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87" r:id="rId2"/>
    <p:sldId id="288" r:id="rId3"/>
    <p:sldId id="290" r:id="rId4"/>
    <p:sldId id="291" r:id="rId5"/>
    <p:sldId id="292" r:id="rId6"/>
    <p:sldId id="293" r:id="rId7"/>
    <p:sldId id="256" r:id="rId8"/>
    <p:sldId id="257" r:id="rId9"/>
    <p:sldId id="261" r:id="rId10"/>
    <p:sldId id="262" r:id="rId11"/>
    <p:sldId id="294" r:id="rId12"/>
    <p:sldId id="263" r:id="rId13"/>
    <p:sldId id="264" r:id="rId14"/>
    <p:sldId id="265" r:id="rId15"/>
    <p:sldId id="266" r:id="rId16"/>
    <p:sldId id="267" r:id="rId17"/>
    <p:sldId id="268" r:id="rId18"/>
    <p:sldId id="295" r:id="rId19"/>
    <p:sldId id="276" r:id="rId20"/>
    <p:sldId id="277" r:id="rId21"/>
    <p:sldId id="270" r:id="rId22"/>
    <p:sldId id="269" r:id="rId23"/>
    <p:sldId id="271" r:id="rId24"/>
    <p:sldId id="272" r:id="rId25"/>
    <p:sldId id="275" r:id="rId26"/>
    <p:sldId id="296" r:id="rId27"/>
    <p:sldId id="273" r:id="rId28"/>
    <p:sldId id="274" r:id="rId29"/>
    <p:sldId id="297" r:id="rId30"/>
    <p:sldId id="278" r:id="rId31"/>
    <p:sldId id="279" r:id="rId32"/>
    <p:sldId id="298" r:id="rId33"/>
    <p:sldId id="299" r:id="rId34"/>
    <p:sldId id="300" r:id="rId35"/>
    <p:sldId id="280" r:id="rId36"/>
    <p:sldId id="301" r:id="rId37"/>
    <p:sldId id="281" r:id="rId38"/>
    <p:sldId id="282" r:id="rId39"/>
    <p:sldId id="283" r:id="rId40"/>
    <p:sldId id="284" r:id="rId41"/>
    <p:sldId id="285" r:id="rId42"/>
    <p:sldId id="286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7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2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Workbook6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CrimesByType2014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CrimesByType2014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Workbook6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Workbook6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Formatted:CrimesByTypeLocation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DataSets:try.csv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Formatted:CrimesByTypeDesc1.csv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Spark:Outputs:Arrests.csv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Mahout:Clustering:data_input.csv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Mahout:Clustering:data_input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MapReduce:Outputs:CrimesByWeekDayYear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Year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164496"/>
        <c:axId val="2108415712"/>
      </c:barChart>
      <c:catAx>
        <c:axId val="2121164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08415712"/>
        <c:crosses val="autoZero"/>
        <c:auto val="1"/>
        <c:lblAlgn val="ctr"/>
        <c:lblOffset val="100"/>
        <c:noMultiLvlLbl val="0"/>
      </c:catAx>
      <c:valAx>
        <c:axId val="210841571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CRIMES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21164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Time of the Day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Sheet1!$Q$39</c:f>
              <c:strCache>
                <c:ptCount val="1"/>
                <c:pt idx="0">
                  <c:v>Criminal Trespass</c:v>
                </c:pt>
              </c:strCache>
            </c:strRef>
          </c:tx>
          <c:cat>
            <c:strRef>
              <c:f>Sheet1!$P$15:$P$35</c:f>
              <c:strCache>
                <c:ptCount val="21"/>
                <c:pt idx="0">
                  <c:v>3-4</c:v>
                </c:pt>
                <c:pt idx="1">
                  <c:v>4-5</c:v>
                </c:pt>
                <c:pt idx="2">
                  <c:v>5-6</c:v>
                </c:pt>
                <c:pt idx="3">
                  <c:v>6-7</c:v>
                </c:pt>
                <c:pt idx="4">
                  <c:v>7-8</c:v>
                </c:pt>
                <c:pt idx="5">
                  <c:v>8-9</c:v>
                </c:pt>
                <c:pt idx="6">
                  <c:v>9-10</c:v>
                </c:pt>
                <c:pt idx="7">
                  <c:v>10-11</c:v>
                </c:pt>
                <c:pt idx="8">
                  <c:v>11-12</c:v>
                </c:pt>
                <c:pt idx="9">
                  <c:v>12-13</c:v>
                </c:pt>
                <c:pt idx="10">
                  <c:v>13-14</c:v>
                </c:pt>
                <c:pt idx="11">
                  <c:v>14-15</c:v>
                </c:pt>
                <c:pt idx="12">
                  <c:v>15-16</c:v>
                </c:pt>
                <c:pt idx="13">
                  <c:v>16-17</c:v>
                </c:pt>
                <c:pt idx="14">
                  <c:v>17-18</c:v>
                </c:pt>
                <c:pt idx="15">
                  <c:v>18-19</c:v>
                </c:pt>
                <c:pt idx="16">
                  <c:v>19-20</c:v>
                </c:pt>
                <c:pt idx="17">
                  <c:v>20-21</c:v>
                </c:pt>
                <c:pt idx="18">
                  <c:v>21-22</c:v>
                </c:pt>
                <c:pt idx="19">
                  <c:v>22-23</c:v>
                </c:pt>
                <c:pt idx="20">
                  <c:v>23-24</c:v>
                </c:pt>
              </c:strCache>
            </c:strRef>
          </c:cat>
          <c:val>
            <c:numRef>
              <c:f>Sheet1!$Q$15:$Q$35</c:f>
              <c:numCache>
                <c:formatCode>@</c:formatCode>
                <c:ptCount val="21"/>
                <c:pt idx="0">
                  <c:v>2862.0</c:v>
                </c:pt>
                <c:pt idx="1">
                  <c:v>2301.0</c:v>
                </c:pt>
                <c:pt idx="2">
                  <c:v>1960.0</c:v>
                </c:pt>
                <c:pt idx="3">
                  <c:v>2150.0</c:v>
                </c:pt>
                <c:pt idx="4">
                  <c:v>3681.0</c:v>
                </c:pt>
                <c:pt idx="5">
                  <c:v>5738.0</c:v>
                </c:pt>
                <c:pt idx="6">
                  <c:v>6777.0</c:v>
                </c:pt>
                <c:pt idx="7">
                  <c:v>7795.0</c:v>
                </c:pt>
                <c:pt idx="8">
                  <c:v>9222.0</c:v>
                </c:pt>
                <c:pt idx="9">
                  <c:v>9480.0</c:v>
                </c:pt>
                <c:pt idx="10">
                  <c:v>9207.0</c:v>
                </c:pt>
                <c:pt idx="11">
                  <c:v>9473.0</c:v>
                </c:pt>
                <c:pt idx="12">
                  <c:v>9138.0</c:v>
                </c:pt>
                <c:pt idx="13">
                  <c:v>8590.0</c:v>
                </c:pt>
                <c:pt idx="14">
                  <c:v>8681.0</c:v>
                </c:pt>
                <c:pt idx="15">
                  <c:v>9997.0</c:v>
                </c:pt>
                <c:pt idx="16">
                  <c:v>11781.0</c:v>
                </c:pt>
                <c:pt idx="17">
                  <c:v>11542.0</c:v>
                </c:pt>
                <c:pt idx="18">
                  <c:v>11025.0</c:v>
                </c:pt>
                <c:pt idx="19">
                  <c:v>9072.0</c:v>
                </c:pt>
                <c:pt idx="20">
                  <c:v>7194.0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Motor Vehicle Theft</c:v>
                </c:pt>
              </c:strCache>
            </c:strRef>
          </c:tx>
          <c:cat>
            <c:strRef>
              <c:f>Sheet1!$P$15:$P$35</c:f>
              <c:strCache>
                <c:ptCount val="21"/>
                <c:pt idx="0">
                  <c:v>3-4</c:v>
                </c:pt>
                <c:pt idx="1">
                  <c:v>4-5</c:v>
                </c:pt>
                <c:pt idx="2">
                  <c:v>5-6</c:v>
                </c:pt>
                <c:pt idx="3">
                  <c:v>6-7</c:v>
                </c:pt>
                <c:pt idx="4">
                  <c:v>7-8</c:v>
                </c:pt>
                <c:pt idx="5">
                  <c:v>8-9</c:v>
                </c:pt>
                <c:pt idx="6">
                  <c:v>9-10</c:v>
                </c:pt>
                <c:pt idx="7">
                  <c:v>10-11</c:v>
                </c:pt>
                <c:pt idx="8">
                  <c:v>11-12</c:v>
                </c:pt>
                <c:pt idx="9">
                  <c:v>12-13</c:v>
                </c:pt>
                <c:pt idx="10">
                  <c:v>13-14</c:v>
                </c:pt>
                <c:pt idx="11">
                  <c:v>14-15</c:v>
                </c:pt>
                <c:pt idx="12">
                  <c:v>15-16</c:v>
                </c:pt>
                <c:pt idx="13">
                  <c:v>16-17</c:v>
                </c:pt>
                <c:pt idx="14">
                  <c:v>17-18</c:v>
                </c:pt>
                <c:pt idx="15">
                  <c:v>18-19</c:v>
                </c:pt>
                <c:pt idx="16">
                  <c:v>19-20</c:v>
                </c:pt>
                <c:pt idx="17">
                  <c:v>20-21</c:v>
                </c:pt>
                <c:pt idx="18">
                  <c:v>21-22</c:v>
                </c:pt>
                <c:pt idx="19">
                  <c:v>22-23</c:v>
                </c:pt>
                <c:pt idx="20">
                  <c:v>23-24</c:v>
                </c:pt>
              </c:strCache>
            </c:strRef>
          </c:cat>
          <c:val>
            <c:numRef>
              <c:f>Sheet1!$R$15:$R$35</c:f>
              <c:numCache>
                <c:formatCode>@</c:formatCode>
                <c:ptCount val="21"/>
                <c:pt idx="0">
                  <c:v>6441.0</c:v>
                </c:pt>
                <c:pt idx="1">
                  <c:v>5157.0</c:v>
                </c:pt>
                <c:pt idx="2">
                  <c:v>5561.0</c:v>
                </c:pt>
                <c:pt idx="3">
                  <c:v>7400.0</c:v>
                </c:pt>
                <c:pt idx="4">
                  <c:v>9651.0</c:v>
                </c:pt>
                <c:pt idx="5">
                  <c:v>11187.0</c:v>
                </c:pt>
                <c:pt idx="6">
                  <c:v>11489.0</c:v>
                </c:pt>
                <c:pt idx="7">
                  <c:v>9534.0</c:v>
                </c:pt>
                <c:pt idx="8">
                  <c:v>8023.0</c:v>
                </c:pt>
                <c:pt idx="9">
                  <c:v>11639.0</c:v>
                </c:pt>
                <c:pt idx="10">
                  <c:v>8225.0</c:v>
                </c:pt>
                <c:pt idx="11">
                  <c:v>9318.0</c:v>
                </c:pt>
                <c:pt idx="12">
                  <c:v>10706.0</c:v>
                </c:pt>
                <c:pt idx="13">
                  <c:v>11198.0</c:v>
                </c:pt>
                <c:pt idx="14">
                  <c:v>12661.0</c:v>
                </c:pt>
                <c:pt idx="15">
                  <c:v>15370.0</c:v>
                </c:pt>
                <c:pt idx="16">
                  <c:v>15314.0</c:v>
                </c:pt>
                <c:pt idx="17">
                  <c:v>17176.0</c:v>
                </c:pt>
                <c:pt idx="18">
                  <c:v>18233.0</c:v>
                </c:pt>
                <c:pt idx="19">
                  <c:v>21253.0</c:v>
                </c:pt>
                <c:pt idx="20">
                  <c:v>16314.0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526640"/>
        <c:axId val="2117529728"/>
      </c:lineChart>
      <c:catAx>
        <c:axId val="211752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7529728"/>
        <c:crosses val="autoZero"/>
        <c:auto val="1"/>
        <c:lblAlgn val="ctr"/>
        <c:lblOffset val="100"/>
        <c:noMultiLvlLbl val="0"/>
      </c:catAx>
      <c:valAx>
        <c:axId val="2117529728"/>
        <c:scaling>
          <c:orientation val="minMax"/>
        </c:scaling>
        <c:delete val="0"/>
        <c:axPos val="l"/>
        <c:majorGridlines/>
        <c:numFmt formatCode="@" sourceLinked="1"/>
        <c:majorTickMark val="out"/>
        <c:minorTickMark val="none"/>
        <c:tickLblPos val="nextTo"/>
        <c:crossAx val="21175266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Processing Time in Days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Sheet1!$A$1:$A$35</c:f>
              <c:strCache>
                <c:ptCount val="35"/>
                <c:pt idx="0">
                  <c:v>ARSON</c:v>
                </c:pt>
                <c:pt idx="1">
                  <c:v>ASSAULT</c:v>
                </c:pt>
                <c:pt idx="2">
                  <c:v>BATTERY</c:v>
                </c:pt>
                <c:pt idx="3">
                  <c:v>BURGLARY</c:v>
                </c:pt>
                <c:pt idx="4">
                  <c:v>CONCEALED CARRY LICENSE VIOLATION</c:v>
                </c:pt>
                <c:pt idx="5">
                  <c:v>CRIM SEXUAL ASSAULT</c:v>
                </c:pt>
                <c:pt idx="6">
                  <c:v>CRIMINAL DAMAGE</c:v>
                </c:pt>
                <c:pt idx="7">
                  <c:v>CRIMINAL TRESPASS</c:v>
                </c:pt>
                <c:pt idx="8">
                  <c:v>DECEPTIVE PRACTICE</c:v>
                </c:pt>
                <c:pt idx="9">
                  <c:v>DOMESTIC VIOLENCE</c:v>
                </c:pt>
                <c:pt idx="10">
                  <c:v>GAMBLING</c:v>
                </c:pt>
                <c:pt idx="11">
                  <c:v>HOMICIDE</c:v>
                </c:pt>
                <c:pt idx="12">
                  <c:v>HUMAN TRAFFICKING</c:v>
                </c:pt>
                <c:pt idx="13">
                  <c:v>INTERFERENCE WITH PUBLIC OFFICER</c:v>
                </c:pt>
                <c:pt idx="14">
                  <c:v>INTIMIDATION</c:v>
                </c:pt>
                <c:pt idx="15">
                  <c:v>KIDNAPPING</c:v>
                </c:pt>
                <c:pt idx="16">
                  <c:v>LIQUOR LAW VIOLATION</c:v>
                </c:pt>
                <c:pt idx="17">
                  <c:v>MOTOR VEHICLE THEFT</c:v>
                </c:pt>
                <c:pt idx="18">
                  <c:v>NARCOTICS</c:v>
                </c:pt>
                <c:pt idx="19">
                  <c:v>NON - CRIMINAL</c:v>
                </c:pt>
                <c:pt idx="20">
                  <c:v>NON-CRIMINAL</c:v>
                </c:pt>
                <c:pt idx="21">
                  <c:v>NON-CRIMINAL (SUBJECT SPECIFIED)</c:v>
                </c:pt>
                <c:pt idx="22">
                  <c:v>OBSCENITY</c:v>
                </c:pt>
                <c:pt idx="23">
                  <c:v>OFFENSE INVOLVING CHILDREN</c:v>
                </c:pt>
                <c:pt idx="24">
                  <c:v>OTHER NARCOTIC VIOLATION</c:v>
                </c:pt>
                <c:pt idx="25">
                  <c:v>OTHER OFFENSE</c:v>
                </c:pt>
                <c:pt idx="26">
                  <c:v>PROSTITUTION</c:v>
                </c:pt>
                <c:pt idx="27">
                  <c:v>PUBLIC INDECENCY</c:v>
                </c:pt>
                <c:pt idx="28">
                  <c:v>PUBLIC PEACE VIOLATION</c:v>
                </c:pt>
                <c:pt idx="29">
                  <c:v>RITUALISM</c:v>
                </c:pt>
                <c:pt idx="30">
                  <c:v>ROBBERY</c:v>
                </c:pt>
                <c:pt idx="31">
                  <c:v>SEX OFFENSE</c:v>
                </c:pt>
                <c:pt idx="32">
                  <c:v>STALKING</c:v>
                </c:pt>
                <c:pt idx="33">
                  <c:v>THEFT</c:v>
                </c:pt>
                <c:pt idx="34">
                  <c:v>WEAPONS VIOLATION</c:v>
                </c:pt>
              </c:strCache>
            </c:strRef>
          </c:cat>
          <c:val>
            <c:numRef>
              <c:f>Sheet1!$B$1:$B$35</c:f>
              <c:numCache>
                <c:formatCode>General</c:formatCode>
                <c:ptCount val="35"/>
                <c:pt idx="0">
                  <c:v>711.0</c:v>
                </c:pt>
                <c:pt idx="1">
                  <c:v>460.0</c:v>
                </c:pt>
                <c:pt idx="2">
                  <c:v>454.0</c:v>
                </c:pt>
                <c:pt idx="3">
                  <c:v>402.0</c:v>
                </c:pt>
                <c:pt idx="4">
                  <c:v>11.0</c:v>
                </c:pt>
                <c:pt idx="5">
                  <c:v>759.0</c:v>
                </c:pt>
                <c:pt idx="6">
                  <c:v>415.0</c:v>
                </c:pt>
                <c:pt idx="7">
                  <c:v>446.0</c:v>
                </c:pt>
                <c:pt idx="8">
                  <c:v>410.0</c:v>
                </c:pt>
                <c:pt idx="9">
                  <c:v>1905.0</c:v>
                </c:pt>
                <c:pt idx="10">
                  <c:v>375.0</c:v>
                </c:pt>
                <c:pt idx="11">
                  <c:v>1627.0</c:v>
                </c:pt>
                <c:pt idx="12">
                  <c:v>142.0</c:v>
                </c:pt>
                <c:pt idx="13">
                  <c:v>1226.0</c:v>
                </c:pt>
                <c:pt idx="14">
                  <c:v>510.0</c:v>
                </c:pt>
                <c:pt idx="15">
                  <c:v>682.0</c:v>
                </c:pt>
                <c:pt idx="16">
                  <c:v>541.0</c:v>
                </c:pt>
                <c:pt idx="17">
                  <c:v>472.0</c:v>
                </c:pt>
                <c:pt idx="18">
                  <c:v>413.0</c:v>
                </c:pt>
                <c:pt idx="19">
                  <c:v>7.0</c:v>
                </c:pt>
                <c:pt idx="20">
                  <c:v>60.0</c:v>
                </c:pt>
                <c:pt idx="21">
                  <c:v>3.0</c:v>
                </c:pt>
                <c:pt idx="22">
                  <c:v>381.0</c:v>
                </c:pt>
                <c:pt idx="23">
                  <c:v>510.0</c:v>
                </c:pt>
                <c:pt idx="24">
                  <c:v>380.0</c:v>
                </c:pt>
                <c:pt idx="25">
                  <c:v>462.0</c:v>
                </c:pt>
                <c:pt idx="26">
                  <c:v>506.0</c:v>
                </c:pt>
                <c:pt idx="27">
                  <c:v>337.0</c:v>
                </c:pt>
                <c:pt idx="28">
                  <c:v>371.0</c:v>
                </c:pt>
                <c:pt idx="29">
                  <c:v>906.0</c:v>
                </c:pt>
                <c:pt idx="30">
                  <c:v>438.0</c:v>
                </c:pt>
                <c:pt idx="31">
                  <c:v>621.0</c:v>
                </c:pt>
                <c:pt idx="32">
                  <c:v>436.0</c:v>
                </c:pt>
                <c:pt idx="33">
                  <c:v>1514.0</c:v>
                </c:pt>
                <c:pt idx="34">
                  <c:v>476.0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12209680"/>
        <c:axId val="2112166608"/>
      </c:barChart>
      <c:catAx>
        <c:axId val="21122096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112166608"/>
        <c:crosses val="autoZero"/>
        <c:auto val="1"/>
        <c:lblAlgn val="ctr"/>
        <c:lblOffset val="100"/>
        <c:noMultiLvlLbl val="0"/>
      </c:catAx>
      <c:valAx>
        <c:axId val="2112166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2209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Crimes in 2014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CrimesByType2014.csv!$H$28:$H$42</c:f>
              <c:strCache>
                <c:ptCount val="15"/>
                <c:pt idx="0">
                  <c:v>THEFT</c:v>
                </c:pt>
                <c:pt idx="1">
                  <c:v>BATTERY</c:v>
                </c:pt>
                <c:pt idx="2">
                  <c:v>NARCOTICS</c:v>
                </c:pt>
                <c:pt idx="3">
                  <c:v>CRIMINAL DAMAGE</c:v>
                </c:pt>
                <c:pt idx="4">
                  <c:v>OTHER OFFENSE</c:v>
                </c:pt>
                <c:pt idx="5">
                  <c:v>ASSAULT</c:v>
                </c:pt>
                <c:pt idx="6">
                  <c:v>DECEPTIVE PRACTICE</c:v>
                </c:pt>
                <c:pt idx="7">
                  <c:v>BURGLARY</c:v>
                </c:pt>
                <c:pt idx="8">
                  <c:v>MOTOR VEHICLE THEFT</c:v>
                </c:pt>
                <c:pt idx="9">
                  <c:v>ROBBERY</c:v>
                </c:pt>
                <c:pt idx="10">
                  <c:v>CRIMINAL TRESPASS</c:v>
                </c:pt>
                <c:pt idx="11">
                  <c:v>WEAPONS VIOLATION</c:v>
                </c:pt>
                <c:pt idx="12">
                  <c:v>PUBLIC PEACE VIOLATION</c:v>
                </c:pt>
                <c:pt idx="13">
                  <c:v>OFFENSE INVOLVING CHILDREN</c:v>
                </c:pt>
                <c:pt idx="14">
                  <c:v>PROSTITUTION</c:v>
                </c:pt>
              </c:strCache>
            </c:strRef>
          </c:cat>
          <c:val>
            <c:numRef>
              <c:f>CrimesByType2014.csv!$I$28:$I$42</c:f>
              <c:numCache>
                <c:formatCode>General</c:formatCode>
                <c:ptCount val="15"/>
                <c:pt idx="0">
                  <c:v>61458.0</c:v>
                </c:pt>
                <c:pt idx="1">
                  <c:v>49423.0</c:v>
                </c:pt>
                <c:pt idx="2">
                  <c:v>28515.0</c:v>
                </c:pt>
                <c:pt idx="3">
                  <c:v>27789.0</c:v>
                </c:pt>
                <c:pt idx="4">
                  <c:v>16912.0</c:v>
                </c:pt>
                <c:pt idx="5">
                  <c:v>16890.0</c:v>
                </c:pt>
                <c:pt idx="6">
                  <c:v>14673.0</c:v>
                </c:pt>
                <c:pt idx="7">
                  <c:v>14560.0</c:v>
                </c:pt>
                <c:pt idx="8">
                  <c:v>9919.0</c:v>
                </c:pt>
                <c:pt idx="9">
                  <c:v>9801.0</c:v>
                </c:pt>
                <c:pt idx="10">
                  <c:v>7536.0</c:v>
                </c:pt>
                <c:pt idx="11">
                  <c:v>3109.0</c:v>
                </c:pt>
                <c:pt idx="12">
                  <c:v>2900.0</c:v>
                </c:pt>
                <c:pt idx="13">
                  <c:v>2267.0</c:v>
                </c:pt>
                <c:pt idx="14">
                  <c:v>1622.0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594512"/>
        <c:axId val="2117597536"/>
      </c:lineChart>
      <c:catAx>
        <c:axId val="2117594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7597536"/>
        <c:crosses val="autoZero"/>
        <c:auto val="1"/>
        <c:lblAlgn val="ctr"/>
        <c:lblOffset val="100"/>
        <c:noMultiLvlLbl val="0"/>
      </c:catAx>
      <c:valAx>
        <c:axId val="2117597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594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Trends in 2014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CrimesByType2014.csv!$I$7</c:f>
              <c:strCache>
                <c:ptCount val="1"/>
                <c:pt idx="0">
                  <c:v>Narcotics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CrimesByType2014.csv!$I$8:$I$19</c:f>
              <c:numCache>
                <c:formatCode>General</c:formatCode>
                <c:ptCount val="12"/>
                <c:pt idx="0">
                  <c:v>2223.0</c:v>
                </c:pt>
                <c:pt idx="1">
                  <c:v>2354.0</c:v>
                </c:pt>
                <c:pt idx="2">
                  <c:v>2634.0</c:v>
                </c:pt>
                <c:pt idx="3">
                  <c:v>2609.0</c:v>
                </c:pt>
                <c:pt idx="4">
                  <c:v>2613.0</c:v>
                </c:pt>
                <c:pt idx="5">
                  <c:v>2427.0</c:v>
                </c:pt>
                <c:pt idx="6">
                  <c:v>2722.0</c:v>
                </c:pt>
                <c:pt idx="7">
                  <c:v>2584.0</c:v>
                </c:pt>
                <c:pt idx="8">
                  <c:v>2331.0</c:v>
                </c:pt>
                <c:pt idx="9">
                  <c:v>2321.0</c:v>
                </c:pt>
                <c:pt idx="10">
                  <c:v>2012.0</c:v>
                </c:pt>
                <c:pt idx="11">
                  <c:v>1685.0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CrimesByType2014.csv!$J$7</c:f>
              <c:strCache>
                <c:ptCount val="1"/>
                <c:pt idx="0">
                  <c:v>Theft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CrimesByType2014.csv!$J$8:$J$19</c:f>
              <c:numCache>
                <c:formatCode>General</c:formatCode>
                <c:ptCount val="12"/>
                <c:pt idx="0">
                  <c:v>4439.0</c:v>
                </c:pt>
                <c:pt idx="1">
                  <c:v>4015.0</c:v>
                </c:pt>
                <c:pt idx="2">
                  <c:v>4509.0</c:v>
                </c:pt>
                <c:pt idx="3">
                  <c:v>4828.0</c:v>
                </c:pt>
                <c:pt idx="4">
                  <c:v>5347.0</c:v>
                </c:pt>
                <c:pt idx="5">
                  <c:v>5834.0</c:v>
                </c:pt>
                <c:pt idx="6">
                  <c:v>6324.0</c:v>
                </c:pt>
                <c:pt idx="7">
                  <c:v>5878.0</c:v>
                </c:pt>
                <c:pt idx="8">
                  <c:v>5479.0</c:v>
                </c:pt>
                <c:pt idx="9">
                  <c:v>5541.0</c:v>
                </c:pt>
                <c:pt idx="10">
                  <c:v>4527.0</c:v>
                </c:pt>
                <c:pt idx="11">
                  <c:v>4737.0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CrimesByType2014.csv!$K$7</c:f>
              <c:strCache>
                <c:ptCount val="1"/>
                <c:pt idx="0">
                  <c:v>Battery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CrimesByType2014.csv!$K$8:$K$19</c:f>
              <c:numCache>
                <c:formatCode>General</c:formatCode>
                <c:ptCount val="12"/>
                <c:pt idx="0">
                  <c:v>3335.0</c:v>
                </c:pt>
                <c:pt idx="1">
                  <c:v>3175.0</c:v>
                </c:pt>
                <c:pt idx="2">
                  <c:v>3973.0</c:v>
                </c:pt>
                <c:pt idx="3">
                  <c:v>4185.0</c:v>
                </c:pt>
                <c:pt idx="4">
                  <c:v>4802.0</c:v>
                </c:pt>
                <c:pt idx="5">
                  <c:v>4820.0</c:v>
                </c:pt>
                <c:pt idx="6">
                  <c:v>4774.0</c:v>
                </c:pt>
                <c:pt idx="7">
                  <c:v>4743.0</c:v>
                </c:pt>
                <c:pt idx="8">
                  <c:v>4232.0</c:v>
                </c:pt>
                <c:pt idx="9">
                  <c:v>4064.0</c:v>
                </c:pt>
                <c:pt idx="10">
                  <c:v>3672.0</c:v>
                </c:pt>
                <c:pt idx="11">
                  <c:v>3648.0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CrimesByType2014.csv!$L$7</c:f>
              <c:strCache>
                <c:ptCount val="1"/>
                <c:pt idx="0">
                  <c:v>Criminal Damage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CrimesByType2014.csv!$L$8:$L$19</c:f>
              <c:numCache>
                <c:formatCode>General</c:formatCode>
                <c:ptCount val="12"/>
                <c:pt idx="0">
                  <c:v>1790.0</c:v>
                </c:pt>
                <c:pt idx="1">
                  <c:v>1595.0</c:v>
                </c:pt>
                <c:pt idx="2">
                  <c:v>2207.0</c:v>
                </c:pt>
                <c:pt idx="3">
                  <c:v>2428.0</c:v>
                </c:pt>
                <c:pt idx="4">
                  <c:v>2562.0</c:v>
                </c:pt>
                <c:pt idx="5">
                  <c:v>2488.0</c:v>
                </c:pt>
                <c:pt idx="6">
                  <c:v>2669.0</c:v>
                </c:pt>
                <c:pt idx="7">
                  <c:v>2646.0</c:v>
                </c:pt>
                <c:pt idx="8">
                  <c:v>2387.0</c:v>
                </c:pt>
                <c:pt idx="9">
                  <c:v>2495.0</c:v>
                </c:pt>
                <c:pt idx="10">
                  <c:v>2261.0</c:v>
                </c:pt>
                <c:pt idx="11">
                  <c:v>2261.0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650240"/>
        <c:axId val="2117653376"/>
      </c:lineChart>
      <c:catAx>
        <c:axId val="2117650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7653376"/>
        <c:crosses val="autoZero"/>
        <c:auto val="1"/>
        <c:lblAlgn val="ctr"/>
        <c:lblOffset val="100"/>
        <c:noMultiLvlLbl val="0"/>
      </c:catAx>
      <c:valAx>
        <c:axId val="2117653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6502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Spectrum across al</a:t>
            </a:r>
            <a:r>
              <a:rPr lang="en-US" baseline="0"/>
              <a:t>l the City blocks</a:t>
            </a:r>
            <a:endParaRPr lang="en-US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8575">
              <a:noFill/>
            </a:ln>
          </c:spPr>
          <c:xVal>
            <c:strRef>
              <c:f>Sheet1!$A$1:$A$58200</c:f>
              <c:strCache>
                <c:ptCount val="58200"/>
                <c:pt idx="0">
                  <c:v>0000X E 8 ST</c:v>
                </c:pt>
                <c:pt idx="1">
                  <c:v>0000X E 11 ST</c:v>
                </c:pt>
                <c:pt idx="2">
                  <c:v>0000X E 13 ST</c:v>
                </c:pt>
                <c:pt idx="3">
                  <c:v>0000X E 14 PL</c:v>
                </c:pt>
                <c:pt idx="4">
                  <c:v>0000X E 22 ST</c:v>
                </c:pt>
                <c:pt idx="5">
                  <c:v>0000X E 24 ST</c:v>
                </c:pt>
                <c:pt idx="6">
                  <c:v>0000X E 26 ST</c:v>
                </c:pt>
                <c:pt idx="7">
                  <c:v>0000X E 28 ST</c:v>
                </c:pt>
                <c:pt idx="8">
                  <c:v>0000X E 31 ST</c:v>
                </c:pt>
                <c:pt idx="9">
                  <c:v>0000X E 33 ST</c:v>
                </c:pt>
                <c:pt idx="10">
                  <c:v>0000X E 35 ST</c:v>
                </c:pt>
                <c:pt idx="11">
                  <c:v>0000X E 36 PL</c:v>
                </c:pt>
                <c:pt idx="12">
                  <c:v>0000X E 37 ST</c:v>
                </c:pt>
                <c:pt idx="13">
                  <c:v>0000X E 40 ST</c:v>
                </c:pt>
                <c:pt idx="14">
                  <c:v>0000X E 42 ST</c:v>
                </c:pt>
                <c:pt idx="15">
                  <c:v>0000X E 44 ST</c:v>
                </c:pt>
                <c:pt idx="16">
                  <c:v>0000X E 46 ST</c:v>
                </c:pt>
                <c:pt idx="17">
                  <c:v>0000X E 48 ST</c:v>
                </c:pt>
                <c:pt idx="18">
                  <c:v>0000X E 51 ST</c:v>
                </c:pt>
                <c:pt idx="19">
                  <c:v>0000X E 53 ST</c:v>
                </c:pt>
                <c:pt idx="20">
                  <c:v>0000X E 55 ST</c:v>
                </c:pt>
                <c:pt idx="21">
                  <c:v>0000X E 57 ST</c:v>
                </c:pt>
                <c:pt idx="22">
                  <c:v>0000X E 59 ST</c:v>
                </c:pt>
                <c:pt idx="23">
                  <c:v>0000X E 60 ST</c:v>
                </c:pt>
                <c:pt idx="24">
                  <c:v>0000X E 68 ST</c:v>
                </c:pt>
                <c:pt idx="25">
                  <c:v>0000X E 71 ST</c:v>
                </c:pt>
                <c:pt idx="26">
                  <c:v>0000X E 73 ST</c:v>
                </c:pt>
                <c:pt idx="27">
                  <c:v>0000X E 75 ST</c:v>
                </c:pt>
                <c:pt idx="28">
                  <c:v>0000X E 77 ST</c:v>
                </c:pt>
                <c:pt idx="29">
                  <c:v>0000X E 79 ST</c:v>
                </c:pt>
                <c:pt idx="30">
                  <c:v>0000X E 80 ST</c:v>
                </c:pt>
                <c:pt idx="31">
                  <c:v>0000X E 84 ST</c:v>
                </c:pt>
                <c:pt idx="32">
                  <c:v>0000X E 86 ST</c:v>
                </c:pt>
                <c:pt idx="33">
                  <c:v>0000X E 88 ST</c:v>
                </c:pt>
                <c:pt idx="34">
                  <c:v>0000X E 89 PL</c:v>
                </c:pt>
                <c:pt idx="35">
                  <c:v>0000X E 91 ST</c:v>
                </c:pt>
                <c:pt idx="36">
                  <c:v>0000X E 93 ST</c:v>
                </c:pt>
                <c:pt idx="37">
                  <c:v>0000X E 95 ST</c:v>
                </c:pt>
                <c:pt idx="38">
                  <c:v>0000X S A3 ST</c:v>
                </c:pt>
                <c:pt idx="39">
                  <c:v>0000X S A5 ST</c:v>
                </c:pt>
                <c:pt idx="40">
                  <c:v>0000X S A9 ST</c:v>
                </c:pt>
                <c:pt idx="41">
                  <c:v>0000X S B2 ST</c:v>
                </c:pt>
                <c:pt idx="42">
                  <c:v>0000X S B8 ST</c:v>
                </c:pt>
                <c:pt idx="43">
                  <c:v>0000X S C1 ST</c:v>
                </c:pt>
                <c:pt idx="44">
                  <c:v>0000X W 15 ST</c:v>
                </c:pt>
                <c:pt idx="45">
                  <c:v>0000X W 17 ST</c:v>
                </c:pt>
                <c:pt idx="46">
                  <c:v>0000X W 19 ST</c:v>
                </c:pt>
                <c:pt idx="47">
                  <c:v>0000X W 24 ST</c:v>
                </c:pt>
                <c:pt idx="48">
                  <c:v>0000X W 26 ST</c:v>
                </c:pt>
                <c:pt idx="49">
                  <c:v>0000X W 31 ST</c:v>
                </c:pt>
                <c:pt idx="50">
                  <c:v>0000X W 33 ST</c:v>
                </c:pt>
                <c:pt idx="51">
                  <c:v>0000X W 35 ST</c:v>
                </c:pt>
                <c:pt idx="52">
                  <c:v>0000X W 37 ST</c:v>
                </c:pt>
                <c:pt idx="53">
                  <c:v>0000X W 40 ST</c:v>
                </c:pt>
                <c:pt idx="54">
                  <c:v>0000X W 45 PL</c:v>
                </c:pt>
                <c:pt idx="55">
                  <c:v>0000X W 51 ST</c:v>
                </c:pt>
                <c:pt idx="56">
                  <c:v>0000X W 55 ST</c:v>
                </c:pt>
                <c:pt idx="57">
                  <c:v>0000X W 57 ST</c:v>
                </c:pt>
                <c:pt idx="58">
                  <c:v>0000X W 59 ST</c:v>
                </c:pt>
                <c:pt idx="59">
                  <c:v>0000X W 60 ST</c:v>
                </c:pt>
                <c:pt idx="60">
                  <c:v>0000X W 64 ST</c:v>
                </c:pt>
                <c:pt idx="61">
                  <c:v>0000X W 68 ST</c:v>
                </c:pt>
                <c:pt idx="62">
                  <c:v>0000X W 71 ST</c:v>
                </c:pt>
                <c:pt idx="63">
                  <c:v>0000X W 73 ST</c:v>
                </c:pt>
                <c:pt idx="64">
                  <c:v>0000X W 75 ST</c:v>
                </c:pt>
                <c:pt idx="65">
                  <c:v>0000X W 77 ST</c:v>
                </c:pt>
                <c:pt idx="66">
                  <c:v>0000X W 78 PL</c:v>
                </c:pt>
                <c:pt idx="67">
                  <c:v>0000X W 79 ST</c:v>
                </c:pt>
                <c:pt idx="68">
                  <c:v>0000X W 80 ST</c:v>
                </c:pt>
                <c:pt idx="69">
                  <c:v>0000X W 82 ST</c:v>
                </c:pt>
                <c:pt idx="70">
                  <c:v>0000X W 91 ST</c:v>
                </c:pt>
                <c:pt idx="71">
                  <c:v>0000X W 93 ST</c:v>
                </c:pt>
                <c:pt idx="72">
                  <c:v>0000X W 95 ST</c:v>
                </c:pt>
                <c:pt idx="73">
                  <c:v>0000X W 99 ST</c:v>
                </c:pt>
                <c:pt idx="74">
                  <c:v>0000X W B4 ST</c:v>
                </c:pt>
                <c:pt idx="75">
                  <c:v>0000X W B6 ST</c:v>
                </c:pt>
                <c:pt idx="76">
                  <c:v>0000X W B8 ST</c:v>
                </c:pt>
                <c:pt idx="77">
                  <c:v>0000X W C1 ST</c:v>
                </c:pt>
                <c:pt idx="78">
                  <c:v>0000X W C3 ST</c:v>
                </c:pt>
                <c:pt idx="79">
                  <c:v>0000X W C5 ST</c:v>
                </c:pt>
                <c:pt idx="80">
                  <c:v>0000X W C7 ST</c:v>
                </c:pt>
                <c:pt idx="81">
                  <c:v>0000X W C9 ST</c:v>
                </c:pt>
                <c:pt idx="82">
                  <c:v>0000X W E1 ST</c:v>
                </c:pt>
                <c:pt idx="83">
                  <c:v>0000X W E3 ST</c:v>
                </c:pt>
                <c:pt idx="84">
                  <c:v>0000X W E7 ST</c:v>
                </c:pt>
                <c:pt idx="85">
                  <c:v>0000X W F2 ST</c:v>
                </c:pt>
                <c:pt idx="86">
                  <c:v>0000X W F4 ST</c:v>
                </c:pt>
                <c:pt idx="87">
                  <c:v>0000X W F6 ST</c:v>
                </c:pt>
                <c:pt idx="88">
                  <c:v>0000X W F8 ST</c:v>
                </c:pt>
                <c:pt idx="89">
                  <c:v>0000X W G3 ST</c:v>
                </c:pt>
                <c:pt idx="90">
                  <c:v>0000X W G7 ST</c:v>
                </c:pt>
                <c:pt idx="91">
                  <c:v>0000X W H2 ST</c:v>
                </c:pt>
                <c:pt idx="92">
                  <c:v>0000X W H4 ST</c:v>
                </c:pt>
                <c:pt idx="93">
                  <c:v>0000X W H6 ST</c:v>
                </c:pt>
                <c:pt idx="94">
                  <c:v>0000X W H8 ST</c:v>
                </c:pt>
                <c:pt idx="95">
                  <c:v>0000X W K1 ST</c:v>
                </c:pt>
                <c:pt idx="96">
                  <c:v>0000X W K3 ST</c:v>
                </c:pt>
                <c:pt idx="97">
                  <c:v>0000X W K5 ST</c:v>
                </c:pt>
                <c:pt idx="98">
                  <c:v>0000X W K7 ST</c:v>
                </c:pt>
                <c:pt idx="99">
                  <c:v>0000X W K9 ST</c:v>
                </c:pt>
                <c:pt idx="100">
                  <c:v>0000X W L2 ST</c:v>
                </c:pt>
                <c:pt idx="101">
                  <c:v>0000X W L6 ST</c:v>
                </c:pt>
                <c:pt idx="102">
                  <c:v>0000X W L8 ST</c:v>
                </c:pt>
                <c:pt idx="103">
                  <c:v>0000X W M3 ST</c:v>
                </c:pt>
                <c:pt idx="104">
                  <c:v>0000X W M7 ST</c:v>
                </c:pt>
                <c:pt idx="105">
                  <c:v>0000X W M9 ST</c:v>
                </c:pt>
                <c:pt idx="106">
                  <c:v>001XX E 14 ST</c:v>
                </c:pt>
                <c:pt idx="107">
                  <c:v>001XX E 16 ST</c:v>
                </c:pt>
                <c:pt idx="108">
                  <c:v>001XX E 18 ST</c:v>
                </c:pt>
                <c:pt idx="109">
                  <c:v>001XX E 21 ST</c:v>
                </c:pt>
                <c:pt idx="110">
                  <c:v>001XX E 23 ST</c:v>
                </c:pt>
                <c:pt idx="111">
                  <c:v>001XX E 28 PL</c:v>
                </c:pt>
                <c:pt idx="112">
                  <c:v>001XX E 29 ST</c:v>
                </c:pt>
                <c:pt idx="113">
                  <c:v>001XX E 32 ST</c:v>
                </c:pt>
                <c:pt idx="114">
                  <c:v>001XX E 34 ST</c:v>
                </c:pt>
                <c:pt idx="115">
                  <c:v>001XX E 36 ST</c:v>
                </c:pt>
                <c:pt idx="116">
                  <c:v>001XX E 37 PL</c:v>
                </c:pt>
                <c:pt idx="117">
                  <c:v>001XX E 43 ST</c:v>
                </c:pt>
                <c:pt idx="118">
                  <c:v>001XX E 45 ST</c:v>
                </c:pt>
                <c:pt idx="119">
                  <c:v>001XX E 47 ST</c:v>
                </c:pt>
                <c:pt idx="120">
                  <c:v>001XX E 49 ST</c:v>
                </c:pt>
                <c:pt idx="121">
                  <c:v>001XX E 50 ST</c:v>
                </c:pt>
                <c:pt idx="122">
                  <c:v>001XX E 52 ST</c:v>
                </c:pt>
                <c:pt idx="123">
                  <c:v>001XX E 56 ST</c:v>
                </c:pt>
                <c:pt idx="124">
                  <c:v>001XX E 58 ST</c:v>
                </c:pt>
                <c:pt idx="125">
                  <c:v>001XX E 61 ST</c:v>
                </c:pt>
                <c:pt idx="126">
                  <c:v>001XX E 63 ST</c:v>
                </c:pt>
                <c:pt idx="127">
                  <c:v>001XX E 66 PL</c:v>
                </c:pt>
                <c:pt idx="128">
                  <c:v>001XX E 67 ST</c:v>
                </c:pt>
                <c:pt idx="129">
                  <c:v>001XX E 69 ST</c:v>
                </c:pt>
                <c:pt idx="130">
                  <c:v>001XX E 70 ST</c:v>
                </c:pt>
                <c:pt idx="131">
                  <c:v>001XX E 72 ST</c:v>
                </c:pt>
                <c:pt idx="132">
                  <c:v>001XX E 74 ST</c:v>
                </c:pt>
                <c:pt idx="133">
                  <c:v>001XX E 83 ST</c:v>
                </c:pt>
                <c:pt idx="134">
                  <c:v>001XX E 87 ST</c:v>
                </c:pt>
                <c:pt idx="135">
                  <c:v>001XX E 89 ST</c:v>
                </c:pt>
                <c:pt idx="136">
                  <c:v>001XX E 90 ST</c:v>
                </c:pt>
                <c:pt idx="137">
                  <c:v>001XX E 92 ST</c:v>
                </c:pt>
                <c:pt idx="138">
                  <c:v>001XX E 94 ST</c:v>
                </c:pt>
                <c:pt idx="139">
                  <c:v>001XX E 96 ST</c:v>
                </c:pt>
                <c:pt idx="140">
                  <c:v>001XX W 18 ST</c:v>
                </c:pt>
                <c:pt idx="141">
                  <c:v>001XX W 23 ST</c:v>
                </c:pt>
                <c:pt idx="142">
                  <c:v>001XX W 27 ST</c:v>
                </c:pt>
                <c:pt idx="143">
                  <c:v>001XX W 29 ST</c:v>
                </c:pt>
                <c:pt idx="144">
                  <c:v>001XX W 43 ST</c:v>
                </c:pt>
                <c:pt idx="145">
                  <c:v>001XX W 45 ST</c:v>
                </c:pt>
                <c:pt idx="146">
                  <c:v>001XX W 46 PL</c:v>
                </c:pt>
                <c:pt idx="147">
                  <c:v>001XX W 47 ST</c:v>
                </c:pt>
                <c:pt idx="148">
                  <c:v>001XX W 57 PL</c:v>
                </c:pt>
                <c:pt idx="149">
                  <c:v>001XX W 61 ST</c:v>
                </c:pt>
                <c:pt idx="150">
                  <c:v>001XX W 63 ST</c:v>
                </c:pt>
                <c:pt idx="151">
                  <c:v>001XX W 69 ST</c:v>
                </c:pt>
                <c:pt idx="152">
                  <c:v>001XX W 70 ST</c:v>
                </c:pt>
                <c:pt idx="153">
                  <c:v>001XX W 72 ST</c:v>
                </c:pt>
                <c:pt idx="154">
                  <c:v>001XX W 74 ST</c:v>
                </c:pt>
                <c:pt idx="155">
                  <c:v>001XX W 76 ST</c:v>
                </c:pt>
                <c:pt idx="156">
                  <c:v>001XX W 78 ST</c:v>
                </c:pt>
                <c:pt idx="157">
                  <c:v>001XX W 81 ST</c:v>
                </c:pt>
                <c:pt idx="158">
                  <c:v>001XX W 83 ST</c:v>
                </c:pt>
                <c:pt idx="159">
                  <c:v>001XX W 87 ST</c:v>
                </c:pt>
                <c:pt idx="160">
                  <c:v>001XX W 91 PL</c:v>
                </c:pt>
                <c:pt idx="161">
                  <c:v>001XX W 94 ST</c:v>
                </c:pt>
                <c:pt idx="162">
                  <c:v>001XX W 96 ST</c:v>
                </c:pt>
                <c:pt idx="163">
                  <c:v>001XX W 98 ST</c:v>
                </c:pt>
                <c:pt idx="164">
                  <c:v>002XX E 24 ST</c:v>
                </c:pt>
                <c:pt idx="165">
                  <c:v>002XX E 26 ST</c:v>
                </c:pt>
                <c:pt idx="166">
                  <c:v>002XX E 31 ST</c:v>
                </c:pt>
                <c:pt idx="167">
                  <c:v>002XX E 33 ST</c:v>
                </c:pt>
                <c:pt idx="168">
                  <c:v>002XX E 35 ST</c:v>
                </c:pt>
                <c:pt idx="169">
                  <c:v>002XX E 37 ST</c:v>
                </c:pt>
                <c:pt idx="170">
                  <c:v>002XX E 40 ST</c:v>
                </c:pt>
                <c:pt idx="171">
                  <c:v>002XX E 42 ST</c:v>
                </c:pt>
                <c:pt idx="172">
                  <c:v>002XX E 44 ST</c:v>
                </c:pt>
                <c:pt idx="173">
                  <c:v>002XX E 46 ST</c:v>
                </c:pt>
                <c:pt idx="174">
                  <c:v>002XX E 48 ST</c:v>
                </c:pt>
                <c:pt idx="175">
                  <c:v>002XX E 51 ST</c:v>
                </c:pt>
                <c:pt idx="176">
                  <c:v>002XX E 53 ST</c:v>
                </c:pt>
                <c:pt idx="177">
                  <c:v>002XX E 55 ST</c:v>
                </c:pt>
                <c:pt idx="178">
                  <c:v>002XX E 57 ST</c:v>
                </c:pt>
                <c:pt idx="179">
                  <c:v>002XX E 59 ST</c:v>
                </c:pt>
                <c:pt idx="180">
                  <c:v>002XX E 60 ST</c:v>
                </c:pt>
                <c:pt idx="181">
                  <c:v>002XX E 68 ST</c:v>
                </c:pt>
                <c:pt idx="182">
                  <c:v>002XX E 69 PL</c:v>
                </c:pt>
                <c:pt idx="183">
                  <c:v>002XX E 71 ST</c:v>
                </c:pt>
                <c:pt idx="184">
                  <c:v>002XX E 73 ST</c:v>
                </c:pt>
                <c:pt idx="185">
                  <c:v>002XX E 75 ST</c:v>
                </c:pt>
                <c:pt idx="186">
                  <c:v>002XX E 77 ST</c:v>
                </c:pt>
                <c:pt idx="187">
                  <c:v>002XX E 79 ST</c:v>
                </c:pt>
                <c:pt idx="188">
                  <c:v>002XX E 80 ST</c:v>
                </c:pt>
                <c:pt idx="189">
                  <c:v>002XX E 82 ST</c:v>
                </c:pt>
                <c:pt idx="190">
                  <c:v>002XX E 86 ST</c:v>
                </c:pt>
                <c:pt idx="191">
                  <c:v>002XX E 89 PL</c:v>
                </c:pt>
                <c:pt idx="192">
                  <c:v>002XX E 90 PL</c:v>
                </c:pt>
                <c:pt idx="193">
                  <c:v>002XX E 95 ST</c:v>
                </c:pt>
                <c:pt idx="194">
                  <c:v>002XX E 99 ST</c:v>
                </c:pt>
                <c:pt idx="195">
                  <c:v>002XX W 19 ST</c:v>
                </c:pt>
                <c:pt idx="196">
                  <c:v>002XX W 23 PL</c:v>
                </c:pt>
                <c:pt idx="197">
                  <c:v>002XX W 24 ST</c:v>
                </c:pt>
                <c:pt idx="198">
                  <c:v>002XX W 25 PL</c:v>
                </c:pt>
                <c:pt idx="199">
                  <c:v>002XX W 26 ST</c:v>
                </c:pt>
                <c:pt idx="200">
                  <c:v>002XX W 31 ST</c:v>
                </c:pt>
                <c:pt idx="201">
                  <c:v>002XX W 33 ST</c:v>
                </c:pt>
                <c:pt idx="202">
                  <c:v>002XX W 35 ST</c:v>
                </c:pt>
                <c:pt idx="203">
                  <c:v>002XX W 37 ST</c:v>
                </c:pt>
                <c:pt idx="204">
                  <c:v>002XX W 38 PL</c:v>
                </c:pt>
                <c:pt idx="205">
                  <c:v>002XX W 45 PL</c:v>
                </c:pt>
                <c:pt idx="206">
                  <c:v>002XX W 46 ST</c:v>
                </c:pt>
                <c:pt idx="207">
                  <c:v>002XX W 51 ST</c:v>
                </c:pt>
                <c:pt idx="208">
                  <c:v>002XX W 55 ST</c:v>
                </c:pt>
                <c:pt idx="209">
                  <c:v>002XX W 57 ST</c:v>
                </c:pt>
                <c:pt idx="210">
                  <c:v>002XX W 59 ST</c:v>
                </c:pt>
                <c:pt idx="211">
                  <c:v>002XX W 60 ST</c:v>
                </c:pt>
                <c:pt idx="212">
                  <c:v>002XX W 61 PL</c:v>
                </c:pt>
                <c:pt idx="213">
                  <c:v>002XX W 62 ST</c:v>
                </c:pt>
                <c:pt idx="214">
                  <c:v>002XX W 64 ST</c:v>
                </c:pt>
                <c:pt idx="215">
                  <c:v>002XX W 66 ST</c:v>
                </c:pt>
                <c:pt idx="216">
                  <c:v>002XX W 71 ST</c:v>
                </c:pt>
                <c:pt idx="217">
                  <c:v>002XX W 73 ST</c:v>
                </c:pt>
                <c:pt idx="218">
                  <c:v>002XX W 75 ST</c:v>
                </c:pt>
                <c:pt idx="219">
                  <c:v>002XX W 77 ST</c:v>
                </c:pt>
                <c:pt idx="220">
                  <c:v>002XX W 79 ST</c:v>
                </c:pt>
                <c:pt idx="221">
                  <c:v>002XX W 80 ST</c:v>
                </c:pt>
                <c:pt idx="222">
                  <c:v>002XX W 88 ST</c:v>
                </c:pt>
                <c:pt idx="223">
                  <c:v>002XX W 90 PL</c:v>
                </c:pt>
                <c:pt idx="224">
                  <c:v>002XX W 91 ST</c:v>
                </c:pt>
                <c:pt idx="225">
                  <c:v>002XX W 93 ST</c:v>
                </c:pt>
                <c:pt idx="226">
                  <c:v>002XX W 95 ST</c:v>
                </c:pt>
                <c:pt idx="227">
                  <c:v>002XX W 97 ST</c:v>
                </c:pt>
                <c:pt idx="228">
                  <c:v>002XX W 99 ST</c:v>
                </c:pt>
                <c:pt idx="229">
                  <c:v>003XX E 18 ST</c:v>
                </c:pt>
                <c:pt idx="230">
                  <c:v>003XX E 21 ST</c:v>
                </c:pt>
                <c:pt idx="231">
                  <c:v>003XX E 23 ST</c:v>
                </c:pt>
                <c:pt idx="232">
                  <c:v>003XX E 29 ST</c:v>
                </c:pt>
                <c:pt idx="233">
                  <c:v>003XX E 32 ST</c:v>
                </c:pt>
                <c:pt idx="234">
                  <c:v>003XX E 34 ST</c:v>
                </c:pt>
                <c:pt idx="235">
                  <c:v>003XX E 38 ST</c:v>
                </c:pt>
                <c:pt idx="236">
                  <c:v>003XX E 41 ST</c:v>
                </c:pt>
                <c:pt idx="237">
                  <c:v>003XX E 43 ST</c:v>
                </c:pt>
                <c:pt idx="238">
                  <c:v>003XX E 45 ST</c:v>
                </c:pt>
                <c:pt idx="239">
                  <c:v>003XX E 47 ST</c:v>
                </c:pt>
                <c:pt idx="240">
                  <c:v>003XX E 49 ST</c:v>
                </c:pt>
                <c:pt idx="241">
                  <c:v>003XX E 50 ST</c:v>
                </c:pt>
                <c:pt idx="242">
                  <c:v>003XX E 54 ST</c:v>
                </c:pt>
                <c:pt idx="243">
                  <c:v>003XX E 55 PL</c:v>
                </c:pt>
                <c:pt idx="244">
                  <c:v>003XX E 56 ST</c:v>
                </c:pt>
                <c:pt idx="245">
                  <c:v>003XX E 58 ST</c:v>
                </c:pt>
                <c:pt idx="246">
                  <c:v>003XX E 61 ST</c:v>
                </c:pt>
                <c:pt idx="247">
                  <c:v>003XX E 63 ST</c:v>
                </c:pt>
                <c:pt idx="248">
                  <c:v>003XX E 67 ST</c:v>
                </c:pt>
                <c:pt idx="249">
                  <c:v>003XX E 69 ST</c:v>
                </c:pt>
                <c:pt idx="250">
                  <c:v>003XX E 70 ST</c:v>
                </c:pt>
                <c:pt idx="251">
                  <c:v>003XX E 72 ST</c:v>
                </c:pt>
                <c:pt idx="252">
                  <c:v>003XX E 74 ST</c:v>
                </c:pt>
                <c:pt idx="253">
                  <c:v>003XX E 76 ST</c:v>
                </c:pt>
                <c:pt idx="254">
                  <c:v>003XX E 78 ST</c:v>
                </c:pt>
                <c:pt idx="255">
                  <c:v>003XX E 81 ST</c:v>
                </c:pt>
                <c:pt idx="256">
                  <c:v>003XX E 83 ST</c:v>
                </c:pt>
                <c:pt idx="257">
                  <c:v>003XX E 85 ST</c:v>
                </c:pt>
                <c:pt idx="258">
                  <c:v>003XX E 87 ST</c:v>
                </c:pt>
                <c:pt idx="259">
                  <c:v>003XX E 88 PL</c:v>
                </c:pt>
                <c:pt idx="260">
                  <c:v>003XX E 89 ST</c:v>
                </c:pt>
                <c:pt idx="261">
                  <c:v>003XX E 90 ST</c:v>
                </c:pt>
                <c:pt idx="262">
                  <c:v>003XX E 94 ST</c:v>
                </c:pt>
                <c:pt idx="263">
                  <c:v>003XX E 98 ST</c:v>
                </c:pt>
                <c:pt idx="264">
                  <c:v>003XX W 18 ST</c:v>
                </c:pt>
                <c:pt idx="265">
                  <c:v>003XX W 23 ST</c:v>
                </c:pt>
                <c:pt idx="266">
                  <c:v>003XX W 24 PL</c:v>
                </c:pt>
                <c:pt idx="267">
                  <c:v>003XX W 27 ST</c:v>
                </c:pt>
                <c:pt idx="268">
                  <c:v>003XX W 28 PL</c:v>
                </c:pt>
                <c:pt idx="269">
                  <c:v>003XX W 29 ST</c:v>
                </c:pt>
                <c:pt idx="270">
                  <c:v>003XX W 30 ST</c:v>
                </c:pt>
                <c:pt idx="271">
                  <c:v>003XX W 32 ST</c:v>
                </c:pt>
                <c:pt idx="272">
                  <c:v>003XX W 38 ST</c:v>
                </c:pt>
                <c:pt idx="273">
                  <c:v>003XX W 40 PL</c:v>
                </c:pt>
                <c:pt idx="274">
                  <c:v>003XX W 42 PL</c:v>
                </c:pt>
                <c:pt idx="275">
                  <c:v>003XX W 43 ST</c:v>
                </c:pt>
                <c:pt idx="276">
                  <c:v>003XX W 44 PL</c:v>
                </c:pt>
                <c:pt idx="277">
                  <c:v>003XX W 45 ST</c:v>
                </c:pt>
                <c:pt idx="278">
                  <c:v>003XX W 46 PL</c:v>
                </c:pt>
                <c:pt idx="279">
                  <c:v>003XX W 47 ST</c:v>
                </c:pt>
                <c:pt idx="280">
                  <c:v>003XX W 48 PL</c:v>
                </c:pt>
                <c:pt idx="281">
                  <c:v>003XX W 51 PL</c:v>
                </c:pt>
                <c:pt idx="282">
                  <c:v>003XX W 52 ST</c:v>
                </c:pt>
                <c:pt idx="283">
                  <c:v>003XX W 58 ST</c:v>
                </c:pt>
                <c:pt idx="284">
                  <c:v>003XX W 59 PL</c:v>
                </c:pt>
                <c:pt idx="285">
                  <c:v>003XX W 60 PL</c:v>
                </c:pt>
                <c:pt idx="286">
                  <c:v>003XX W 61 ST</c:v>
                </c:pt>
                <c:pt idx="287">
                  <c:v>003XX W 63 ST</c:v>
                </c:pt>
                <c:pt idx="288">
                  <c:v>003XX W 65 ST</c:v>
                </c:pt>
                <c:pt idx="289">
                  <c:v>003XX W 69 ST</c:v>
                </c:pt>
                <c:pt idx="290">
                  <c:v>003XX W 70 ST</c:v>
                </c:pt>
                <c:pt idx="291">
                  <c:v>003XX W 72 ST</c:v>
                </c:pt>
                <c:pt idx="292">
                  <c:v>003XX W 74 ST</c:v>
                </c:pt>
                <c:pt idx="293">
                  <c:v>003XX W 76 ST</c:v>
                </c:pt>
                <c:pt idx="294">
                  <c:v>003XX W 78 ST</c:v>
                </c:pt>
                <c:pt idx="295">
                  <c:v>003XX W 81 ST</c:v>
                </c:pt>
                <c:pt idx="296">
                  <c:v>003XX W 83 ST</c:v>
                </c:pt>
                <c:pt idx="297">
                  <c:v>003XX W 87 ST</c:v>
                </c:pt>
                <c:pt idx="298">
                  <c:v>003XX W 91 PL</c:v>
                </c:pt>
                <c:pt idx="299">
                  <c:v>003XX W 92 ST</c:v>
                </c:pt>
                <c:pt idx="300">
                  <c:v>003XX W 94 ST</c:v>
                </c:pt>
                <c:pt idx="301">
                  <c:v>003XX W 96 ST</c:v>
                </c:pt>
                <c:pt idx="302">
                  <c:v>003XX W 98 ST</c:v>
                </c:pt>
                <c:pt idx="303">
                  <c:v>003XX W 99 PL</c:v>
                </c:pt>
                <c:pt idx="304">
                  <c:v>004XX E 31 ST</c:v>
                </c:pt>
                <c:pt idx="305">
                  <c:v>004XX E 33 ST</c:v>
                </c:pt>
                <c:pt idx="306">
                  <c:v>004XX E 35 ST</c:v>
                </c:pt>
                <c:pt idx="307">
                  <c:v>004XX E 37 ST</c:v>
                </c:pt>
                <c:pt idx="308">
                  <c:v>004XX E 40 ST</c:v>
                </c:pt>
                <c:pt idx="309">
                  <c:v>004XX E 42 ST</c:v>
                </c:pt>
                <c:pt idx="310">
                  <c:v>004XX E 44 ST</c:v>
                </c:pt>
                <c:pt idx="311">
                  <c:v>004XX E 45 PL</c:v>
                </c:pt>
                <c:pt idx="312">
                  <c:v>004XX E 46 ST</c:v>
                </c:pt>
                <c:pt idx="313">
                  <c:v>004XX E 48 ST</c:v>
                </c:pt>
                <c:pt idx="314">
                  <c:v>004XX E 50 PL</c:v>
                </c:pt>
                <c:pt idx="315">
                  <c:v>004XX E 51 ST</c:v>
                </c:pt>
                <c:pt idx="316">
                  <c:v>004XX E 55 ST</c:v>
                </c:pt>
                <c:pt idx="317">
                  <c:v>004XX E 59 ST</c:v>
                </c:pt>
                <c:pt idx="318">
                  <c:v>004XX E 60 ST</c:v>
                </c:pt>
                <c:pt idx="319">
                  <c:v>004XX E 62 ST</c:v>
                </c:pt>
                <c:pt idx="320">
                  <c:v>004XX E 64 ST</c:v>
                </c:pt>
                <c:pt idx="321">
                  <c:v>004XX E 66 ST</c:v>
                </c:pt>
                <c:pt idx="322">
                  <c:v>004XX E 71 ST</c:v>
                </c:pt>
                <c:pt idx="323">
                  <c:v>004XX E 73 ST</c:v>
                </c:pt>
                <c:pt idx="324">
                  <c:v>004XX E 75 ST</c:v>
                </c:pt>
                <c:pt idx="325">
                  <c:v>004XX E 79 ST</c:v>
                </c:pt>
                <c:pt idx="326">
                  <c:v>004XX E 80 ST</c:v>
                </c:pt>
                <c:pt idx="327">
                  <c:v>004XX E 82 ST</c:v>
                </c:pt>
                <c:pt idx="328">
                  <c:v>004XX E 84 ST</c:v>
                </c:pt>
                <c:pt idx="329">
                  <c:v>004XX E 86 ST</c:v>
                </c:pt>
                <c:pt idx="330">
                  <c:v>004XX E 87 PL</c:v>
                </c:pt>
                <c:pt idx="331">
                  <c:v>004XX E 88 ST</c:v>
                </c:pt>
                <c:pt idx="332">
                  <c:v>004XX E 89 PL</c:v>
                </c:pt>
                <c:pt idx="333">
                  <c:v>004XX E 90 PL</c:v>
                </c:pt>
                <c:pt idx="334">
                  <c:v>004XX E 91 ST</c:v>
                </c:pt>
                <c:pt idx="335">
                  <c:v>004XX E 93 ST</c:v>
                </c:pt>
                <c:pt idx="336">
                  <c:v>004XX E 95 ST</c:v>
                </c:pt>
                <c:pt idx="337">
                  <c:v>004XX W 15 ST</c:v>
                </c:pt>
                <c:pt idx="338">
                  <c:v>004XX W 17 ST</c:v>
                </c:pt>
                <c:pt idx="339">
                  <c:v>004XX W 23 PL</c:v>
                </c:pt>
                <c:pt idx="340">
                  <c:v>004XX W 24 ST</c:v>
                </c:pt>
                <c:pt idx="341">
                  <c:v>004XX W 25 PL</c:v>
                </c:pt>
                <c:pt idx="342">
                  <c:v>004XX W 26 ST</c:v>
                </c:pt>
                <c:pt idx="343">
                  <c:v>004XX W 28 ST</c:v>
                </c:pt>
                <c:pt idx="344">
                  <c:v>004XX W 31 ST</c:v>
                </c:pt>
                <c:pt idx="345">
                  <c:v>004XX W 33 ST</c:v>
                </c:pt>
                <c:pt idx="346">
                  <c:v>004XX W 35 ST</c:v>
                </c:pt>
                <c:pt idx="347">
                  <c:v>004XX W 37 ST</c:v>
                </c:pt>
                <c:pt idx="348">
                  <c:v>004XX W 42 ST</c:v>
                </c:pt>
                <c:pt idx="349">
                  <c:v>004XX W 43 PL</c:v>
                </c:pt>
                <c:pt idx="350">
                  <c:v>004XX W 44 ST</c:v>
                </c:pt>
                <c:pt idx="351">
                  <c:v>004XX W 45 PL</c:v>
                </c:pt>
                <c:pt idx="352">
                  <c:v>004XX W 46 ST</c:v>
                </c:pt>
                <c:pt idx="353">
                  <c:v>004XX W 51 ST</c:v>
                </c:pt>
                <c:pt idx="354">
                  <c:v>004XX W 56 PL</c:v>
                </c:pt>
                <c:pt idx="355">
                  <c:v>004XX W 57 ST</c:v>
                </c:pt>
                <c:pt idx="356">
                  <c:v>004XX W 59 ST</c:v>
                </c:pt>
                <c:pt idx="357">
                  <c:v>004XX W 60 ST</c:v>
                </c:pt>
                <c:pt idx="358">
                  <c:v>004XX W 61 PL</c:v>
                </c:pt>
                <c:pt idx="359">
                  <c:v>004XX W 62 ST</c:v>
                </c:pt>
                <c:pt idx="360">
                  <c:v>004XX W 64 ST</c:v>
                </c:pt>
                <c:pt idx="361">
                  <c:v>004XX W 65 PL</c:v>
                </c:pt>
                <c:pt idx="362">
                  <c:v>004XX W 66 ST</c:v>
                </c:pt>
                <c:pt idx="363">
                  <c:v>004XX W 71 ST</c:v>
                </c:pt>
                <c:pt idx="364">
                  <c:v>004XX W 75 ST</c:v>
                </c:pt>
                <c:pt idx="365">
                  <c:v>004XX W 77 ST</c:v>
                </c:pt>
                <c:pt idx="366">
                  <c:v>004XX W 79 ST</c:v>
                </c:pt>
                <c:pt idx="367">
                  <c:v>004XX W 80 ST</c:v>
                </c:pt>
                <c:pt idx="368">
                  <c:v>004XX W 82 ST</c:v>
                </c:pt>
                <c:pt idx="369">
                  <c:v>004XX W 88 ST</c:v>
                </c:pt>
                <c:pt idx="370">
                  <c:v>004XX W 91 ST</c:v>
                </c:pt>
                <c:pt idx="371">
                  <c:v>004XX W 93 ST</c:v>
                </c:pt>
                <c:pt idx="372">
                  <c:v>004XX W 95 ST</c:v>
                </c:pt>
                <c:pt idx="373">
                  <c:v>004XX W 96 PL</c:v>
                </c:pt>
                <c:pt idx="374">
                  <c:v>004XX W 97 ST</c:v>
                </c:pt>
                <c:pt idx="375">
                  <c:v>004XX W 99 ST</c:v>
                </c:pt>
                <c:pt idx="376">
                  <c:v>005XX E 29 ST</c:v>
                </c:pt>
                <c:pt idx="377">
                  <c:v>005XX E 32 ST</c:v>
                </c:pt>
                <c:pt idx="378">
                  <c:v>005XX E 33 PL</c:v>
                </c:pt>
                <c:pt idx="379">
                  <c:v>005XX E 36 ST</c:v>
                </c:pt>
                <c:pt idx="380">
                  <c:v>005XX E 37 PL</c:v>
                </c:pt>
                <c:pt idx="381">
                  <c:v>005XX E 38 ST</c:v>
                </c:pt>
                <c:pt idx="382">
                  <c:v>005XX E 41 ST</c:v>
                </c:pt>
                <c:pt idx="383">
                  <c:v>005XX E 42 PL</c:v>
                </c:pt>
                <c:pt idx="384">
                  <c:v>005XX E 43 ST</c:v>
                </c:pt>
                <c:pt idx="385">
                  <c:v>005XX E 44 PL</c:v>
                </c:pt>
                <c:pt idx="386">
                  <c:v>005XX E 45 ST</c:v>
                </c:pt>
                <c:pt idx="387">
                  <c:v>005XX E 46 PL</c:v>
                </c:pt>
                <c:pt idx="388">
                  <c:v>005XX E 47 ST</c:v>
                </c:pt>
                <c:pt idx="389">
                  <c:v>005XX E 49 ST</c:v>
                </c:pt>
                <c:pt idx="390">
                  <c:v>005XX E 50 ST</c:v>
                </c:pt>
                <c:pt idx="391">
                  <c:v>005XX E 61 ST</c:v>
                </c:pt>
                <c:pt idx="392">
                  <c:v>005XX E 63 ST</c:v>
                </c:pt>
                <c:pt idx="393">
                  <c:v>005XX E 65 ST</c:v>
                </c:pt>
                <c:pt idx="394">
                  <c:v>005XX E 67 ST</c:v>
                </c:pt>
                <c:pt idx="395">
                  <c:v>005XX E 70 ST</c:v>
                </c:pt>
                <c:pt idx="396">
                  <c:v>005XX E 72 ST</c:v>
                </c:pt>
                <c:pt idx="397">
                  <c:v>005XX E 74 ST</c:v>
                </c:pt>
                <c:pt idx="398">
                  <c:v>005XX E 76 ST</c:v>
                </c:pt>
                <c:pt idx="399">
                  <c:v>005XX E 78 ST</c:v>
                </c:pt>
                <c:pt idx="400">
                  <c:v>005XX E 81 ST</c:v>
                </c:pt>
                <c:pt idx="401">
                  <c:v>005XX E 83 ST</c:v>
                </c:pt>
                <c:pt idx="402">
                  <c:v>005XX E 86 PL</c:v>
                </c:pt>
                <c:pt idx="403">
                  <c:v>005XX E 87 ST</c:v>
                </c:pt>
                <c:pt idx="404">
                  <c:v>005XX E 88 PL</c:v>
                </c:pt>
                <c:pt idx="405">
                  <c:v>005XX E 89 ST</c:v>
                </c:pt>
                <c:pt idx="406">
                  <c:v>005XX E 90 ST</c:v>
                </c:pt>
                <c:pt idx="407">
                  <c:v>005XX E 91 PL</c:v>
                </c:pt>
                <c:pt idx="408">
                  <c:v>005XX E 92 ST</c:v>
                </c:pt>
                <c:pt idx="409">
                  <c:v>005XX E 94 ST</c:v>
                </c:pt>
                <c:pt idx="410">
                  <c:v>005XX W 14 ST</c:v>
                </c:pt>
                <c:pt idx="411">
                  <c:v>005XX W 15 PL</c:v>
                </c:pt>
                <c:pt idx="412">
                  <c:v>005XX W 16 ST</c:v>
                </c:pt>
                <c:pt idx="413">
                  <c:v>005XX W 18 ST</c:v>
                </c:pt>
                <c:pt idx="414">
                  <c:v>005XX W 24 PL</c:v>
                </c:pt>
                <c:pt idx="415">
                  <c:v>005XX W 27 ST</c:v>
                </c:pt>
                <c:pt idx="416">
                  <c:v>005XX W 28 PL</c:v>
                </c:pt>
                <c:pt idx="417">
                  <c:v>005XX W 29 ST</c:v>
                </c:pt>
                <c:pt idx="418">
                  <c:v>005XX W 32 ST</c:v>
                </c:pt>
                <c:pt idx="419">
                  <c:v>005XX W 36 ST</c:v>
                </c:pt>
                <c:pt idx="420">
                  <c:v>005XX W 38 ST</c:v>
                </c:pt>
                <c:pt idx="421">
                  <c:v>005XX W 40 PL</c:v>
                </c:pt>
                <c:pt idx="422">
                  <c:v>005XX W 41 ST</c:v>
                </c:pt>
                <c:pt idx="423">
                  <c:v>005XX W 42 PL</c:v>
                </c:pt>
                <c:pt idx="424">
                  <c:v>005XX W 43 ST</c:v>
                </c:pt>
                <c:pt idx="425">
                  <c:v>005XX W 44 PL</c:v>
                </c:pt>
                <c:pt idx="426">
                  <c:v>005XX W 45 ST</c:v>
                </c:pt>
                <c:pt idx="427">
                  <c:v>005XX W 46 PL</c:v>
                </c:pt>
                <c:pt idx="428">
                  <c:v>005XX W 47 ST</c:v>
                </c:pt>
                <c:pt idx="429">
                  <c:v>005XX W 56 ST</c:v>
                </c:pt>
                <c:pt idx="430">
                  <c:v>005XX W 57 PL</c:v>
                </c:pt>
                <c:pt idx="431">
                  <c:v>005XX W 58 ST</c:v>
                </c:pt>
                <c:pt idx="432">
                  <c:v>005XX W 60 PL</c:v>
                </c:pt>
                <c:pt idx="433">
                  <c:v>005XX W 61 ST</c:v>
                </c:pt>
                <c:pt idx="434">
                  <c:v>005XX W 63 ST</c:v>
                </c:pt>
                <c:pt idx="435">
                  <c:v>005XX W 65 ST</c:v>
                </c:pt>
                <c:pt idx="436">
                  <c:v>005XX W 66 PL</c:v>
                </c:pt>
                <c:pt idx="437">
                  <c:v>005XX W 69 ST</c:v>
                </c:pt>
                <c:pt idx="438">
                  <c:v>005XX W 70 ST</c:v>
                </c:pt>
                <c:pt idx="439">
                  <c:v>005XX W 72 ST</c:v>
                </c:pt>
                <c:pt idx="440">
                  <c:v>005XX W 74 ST</c:v>
                </c:pt>
                <c:pt idx="441">
                  <c:v>005XX W 76 ST</c:v>
                </c:pt>
                <c:pt idx="442">
                  <c:v>005XX W 78 ST</c:v>
                </c:pt>
                <c:pt idx="443">
                  <c:v>005XX W 81 ST</c:v>
                </c:pt>
                <c:pt idx="444">
                  <c:v>005XX W 83 ST</c:v>
                </c:pt>
                <c:pt idx="445">
                  <c:v>005XX W 85 ST</c:v>
                </c:pt>
                <c:pt idx="446">
                  <c:v>005XX W 87 ST</c:v>
                </c:pt>
                <c:pt idx="447">
                  <c:v>005XX W 89 ST</c:v>
                </c:pt>
                <c:pt idx="448">
                  <c:v>005XX W 90 ST</c:v>
                </c:pt>
                <c:pt idx="449">
                  <c:v>005XX W 92 ST</c:v>
                </c:pt>
                <c:pt idx="450">
                  <c:v>005XX W 94 ST</c:v>
                </c:pt>
                <c:pt idx="451">
                  <c:v>005XX W 96 ST</c:v>
                </c:pt>
                <c:pt idx="452">
                  <c:v>006XX E 31 ST</c:v>
                </c:pt>
                <c:pt idx="453">
                  <c:v>006XX E 35 ST</c:v>
                </c:pt>
                <c:pt idx="454">
                  <c:v>006XX E 37 ST</c:v>
                </c:pt>
                <c:pt idx="455">
                  <c:v>006XX E 38 PL</c:v>
                </c:pt>
                <c:pt idx="456">
                  <c:v>006XX E 40 ST</c:v>
                </c:pt>
                <c:pt idx="457">
                  <c:v>006XX E 42 ST</c:v>
                </c:pt>
                <c:pt idx="458">
                  <c:v>006XX E 44 ST</c:v>
                </c:pt>
                <c:pt idx="459">
                  <c:v>006XX E 46 ST</c:v>
                </c:pt>
                <c:pt idx="460">
                  <c:v>006XX E 48 ST</c:v>
                </c:pt>
                <c:pt idx="461">
                  <c:v>006XX E 50 PL</c:v>
                </c:pt>
                <c:pt idx="462">
                  <c:v>006XX E 51 ST</c:v>
                </c:pt>
                <c:pt idx="463">
                  <c:v>006XX E 60 ST</c:v>
                </c:pt>
                <c:pt idx="464">
                  <c:v>006XX E 62 ST</c:v>
                </c:pt>
                <c:pt idx="465">
                  <c:v>006XX E 64 ST</c:v>
                </c:pt>
                <c:pt idx="466">
                  <c:v>006XX E 68 ST</c:v>
                </c:pt>
                <c:pt idx="467">
                  <c:v>006XX E 69 PL</c:v>
                </c:pt>
                <c:pt idx="468">
                  <c:v>006XX E 71 ST</c:v>
                </c:pt>
                <c:pt idx="469">
                  <c:v>006XX E 73 ST</c:v>
                </c:pt>
                <c:pt idx="470">
                  <c:v>006XX E 75 ST</c:v>
                </c:pt>
                <c:pt idx="471">
                  <c:v>006XX E 77 ST</c:v>
                </c:pt>
                <c:pt idx="472">
                  <c:v>006XX E 79 ST</c:v>
                </c:pt>
                <c:pt idx="473">
                  <c:v>006XX E 80 ST</c:v>
                </c:pt>
                <c:pt idx="474">
                  <c:v>006XX E 82 ST</c:v>
                </c:pt>
                <c:pt idx="475">
                  <c:v>006XX E 83 PL</c:v>
                </c:pt>
                <c:pt idx="476">
                  <c:v>006XX E 84 ST</c:v>
                </c:pt>
                <c:pt idx="477">
                  <c:v>006XX E 87 PL</c:v>
                </c:pt>
                <c:pt idx="478">
                  <c:v>006XX E 88 ST</c:v>
                </c:pt>
                <c:pt idx="479">
                  <c:v>006XX E 89 PL</c:v>
                </c:pt>
                <c:pt idx="480">
                  <c:v>006XX E 90 PL</c:v>
                </c:pt>
                <c:pt idx="481">
                  <c:v>006XX E 91 ST</c:v>
                </c:pt>
                <c:pt idx="482">
                  <c:v>006XX E 92 PL</c:v>
                </c:pt>
                <c:pt idx="483">
                  <c:v>006XX E 93 ST</c:v>
                </c:pt>
                <c:pt idx="484">
                  <c:v>006XX E 95 ST</c:v>
                </c:pt>
                <c:pt idx="485">
                  <c:v>006XX N STACK</c:v>
                </c:pt>
                <c:pt idx="486">
                  <c:v>006XX W 14 PL</c:v>
                </c:pt>
                <c:pt idx="487">
                  <c:v>006XX W 15 ST</c:v>
                </c:pt>
                <c:pt idx="488">
                  <c:v>006XX W 25 PL</c:v>
                </c:pt>
                <c:pt idx="489">
                  <c:v>006XX W 26 ST</c:v>
                </c:pt>
                <c:pt idx="490">
                  <c:v>006XX W 28 ST</c:v>
                </c:pt>
                <c:pt idx="491">
                  <c:v>006XX W 31 ST</c:v>
                </c:pt>
                <c:pt idx="492">
                  <c:v>006XX W 33 ST</c:v>
                </c:pt>
                <c:pt idx="493">
                  <c:v>006XX W 35 ST</c:v>
                </c:pt>
                <c:pt idx="494">
                  <c:v>006XX W 37 ST</c:v>
                </c:pt>
                <c:pt idx="495">
                  <c:v>006XX W 43 PL</c:v>
                </c:pt>
                <c:pt idx="496">
                  <c:v>006XX W 44 ST</c:v>
                </c:pt>
                <c:pt idx="497">
                  <c:v>006XX W 46 ST</c:v>
                </c:pt>
                <c:pt idx="498">
                  <c:v>006XX W 47 PL</c:v>
                </c:pt>
                <c:pt idx="499">
                  <c:v>006XX W 48 ST</c:v>
                </c:pt>
                <c:pt idx="500">
                  <c:v>006XX W 51 ST</c:v>
                </c:pt>
                <c:pt idx="501">
                  <c:v>006XX W 54 PL</c:v>
                </c:pt>
                <c:pt idx="502">
                  <c:v>006XX W 55 ST</c:v>
                </c:pt>
                <c:pt idx="503">
                  <c:v>006XX W 57 ST</c:v>
                </c:pt>
                <c:pt idx="504">
                  <c:v>006XX W 59 ST</c:v>
                </c:pt>
                <c:pt idx="505">
                  <c:v>006XX W 60 ST</c:v>
                </c:pt>
                <c:pt idx="506">
                  <c:v>006XX W 61 PL</c:v>
                </c:pt>
                <c:pt idx="507">
                  <c:v>006XX W 62 ST</c:v>
                </c:pt>
                <c:pt idx="508">
                  <c:v>006XX W 63 PL</c:v>
                </c:pt>
                <c:pt idx="509">
                  <c:v>006XX W 64 ST</c:v>
                </c:pt>
                <c:pt idx="510">
                  <c:v>006XX W 66 ST</c:v>
                </c:pt>
                <c:pt idx="511">
                  <c:v>006XX W 68 ST</c:v>
                </c:pt>
                <c:pt idx="512">
                  <c:v>006XX W 71 ST</c:v>
                </c:pt>
                <c:pt idx="513">
                  <c:v>006XX W 73 ST</c:v>
                </c:pt>
                <c:pt idx="514">
                  <c:v>006XX W 77 ST</c:v>
                </c:pt>
                <c:pt idx="515">
                  <c:v>006XX W 79 ST</c:v>
                </c:pt>
                <c:pt idx="516">
                  <c:v>006XX W 80 ST</c:v>
                </c:pt>
                <c:pt idx="517">
                  <c:v>006XX W 93 ST</c:v>
                </c:pt>
                <c:pt idx="518">
                  <c:v>006XX W 95 ST</c:v>
                </c:pt>
                <c:pt idx="519">
                  <c:v>006XX W 98 PL</c:v>
                </c:pt>
                <c:pt idx="520">
                  <c:v>007XX E 36 ST</c:v>
                </c:pt>
                <c:pt idx="521">
                  <c:v>007XX E 37 PL</c:v>
                </c:pt>
                <c:pt idx="522">
                  <c:v>007XX E 38 ST</c:v>
                </c:pt>
                <c:pt idx="523">
                  <c:v>007XX E 41 ST</c:v>
                </c:pt>
                <c:pt idx="524">
                  <c:v>007XX E 43 ST</c:v>
                </c:pt>
                <c:pt idx="525">
                  <c:v>007XX E 45 ST</c:v>
                </c:pt>
                <c:pt idx="526">
                  <c:v>007XX E 47 ST</c:v>
                </c:pt>
                <c:pt idx="527">
                  <c:v>007XX E 49 ST</c:v>
                </c:pt>
                <c:pt idx="528">
                  <c:v>007XX E 50 ST</c:v>
                </c:pt>
                <c:pt idx="529">
                  <c:v>007XX E 61 ST</c:v>
                </c:pt>
                <c:pt idx="530">
                  <c:v>007XX E 63 ST</c:v>
                </c:pt>
                <c:pt idx="531">
                  <c:v>007XX E 65 ST</c:v>
                </c:pt>
                <c:pt idx="532">
                  <c:v>007XX E 67 ST</c:v>
                </c:pt>
                <c:pt idx="533">
                  <c:v>007XX E 69 ST</c:v>
                </c:pt>
                <c:pt idx="534">
                  <c:v>007XX E 72 ST</c:v>
                </c:pt>
                <c:pt idx="535">
                  <c:v>007XX E 74 ST</c:v>
                </c:pt>
                <c:pt idx="536">
                  <c:v>007XX E 76 ST</c:v>
                </c:pt>
                <c:pt idx="537">
                  <c:v>007XX E 78 ST</c:v>
                </c:pt>
                <c:pt idx="538">
                  <c:v>007XX E 81 ST</c:v>
                </c:pt>
                <c:pt idx="539">
                  <c:v>007XX E 83 ST</c:v>
                </c:pt>
                <c:pt idx="540">
                  <c:v>007XX E 84 PL</c:v>
                </c:pt>
                <c:pt idx="541">
                  <c:v>007XX E 85 ST</c:v>
                </c:pt>
                <c:pt idx="542">
                  <c:v>007XX E 87 ST</c:v>
                </c:pt>
                <c:pt idx="543">
                  <c:v>007XX E 88 PL</c:v>
                </c:pt>
                <c:pt idx="544">
                  <c:v>007XX E 89 ST</c:v>
                </c:pt>
                <c:pt idx="545">
                  <c:v>007XX E 90 ST</c:v>
                </c:pt>
                <c:pt idx="546">
                  <c:v>007XX E 91 PL</c:v>
                </c:pt>
                <c:pt idx="547">
                  <c:v>007XX E 92 ST</c:v>
                </c:pt>
                <c:pt idx="548">
                  <c:v>007XX W 16 ST</c:v>
                </c:pt>
                <c:pt idx="549">
                  <c:v>007XX W 17 PL</c:v>
                </c:pt>
                <c:pt idx="550">
                  <c:v>007XX W 18 ST</c:v>
                </c:pt>
                <c:pt idx="551">
                  <c:v>007XX W 19 PL</c:v>
                </c:pt>
                <c:pt idx="552">
                  <c:v>007XX W 21 ST</c:v>
                </c:pt>
                <c:pt idx="553">
                  <c:v>007XX W 29 ST</c:v>
                </c:pt>
                <c:pt idx="554">
                  <c:v>007XX W 30 ST</c:v>
                </c:pt>
                <c:pt idx="555">
                  <c:v>007XX W 32 ST</c:v>
                </c:pt>
                <c:pt idx="556">
                  <c:v>007XX W 34 ST</c:v>
                </c:pt>
                <c:pt idx="557">
                  <c:v>007XX W 36 ST</c:v>
                </c:pt>
                <c:pt idx="558">
                  <c:v>007XX W 41 ST</c:v>
                </c:pt>
                <c:pt idx="559">
                  <c:v>007XX W 43 ST</c:v>
                </c:pt>
                <c:pt idx="560">
                  <c:v>007XX W 44 PL</c:v>
                </c:pt>
                <c:pt idx="561">
                  <c:v>007XX W 45 ST</c:v>
                </c:pt>
                <c:pt idx="562">
                  <c:v>007XX W 47 ST</c:v>
                </c:pt>
                <c:pt idx="563">
                  <c:v>007XX W 48 PL</c:v>
                </c:pt>
                <c:pt idx="564">
                  <c:v>007XX W 49 ST</c:v>
                </c:pt>
                <c:pt idx="565">
                  <c:v>007XX W 50 ST</c:v>
                </c:pt>
                <c:pt idx="566">
                  <c:v>007XX W 52 ST</c:v>
                </c:pt>
                <c:pt idx="567">
                  <c:v>007XX W 54 ST</c:v>
                </c:pt>
                <c:pt idx="568">
                  <c:v>007XX W 56 ST</c:v>
                </c:pt>
                <c:pt idx="569">
                  <c:v>007XX W 58 ST</c:v>
                </c:pt>
                <c:pt idx="570">
                  <c:v>007XX W 60 PL</c:v>
                </c:pt>
                <c:pt idx="571">
                  <c:v>007XX W 61 ST</c:v>
                </c:pt>
                <c:pt idx="572">
                  <c:v>007XX W 63 ST</c:v>
                </c:pt>
                <c:pt idx="573">
                  <c:v>007XX W 65 ST</c:v>
                </c:pt>
                <c:pt idx="574">
                  <c:v>007XX W 66 PL</c:v>
                </c:pt>
                <c:pt idx="575">
                  <c:v>007XX W 69 ST</c:v>
                </c:pt>
                <c:pt idx="576">
                  <c:v>007XX W 70 ST</c:v>
                </c:pt>
                <c:pt idx="577">
                  <c:v>007XX W 72 ST</c:v>
                </c:pt>
                <c:pt idx="578">
                  <c:v>007XX W 74 ST</c:v>
                </c:pt>
                <c:pt idx="579">
                  <c:v>007XX W 76 ST</c:v>
                </c:pt>
                <c:pt idx="580">
                  <c:v>007XX W 78 ST</c:v>
                </c:pt>
                <c:pt idx="581">
                  <c:v>007XX W 81 ST</c:v>
                </c:pt>
                <c:pt idx="582">
                  <c:v>007XX W 83 ST</c:v>
                </c:pt>
                <c:pt idx="583">
                  <c:v>007XX W 87 ST</c:v>
                </c:pt>
                <c:pt idx="584">
                  <c:v>007XX W 89 ST</c:v>
                </c:pt>
                <c:pt idx="585">
                  <c:v>007XX W 90 ST</c:v>
                </c:pt>
                <c:pt idx="586">
                  <c:v>007XX W 92 ST</c:v>
                </c:pt>
                <c:pt idx="587">
                  <c:v>007XX W 94 ST</c:v>
                </c:pt>
                <c:pt idx="588">
                  <c:v>008XX E 31 ST</c:v>
                </c:pt>
                <c:pt idx="589">
                  <c:v>008XX E 37 ST</c:v>
                </c:pt>
                <c:pt idx="590">
                  <c:v>008XX E 40 ST</c:v>
                </c:pt>
                <c:pt idx="591">
                  <c:v>008XX E 42 ST</c:v>
                </c:pt>
                <c:pt idx="592">
                  <c:v>008XX E 44 ST</c:v>
                </c:pt>
                <c:pt idx="593">
                  <c:v>008XX E 46 ST</c:v>
                </c:pt>
                <c:pt idx="594">
                  <c:v>008XX E 47 PL</c:v>
                </c:pt>
                <c:pt idx="595">
                  <c:v>008XX E 48 ST</c:v>
                </c:pt>
                <c:pt idx="596">
                  <c:v>008XX E 51 ST</c:v>
                </c:pt>
                <c:pt idx="597">
                  <c:v>008XX E 53 ST</c:v>
                </c:pt>
                <c:pt idx="598">
                  <c:v>008XX E 55 ST</c:v>
                </c:pt>
                <c:pt idx="599">
                  <c:v>008XX E 57 ST</c:v>
                </c:pt>
                <c:pt idx="600">
                  <c:v>008XX E 59 ST</c:v>
                </c:pt>
                <c:pt idx="601">
                  <c:v>008XX E 60 ST</c:v>
                </c:pt>
                <c:pt idx="602">
                  <c:v>008XX E 62 ST</c:v>
                </c:pt>
                <c:pt idx="603">
                  <c:v>008XX E 63 PL</c:v>
                </c:pt>
                <c:pt idx="604">
                  <c:v>008XX E 64 ST</c:v>
                </c:pt>
                <c:pt idx="605">
                  <c:v>008XX E 66 ST</c:v>
                </c:pt>
                <c:pt idx="606">
                  <c:v>008XX E 71 ST</c:v>
                </c:pt>
                <c:pt idx="607">
                  <c:v>008XX E 75 ST</c:v>
                </c:pt>
                <c:pt idx="608">
                  <c:v>008XX E 77 ST</c:v>
                </c:pt>
                <c:pt idx="609">
                  <c:v>008XX E 79 ST</c:v>
                </c:pt>
                <c:pt idx="610">
                  <c:v>008XX E 80 ST</c:v>
                </c:pt>
                <c:pt idx="611">
                  <c:v>008XX E 82 ST</c:v>
                </c:pt>
                <c:pt idx="612">
                  <c:v>008XX E 84 ST</c:v>
                </c:pt>
                <c:pt idx="613">
                  <c:v>008XX E 86 ST</c:v>
                </c:pt>
                <c:pt idx="614">
                  <c:v>008XX E 87 PL</c:v>
                </c:pt>
                <c:pt idx="615">
                  <c:v>008XX E 88 ST</c:v>
                </c:pt>
                <c:pt idx="616">
                  <c:v>008XX E 89 PL</c:v>
                </c:pt>
                <c:pt idx="617">
                  <c:v>008XX E 90 PL</c:v>
                </c:pt>
                <c:pt idx="618">
                  <c:v>008XX E 91 ST</c:v>
                </c:pt>
                <c:pt idx="619">
                  <c:v>008XX E 93 ST</c:v>
                </c:pt>
                <c:pt idx="620">
                  <c:v>008XX E 95 ST</c:v>
                </c:pt>
                <c:pt idx="621">
                  <c:v>008XX E 98 PL</c:v>
                </c:pt>
                <c:pt idx="622">
                  <c:v>008XX E 99 ST</c:v>
                </c:pt>
                <c:pt idx="623">
                  <c:v>008XX W 14 PL</c:v>
                </c:pt>
                <c:pt idx="624">
                  <c:v>008XX W 15 ST</c:v>
                </c:pt>
                <c:pt idx="625">
                  <c:v>008XX W 19 ST</c:v>
                </c:pt>
                <c:pt idx="626">
                  <c:v>008XX W 31 ST</c:v>
                </c:pt>
                <c:pt idx="627">
                  <c:v>008XX W 33 ST</c:v>
                </c:pt>
                <c:pt idx="628">
                  <c:v>008XX W 34 PL</c:v>
                </c:pt>
                <c:pt idx="629">
                  <c:v>008XX W 35 ST</c:v>
                </c:pt>
                <c:pt idx="630">
                  <c:v>008XX W 37 ST</c:v>
                </c:pt>
                <c:pt idx="631">
                  <c:v>008XX W 38 PL</c:v>
                </c:pt>
                <c:pt idx="632">
                  <c:v>008XX W 40 ST</c:v>
                </c:pt>
                <c:pt idx="633">
                  <c:v>008XX W 47 PL</c:v>
                </c:pt>
                <c:pt idx="634">
                  <c:v>008XX W 49 PL</c:v>
                </c:pt>
                <c:pt idx="635">
                  <c:v>008XX W 50 PL</c:v>
                </c:pt>
                <c:pt idx="636">
                  <c:v>008XX W 51 ST</c:v>
                </c:pt>
                <c:pt idx="637">
                  <c:v>008XX W 53 ST</c:v>
                </c:pt>
                <c:pt idx="638">
                  <c:v>008XX W 54 PL</c:v>
                </c:pt>
                <c:pt idx="639">
                  <c:v>008XX W 55 ST</c:v>
                </c:pt>
                <c:pt idx="640">
                  <c:v>008XX W 59 ST</c:v>
                </c:pt>
                <c:pt idx="641">
                  <c:v>008XX W 60 ST</c:v>
                </c:pt>
                <c:pt idx="642">
                  <c:v>008XX W 64 ST</c:v>
                </c:pt>
                <c:pt idx="643">
                  <c:v>008XX W 66 ST</c:v>
                </c:pt>
                <c:pt idx="644">
                  <c:v>008XX W 68 ST</c:v>
                </c:pt>
                <c:pt idx="645">
                  <c:v>008XX W 71 ST</c:v>
                </c:pt>
                <c:pt idx="646">
                  <c:v>008XX W 73 ST</c:v>
                </c:pt>
                <c:pt idx="647">
                  <c:v>008XX W 75 ST</c:v>
                </c:pt>
                <c:pt idx="648">
                  <c:v>008XX W 77 ST</c:v>
                </c:pt>
                <c:pt idx="649">
                  <c:v>008XX W 79 ST</c:v>
                </c:pt>
                <c:pt idx="650">
                  <c:v>008XX W 80 ST</c:v>
                </c:pt>
                <c:pt idx="651">
                  <c:v>008XX W 82 ST</c:v>
                </c:pt>
                <c:pt idx="652">
                  <c:v>008XX W 84 ST</c:v>
                </c:pt>
                <c:pt idx="653">
                  <c:v>008XX W 86 ST</c:v>
                </c:pt>
                <c:pt idx="654">
                  <c:v>008XX W 88 ST</c:v>
                </c:pt>
                <c:pt idx="655">
                  <c:v>008XX W 95 ST</c:v>
                </c:pt>
                <c:pt idx="656">
                  <c:v>008XX W 98 PL</c:v>
                </c:pt>
                <c:pt idx="657">
                  <c:v>008XX W 99 ST</c:v>
                </c:pt>
                <c:pt idx="658">
                  <c:v>009XX E 42 PL</c:v>
                </c:pt>
                <c:pt idx="659">
                  <c:v>009XX E 45 ST</c:v>
                </c:pt>
                <c:pt idx="660">
                  <c:v>009XX E 47 ST</c:v>
                </c:pt>
                <c:pt idx="661">
                  <c:v>009XX E 49 ST</c:v>
                </c:pt>
                <c:pt idx="662">
                  <c:v>009XX E 50 ST</c:v>
                </c:pt>
                <c:pt idx="663">
                  <c:v>009XX E 52 ST</c:v>
                </c:pt>
                <c:pt idx="664">
                  <c:v>009XX E 54 ST</c:v>
                </c:pt>
                <c:pt idx="665">
                  <c:v>009XX E 56 ST</c:v>
                </c:pt>
                <c:pt idx="666">
                  <c:v>009XX E 58 ST</c:v>
                </c:pt>
                <c:pt idx="667">
                  <c:v>009XX E 61 ST</c:v>
                </c:pt>
                <c:pt idx="668">
                  <c:v>009XX E 63 ST</c:v>
                </c:pt>
                <c:pt idx="669">
                  <c:v>009XX E 65 ST</c:v>
                </c:pt>
                <c:pt idx="670">
                  <c:v>009XX E 67 ST</c:v>
                </c:pt>
                <c:pt idx="671">
                  <c:v>009XX E 72 ST</c:v>
                </c:pt>
                <c:pt idx="672">
                  <c:v>009XX E 74 ST</c:v>
                </c:pt>
                <c:pt idx="673">
                  <c:v>009XX E 76 ST</c:v>
                </c:pt>
                <c:pt idx="674">
                  <c:v>009XX E 78 ST</c:v>
                </c:pt>
                <c:pt idx="675">
                  <c:v>009XX E 81 ST</c:v>
                </c:pt>
                <c:pt idx="676">
                  <c:v>009XX E 83 ST</c:v>
                </c:pt>
                <c:pt idx="677">
                  <c:v>009XX E 84 PL</c:v>
                </c:pt>
                <c:pt idx="678">
                  <c:v>009XX E 85 ST</c:v>
                </c:pt>
                <c:pt idx="679">
                  <c:v>009XX E 87 ST</c:v>
                </c:pt>
                <c:pt idx="680">
                  <c:v>009XX E 90 ST</c:v>
                </c:pt>
                <c:pt idx="681">
                  <c:v>009XX E 92 ST</c:v>
                </c:pt>
                <c:pt idx="682">
                  <c:v>009XX E 98 ST</c:v>
                </c:pt>
                <c:pt idx="683">
                  <c:v>009XX W 14 ST</c:v>
                </c:pt>
                <c:pt idx="684">
                  <c:v>009XX W 18 ST</c:v>
                </c:pt>
                <c:pt idx="685">
                  <c:v>009XX W 19 PL</c:v>
                </c:pt>
                <c:pt idx="686">
                  <c:v>009XX W 21 ST</c:v>
                </c:pt>
                <c:pt idx="687">
                  <c:v>009XX W 27 ST</c:v>
                </c:pt>
                <c:pt idx="688">
                  <c:v>009XX W 29 ST</c:v>
                </c:pt>
                <c:pt idx="689">
                  <c:v>009XX W 31 PL</c:v>
                </c:pt>
                <c:pt idx="690">
                  <c:v>009XX W 32 ST</c:v>
                </c:pt>
                <c:pt idx="691">
                  <c:v>009XX W 33 PL</c:v>
                </c:pt>
                <c:pt idx="692">
                  <c:v>009XX W 34 ST</c:v>
                </c:pt>
                <c:pt idx="693">
                  <c:v>009XX W 35 PL</c:v>
                </c:pt>
                <c:pt idx="694">
                  <c:v>009XX W 36 ST</c:v>
                </c:pt>
                <c:pt idx="695">
                  <c:v>009XX W 37 PL</c:v>
                </c:pt>
                <c:pt idx="696">
                  <c:v>009XX W 38 ST</c:v>
                </c:pt>
                <c:pt idx="697">
                  <c:v>009XX W 45 ST</c:v>
                </c:pt>
                <c:pt idx="698">
                  <c:v>009XX W 47 ST</c:v>
                </c:pt>
                <c:pt idx="699">
                  <c:v>009XX W 50 ST</c:v>
                </c:pt>
                <c:pt idx="700">
                  <c:v>009XX W 51 PL</c:v>
                </c:pt>
                <c:pt idx="701">
                  <c:v>009XX W 52 ST</c:v>
                </c:pt>
                <c:pt idx="702">
                  <c:v>009XX W 53 PL</c:v>
                </c:pt>
                <c:pt idx="703">
                  <c:v>009XX W 54 ST</c:v>
                </c:pt>
                <c:pt idx="704">
                  <c:v>009XX W 58 ST</c:v>
                </c:pt>
                <c:pt idx="705">
                  <c:v>009XX W 61 ST</c:v>
                </c:pt>
                <c:pt idx="706">
                  <c:v>009XX W 63 ST</c:v>
                </c:pt>
                <c:pt idx="707">
                  <c:v>009XX W 65 ST</c:v>
                </c:pt>
                <c:pt idx="708">
                  <c:v>009XX W 69 ST</c:v>
                </c:pt>
                <c:pt idx="709">
                  <c:v>009XX W 70 ST</c:v>
                </c:pt>
                <c:pt idx="710">
                  <c:v>009XX W 72 ST</c:v>
                </c:pt>
                <c:pt idx="711">
                  <c:v>009XX W 74 ST</c:v>
                </c:pt>
                <c:pt idx="712">
                  <c:v>009XX W 76 ST</c:v>
                </c:pt>
                <c:pt idx="713">
                  <c:v>009XX W 78 ST</c:v>
                </c:pt>
                <c:pt idx="714">
                  <c:v>009XX W 81 ST</c:v>
                </c:pt>
                <c:pt idx="715">
                  <c:v>009XX W 83 ST</c:v>
                </c:pt>
                <c:pt idx="716">
                  <c:v>009XX W 85 ST</c:v>
                </c:pt>
                <c:pt idx="717">
                  <c:v>009XX W 86 PL</c:v>
                </c:pt>
                <c:pt idx="718">
                  <c:v>009XX W 87 ST</c:v>
                </c:pt>
                <c:pt idx="719">
                  <c:v>009XX W 89 ST</c:v>
                </c:pt>
                <c:pt idx="720">
                  <c:v>009XX W 96 ST</c:v>
                </c:pt>
                <c:pt idx="721">
                  <c:v>010XX E 41 ST</c:v>
                </c:pt>
                <c:pt idx="722">
                  <c:v>010XX E 42 PL</c:v>
                </c:pt>
                <c:pt idx="723">
                  <c:v>010XX E 43 ST</c:v>
                </c:pt>
                <c:pt idx="724">
                  <c:v>010XX E 45 ST</c:v>
                </c:pt>
                <c:pt idx="725">
                  <c:v>010XX E 47 ST</c:v>
                </c:pt>
                <c:pt idx="726">
                  <c:v>010XX E 49 ST</c:v>
                </c:pt>
                <c:pt idx="727">
                  <c:v>010XX E 50 ST</c:v>
                </c:pt>
                <c:pt idx="728">
                  <c:v>010XX E 52 ST</c:v>
                </c:pt>
                <c:pt idx="729">
                  <c:v>010XX E 54 ST</c:v>
                </c:pt>
                <c:pt idx="730">
                  <c:v>010XX E 58 ST</c:v>
                </c:pt>
                <c:pt idx="731">
                  <c:v>010XX E 61 ST</c:v>
                </c:pt>
                <c:pt idx="732">
                  <c:v>010XX E 63 ST</c:v>
                </c:pt>
                <c:pt idx="733">
                  <c:v>010XX E 65 ST</c:v>
                </c:pt>
                <c:pt idx="734">
                  <c:v>010XX E 67 ST</c:v>
                </c:pt>
                <c:pt idx="735">
                  <c:v>010XX E 72 ST</c:v>
                </c:pt>
                <c:pt idx="736">
                  <c:v>010XX E 76 ST</c:v>
                </c:pt>
                <c:pt idx="737">
                  <c:v>010XX E 78 ST</c:v>
                </c:pt>
                <c:pt idx="738">
                  <c:v>010XX E 81 ST</c:v>
                </c:pt>
                <c:pt idx="739">
                  <c:v>010XX E 83 ST</c:v>
                </c:pt>
                <c:pt idx="740">
                  <c:v>010XX E 87 ST</c:v>
                </c:pt>
                <c:pt idx="741">
                  <c:v>010XX E 90 ST</c:v>
                </c:pt>
                <c:pt idx="742">
                  <c:v>010XX E 92 ST</c:v>
                </c:pt>
                <c:pt idx="743">
                  <c:v>010XX E 98 ST</c:v>
                </c:pt>
                <c:pt idx="744">
                  <c:v>010XX W 14 ST</c:v>
                </c:pt>
                <c:pt idx="745">
                  <c:v>010XX W 16 ST</c:v>
                </c:pt>
                <c:pt idx="746">
                  <c:v>010XX W 18 ST</c:v>
                </c:pt>
                <c:pt idx="747">
                  <c:v>010XX W 20 PL</c:v>
                </c:pt>
                <c:pt idx="748">
                  <c:v>010XX W 21 ST</c:v>
                </c:pt>
                <c:pt idx="749">
                  <c:v>010XX W 31 PL</c:v>
                </c:pt>
                <c:pt idx="750">
                  <c:v>010XX W 32 ST</c:v>
                </c:pt>
                <c:pt idx="751">
                  <c:v>010XX W 38 ST</c:v>
                </c:pt>
                <c:pt idx="752">
                  <c:v>010XX W 47 ST</c:v>
                </c:pt>
                <c:pt idx="753">
                  <c:v>010XX W 50 ST</c:v>
                </c:pt>
                <c:pt idx="754">
                  <c:v>010XX W 52 ST</c:v>
                </c:pt>
                <c:pt idx="755">
                  <c:v>010XX W 54 ST</c:v>
                </c:pt>
                <c:pt idx="756">
                  <c:v>010XX W 56 ST</c:v>
                </c:pt>
                <c:pt idx="757">
                  <c:v>010XX W 58 ST</c:v>
                </c:pt>
                <c:pt idx="758">
                  <c:v>010XX W 61 ST</c:v>
                </c:pt>
                <c:pt idx="759">
                  <c:v>010XX W 63 ST</c:v>
                </c:pt>
                <c:pt idx="760">
                  <c:v>010XX W 65 ST</c:v>
                </c:pt>
                <c:pt idx="761">
                  <c:v>010XX W 69 ST</c:v>
                </c:pt>
                <c:pt idx="762">
                  <c:v>010XX W 70 ST</c:v>
                </c:pt>
                <c:pt idx="763">
                  <c:v>010XX W 72 ST</c:v>
                </c:pt>
                <c:pt idx="764">
                  <c:v>010XX W 74 ST</c:v>
                </c:pt>
                <c:pt idx="765">
                  <c:v>010XX W 76 ST</c:v>
                </c:pt>
                <c:pt idx="766">
                  <c:v>010XX W 78 ST</c:v>
                </c:pt>
                <c:pt idx="767">
                  <c:v>010XX W 81 ST</c:v>
                </c:pt>
                <c:pt idx="768">
                  <c:v>010XX W 83 ST</c:v>
                </c:pt>
                <c:pt idx="769">
                  <c:v>010XX W 85 ST</c:v>
                </c:pt>
                <c:pt idx="770">
                  <c:v>010XX W 87 ST</c:v>
                </c:pt>
                <c:pt idx="771">
                  <c:v>010XX W 89 ST</c:v>
                </c:pt>
                <c:pt idx="772">
                  <c:v>010XX W 90 ST</c:v>
                </c:pt>
                <c:pt idx="773">
                  <c:v>010XX W 92 ST</c:v>
                </c:pt>
                <c:pt idx="774">
                  <c:v>010XX W 96 ST</c:v>
                </c:pt>
                <c:pt idx="775">
                  <c:v>010XX W 97 PL</c:v>
                </c:pt>
                <c:pt idx="776">
                  <c:v>010XX W 98 ST</c:v>
                </c:pt>
                <c:pt idx="777">
                  <c:v>011XX E 42 ST</c:v>
                </c:pt>
                <c:pt idx="778">
                  <c:v>011XX E 44 ST</c:v>
                </c:pt>
                <c:pt idx="779">
                  <c:v>011XX E 46 ST</c:v>
                </c:pt>
                <c:pt idx="780">
                  <c:v>011XX E 48 ST</c:v>
                </c:pt>
                <c:pt idx="781">
                  <c:v>011XX E 51 ST</c:v>
                </c:pt>
                <c:pt idx="782">
                  <c:v>011XX E 53 ST</c:v>
                </c:pt>
                <c:pt idx="783">
                  <c:v>011XX E 54 PL</c:v>
                </c:pt>
                <c:pt idx="784">
                  <c:v>011XX E 55 ST</c:v>
                </c:pt>
                <c:pt idx="785">
                  <c:v>011XX E 57 ST</c:v>
                </c:pt>
                <c:pt idx="786">
                  <c:v>011XX E 59 ST</c:v>
                </c:pt>
                <c:pt idx="787">
                  <c:v>011XX E 60 ST</c:v>
                </c:pt>
                <c:pt idx="788">
                  <c:v>011XX E 62 ST</c:v>
                </c:pt>
                <c:pt idx="789">
                  <c:v>011XX E 64 ST</c:v>
                </c:pt>
                <c:pt idx="790">
                  <c:v>011XX E 66 ST</c:v>
                </c:pt>
                <c:pt idx="791">
                  <c:v>011XX E 71 ST</c:v>
                </c:pt>
                <c:pt idx="792">
                  <c:v>011XX E 73 ST</c:v>
                </c:pt>
                <c:pt idx="793">
                  <c:v>011XX E 76 PL</c:v>
                </c:pt>
                <c:pt idx="794">
                  <c:v>011XX E 79 ST</c:v>
                </c:pt>
                <c:pt idx="795">
                  <c:v>011XX E 80 ST</c:v>
                </c:pt>
                <c:pt idx="796">
                  <c:v>011XX E 81 PL</c:v>
                </c:pt>
                <c:pt idx="797">
                  <c:v>011XX E 82 ST</c:v>
                </c:pt>
                <c:pt idx="798">
                  <c:v>011XX E 91 ST</c:v>
                </c:pt>
                <c:pt idx="799">
                  <c:v>011XX E 93 ST</c:v>
                </c:pt>
                <c:pt idx="800">
                  <c:v>011XX E 95 ST</c:v>
                </c:pt>
                <c:pt idx="801">
                  <c:v>011XX E 97 ST</c:v>
                </c:pt>
                <c:pt idx="802">
                  <c:v>011XX W 14 PL</c:v>
                </c:pt>
                <c:pt idx="803">
                  <c:v>011XX W 15 ST</c:v>
                </c:pt>
                <c:pt idx="804">
                  <c:v>011XX W 17 ST</c:v>
                </c:pt>
                <c:pt idx="805">
                  <c:v>011XX W 18 PL</c:v>
                </c:pt>
                <c:pt idx="806">
                  <c:v>011XX W 19 ST</c:v>
                </c:pt>
                <c:pt idx="807">
                  <c:v>011XX W 31 ST</c:v>
                </c:pt>
                <c:pt idx="808">
                  <c:v>011XX W 32 PL</c:v>
                </c:pt>
                <c:pt idx="809">
                  <c:v>011XX W 34 PL</c:v>
                </c:pt>
                <c:pt idx="810">
                  <c:v>011XX W 35 ST</c:v>
                </c:pt>
                <c:pt idx="811">
                  <c:v>011XX W 40 ST</c:v>
                </c:pt>
                <c:pt idx="812">
                  <c:v>011XX W 47 PL</c:v>
                </c:pt>
                <c:pt idx="813">
                  <c:v>011XX W 48 ST</c:v>
                </c:pt>
                <c:pt idx="814">
                  <c:v>011XX W 51 ST</c:v>
                </c:pt>
                <c:pt idx="815">
                  <c:v>011XX W 55 ST</c:v>
                </c:pt>
                <c:pt idx="816">
                  <c:v>011XX W 57 ST</c:v>
                </c:pt>
                <c:pt idx="817">
                  <c:v>011XX W 59 ST</c:v>
                </c:pt>
                <c:pt idx="818">
                  <c:v>011XX W 60 ST</c:v>
                </c:pt>
                <c:pt idx="819">
                  <c:v>011XX W 62 ST</c:v>
                </c:pt>
                <c:pt idx="820">
                  <c:v>011XX W 64 ST</c:v>
                </c:pt>
                <c:pt idx="821">
                  <c:v>011XX W 66 ST</c:v>
                </c:pt>
                <c:pt idx="822">
                  <c:v>011XX W 68 ST</c:v>
                </c:pt>
                <c:pt idx="823">
                  <c:v>011XX W 71 ST</c:v>
                </c:pt>
                <c:pt idx="824">
                  <c:v>011XX W 73 ST</c:v>
                </c:pt>
                <c:pt idx="825">
                  <c:v>011XX W 77 ST</c:v>
                </c:pt>
                <c:pt idx="826">
                  <c:v>011XX W 79 ST</c:v>
                </c:pt>
                <c:pt idx="827">
                  <c:v>011XX W 80 ST</c:v>
                </c:pt>
                <c:pt idx="828">
                  <c:v>011XX W 82 ST</c:v>
                </c:pt>
                <c:pt idx="829">
                  <c:v>011XX W 84 ST</c:v>
                </c:pt>
                <c:pt idx="830">
                  <c:v>011XX W 88 ST</c:v>
                </c:pt>
                <c:pt idx="831">
                  <c:v>011XX W 91 ST</c:v>
                </c:pt>
                <c:pt idx="832">
                  <c:v>011XX W 93 ST</c:v>
                </c:pt>
                <c:pt idx="833">
                  <c:v>011XX W 95 ST</c:v>
                </c:pt>
                <c:pt idx="834">
                  <c:v>012XX E 44 PL</c:v>
                </c:pt>
                <c:pt idx="835">
                  <c:v>012XX E 47 ST</c:v>
                </c:pt>
                <c:pt idx="836">
                  <c:v>012XX E 49 ST</c:v>
                </c:pt>
                <c:pt idx="837">
                  <c:v>012XX E 50 ST</c:v>
                </c:pt>
                <c:pt idx="838">
                  <c:v>012XX E 52 ST</c:v>
                </c:pt>
                <c:pt idx="839">
                  <c:v>012XX E 54 ST</c:v>
                </c:pt>
                <c:pt idx="840">
                  <c:v>012XX E 56 ST</c:v>
                </c:pt>
                <c:pt idx="841">
                  <c:v>012XX E 58 ST</c:v>
                </c:pt>
                <c:pt idx="842">
                  <c:v>012XX E 61 ST</c:v>
                </c:pt>
                <c:pt idx="843">
                  <c:v>012XX E 63 ST</c:v>
                </c:pt>
                <c:pt idx="844">
                  <c:v>012XX E 65 ST</c:v>
                </c:pt>
                <c:pt idx="845">
                  <c:v>012XX E 69 ST</c:v>
                </c:pt>
                <c:pt idx="846">
                  <c:v>012XX E 70 ST</c:v>
                </c:pt>
                <c:pt idx="847">
                  <c:v>012XX E 71 PL</c:v>
                </c:pt>
                <c:pt idx="848">
                  <c:v>012XX E 72 ST</c:v>
                </c:pt>
                <c:pt idx="849">
                  <c:v>012XX E 76 ST</c:v>
                </c:pt>
                <c:pt idx="850">
                  <c:v>012XX E 78 ST</c:v>
                </c:pt>
                <c:pt idx="851">
                  <c:v>012XX E 81 ST</c:v>
                </c:pt>
                <c:pt idx="852">
                  <c:v>012XX E 83 ST</c:v>
                </c:pt>
                <c:pt idx="853">
                  <c:v>012XX E 85 ST</c:v>
                </c:pt>
                <c:pt idx="854">
                  <c:v>012XX E 87 ST</c:v>
                </c:pt>
                <c:pt idx="855">
                  <c:v>012XX E 89 ST</c:v>
                </c:pt>
                <c:pt idx="856">
                  <c:v>012XX E 92 ST</c:v>
                </c:pt>
                <c:pt idx="857">
                  <c:v>012XX E 95 PL</c:v>
                </c:pt>
                <c:pt idx="858">
                  <c:v>012XX E 96 ST</c:v>
                </c:pt>
                <c:pt idx="859">
                  <c:v>012XX E 97 PL</c:v>
                </c:pt>
                <c:pt idx="860">
                  <c:v>012XX E 98 ST</c:v>
                </c:pt>
                <c:pt idx="861">
                  <c:v>012XX W 14 ST</c:v>
                </c:pt>
                <c:pt idx="862">
                  <c:v>012XX W 16 ST</c:v>
                </c:pt>
                <c:pt idx="863">
                  <c:v>012XX W 18 ST</c:v>
                </c:pt>
                <c:pt idx="864">
                  <c:v>012XX W 21 ST</c:v>
                </c:pt>
                <c:pt idx="865">
                  <c:v>012XX W 31 PL</c:v>
                </c:pt>
                <c:pt idx="866">
                  <c:v>012XX W 32 ST</c:v>
                </c:pt>
                <c:pt idx="867">
                  <c:v>012XX W 36 ST</c:v>
                </c:pt>
                <c:pt idx="868">
                  <c:v>012XX W 47 ST</c:v>
                </c:pt>
                <c:pt idx="869">
                  <c:v>012XX W 49 ST</c:v>
                </c:pt>
                <c:pt idx="870">
                  <c:v>012XX W 50 ST</c:v>
                </c:pt>
                <c:pt idx="871">
                  <c:v>012XX W 52 ST</c:v>
                </c:pt>
                <c:pt idx="872">
                  <c:v>012XX W 56 ST</c:v>
                </c:pt>
                <c:pt idx="873">
                  <c:v>012XX W 58 ST</c:v>
                </c:pt>
                <c:pt idx="874">
                  <c:v>012XX W 61 ST</c:v>
                </c:pt>
                <c:pt idx="875">
                  <c:v>012XX W 63 ST</c:v>
                </c:pt>
                <c:pt idx="876">
                  <c:v>012XX W 69 ST</c:v>
                </c:pt>
                <c:pt idx="877">
                  <c:v>012XX W 70 ST</c:v>
                </c:pt>
                <c:pt idx="878">
                  <c:v>012XX W 71 PL</c:v>
                </c:pt>
                <c:pt idx="879">
                  <c:v>012XX W 72 ST</c:v>
                </c:pt>
                <c:pt idx="880">
                  <c:v>012XX W 73 PL</c:v>
                </c:pt>
                <c:pt idx="881">
                  <c:v>012XX W 74 ST</c:v>
                </c:pt>
                <c:pt idx="882">
                  <c:v>012XX W 76 ST</c:v>
                </c:pt>
                <c:pt idx="883">
                  <c:v>012XX W 78 ST</c:v>
                </c:pt>
                <c:pt idx="884">
                  <c:v>012XX W 81 ST</c:v>
                </c:pt>
                <c:pt idx="885">
                  <c:v>012XX W 83 ST</c:v>
                </c:pt>
                <c:pt idx="886">
                  <c:v>012XX W 85 ST</c:v>
                </c:pt>
                <c:pt idx="887">
                  <c:v>012XX W 87 ST</c:v>
                </c:pt>
                <c:pt idx="888">
                  <c:v>012XX W 89 ST</c:v>
                </c:pt>
                <c:pt idx="889">
                  <c:v>012XX W 90 ST</c:v>
                </c:pt>
                <c:pt idx="890">
                  <c:v>012XX W 92 ST</c:v>
                </c:pt>
                <c:pt idx="891">
                  <c:v>012XX W 94 ST</c:v>
                </c:pt>
                <c:pt idx="892">
                  <c:v>012XX W 95 PL</c:v>
                </c:pt>
                <c:pt idx="893">
                  <c:v>012XX W 96 ST</c:v>
                </c:pt>
                <c:pt idx="894">
                  <c:v>012XX W 97 PL</c:v>
                </c:pt>
                <c:pt idx="895">
                  <c:v>012XX W 98 ST</c:v>
                </c:pt>
                <c:pt idx="896">
                  <c:v>013XX E 40 ST</c:v>
                </c:pt>
                <c:pt idx="897">
                  <c:v>013XX E 47 PL</c:v>
                </c:pt>
                <c:pt idx="898">
                  <c:v>013XX E 48 ST</c:v>
                </c:pt>
                <c:pt idx="899">
                  <c:v>013XX E 51 ST</c:v>
                </c:pt>
                <c:pt idx="900">
                  <c:v>013XX E 53 ST</c:v>
                </c:pt>
                <c:pt idx="901">
                  <c:v>013XX E 55 ST</c:v>
                </c:pt>
                <c:pt idx="902">
                  <c:v>013XX E 57 ST</c:v>
                </c:pt>
                <c:pt idx="903">
                  <c:v>013XX E 59 ST</c:v>
                </c:pt>
                <c:pt idx="904">
                  <c:v>013XX E 60 ST</c:v>
                </c:pt>
                <c:pt idx="905">
                  <c:v>013XX E 62 ST</c:v>
                </c:pt>
                <c:pt idx="906">
                  <c:v>013XX E 64 ST</c:v>
                </c:pt>
                <c:pt idx="907">
                  <c:v>013XX E 68 ST</c:v>
                </c:pt>
                <c:pt idx="908">
                  <c:v>013XX E 71 ST</c:v>
                </c:pt>
                <c:pt idx="909">
                  <c:v>013XX E 72 PL</c:v>
                </c:pt>
                <c:pt idx="910">
                  <c:v>013XX E 73 ST</c:v>
                </c:pt>
                <c:pt idx="911">
                  <c:v>013XX E 75 ST</c:v>
                </c:pt>
                <c:pt idx="912">
                  <c:v>013XX E 79 ST</c:v>
                </c:pt>
                <c:pt idx="913">
                  <c:v>013XX E 80 ST</c:v>
                </c:pt>
                <c:pt idx="914">
                  <c:v>013XX E 88 ST</c:v>
                </c:pt>
                <c:pt idx="915">
                  <c:v>013XX E 89 PL</c:v>
                </c:pt>
                <c:pt idx="916">
                  <c:v>013XX E 93 ST</c:v>
                </c:pt>
                <c:pt idx="917">
                  <c:v>013XX E 95 ST</c:v>
                </c:pt>
                <c:pt idx="918">
                  <c:v>013XX E 99 ST</c:v>
                </c:pt>
                <c:pt idx="919">
                  <c:v>013XX W 13 ST</c:v>
                </c:pt>
                <c:pt idx="920">
                  <c:v>013XX W 14 PL</c:v>
                </c:pt>
                <c:pt idx="921">
                  <c:v>013XX W 15 ST</c:v>
                </c:pt>
                <c:pt idx="922">
                  <c:v>013XX W 17 ST</c:v>
                </c:pt>
                <c:pt idx="923">
                  <c:v>013XX W 18 PL</c:v>
                </c:pt>
                <c:pt idx="924">
                  <c:v>013XX W 19 ST</c:v>
                </c:pt>
                <c:pt idx="925">
                  <c:v>013XX W 31 ST</c:v>
                </c:pt>
                <c:pt idx="926">
                  <c:v>013XX W 32 PL</c:v>
                </c:pt>
                <c:pt idx="927">
                  <c:v>013XX W 33 ST</c:v>
                </c:pt>
                <c:pt idx="928">
                  <c:v>013XX W 35 ST</c:v>
                </c:pt>
                <c:pt idx="929">
                  <c:v>013XX W 48 ST</c:v>
                </c:pt>
                <c:pt idx="930">
                  <c:v>013XX W 49 PL</c:v>
                </c:pt>
                <c:pt idx="931">
                  <c:v>013XX W 51 ST</c:v>
                </c:pt>
                <c:pt idx="932">
                  <c:v>013XX W 55 ST</c:v>
                </c:pt>
                <c:pt idx="933">
                  <c:v>013XX W 57 ST</c:v>
                </c:pt>
                <c:pt idx="934">
                  <c:v>013XX W 59 ST</c:v>
                </c:pt>
                <c:pt idx="935">
                  <c:v>013XX W 62 ST</c:v>
                </c:pt>
                <c:pt idx="936">
                  <c:v>013XX W 64 ST</c:v>
                </c:pt>
                <c:pt idx="937">
                  <c:v>013XX W 68 ST</c:v>
                </c:pt>
                <c:pt idx="938">
                  <c:v>013XX W 71 ST</c:v>
                </c:pt>
                <c:pt idx="939">
                  <c:v>013XX W 72 PL</c:v>
                </c:pt>
                <c:pt idx="940">
                  <c:v>013XX W 73 ST</c:v>
                </c:pt>
                <c:pt idx="941">
                  <c:v>013XX W 77 ST</c:v>
                </c:pt>
                <c:pt idx="942">
                  <c:v>013XX W 79 ST</c:v>
                </c:pt>
                <c:pt idx="943">
                  <c:v>013XX W 80 ST</c:v>
                </c:pt>
                <c:pt idx="944">
                  <c:v>013XX W 82 ST</c:v>
                </c:pt>
                <c:pt idx="945">
                  <c:v>013XX W 84 ST</c:v>
                </c:pt>
                <c:pt idx="946">
                  <c:v>013XX W 86 ST</c:v>
                </c:pt>
                <c:pt idx="947">
                  <c:v>013XX W 88 ST</c:v>
                </c:pt>
                <c:pt idx="948">
                  <c:v>013XX W 91 ST</c:v>
                </c:pt>
                <c:pt idx="949">
                  <c:v>013XX W 93 ST</c:v>
                </c:pt>
                <c:pt idx="950">
                  <c:v>013XX W 95 ST</c:v>
                </c:pt>
                <c:pt idx="951">
                  <c:v>013XX W 97 ST</c:v>
                </c:pt>
                <c:pt idx="952">
                  <c:v>013XX W 98 PL</c:v>
                </c:pt>
                <c:pt idx="953">
                  <c:v>013XX W 99 ST</c:v>
                </c:pt>
                <c:pt idx="954">
                  <c:v>014XX E 47 ST</c:v>
                </c:pt>
                <c:pt idx="955">
                  <c:v>014XX E 49 ST</c:v>
                </c:pt>
                <c:pt idx="956">
                  <c:v>014XX E 50 ST</c:v>
                </c:pt>
                <c:pt idx="957">
                  <c:v>014XX E 52 ST</c:v>
                </c:pt>
                <c:pt idx="958">
                  <c:v>014XX E 54 ST</c:v>
                </c:pt>
                <c:pt idx="959">
                  <c:v>014XX E 55 PL</c:v>
                </c:pt>
                <c:pt idx="960">
                  <c:v>014XX E 56 ST</c:v>
                </c:pt>
                <c:pt idx="961">
                  <c:v>014XX E 58 ST</c:v>
                </c:pt>
                <c:pt idx="962">
                  <c:v>014XX E 61 ST</c:v>
                </c:pt>
                <c:pt idx="963">
                  <c:v>014XX E 62 PL</c:v>
                </c:pt>
                <c:pt idx="964">
                  <c:v>014XX E 63 ST</c:v>
                </c:pt>
                <c:pt idx="965">
                  <c:v>014XX E 65 ST</c:v>
                </c:pt>
                <c:pt idx="966">
                  <c:v>014XX E 66 PL</c:v>
                </c:pt>
                <c:pt idx="967">
                  <c:v>014XX E 67 ST</c:v>
                </c:pt>
                <c:pt idx="968">
                  <c:v>014XX E 69 ST</c:v>
                </c:pt>
                <c:pt idx="969">
                  <c:v>014XX E 70 ST</c:v>
                </c:pt>
                <c:pt idx="970">
                  <c:v>014XX E 71 PL</c:v>
                </c:pt>
                <c:pt idx="971">
                  <c:v>014XX E 72 ST</c:v>
                </c:pt>
                <c:pt idx="972">
                  <c:v>014XX E 74 ST</c:v>
                </c:pt>
                <c:pt idx="973">
                  <c:v>014XX E 76 ST</c:v>
                </c:pt>
                <c:pt idx="974">
                  <c:v>014XX E 83 ST</c:v>
                </c:pt>
                <c:pt idx="975">
                  <c:v>014XX E 85 ST</c:v>
                </c:pt>
                <c:pt idx="976">
                  <c:v>014XX E 87 ST</c:v>
                </c:pt>
                <c:pt idx="977">
                  <c:v>014XX E 89 ST</c:v>
                </c:pt>
                <c:pt idx="978">
                  <c:v>014XX E 90 ST</c:v>
                </c:pt>
                <c:pt idx="979">
                  <c:v>014XX E 92 ST</c:v>
                </c:pt>
                <c:pt idx="980">
                  <c:v>014XX E 97 PL</c:v>
                </c:pt>
                <c:pt idx="981">
                  <c:v>014XX E 98 ST</c:v>
                </c:pt>
                <c:pt idx="982">
                  <c:v>014XX W 14 ST</c:v>
                </c:pt>
                <c:pt idx="983">
                  <c:v>014XX W 16 ST</c:v>
                </c:pt>
                <c:pt idx="984">
                  <c:v>014XX W 18 ST</c:v>
                </c:pt>
                <c:pt idx="985">
                  <c:v>014XX W 21 ST</c:v>
                </c:pt>
                <c:pt idx="986">
                  <c:v>014XX W 34 ST</c:v>
                </c:pt>
                <c:pt idx="987">
                  <c:v>014XX W 38 ST</c:v>
                </c:pt>
                <c:pt idx="988">
                  <c:v>014XX W 41 ST</c:v>
                </c:pt>
                <c:pt idx="989">
                  <c:v>014XX W 45 ST</c:v>
                </c:pt>
                <c:pt idx="990">
                  <c:v>014XX W 47 ST</c:v>
                </c:pt>
                <c:pt idx="991">
                  <c:v>014XX W 49 ST</c:v>
                </c:pt>
                <c:pt idx="992">
                  <c:v>014XX W 50 ST</c:v>
                </c:pt>
                <c:pt idx="993">
                  <c:v>014XX W 52 ST</c:v>
                </c:pt>
                <c:pt idx="994">
                  <c:v>014XX W 54 ST</c:v>
                </c:pt>
                <c:pt idx="995">
                  <c:v>014XX W 56 ST</c:v>
                </c:pt>
                <c:pt idx="996">
                  <c:v>014XX W 58 ST</c:v>
                </c:pt>
                <c:pt idx="997">
                  <c:v>014XX W 61 ST</c:v>
                </c:pt>
                <c:pt idx="998">
                  <c:v>014XX W 63 ST</c:v>
                </c:pt>
                <c:pt idx="999">
                  <c:v>014XX W 65 ST</c:v>
                </c:pt>
                <c:pt idx="1000">
                  <c:v>014XX W 69 ST</c:v>
                </c:pt>
                <c:pt idx="1001">
                  <c:v>014XX W 70 ST</c:v>
                </c:pt>
                <c:pt idx="1002">
                  <c:v>014XX W 71 PL</c:v>
                </c:pt>
                <c:pt idx="1003">
                  <c:v>014XX W 72 ST</c:v>
                </c:pt>
                <c:pt idx="1004">
                  <c:v>014XX W 73 PL</c:v>
                </c:pt>
                <c:pt idx="1005">
                  <c:v>014XX W 74 ST</c:v>
                </c:pt>
                <c:pt idx="1006">
                  <c:v>014XX W 76 ST</c:v>
                </c:pt>
                <c:pt idx="1007">
                  <c:v>014XX W 78 ST</c:v>
                </c:pt>
                <c:pt idx="1008">
                  <c:v>014XX W 81 ST</c:v>
                </c:pt>
                <c:pt idx="1009">
                  <c:v>014XX W 83 ST</c:v>
                </c:pt>
                <c:pt idx="1010">
                  <c:v>014XX W 85 ST</c:v>
                </c:pt>
                <c:pt idx="1011">
                  <c:v>014XX W 87 ST</c:v>
                </c:pt>
                <c:pt idx="1012">
                  <c:v>014XX W 89 ST</c:v>
                </c:pt>
                <c:pt idx="1013">
                  <c:v>014XX W 90 ST</c:v>
                </c:pt>
                <c:pt idx="1014">
                  <c:v>014XX W 92 ST</c:v>
                </c:pt>
                <c:pt idx="1015">
                  <c:v>014XX W 94 ST</c:v>
                </c:pt>
                <c:pt idx="1016">
                  <c:v>015XX E 51 ST</c:v>
                </c:pt>
                <c:pt idx="1017">
                  <c:v>015XX E 53 ST</c:v>
                </c:pt>
                <c:pt idx="1018">
                  <c:v>015XX E 54 PL</c:v>
                </c:pt>
                <c:pt idx="1019">
                  <c:v>015XX E 55 ST</c:v>
                </c:pt>
                <c:pt idx="1020">
                  <c:v>015XX E 57 ST</c:v>
                </c:pt>
                <c:pt idx="1021">
                  <c:v>015XX E 59 ST</c:v>
                </c:pt>
                <c:pt idx="1022">
                  <c:v>015XX E 60 ST</c:v>
                </c:pt>
                <c:pt idx="1023">
                  <c:v>015XX E 62 ST</c:v>
                </c:pt>
                <c:pt idx="1024">
                  <c:v>015XX E 65 PL</c:v>
                </c:pt>
                <c:pt idx="1025">
                  <c:v>015XX E 66 ST</c:v>
                </c:pt>
                <c:pt idx="1026">
                  <c:v>015XX E 67 PL</c:v>
                </c:pt>
                <c:pt idx="1027">
                  <c:v>015XX E 68 ST</c:v>
                </c:pt>
                <c:pt idx="1028">
                  <c:v>015XX E 69 PL</c:v>
                </c:pt>
                <c:pt idx="1029">
                  <c:v>015XX E 71 ST</c:v>
                </c:pt>
                <c:pt idx="1030">
                  <c:v>015XX E 72 PL</c:v>
                </c:pt>
                <c:pt idx="1031">
                  <c:v>015XX E 73 ST</c:v>
                </c:pt>
                <c:pt idx="1032">
                  <c:v>015XX E 74 PL</c:v>
                </c:pt>
                <c:pt idx="1033">
                  <c:v>015XX E 75 ST</c:v>
                </c:pt>
                <c:pt idx="1034">
                  <c:v>015XX E 76 PL</c:v>
                </c:pt>
                <c:pt idx="1035">
                  <c:v>015XX E 77 ST</c:v>
                </c:pt>
                <c:pt idx="1036">
                  <c:v>015XX E 79 ST</c:v>
                </c:pt>
                <c:pt idx="1037">
                  <c:v>015XX E 80 ST</c:v>
                </c:pt>
                <c:pt idx="1038">
                  <c:v>015XX E 82 ST</c:v>
                </c:pt>
                <c:pt idx="1039">
                  <c:v>015XX E 83 PL</c:v>
                </c:pt>
                <c:pt idx="1040">
                  <c:v>015XX E 84 ST</c:v>
                </c:pt>
                <c:pt idx="1041">
                  <c:v>015XX E 85 PL</c:v>
                </c:pt>
                <c:pt idx="1042">
                  <c:v>015XX E 86 ST</c:v>
                </c:pt>
                <c:pt idx="1043">
                  <c:v>015XX E 88 ST</c:v>
                </c:pt>
                <c:pt idx="1044">
                  <c:v>015XX E 91 ST</c:v>
                </c:pt>
                <c:pt idx="1045">
                  <c:v>015XX E 93 ST</c:v>
                </c:pt>
                <c:pt idx="1046">
                  <c:v>015XX E 95 ST</c:v>
                </c:pt>
                <c:pt idx="1047">
                  <c:v>015XX E 97 ST</c:v>
                </c:pt>
                <c:pt idx="1048">
                  <c:v>015XX W 13 ST</c:v>
                </c:pt>
                <c:pt idx="1049">
                  <c:v>015XX W 14 PL</c:v>
                </c:pt>
                <c:pt idx="1050">
                  <c:v>015XX W 15 ST</c:v>
                </c:pt>
                <c:pt idx="1051">
                  <c:v>015XX W 17 ST</c:v>
                </c:pt>
                <c:pt idx="1052">
                  <c:v>015XX W 18 PL</c:v>
                </c:pt>
                <c:pt idx="1053">
                  <c:v>015XX W 19 ST</c:v>
                </c:pt>
                <c:pt idx="1054">
                  <c:v>015XX W 33 ST</c:v>
                </c:pt>
                <c:pt idx="1055">
                  <c:v>015XX W 35 ST</c:v>
                </c:pt>
                <c:pt idx="1056">
                  <c:v>015XX W 42 ST</c:v>
                </c:pt>
                <c:pt idx="1057">
                  <c:v>015XX W 44 ST</c:v>
                </c:pt>
                <c:pt idx="1058">
                  <c:v>015XX W 46 ST</c:v>
                </c:pt>
                <c:pt idx="1059">
                  <c:v>015XX W 48 ST</c:v>
                </c:pt>
                <c:pt idx="1060">
                  <c:v>015XX W 51 ST</c:v>
                </c:pt>
                <c:pt idx="1061">
                  <c:v>015XX W 53 ST</c:v>
                </c:pt>
                <c:pt idx="1062">
                  <c:v>015XX W 55 ST</c:v>
                </c:pt>
                <c:pt idx="1063">
                  <c:v>015XX W 57 ST</c:v>
                </c:pt>
                <c:pt idx="1064">
                  <c:v>015XX W 59 ST</c:v>
                </c:pt>
                <c:pt idx="1065">
                  <c:v>015XX W 60 ST</c:v>
                </c:pt>
                <c:pt idx="1066">
                  <c:v>015XX W 62 ST</c:v>
                </c:pt>
                <c:pt idx="1067">
                  <c:v>015XX W 64 ST</c:v>
                </c:pt>
                <c:pt idx="1068">
                  <c:v>015XX W 66 ST</c:v>
                </c:pt>
                <c:pt idx="1069">
                  <c:v>015XX W 68 ST</c:v>
                </c:pt>
                <c:pt idx="1070">
                  <c:v>015XX W 71 ST</c:v>
                </c:pt>
                <c:pt idx="1071">
                  <c:v>015XX W 72 PL</c:v>
                </c:pt>
                <c:pt idx="1072">
                  <c:v>015XX W 73 ST</c:v>
                </c:pt>
                <c:pt idx="1073">
                  <c:v>015XX W 77 ST</c:v>
                </c:pt>
                <c:pt idx="1074">
                  <c:v>015XX W 79 ST</c:v>
                </c:pt>
                <c:pt idx="1075">
                  <c:v>015XX W 80 ST</c:v>
                </c:pt>
                <c:pt idx="1076">
                  <c:v>015XX W 82 ST</c:v>
                </c:pt>
                <c:pt idx="1077">
                  <c:v>015XX W 84 ST</c:v>
                </c:pt>
                <c:pt idx="1078">
                  <c:v>015XX W 86 ST</c:v>
                </c:pt>
                <c:pt idx="1079">
                  <c:v>015XX W 88 ST</c:v>
                </c:pt>
                <c:pt idx="1080">
                  <c:v>015XX W 91 ST</c:v>
                </c:pt>
                <c:pt idx="1081">
                  <c:v>015XX W 93 ST</c:v>
                </c:pt>
                <c:pt idx="1082">
                  <c:v>015XX W 95 ST</c:v>
                </c:pt>
                <c:pt idx="1083">
                  <c:v>015XX W 99 ST</c:v>
                </c:pt>
                <c:pt idx="1084">
                  <c:v>016XX E 47 ST</c:v>
                </c:pt>
                <c:pt idx="1085">
                  <c:v>016XX E 50 ST</c:v>
                </c:pt>
                <c:pt idx="1086">
                  <c:v>016XX E 54 ST</c:v>
                </c:pt>
                <c:pt idx="1087">
                  <c:v>016XX E 56 ST</c:v>
                </c:pt>
                <c:pt idx="1088">
                  <c:v>016XX E 67 ST</c:v>
                </c:pt>
                <c:pt idx="1089">
                  <c:v>016XX E 69 ST</c:v>
                </c:pt>
                <c:pt idx="1090">
                  <c:v>016XX E 70 ST</c:v>
                </c:pt>
                <c:pt idx="1091">
                  <c:v>016XX E 72 ST</c:v>
                </c:pt>
                <c:pt idx="1092">
                  <c:v>016XX E 74 ST</c:v>
                </c:pt>
                <c:pt idx="1093">
                  <c:v>016XX E 76 ST</c:v>
                </c:pt>
                <c:pt idx="1094">
                  <c:v>016XX E 78 ST</c:v>
                </c:pt>
                <c:pt idx="1095">
                  <c:v>016XX E 83 ST</c:v>
                </c:pt>
                <c:pt idx="1096">
                  <c:v>016XX E 84 PL</c:v>
                </c:pt>
                <c:pt idx="1097">
                  <c:v>016XX E 85 ST</c:v>
                </c:pt>
                <c:pt idx="1098">
                  <c:v>016XX E 86 PL</c:v>
                </c:pt>
                <c:pt idx="1099">
                  <c:v>016XX E 87 ST</c:v>
                </c:pt>
                <c:pt idx="1100">
                  <c:v>016XX E 90 ST</c:v>
                </c:pt>
                <c:pt idx="1101">
                  <c:v>016XX E 91 PL</c:v>
                </c:pt>
                <c:pt idx="1102">
                  <c:v>016XX E 92 ST</c:v>
                </c:pt>
                <c:pt idx="1103">
                  <c:v>016XX W 14 ST</c:v>
                </c:pt>
                <c:pt idx="1104">
                  <c:v>016XX W 16 ST</c:v>
                </c:pt>
                <c:pt idx="1105">
                  <c:v>016XX W 18 ST</c:v>
                </c:pt>
                <c:pt idx="1106">
                  <c:v>016XX W 21 ST</c:v>
                </c:pt>
                <c:pt idx="1107">
                  <c:v>016XX W 32 ST</c:v>
                </c:pt>
                <c:pt idx="1108">
                  <c:v>016XX W 33 PL</c:v>
                </c:pt>
                <c:pt idx="1109">
                  <c:v>016XX W 34 ST</c:v>
                </c:pt>
                <c:pt idx="1110">
                  <c:v>016XX W 36 ST</c:v>
                </c:pt>
                <c:pt idx="1111">
                  <c:v>016XX W 37 PL</c:v>
                </c:pt>
                <c:pt idx="1112">
                  <c:v>016XX W 38 ST</c:v>
                </c:pt>
                <c:pt idx="1113">
                  <c:v>016XX W 43 ST</c:v>
                </c:pt>
                <c:pt idx="1114">
                  <c:v>016XX W 45 ST</c:v>
                </c:pt>
                <c:pt idx="1115">
                  <c:v>016XX W 47 ST</c:v>
                </c:pt>
                <c:pt idx="1116">
                  <c:v>016XX W 49 ST</c:v>
                </c:pt>
                <c:pt idx="1117">
                  <c:v>016XX W 50 ST</c:v>
                </c:pt>
                <c:pt idx="1118">
                  <c:v>016XX W 52 ST</c:v>
                </c:pt>
                <c:pt idx="1119">
                  <c:v>016XX W 54 ST</c:v>
                </c:pt>
                <c:pt idx="1120">
                  <c:v>016XX W 56 ST</c:v>
                </c:pt>
                <c:pt idx="1121">
                  <c:v>016XX W 58 ST</c:v>
                </c:pt>
                <c:pt idx="1122">
                  <c:v>016XX W 61 ST</c:v>
                </c:pt>
                <c:pt idx="1123">
                  <c:v>016XX W 63 ST</c:v>
                </c:pt>
                <c:pt idx="1124">
                  <c:v>016XX W 65 ST</c:v>
                </c:pt>
                <c:pt idx="1125">
                  <c:v>016XX W 69 ST</c:v>
                </c:pt>
                <c:pt idx="1126">
                  <c:v>016XX W 70 ST</c:v>
                </c:pt>
                <c:pt idx="1127">
                  <c:v>016XX W 72 ST</c:v>
                </c:pt>
                <c:pt idx="1128">
                  <c:v>016XX W 74 ST</c:v>
                </c:pt>
                <c:pt idx="1129">
                  <c:v>016XX W 75 PL</c:v>
                </c:pt>
                <c:pt idx="1130">
                  <c:v>016XX W 76 ST</c:v>
                </c:pt>
                <c:pt idx="1131">
                  <c:v>016XX W 78 ST</c:v>
                </c:pt>
                <c:pt idx="1132">
                  <c:v>016XX W 81 ST</c:v>
                </c:pt>
                <c:pt idx="1133">
                  <c:v>016XX W 83 ST</c:v>
                </c:pt>
                <c:pt idx="1134">
                  <c:v>016XX W 85 ST</c:v>
                </c:pt>
                <c:pt idx="1135">
                  <c:v>016XX W 87 ST</c:v>
                </c:pt>
                <c:pt idx="1136">
                  <c:v>016XX W 89 ST</c:v>
                </c:pt>
                <c:pt idx="1137">
                  <c:v>016XX W 90 ST</c:v>
                </c:pt>
                <c:pt idx="1138">
                  <c:v>016XX W 92 ST</c:v>
                </c:pt>
                <c:pt idx="1139">
                  <c:v>016XX W 93 PL</c:v>
                </c:pt>
                <c:pt idx="1140">
                  <c:v>017XX E 53 ST</c:v>
                </c:pt>
                <c:pt idx="1141">
                  <c:v>017XX E 55 ST</c:v>
                </c:pt>
                <c:pt idx="1142">
                  <c:v>017XX E 68 ST</c:v>
                </c:pt>
                <c:pt idx="1143">
                  <c:v>017XX E 71 ST</c:v>
                </c:pt>
                <c:pt idx="1144">
                  <c:v>017XX E 72 PL</c:v>
                </c:pt>
                <c:pt idx="1145">
                  <c:v>017XX E 73 ST</c:v>
                </c:pt>
                <c:pt idx="1146">
                  <c:v>017XX E 75 ST</c:v>
                </c:pt>
                <c:pt idx="1147">
                  <c:v>017XX E 77 ST</c:v>
                </c:pt>
                <c:pt idx="1148">
                  <c:v>017XX E 79 ST</c:v>
                </c:pt>
                <c:pt idx="1149">
                  <c:v>017XX E 83 PL</c:v>
                </c:pt>
                <c:pt idx="1150">
                  <c:v>017XX E 84 ST</c:v>
                </c:pt>
                <c:pt idx="1151">
                  <c:v>017XX E 85 PL</c:v>
                </c:pt>
                <c:pt idx="1152">
                  <c:v>017XX E 86 ST</c:v>
                </c:pt>
                <c:pt idx="1153">
                  <c:v>017XX E 87 PL</c:v>
                </c:pt>
                <c:pt idx="1154">
                  <c:v>017XX E 91 ST</c:v>
                </c:pt>
                <c:pt idx="1155">
                  <c:v>017XX E 92 PL</c:v>
                </c:pt>
                <c:pt idx="1156">
                  <c:v>017XX E 93 ST</c:v>
                </c:pt>
                <c:pt idx="1157">
                  <c:v>017XX E 95 ST</c:v>
                </c:pt>
                <c:pt idx="1158">
                  <c:v>017XX W 14 PL</c:v>
                </c:pt>
                <c:pt idx="1159">
                  <c:v>017XX W 15 ST</c:v>
                </c:pt>
                <c:pt idx="1160">
                  <c:v>017XX W 17 ST</c:v>
                </c:pt>
                <c:pt idx="1161">
                  <c:v>017XX W 18 PL</c:v>
                </c:pt>
                <c:pt idx="1162">
                  <c:v>017XX W 19 ST</c:v>
                </c:pt>
                <c:pt idx="1163">
                  <c:v>017XX W 21 PL</c:v>
                </c:pt>
                <c:pt idx="1164">
                  <c:v>017XX W 31 ST</c:v>
                </c:pt>
                <c:pt idx="1165">
                  <c:v>017XX W 33 ST</c:v>
                </c:pt>
                <c:pt idx="1166">
                  <c:v>017XX W 35 ST</c:v>
                </c:pt>
                <c:pt idx="1167">
                  <c:v>017XX W 37 ST</c:v>
                </c:pt>
                <c:pt idx="1168">
                  <c:v>017XX W 44 ST</c:v>
                </c:pt>
                <c:pt idx="1169">
                  <c:v>017XX W 46 ST</c:v>
                </c:pt>
                <c:pt idx="1170">
                  <c:v>017XX W 48 ST</c:v>
                </c:pt>
                <c:pt idx="1171">
                  <c:v>017XX W 51 ST</c:v>
                </c:pt>
                <c:pt idx="1172">
                  <c:v>017XX W 53 ST</c:v>
                </c:pt>
                <c:pt idx="1173">
                  <c:v>017XX W 55 ST</c:v>
                </c:pt>
                <c:pt idx="1174">
                  <c:v>017XX W 57 ST</c:v>
                </c:pt>
                <c:pt idx="1175">
                  <c:v>017XX W 59 ST</c:v>
                </c:pt>
                <c:pt idx="1176">
                  <c:v>017XX W 60 ST</c:v>
                </c:pt>
                <c:pt idx="1177">
                  <c:v>017XX W 62 ST</c:v>
                </c:pt>
                <c:pt idx="1178">
                  <c:v>017XX W 64 ST</c:v>
                </c:pt>
                <c:pt idx="1179">
                  <c:v>017XX W 66 ST</c:v>
                </c:pt>
                <c:pt idx="1180">
                  <c:v>017XX W 68 ST</c:v>
                </c:pt>
                <c:pt idx="1181">
                  <c:v>017XX W 71 ST</c:v>
                </c:pt>
                <c:pt idx="1182">
                  <c:v>017XX W 73 ST</c:v>
                </c:pt>
                <c:pt idx="1183">
                  <c:v>017XX W 77 ST</c:v>
                </c:pt>
                <c:pt idx="1184">
                  <c:v>017XX W 79 ST</c:v>
                </c:pt>
                <c:pt idx="1185">
                  <c:v>017XX W 80 ST</c:v>
                </c:pt>
                <c:pt idx="1186">
                  <c:v>017XX W 82 ST</c:v>
                </c:pt>
                <c:pt idx="1187">
                  <c:v>017XX W 84 ST</c:v>
                </c:pt>
                <c:pt idx="1188">
                  <c:v>017XX W 86 ST</c:v>
                </c:pt>
                <c:pt idx="1189">
                  <c:v>017XX W 88 ST</c:v>
                </c:pt>
                <c:pt idx="1190">
                  <c:v>017XX W 90 PL</c:v>
                </c:pt>
                <c:pt idx="1191">
                  <c:v>017XX W 91 ST</c:v>
                </c:pt>
                <c:pt idx="1192">
                  <c:v>017XX W 95 ST</c:v>
                </c:pt>
                <c:pt idx="1193">
                  <c:v>017XX W 97 ST</c:v>
                </c:pt>
                <c:pt idx="1194">
                  <c:v>017XX W 99 ST</c:v>
                </c:pt>
                <c:pt idx="1195">
                  <c:v>018XX E 56 ST</c:v>
                </c:pt>
                <c:pt idx="1196">
                  <c:v>018XX E 67 ST</c:v>
                </c:pt>
                <c:pt idx="1197">
                  <c:v>018XX E 70 ST</c:v>
                </c:pt>
                <c:pt idx="1198">
                  <c:v>018XX E 71 PL</c:v>
                </c:pt>
                <c:pt idx="1199">
                  <c:v>018XX E 72 ST</c:v>
                </c:pt>
                <c:pt idx="1200">
                  <c:v>018XX E 74 ST</c:v>
                </c:pt>
                <c:pt idx="1201">
                  <c:v>018XX E 76 ST</c:v>
                </c:pt>
                <c:pt idx="1202">
                  <c:v>018XX E 78 ST</c:v>
                </c:pt>
                <c:pt idx="1203">
                  <c:v>018XX E 81 ST</c:v>
                </c:pt>
                <c:pt idx="1204">
                  <c:v>018XX E 85 ST</c:v>
                </c:pt>
                <c:pt idx="1205">
                  <c:v>018XX E 87 ST</c:v>
                </c:pt>
                <c:pt idx="1206">
                  <c:v>018XX E 89 ST</c:v>
                </c:pt>
                <c:pt idx="1207">
                  <c:v>018XX E 90 ST</c:v>
                </c:pt>
                <c:pt idx="1208">
                  <c:v>018XX W 16 ST</c:v>
                </c:pt>
                <c:pt idx="1209">
                  <c:v>018XX W 18 ST</c:v>
                </c:pt>
                <c:pt idx="1210">
                  <c:v>018XX W 21 ST</c:v>
                </c:pt>
                <c:pt idx="1211">
                  <c:v>018XX W 22 PL</c:v>
                </c:pt>
                <c:pt idx="1212">
                  <c:v>018XX W 23 ST</c:v>
                </c:pt>
                <c:pt idx="1213">
                  <c:v>018XX W 33 PL</c:v>
                </c:pt>
                <c:pt idx="1214">
                  <c:v>018XX W 34 ST</c:v>
                </c:pt>
                <c:pt idx="1215">
                  <c:v>018XX W 36 ST</c:v>
                </c:pt>
                <c:pt idx="1216">
                  <c:v>018XX W 38 ST</c:v>
                </c:pt>
                <c:pt idx="1217">
                  <c:v>018XX W 43 ST</c:v>
                </c:pt>
                <c:pt idx="1218">
                  <c:v>018XX W 45 ST</c:v>
                </c:pt>
                <c:pt idx="1219">
                  <c:v>018XX W 47 ST</c:v>
                </c:pt>
                <c:pt idx="1220">
                  <c:v>018XX W 49 ST</c:v>
                </c:pt>
                <c:pt idx="1221">
                  <c:v>018XX W 50 ST</c:v>
                </c:pt>
                <c:pt idx="1222">
                  <c:v>018XX W 52 ST</c:v>
                </c:pt>
                <c:pt idx="1223">
                  <c:v>018XX W 54 ST</c:v>
                </c:pt>
                <c:pt idx="1224">
                  <c:v>018XX W 56 ST</c:v>
                </c:pt>
                <c:pt idx="1225">
                  <c:v>018XX W 58 ST</c:v>
                </c:pt>
                <c:pt idx="1226">
                  <c:v>018XX W 61 ST</c:v>
                </c:pt>
                <c:pt idx="1227">
                  <c:v>018XX W 63 ST</c:v>
                </c:pt>
                <c:pt idx="1228">
                  <c:v>018XX W 65 ST</c:v>
                </c:pt>
                <c:pt idx="1229">
                  <c:v>018XX W 69 ST</c:v>
                </c:pt>
                <c:pt idx="1230">
                  <c:v>018XX W 70 ST</c:v>
                </c:pt>
                <c:pt idx="1231">
                  <c:v>018XX W 72 ST</c:v>
                </c:pt>
                <c:pt idx="1232">
                  <c:v>018XX W 74 ST</c:v>
                </c:pt>
                <c:pt idx="1233">
                  <c:v>018XX W 76 ST</c:v>
                </c:pt>
                <c:pt idx="1234">
                  <c:v>018XX W 78 ST</c:v>
                </c:pt>
                <c:pt idx="1235">
                  <c:v>018XX W 83 ST</c:v>
                </c:pt>
                <c:pt idx="1236">
                  <c:v>018XX W 85 ST</c:v>
                </c:pt>
                <c:pt idx="1237">
                  <c:v>018XX W 87 ST</c:v>
                </c:pt>
                <c:pt idx="1238">
                  <c:v>018XX W 89 ST</c:v>
                </c:pt>
                <c:pt idx="1239">
                  <c:v>018XX W 90 ST</c:v>
                </c:pt>
                <c:pt idx="1240">
                  <c:v>018XX W 96 ST</c:v>
                </c:pt>
                <c:pt idx="1241">
                  <c:v>018XX W 98 ST</c:v>
                </c:pt>
                <c:pt idx="1242">
                  <c:v>019XX E 68 ST</c:v>
                </c:pt>
                <c:pt idx="1243">
                  <c:v>019XX E 71 ST</c:v>
                </c:pt>
                <c:pt idx="1244">
                  <c:v>019XX E 72 PL</c:v>
                </c:pt>
                <c:pt idx="1245">
                  <c:v>019XX E 73 ST</c:v>
                </c:pt>
                <c:pt idx="1246">
                  <c:v>019XX E 75 ST</c:v>
                </c:pt>
                <c:pt idx="1247">
                  <c:v>019XX E 77 ST</c:v>
                </c:pt>
                <c:pt idx="1248">
                  <c:v>019XX E 79 ST</c:v>
                </c:pt>
                <c:pt idx="1249">
                  <c:v>019XX E 82 ST</c:v>
                </c:pt>
                <c:pt idx="1250">
                  <c:v>019XX E 84 ST</c:v>
                </c:pt>
                <c:pt idx="1251">
                  <c:v>019XX E 86 ST</c:v>
                </c:pt>
                <c:pt idx="1252">
                  <c:v>019XX E 88 ST</c:v>
                </c:pt>
                <c:pt idx="1253">
                  <c:v>019XX E 93 ST</c:v>
                </c:pt>
                <c:pt idx="1254">
                  <c:v>019XX E 95 ST</c:v>
                </c:pt>
                <c:pt idx="1255">
                  <c:v>019XX E 97 ST</c:v>
                </c:pt>
                <c:pt idx="1256">
                  <c:v>019XX W 17 ST</c:v>
                </c:pt>
                <c:pt idx="1257">
                  <c:v>019XX W 19 ST</c:v>
                </c:pt>
                <c:pt idx="1258">
                  <c:v>019XX W 21 PL</c:v>
                </c:pt>
                <c:pt idx="1259">
                  <c:v>019XX W 22 ST</c:v>
                </c:pt>
                <c:pt idx="1260">
                  <c:v>019XX W 31 ST</c:v>
                </c:pt>
                <c:pt idx="1261">
                  <c:v>019XX W 33 ST</c:v>
                </c:pt>
                <c:pt idx="1262">
                  <c:v>019XX W 34 PL</c:v>
                </c:pt>
                <c:pt idx="1263">
                  <c:v>019XX W 35 ST</c:v>
                </c:pt>
                <c:pt idx="1264">
                  <c:v>019XX W 37 ST</c:v>
                </c:pt>
                <c:pt idx="1265">
                  <c:v>019XX W 46 ST</c:v>
                </c:pt>
                <c:pt idx="1266">
                  <c:v>019XX W 48 ST</c:v>
                </c:pt>
                <c:pt idx="1267">
                  <c:v>019XX W 51 ST</c:v>
                </c:pt>
                <c:pt idx="1268">
                  <c:v>019XX W 55 ST</c:v>
                </c:pt>
                <c:pt idx="1269">
                  <c:v>019XX W 57 ST</c:v>
                </c:pt>
                <c:pt idx="1270">
                  <c:v>019XX W 59 ST</c:v>
                </c:pt>
                <c:pt idx="1271">
                  <c:v>019XX W 62 ST</c:v>
                </c:pt>
                <c:pt idx="1272">
                  <c:v>019XX W 64 ST</c:v>
                </c:pt>
                <c:pt idx="1273">
                  <c:v>019XX W 66 ST</c:v>
                </c:pt>
                <c:pt idx="1274">
                  <c:v>019XX W 68 ST</c:v>
                </c:pt>
                <c:pt idx="1275">
                  <c:v>019XX W 71 ST</c:v>
                </c:pt>
                <c:pt idx="1276">
                  <c:v>019XX W 73 ST</c:v>
                </c:pt>
                <c:pt idx="1277">
                  <c:v>019XX W 79 ST</c:v>
                </c:pt>
                <c:pt idx="1278">
                  <c:v>019XX W 80 ST</c:v>
                </c:pt>
                <c:pt idx="1279">
                  <c:v>019XX W 84 ST</c:v>
                </c:pt>
                <c:pt idx="1280">
                  <c:v>019XX W 86 ST</c:v>
                </c:pt>
                <c:pt idx="1281">
                  <c:v>019XX W 91 ST</c:v>
                </c:pt>
                <c:pt idx="1282">
                  <c:v>019XX W 93 ST</c:v>
                </c:pt>
                <c:pt idx="1283">
                  <c:v>019XX W 95 ST</c:v>
                </c:pt>
                <c:pt idx="1284">
                  <c:v>019XX W 99 ST</c:v>
                </c:pt>
                <c:pt idx="1285">
                  <c:v>020XX E 68 ST</c:v>
                </c:pt>
                <c:pt idx="1286">
                  <c:v>020XX E 71 ST</c:v>
                </c:pt>
                <c:pt idx="1287">
                  <c:v>020XX E 72 PL</c:v>
                </c:pt>
                <c:pt idx="1288">
                  <c:v>020XX E 73 ST</c:v>
                </c:pt>
                <c:pt idx="1289">
                  <c:v>020XX E 75 ST</c:v>
                </c:pt>
                <c:pt idx="1290">
                  <c:v>020XX E 77 ST</c:v>
                </c:pt>
                <c:pt idx="1291">
                  <c:v>020XX E 79 ST</c:v>
                </c:pt>
                <c:pt idx="1292">
                  <c:v>020XX E 80 ST</c:v>
                </c:pt>
                <c:pt idx="1293">
                  <c:v>020XX E 82 ST</c:v>
                </c:pt>
                <c:pt idx="1294">
                  <c:v>020XX E 86 ST</c:v>
                </c:pt>
                <c:pt idx="1295">
                  <c:v>020XX E 91 ST</c:v>
                </c:pt>
                <c:pt idx="1296">
                  <c:v>020XX E 93 ST</c:v>
                </c:pt>
                <c:pt idx="1297">
                  <c:v>020XX E 95 ST</c:v>
                </c:pt>
                <c:pt idx="1298">
                  <c:v>020XX E 99 ST</c:v>
                </c:pt>
                <c:pt idx="1299">
                  <c:v>020XX W 17 ST</c:v>
                </c:pt>
                <c:pt idx="1300">
                  <c:v>020XX W 18 PL</c:v>
                </c:pt>
                <c:pt idx="1301">
                  <c:v>020XX W 19 ST</c:v>
                </c:pt>
                <c:pt idx="1302">
                  <c:v>020XX W 21 PL</c:v>
                </c:pt>
                <c:pt idx="1303">
                  <c:v>020XX W 33 ST</c:v>
                </c:pt>
                <c:pt idx="1304">
                  <c:v>020XX W 35 ST</c:v>
                </c:pt>
                <c:pt idx="1305">
                  <c:v>020XX W 37 ST</c:v>
                </c:pt>
                <c:pt idx="1306">
                  <c:v>020XX W 48 ST</c:v>
                </c:pt>
                <c:pt idx="1307">
                  <c:v>020XX W 51 ST</c:v>
                </c:pt>
                <c:pt idx="1308">
                  <c:v>020XX W 52 PL</c:v>
                </c:pt>
                <c:pt idx="1309">
                  <c:v>020XX W 53 ST</c:v>
                </c:pt>
                <c:pt idx="1310">
                  <c:v>020XX W 55 ST</c:v>
                </c:pt>
                <c:pt idx="1311">
                  <c:v>020XX W 59 ST</c:v>
                </c:pt>
                <c:pt idx="1312">
                  <c:v>020XX W 62 ST</c:v>
                </c:pt>
                <c:pt idx="1313">
                  <c:v>020XX W 64 ST</c:v>
                </c:pt>
                <c:pt idx="1314">
                  <c:v>020XX W 66 ST</c:v>
                </c:pt>
                <c:pt idx="1315">
                  <c:v>020XX W 67 PL</c:v>
                </c:pt>
                <c:pt idx="1316">
                  <c:v>020XX W 68 ST</c:v>
                </c:pt>
                <c:pt idx="1317">
                  <c:v>020XX W 69 PL</c:v>
                </c:pt>
                <c:pt idx="1318">
                  <c:v>020XX W 70 PL</c:v>
                </c:pt>
                <c:pt idx="1319">
                  <c:v>020XX W 71 ST</c:v>
                </c:pt>
                <c:pt idx="1320">
                  <c:v>020XX W 73 ST</c:v>
                </c:pt>
                <c:pt idx="1321">
                  <c:v>020XX W 77 ST</c:v>
                </c:pt>
                <c:pt idx="1322">
                  <c:v>020XX W 79 ST</c:v>
                </c:pt>
                <c:pt idx="1323">
                  <c:v>020XX W 80 ST</c:v>
                </c:pt>
                <c:pt idx="1324">
                  <c:v>020XX W 82 ST</c:v>
                </c:pt>
                <c:pt idx="1325">
                  <c:v>020XX W 86 ST</c:v>
                </c:pt>
                <c:pt idx="1326">
                  <c:v>020XX W 95 ST</c:v>
                </c:pt>
                <c:pt idx="1327">
                  <c:v>020XX W 99 ST</c:v>
                </c:pt>
                <c:pt idx="1328">
                  <c:v>021XX E 67 ST</c:v>
                </c:pt>
                <c:pt idx="1329">
                  <c:v>021XX E 69 ST</c:v>
                </c:pt>
                <c:pt idx="1330">
                  <c:v>021XX E 70 ST</c:v>
                </c:pt>
                <c:pt idx="1331">
                  <c:v>021XX E 72 ST</c:v>
                </c:pt>
                <c:pt idx="1332">
                  <c:v>021XX E 74 ST</c:v>
                </c:pt>
                <c:pt idx="1333">
                  <c:v>021XX E 78 ST</c:v>
                </c:pt>
                <c:pt idx="1334">
                  <c:v>021XX E 81 ST</c:v>
                </c:pt>
                <c:pt idx="1335">
                  <c:v>021XX E 83 ST</c:v>
                </c:pt>
                <c:pt idx="1336">
                  <c:v>021XX E 87 ST</c:v>
                </c:pt>
                <c:pt idx="1337">
                  <c:v>021XX E 89 ST</c:v>
                </c:pt>
                <c:pt idx="1338">
                  <c:v>021XX E 90 ST</c:v>
                </c:pt>
                <c:pt idx="1339">
                  <c:v>021XX E 92 ST</c:v>
                </c:pt>
                <c:pt idx="1340">
                  <c:v>021XX E 95 PL</c:v>
                </c:pt>
                <c:pt idx="1341">
                  <c:v>021XX E 96 ST</c:v>
                </c:pt>
                <c:pt idx="1342">
                  <c:v>021XX E 97 PL</c:v>
                </c:pt>
                <c:pt idx="1343">
                  <c:v>021XX E 98 ST</c:v>
                </c:pt>
                <c:pt idx="1344">
                  <c:v>021XX W 18 ST</c:v>
                </c:pt>
                <c:pt idx="1345">
                  <c:v>021XX W 21 ST</c:v>
                </c:pt>
                <c:pt idx="1346">
                  <c:v>021XX W 22 PL</c:v>
                </c:pt>
                <c:pt idx="1347">
                  <c:v>021XX W 23 ST</c:v>
                </c:pt>
                <c:pt idx="1348">
                  <c:v>021XX W 32 ST</c:v>
                </c:pt>
                <c:pt idx="1349">
                  <c:v>021XX W 34 ST</c:v>
                </c:pt>
                <c:pt idx="1350">
                  <c:v>021XX W 36 ST</c:v>
                </c:pt>
                <c:pt idx="1351">
                  <c:v>021XX W 43 ST</c:v>
                </c:pt>
                <c:pt idx="1352">
                  <c:v>021XX W 47 ST</c:v>
                </c:pt>
                <c:pt idx="1353">
                  <c:v>021XX W 49 ST</c:v>
                </c:pt>
                <c:pt idx="1354">
                  <c:v>021XX W 50 ST</c:v>
                </c:pt>
                <c:pt idx="1355">
                  <c:v>021XX W 51 PL</c:v>
                </c:pt>
                <c:pt idx="1356">
                  <c:v>021XX W 52 ST</c:v>
                </c:pt>
                <c:pt idx="1357">
                  <c:v>021XX W 53 PL</c:v>
                </c:pt>
                <c:pt idx="1358">
                  <c:v>021XX W 54 ST</c:v>
                </c:pt>
                <c:pt idx="1359">
                  <c:v>021XX W 58 ST</c:v>
                </c:pt>
                <c:pt idx="1360">
                  <c:v>021XX W 61 ST</c:v>
                </c:pt>
                <c:pt idx="1361">
                  <c:v>021XX W 63 ST</c:v>
                </c:pt>
                <c:pt idx="1362">
                  <c:v>021XX W 65 ST</c:v>
                </c:pt>
                <c:pt idx="1363">
                  <c:v>021XX W 68 PL</c:v>
                </c:pt>
                <c:pt idx="1364">
                  <c:v>021XX W 69 ST</c:v>
                </c:pt>
                <c:pt idx="1365">
                  <c:v>021XX W 70 ST</c:v>
                </c:pt>
                <c:pt idx="1366">
                  <c:v>021XX W 71 PL</c:v>
                </c:pt>
                <c:pt idx="1367">
                  <c:v>021XX W 72 ST</c:v>
                </c:pt>
                <c:pt idx="1368">
                  <c:v>021XX W 74 ST</c:v>
                </c:pt>
                <c:pt idx="1369">
                  <c:v>021XX W 75 PL</c:v>
                </c:pt>
                <c:pt idx="1370">
                  <c:v>021XX W 77 PL</c:v>
                </c:pt>
                <c:pt idx="1371">
                  <c:v>021XX W 78 ST</c:v>
                </c:pt>
                <c:pt idx="1372">
                  <c:v>021XX W 82 PL</c:v>
                </c:pt>
                <c:pt idx="1373">
                  <c:v>021XX W 83 ST</c:v>
                </c:pt>
                <c:pt idx="1374">
                  <c:v>021XX W 87 ST</c:v>
                </c:pt>
                <c:pt idx="1375">
                  <c:v>022XX E 68 ST</c:v>
                </c:pt>
                <c:pt idx="1376">
                  <c:v>022XX E 70 PL</c:v>
                </c:pt>
                <c:pt idx="1377">
                  <c:v>022XX E 71 ST</c:v>
                </c:pt>
                <c:pt idx="1378">
                  <c:v>022XX E 73 ST</c:v>
                </c:pt>
                <c:pt idx="1379">
                  <c:v>022XX E 75 ST</c:v>
                </c:pt>
                <c:pt idx="1380">
                  <c:v>022XX E 77 ST</c:v>
                </c:pt>
                <c:pt idx="1381">
                  <c:v>022XX E 79 ST</c:v>
                </c:pt>
                <c:pt idx="1382">
                  <c:v>022XX E 80 ST</c:v>
                </c:pt>
                <c:pt idx="1383">
                  <c:v>022XX E 82 ST</c:v>
                </c:pt>
                <c:pt idx="1384">
                  <c:v>022XX E 84 ST</c:v>
                </c:pt>
                <c:pt idx="1385">
                  <c:v>022XX E 92 PL</c:v>
                </c:pt>
                <c:pt idx="1386">
                  <c:v>022XX E 93 ST</c:v>
                </c:pt>
                <c:pt idx="1387">
                  <c:v>022XX E 95 ST</c:v>
                </c:pt>
                <c:pt idx="1388">
                  <c:v>022XX E 97 ST</c:v>
                </c:pt>
                <c:pt idx="1389">
                  <c:v>022XX E 99 ST</c:v>
                </c:pt>
                <c:pt idx="1390">
                  <c:v>022XX W 13 ST</c:v>
                </c:pt>
                <c:pt idx="1391">
                  <c:v>022XX W 18 PL</c:v>
                </c:pt>
                <c:pt idx="1392">
                  <c:v>022XX W 19 ST</c:v>
                </c:pt>
                <c:pt idx="1393">
                  <c:v>022XX W 21 PL</c:v>
                </c:pt>
                <c:pt idx="1394">
                  <c:v>022XX W 23 PL</c:v>
                </c:pt>
                <c:pt idx="1395">
                  <c:v>022XX W 24 ST</c:v>
                </c:pt>
                <c:pt idx="1396">
                  <c:v>022XX W 33 ST</c:v>
                </c:pt>
                <c:pt idx="1397">
                  <c:v>022XX W 35 ST</c:v>
                </c:pt>
                <c:pt idx="1398">
                  <c:v>022XX W 37 ST</c:v>
                </c:pt>
                <c:pt idx="1399">
                  <c:v>022XX W 47 PL</c:v>
                </c:pt>
                <c:pt idx="1400">
                  <c:v>022XX W 49 PL</c:v>
                </c:pt>
                <c:pt idx="1401">
                  <c:v>022XX W 50 PL</c:v>
                </c:pt>
                <c:pt idx="1402">
                  <c:v>022XX W 51 ST</c:v>
                </c:pt>
                <c:pt idx="1403">
                  <c:v>022XX W 54 PL</c:v>
                </c:pt>
                <c:pt idx="1404">
                  <c:v>022XX W 55 ST</c:v>
                </c:pt>
                <c:pt idx="1405">
                  <c:v>022XX W 57 ST</c:v>
                </c:pt>
                <c:pt idx="1406">
                  <c:v>022XX W 59 ST</c:v>
                </c:pt>
                <c:pt idx="1407">
                  <c:v>022XX W 62 ST</c:v>
                </c:pt>
                <c:pt idx="1408">
                  <c:v>022XX W 64 ST</c:v>
                </c:pt>
                <c:pt idx="1409">
                  <c:v>022XX W 66 ST</c:v>
                </c:pt>
                <c:pt idx="1410">
                  <c:v>022XX W 71 ST</c:v>
                </c:pt>
                <c:pt idx="1411">
                  <c:v>022XX W 73 ST</c:v>
                </c:pt>
                <c:pt idx="1412">
                  <c:v>022XX W 79 ST</c:v>
                </c:pt>
                <c:pt idx="1413">
                  <c:v>022XX W 80 ST</c:v>
                </c:pt>
                <c:pt idx="1414">
                  <c:v>022XX W 81 PL</c:v>
                </c:pt>
                <c:pt idx="1415">
                  <c:v>022XX W 95 ST</c:v>
                </c:pt>
                <c:pt idx="1416">
                  <c:v>023XX E 67 ST</c:v>
                </c:pt>
                <c:pt idx="1417">
                  <c:v>023XX E 69 ST</c:v>
                </c:pt>
                <c:pt idx="1418">
                  <c:v>023XX E 70 ST</c:v>
                </c:pt>
                <c:pt idx="1419">
                  <c:v>023XX E 72 ST</c:v>
                </c:pt>
                <c:pt idx="1420">
                  <c:v>023XX E 74 ST</c:v>
                </c:pt>
                <c:pt idx="1421">
                  <c:v>023XX E 76 ST</c:v>
                </c:pt>
                <c:pt idx="1422">
                  <c:v>023XX E 78 ST</c:v>
                </c:pt>
                <c:pt idx="1423">
                  <c:v>023XX E 81 ST</c:v>
                </c:pt>
                <c:pt idx="1424">
                  <c:v>023XX E 83 ST</c:v>
                </c:pt>
                <c:pt idx="1425">
                  <c:v>023XX E 85 ST</c:v>
                </c:pt>
                <c:pt idx="1426">
                  <c:v>023XX E 89 ST</c:v>
                </c:pt>
                <c:pt idx="1427">
                  <c:v>023XX E 92 ST</c:v>
                </c:pt>
                <c:pt idx="1428">
                  <c:v>023XX E 94 ST</c:v>
                </c:pt>
                <c:pt idx="1429">
                  <c:v>023XX E 96 ST</c:v>
                </c:pt>
                <c:pt idx="1430">
                  <c:v>023XX E 98 ST</c:v>
                </c:pt>
                <c:pt idx="1431">
                  <c:v>023XX W 18 ST</c:v>
                </c:pt>
                <c:pt idx="1432">
                  <c:v>023XX W 21 ST</c:v>
                </c:pt>
                <c:pt idx="1433">
                  <c:v>023XX W 22 PL</c:v>
                </c:pt>
                <c:pt idx="1434">
                  <c:v>023XX W 23 ST</c:v>
                </c:pt>
                <c:pt idx="1435">
                  <c:v>023XX W 24 PL</c:v>
                </c:pt>
                <c:pt idx="1436">
                  <c:v>023XX W 25 ST</c:v>
                </c:pt>
                <c:pt idx="1437">
                  <c:v>023XX W 34 ST</c:v>
                </c:pt>
                <c:pt idx="1438">
                  <c:v>023XX W 35 PL</c:v>
                </c:pt>
                <c:pt idx="1439">
                  <c:v>023XX W 36 ST</c:v>
                </c:pt>
                <c:pt idx="1440">
                  <c:v>023XX W 41 ST</c:v>
                </c:pt>
                <c:pt idx="1441">
                  <c:v>023XX W 43 ST</c:v>
                </c:pt>
                <c:pt idx="1442">
                  <c:v>023XX W 47 ST</c:v>
                </c:pt>
                <c:pt idx="1443">
                  <c:v>023XX W 48 PL</c:v>
                </c:pt>
                <c:pt idx="1444">
                  <c:v>023XX W 49 ST</c:v>
                </c:pt>
                <c:pt idx="1445">
                  <c:v>023XX W 50 ST</c:v>
                </c:pt>
                <c:pt idx="1446">
                  <c:v>023XX W 52 ST</c:v>
                </c:pt>
                <c:pt idx="1447">
                  <c:v>023XX W 56 ST</c:v>
                </c:pt>
                <c:pt idx="1448">
                  <c:v>023XX W 58 ST</c:v>
                </c:pt>
                <c:pt idx="1449">
                  <c:v>023XX W 61 ST</c:v>
                </c:pt>
                <c:pt idx="1450">
                  <c:v>023XX W 63 ST</c:v>
                </c:pt>
                <c:pt idx="1451">
                  <c:v>023XX W 65 ST</c:v>
                </c:pt>
                <c:pt idx="1452">
                  <c:v>023XX W 69 ST</c:v>
                </c:pt>
                <c:pt idx="1453">
                  <c:v>023XX W 70 ST</c:v>
                </c:pt>
                <c:pt idx="1454">
                  <c:v>023XX W 72 ST</c:v>
                </c:pt>
                <c:pt idx="1455">
                  <c:v>023XX W 78 ST</c:v>
                </c:pt>
                <c:pt idx="1456">
                  <c:v>023XX W 79 PL</c:v>
                </c:pt>
                <c:pt idx="1457">
                  <c:v>023XX W 80 PL</c:v>
                </c:pt>
                <c:pt idx="1458">
                  <c:v>023XX W 81 ST</c:v>
                </c:pt>
                <c:pt idx="1459">
                  <c:v>023XX W 83 ST</c:v>
                </c:pt>
                <c:pt idx="1460">
                  <c:v>023XX W 84 PL</c:v>
                </c:pt>
                <c:pt idx="1461">
                  <c:v>023XX W 87 ST</c:v>
                </c:pt>
                <c:pt idx="1462">
                  <c:v>023XX W 96 ST</c:v>
                </c:pt>
                <c:pt idx="1463">
                  <c:v>024XX E 71 ST</c:v>
                </c:pt>
                <c:pt idx="1464">
                  <c:v>024XX E 73 ST</c:v>
                </c:pt>
                <c:pt idx="1465">
                  <c:v>024XX E 74 PL</c:v>
                </c:pt>
                <c:pt idx="1466">
                  <c:v>024XX E 75 ST</c:v>
                </c:pt>
                <c:pt idx="1467">
                  <c:v>024XX E 77 ST</c:v>
                </c:pt>
                <c:pt idx="1468">
                  <c:v>024XX E 79 ST</c:v>
                </c:pt>
                <c:pt idx="1469">
                  <c:v>024XX E 82 ST</c:v>
                </c:pt>
                <c:pt idx="1470">
                  <c:v>024XX E 86 ST</c:v>
                </c:pt>
                <c:pt idx="1471">
                  <c:v>024XX E 91 ST</c:v>
                </c:pt>
                <c:pt idx="1472">
                  <c:v>024XX E 93 ST</c:v>
                </c:pt>
                <c:pt idx="1473">
                  <c:v>024XX E 95 ST</c:v>
                </c:pt>
                <c:pt idx="1474">
                  <c:v>024XX E 97 ST</c:v>
                </c:pt>
                <c:pt idx="1475">
                  <c:v>024XX E 99 ST</c:v>
                </c:pt>
                <c:pt idx="1476">
                  <c:v>024XX W 15 ST</c:v>
                </c:pt>
                <c:pt idx="1477">
                  <c:v>024XX W 19 ST</c:v>
                </c:pt>
                <c:pt idx="1478">
                  <c:v>024XX W 21 PL</c:v>
                </c:pt>
                <c:pt idx="1479">
                  <c:v>024XX W 22 ST</c:v>
                </c:pt>
                <c:pt idx="1480">
                  <c:v>024XX W 24 ST</c:v>
                </c:pt>
                <c:pt idx="1481">
                  <c:v>024XX W 26 ST</c:v>
                </c:pt>
                <c:pt idx="1482">
                  <c:v>024XX W 31 ST</c:v>
                </c:pt>
                <c:pt idx="1483">
                  <c:v>024XX W 34 PL</c:v>
                </c:pt>
                <c:pt idx="1484">
                  <c:v>024XX W 35 ST</c:v>
                </c:pt>
                <c:pt idx="1485">
                  <c:v>024XX W 40 ST</c:v>
                </c:pt>
                <c:pt idx="1486">
                  <c:v>024XX W 42 ST</c:v>
                </c:pt>
                <c:pt idx="1487">
                  <c:v>024XX W 44 ST</c:v>
                </c:pt>
                <c:pt idx="1488">
                  <c:v>024XX W 45 PL</c:v>
                </c:pt>
                <c:pt idx="1489">
                  <c:v>024XX W 46 ST</c:v>
                </c:pt>
                <c:pt idx="1490">
                  <c:v>024XX W 47 PL</c:v>
                </c:pt>
                <c:pt idx="1491">
                  <c:v>024XX W 48 ST</c:v>
                </c:pt>
                <c:pt idx="1492">
                  <c:v>024XX W 51 ST</c:v>
                </c:pt>
                <c:pt idx="1493">
                  <c:v>024XX W 53 ST</c:v>
                </c:pt>
                <c:pt idx="1494">
                  <c:v>024XX W 55 ST</c:v>
                </c:pt>
                <c:pt idx="1495">
                  <c:v>024XX W 57 ST</c:v>
                </c:pt>
                <c:pt idx="1496">
                  <c:v>024XX W 59 ST</c:v>
                </c:pt>
                <c:pt idx="1497">
                  <c:v>024XX W 60 ST</c:v>
                </c:pt>
                <c:pt idx="1498">
                  <c:v>024XX W 62 ST</c:v>
                </c:pt>
                <c:pt idx="1499">
                  <c:v>024XX W 64 ST</c:v>
                </c:pt>
                <c:pt idx="1500">
                  <c:v>024XX W 66 ST</c:v>
                </c:pt>
                <c:pt idx="1501">
                  <c:v>024XX W 68 ST</c:v>
                </c:pt>
                <c:pt idx="1502">
                  <c:v>024XX W 71 ST</c:v>
                </c:pt>
                <c:pt idx="1503">
                  <c:v>024XX W 73 ST</c:v>
                </c:pt>
                <c:pt idx="1504">
                  <c:v>024XX W 79 ST</c:v>
                </c:pt>
                <c:pt idx="1505">
                  <c:v>024XX W 80 ST</c:v>
                </c:pt>
                <c:pt idx="1506">
                  <c:v>025XX E 72 ST</c:v>
                </c:pt>
                <c:pt idx="1507">
                  <c:v>025XX E 73 PL</c:v>
                </c:pt>
                <c:pt idx="1508">
                  <c:v>025XX E 74 ST</c:v>
                </c:pt>
                <c:pt idx="1509">
                  <c:v>025XX E 76 ST</c:v>
                </c:pt>
                <c:pt idx="1510">
                  <c:v>025XX E 78 ST</c:v>
                </c:pt>
                <c:pt idx="1511">
                  <c:v>025XX E 81 ST</c:v>
                </c:pt>
                <c:pt idx="1512">
                  <c:v>025XX E 83 ST</c:v>
                </c:pt>
                <c:pt idx="1513">
                  <c:v>025XX E 85 ST</c:v>
                </c:pt>
                <c:pt idx="1514">
                  <c:v>025XX E 87 ST</c:v>
                </c:pt>
                <c:pt idx="1515">
                  <c:v>025XX E 90 ST</c:v>
                </c:pt>
                <c:pt idx="1516">
                  <c:v>025XX E 92 ST</c:v>
                </c:pt>
                <c:pt idx="1517">
                  <c:v>025XX E 95 PL</c:v>
                </c:pt>
                <c:pt idx="1518">
                  <c:v>025XX E 96 ST</c:v>
                </c:pt>
                <c:pt idx="1519">
                  <c:v>025XX E 97 PL</c:v>
                </c:pt>
                <c:pt idx="1520">
                  <c:v>025XX E 98 ST</c:v>
                </c:pt>
                <c:pt idx="1521">
                  <c:v>025XX W 16 ST</c:v>
                </c:pt>
                <c:pt idx="1522">
                  <c:v>025XX W 18 ST</c:v>
                </c:pt>
                <c:pt idx="1523">
                  <c:v>025XX W 21 ST</c:v>
                </c:pt>
                <c:pt idx="1524">
                  <c:v>025XX W 23 ST</c:v>
                </c:pt>
                <c:pt idx="1525">
                  <c:v>025XX W 25 ST</c:v>
                </c:pt>
                <c:pt idx="1526">
                  <c:v>025XX W 31 BL</c:v>
                </c:pt>
                <c:pt idx="1527">
                  <c:v>025XX W 36 ST</c:v>
                </c:pt>
                <c:pt idx="1528">
                  <c:v>025XX W 38 ST</c:v>
                </c:pt>
                <c:pt idx="1529">
                  <c:v>025XX W 39 PL</c:v>
                </c:pt>
                <c:pt idx="1530">
                  <c:v>025XX W 43 ST</c:v>
                </c:pt>
                <c:pt idx="1531">
                  <c:v>025XX W 45 ST</c:v>
                </c:pt>
                <c:pt idx="1532">
                  <c:v>025XX W 46 PL</c:v>
                </c:pt>
                <c:pt idx="1533">
                  <c:v>025XX W 47 ST</c:v>
                </c:pt>
                <c:pt idx="1534">
                  <c:v>025XX W 50 ST</c:v>
                </c:pt>
                <c:pt idx="1535">
                  <c:v>025XX W 52 ST</c:v>
                </c:pt>
                <c:pt idx="1536">
                  <c:v>025XX W 54 ST</c:v>
                </c:pt>
                <c:pt idx="1537">
                  <c:v>025XX W 56 ST</c:v>
                </c:pt>
                <c:pt idx="1538">
                  <c:v>025XX W 58 ST</c:v>
                </c:pt>
                <c:pt idx="1539">
                  <c:v>025XX W 61 ST</c:v>
                </c:pt>
                <c:pt idx="1540">
                  <c:v>025XX W 63 ST</c:v>
                </c:pt>
                <c:pt idx="1541">
                  <c:v>025XX W 65 ST</c:v>
                </c:pt>
                <c:pt idx="1542">
                  <c:v>025XX W 69 ST</c:v>
                </c:pt>
                <c:pt idx="1543">
                  <c:v>025XX W 70 ST</c:v>
                </c:pt>
                <c:pt idx="1544">
                  <c:v>025XX W 72 ST</c:v>
                </c:pt>
                <c:pt idx="1545">
                  <c:v>025XX W 74 ST</c:v>
                </c:pt>
                <c:pt idx="1546">
                  <c:v>025XX W 79 PL</c:v>
                </c:pt>
                <c:pt idx="1547">
                  <c:v>025XX W 80 PL</c:v>
                </c:pt>
                <c:pt idx="1548">
                  <c:v>025XX W 81 ST</c:v>
                </c:pt>
                <c:pt idx="1549">
                  <c:v>025XX W 82 PL</c:v>
                </c:pt>
                <c:pt idx="1550">
                  <c:v>025XX W 83 ST</c:v>
                </c:pt>
                <c:pt idx="1551">
                  <c:v>026XX E 73 ST</c:v>
                </c:pt>
                <c:pt idx="1552">
                  <c:v>026XX E 74 PL</c:v>
                </c:pt>
                <c:pt idx="1553">
                  <c:v>026XX E 75 ST</c:v>
                </c:pt>
                <c:pt idx="1554">
                  <c:v>026XX E 77 ST</c:v>
                </c:pt>
                <c:pt idx="1555">
                  <c:v>026XX E 79 ST</c:v>
                </c:pt>
                <c:pt idx="1556">
                  <c:v>026XX E 80 ST</c:v>
                </c:pt>
                <c:pt idx="1557">
                  <c:v>026XX E 82 ST</c:v>
                </c:pt>
                <c:pt idx="1558">
                  <c:v>026XX E 84 ST</c:v>
                </c:pt>
                <c:pt idx="1559">
                  <c:v>026XX E 86 ST</c:v>
                </c:pt>
                <c:pt idx="1560">
                  <c:v>026XX E 88 ST</c:v>
                </c:pt>
                <c:pt idx="1561">
                  <c:v>026XX E 93 ST</c:v>
                </c:pt>
                <c:pt idx="1562">
                  <c:v>026XX E 95 ST</c:v>
                </c:pt>
                <c:pt idx="1563">
                  <c:v>026XX E 99 ST</c:v>
                </c:pt>
                <c:pt idx="1564">
                  <c:v>026XX W 13 ST</c:v>
                </c:pt>
                <c:pt idx="1565">
                  <c:v>026XX W 15 ST</c:v>
                </c:pt>
                <c:pt idx="1566">
                  <c:v>026XX W 19 ST</c:v>
                </c:pt>
                <c:pt idx="1567">
                  <c:v>026XX W 21 PL</c:v>
                </c:pt>
                <c:pt idx="1568">
                  <c:v>026XX W 23 PL</c:v>
                </c:pt>
                <c:pt idx="1569">
                  <c:v>026XX W 24 ST</c:v>
                </c:pt>
                <c:pt idx="1570">
                  <c:v>026XX W 25 PL</c:v>
                </c:pt>
                <c:pt idx="1571">
                  <c:v>026XX W 26 ST</c:v>
                </c:pt>
                <c:pt idx="1572">
                  <c:v>026XX W 31 ST</c:v>
                </c:pt>
                <c:pt idx="1573">
                  <c:v>026XX W 35 ST</c:v>
                </c:pt>
                <c:pt idx="1574">
                  <c:v>026XX W 36 PL</c:v>
                </c:pt>
                <c:pt idx="1575">
                  <c:v>026XX W 37 ST</c:v>
                </c:pt>
                <c:pt idx="1576">
                  <c:v>026XX W 40 ST</c:v>
                </c:pt>
                <c:pt idx="1577">
                  <c:v>026XX W 42 ST</c:v>
                </c:pt>
                <c:pt idx="1578">
                  <c:v>026XX W 44 ST</c:v>
                </c:pt>
                <c:pt idx="1579">
                  <c:v>026XX W 46 ST</c:v>
                </c:pt>
                <c:pt idx="1580">
                  <c:v>026XX W 51 ST</c:v>
                </c:pt>
                <c:pt idx="1581">
                  <c:v>026XX W 53 ST</c:v>
                </c:pt>
                <c:pt idx="1582">
                  <c:v>026XX W 55 ST</c:v>
                </c:pt>
                <c:pt idx="1583">
                  <c:v>026XX W 59 ST</c:v>
                </c:pt>
                <c:pt idx="1584">
                  <c:v>026XX W 60 ST</c:v>
                </c:pt>
                <c:pt idx="1585">
                  <c:v>026XX W 62 ST</c:v>
                </c:pt>
                <c:pt idx="1586">
                  <c:v>026XX W 64 ST</c:v>
                </c:pt>
                <c:pt idx="1587">
                  <c:v>026XX W 68 ST</c:v>
                </c:pt>
                <c:pt idx="1588">
                  <c:v>026XX W 71 ST</c:v>
                </c:pt>
                <c:pt idx="1589">
                  <c:v>026XX W 77 ST</c:v>
                </c:pt>
                <c:pt idx="1590">
                  <c:v>026XX W 79 ST</c:v>
                </c:pt>
                <c:pt idx="1591">
                  <c:v>026XX W 80 ST</c:v>
                </c:pt>
                <c:pt idx="1592">
                  <c:v>026XX W 81 PL</c:v>
                </c:pt>
                <c:pt idx="1593">
                  <c:v>026XX W 82 ST</c:v>
                </c:pt>
                <c:pt idx="1594">
                  <c:v>026XX W 83 PL</c:v>
                </c:pt>
                <c:pt idx="1595">
                  <c:v>026XX W 84 ST</c:v>
                </c:pt>
                <c:pt idx="1596">
                  <c:v>026XX W 85 PL</c:v>
                </c:pt>
                <c:pt idx="1597">
                  <c:v>026XX W 86 ST</c:v>
                </c:pt>
                <c:pt idx="1598">
                  <c:v>026XX W 99 ST</c:v>
                </c:pt>
                <c:pt idx="1599">
                  <c:v>027XX E 74 ST</c:v>
                </c:pt>
                <c:pt idx="1600">
                  <c:v>027XX E 75 PL</c:v>
                </c:pt>
                <c:pt idx="1601">
                  <c:v>027XX E 76 ST</c:v>
                </c:pt>
                <c:pt idx="1602">
                  <c:v>027XX E 78 ST</c:v>
                </c:pt>
                <c:pt idx="1603">
                  <c:v>027XX E 81 ST</c:v>
                </c:pt>
                <c:pt idx="1604">
                  <c:v>027XX E 83 ST</c:v>
                </c:pt>
                <c:pt idx="1605">
                  <c:v>027XX E 85 ST</c:v>
                </c:pt>
                <c:pt idx="1606">
                  <c:v>027XX E 87 ST</c:v>
                </c:pt>
                <c:pt idx="1607">
                  <c:v>027XX E 89 ST</c:v>
                </c:pt>
                <c:pt idx="1608">
                  <c:v>027XX E 92 ST</c:v>
                </c:pt>
                <c:pt idx="1609">
                  <c:v>027XX E 96 ST</c:v>
                </c:pt>
                <c:pt idx="1610">
                  <c:v>027XX W 14 ST</c:v>
                </c:pt>
                <c:pt idx="1611">
                  <c:v>027XX W 15 PL</c:v>
                </c:pt>
                <c:pt idx="1612">
                  <c:v>027XX W 16 ST</c:v>
                </c:pt>
                <c:pt idx="1613">
                  <c:v>027XX W 18 ST</c:v>
                </c:pt>
                <c:pt idx="1614">
                  <c:v>027XX W 21 ST</c:v>
                </c:pt>
                <c:pt idx="1615">
                  <c:v>027XX W 22 PL</c:v>
                </c:pt>
                <c:pt idx="1616">
                  <c:v>027XX W 23 ST</c:v>
                </c:pt>
                <c:pt idx="1617">
                  <c:v>027XX W 24 PL</c:v>
                </c:pt>
                <c:pt idx="1618">
                  <c:v>027XX W 25 ST</c:v>
                </c:pt>
                <c:pt idx="1619">
                  <c:v>027XX W 27 ST</c:v>
                </c:pt>
                <c:pt idx="1620">
                  <c:v>027XX W 35 PL</c:v>
                </c:pt>
                <c:pt idx="1621">
                  <c:v>027XX W 36 ST</c:v>
                </c:pt>
                <c:pt idx="1622">
                  <c:v>027XX W 37 PL</c:v>
                </c:pt>
                <c:pt idx="1623">
                  <c:v>027XX W 38 ST</c:v>
                </c:pt>
                <c:pt idx="1624">
                  <c:v>027XX W 39 PL</c:v>
                </c:pt>
                <c:pt idx="1625">
                  <c:v>027XX W 41 ST</c:v>
                </c:pt>
                <c:pt idx="1626">
                  <c:v>027XX W 43 ST</c:v>
                </c:pt>
                <c:pt idx="1627">
                  <c:v>027XX W 45 ST</c:v>
                </c:pt>
                <c:pt idx="1628">
                  <c:v>027XX W 47 ST</c:v>
                </c:pt>
                <c:pt idx="1629">
                  <c:v>027XX W 50 ST</c:v>
                </c:pt>
                <c:pt idx="1630">
                  <c:v>027XX W 52 ST</c:v>
                </c:pt>
                <c:pt idx="1631">
                  <c:v>027XX W 54 ST</c:v>
                </c:pt>
                <c:pt idx="1632">
                  <c:v>027XX W 56 ST</c:v>
                </c:pt>
                <c:pt idx="1633">
                  <c:v>027XX W 58 ST</c:v>
                </c:pt>
                <c:pt idx="1634">
                  <c:v>027XX W 61 ST</c:v>
                </c:pt>
                <c:pt idx="1635">
                  <c:v>027XX W 63 ST</c:v>
                </c:pt>
                <c:pt idx="1636">
                  <c:v>027XX W 65 ST</c:v>
                </c:pt>
                <c:pt idx="1637">
                  <c:v>027XX W 69 ST</c:v>
                </c:pt>
                <c:pt idx="1638">
                  <c:v>027XX W 70 ST</c:v>
                </c:pt>
                <c:pt idx="1639">
                  <c:v>027XX W 72 ST</c:v>
                </c:pt>
                <c:pt idx="1640">
                  <c:v>027XX W 83 ST</c:v>
                </c:pt>
                <c:pt idx="1641">
                  <c:v>027XX W 84 PL</c:v>
                </c:pt>
                <c:pt idx="1642">
                  <c:v>027XX W 85 ST</c:v>
                </c:pt>
                <c:pt idx="1643">
                  <c:v>027XX W 86 PL</c:v>
                </c:pt>
                <c:pt idx="1644">
                  <c:v>027XX W 87 ST</c:v>
                </c:pt>
                <c:pt idx="1645">
                  <c:v>028XX E 75 ST</c:v>
                </c:pt>
                <c:pt idx="1646">
                  <c:v>028XX E 76 PL</c:v>
                </c:pt>
                <c:pt idx="1647">
                  <c:v>028XX E 77 ST</c:v>
                </c:pt>
                <c:pt idx="1648">
                  <c:v>028XX E 79 ST</c:v>
                </c:pt>
                <c:pt idx="1649">
                  <c:v>028XX E 80 ST</c:v>
                </c:pt>
                <c:pt idx="1650">
                  <c:v>028XX E 82 ST</c:v>
                </c:pt>
                <c:pt idx="1651">
                  <c:v>028XX E 84 ST</c:v>
                </c:pt>
                <c:pt idx="1652">
                  <c:v>028XX E 91 ST</c:v>
                </c:pt>
                <c:pt idx="1653">
                  <c:v>028XX E 93 ST</c:v>
                </c:pt>
                <c:pt idx="1654">
                  <c:v>028XX E 95 ST</c:v>
                </c:pt>
                <c:pt idx="1655">
                  <c:v>028XX E 97 ST</c:v>
                </c:pt>
                <c:pt idx="1656">
                  <c:v>028XX W 12 PL</c:v>
                </c:pt>
                <c:pt idx="1657">
                  <c:v>028XX W 19 ST</c:v>
                </c:pt>
                <c:pt idx="1658">
                  <c:v>028XX W 21 PL</c:v>
                </c:pt>
                <c:pt idx="1659">
                  <c:v>028XX W 23 PL</c:v>
                </c:pt>
                <c:pt idx="1660">
                  <c:v>028XX W 24 ST</c:v>
                </c:pt>
                <c:pt idx="1661">
                  <c:v>028XX W 25 PL</c:v>
                </c:pt>
                <c:pt idx="1662">
                  <c:v>028XX W 26 ST</c:v>
                </c:pt>
                <c:pt idx="1663">
                  <c:v>028XX W 31 ST</c:v>
                </c:pt>
                <c:pt idx="1664">
                  <c:v>028XX W 35 ST</c:v>
                </c:pt>
                <c:pt idx="1665">
                  <c:v>028XX W 36 PL</c:v>
                </c:pt>
                <c:pt idx="1666">
                  <c:v>028XX W 37 ST</c:v>
                </c:pt>
                <c:pt idx="1667">
                  <c:v>028XX W 38 PL</c:v>
                </c:pt>
                <c:pt idx="1668">
                  <c:v>028XX W 40 ST</c:v>
                </c:pt>
                <c:pt idx="1669">
                  <c:v>028XX W 42 ST</c:v>
                </c:pt>
                <c:pt idx="1670">
                  <c:v>028XX W 46 ST</c:v>
                </c:pt>
                <c:pt idx="1671">
                  <c:v>028XX W 47 PL</c:v>
                </c:pt>
                <c:pt idx="1672">
                  <c:v>028XX W 51 ST</c:v>
                </c:pt>
                <c:pt idx="1673">
                  <c:v>028XX W 53 ST</c:v>
                </c:pt>
                <c:pt idx="1674">
                  <c:v>028XX W 55 ST</c:v>
                </c:pt>
                <c:pt idx="1675">
                  <c:v>028XX W 57 ST</c:v>
                </c:pt>
                <c:pt idx="1676">
                  <c:v>028XX W 59 ST</c:v>
                </c:pt>
                <c:pt idx="1677">
                  <c:v>028XX W 60 ST</c:v>
                </c:pt>
                <c:pt idx="1678">
                  <c:v>028XX W 62 ST</c:v>
                </c:pt>
                <c:pt idx="1679">
                  <c:v>028XX W 64 ST</c:v>
                </c:pt>
                <c:pt idx="1680">
                  <c:v>028XX W 66 ST</c:v>
                </c:pt>
                <c:pt idx="1681">
                  <c:v>028XX W 71 ST</c:v>
                </c:pt>
                <c:pt idx="1682">
                  <c:v>028XX W 79 ST</c:v>
                </c:pt>
                <c:pt idx="1683">
                  <c:v>028XX W 82 ST</c:v>
                </c:pt>
                <c:pt idx="1684">
                  <c:v>028XX W 83 PL</c:v>
                </c:pt>
                <c:pt idx="1685">
                  <c:v>028XX W 84 ST</c:v>
                </c:pt>
                <c:pt idx="1686">
                  <c:v>028XX W 85 PL</c:v>
                </c:pt>
                <c:pt idx="1687">
                  <c:v>028XX W 86 ST</c:v>
                </c:pt>
                <c:pt idx="1688">
                  <c:v>028XX W 95 ST</c:v>
                </c:pt>
                <c:pt idx="1689">
                  <c:v>029XX E 78 ST</c:v>
                </c:pt>
                <c:pt idx="1690">
                  <c:v>029XX E 80 PL</c:v>
                </c:pt>
                <c:pt idx="1691">
                  <c:v>029XX E 81 ST</c:v>
                </c:pt>
                <c:pt idx="1692">
                  <c:v>029XX E 83 ST</c:v>
                </c:pt>
                <c:pt idx="1693">
                  <c:v>029XX E 85 ST</c:v>
                </c:pt>
                <c:pt idx="1694">
                  <c:v>029XX E 87 ST</c:v>
                </c:pt>
                <c:pt idx="1695">
                  <c:v>029XX E 89 ST</c:v>
                </c:pt>
                <c:pt idx="1696">
                  <c:v>029XX E 90 ST</c:v>
                </c:pt>
                <c:pt idx="1697">
                  <c:v>029XX E 92 ST</c:v>
                </c:pt>
                <c:pt idx="1698">
                  <c:v>029XX E 96 ST</c:v>
                </c:pt>
                <c:pt idx="1699">
                  <c:v>029XX W 23 ST</c:v>
                </c:pt>
                <c:pt idx="1700">
                  <c:v>029XX W 25 ST</c:v>
                </c:pt>
                <c:pt idx="1701">
                  <c:v>029XX W 36 ST</c:v>
                </c:pt>
                <c:pt idx="1702">
                  <c:v>029XX W 38 ST</c:v>
                </c:pt>
                <c:pt idx="1703">
                  <c:v>029XX W 39 PL</c:v>
                </c:pt>
                <c:pt idx="1704">
                  <c:v>029XX W 40 PL</c:v>
                </c:pt>
                <c:pt idx="1705">
                  <c:v>029XX W 43 ST</c:v>
                </c:pt>
                <c:pt idx="1706">
                  <c:v>029XX W 45 ST</c:v>
                </c:pt>
                <c:pt idx="1707">
                  <c:v>029XX W 47 ST</c:v>
                </c:pt>
                <c:pt idx="1708">
                  <c:v>029XX W 52 ST</c:v>
                </c:pt>
                <c:pt idx="1709">
                  <c:v>029XX W 54 ST</c:v>
                </c:pt>
                <c:pt idx="1710">
                  <c:v>029XX W 56 ST</c:v>
                </c:pt>
                <c:pt idx="1711">
                  <c:v>029XX W 58 ST</c:v>
                </c:pt>
                <c:pt idx="1712">
                  <c:v>029XX W 61 ST</c:v>
                </c:pt>
                <c:pt idx="1713">
                  <c:v>029XX W 63 ST</c:v>
                </c:pt>
                <c:pt idx="1714">
                  <c:v>029XX W 65 ST</c:v>
                </c:pt>
                <c:pt idx="1715">
                  <c:v>029XX W 76 ST</c:v>
                </c:pt>
                <c:pt idx="1716">
                  <c:v>029XX W 81 ST</c:v>
                </c:pt>
                <c:pt idx="1717">
                  <c:v>029XX W 83 ST</c:v>
                </c:pt>
                <c:pt idx="1718">
                  <c:v>029XX W 85 ST</c:v>
                </c:pt>
                <c:pt idx="1719">
                  <c:v>029XX W 86 PL</c:v>
                </c:pt>
                <c:pt idx="1720">
                  <c:v>029XX W 87 ST</c:v>
                </c:pt>
                <c:pt idx="1721">
                  <c:v>030XX E 78 ST</c:v>
                </c:pt>
                <c:pt idx="1722">
                  <c:v>030XX E 79 PL</c:v>
                </c:pt>
                <c:pt idx="1723">
                  <c:v>030XX E 80 PL</c:v>
                </c:pt>
                <c:pt idx="1724">
                  <c:v>030XX E 81 ST</c:v>
                </c:pt>
                <c:pt idx="1725">
                  <c:v>030XX E 83 ST</c:v>
                </c:pt>
                <c:pt idx="1726">
                  <c:v>030XX E 85 ST</c:v>
                </c:pt>
                <c:pt idx="1727">
                  <c:v>030XX E 87 ST</c:v>
                </c:pt>
                <c:pt idx="1728">
                  <c:v>030XX E 89 ST</c:v>
                </c:pt>
                <c:pt idx="1729">
                  <c:v>030XX E 90 ST</c:v>
                </c:pt>
                <c:pt idx="1730">
                  <c:v>030XX E 92 ST</c:v>
                </c:pt>
                <c:pt idx="1731">
                  <c:v>030XX E 96 ST</c:v>
                </c:pt>
                <c:pt idx="1732">
                  <c:v>030XX E 98 ST</c:v>
                </c:pt>
                <c:pt idx="1733">
                  <c:v>030XX W 23 ST</c:v>
                </c:pt>
                <c:pt idx="1734">
                  <c:v>030XX W 25 ST</c:v>
                </c:pt>
                <c:pt idx="1735">
                  <c:v>030XX W 27 ST</c:v>
                </c:pt>
                <c:pt idx="1736">
                  <c:v>030XX W 36 ST</c:v>
                </c:pt>
                <c:pt idx="1737">
                  <c:v>030XX W 37 PL</c:v>
                </c:pt>
                <c:pt idx="1738">
                  <c:v>030XX W 38 ST</c:v>
                </c:pt>
                <c:pt idx="1739">
                  <c:v>030XX W 39 PL</c:v>
                </c:pt>
                <c:pt idx="1740">
                  <c:v>030XX W 40 PL</c:v>
                </c:pt>
                <c:pt idx="1741">
                  <c:v>030XX W 41 ST</c:v>
                </c:pt>
                <c:pt idx="1742">
                  <c:v>030XX W 43 ST</c:v>
                </c:pt>
                <c:pt idx="1743">
                  <c:v>030XX W 45 ST</c:v>
                </c:pt>
                <c:pt idx="1744">
                  <c:v>030XX W 47 ST</c:v>
                </c:pt>
                <c:pt idx="1745">
                  <c:v>030XX W 53 PL</c:v>
                </c:pt>
                <c:pt idx="1746">
                  <c:v>030XX W 54 ST</c:v>
                </c:pt>
                <c:pt idx="1747">
                  <c:v>030XX W 56 ST</c:v>
                </c:pt>
                <c:pt idx="1748">
                  <c:v>030XX W 58 ST</c:v>
                </c:pt>
                <c:pt idx="1749">
                  <c:v>030XX W 61 ST</c:v>
                </c:pt>
                <c:pt idx="1750">
                  <c:v>030XX W 63 ST</c:v>
                </c:pt>
                <c:pt idx="1751">
                  <c:v>030XX W 65 ST</c:v>
                </c:pt>
                <c:pt idx="1752">
                  <c:v>030XX W 81 ST</c:v>
                </c:pt>
                <c:pt idx="1753">
                  <c:v>030XX W 83 ST</c:v>
                </c:pt>
                <c:pt idx="1754">
                  <c:v>030XX W 84 PL</c:v>
                </c:pt>
                <c:pt idx="1755">
                  <c:v>030XX W 85 ST</c:v>
                </c:pt>
                <c:pt idx="1756">
                  <c:v>031XX E 77 ST</c:v>
                </c:pt>
                <c:pt idx="1757">
                  <c:v>031XX E 79 ST</c:v>
                </c:pt>
                <c:pt idx="1758">
                  <c:v>031XX E 80 ST</c:v>
                </c:pt>
                <c:pt idx="1759">
                  <c:v>031XX E 82 ST</c:v>
                </c:pt>
                <c:pt idx="1760">
                  <c:v>031XX E 91 ST</c:v>
                </c:pt>
                <c:pt idx="1761">
                  <c:v>031XX E 93 ST</c:v>
                </c:pt>
                <c:pt idx="1762">
                  <c:v>031XX E 95 ST</c:v>
                </c:pt>
                <c:pt idx="1763">
                  <c:v>031XX W 13 ST</c:v>
                </c:pt>
                <c:pt idx="1764">
                  <c:v>031XX W 15 ST</c:v>
                </c:pt>
                <c:pt idx="1765">
                  <c:v>031XX W 19 ST</c:v>
                </c:pt>
                <c:pt idx="1766">
                  <c:v>031XX W 22 ST</c:v>
                </c:pt>
                <c:pt idx="1767">
                  <c:v>031XX W 24 ST</c:v>
                </c:pt>
                <c:pt idx="1768">
                  <c:v>031XX W 26 ST</c:v>
                </c:pt>
                <c:pt idx="1769">
                  <c:v>031XX W 28 ST</c:v>
                </c:pt>
                <c:pt idx="1770">
                  <c:v>031XX W 31 ST</c:v>
                </c:pt>
                <c:pt idx="1771">
                  <c:v>031XX W 36 PL</c:v>
                </c:pt>
                <c:pt idx="1772">
                  <c:v>031XX W 38 PL</c:v>
                </c:pt>
                <c:pt idx="1773">
                  <c:v>031XX W 40 ST</c:v>
                </c:pt>
                <c:pt idx="1774">
                  <c:v>031XX W 41 PL</c:v>
                </c:pt>
                <c:pt idx="1775">
                  <c:v>031XX W 42 ST</c:v>
                </c:pt>
                <c:pt idx="1776">
                  <c:v>031XX W 44 ST</c:v>
                </c:pt>
                <c:pt idx="1777">
                  <c:v>031XX W 51 ST</c:v>
                </c:pt>
                <c:pt idx="1778">
                  <c:v>031XX W 53 ST</c:v>
                </c:pt>
                <c:pt idx="1779">
                  <c:v>031XX W 54 PL</c:v>
                </c:pt>
                <c:pt idx="1780">
                  <c:v>031XX W 55 ST</c:v>
                </c:pt>
                <c:pt idx="1781">
                  <c:v>031XX W 57 ST</c:v>
                </c:pt>
                <c:pt idx="1782">
                  <c:v>031XX W 59 ST</c:v>
                </c:pt>
                <c:pt idx="1783">
                  <c:v>031XX W 60 ST</c:v>
                </c:pt>
                <c:pt idx="1784">
                  <c:v>031XX W 62 ST</c:v>
                </c:pt>
                <c:pt idx="1785">
                  <c:v>031XX W 64 ST</c:v>
                </c:pt>
                <c:pt idx="1786">
                  <c:v>031XX W 66 ST</c:v>
                </c:pt>
                <c:pt idx="1787">
                  <c:v>031XX W 71 ST</c:v>
                </c:pt>
                <c:pt idx="1788">
                  <c:v>031XX W 73 ST</c:v>
                </c:pt>
                <c:pt idx="1789">
                  <c:v>031XX W 77 ST</c:v>
                </c:pt>
                <c:pt idx="1790">
                  <c:v>031XX W 79 ST</c:v>
                </c:pt>
                <c:pt idx="1791">
                  <c:v>031XX W 80 ST</c:v>
                </c:pt>
                <c:pt idx="1792">
                  <c:v>031XX W 82 ST</c:v>
                </c:pt>
                <c:pt idx="1793">
                  <c:v>031XX W 83 PL</c:v>
                </c:pt>
                <c:pt idx="1794">
                  <c:v>031XX W 84 ST</c:v>
                </c:pt>
                <c:pt idx="1795">
                  <c:v>032XX E 83 ST</c:v>
                </c:pt>
                <c:pt idx="1796">
                  <c:v>032XX E 85 ST</c:v>
                </c:pt>
                <c:pt idx="1797">
                  <c:v>032XX E 87 ST</c:v>
                </c:pt>
                <c:pt idx="1798">
                  <c:v>032XX E 89 ST</c:v>
                </c:pt>
                <c:pt idx="1799">
                  <c:v>032XX E 90 ST</c:v>
                </c:pt>
                <c:pt idx="1800">
                  <c:v>032XX E 92 ST</c:v>
                </c:pt>
                <c:pt idx="1801">
                  <c:v>032XX W 16 ST</c:v>
                </c:pt>
                <c:pt idx="1802">
                  <c:v>032XX W 21 ST</c:v>
                </c:pt>
                <c:pt idx="1803">
                  <c:v>032XX W 23 ST</c:v>
                </c:pt>
                <c:pt idx="1804">
                  <c:v>032XX W 25 ST</c:v>
                </c:pt>
                <c:pt idx="1805">
                  <c:v>032XX W 27 ST</c:v>
                </c:pt>
                <c:pt idx="1806">
                  <c:v>032XX W 30 ST</c:v>
                </c:pt>
                <c:pt idx="1807">
                  <c:v>032XX W 36 ST</c:v>
                </c:pt>
                <c:pt idx="1808">
                  <c:v>032XX W 37 PL</c:v>
                </c:pt>
                <c:pt idx="1809">
                  <c:v>032XX W 38 ST</c:v>
                </c:pt>
                <c:pt idx="1810">
                  <c:v>032XX W 43 ST</c:v>
                </c:pt>
                <c:pt idx="1811">
                  <c:v>032XX W 45 ST</c:v>
                </c:pt>
                <c:pt idx="1812">
                  <c:v>032XX W 47 ST</c:v>
                </c:pt>
                <c:pt idx="1813">
                  <c:v>032XX W 48 PL</c:v>
                </c:pt>
                <c:pt idx="1814">
                  <c:v>032XX W 52 ST</c:v>
                </c:pt>
                <c:pt idx="1815">
                  <c:v>032XX W 54 ST</c:v>
                </c:pt>
                <c:pt idx="1816">
                  <c:v>032XX W 56 ST</c:v>
                </c:pt>
                <c:pt idx="1817">
                  <c:v>032XX W 58 ST</c:v>
                </c:pt>
                <c:pt idx="1818">
                  <c:v>032XX W 61 ST</c:v>
                </c:pt>
                <c:pt idx="1819">
                  <c:v>032XX W 62 PL</c:v>
                </c:pt>
                <c:pt idx="1820">
                  <c:v>032XX W 63 ST</c:v>
                </c:pt>
                <c:pt idx="1821">
                  <c:v>032XX W 64 PL</c:v>
                </c:pt>
                <c:pt idx="1822">
                  <c:v>032XX W 65 ST</c:v>
                </c:pt>
                <c:pt idx="1823">
                  <c:v>032XX W 66 PL</c:v>
                </c:pt>
                <c:pt idx="1824">
                  <c:v>032XX W 68 PL</c:v>
                </c:pt>
                <c:pt idx="1825">
                  <c:v>032XX W 72 ST</c:v>
                </c:pt>
                <c:pt idx="1826">
                  <c:v>032XX W 78 ST</c:v>
                </c:pt>
                <c:pt idx="1827">
                  <c:v>032XX W 81 ST</c:v>
                </c:pt>
                <c:pt idx="1828">
                  <c:v>032XX W 83 ST</c:v>
                </c:pt>
                <c:pt idx="1829">
                  <c:v>032XX W 84 PL</c:v>
                </c:pt>
                <c:pt idx="1830">
                  <c:v>032XX W 85 ST</c:v>
                </c:pt>
                <c:pt idx="1831">
                  <c:v>032XX W 87 ST</c:v>
                </c:pt>
                <c:pt idx="1832">
                  <c:v>033XX E 79 ST</c:v>
                </c:pt>
                <c:pt idx="1833">
                  <c:v>033XX E 86 ST</c:v>
                </c:pt>
                <c:pt idx="1834">
                  <c:v>033XX E 88 ST</c:v>
                </c:pt>
                <c:pt idx="1835">
                  <c:v>033XX E 91 ST</c:v>
                </c:pt>
                <c:pt idx="1836">
                  <c:v>033XX E 95 ST</c:v>
                </c:pt>
                <c:pt idx="1837">
                  <c:v>033XX W 13 ST</c:v>
                </c:pt>
                <c:pt idx="1838">
                  <c:v>033XX W 15 ST</c:v>
                </c:pt>
                <c:pt idx="1839">
                  <c:v>033XX W 19 ST</c:v>
                </c:pt>
                <c:pt idx="1840">
                  <c:v>033XX W 22 ST</c:v>
                </c:pt>
                <c:pt idx="1841">
                  <c:v>033XX W 24 ST</c:v>
                </c:pt>
                <c:pt idx="1842">
                  <c:v>033XX W 26 ST</c:v>
                </c:pt>
                <c:pt idx="1843">
                  <c:v>033XX W 28 ST</c:v>
                </c:pt>
                <c:pt idx="1844">
                  <c:v>033XX W 31 ST</c:v>
                </c:pt>
                <c:pt idx="1845">
                  <c:v>033XX W 38 PL</c:v>
                </c:pt>
                <c:pt idx="1846">
                  <c:v>033XX W 46 ST</c:v>
                </c:pt>
                <c:pt idx="1847">
                  <c:v>033XX W 47 PL</c:v>
                </c:pt>
                <c:pt idx="1848">
                  <c:v>033XX W 51 ST</c:v>
                </c:pt>
                <c:pt idx="1849">
                  <c:v>033XX W 53 ST</c:v>
                </c:pt>
                <c:pt idx="1850">
                  <c:v>033XX W 55 ST</c:v>
                </c:pt>
                <c:pt idx="1851">
                  <c:v>033XX W 57 ST</c:v>
                </c:pt>
                <c:pt idx="1852">
                  <c:v>033XX W 59 ST</c:v>
                </c:pt>
                <c:pt idx="1853">
                  <c:v>033XX W 60 ST</c:v>
                </c:pt>
                <c:pt idx="1854">
                  <c:v>033XX W 61 PL</c:v>
                </c:pt>
                <c:pt idx="1855">
                  <c:v>033XX W 62 ST</c:v>
                </c:pt>
                <c:pt idx="1856">
                  <c:v>033XX W 63 PL</c:v>
                </c:pt>
                <c:pt idx="1857">
                  <c:v>033XX W 64 ST</c:v>
                </c:pt>
                <c:pt idx="1858">
                  <c:v>033XX W 65 PL</c:v>
                </c:pt>
                <c:pt idx="1859">
                  <c:v>033XX W 66 ST</c:v>
                </c:pt>
                <c:pt idx="1860">
                  <c:v>033XX W 71 ST</c:v>
                </c:pt>
                <c:pt idx="1861">
                  <c:v>033XX W 79 ST</c:v>
                </c:pt>
                <c:pt idx="1862">
                  <c:v>033XX W 82 ST</c:v>
                </c:pt>
                <c:pt idx="1863">
                  <c:v>033XX W 83 PL</c:v>
                </c:pt>
                <c:pt idx="1864">
                  <c:v>033XX W 84 ST</c:v>
                </c:pt>
                <c:pt idx="1865">
                  <c:v>034XX W 13 PL</c:v>
                </c:pt>
                <c:pt idx="1866">
                  <c:v>034XX W 16 ST</c:v>
                </c:pt>
                <c:pt idx="1867">
                  <c:v>034XX W 18 ST</c:v>
                </c:pt>
                <c:pt idx="1868">
                  <c:v>034XX W 21 ST</c:v>
                </c:pt>
                <c:pt idx="1869">
                  <c:v>034XX W 23 ST</c:v>
                </c:pt>
                <c:pt idx="1870">
                  <c:v>034XX W 25 ST</c:v>
                </c:pt>
                <c:pt idx="1871">
                  <c:v>034XX W 27 ST</c:v>
                </c:pt>
                <c:pt idx="1872">
                  <c:v>034XX W 30 ST</c:v>
                </c:pt>
                <c:pt idx="1873">
                  <c:v>034XX W 37 PL</c:v>
                </c:pt>
                <c:pt idx="1874">
                  <c:v>034XX W 38 ST</c:v>
                </c:pt>
                <c:pt idx="1875">
                  <c:v>034XX W 47 ST</c:v>
                </c:pt>
                <c:pt idx="1876">
                  <c:v>034XX W 48 PL</c:v>
                </c:pt>
                <c:pt idx="1877">
                  <c:v>034XX W 52 ST</c:v>
                </c:pt>
                <c:pt idx="1878">
                  <c:v>034XX W 53 PL</c:v>
                </c:pt>
                <c:pt idx="1879">
                  <c:v>034XX W 54 ST</c:v>
                </c:pt>
                <c:pt idx="1880">
                  <c:v>034XX W 56 ST</c:v>
                </c:pt>
                <c:pt idx="1881">
                  <c:v>034XX W 59 PL</c:v>
                </c:pt>
                <c:pt idx="1882">
                  <c:v>034XX W 60 PL</c:v>
                </c:pt>
                <c:pt idx="1883">
                  <c:v>034XX W 61 ST</c:v>
                </c:pt>
                <c:pt idx="1884">
                  <c:v>034XX W 62 PL</c:v>
                </c:pt>
                <c:pt idx="1885">
                  <c:v>034XX W 63 ST</c:v>
                </c:pt>
                <c:pt idx="1886">
                  <c:v>034XX W 64 PL</c:v>
                </c:pt>
                <c:pt idx="1887">
                  <c:v>034XX W 65 ST</c:v>
                </c:pt>
                <c:pt idx="1888">
                  <c:v>034XX W 66 PL</c:v>
                </c:pt>
                <c:pt idx="1889">
                  <c:v>034XX W 71 PL</c:v>
                </c:pt>
                <c:pt idx="1890">
                  <c:v>034XX W 72 ST</c:v>
                </c:pt>
                <c:pt idx="1891">
                  <c:v>034XX W 73 PL</c:v>
                </c:pt>
                <c:pt idx="1892">
                  <c:v>034XX W 74 ST</c:v>
                </c:pt>
                <c:pt idx="1893">
                  <c:v>034XX W 76 ST</c:v>
                </c:pt>
                <c:pt idx="1894">
                  <c:v>034XX W 82 PL</c:v>
                </c:pt>
                <c:pt idx="1895">
                  <c:v>034XX W 83 ST</c:v>
                </c:pt>
                <c:pt idx="1896">
                  <c:v>034XX W 84 PL</c:v>
                </c:pt>
                <c:pt idx="1897">
                  <c:v>034XX W 85 ST</c:v>
                </c:pt>
                <c:pt idx="1898">
                  <c:v>035XX E 95 ST</c:v>
                </c:pt>
                <c:pt idx="1899">
                  <c:v>035XX E 97 ST</c:v>
                </c:pt>
                <c:pt idx="1900">
                  <c:v>035XX E 99 ST</c:v>
                </c:pt>
                <c:pt idx="1901">
                  <c:v>035XX W 12 PL</c:v>
                </c:pt>
                <c:pt idx="1902">
                  <c:v>035XX W 15 ST</c:v>
                </c:pt>
                <c:pt idx="1903">
                  <c:v>035XX W 22 ST</c:v>
                </c:pt>
                <c:pt idx="1904">
                  <c:v>035XX W 24 ST</c:v>
                </c:pt>
                <c:pt idx="1905">
                  <c:v>035XX W 26 ST</c:v>
                </c:pt>
                <c:pt idx="1906">
                  <c:v>035XX W 28 ST</c:v>
                </c:pt>
                <c:pt idx="1907">
                  <c:v>035XX W 31 ST</c:v>
                </c:pt>
                <c:pt idx="1908">
                  <c:v>035XX W 37 ST</c:v>
                </c:pt>
                <c:pt idx="1909">
                  <c:v>035XX W 38 PL</c:v>
                </c:pt>
                <c:pt idx="1910">
                  <c:v>035XX W 51 ST</c:v>
                </c:pt>
                <c:pt idx="1911">
                  <c:v>035XX W 55 ST</c:v>
                </c:pt>
                <c:pt idx="1912">
                  <c:v>035XX W 57 ST</c:v>
                </c:pt>
                <c:pt idx="1913">
                  <c:v>035XX W 58 PL</c:v>
                </c:pt>
                <c:pt idx="1914">
                  <c:v>035XX W 59 ST</c:v>
                </c:pt>
                <c:pt idx="1915">
                  <c:v>035XX W 60 ST</c:v>
                </c:pt>
                <c:pt idx="1916">
                  <c:v>035XX W 61 PL</c:v>
                </c:pt>
                <c:pt idx="1917">
                  <c:v>035XX W 62 ST</c:v>
                </c:pt>
                <c:pt idx="1918">
                  <c:v>035XX W 63 PL</c:v>
                </c:pt>
                <c:pt idx="1919">
                  <c:v>035XX W 64 ST</c:v>
                </c:pt>
                <c:pt idx="1920">
                  <c:v>035XX W 65 PL</c:v>
                </c:pt>
                <c:pt idx="1921">
                  <c:v>035XX W 66 ST</c:v>
                </c:pt>
                <c:pt idx="1922">
                  <c:v>035XX W 71 ST</c:v>
                </c:pt>
                <c:pt idx="1923">
                  <c:v>035XX W 72 PL</c:v>
                </c:pt>
                <c:pt idx="1924">
                  <c:v>035XX W 73 ST</c:v>
                </c:pt>
                <c:pt idx="1925">
                  <c:v>035XX W 75 ST</c:v>
                </c:pt>
                <c:pt idx="1926">
                  <c:v>035XX W 76 PL</c:v>
                </c:pt>
                <c:pt idx="1927">
                  <c:v>035XX W 77 ST</c:v>
                </c:pt>
                <c:pt idx="1928">
                  <c:v>035XX W 78 PL</c:v>
                </c:pt>
                <c:pt idx="1929">
                  <c:v>035XX W 79 ST</c:v>
                </c:pt>
                <c:pt idx="1930">
                  <c:v>035XX W 80 ST</c:v>
                </c:pt>
                <c:pt idx="1931">
                  <c:v>035XX W 81 PL</c:v>
                </c:pt>
                <c:pt idx="1932">
                  <c:v>035XX W 83 PL</c:v>
                </c:pt>
                <c:pt idx="1933">
                  <c:v>035XX W 84 ST</c:v>
                </c:pt>
                <c:pt idx="1934">
                  <c:v>035XX W 85 PL</c:v>
                </c:pt>
                <c:pt idx="1935">
                  <c:v>036XX E 96 ST</c:v>
                </c:pt>
                <c:pt idx="1936">
                  <c:v>036XX W 16 ST</c:v>
                </c:pt>
                <c:pt idx="1937">
                  <c:v>036XX W 18 ST</c:v>
                </c:pt>
                <c:pt idx="1938">
                  <c:v>036XX W 23 ST</c:v>
                </c:pt>
                <c:pt idx="1939">
                  <c:v>036XX W 25 ST</c:v>
                </c:pt>
                <c:pt idx="1940">
                  <c:v>036XX W 27 ST</c:v>
                </c:pt>
                <c:pt idx="1941">
                  <c:v>036XX W 30 ST</c:v>
                </c:pt>
                <c:pt idx="1942">
                  <c:v>036XX W 32 ST</c:v>
                </c:pt>
                <c:pt idx="1943">
                  <c:v>036XX W 47 ST</c:v>
                </c:pt>
                <c:pt idx="1944">
                  <c:v>036XX W 54 ST</c:v>
                </c:pt>
                <c:pt idx="1945">
                  <c:v>036XX W 55 PL</c:v>
                </c:pt>
                <c:pt idx="1946">
                  <c:v>036XX W 56 ST</c:v>
                </c:pt>
                <c:pt idx="1947">
                  <c:v>036XX W 57 PL</c:v>
                </c:pt>
                <c:pt idx="1948">
                  <c:v>036XX W 58 ST</c:v>
                </c:pt>
                <c:pt idx="1949">
                  <c:v>036XX W 59 PL</c:v>
                </c:pt>
                <c:pt idx="1950">
                  <c:v>036XX W 60 PL</c:v>
                </c:pt>
                <c:pt idx="1951">
                  <c:v>036XX W 61 ST</c:v>
                </c:pt>
                <c:pt idx="1952">
                  <c:v>036XX W 62 PL</c:v>
                </c:pt>
                <c:pt idx="1953">
                  <c:v>036XX W 63 ST</c:v>
                </c:pt>
                <c:pt idx="1954">
                  <c:v>036XX W 64 PL</c:v>
                </c:pt>
                <c:pt idx="1955">
                  <c:v>036XX W 65 ST</c:v>
                </c:pt>
                <c:pt idx="1956">
                  <c:v>036XX W 66 PL</c:v>
                </c:pt>
                <c:pt idx="1957">
                  <c:v>036XX W 68 PL</c:v>
                </c:pt>
                <c:pt idx="1958">
                  <c:v>036XX W 69 ST</c:v>
                </c:pt>
                <c:pt idx="1959">
                  <c:v>036XX W 70 ST</c:v>
                </c:pt>
                <c:pt idx="1960">
                  <c:v>036XX W 79 PL</c:v>
                </c:pt>
                <c:pt idx="1961">
                  <c:v>036XX W 80 PL</c:v>
                </c:pt>
                <c:pt idx="1962">
                  <c:v>036XX W 81 ST</c:v>
                </c:pt>
                <c:pt idx="1963">
                  <c:v>036XX W 82 PL</c:v>
                </c:pt>
                <c:pt idx="1964">
                  <c:v>036XX W 83 ST</c:v>
                </c:pt>
                <c:pt idx="1965">
                  <c:v>036XX W 84 PL</c:v>
                </c:pt>
                <c:pt idx="1966">
                  <c:v>036XX W 85 ST</c:v>
                </c:pt>
                <c:pt idx="1967">
                  <c:v>036XX W 86 PL</c:v>
                </c:pt>
                <c:pt idx="1968">
                  <c:v>036XX W 87 ST</c:v>
                </c:pt>
                <c:pt idx="1969">
                  <c:v>037XX E 97 ST</c:v>
                </c:pt>
                <c:pt idx="1970">
                  <c:v>037XX E 99 ST</c:v>
                </c:pt>
                <c:pt idx="1971">
                  <c:v>037XX W 13 ST</c:v>
                </c:pt>
                <c:pt idx="1972">
                  <c:v>037XX W 15 ST</c:v>
                </c:pt>
                <c:pt idx="1973">
                  <c:v>037XX W 19 ST</c:v>
                </c:pt>
                <c:pt idx="1974">
                  <c:v>037XX W 24 ST</c:v>
                </c:pt>
                <c:pt idx="1975">
                  <c:v>037XX W 26 ST</c:v>
                </c:pt>
                <c:pt idx="1976">
                  <c:v>037XX W 28 ST</c:v>
                </c:pt>
                <c:pt idx="1977">
                  <c:v>037XX W 31 ST</c:v>
                </c:pt>
                <c:pt idx="1978">
                  <c:v>037XX W 35 ST</c:v>
                </c:pt>
                <c:pt idx="1979">
                  <c:v>037XX W 51 ST</c:v>
                </c:pt>
                <c:pt idx="1980">
                  <c:v>037XX W 55 ST</c:v>
                </c:pt>
                <c:pt idx="1981">
                  <c:v>037XX W 56 PL</c:v>
                </c:pt>
                <c:pt idx="1982">
                  <c:v>037XX W 57 ST</c:v>
                </c:pt>
                <c:pt idx="1983">
                  <c:v>037XX W 58 PL</c:v>
                </c:pt>
                <c:pt idx="1984">
                  <c:v>037XX W 59 ST</c:v>
                </c:pt>
                <c:pt idx="1985">
                  <c:v>037XX W 60 ST</c:v>
                </c:pt>
                <c:pt idx="1986">
                  <c:v>037XX W 61 PL</c:v>
                </c:pt>
                <c:pt idx="1987">
                  <c:v>037XX W 62 ST</c:v>
                </c:pt>
                <c:pt idx="1988">
                  <c:v>037XX W 63 PL</c:v>
                </c:pt>
                <c:pt idx="1989">
                  <c:v>037XX W 64 ST</c:v>
                </c:pt>
                <c:pt idx="1990">
                  <c:v>037XX W 65 PL</c:v>
                </c:pt>
                <c:pt idx="1991">
                  <c:v>037XX W 66 ST</c:v>
                </c:pt>
                <c:pt idx="1992">
                  <c:v>037XX W 67 PL</c:v>
                </c:pt>
                <c:pt idx="1993">
                  <c:v>037XX W 68 ST</c:v>
                </c:pt>
                <c:pt idx="1994">
                  <c:v>037XX W 69 PL</c:v>
                </c:pt>
                <c:pt idx="1995">
                  <c:v>037XX W 70 PL</c:v>
                </c:pt>
                <c:pt idx="1996">
                  <c:v>037XX W 71 ST</c:v>
                </c:pt>
                <c:pt idx="1997">
                  <c:v>037XX W 76 PL</c:v>
                </c:pt>
                <c:pt idx="1998">
                  <c:v>037XX W 77 ST</c:v>
                </c:pt>
                <c:pt idx="1999">
                  <c:v>037XX W 78 PL</c:v>
                </c:pt>
                <c:pt idx="2000">
                  <c:v>037XX W 79 ST</c:v>
                </c:pt>
                <c:pt idx="2001">
                  <c:v>037XX W 80 ST</c:v>
                </c:pt>
                <c:pt idx="2002">
                  <c:v>037XX W 81 PL</c:v>
                </c:pt>
                <c:pt idx="2003">
                  <c:v>037XX W 82 ST</c:v>
                </c:pt>
                <c:pt idx="2004">
                  <c:v>037XX W 83 PL</c:v>
                </c:pt>
                <c:pt idx="2005">
                  <c:v>037XX W 84 ST</c:v>
                </c:pt>
                <c:pt idx="2006">
                  <c:v>037XX W 85 PL</c:v>
                </c:pt>
                <c:pt idx="2007">
                  <c:v>037XX W 86 ST</c:v>
                </c:pt>
                <c:pt idx="2008">
                  <c:v>037XX W 99 ST</c:v>
                </c:pt>
                <c:pt idx="2009">
                  <c:v>038XX W 14 ST</c:v>
                </c:pt>
                <c:pt idx="2010">
                  <c:v>038XX W 16 ST</c:v>
                </c:pt>
                <c:pt idx="2011">
                  <c:v>038XX W 18 ST</c:v>
                </c:pt>
                <c:pt idx="2012">
                  <c:v>038XX W 25 ST</c:v>
                </c:pt>
                <c:pt idx="2013">
                  <c:v>038XX W 27 ST</c:v>
                </c:pt>
                <c:pt idx="2014">
                  <c:v>038XX W 30 ST</c:v>
                </c:pt>
                <c:pt idx="2015">
                  <c:v>038XX W 32 ST</c:v>
                </c:pt>
                <c:pt idx="2016">
                  <c:v>038XX W 38 ST</c:v>
                </c:pt>
                <c:pt idx="2017">
                  <c:v>038XX W 39 PL</c:v>
                </c:pt>
                <c:pt idx="2018">
                  <c:v>038XX W 41 ST</c:v>
                </c:pt>
                <c:pt idx="2019">
                  <c:v>038XX W 43 ST</c:v>
                </c:pt>
                <c:pt idx="2020">
                  <c:v>038XX W 45 ST</c:v>
                </c:pt>
                <c:pt idx="2021">
                  <c:v>038XX W 46 PL</c:v>
                </c:pt>
                <c:pt idx="2022">
                  <c:v>038XX W 47 ST</c:v>
                </c:pt>
                <c:pt idx="2023">
                  <c:v>038XX W 49 ST</c:v>
                </c:pt>
                <c:pt idx="2024">
                  <c:v>038XX W 52 ST</c:v>
                </c:pt>
                <c:pt idx="2025">
                  <c:v>038XX W 55 PL</c:v>
                </c:pt>
                <c:pt idx="2026">
                  <c:v>038XX W 56 ST</c:v>
                </c:pt>
                <c:pt idx="2027">
                  <c:v>038XX W 57 PL</c:v>
                </c:pt>
                <c:pt idx="2028">
                  <c:v>038XX W 58 ST</c:v>
                </c:pt>
                <c:pt idx="2029">
                  <c:v>038XX W 59 PL</c:v>
                </c:pt>
                <c:pt idx="2030">
                  <c:v>038XX W 60 PL</c:v>
                </c:pt>
                <c:pt idx="2031">
                  <c:v>038XX W 61 ST</c:v>
                </c:pt>
                <c:pt idx="2032">
                  <c:v>038XX W 62 PL</c:v>
                </c:pt>
                <c:pt idx="2033">
                  <c:v>038XX W 63 ST</c:v>
                </c:pt>
                <c:pt idx="2034">
                  <c:v>038XX W 64 PL</c:v>
                </c:pt>
                <c:pt idx="2035">
                  <c:v>038XX W 65 ST</c:v>
                </c:pt>
                <c:pt idx="2036">
                  <c:v>038XX W 66 PL</c:v>
                </c:pt>
                <c:pt idx="2037">
                  <c:v>038XX W 68 PL</c:v>
                </c:pt>
                <c:pt idx="2038">
                  <c:v>038XX W 69 ST</c:v>
                </c:pt>
                <c:pt idx="2039">
                  <c:v>038XX W 70 ST</c:v>
                </c:pt>
                <c:pt idx="2040">
                  <c:v>038XX W 75 PL</c:v>
                </c:pt>
                <c:pt idx="2041">
                  <c:v>038XX W 76 ST</c:v>
                </c:pt>
                <c:pt idx="2042">
                  <c:v>038XX W 77 PL</c:v>
                </c:pt>
                <c:pt idx="2043">
                  <c:v>038XX W 78 ST</c:v>
                </c:pt>
                <c:pt idx="2044">
                  <c:v>038XX W 79 PL</c:v>
                </c:pt>
                <c:pt idx="2045">
                  <c:v>038XX W 80 PL</c:v>
                </c:pt>
                <c:pt idx="2046">
                  <c:v>038XX W 81 ST</c:v>
                </c:pt>
                <c:pt idx="2047">
                  <c:v>038XX W 82 PL</c:v>
                </c:pt>
                <c:pt idx="2048">
                  <c:v>038XX W 83 ST</c:v>
                </c:pt>
                <c:pt idx="2049">
                  <c:v>038XX W 84 PL</c:v>
                </c:pt>
                <c:pt idx="2050">
                  <c:v>038XX W 85 ST</c:v>
                </c:pt>
                <c:pt idx="2051">
                  <c:v>038XX W 86 PL</c:v>
                </c:pt>
                <c:pt idx="2052">
                  <c:v>038XX W 87 ST</c:v>
                </c:pt>
                <c:pt idx="2053">
                  <c:v>039XX W 13 ST</c:v>
                </c:pt>
                <c:pt idx="2054">
                  <c:v>039XX W 15 ST</c:v>
                </c:pt>
                <c:pt idx="2055">
                  <c:v>039XX W 19 ST</c:v>
                </c:pt>
                <c:pt idx="2056">
                  <c:v>039XX W 24 ST</c:v>
                </c:pt>
                <c:pt idx="2057">
                  <c:v>039XX W 26 ST</c:v>
                </c:pt>
                <c:pt idx="2058">
                  <c:v>039XX W 28 ST</c:v>
                </c:pt>
                <c:pt idx="2059">
                  <c:v>039XX W 31 ST</c:v>
                </c:pt>
                <c:pt idx="2060">
                  <c:v>039XX W 33 ST</c:v>
                </c:pt>
                <c:pt idx="2061">
                  <c:v>039XX W 48 ST</c:v>
                </c:pt>
                <c:pt idx="2062">
                  <c:v>039XX W 51 ST</c:v>
                </c:pt>
                <c:pt idx="2063">
                  <c:v>039XX W 55 ST</c:v>
                </c:pt>
                <c:pt idx="2064">
                  <c:v>039XX W 56 PL</c:v>
                </c:pt>
                <c:pt idx="2065">
                  <c:v>039XX W 57 ST</c:v>
                </c:pt>
                <c:pt idx="2066">
                  <c:v>039XX W 58 PL</c:v>
                </c:pt>
                <c:pt idx="2067">
                  <c:v>039XX W 59 ST</c:v>
                </c:pt>
                <c:pt idx="2068">
                  <c:v>039XX W 60 ST</c:v>
                </c:pt>
                <c:pt idx="2069">
                  <c:v>039XX W 61 PL</c:v>
                </c:pt>
                <c:pt idx="2070">
                  <c:v>039XX W 62 ST</c:v>
                </c:pt>
                <c:pt idx="2071">
                  <c:v>039XX W 63 PL</c:v>
                </c:pt>
                <c:pt idx="2072">
                  <c:v>039XX W 64 ST</c:v>
                </c:pt>
                <c:pt idx="2073">
                  <c:v>039XX W 65 PL</c:v>
                </c:pt>
                <c:pt idx="2074">
                  <c:v>039XX W 66 ST</c:v>
                </c:pt>
                <c:pt idx="2075">
                  <c:v>039XX W 67 PL</c:v>
                </c:pt>
                <c:pt idx="2076">
                  <c:v>039XX W 69 PL</c:v>
                </c:pt>
                <c:pt idx="2077">
                  <c:v>039XX W 70 PL</c:v>
                </c:pt>
                <c:pt idx="2078">
                  <c:v>039XX W 71 ST</c:v>
                </c:pt>
                <c:pt idx="2079">
                  <c:v>039XX W 76 PL</c:v>
                </c:pt>
                <c:pt idx="2080">
                  <c:v>039XX W 77 ST</c:v>
                </c:pt>
                <c:pt idx="2081">
                  <c:v>039XX W 79 ST</c:v>
                </c:pt>
                <c:pt idx="2082">
                  <c:v>039XX W 81 PL</c:v>
                </c:pt>
                <c:pt idx="2083">
                  <c:v>039XX W 82 ST</c:v>
                </c:pt>
                <c:pt idx="2084">
                  <c:v>039XX W 83 PL</c:v>
                </c:pt>
                <c:pt idx="2085">
                  <c:v>039XX W 84 ST</c:v>
                </c:pt>
                <c:pt idx="2086">
                  <c:v>039XX W 85 PL</c:v>
                </c:pt>
                <c:pt idx="2087">
                  <c:v>039XX W 86 ST</c:v>
                </c:pt>
                <c:pt idx="2088">
                  <c:v>040XX W 13 ST</c:v>
                </c:pt>
                <c:pt idx="2089">
                  <c:v>040XX W 15 ST</c:v>
                </c:pt>
                <c:pt idx="2090">
                  <c:v>040XX W 19 ST</c:v>
                </c:pt>
                <c:pt idx="2091">
                  <c:v>040XX W 21 PL</c:v>
                </c:pt>
                <c:pt idx="2092">
                  <c:v>040XX W 24 ST</c:v>
                </c:pt>
                <c:pt idx="2093">
                  <c:v>040XX W 25 PL</c:v>
                </c:pt>
                <c:pt idx="2094">
                  <c:v>040XX W 26 ST</c:v>
                </c:pt>
                <c:pt idx="2095">
                  <c:v>040XX W 28 ST</c:v>
                </c:pt>
                <c:pt idx="2096">
                  <c:v>040XX W 31 ST</c:v>
                </c:pt>
                <c:pt idx="2097">
                  <c:v>040XX W 40 ST</c:v>
                </c:pt>
                <c:pt idx="2098">
                  <c:v>040XX W 42 ST</c:v>
                </c:pt>
                <c:pt idx="2099">
                  <c:v>040XX W 44 ST</c:v>
                </c:pt>
                <c:pt idx="2100">
                  <c:v>040XX W 48 ST</c:v>
                </c:pt>
                <c:pt idx="2101">
                  <c:v>040XX W 51 ST</c:v>
                </c:pt>
                <c:pt idx="2102">
                  <c:v>040XX W 55 ST</c:v>
                </c:pt>
                <c:pt idx="2103">
                  <c:v>040XX W 56 PL</c:v>
                </c:pt>
                <c:pt idx="2104">
                  <c:v>040XX W 57 ST</c:v>
                </c:pt>
                <c:pt idx="2105">
                  <c:v>040XX W 58 PL</c:v>
                </c:pt>
                <c:pt idx="2106">
                  <c:v>040XX W 59 ST</c:v>
                </c:pt>
                <c:pt idx="2107">
                  <c:v>040XX W 60 ST</c:v>
                </c:pt>
                <c:pt idx="2108">
                  <c:v>040XX W 64 ST</c:v>
                </c:pt>
                <c:pt idx="2109">
                  <c:v>040XX W 68 ST</c:v>
                </c:pt>
                <c:pt idx="2110">
                  <c:v>040XX W 71 ST</c:v>
                </c:pt>
                <c:pt idx="2111">
                  <c:v>040XX W 77 ST</c:v>
                </c:pt>
                <c:pt idx="2112">
                  <c:v>040XX W 79 ST</c:v>
                </c:pt>
                <c:pt idx="2113">
                  <c:v>040XX W 84 ST</c:v>
                </c:pt>
                <c:pt idx="2114">
                  <c:v>041XX W 16 ST</c:v>
                </c:pt>
                <c:pt idx="2115">
                  <c:v>041XX W 18 ST</c:v>
                </c:pt>
                <c:pt idx="2116">
                  <c:v>041XX W 21 ST</c:v>
                </c:pt>
                <c:pt idx="2117">
                  <c:v>041XX W 24 PL</c:v>
                </c:pt>
                <c:pt idx="2118">
                  <c:v>041XX W 25 ST</c:v>
                </c:pt>
                <c:pt idx="2119">
                  <c:v>041XX W 27 ST</c:v>
                </c:pt>
                <c:pt idx="2120">
                  <c:v>041XX W 30 ST</c:v>
                </c:pt>
                <c:pt idx="2121">
                  <c:v>041XX W 35 PL</c:v>
                </c:pt>
                <c:pt idx="2122">
                  <c:v>041XX W 45 ST</c:v>
                </c:pt>
                <c:pt idx="2123">
                  <c:v>041XX W 47 ST</c:v>
                </c:pt>
                <c:pt idx="2124">
                  <c:v>041XX W 49 ST</c:v>
                </c:pt>
                <c:pt idx="2125">
                  <c:v>041XX W 50 ST</c:v>
                </c:pt>
                <c:pt idx="2126">
                  <c:v>041XX W 56 ST</c:v>
                </c:pt>
                <c:pt idx="2127">
                  <c:v>041XX W 57 PL</c:v>
                </c:pt>
                <c:pt idx="2128">
                  <c:v>041XX W 58 ST</c:v>
                </c:pt>
                <c:pt idx="2129">
                  <c:v>041XX W 63 ST</c:v>
                </c:pt>
                <c:pt idx="2130">
                  <c:v>041XX W 65 ST</c:v>
                </c:pt>
                <c:pt idx="2131">
                  <c:v>041XX W 69 ST</c:v>
                </c:pt>
                <c:pt idx="2132">
                  <c:v>041XX W 70 ST</c:v>
                </c:pt>
                <c:pt idx="2133">
                  <c:v>041XX W 76 ST</c:v>
                </c:pt>
                <c:pt idx="2134">
                  <c:v>041XX W 77 PL</c:v>
                </c:pt>
                <c:pt idx="2135">
                  <c:v>041XX W 78 ST</c:v>
                </c:pt>
                <c:pt idx="2136">
                  <c:v>041XX W 79 PL</c:v>
                </c:pt>
                <c:pt idx="2137">
                  <c:v>041XX W 80 PL</c:v>
                </c:pt>
                <c:pt idx="2138">
                  <c:v>041XX W 82 PL</c:v>
                </c:pt>
                <c:pt idx="2139">
                  <c:v>041XX W 87 ST</c:v>
                </c:pt>
                <c:pt idx="2140">
                  <c:v>042XX W 13 ST</c:v>
                </c:pt>
                <c:pt idx="2141">
                  <c:v>042XX W 15 ST</c:v>
                </c:pt>
                <c:pt idx="2142">
                  <c:v>042XX W 19 ST</c:v>
                </c:pt>
                <c:pt idx="2143">
                  <c:v>042XX W 21 PL</c:v>
                </c:pt>
                <c:pt idx="2144">
                  <c:v>042XX W 25 PL</c:v>
                </c:pt>
                <c:pt idx="2145">
                  <c:v>042XX W 26 ST</c:v>
                </c:pt>
                <c:pt idx="2146">
                  <c:v>042XX W 28 ST</c:v>
                </c:pt>
                <c:pt idx="2147">
                  <c:v>042XX W 31 ST</c:v>
                </c:pt>
                <c:pt idx="2148">
                  <c:v>042XX W 35 ST</c:v>
                </c:pt>
                <c:pt idx="2149">
                  <c:v>042XX W 40 ST</c:v>
                </c:pt>
                <c:pt idx="2150">
                  <c:v>042XX W 42 ST</c:v>
                </c:pt>
                <c:pt idx="2151">
                  <c:v>042XX W 48 ST</c:v>
                </c:pt>
                <c:pt idx="2152">
                  <c:v>042XX W 51 ST</c:v>
                </c:pt>
                <c:pt idx="2153">
                  <c:v>042XX W 55 ST</c:v>
                </c:pt>
                <c:pt idx="2154">
                  <c:v>042XX W 59 ST</c:v>
                </c:pt>
                <c:pt idx="2155">
                  <c:v>042XX W 60 ST</c:v>
                </c:pt>
                <c:pt idx="2156">
                  <c:v>042XX W 62 ST</c:v>
                </c:pt>
                <c:pt idx="2157">
                  <c:v>042XX W 68 ST</c:v>
                </c:pt>
                <c:pt idx="2158">
                  <c:v>042XX W 79 ST</c:v>
                </c:pt>
                <c:pt idx="2159">
                  <c:v>042XX W 82 ST</c:v>
                </c:pt>
                <c:pt idx="2160">
                  <c:v>043XX W 14 ST</c:v>
                </c:pt>
                <c:pt idx="2161">
                  <c:v>043XX W 16 ST</c:v>
                </c:pt>
                <c:pt idx="2162">
                  <c:v>043XX W 18 ST</c:v>
                </c:pt>
                <c:pt idx="2163">
                  <c:v>043XX W 21 ST</c:v>
                </c:pt>
                <c:pt idx="2164">
                  <c:v>043XX W 25 ST</c:v>
                </c:pt>
                <c:pt idx="2165">
                  <c:v>043XX W 27 ST</c:v>
                </c:pt>
                <c:pt idx="2166">
                  <c:v>043XX W 30 ST</c:v>
                </c:pt>
                <c:pt idx="2167">
                  <c:v>043XX W 32 ST</c:v>
                </c:pt>
                <c:pt idx="2168">
                  <c:v>043XX W 35 PL</c:v>
                </c:pt>
                <c:pt idx="2169">
                  <c:v>043XX W 36 ST</c:v>
                </c:pt>
                <c:pt idx="2170">
                  <c:v>043XX W 44 PL</c:v>
                </c:pt>
                <c:pt idx="2171">
                  <c:v>043XX W 45 ST</c:v>
                </c:pt>
                <c:pt idx="2172">
                  <c:v>043XX W 47 ST</c:v>
                </c:pt>
                <c:pt idx="2173">
                  <c:v>043XX W 50 ST</c:v>
                </c:pt>
                <c:pt idx="2174">
                  <c:v>043XX W 52 ST</c:v>
                </c:pt>
                <c:pt idx="2175">
                  <c:v>043XX W 58 ST</c:v>
                </c:pt>
                <c:pt idx="2176">
                  <c:v>043XX W 61 ST</c:v>
                </c:pt>
                <c:pt idx="2177">
                  <c:v>043XX W 63 ST</c:v>
                </c:pt>
                <c:pt idx="2178">
                  <c:v>043XX W 69 ST</c:v>
                </c:pt>
                <c:pt idx="2179">
                  <c:v>043XX W 76 ST</c:v>
                </c:pt>
                <c:pt idx="2180">
                  <c:v>043XX W 77 PL</c:v>
                </c:pt>
                <c:pt idx="2181">
                  <c:v>043XX W 78 ST</c:v>
                </c:pt>
                <c:pt idx="2182">
                  <c:v>043XX W 79 PL</c:v>
                </c:pt>
                <c:pt idx="2183">
                  <c:v>043XX W 81 ST</c:v>
                </c:pt>
                <c:pt idx="2184">
                  <c:v>043XX W 82 PL</c:v>
                </c:pt>
                <c:pt idx="2185">
                  <c:v>043XX W 83 ST</c:v>
                </c:pt>
                <c:pt idx="2186">
                  <c:v>044XX W 15 ST</c:v>
                </c:pt>
                <c:pt idx="2187">
                  <c:v>044XX W 26 ST</c:v>
                </c:pt>
                <c:pt idx="2188">
                  <c:v>044XX W 28 ST</c:v>
                </c:pt>
                <c:pt idx="2189">
                  <c:v>044XX W 31 ST</c:v>
                </c:pt>
                <c:pt idx="2190">
                  <c:v>044XX W 33 ST</c:v>
                </c:pt>
                <c:pt idx="2191">
                  <c:v>044XX W 51 ST</c:v>
                </c:pt>
                <c:pt idx="2192">
                  <c:v>044XX W 53 ST</c:v>
                </c:pt>
                <c:pt idx="2193">
                  <c:v>044XX W 55 ST</c:v>
                </c:pt>
                <c:pt idx="2194">
                  <c:v>044XX W 59 ST</c:v>
                </c:pt>
                <c:pt idx="2195">
                  <c:v>044XX W 60 ST</c:v>
                </c:pt>
                <c:pt idx="2196">
                  <c:v>044XX W 77 ST</c:v>
                </c:pt>
                <c:pt idx="2197">
                  <c:v>044XX W 84 ST</c:v>
                </c:pt>
                <c:pt idx="2198">
                  <c:v>044XX W 95 ST</c:v>
                </c:pt>
                <c:pt idx="2199">
                  <c:v>045XX W 16 ST</c:v>
                </c:pt>
                <c:pt idx="2200">
                  <c:v>045XX W 47 ST</c:v>
                </c:pt>
                <c:pt idx="2201">
                  <c:v>045XX W 56 ST</c:v>
                </c:pt>
                <c:pt idx="2202">
                  <c:v>045XX W 61 ST</c:v>
                </c:pt>
                <c:pt idx="2203">
                  <c:v>045XX W 63 ST</c:v>
                </c:pt>
                <c:pt idx="2204">
                  <c:v>045XX W 64 PL</c:v>
                </c:pt>
                <c:pt idx="2205">
                  <c:v>045XX W 65 ST</c:v>
                </c:pt>
                <c:pt idx="2206">
                  <c:v>045XX W 66 PL</c:v>
                </c:pt>
                <c:pt idx="2207">
                  <c:v>045XX W 77 PL</c:v>
                </c:pt>
                <c:pt idx="2208">
                  <c:v>045XX W 79 PL</c:v>
                </c:pt>
                <c:pt idx="2209">
                  <c:v>045XX W 83 ST</c:v>
                </c:pt>
                <c:pt idx="2210">
                  <c:v>045XX W 84 PL</c:v>
                </c:pt>
                <c:pt idx="2211">
                  <c:v>045XX W 87 ST</c:v>
                </c:pt>
                <c:pt idx="2212">
                  <c:v>046XX W 46 ST</c:v>
                </c:pt>
                <c:pt idx="2213">
                  <c:v>046XX W 48 ST</c:v>
                </c:pt>
                <c:pt idx="2214">
                  <c:v>046XX W 51 ST</c:v>
                </c:pt>
                <c:pt idx="2215">
                  <c:v>046XX W 53 ST</c:v>
                </c:pt>
                <c:pt idx="2216">
                  <c:v>046XX W 55 ST</c:v>
                </c:pt>
                <c:pt idx="2217">
                  <c:v>046XX W 59 ST</c:v>
                </c:pt>
                <c:pt idx="2218">
                  <c:v>046XX W 62 ST</c:v>
                </c:pt>
                <c:pt idx="2219">
                  <c:v>046XX W 64 ST</c:v>
                </c:pt>
                <c:pt idx="2220">
                  <c:v>046XX W 79 ST</c:v>
                </c:pt>
                <c:pt idx="2221">
                  <c:v>046XX W 82 ST</c:v>
                </c:pt>
                <c:pt idx="2222">
                  <c:v>046XX W 83 PL</c:v>
                </c:pt>
                <c:pt idx="2223">
                  <c:v>046XX W 86 ST</c:v>
                </c:pt>
                <c:pt idx="2224">
                  <c:v>047XX W 39 PL</c:v>
                </c:pt>
                <c:pt idx="2225">
                  <c:v>047XX W 43 ST</c:v>
                </c:pt>
                <c:pt idx="2226">
                  <c:v>047XX W 45 ST</c:v>
                </c:pt>
                <c:pt idx="2227">
                  <c:v>047XX W 47 ST</c:v>
                </c:pt>
                <c:pt idx="2228">
                  <c:v>047XX W 49 ST</c:v>
                </c:pt>
                <c:pt idx="2229">
                  <c:v>047XX W 50 ST</c:v>
                </c:pt>
                <c:pt idx="2230">
                  <c:v>047XX W 61 ST</c:v>
                </c:pt>
                <c:pt idx="2231">
                  <c:v>047XX W 63 ST</c:v>
                </c:pt>
                <c:pt idx="2232">
                  <c:v>047XX W 65 ST</c:v>
                </c:pt>
                <c:pt idx="2233">
                  <c:v>047XX W 76 ST</c:v>
                </c:pt>
                <c:pt idx="2234">
                  <c:v>047XX W 78 ST</c:v>
                </c:pt>
                <c:pt idx="2235">
                  <c:v>047XX W 81 ST</c:v>
                </c:pt>
                <c:pt idx="2236">
                  <c:v>047XX W 82 PL</c:v>
                </c:pt>
                <c:pt idx="2237">
                  <c:v>047XX W 83 ST</c:v>
                </c:pt>
                <c:pt idx="2238">
                  <c:v>048XX W 44 ST</c:v>
                </c:pt>
                <c:pt idx="2239">
                  <c:v>048XX W 46 ST</c:v>
                </c:pt>
                <c:pt idx="2240">
                  <c:v>048XX W 48 ST</c:v>
                </c:pt>
                <c:pt idx="2241">
                  <c:v>048XX W 51 ST</c:v>
                </c:pt>
                <c:pt idx="2242">
                  <c:v>048XX W 55 ST</c:v>
                </c:pt>
                <c:pt idx="2243">
                  <c:v>048XX W 59 ST</c:v>
                </c:pt>
                <c:pt idx="2244">
                  <c:v>049XX W 43 ST</c:v>
                </c:pt>
                <c:pt idx="2245">
                  <c:v>049XX W 44 PL</c:v>
                </c:pt>
                <c:pt idx="2246">
                  <c:v>049XX W 45 ST</c:v>
                </c:pt>
                <c:pt idx="2247">
                  <c:v>049XX W 47 ST</c:v>
                </c:pt>
                <c:pt idx="2248">
                  <c:v>049XX W 63 ST</c:v>
                </c:pt>
                <c:pt idx="2249">
                  <c:v>050XX W 45 ST</c:v>
                </c:pt>
                <c:pt idx="2250">
                  <c:v>050XX W 47 ST</c:v>
                </c:pt>
                <c:pt idx="2251">
                  <c:v>050XX W 49 ST</c:v>
                </c:pt>
                <c:pt idx="2252">
                  <c:v>050XX W 50 ST</c:v>
                </c:pt>
                <c:pt idx="2253">
                  <c:v>050XX W 52 ST</c:v>
                </c:pt>
                <c:pt idx="2254">
                  <c:v>050XX W 63 ST</c:v>
                </c:pt>
                <c:pt idx="2255">
                  <c:v>050XX W 64 PL</c:v>
                </c:pt>
                <c:pt idx="2256">
                  <c:v>051XX W 44 ST</c:v>
                </c:pt>
                <c:pt idx="2257">
                  <c:v>051XX W 46 ST</c:v>
                </c:pt>
                <c:pt idx="2258">
                  <c:v>051XX W 51 ST</c:v>
                </c:pt>
                <c:pt idx="2259">
                  <c:v>051XX W 63 PL</c:v>
                </c:pt>
                <c:pt idx="2260">
                  <c:v>051XX W 64 ST</c:v>
                </c:pt>
                <c:pt idx="2261">
                  <c:v>052XX W 52 ST</c:v>
                </c:pt>
                <c:pt idx="2262">
                  <c:v>052XX W 53 PL</c:v>
                </c:pt>
                <c:pt idx="2263">
                  <c:v>052XX W 54 ST</c:v>
                </c:pt>
                <c:pt idx="2264">
                  <c:v>052XX W 63 ST</c:v>
                </c:pt>
                <c:pt idx="2265">
                  <c:v>052XX W 64 PL</c:v>
                </c:pt>
                <c:pt idx="2266">
                  <c:v>052XX W 65 ST</c:v>
                </c:pt>
                <c:pt idx="2267">
                  <c:v>053XX W 55 ST</c:v>
                </c:pt>
                <c:pt idx="2268">
                  <c:v>053XX W 59 ST</c:v>
                </c:pt>
                <c:pt idx="2269">
                  <c:v>053XX W 63 PL</c:v>
                </c:pt>
                <c:pt idx="2270">
                  <c:v>054XX W 54 ST</c:v>
                </c:pt>
                <c:pt idx="2271">
                  <c:v>054XX W 63 ST</c:v>
                </c:pt>
                <c:pt idx="2272">
                  <c:v>054XX W 64 PL</c:v>
                </c:pt>
                <c:pt idx="2273">
                  <c:v>054XX W 65 ST</c:v>
                </c:pt>
                <c:pt idx="2274">
                  <c:v>055XX W 51 ST</c:v>
                </c:pt>
                <c:pt idx="2275">
                  <c:v>055XX W 55 ST</c:v>
                </c:pt>
                <c:pt idx="2276">
                  <c:v>055XX W 63 PL</c:v>
                </c:pt>
                <c:pt idx="2277">
                  <c:v>055XX W 64 ST</c:v>
                </c:pt>
                <c:pt idx="2278">
                  <c:v>056XX W 52 ST</c:v>
                </c:pt>
                <c:pt idx="2279">
                  <c:v>056XX W 56 ST</c:v>
                </c:pt>
                <c:pt idx="2280">
                  <c:v>056XX W 63 ST</c:v>
                </c:pt>
                <c:pt idx="2281">
                  <c:v>056XX W 64 PL</c:v>
                </c:pt>
                <c:pt idx="2282">
                  <c:v>056XX W 65 ST</c:v>
                </c:pt>
                <c:pt idx="2283">
                  <c:v>057XX W 53 ST</c:v>
                </c:pt>
                <c:pt idx="2284">
                  <c:v>057XX W 55 ST</c:v>
                </c:pt>
                <c:pt idx="2285">
                  <c:v>057XX W 59 ST</c:v>
                </c:pt>
                <c:pt idx="2286">
                  <c:v>057XX W 62 ST</c:v>
                </c:pt>
                <c:pt idx="2287">
                  <c:v>057XX W 63 PL</c:v>
                </c:pt>
                <c:pt idx="2288">
                  <c:v>057XX W 64 ST</c:v>
                </c:pt>
                <c:pt idx="2289">
                  <c:v>058XX W 63 ST</c:v>
                </c:pt>
                <c:pt idx="2290">
                  <c:v>058XX W 64 PL</c:v>
                </c:pt>
                <c:pt idx="2291">
                  <c:v>058XX W 65 ST</c:v>
                </c:pt>
                <c:pt idx="2292">
                  <c:v>059XX W 55 ST</c:v>
                </c:pt>
                <c:pt idx="2293">
                  <c:v>059XX W 59 ST</c:v>
                </c:pt>
                <c:pt idx="2294">
                  <c:v>059XX W 60 ST</c:v>
                </c:pt>
                <c:pt idx="2295">
                  <c:v>059XX W 63 PL</c:v>
                </c:pt>
                <c:pt idx="2296">
                  <c:v>059XX W 64 ST</c:v>
                </c:pt>
                <c:pt idx="2297">
                  <c:v>060XX W 55 ST</c:v>
                </c:pt>
                <c:pt idx="2298">
                  <c:v>060XX W 59 ST</c:v>
                </c:pt>
                <c:pt idx="2299">
                  <c:v>060XX W 60 ST</c:v>
                </c:pt>
                <c:pt idx="2300">
                  <c:v>060XX W 63 PL</c:v>
                </c:pt>
                <c:pt idx="2301">
                  <c:v>060XX W 64 ST</c:v>
                </c:pt>
                <c:pt idx="2302">
                  <c:v>061XX W 54 ST</c:v>
                </c:pt>
                <c:pt idx="2303">
                  <c:v>061XX W 56 ST</c:v>
                </c:pt>
                <c:pt idx="2304">
                  <c:v>061XX W 61 ST</c:v>
                </c:pt>
                <c:pt idx="2305">
                  <c:v>061XX W 63 ST</c:v>
                </c:pt>
                <c:pt idx="2306">
                  <c:v>061XX W 64 PL</c:v>
                </c:pt>
                <c:pt idx="2307">
                  <c:v>062XX W 55 ST</c:v>
                </c:pt>
                <c:pt idx="2308">
                  <c:v>062XX W 57 ST</c:v>
                </c:pt>
                <c:pt idx="2309">
                  <c:v>062XX W 59 ST</c:v>
                </c:pt>
                <c:pt idx="2310">
                  <c:v>062XX W 60 ST</c:v>
                </c:pt>
                <c:pt idx="2311">
                  <c:v>062XX W 62 ST</c:v>
                </c:pt>
                <c:pt idx="2312">
                  <c:v>062XX W 63 PL</c:v>
                </c:pt>
                <c:pt idx="2313">
                  <c:v>062XX W 64 ST</c:v>
                </c:pt>
                <c:pt idx="2314">
                  <c:v>063XX W 54 ST</c:v>
                </c:pt>
                <c:pt idx="2315">
                  <c:v>063XX W 56 ST</c:v>
                </c:pt>
                <c:pt idx="2316">
                  <c:v>063XX W 58 ST</c:v>
                </c:pt>
                <c:pt idx="2317">
                  <c:v>063XX W 63 ST</c:v>
                </c:pt>
                <c:pt idx="2318">
                  <c:v>063XX W 64 PL</c:v>
                </c:pt>
                <c:pt idx="2319">
                  <c:v>063XX W 65 ST</c:v>
                </c:pt>
                <c:pt idx="2320">
                  <c:v>064XX W 60 ST</c:v>
                </c:pt>
                <c:pt idx="2321">
                  <c:v>064XX W 63 PL</c:v>
                </c:pt>
                <c:pt idx="2322">
                  <c:v>064XX W 64 ST</c:v>
                </c:pt>
                <c:pt idx="2323">
                  <c:v>065XX W 60 PL</c:v>
                </c:pt>
                <c:pt idx="2324">
                  <c:v>065XX W 61 ST</c:v>
                </c:pt>
                <c:pt idx="2325">
                  <c:v>065XX W 63 ST</c:v>
                </c:pt>
                <c:pt idx="2326">
                  <c:v>065XX W 64 PL</c:v>
                </c:pt>
                <c:pt idx="2327">
                  <c:v>065XX W 65 ST</c:v>
                </c:pt>
                <c:pt idx="2328">
                  <c:v>066XX W 51 ST</c:v>
                </c:pt>
                <c:pt idx="2329">
                  <c:v>066XX W 62 ST</c:v>
                </c:pt>
                <c:pt idx="2330">
                  <c:v>066XX W 63 PL</c:v>
                </c:pt>
                <c:pt idx="2331">
                  <c:v>066XX W 64 ST</c:v>
                </c:pt>
                <c:pt idx="2332">
                  <c:v>067XX W 54 ST</c:v>
                </c:pt>
                <c:pt idx="2333">
                  <c:v>067XX W 56 ST</c:v>
                </c:pt>
                <c:pt idx="2334">
                  <c:v>067XX W 63 ST</c:v>
                </c:pt>
                <c:pt idx="2335">
                  <c:v>067XX W 64 PL</c:v>
                </c:pt>
                <c:pt idx="2336">
                  <c:v>068XX W 62 ST</c:v>
                </c:pt>
                <c:pt idx="2337">
                  <c:v>068XX W 63 PL</c:v>
                </c:pt>
                <c:pt idx="2338">
                  <c:v>068XX W 64 ST</c:v>
                </c:pt>
                <c:pt idx="2339">
                  <c:v>069XX W 63 ST</c:v>
                </c:pt>
                <c:pt idx="2340">
                  <c:v>069XX W 64 PL</c:v>
                </c:pt>
                <c:pt idx="2341">
                  <c:v>069XX W 65 ST</c:v>
                </c:pt>
                <c:pt idx="2342">
                  <c:v>070XX W 63 ST</c:v>
                </c:pt>
                <c:pt idx="2343">
                  <c:v>070XX W 64 PL</c:v>
                </c:pt>
                <c:pt idx="2344">
                  <c:v>070XX W 65 ST</c:v>
                </c:pt>
                <c:pt idx="2345">
                  <c:v>071XX W 60 ST</c:v>
                </c:pt>
                <c:pt idx="2346">
                  <c:v>071XX W 63 PL</c:v>
                </c:pt>
                <c:pt idx="2347">
                  <c:v>071XX W 64 ST</c:v>
                </c:pt>
                <c:pt idx="2348">
                  <c:v>0000X E 100 PL</c:v>
                </c:pt>
                <c:pt idx="2349">
                  <c:v>0000X E 101 ST</c:v>
                </c:pt>
                <c:pt idx="2350">
                  <c:v>0000X E 102 PL</c:v>
                </c:pt>
                <c:pt idx="2351">
                  <c:v>0000X E 103 ST</c:v>
                </c:pt>
                <c:pt idx="2352">
                  <c:v>0000X E 105 ST</c:v>
                </c:pt>
                <c:pt idx="2353">
                  <c:v>0000X E 107 ST</c:v>
                </c:pt>
                <c:pt idx="2354">
                  <c:v>0000X E 110 ST</c:v>
                </c:pt>
                <c:pt idx="2355">
                  <c:v>0000X E 111 PL</c:v>
                </c:pt>
                <c:pt idx="2356">
                  <c:v>0000X E 112 ST</c:v>
                </c:pt>
                <c:pt idx="2357">
                  <c:v>0000X E 113 PL</c:v>
                </c:pt>
                <c:pt idx="2358">
                  <c:v>0000X E 114 ST</c:v>
                </c:pt>
                <c:pt idx="2359">
                  <c:v>0000X E 116 ST</c:v>
                </c:pt>
                <c:pt idx="2360">
                  <c:v>0000X E 117 PL</c:v>
                </c:pt>
                <c:pt idx="2361">
                  <c:v>0000X E 118 ST</c:v>
                </c:pt>
                <c:pt idx="2362">
                  <c:v>0000X E 119 PL</c:v>
                </c:pt>
                <c:pt idx="2363">
                  <c:v>0000X E 120 PL</c:v>
                </c:pt>
                <c:pt idx="2364">
                  <c:v>0000X E 121 ST</c:v>
                </c:pt>
                <c:pt idx="2365">
                  <c:v>0000X E 122 PL</c:v>
                </c:pt>
                <c:pt idx="2366">
                  <c:v>0000X E 123 ST</c:v>
                </c:pt>
                <c:pt idx="2367">
                  <c:v>0000X E 124 PL</c:v>
                </c:pt>
                <c:pt idx="2368">
                  <c:v>0000X E 8TH ST</c:v>
                </c:pt>
                <c:pt idx="2369">
                  <c:v>0000X E 8th St</c:v>
                </c:pt>
                <c:pt idx="2370">
                  <c:v>0000X E ELM ST</c:v>
                </c:pt>
                <c:pt idx="2371">
                  <c:v>0000X N MAY ST</c:v>
                </c:pt>
                <c:pt idx="2372">
                  <c:v>0000X S A12 ST</c:v>
                </c:pt>
                <c:pt idx="2373">
                  <c:v>0000X S B15 ST</c:v>
                </c:pt>
                <c:pt idx="2374">
                  <c:v>0000X S B17 ST</c:v>
                </c:pt>
                <c:pt idx="2375">
                  <c:v>0000X S B19 ST</c:v>
                </c:pt>
                <c:pt idx="2376">
                  <c:v>0000X S B22 ST</c:v>
                </c:pt>
                <c:pt idx="2377">
                  <c:v>0000X S B24 ST</c:v>
                </c:pt>
                <c:pt idx="2378">
                  <c:v>0000X S B26 ST</c:v>
                </c:pt>
                <c:pt idx="2379">
                  <c:v>0000X W 103 ST</c:v>
                </c:pt>
                <c:pt idx="2380">
                  <c:v>0000X W 104 PL</c:v>
                </c:pt>
                <c:pt idx="2381">
                  <c:v>0000X W 105 ST</c:v>
                </c:pt>
                <c:pt idx="2382">
                  <c:v>0000X W 106 PL</c:v>
                </c:pt>
                <c:pt idx="2383">
                  <c:v>0000X W 107 ST</c:v>
                </c:pt>
                <c:pt idx="2384">
                  <c:v>0000X W 108 PL</c:v>
                </c:pt>
                <c:pt idx="2385">
                  <c:v>0000X W 109 ST</c:v>
                </c:pt>
                <c:pt idx="2386">
                  <c:v>0000X W 110 ST</c:v>
                </c:pt>
                <c:pt idx="2387">
                  <c:v>0000X W 111 PL</c:v>
                </c:pt>
                <c:pt idx="2388">
                  <c:v>0000X W 112 ST</c:v>
                </c:pt>
                <c:pt idx="2389">
                  <c:v>0000X W 113 PL</c:v>
                </c:pt>
                <c:pt idx="2390">
                  <c:v>0000X W 114 ST</c:v>
                </c:pt>
                <c:pt idx="2391">
                  <c:v>0000X W 116 ST</c:v>
                </c:pt>
                <c:pt idx="2392">
                  <c:v>0000X W 118 ST</c:v>
                </c:pt>
                <c:pt idx="2393">
                  <c:v>0000X W 121 ST</c:v>
                </c:pt>
                <c:pt idx="2394">
                  <c:v>0000X W 123 ST</c:v>
                </c:pt>
                <c:pt idx="2395">
                  <c:v>0000X W 125 ST</c:v>
                </c:pt>
                <c:pt idx="2396">
                  <c:v>0000X W 126 PL</c:v>
                </c:pt>
                <c:pt idx="2397">
                  <c:v>0000X W B11 ST</c:v>
                </c:pt>
                <c:pt idx="2398">
                  <c:v>0000X W B17 ST</c:v>
                </c:pt>
                <c:pt idx="2399">
                  <c:v>0000X W B20 ST</c:v>
                </c:pt>
                <c:pt idx="2400">
                  <c:v>0000X W C10 ST</c:v>
                </c:pt>
                <c:pt idx="2401">
                  <c:v>0000X W C12 ST</c:v>
                </c:pt>
                <c:pt idx="2402">
                  <c:v>0000X W C16 ST</c:v>
                </c:pt>
                <c:pt idx="2403">
                  <c:v>0000X W C18 ST</c:v>
                </c:pt>
                <c:pt idx="2404">
                  <c:v>0000X W C21 ST</c:v>
                </c:pt>
                <c:pt idx="2405">
                  <c:v>0000X W C25 ST</c:v>
                </c:pt>
                <c:pt idx="2406">
                  <c:v>0000X W C27 ST</c:v>
                </c:pt>
                <c:pt idx="2407">
                  <c:v>0000X W C29 ST</c:v>
                </c:pt>
                <c:pt idx="2408">
                  <c:v>0000X W E2A ST</c:v>
                </c:pt>
                <c:pt idx="2409">
                  <c:v>0000X W ELM ST</c:v>
                </c:pt>
                <c:pt idx="2410">
                  <c:v>0000X W G12 ST</c:v>
                </c:pt>
                <c:pt idx="2411">
                  <c:v>0000X W G1B ST</c:v>
                </c:pt>
                <c:pt idx="2412">
                  <c:v>0000X W G21 ST</c:v>
                </c:pt>
                <c:pt idx="2413">
                  <c:v>0000X W H15 ST</c:v>
                </c:pt>
                <c:pt idx="2414">
                  <c:v>0000X W H17 ST</c:v>
                </c:pt>
                <c:pt idx="2415">
                  <c:v>0000X W K12 ST</c:v>
                </c:pt>
                <c:pt idx="2416">
                  <c:v>0000X W K6A ST</c:v>
                </c:pt>
                <c:pt idx="2417">
                  <c:v>0000X W M10 ST</c:v>
                </c:pt>
                <c:pt idx="2418">
                  <c:v>0000X W M12 ST</c:v>
                </c:pt>
                <c:pt idx="2419">
                  <c:v>0000X W M18 ST</c:v>
                </c:pt>
                <c:pt idx="2420">
                  <c:v>0000X W M21 ST</c:v>
                </c:pt>
                <c:pt idx="2421">
                  <c:v>001XX E 100 ST</c:v>
                </c:pt>
                <c:pt idx="2422">
                  <c:v>001XX E 102 ST</c:v>
                </c:pt>
                <c:pt idx="2423">
                  <c:v>001XX E 103 PL</c:v>
                </c:pt>
                <c:pt idx="2424">
                  <c:v>001XX E 104 ST</c:v>
                </c:pt>
                <c:pt idx="2425">
                  <c:v>001XX E 108 ST</c:v>
                </c:pt>
                <c:pt idx="2426">
                  <c:v>001XX E 111 ST</c:v>
                </c:pt>
                <c:pt idx="2427">
                  <c:v>001XX E 113 ST</c:v>
                </c:pt>
                <c:pt idx="2428">
                  <c:v>001XX E 114 PL</c:v>
                </c:pt>
                <c:pt idx="2429">
                  <c:v>001XX E 115 ST</c:v>
                </c:pt>
                <c:pt idx="2430">
                  <c:v>001XX E 117 ST</c:v>
                </c:pt>
                <c:pt idx="2431">
                  <c:v>001XX E 118 PL</c:v>
                </c:pt>
                <c:pt idx="2432">
                  <c:v>001XX E 119 ST</c:v>
                </c:pt>
                <c:pt idx="2433">
                  <c:v>001XX E 120 ST</c:v>
                </c:pt>
                <c:pt idx="2434">
                  <c:v>001XX E 121 PL</c:v>
                </c:pt>
                <c:pt idx="2435">
                  <c:v>001XX E 122 ST</c:v>
                </c:pt>
                <c:pt idx="2436">
                  <c:v>001XX E 124 ST</c:v>
                </c:pt>
                <c:pt idx="2437">
                  <c:v>001XX E 133 ST</c:v>
                </c:pt>
                <c:pt idx="2438">
                  <c:v>001XX E OAK ST</c:v>
                </c:pt>
                <c:pt idx="2439">
                  <c:v>001XX N ADA ST</c:v>
                </c:pt>
                <c:pt idx="2440">
                  <c:v>001XX W 102 ST</c:v>
                </c:pt>
                <c:pt idx="2441">
                  <c:v>001XX W 103 PL</c:v>
                </c:pt>
                <c:pt idx="2442">
                  <c:v>001XX W 104 ST</c:v>
                </c:pt>
                <c:pt idx="2443">
                  <c:v>001XX W 108 ST</c:v>
                </c:pt>
                <c:pt idx="2444">
                  <c:v>001XX W 109 PL</c:v>
                </c:pt>
                <c:pt idx="2445">
                  <c:v>001XX W 110 PL</c:v>
                </c:pt>
                <c:pt idx="2446">
                  <c:v>001XX W 111 ST</c:v>
                </c:pt>
                <c:pt idx="2447">
                  <c:v>001XX W 112 PL</c:v>
                </c:pt>
                <c:pt idx="2448">
                  <c:v>001XX W 113 ST</c:v>
                </c:pt>
                <c:pt idx="2449">
                  <c:v>001XX W 115 ST</c:v>
                </c:pt>
                <c:pt idx="2450">
                  <c:v>001XX W 117 ST</c:v>
                </c:pt>
                <c:pt idx="2451">
                  <c:v>001XX W 119 ST</c:v>
                </c:pt>
                <c:pt idx="2452">
                  <c:v>001XX W 120 ST</c:v>
                </c:pt>
                <c:pt idx="2453">
                  <c:v>001XX W 122 ST</c:v>
                </c:pt>
                <c:pt idx="2454">
                  <c:v>001XX W 124 ST</c:v>
                </c:pt>
                <c:pt idx="2455">
                  <c:v>001XX W 9TH ST</c:v>
                </c:pt>
                <c:pt idx="2456">
                  <c:v>001XX W OAK ST</c:v>
                </c:pt>
                <c:pt idx="2457">
                  <c:v>002XX E 101 ST</c:v>
                </c:pt>
                <c:pt idx="2458">
                  <c:v>002XX E 103 ST</c:v>
                </c:pt>
                <c:pt idx="2459">
                  <c:v>002XX E 107 ST</c:v>
                </c:pt>
                <c:pt idx="2460">
                  <c:v>002XX E 109 ST</c:v>
                </c:pt>
                <c:pt idx="2461">
                  <c:v>002XX E 116 ST</c:v>
                </c:pt>
                <c:pt idx="2462">
                  <c:v>002XX E 118 ST</c:v>
                </c:pt>
                <c:pt idx="2463">
                  <c:v>002XX E 120 PL</c:v>
                </c:pt>
                <c:pt idx="2464">
                  <c:v>002XX E 121 ST</c:v>
                </c:pt>
                <c:pt idx="2465">
                  <c:v>002XX E 127 ST</c:v>
                </c:pt>
                <c:pt idx="2466">
                  <c:v>002XX E 130 ST</c:v>
                </c:pt>
                <c:pt idx="2467">
                  <c:v>002XX E 131 PL</c:v>
                </c:pt>
                <c:pt idx="2468">
                  <c:v>002XX E 132 ST</c:v>
                </c:pt>
                <c:pt idx="2469">
                  <c:v>002XX E 134 ST</c:v>
                </c:pt>
                <c:pt idx="2470">
                  <c:v>002XX E 135 PL</c:v>
                </c:pt>
                <c:pt idx="2471">
                  <c:v>002XX E 136 ST</c:v>
                </c:pt>
                <c:pt idx="2472">
                  <c:v>002XX E 138 ST</c:v>
                </c:pt>
                <c:pt idx="2473">
                  <c:v>002XX N MAY ST</c:v>
                </c:pt>
                <c:pt idx="2474">
                  <c:v>002XX W 101 ST</c:v>
                </c:pt>
                <c:pt idx="2475">
                  <c:v>002XX W 103 ST</c:v>
                </c:pt>
                <c:pt idx="2476">
                  <c:v>002XX W 104 PL</c:v>
                </c:pt>
                <c:pt idx="2477">
                  <c:v>002XX W 105 ST</c:v>
                </c:pt>
                <c:pt idx="2478">
                  <c:v>002XX W 106 PL</c:v>
                </c:pt>
                <c:pt idx="2479">
                  <c:v>002XX W 107 ST</c:v>
                </c:pt>
                <c:pt idx="2480">
                  <c:v>002XX W 108 PL</c:v>
                </c:pt>
                <c:pt idx="2481">
                  <c:v>002XX W 109 ST</c:v>
                </c:pt>
                <c:pt idx="2482">
                  <c:v>002XX W 110 ST</c:v>
                </c:pt>
                <c:pt idx="2483">
                  <c:v>002XX W 111 PL</c:v>
                </c:pt>
                <c:pt idx="2484">
                  <c:v>002XX W 112 ST</c:v>
                </c:pt>
                <c:pt idx="2485">
                  <c:v>002XX W 114 ST</c:v>
                </c:pt>
                <c:pt idx="2486">
                  <c:v>002XX W 116 ST</c:v>
                </c:pt>
                <c:pt idx="2487">
                  <c:v>002XX W 118 ST</c:v>
                </c:pt>
                <c:pt idx="2488">
                  <c:v>002XX W 123 ST</c:v>
                </c:pt>
                <c:pt idx="2489">
                  <c:v>002XX W 125 ST</c:v>
                </c:pt>
                <c:pt idx="2490">
                  <c:v>002XX W 127 ST</c:v>
                </c:pt>
                <c:pt idx="2491">
                  <c:v>003XX E 104 ST</c:v>
                </c:pt>
                <c:pt idx="2492">
                  <c:v>003XX E 108 ST</c:v>
                </c:pt>
                <c:pt idx="2493">
                  <c:v>003XX E 111 ST</c:v>
                </c:pt>
                <c:pt idx="2494">
                  <c:v>003XX E 113 ST</c:v>
                </c:pt>
                <c:pt idx="2495">
                  <c:v>003XX E 114 PL</c:v>
                </c:pt>
                <c:pt idx="2496">
                  <c:v>003XX E 115 ST</c:v>
                </c:pt>
                <c:pt idx="2497">
                  <c:v>003XX E 117 ST</c:v>
                </c:pt>
                <c:pt idx="2498">
                  <c:v>003XX E 119 ST</c:v>
                </c:pt>
                <c:pt idx="2499">
                  <c:v>003XX E 120 ST</c:v>
                </c:pt>
                <c:pt idx="2500">
                  <c:v>003XX E 121 PL</c:v>
                </c:pt>
                <c:pt idx="2501">
                  <c:v>003XX E 132 PL</c:v>
                </c:pt>
                <c:pt idx="2502">
                  <c:v>003XX E 133 ST</c:v>
                </c:pt>
                <c:pt idx="2503">
                  <c:v>003XX E 136 PL</c:v>
                </c:pt>
                <c:pt idx="2504">
                  <c:v>003XX E 137 ST</c:v>
                </c:pt>
                <c:pt idx="2505">
                  <c:v>003XX N ADA ST</c:v>
                </c:pt>
                <c:pt idx="2506">
                  <c:v>003XX N NEW ST</c:v>
                </c:pt>
                <c:pt idx="2507">
                  <c:v>003XX W 100 ST</c:v>
                </c:pt>
                <c:pt idx="2508">
                  <c:v>003XX W 101 PL</c:v>
                </c:pt>
                <c:pt idx="2509">
                  <c:v>003XX W 102 ST</c:v>
                </c:pt>
                <c:pt idx="2510">
                  <c:v>003XX W 103 PL</c:v>
                </c:pt>
                <c:pt idx="2511">
                  <c:v>003XX W 104 ST</c:v>
                </c:pt>
                <c:pt idx="2512">
                  <c:v>003XX W 105 PL</c:v>
                </c:pt>
                <c:pt idx="2513">
                  <c:v>003XX W 106 ST</c:v>
                </c:pt>
                <c:pt idx="2514">
                  <c:v>003XX W 107 PL</c:v>
                </c:pt>
                <c:pt idx="2515">
                  <c:v>003XX W 108 ST</c:v>
                </c:pt>
                <c:pt idx="2516">
                  <c:v>003XX W 109 PL</c:v>
                </c:pt>
                <c:pt idx="2517">
                  <c:v>003XX W 110 PL</c:v>
                </c:pt>
                <c:pt idx="2518">
                  <c:v>003XX W 111 ST</c:v>
                </c:pt>
                <c:pt idx="2519">
                  <c:v>003XX W 112 PL</c:v>
                </c:pt>
                <c:pt idx="2520">
                  <c:v>003XX W 113 ST</c:v>
                </c:pt>
                <c:pt idx="2521">
                  <c:v>003XX W 115 ST</c:v>
                </c:pt>
                <c:pt idx="2522">
                  <c:v>003XX W 117 ST</c:v>
                </c:pt>
                <c:pt idx="2523">
                  <c:v>003XX W 119 ST</c:v>
                </c:pt>
                <c:pt idx="2524">
                  <c:v>003XX W 120 ST</c:v>
                </c:pt>
                <c:pt idx="2525">
                  <c:v>003XX W 124 ST</c:v>
                </c:pt>
                <c:pt idx="2526">
                  <c:v>003XX W 126 ST</c:v>
                </c:pt>
                <c:pt idx="2527">
                  <c:v>003XX W OAK ST</c:v>
                </c:pt>
                <c:pt idx="2528">
                  <c:v>004XX E 103 ST</c:v>
                </c:pt>
                <c:pt idx="2529">
                  <c:v>004XX E 105 ST</c:v>
                </c:pt>
                <c:pt idx="2530">
                  <c:v>004XX E 107 ST</c:v>
                </c:pt>
                <c:pt idx="2531">
                  <c:v>004XX E 109 ST</c:v>
                </c:pt>
                <c:pt idx="2532">
                  <c:v>004XX E 110 ST</c:v>
                </c:pt>
                <c:pt idx="2533">
                  <c:v>004XX E 111 PL</c:v>
                </c:pt>
                <c:pt idx="2534">
                  <c:v>004XX E 112 ST</c:v>
                </c:pt>
                <c:pt idx="2535">
                  <c:v>004XX E 114 ST</c:v>
                </c:pt>
                <c:pt idx="2536">
                  <c:v>004XX E 130 ST</c:v>
                </c:pt>
                <c:pt idx="2537">
                  <c:v>004XX E 134 ST</c:v>
                </c:pt>
                <c:pt idx="2538">
                  <c:v>004XX E 138 ST</c:v>
                </c:pt>
                <c:pt idx="2539">
                  <c:v>004XX N MAY ST</c:v>
                </c:pt>
                <c:pt idx="2540">
                  <c:v>004XX W 100 PL</c:v>
                </c:pt>
                <c:pt idx="2541">
                  <c:v>004XX W 101 ST</c:v>
                </c:pt>
                <c:pt idx="2542">
                  <c:v>004XX W 102 PL</c:v>
                </c:pt>
                <c:pt idx="2543">
                  <c:v>004XX W 103 ST</c:v>
                </c:pt>
                <c:pt idx="2544">
                  <c:v>004XX W 105 ST</c:v>
                </c:pt>
                <c:pt idx="2545">
                  <c:v>004XX W 107 ST</c:v>
                </c:pt>
                <c:pt idx="2546">
                  <c:v>004XX W 109 ST</c:v>
                </c:pt>
                <c:pt idx="2547">
                  <c:v>004XX W 110 ST</c:v>
                </c:pt>
                <c:pt idx="2548">
                  <c:v>004XX W 112 ST</c:v>
                </c:pt>
                <c:pt idx="2549">
                  <c:v>004XX W 116 ST</c:v>
                </c:pt>
                <c:pt idx="2550">
                  <c:v>004XX W 118 ST</c:v>
                </c:pt>
                <c:pt idx="2551">
                  <c:v>004XX W 123 ST</c:v>
                </c:pt>
                <c:pt idx="2552">
                  <c:v>004XX W 125 ST</c:v>
                </c:pt>
                <c:pt idx="2553">
                  <c:v>004XX W 126 PL</c:v>
                </c:pt>
                <c:pt idx="2554">
                  <c:v>004XX W 127 ST</c:v>
                </c:pt>
                <c:pt idx="2555">
                  <c:v>004XX W 128 PL</c:v>
                </c:pt>
                <c:pt idx="2556">
                  <c:v>004XX W ELM ST</c:v>
                </c:pt>
                <c:pt idx="2557">
                  <c:v>005XX  BURNHAM</c:v>
                </c:pt>
                <c:pt idx="2558">
                  <c:v>005XX E 102 ST</c:v>
                </c:pt>
                <c:pt idx="2559">
                  <c:v>005XX E 104 ST</c:v>
                </c:pt>
                <c:pt idx="2560">
                  <c:v>005XX E 105 PL</c:v>
                </c:pt>
                <c:pt idx="2561">
                  <c:v>005XX E 106 ST</c:v>
                </c:pt>
                <c:pt idx="2562">
                  <c:v>005XX E 111 ST</c:v>
                </c:pt>
                <c:pt idx="2563">
                  <c:v>005XX E 113 ST</c:v>
                </c:pt>
                <c:pt idx="2564">
                  <c:v>005XX E 114 PL</c:v>
                </c:pt>
                <c:pt idx="2565">
                  <c:v>005XX E 115 ST</c:v>
                </c:pt>
                <c:pt idx="2566">
                  <c:v>005XX E 119 ST</c:v>
                </c:pt>
                <c:pt idx="2567">
                  <c:v>005XX E 131 ST</c:v>
                </c:pt>
                <c:pt idx="2568">
                  <c:v>005XX E 133 ST</c:v>
                </c:pt>
                <c:pt idx="2569">
                  <c:v>005XX N ADA ST</c:v>
                </c:pt>
                <c:pt idx="2570">
                  <c:v>005XX W 100 ST</c:v>
                </c:pt>
                <c:pt idx="2571">
                  <c:v>005XX W 102 ST</c:v>
                </c:pt>
                <c:pt idx="2572">
                  <c:v>005XX W 103 PL</c:v>
                </c:pt>
                <c:pt idx="2573">
                  <c:v>005XX W 104 ST</c:v>
                </c:pt>
                <c:pt idx="2574">
                  <c:v>005XX W 111 ST</c:v>
                </c:pt>
                <c:pt idx="2575">
                  <c:v>005XX W 115 ST</c:v>
                </c:pt>
                <c:pt idx="2576">
                  <c:v>005XX W 117 ST</c:v>
                </c:pt>
                <c:pt idx="2577">
                  <c:v>005XX W 119 ST</c:v>
                </c:pt>
                <c:pt idx="2578">
                  <c:v>005XX W 120 ST</c:v>
                </c:pt>
                <c:pt idx="2579">
                  <c:v>005XX W 122 ST</c:v>
                </c:pt>
                <c:pt idx="2580">
                  <c:v>005XX W 125 PL</c:v>
                </c:pt>
                <c:pt idx="2581">
                  <c:v>005XX W 126 ST</c:v>
                </c:pt>
                <c:pt idx="2582">
                  <c:v>005XX W 127 PL</c:v>
                </c:pt>
                <c:pt idx="2583">
                  <c:v>005XX W 128 ST</c:v>
                </c:pt>
                <c:pt idx="2584">
                  <c:v>005XX W 129 PL</c:v>
                </c:pt>
                <c:pt idx="2585">
                  <c:v>005XX W 78 ST.</c:v>
                </c:pt>
                <c:pt idx="2586">
                  <c:v>005XX W OAK ST</c:v>
                </c:pt>
                <c:pt idx="2587">
                  <c:v>006XX E 100 PL</c:v>
                </c:pt>
                <c:pt idx="2588">
                  <c:v>006XX E 101 ST</c:v>
                </c:pt>
                <c:pt idx="2589">
                  <c:v>006XX E 102 PL</c:v>
                </c:pt>
                <c:pt idx="2590">
                  <c:v>006XX E 103 ST</c:v>
                </c:pt>
                <c:pt idx="2591">
                  <c:v>006XX E 105 ST</c:v>
                </c:pt>
                <c:pt idx="2592">
                  <c:v>006XX E 107 ST</c:v>
                </c:pt>
                <c:pt idx="2593">
                  <c:v>006XX E 112 ST</c:v>
                </c:pt>
                <c:pt idx="2594">
                  <c:v>006XX E 114 ST</c:v>
                </c:pt>
                <c:pt idx="2595">
                  <c:v>006XX E 130 ST</c:v>
                </c:pt>
                <c:pt idx="2596">
                  <c:v>006XX E 132 ST</c:v>
                </c:pt>
                <c:pt idx="2597">
                  <c:v>006XX E 134 ST</c:v>
                </c:pt>
                <c:pt idx="2598">
                  <c:v>006XX E 138 ST</c:v>
                </c:pt>
                <c:pt idx="2599">
                  <c:v>006XX N MAY ST</c:v>
                </c:pt>
                <c:pt idx="2600">
                  <c:v>006XX W 103 ST</c:v>
                </c:pt>
                <c:pt idx="2601">
                  <c:v>006XX W 105 ST</c:v>
                </c:pt>
                <c:pt idx="2602">
                  <c:v>006XX W 107 ST</c:v>
                </c:pt>
                <c:pt idx="2603">
                  <c:v>006XX W 109 ST</c:v>
                </c:pt>
                <c:pt idx="2604">
                  <c:v>006XX W 110 ST</c:v>
                </c:pt>
                <c:pt idx="2605">
                  <c:v>006XX W 114 ST</c:v>
                </c:pt>
                <c:pt idx="2606">
                  <c:v>006XX W 116 ST</c:v>
                </c:pt>
                <c:pt idx="2607">
                  <c:v>006XX W 117 PL</c:v>
                </c:pt>
                <c:pt idx="2608">
                  <c:v>006XX W 123 ST</c:v>
                </c:pt>
                <c:pt idx="2609">
                  <c:v>006XX W 127 ST</c:v>
                </c:pt>
                <c:pt idx="2610">
                  <c:v>006XX W ELM ST</c:v>
                </c:pt>
                <c:pt idx="2611">
                  <c:v>007XX E 100 ST</c:v>
                </c:pt>
                <c:pt idx="2612">
                  <c:v>007XX E 103 PL</c:v>
                </c:pt>
                <c:pt idx="2613">
                  <c:v>007XX E 104 ST</c:v>
                </c:pt>
                <c:pt idx="2614">
                  <c:v>007XX E 105 PL</c:v>
                </c:pt>
                <c:pt idx="2615">
                  <c:v>007XX E 106 ST</c:v>
                </c:pt>
                <c:pt idx="2616">
                  <c:v>007XX E 111 ST</c:v>
                </c:pt>
                <c:pt idx="2617">
                  <c:v>007XX E 113 ST</c:v>
                </c:pt>
                <c:pt idx="2618">
                  <c:v>007XX E 115 ST</c:v>
                </c:pt>
                <c:pt idx="2619">
                  <c:v>007XX E 120 ST</c:v>
                </c:pt>
                <c:pt idx="2620">
                  <c:v>007XX E 124 ST</c:v>
                </c:pt>
                <c:pt idx="2621">
                  <c:v>007XX E 130 PL</c:v>
                </c:pt>
                <c:pt idx="2622">
                  <c:v>007XX E 131 ST</c:v>
                </c:pt>
                <c:pt idx="2623">
                  <c:v>007XX E 133 ST</c:v>
                </c:pt>
                <c:pt idx="2624">
                  <c:v>007XX E 134 PL</c:v>
                </c:pt>
                <c:pt idx="2625">
                  <c:v>007XX E 83 ST.</c:v>
                </c:pt>
                <c:pt idx="2626">
                  <c:v>007XX N ADA ST</c:v>
                </c:pt>
                <c:pt idx="2627">
                  <c:v>007XX S MAY ST</c:v>
                </c:pt>
                <c:pt idx="2628">
                  <c:v>007XX W 100 ST</c:v>
                </c:pt>
                <c:pt idx="2629">
                  <c:v>007XX W 102 ST</c:v>
                </c:pt>
                <c:pt idx="2630">
                  <c:v>007XX W 104 ST</c:v>
                </c:pt>
                <c:pt idx="2631">
                  <c:v>007XX W 108 ST</c:v>
                </c:pt>
                <c:pt idx="2632">
                  <c:v>007XX W 111 ST</c:v>
                </c:pt>
                <c:pt idx="2633">
                  <c:v>007XX W 113 ST</c:v>
                </c:pt>
                <c:pt idx="2634">
                  <c:v>007XX W 115 ST</c:v>
                </c:pt>
                <c:pt idx="2635">
                  <c:v>007XX W 116 PL</c:v>
                </c:pt>
                <c:pt idx="2636">
                  <c:v>007XX W 117 ST</c:v>
                </c:pt>
                <c:pt idx="2637">
                  <c:v>007XX W 118 PL</c:v>
                </c:pt>
                <c:pt idx="2638">
                  <c:v>007XX W 119 ST</c:v>
                </c:pt>
                <c:pt idx="2639">
                  <c:v>007XX W 120 ST</c:v>
                </c:pt>
                <c:pt idx="2640">
                  <c:v>007XX W 122 ST</c:v>
                </c:pt>
                <c:pt idx="2641">
                  <c:v>007XX W 124 ST</c:v>
                </c:pt>
                <c:pt idx="2642">
                  <c:v>007XX W 129 PL</c:v>
                </c:pt>
                <c:pt idx="2643">
                  <c:v>008XX E 100 PL</c:v>
                </c:pt>
                <c:pt idx="2644">
                  <c:v>008XX E 101 ST</c:v>
                </c:pt>
                <c:pt idx="2645">
                  <c:v>008XX E 103 ST</c:v>
                </c:pt>
                <c:pt idx="2646">
                  <c:v>008XX E 105 ST</c:v>
                </c:pt>
                <c:pt idx="2647">
                  <c:v>008XX E 114 ST</c:v>
                </c:pt>
                <c:pt idx="2648">
                  <c:v>008XX E 130 ST</c:v>
                </c:pt>
                <c:pt idx="2649">
                  <c:v>008XX E 132 ST</c:v>
                </c:pt>
                <c:pt idx="2650">
                  <c:v>008XX E 133 PL</c:v>
                </c:pt>
                <c:pt idx="2651">
                  <c:v>008XX E 138 ST</c:v>
                </c:pt>
                <c:pt idx="2652">
                  <c:v>008XX N MAY ST</c:v>
                </c:pt>
                <c:pt idx="2653">
                  <c:v>008XX S ADA ST</c:v>
                </c:pt>
                <c:pt idx="2654">
                  <c:v>008XX W 101 ST</c:v>
                </c:pt>
                <c:pt idx="2655">
                  <c:v>008XX W 103 ST</c:v>
                </c:pt>
                <c:pt idx="2656">
                  <c:v>008XX W 105 ST</c:v>
                </c:pt>
                <c:pt idx="2657">
                  <c:v>008XX W 107 ST</c:v>
                </c:pt>
                <c:pt idx="2658">
                  <c:v>008XX W 110 ST</c:v>
                </c:pt>
                <c:pt idx="2659">
                  <c:v>008XX W 112 ST</c:v>
                </c:pt>
                <c:pt idx="2660">
                  <c:v>008XX W 114 ST</c:v>
                </c:pt>
                <c:pt idx="2661">
                  <c:v>008XX W 118 ST</c:v>
                </c:pt>
                <c:pt idx="2662">
                  <c:v>009XX E 100 ST</c:v>
                </c:pt>
                <c:pt idx="2663">
                  <c:v>009XX E 104 ST</c:v>
                </c:pt>
                <c:pt idx="2664">
                  <c:v>009XX E 111 ST</c:v>
                </c:pt>
                <c:pt idx="2665">
                  <c:v>009XX E 120 ST</c:v>
                </c:pt>
                <c:pt idx="2666">
                  <c:v>009XX E 130 PL</c:v>
                </c:pt>
                <c:pt idx="2667">
                  <c:v>009XX E 131 ST</c:v>
                </c:pt>
                <c:pt idx="2668">
                  <c:v>009XX E 132 PL</c:v>
                </c:pt>
                <c:pt idx="2669">
                  <c:v>009XX E 133 ST</c:v>
                </c:pt>
                <c:pt idx="2670">
                  <c:v>009XX S MAY ST</c:v>
                </c:pt>
                <c:pt idx="2671">
                  <c:v>009XX W 109 PL</c:v>
                </c:pt>
                <c:pt idx="2672">
                  <c:v>009XX W 111 ST</c:v>
                </c:pt>
                <c:pt idx="2673">
                  <c:v>009XX W 114 PL</c:v>
                </c:pt>
                <c:pt idx="2674">
                  <c:v>009XX W 115 ST</c:v>
                </c:pt>
                <c:pt idx="2675">
                  <c:v>009XX W 116 PL</c:v>
                </c:pt>
                <c:pt idx="2676">
                  <c:v>009XX W 117 ST</c:v>
                </c:pt>
                <c:pt idx="2677">
                  <c:v>009XX W 119 ST</c:v>
                </c:pt>
                <c:pt idx="2678">
                  <c:v>009XX W 122 ST</c:v>
                </c:pt>
                <c:pt idx="2679">
                  <c:v>009XX W 129 PL</c:v>
                </c:pt>
                <c:pt idx="2680">
                  <c:v>009XX W FRY ST</c:v>
                </c:pt>
                <c:pt idx="2681">
                  <c:v>010XX E 100 ST</c:v>
                </c:pt>
                <c:pt idx="2682">
                  <c:v>010XX E 104 ST</c:v>
                </c:pt>
                <c:pt idx="2683">
                  <c:v>010XX E 111 ST</c:v>
                </c:pt>
                <c:pt idx="2684">
                  <c:v>010XX E 133 ST</c:v>
                </c:pt>
                <c:pt idx="2685">
                  <c:v>010XX S MAY ST</c:v>
                </c:pt>
                <c:pt idx="2686">
                  <c:v>010XX W 100 ST</c:v>
                </c:pt>
                <c:pt idx="2687">
                  <c:v>010XX W 102 ST</c:v>
                </c:pt>
                <c:pt idx="2688">
                  <c:v>010XX W 103 PL</c:v>
                </c:pt>
                <c:pt idx="2689">
                  <c:v>010XX W 104 ST</c:v>
                </c:pt>
                <c:pt idx="2690">
                  <c:v>010XX W 107 PL</c:v>
                </c:pt>
                <c:pt idx="2691">
                  <c:v>010XX W 108 ST</c:v>
                </c:pt>
                <c:pt idx="2692">
                  <c:v>010XX W 109 PL</c:v>
                </c:pt>
                <c:pt idx="2693">
                  <c:v>010XX W 110 PL</c:v>
                </c:pt>
                <c:pt idx="2694">
                  <c:v>010XX W 111 ST</c:v>
                </c:pt>
                <c:pt idx="2695">
                  <c:v>010XX W 112 PL</c:v>
                </c:pt>
                <c:pt idx="2696">
                  <c:v>010XX W 115 ST</c:v>
                </c:pt>
                <c:pt idx="2697">
                  <c:v>010XX W 119 ST</c:v>
                </c:pt>
                <c:pt idx="2698">
                  <c:v>010XX W 120 ST</c:v>
                </c:pt>
                <c:pt idx="2699">
                  <c:v>010XX W 122 ST</c:v>
                </c:pt>
                <c:pt idx="2700">
                  <c:v>010XX W 129 PL</c:v>
                </c:pt>
                <c:pt idx="2701">
                  <c:v>010XX W FRY ST</c:v>
                </c:pt>
                <c:pt idx="2702">
                  <c:v>011XX E 100 PL</c:v>
                </c:pt>
                <c:pt idx="2703">
                  <c:v>011XX E 101 ST</c:v>
                </c:pt>
                <c:pt idx="2704">
                  <c:v>011XX E 130 ST</c:v>
                </c:pt>
                <c:pt idx="2705">
                  <c:v>011XX E 132 ST</c:v>
                </c:pt>
                <c:pt idx="2706">
                  <c:v>011XX W 101 ST</c:v>
                </c:pt>
                <c:pt idx="2707">
                  <c:v>011XX W 103 ST</c:v>
                </c:pt>
                <c:pt idx="2708">
                  <c:v>011XX W 104 PL</c:v>
                </c:pt>
                <c:pt idx="2709">
                  <c:v>011XX W 105 ST</c:v>
                </c:pt>
                <c:pt idx="2710">
                  <c:v>011XX W 107 ST</c:v>
                </c:pt>
                <c:pt idx="2711">
                  <c:v>011XX W 109 ST</c:v>
                </c:pt>
                <c:pt idx="2712">
                  <c:v>011XX W 110 ST</c:v>
                </c:pt>
                <c:pt idx="2713">
                  <c:v>011XX W 111 PL</c:v>
                </c:pt>
                <c:pt idx="2714">
                  <c:v>011XX W 112 ST</c:v>
                </c:pt>
                <c:pt idx="2715">
                  <c:v>012XX N ADA ST</c:v>
                </c:pt>
                <c:pt idx="2716">
                  <c:v>012XX W 101 PL</c:v>
                </c:pt>
                <c:pt idx="2717">
                  <c:v>012XX W 107 PL</c:v>
                </c:pt>
                <c:pt idx="2718">
                  <c:v>012XX W 108 ST</c:v>
                </c:pt>
                <c:pt idx="2719">
                  <c:v>012XX W 109 PL</c:v>
                </c:pt>
                <c:pt idx="2720">
                  <c:v>012XX W 110 PL</c:v>
                </c:pt>
                <c:pt idx="2721">
                  <c:v>012XX W 111 ST</c:v>
                </c:pt>
                <c:pt idx="2722">
                  <c:v>012XX W 112 PL</c:v>
                </c:pt>
                <c:pt idx="2723">
                  <c:v>012XX W 114 PL</c:v>
                </c:pt>
                <c:pt idx="2724">
                  <c:v>012XX W 115 ST</c:v>
                </c:pt>
                <c:pt idx="2725">
                  <c:v>012XX W 122 ST</c:v>
                </c:pt>
                <c:pt idx="2726">
                  <c:v>012XX W FRY ST</c:v>
                </c:pt>
                <c:pt idx="2727">
                  <c:v>013XX W 100 PL</c:v>
                </c:pt>
                <c:pt idx="2728">
                  <c:v>013XX W 103 ST</c:v>
                </c:pt>
                <c:pt idx="2729">
                  <c:v>013XX W 105 ST</c:v>
                </c:pt>
                <c:pt idx="2730">
                  <c:v>013XX W 107 ST</c:v>
                </c:pt>
                <c:pt idx="2731">
                  <c:v>013XX W 108 PL</c:v>
                </c:pt>
                <c:pt idx="2732">
                  <c:v>013XX W 109 ST</c:v>
                </c:pt>
                <c:pt idx="2733">
                  <c:v>013XX W 110 ST</c:v>
                </c:pt>
                <c:pt idx="2734">
                  <c:v>013XX W 111 PL</c:v>
                </c:pt>
                <c:pt idx="2735">
                  <c:v>013XX W 112 ST</c:v>
                </c:pt>
                <c:pt idx="2736">
                  <c:v>013XX W 113 PL</c:v>
                </c:pt>
                <c:pt idx="2737">
                  <c:v>013XX W 123 ST</c:v>
                </c:pt>
                <c:pt idx="2738">
                  <c:v>014XX W 104 ST</c:v>
                </c:pt>
                <c:pt idx="2739">
                  <c:v>014XX W 105 PL</c:v>
                </c:pt>
                <c:pt idx="2740">
                  <c:v>014XX W 108 ST</c:v>
                </c:pt>
                <c:pt idx="2741">
                  <c:v>014XX W 109 PL</c:v>
                </c:pt>
                <c:pt idx="2742">
                  <c:v>014XX W 110 PL</c:v>
                </c:pt>
                <c:pt idx="2743">
                  <c:v>014XX W 111 ST</c:v>
                </c:pt>
                <c:pt idx="2744">
                  <c:v>014XX W 112 PL</c:v>
                </c:pt>
                <c:pt idx="2745">
                  <c:v>014XX W 114 PL</c:v>
                </c:pt>
                <c:pt idx="2746">
                  <c:v>014XX W 115 ST</c:v>
                </c:pt>
                <c:pt idx="2747">
                  <c:v>014XX W 119 ST</c:v>
                </c:pt>
                <c:pt idx="2748">
                  <c:v>014XX W 120 ST</c:v>
                </c:pt>
                <c:pt idx="2749">
                  <c:v>014XX W 122 ST</c:v>
                </c:pt>
                <c:pt idx="2750">
                  <c:v>014XX W FRY ST</c:v>
                </c:pt>
                <c:pt idx="2751">
                  <c:v>015XX E 130 ST</c:v>
                </c:pt>
                <c:pt idx="2752">
                  <c:v>015XX W 100 PL</c:v>
                </c:pt>
                <c:pt idx="2753">
                  <c:v>015XX W 102 PL</c:v>
                </c:pt>
                <c:pt idx="2754">
                  <c:v>015XX W 103 ST</c:v>
                </c:pt>
                <c:pt idx="2755">
                  <c:v>015XX W 105 ST</c:v>
                </c:pt>
                <c:pt idx="2756">
                  <c:v>015XX W 107 ST</c:v>
                </c:pt>
                <c:pt idx="2757">
                  <c:v>015XX W 108 PL</c:v>
                </c:pt>
                <c:pt idx="2758">
                  <c:v>015XX W 110 ST</c:v>
                </c:pt>
                <c:pt idx="2759">
                  <c:v>015XX W 113 PL</c:v>
                </c:pt>
                <c:pt idx="2760">
                  <c:v>015XX W 118 ST</c:v>
                </c:pt>
                <c:pt idx="2761">
                  <c:v>015XX W 121 ST</c:v>
                </c:pt>
                <c:pt idx="2762">
                  <c:v>016XX N ADA ST</c:v>
                </c:pt>
                <c:pt idx="2763">
                  <c:v>016XX W  DEVON</c:v>
                </c:pt>
                <c:pt idx="2764">
                  <c:v>016XX W 100 ST</c:v>
                </c:pt>
                <c:pt idx="2765">
                  <c:v>016XX W 101 PL</c:v>
                </c:pt>
                <c:pt idx="2766">
                  <c:v>016XX W 104 ST</c:v>
                </c:pt>
                <c:pt idx="2767">
                  <c:v>016XX W 105 PL</c:v>
                </c:pt>
                <c:pt idx="2768">
                  <c:v>016XX W 106 ST</c:v>
                </c:pt>
                <c:pt idx="2769">
                  <c:v>016XX W 111 ST</c:v>
                </c:pt>
                <c:pt idx="2770">
                  <c:v>016XX W 112 PL</c:v>
                </c:pt>
                <c:pt idx="2771">
                  <c:v>016XX W 114 PL</c:v>
                </c:pt>
                <c:pt idx="2772">
                  <c:v>016XX W 115 ST</c:v>
                </c:pt>
                <c:pt idx="2773">
                  <c:v>017XX E 103 ST</c:v>
                </c:pt>
                <c:pt idx="2774">
                  <c:v>017XX S MOE DR</c:v>
                </c:pt>
                <c:pt idx="2775">
                  <c:v>017XX W 100 PL</c:v>
                </c:pt>
                <c:pt idx="2776">
                  <c:v>017XX W 101 ST</c:v>
                </c:pt>
                <c:pt idx="2777">
                  <c:v>017XX W 103 ST</c:v>
                </c:pt>
                <c:pt idx="2778">
                  <c:v>017XX W 104 PL</c:v>
                </c:pt>
                <c:pt idx="2779">
                  <c:v>017XX W 105 ST</c:v>
                </c:pt>
                <c:pt idx="2780">
                  <c:v>017XX W 106 PL</c:v>
                </c:pt>
                <c:pt idx="2781">
                  <c:v>017XX W 107 ST</c:v>
                </c:pt>
                <c:pt idx="2782">
                  <c:v>018XX E 122 ST</c:v>
                </c:pt>
                <c:pt idx="2783">
                  <c:v>018XX N POE ST</c:v>
                </c:pt>
                <c:pt idx="2784">
                  <c:v>018XX S MAY ST</c:v>
                </c:pt>
                <c:pt idx="2785">
                  <c:v>018XX W 100 ST</c:v>
                </c:pt>
                <c:pt idx="2786">
                  <c:v>018XX W 104 ST</c:v>
                </c:pt>
                <c:pt idx="2787">
                  <c:v>018XX W 107 PL</c:v>
                </c:pt>
                <c:pt idx="2788">
                  <c:v>019XX W 103 ST</c:v>
                </c:pt>
                <c:pt idx="2789">
                  <c:v>019XX W 107 ST</c:v>
                </c:pt>
                <c:pt idx="2790">
                  <c:v>020XX E 103 ST</c:v>
                </c:pt>
                <c:pt idx="2791">
                  <c:v>020XX E 130 ST</c:v>
                </c:pt>
                <c:pt idx="2792">
                  <c:v>020XX S MOE DR</c:v>
                </c:pt>
                <c:pt idx="2793">
                  <c:v>020XX W 101 ST</c:v>
                </c:pt>
                <c:pt idx="2794">
                  <c:v>020XX W 103 ST</c:v>
                </c:pt>
                <c:pt idx="2795">
                  <c:v>020XX W 110 ST</c:v>
                </c:pt>
                <c:pt idx="2796">
                  <c:v>021XX E 100 ST</c:v>
                </c:pt>
                <c:pt idx="2797">
                  <c:v>021XX E 122 ST</c:v>
                </c:pt>
                <c:pt idx="2798">
                  <c:v>021XX S MAY ST</c:v>
                </c:pt>
                <c:pt idx="2799">
                  <c:v>021XX S TAN CT</c:v>
                </c:pt>
                <c:pt idx="2800">
                  <c:v>021XX W 106 ST</c:v>
                </c:pt>
                <c:pt idx="2801">
                  <c:v>021XX W 107 PL</c:v>
                </c:pt>
                <c:pt idx="2802">
                  <c:v>021XX W 110 PL</c:v>
                </c:pt>
                <c:pt idx="2803">
                  <c:v>021XX W 111 ST</c:v>
                </c:pt>
                <c:pt idx="2804">
                  <c:v>021XX W 114 PL</c:v>
                </c:pt>
                <c:pt idx="2805">
                  <c:v>021XX W 115 ST</c:v>
                </c:pt>
                <c:pt idx="2806">
                  <c:v>021XX W 116 PL</c:v>
                </c:pt>
                <c:pt idx="2807">
                  <c:v>021XX W 119 ST</c:v>
                </c:pt>
                <c:pt idx="2808">
                  <c:v>022XX E 103 ST</c:v>
                </c:pt>
                <c:pt idx="2809">
                  <c:v>022XX E 71 ST.</c:v>
                </c:pt>
                <c:pt idx="2810">
                  <c:v>022XX S MOE DR</c:v>
                </c:pt>
                <c:pt idx="2811">
                  <c:v>022XX W 103 ST</c:v>
                </c:pt>
                <c:pt idx="2812">
                  <c:v>022XX W 107 ST</c:v>
                </c:pt>
                <c:pt idx="2813">
                  <c:v>022XX W 108 PL</c:v>
                </c:pt>
                <c:pt idx="2814">
                  <c:v>022XX W 109 ST</c:v>
                </c:pt>
                <c:pt idx="2815">
                  <c:v>022XX W 110 ST</c:v>
                </c:pt>
                <c:pt idx="2816">
                  <c:v>022XX W 113 PL</c:v>
                </c:pt>
                <c:pt idx="2817">
                  <c:v>023XX E 100 ST</c:v>
                </c:pt>
                <c:pt idx="2818">
                  <c:v>023XX E 104 ST</c:v>
                </c:pt>
                <c:pt idx="2819">
                  <c:v>023XX W 104 ST</c:v>
                </c:pt>
                <c:pt idx="2820">
                  <c:v>023XX W 106 ST</c:v>
                </c:pt>
                <c:pt idx="2821">
                  <c:v>023XX W 107 PL</c:v>
                </c:pt>
                <c:pt idx="2822">
                  <c:v>023XX W 110 PL</c:v>
                </c:pt>
                <c:pt idx="2823">
                  <c:v>023XX W 111 ST</c:v>
                </c:pt>
                <c:pt idx="2824">
                  <c:v>023XX W 112 PL</c:v>
                </c:pt>
                <c:pt idx="2825">
                  <c:v>023XX W 115 ST</c:v>
                </c:pt>
                <c:pt idx="2826">
                  <c:v>023XX W 116 PL</c:v>
                </c:pt>
                <c:pt idx="2827">
                  <c:v>023XX W 119 ST</c:v>
                </c:pt>
                <c:pt idx="2828">
                  <c:v>024XX E 103 ST</c:v>
                </c:pt>
                <c:pt idx="2829">
                  <c:v>024XX E 105 ST</c:v>
                </c:pt>
                <c:pt idx="2830">
                  <c:v>024XX E 107 ST</c:v>
                </c:pt>
                <c:pt idx="2831">
                  <c:v>024XX E 130 ST</c:v>
                </c:pt>
                <c:pt idx="2832">
                  <c:v>024XX S MOE DR</c:v>
                </c:pt>
                <c:pt idx="2833">
                  <c:v>024XX W 103 ST</c:v>
                </c:pt>
                <c:pt idx="2834">
                  <c:v>024XX W 109 ST</c:v>
                </c:pt>
                <c:pt idx="2835">
                  <c:v>024XX W 110 ST</c:v>
                </c:pt>
                <c:pt idx="2836">
                  <c:v>024XX W 112 ST</c:v>
                </c:pt>
                <c:pt idx="2837">
                  <c:v>024XX W 114 ST</c:v>
                </c:pt>
                <c:pt idx="2838">
                  <c:v>024XX W 116 ST</c:v>
                </c:pt>
                <c:pt idx="2839">
                  <c:v>024XX W 118 ST</c:v>
                </c:pt>
                <c:pt idx="2840">
                  <c:v>025XX E 104 ST</c:v>
                </c:pt>
                <c:pt idx="2841">
                  <c:v>025XX E 106 ST</c:v>
                </c:pt>
                <c:pt idx="2842">
                  <c:v>025XX E 108 ST</c:v>
                </c:pt>
                <c:pt idx="2843">
                  <c:v>025XX W 102 ST</c:v>
                </c:pt>
                <c:pt idx="2844">
                  <c:v>025XX W 104 ST</c:v>
                </c:pt>
                <c:pt idx="2845">
                  <c:v>025XX W 106 ST</c:v>
                </c:pt>
                <c:pt idx="2846">
                  <c:v>025XX W 109 PL</c:v>
                </c:pt>
                <c:pt idx="2847">
                  <c:v>025XX W 110 PL</c:v>
                </c:pt>
                <c:pt idx="2848">
                  <c:v>025XX W 111 ST</c:v>
                </c:pt>
                <c:pt idx="2849">
                  <c:v>025XX W 113 ST</c:v>
                </c:pt>
                <c:pt idx="2850">
                  <c:v>025XX W 115 ST</c:v>
                </c:pt>
                <c:pt idx="2851">
                  <c:v>025XX W 116 PL</c:v>
                </c:pt>
                <c:pt idx="2852">
                  <c:v>025XX W 117 ST</c:v>
                </c:pt>
                <c:pt idx="2853">
                  <c:v>025XX W 118 PL</c:v>
                </c:pt>
                <c:pt idx="2854">
                  <c:v>025XX W 119 ST</c:v>
                </c:pt>
                <c:pt idx="2855">
                  <c:v>026XX E 103 ST</c:v>
                </c:pt>
                <c:pt idx="2856">
                  <c:v>026XX E 105 ST</c:v>
                </c:pt>
                <c:pt idx="2857">
                  <c:v>026XX E 127 ST</c:v>
                </c:pt>
                <c:pt idx="2858">
                  <c:v>026XX E 130 ST</c:v>
                </c:pt>
                <c:pt idx="2859">
                  <c:v>026XX S MOE DR</c:v>
                </c:pt>
                <c:pt idx="2860">
                  <c:v>026XX W 100 PL</c:v>
                </c:pt>
                <c:pt idx="2861">
                  <c:v>026XX W 103 ST</c:v>
                </c:pt>
                <c:pt idx="2862">
                  <c:v>026XX W 104 PL</c:v>
                </c:pt>
                <c:pt idx="2863">
                  <c:v>026XX W 105 ST</c:v>
                </c:pt>
                <c:pt idx="2864">
                  <c:v>026XX W 106 PL</c:v>
                </c:pt>
                <c:pt idx="2865">
                  <c:v>026XX W 107 ST</c:v>
                </c:pt>
                <c:pt idx="2866">
                  <c:v>026XX W 109 ST</c:v>
                </c:pt>
                <c:pt idx="2867">
                  <c:v>026XX W 110 ST</c:v>
                </c:pt>
                <c:pt idx="2868">
                  <c:v>027XX E 100 ST</c:v>
                </c:pt>
                <c:pt idx="2869">
                  <c:v>027XX E 104 ST</c:v>
                </c:pt>
                <c:pt idx="2870">
                  <c:v>027XX E 128 ST</c:v>
                </c:pt>
                <c:pt idx="2871">
                  <c:v>027XX W 108 ST</c:v>
                </c:pt>
                <c:pt idx="2872">
                  <c:v>027XX W 111 ST</c:v>
                </c:pt>
                <c:pt idx="2873">
                  <c:v>028XX E 127 ST</c:v>
                </c:pt>
                <c:pt idx="2874">
                  <c:v>028XX E 130 ST</c:v>
                </c:pt>
                <c:pt idx="2875">
                  <c:v>028XX E 134 ST</c:v>
                </c:pt>
                <c:pt idx="2876">
                  <c:v>028XX S MOE DR</c:v>
                </c:pt>
                <c:pt idx="2877">
                  <c:v>028XX W 102 PL</c:v>
                </c:pt>
                <c:pt idx="2878">
                  <c:v>029XX E 100 ST</c:v>
                </c:pt>
                <c:pt idx="2879">
                  <c:v>029XX E 106 ST</c:v>
                </c:pt>
                <c:pt idx="2880">
                  <c:v>029XX E 126 ST</c:v>
                </c:pt>
                <c:pt idx="2881">
                  <c:v>029XX E 133 ST</c:v>
                </c:pt>
                <c:pt idx="2882">
                  <c:v>029XX W 111 ST</c:v>
                </c:pt>
                <c:pt idx="2883">
                  <c:v>030XX E 100 ST</c:v>
                </c:pt>
                <c:pt idx="2884">
                  <c:v>030XX E 106 ST</c:v>
                </c:pt>
                <c:pt idx="2885">
                  <c:v>030XX E 131 ST</c:v>
                </c:pt>
                <c:pt idx="2886">
                  <c:v>030XX W 108 ST</c:v>
                </c:pt>
                <c:pt idx="2887">
                  <c:v>030XX W 110 PL</c:v>
                </c:pt>
                <c:pt idx="2888">
                  <c:v>030XX W 111 ST</c:v>
                </c:pt>
                <c:pt idx="2889">
                  <c:v>031XX E 130 ST</c:v>
                </c:pt>
                <c:pt idx="2890">
                  <c:v>031XX E 132 ST</c:v>
                </c:pt>
                <c:pt idx="2891">
                  <c:v>031XX E 134 ST</c:v>
                </c:pt>
                <c:pt idx="2892">
                  <c:v>031XX W 103 ST</c:v>
                </c:pt>
                <c:pt idx="2893">
                  <c:v>031XX W 107 ST</c:v>
                </c:pt>
                <c:pt idx="2894">
                  <c:v>032XX E 106 ST</c:v>
                </c:pt>
                <c:pt idx="2895">
                  <c:v>032XX E 108 ST</c:v>
                </c:pt>
                <c:pt idx="2896">
                  <c:v>032XX E 122 ST</c:v>
                </c:pt>
                <c:pt idx="2897">
                  <c:v>032XX N BAY CT</c:v>
                </c:pt>
                <c:pt idx="2898">
                  <c:v>032XX S MAY ST</c:v>
                </c:pt>
                <c:pt idx="2899">
                  <c:v>032XX W 105 PL</c:v>
                </c:pt>
                <c:pt idx="2900">
                  <c:v>032XX W 108 ST</c:v>
                </c:pt>
                <c:pt idx="2901">
                  <c:v>032XX W 111 ST</c:v>
                </c:pt>
                <c:pt idx="2902">
                  <c:v>032XX W 112 PL</c:v>
                </c:pt>
                <c:pt idx="2903">
                  <c:v>032XX W 115 ST</c:v>
                </c:pt>
                <c:pt idx="2904">
                  <c:v>033XX E 103 ST</c:v>
                </c:pt>
                <c:pt idx="2905">
                  <c:v>033XX E 118 ST</c:v>
                </c:pt>
                <c:pt idx="2906">
                  <c:v>033XX E 134 ST</c:v>
                </c:pt>
                <c:pt idx="2907">
                  <c:v>033XX E 136 ST</c:v>
                </c:pt>
                <c:pt idx="2908">
                  <c:v>033XX W 107 ST</c:v>
                </c:pt>
                <c:pt idx="2909">
                  <c:v>033XX W 109 ST</c:v>
                </c:pt>
                <c:pt idx="2910">
                  <c:v>033XX W 110 ST</c:v>
                </c:pt>
                <c:pt idx="2911">
                  <c:v>033XX W 114 ST</c:v>
                </c:pt>
                <c:pt idx="2912">
                  <c:v>034XX E 100 ST</c:v>
                </c:pt>
                <c:pt idx="2913">
                  <c:v>034XX E 106 ST</c:v>
                </c:pt>
                <c:pt idx="2914">
                  <c:v>034XX E 133 ST</c:v>
                </c:pt>
                <c:pt idx="2915">
                  <c:v>034XX E 135 ST</c:v>
                </c:pt>
                <c:pt idx="2916">
                  <c:v>034XX S MAY ST</c:v>
                </c:pt>
                <c:pt idx="2917">
                  <c:v>034XX W 111 ST</c:v>
                </c:pt>
                <c:pt idx="2918">
                  <c:v>034XX W 112 PL</c:v>
                </c:pt>
                <c:pt idx="2919">
                  <c:v>034XX W 115 ST</c:v>
                </c:pt>
                <c:pt idx="2920">
                  <c:v>034XX W 116 PL</c:v>
                </c:pt>
                <c:pt idx="2921">
                  <c:v>035XX E 101 ST</c:v>
                </c:pt>
                <c:pt idx="2922">
                  <c:v>035XX E 103 ST</c:v>
                </c:pt>
                <c:pt idx="2923">
                  <c:v>035XX E 107 ST</c:v>
                </c:pt>
                <c:pt idx="2924">
                  <c:v>035XX E 112 ST</c:v>
                </c:pt>
                <c:pt idx="2925">
                  <c:v>035XX E 114 ST</c:v>
                </c:pt>
                <c:pt idx="2926">
                  <c:v>035XX E 118 ST</c:v>
                </c:pt>
                <c:pt idx="2927">
                  <c:v>035XX W 107 ST</c:v>
                </c:pt>
                <c:pt idx="2928">
                  <c:v>035XX W 110 ST</c:v>
                </c:pt>
                <c:pt idx="2929">
                  <c:v>035XX W 115 PL</c:v>
                </c:pt>
                <c:pt idx="2930">
                  <c:v>035XX W 116 ST</c:v>
                </c:pt>
                <c:pt idx="2931">
                  <c:v>036XX E 102 ST</c:v>
                </c:pt>
                <c:pt idx="2932">
                  <c:v>036XX E 106 ST</c:v>
                </c:pt>
                <c:pt idx="2933">
                  <c:v>036XX E 108 ST</c:v>
                </c:pt>
                <c:pt idx="2934">
                  <c:v>036XX W 104 ST</c:v>
                </c:pt>
                <c:pt idx="2935">
                  <c:v>036XX W 108 ST</c:v>
                </c:pt>
                <c:pt idx="2936">
                  <c:v>036XX W 111 ST</c:v>
                </c:pt>
                <c:pt idx="2937">
                  <c:v>036XX W 112 PL</c:v>
                </c:pt>
                <c:pt idx="2938">
                  <c:v>036XX W 113 ST</c:v>
                </c:pt>
                <c:pt idx="2939">
                  <c:v>036XX W 114 PL</c:v>
                </c:pt>
                <c:pt idx="2940">
                  <c:v>036XX W 115 ST</c:v>
                </c:pt>
                <c:pt idx="2941">
                  <c:v>036XX W 117 ST</c:v>
                </c:pt>
                <c:pt idx="2942">
                  <c:v>037XX E 103 ST</c:v>
                </c:pt>
                <c:pt idx="2943">
                  <c:v>037XX E 112 ST</c:v>
                </c:pt>
                <c:pt idx="2944">
                  <c:v>037XX E 114 ST</c:v>
                </c:pt>
                <c:pt idx="2945">
                  <c:v>037XX W 103 ST</c:v>
                </c:pt>
                <c:pt idx="2946">
                  <c:v>037XX W 105 ST</c:v>
                </c:pt>
                <c:pt idx="2947">
                  <c:v>037XX W 114 ST</c:v>
                </c:pt>
                <c:pt idx="2948">
                  <c:v>038XX W 106 ST</c:v>
                </c:pt>
                <c:pt idx="2949">
                  <c:v>038XX W 107 PL</c:v>
                </c:pt>
                <c:pt idx="2950">
                  <c:v>038XX W 110 PL</c:v>
                </c:pt>
                <c:pt idx="2951">
                  <c:v>038XX W 111 ST</c:v>
                </c:pt>
                <c:pt idx="2952">
                  <c:v>039XX E 105 ST</c:v>
                </c:pt>
                <c:pt idx="2953">
                  <c:v>039XX E 110 ST</c:v>
                </c:pt>
                <c:pt idx="2954">
                  <c:v>039XX E 112 ST</c:v>
                </c:pt>
                <c:pt idx="2955">
                  <c:v>039XX W 101 ST</c:v>
                </c:pt>
                <c:pt idx="2956">
                  <c:v>039XX W 102 PL</c:v>
                </c:pt>
                <c:pt idx="2957">
                  <c:v>039XX W 103 ST</c:v>
                </c:pt>
                <c:pt idx="2958">
                  <c:v>039XX W 104 PL</c:v>
                </c:pt>
                <c:pt idx="2959">
                  <c:v>039XX W 105 ST</c:v>
                </c:pt>
                <c:pt idx="2960">
                  <c:v>040XX E 105 ST</c:v>
                </c:pt>
                <c:pt idx="2961">
                  <c:v>040XX E 112 ST</c:v>
                </c:pt>
                <c:pt idx="2962">
                  <c:v>040XX E 134 ST</c:v>
                </c:pt>
                <c:pt idx="2963">
                  <c:v>041XX W 115 ST</c:v>
                </c:pt>
                <c:pt idx="2964">
                  <c:v>048XX S ADA ST</c:v>
                </c:pt>
                <c:pt idx="2965">
                  <c:v>050XX S MAY ST</c:v>
                </c:pt>
                <c:pt idx="2966">
                  <c:v>051XX S ADA ST</c:v>
                </c:pt>
                <c:pt idx="2967">
                  <c:v>052XX S MAY ST</c:v>
                </c:pt>
                <c:pt idx="2968">
                  <c:v>054XX S MAY ST</c:v>
                </c:pt>
                <c:pt idx="2969">
                  <c:v>055XX S ADA ST</c:v>
                </c:pt>
                <c:pt idx="2970">
                  <c:v>056XX S MAY ST</c:v>
                </c:pt>
                <c:pt idx="2971">
                  <c:v>057XX S ADA ST</c:v>
                </c:pt>
                <c:pt idx="2972">
                  <c:v>058XX S MAY ST</c:v>
                </c:pt>
                <c:pt idx="2973">
                  <c:v>059XX S ADA ST</c:v>
                </c:pt>
                <c:pt idx="2974">
                  <c:v>060XX S ADA ST</c:v>
                </c:pt>
                <c:pt idx="2975">
                  <c:v>061XX S MAY ST</c:v>
                </c:pt>
                <c:pt idx="2976">
                  <c:v>062XX S ADA ST</c:v>
                </c:pt>
                <c:pt idx="2977">
                  <c:v>063XX S MAY ST</c:v>
                </c:pt>
                <c:pt idx="2978">
                  <c:v>065XX S MAY ST</c:v>
                </c:pt>
                <c:pt idx="2979">
                  <c:v>067XX S MAY ST</c:v>
                </c:pt>
                <c:pt idx="2980">
                  <c:v>068XX S ADA ST</c:v>
                </c:pt>
                <c:pt idx="2981">
                  <c:v>069XX S MAY ST</c:v>
                </c:pt>
                <c:pt idx="2982">
                  <c:v>070XX S MAY ST</c:v>
                </c:pt>
                <c:pt idx="2983">
                  <c:v>071XX S ADA ST</c:v>
                </c:pt>
                <c:pt idx="2984">
                  <c:v>072XX S MAY ST</c:v>
                </c:pt>
                <c:pt idx="2985">
                  <c:v>073XX S ADA ST</c:v>
                </c:pt>
                <c:pt idx="2986">
                  <c:v>074XX S MAY ST</c:v>
                </c:pt>
                <c:pt idx="2987">
                  <c:v>076XX S MAY ST</c:v>
                </c:pt>
                <c:pt idx="2988">
                  <c:v>077XX S ADA ST</c:v>
                </c:pt>
                <c:pt idx="2989">
                  <c:v>078XX S MAY ST</c:v>
                </c:pt>
                <c:pt idx="2990">
                  <c:v>079XX S ADA ST</c:v>
                </c:pt>
                <c:pt idx="2991">
                  <c:v>080XX S ADA ST</c:v>
                </c:pt>
                <c:pt idx="2992">
                  <c:v>081XX S MAY ST</c:v>
                </c:pt>
                <c:pt idx="2993">
                  <c:v>082XX S ADA ST</c:v>
                </c:pt>
                <c:pt idx="2994">
                  <c:v>083XX S MAY ST</c:v>
                </c:pt>
                <c:pt idx="2995">
                  <c:v>084XX S ADA ST</c:v>
                </c:pt>
                <c:pt idx="2996">
                  <c:v>085XX S MAY ST</c:v>
                </c:pt>
                <c:pt idx="2997">
                  <c:v>086XX S ADA ST</c:v>
                </c:pt>
                <c:pt idx="2998">
                  <c:v>087XX S MAY ST</c:v>
                </c:pt>
                <c:pt idx="2999">
                  <c:v>088XX S ADA ST</c:v>
                </c:pt>
                <c:pt idx="3000">
                  <c:v>089XX S MAY ST</c:v>
                </c:pt>
                <c:pt idx="3001">
                  <c:v>090XX S MAY ST</c:v>
                </c:pt>
                <c:pt idx="3002">
                  <c:v>091XX S ADA ST</c:v>
                </c:pt>
                <c:pt idx="3003">
                  <c:v>092XX S MAY ST</c:v>
                </c:pt>
                <c:pt idx="3004">
                  <c:v>093XX S ADA ST</c:v>
                </c:pt>
                <c:pt idx="3005">
                  <c:v>094XX S MAY ST</c:v>
                </c:pt>
                <c:pt idx="3006">
                  <c:v>100XX S MAY ST</c:v>
                </c:pt>
                <c:pt idx="3007">
                  <c:v>102XX S MAY ST</c:v>
                </c:pt>
                <c:pt idx="3008">
                  <c:v>106XX S MAY ST</c:v>
                </c:pt>
                <c:pt idx="3009">
                  <c:v>112XX S ADA ST</c:v>
                </c:pt>
                <c:pt idx="3010">
                  <c:v>113XX S MAY ST</c:v>
                </c:pt>
                <c:pt idx="3011">
                  <c:v>114XX S ADA ST</c:v>
                </c:pt>
                <c:pt idx="3012">
                  <c:v>115XX S MAY ST</c:v>
                </c:pt>
                <c:pt idx="3013">
                  <c:v>116XX S ADA ST</c:v>
                </c:pt>
                <c:pt idx="3014">
                  <c:v>121XX S ADA ST</c:v>
                </c:pt>
                <c:pt idx="3015">
                  <c:v>122XX S MAY ST</c:v>
                </c:pt>
                <c:pt idx="3016">
                  <c:v>0000X E 11TH ST</c:v>
                </c:pt>
                <c:pt idx="3017">
                  <c:v>0000X E 13TH ST</c:v>
                </c:pt>
                <c:pt idx="3018">
                  <c:v>0000X E 14TH PL</c:v>
                </c:pt>
                <c:pt idx="3019">
                  <c:v>0000X E 21ST ST</c:v>
                </c:pt>
                <c:pt idx="3020">
                  <c:v>0000X E 24TH ST</c:v>
                </c:pt>
                <c:pt idx="3021">
                  <c:v>0000X E 26TH ST</c:v>
                </c:pt>
                <c:pt idx="3022">
                  <c:v>0000X E 28TH ST</c:v>
                </c:pt>
                <c:pt idx="3023">
                  <c:v>0000X E 33RD ST</c:v>
                </c:pt>
                <c:pt idx="3024">
                  <c:v>0000X E 35TH ST</c:v>
                </c:pt>
                <c:pt idx="3025">
                  <c:v>0000X E 36TH PL</c:v>
                </c:pt>
                <c:pt idx="3026">
                  <c:v>0000X E 37TH ST</c:v>
                </c:pt>
                <c:pt idx="3027">
                  <c:v>0000X E 40TH ST</c:v>
                </c:pt>
                <c:pt idx="3028">
                  <c:v>0000X E 41ST ST</c:v>
                </c:pt>
                <c:pt idx="3029">
                  <c:v>0000X E 42ND ST</c:v>
                </c:pt>
                <c:pt idx="3030">
                  <c:v>0000X E 44TH ST</c:v>
                </c:pt>
                <c:pt idx="3031">
                  <c:v>0000X E 46TH ST</c:v>
                </c:pt>
                <c:pt idx="3032">
                  <c:v>0000X E 48TH ST</c:v>
                </c:pt>
                <c:pt idx="3033">
                  <c:v>0000X E 53RD ST</c:v>
                </c:pt>
                <c:pt idx="3034">
                  <c:v>0000X E 57TH ST</c:v>
                </c:pt>
                <c:pt idx="3035">
                  <c:v>0000X E 59TH ST</c:v>
                </c:pt>
                <c:pt idx="3036">
                  <c:v>0000X E 60TH ST</c:v>
                </c:pt>
                <c:pt idx="3037">
                  <c:v>0000X E 61ST ST</c:v>
                </c:pt>
                <c:pt idx="3038">
                  <c:v>0000X E 66TH ST</c:v>
                </c:pt>
                <c:pt idx="3039">
                  <c:v>0000X E 68TH ST</c:v>
                </c:pt>
                <c:pt idx="3040">
                  <c:v>0000X E 73RD ST</c:v>
                </c:pt>
                <c:pt idx="3041">
                  <c:v>0000X E 75TH ST</c:v>
                </c:pt>
                <c:pt idx="3042">
                  <c:v>0000X E 77TH ST</c:v>
                </c:pt>
                <c:pt idx="3043">
                  <c:v>0000X E 79TH ST</c:v>
                </c:pt>
                <c:pt idx="3044">
                  <c:v>0000X E 80TH ST</c:v>
                </c:pt>
                <c:pt idx="3045">
                  <c:v>0000X E 81ST ST</c:v>
                </c:pt>
                <c:pt idx="3046">
                  <c:v>0000X E 82ND ST</c:v>
                </c:pt>
                <c:pt idx="3047">
                  <c:v>0000X E 84TH ST</c:v>
                </c:pt>
                <c:pt idx="3048">
                  <c:v>0000X E 86TH ST</c:v>
                </c:pt>
                <c:pt idx="3049">
                  <c:v>0000X E 88TH ST</c:v>
                </c:pt>
                <c:pt idx="3050">
                  <c:v>0000X E 89TH PL</c:v>
                </c:pt>
                <c:pt idx="3051">
                  <c:v>0000X E 93RD ST</c:v>
                </c:pt>
                <c:pt idx="3052">
                  <c:v>0000X E 95TH ST</c:v>
                </c:pt>
                <c:pt idx="3053">
                  <c:v>0000X E 98TH PL</c:v>
                </c:pt>
                <c:pt idx="3054">
                  <c:v>0000X N WOOD ST</c:v>
                </c:pt>
                <c:pt idx="3055">
                  <c:v>0000X W 13TH ST</c:v>
                </c:pt>
                <c:pt idx="3056">
                  <c:v>0000X W 15TH ST</c:v>
                </c:pt>
                <c:pt idx="3057">
                  <c:v>0000X W 17TH ST</c:v>
                </c:pt>
                <c:pt idx="3058">
                  <c:v>0000X W 19TH ST</c:v>
                </c:pt>
                <c:pt idx="3059">
                  <c:v>0000X W 24TH ST</c:v>
                </c:pt>
                <c:pt idx="3060">
                  <c:v>0000X W 25TH PL</c:v>
                </c:pt>
                <c:pt idx="3061">
                  <c:v>0000X W 26TH ST</c:v>
                </c:pt>
                <c:pt idx="3062">
                  <c:v>0000X W 33RD ST</c:v>
                </c:pt>
                <c:pt idx="3063">
                  <c:v>0000X W 35TH ST</c:v>
                </c:pt>
                <c:pt idx="3064">
                  <c:v>0000X W 37TH ST</c:v>
                </c:pt>
                <c:pt idx="3065">
                  <c:v>0000X W 40TH ST</c:v>
                </c:pt>
                <c:pt idx="3066">
                  <c:v>0000X W 43RD PL</c:v>
                </c:pt>
                <c:pt idx="3067">
                  <c:v>0000X W 44TH ST</c:v>
                </c:pt>
                <c:pt idx="3068">
                  <c:v>0000X W 57TH ST</c:v>
                </c:pt>
                <c:pt idx="3069">
                  <c:v>0000X W 59TH ST</c:v>
                </c:pt>
                <c:pt idx="3070">
                  <c:v>0000X W 60TH ST</c:v>
                </c:pt>
                <c:pt idx="3071">
                  <c:v>0000X W 61ST ST</c:v>
                </c:pt>
                <c:pt idx="3072">
                  <c:v>0000X W 64TH ST</c:v>
                </c:pt>
                <c:pt idx="3073">
                  <c:v>0000X W 68TH ST</c:v>
                </c:pt>
                <c:pt idx="3074">
                  <c:v>0000X W 73RD ST</c:v>
                </c:pt>
                <c:pt idx="3075">
                  <c:v>0000X W 75TH ST</c:v>
                </c:pt>
                <c:pt idx="3076">
                  <c:v>0000X W 77TH ST</c:v>
                </c:pt>
                <c:pt idx="3077">
                  <c:v>0000X W 78TH PL</c:v>
                </c:pt>
                <c:pt idx="3078">
                  <c:v>0000X W 79TH ST</c:v>
                </c:pt>
                <c:pt idx="3079">
                  <c:v>0000X W 80TH ST</c:v>
                </c:pt>
                <c:pt idx="3080">
                  <c:v>0000X W 81ST ST</c:v>
                </c:pt>
                <c:pt idx="3081">
                  <c:v>0000X W 82ND ST</c:v>
                </c:pt>
                <c:pt idx="3082">
                  <c:v>0000X W 84TH ST</c:v>
                </c:pt>
                <c:pt idx="3083">
                  <c:v>0000X W 93RD ST</c:v>
                </c:pt>
                <c:pt idx="3084">
                  <c:v>0000X W 95TH ST</c:v>
                </c:pt>
                <c:pt idx="3085">
                  <c:v>0000X W 99TH ST</c:v>
                </c:pt>
                <c:pt idx="3086">
                  <c:v>0000X W POLK ST</c:v>
                </c:pt>
                <c:pt idx="3087">
                  <c:v>0000X W ROOT ST</c:v>
                </c:pt>
                <c:pt idx="3088">
                  <c:v>0000X W RWY 14L</c:v>
                </c:pt>
                <c:pt idx="3089">
                  <c:v>0000X W RWY 14R</c:v>
                </c:pt>
                <c:pt idx="3090">
                  <c:v>0000X W RWY 27R</c:v>
                </c:pt>
                <c:pt idx="3091">
                  <c:v>001XX E 11TH PL</c:v>
                </c:pt>
                <c:pt idx="3092">
                  <c:v>001XX E 14TH ST</c:v>
                </c:pt>
                <c:pt idx="3093">
                  <c:v>001XX E 16TH ST</c:v>
                </c:pt>
                <c:pt idx="3094">
                  <c:v>001XX E 18TH ST</c:v>
                </c:pt>
                <c:pt idx="3095">
                  <c:v>001XX E 23RD ST</c:v>
                </c:pt>
                <c:pt idx="3096">
                  <c:v>001XX E 24TH PL</c:v>
                </c:pt>
                <c:pt idx="3097">
                  <c:v>001XX E 25TH ST</c:v>
                </c:pt>
                <c:pt idx="3098">
                  <c:v>001XX E 28TH PL</c:v>
                </c:pt>
                <c:pt idx="3099">
                  <c:v>001XX E 29TH ST</c:v>
                </c:pt>
                <c:pt idx="3100">
                  <c:v>001XX E 31ST ST</c:v>
                </c:pt>
                <c:pt idx="3101">
                  <c:v>001XX E 32ND ST</c:v>
                </c:pt>
                <c:pt idx="3102">
                  <c:v>001XX E 34TH ST</c:v>
                </c:pt>
                <c:pt idx="3103">
                  <c:v>001XX E 36TH ST</c:v>
                </c:pt>
                <c:pt idx="3104">
                  <c:v>001XX E 37TH PL</c:v>
                </c:pt>
                <c:pt idx="3105">
                  <c:v>001XX E 43RD ST</c:v>
                </c:pt>
                <c:pt idx="3106">
                  <c:v>001XX E 45TH ST</c:v>
                </c:pt>
                <c:pt idx="3107">
                  <c:v>001XX E 47TH ST</c:v>
                </c:pt>
                <c:pt idx="3108">
                  <c:v>001XX E 49TH ST</c:v>
                </c:pt>
                <c:pt idx="3109">
                  <c:v>001XX E 50TH ST</c:v>
                </c:pt>
                <c:pt idx="3110">
                  <c:v>001XX E 51ST ST</c:v>
                </c:pt>
                <c:pt idx="3111">
                  <c:v>001XX E 52ND ST</c:v>
                </c:pt>
                <c:pt idx="3112">
                  <c:v>001XX E 56TH ST</c:v>
                </c:pt>
                <c:pt idx="3113">
                  <c:v>001XX E 58TH ST</c:v>
                </c:pt>
                <c:pt idx="3114">
                  <c:v>001XX E 63RD ST</c:v>
                </c:pt>
                <c:pt idx="3115">
                  <c:v>001XX E 66TH PL</c:v>
                </c:pt>
                <c:pt idx="3116">
                  <c:v>001XX E 69TH ST</c:v>
                </c:pt>
                <c:pt idx="3117">
                  <c:v>001XX E 70TH ST</c:v>
                </c:pt>
                <c:pt idx="3118">
                  <c:v>001XX E 71ST ST</c:v>
                </c:pt>
                <c:pt idx="3119">
                  <c:v>001XX E 72ND ST</c:v>
                </c:pt>
                <c:pt idx="3120">
                  <c:v>001XX E 74TH ST</c:v>
                </c:pt>
                <c:pt idx="3121">
                  <c:v>001XX E 76TH ST</c:v>
                </c:pt>
                <c:pt idx="3122">
                  <c:v>001XX E 78TH ST</c:v>
                </c:pt>
                <c:pt idx="3123">
                  <c:v>001XX E 83RD ST</c:v>
                </c:pt>
                <c:pt idx="3124">
                  <c:v>001XX E 85TH ST</c:v>
                </c:pt>
                <c:pt idx="3125">
                  <c:v>001XX E 87TH ST</c:v>
                </c:pt>
                <c:pt idx="3126">
                  <c:v>001XX E 89TH ST</c:v>
                </c:pt>
                <c:pt idx="3127">
                  <c:v>001XX E 90TH ST</c:v>
                </c:pt>
                <c:pt idx="3128">
                  <c:v>001XX E 91ST ST</c:v>
                </c:pt>
                <c:pt idx="3129">
                  <c:v>001XX E 92ND ST</c:v>
                </c:pt>
                <c:pt idx="3130">
                  <c:v>001XX E 94TH ST</c:v>
                </c:pt>
                <c:pt idx="3131">
                  <c:v>001XX E 96TH ST</c:v>
                </c:pt>
                <c:pt idx="3132">
                  <c:v>001XX E 98TH ST</c:v>
                </c:pt>
                <c:pt idx="3133">
                  <c:v>001XX E 99TH PL</c:v>
                </c:pt>
                <c:pt idx="3134">
                  <c:v>001XX E ERIE ST</c:v>
                </c:pt>
                <c:pt idx="3135">
                  <c:v>001XX E LAKE ST</c:v>
                </c:pt>
                <c:pt idx="3136">
                  <c:v>001XX E OHIO ST</c:v>
                </c:pt>
                <c:pt idx="3137">
                  <c:v>001XX N LONG AV</c:v>
                </c:pt>
                <c:pt idx="3138">
                  <c:v>001XX N PINE AV</c:v>
                </c:pt>
                <c:pt idx="3139">
                  <c:v>001XX N TROY ST</c:v>
                </c:pt>
                <c:pt idx="3140">
                  <c:v>001XX S BELL AV</c:v>
                </c:pt>
                <c:pt idx="3141">
                  <c:v>001XX S WOOD ST</c:v>
                </c:pt>
                <c:pt idx="3142">
                  <c:v>001XX W 18TH ST</c:v>
                </c:pt>
                <c:pt idx="3143">
                  <c:v>001XX W 23RD ST</c:v>
                </c:pt>
                <c:pt idx="3144">
                  <c:v>001XX W 27TH ST</c:v>
                </c:pt>
                <c:pt idx="3145">
                  <c:v>001XX W 29TH ST</c:v>
                </c:pt>
                <c:pt idx="3146">
                  <c:v>001XX W 30TH ST</c:v>
                </c:pt>
                <c:pt idx="3147">
                  <c:v>001XX W 31ST ST</c:v>
                </c:pt>
                <c:pt idx="3148">
                  <c:v>001XX W 43RD ST</c:v>
                </c:pt>
                <c:pt idx="3149">
                  <c:v>001XX W 45TH ST</c:v>
                </c:pt>
                <c:pt idx="3150">
                  <c:v>001XX W 47TH ST</c:v>
                </c:pt>
                <c:pt idx="3151">
                  <c:v>001XX W 51ST ST</c:v>
                </c:pt>
                <c:pt idx="3152">
                  <c:v>001XX W 54TH ST</c:v>
                </c:pt>
                <c:pt idx="3153">
                  <c:v>001XX W 57TH PL</c:v>
                </c:pt>
                <c:pt idx="3154">
                  <c:v>001XX W 63RD ST</c:v>
                </c:pt>
                <c:pt idx="3155">
                  <c:v>001XX W 69TH ST</c:v>
                </c:pt>
                <c:pt idx="3156">
                  <c:v>001XX W 70TH ST</c:v>
                </c:pt>
                <c:pt idx="3157">
                  <c:v>001XX W 71ST ST</c:v>
                </c:pt>
                <c:pt idx="3158">
                  <c:v>001XX W 72ND ST</c:v>
                </c:pt>
                <c:pt idx="3159">
                  <c:v>001XX W 74TH ST</c:v>
                </c:pt>
                <c:pt idx="3160">
                  <c:v>001XX W 76TH ST</c:v>
                </c:pt>
                <c:pt idx="3161">
                  <c:v>001XX W 83RD ST</c:v>
                </c:pt>
                <c:pt idx="3162">
                  <c:v>001XX W 85TH ST</c:v>
                </c:pt>
                <c:pt idx="3163">
                  <c:v>001XX W 87TH ST</c:v>
                </c:pt>
                <c:pt idx="3164">
                  <c:v>001XX W 91ST ST</c:v>
                </c:pt>
                <c:pt idx="3165">
                  <c:v>001XX W 92ND ST</c:v>
                </c:pt>
                <c:pt idx="3166">
                  <c:v>001XX W 94TH ST</c:v>
                </c:pt>
                <c:pt idx="3167">
                  <c:v>001XX W 96TH ST</c:v>
                </c:pt>
                <c:pt idx="3168">
                  <c:v>001XX W ERIE ST</c:v>
                </c:pt>
                <c:pt idx="3169">
                  <c:v>001XX W HILL ST</c:v>
                </c:pt>
                <c:pt idx="3170">
                  <c:v>001XX W LAKE ST</c:v>
                </c:pt>
                <c:pt idx="3171">
                  <c:v>001XX W OHIO ST</c:v>
                </c:pt>
                <c:pt idx="3172">
                  <c:v>002XX E 13TH ST</c:v>
                </c:pt>
                <c:pt idx="3173">
                  <c:v>002XX E 21ST ST</c:v>
                </c:pt>
                <c:pt idx="3174">
                  <c:v>002XX E 24TH ST</c:v>
                </c:pt>
                <c:pt idx="3175">
                  <c:v>002XX E 26TH ST</c:v>
                </c:pt>
                <c:pt idx="3176">
                  <c:v>002XX E 35TH ST</c:v>
                </c:pt>
                <c:pt idx="3177">
                  <c:v>002XX E 37TH ST</c:v>
                </c:pt>
                <c:pt idx="3178">
                  <c:v>002XX E 40TH ST</c:v>
                </c:pt>
                <c:pt idx="3179">
                  <c:v>002XX E 41ST ST</c:v>
                </c:pt>
                <c:pt idx="3180">
                  <c:v>002XX E 42ND ST</c:v>
                </c:pt>
                <c:pt idx="3181">
                  <c:v>002XX E 44TH ST</c:v>
                </c:pt>
                <c:pt idx="3182">
                  <c:v>002XX E 46TH ST</c:v>
                </c:pt>
                <c:pt idx="3183">
                  <c:v>002XX E 48TH ST</c:v>
                </c:pt>
                <c:pt idx="3184">
                  <c:v>002XX E 53RD ST</c:v>
                </c:pt>
                <c:pt idx="3185">
                  <c:v>002XX E 57TH ST</c:v>
                </c:pt>
                <c:pt idx="3186">
                  <c:v>002XX E 59TH ST</c:v>
                </c:pt>
                <c:pt idx="3187">
                  <c:v>002XX E 60TH ST</c:v>
                </c:pt>
                <c:pt idx="3188">
                  <c:v>002XX E 61ST ST</c:v>
                </c:pt>
                <c:pt idx="3189">
                  <c:v>002XX E 68TH ST</c:v>
                </c:pt>
                <c:pt idx="3190">
                  <c:v>002XX E 69TH PL</c:v>
                </c:pt>
                <c:pt idx="3191">
                  <c:v>002XX E 73RD ST</c:v>
                </c:pt>
                <c:pt idx="3192">
                  <c:v>002XX E 75TH ST</c:v>
                </c:pt>
                <c:pt idx="3193">
                  <c:v>002XX E 77TH ST</c:v>
                </c:pt>
                <c:pt idx="3194">
                  <c:v>002XX E 79TH ST</c:v>
                </c:pt>
                <c:pt idx="3195">
                  <c:v>002XX E 80TH ST</c:v>
                </c:pt>
                <c:pt idx="3196">
                  <c:v>002XX E 81ST ST</c:v>
                </c:pt>
                <c:pt idx="3197">
                  <c:v>002XX E 82ND ST</c:v>
                </c:pt>
                <c:pt idx="3198">
                  <c:v>002XX E 84TH ST</c:v>
                </c:pt>
                <c:pt idx="3199">
                  <c:v>002XX E 86TH ST</c:v>
                </c:pt>
                <c:pt idx="3200">
                  <c:v>002XX E 89TH PL</c:v>
                </c:pt>
                <c:pt idx="3201">
                  <c:v>002XX E 90TH PL</c:v>
                </c:pt>
                <c:pt idx="3202">
                  <c:v>002XX E 93RD ST</c:v>
                </c:pt>
                <c:pt idx="3203">
                  <c:v>002XX E 95TH ST</c:v>
                </c:pt>
                <c:pt idx="3204">
                  <c:v>002XX E 97TH ST</c:v>
                </c:pt>
                <c:pt idx="3205">
                  <c:v>002XX E 99TH ST</c:v>
                </c:pt>
                <c:pt idx="3206">
                  <c:v>002XX N POST PL</c:v>
                </c:pt>
                <c:pt idx="3207">
                  <c:v>002XX N WOOD ST</c:v>
                </c:pt>
                <c:pt idx="3208">
                  <c:v>002XX S TROY ST</c:v>
                </c:pt>
                <c:pt idx="3209">
                  <c:v>002XX W 19TH ST</c:v>
                </c:pt>
                <c:pt idx="3210">
                  <c:v>002XX W 23RD PL</c:v>
                </c:pt>
                <c:pt idx="3211">
                  <c:v>002XX W 24TH ST</c:v>
                </c:pt>
                <c:pt idx="3212">
                  <c:v>002XX W 25TH PL</c:v>
                </c:pt>
                <c:pt idx="3213">
                  <c:v>002XX W 26TH ST</c:v>
                </c:pt>
                <c:pt idx="3214">
                  <c:v>002XX W 33RD ST</c:v>
                </c:pt>
                <c:pt idx="3215">
                  <c:v>002XX W 35TH ST</c:v>
                </c:pt>
                <c:pt idx="3216">
                  <c:v>002XX W 37TH ST</c:v>
                </c:pt>
                <c:pt idx="3217">
                  <c:v>002XX W 38TH PL</c:v>
                </c:pt>
                <c:pt idx="3218">
                  <c:v>002XX W 43RD PL</c:v>
                </c:pt>
                <c:pt idx="3219">
                  <c:v>002XX W 45TH PL</c:v>
                </c:pt>
                <c:pt idx="3220">
                  <c:v>002XX W 46TH ST</c:v>
                </c:pt>
                <c:pt idx="3221">
                  <c:v>002XX W 53RD ST</c:v>
                </c:pt>
                <c:pt idx="3222">
                  <c:v>002XX W 57TH ST</c:v>
                </c:pt>
                <c:pt idx="3223">
                  <c:v>002XX W 59TH ST</c:v>
                </c:pt>
                <c:pt idx="3224">
                  <c:v>002XX W 60TH ST</c:v>
                </c:pt>
                <c:pt idx="3225">
                  <c:v>002XX W 61ST ST</c:v>
                </c:pt>
                <c:pt idx="3226">
                  <c:v>002XX W 62ND ST</c:v>
                </c:pt>
                <c:pt idx="3227">
                  <c:v>002XX W 64TH ST</c:v>
                </c:pt>
                <c:pt idx="3228">
                  <c:v>002XX W 66TH ST</c:v>
                </c:pt>
                <c:pt idx="3229">
                  <c:v>002XX W 73RD ST</c:v>
                </c:pt>
                <c:pt idx="3230">
                  <c:v>002XX W 75TH ST</c:v>
                </c:pt>
                <c:pt idx="3231">
                  <c:v>002XX W 77TH ST</c:v>
                </c:pt>
                <c:pt idx="3232">
                  <c:v>002XX W 79TH ST</c:v>
                </c:pt>
                <c:pt idx="3233">
                  <c:v>002XX W 80TH ST</c:v>
                </c:pt>
                <c:pt idx="3234">
                  <c:v>002XX W 81ST ST</c:v>
                </c:pt>
                <c:pt idx="3235">
                  <c:v>002XX W 88TH ST</c:v>
                </c:pt>
                <c:pt idx="3236">
                  <c:v>002XX W 90TH PL</c:v>
                </c:pt>
                <c:pt idx="3237">
                  <c:v>002XX W 93RD ST</c:v>
                </c:pt>
                <c:pt idx="3238">
                  <c:v>002XX W 95TH ST</c:v>
                </c:pt>
                <c:pt idx="3239">
                  <c:v>002XX W 97TH ST</c:v>
                </c:pt>
                <c:pt idx="3240">
                  <c:v>002XX W 98TH PL</c:v>
                </c:pt>
                <c:pt idx="3241">
                  <c:v>002XX W 99TH ST</c:v>
                </c:pt>
                <c:pt idx="3242">
                  <c:v>002XX W ROOT ST</c:v>
                </c:pt>
                <c:pt idx="3243">
                  <c:v>003XX E 18TH ST</c:v>
                </c:pt>
                <c:pt idx="3244">
                  <c:v>003XX E 25TH ST</c:v>
                </c:pt>
                <c:pt idx="3245">
                  <c:v>003XX E 29TH ST</c:v>
                </c:pt>
                <c:pt idx="3246">
                  <c:v>003XX E 31ST ST</c:v>
                </c:pt>
                <c:pt idx="3247">
                  <c:v>003XX E 32ND ST</c:v>
                </c:pt>
                <c:pt idx="3248">
                  <c:v>003XX E 38TH ST</c:v>
                </c:pt>
                <c:pt idx="3249">
                  <c:v>003XX E 43RD ST</c:v>
                </c:pt>
                <c:pt idx="3250">
                  <c:v>003XX E 45TH ST</c:v>
                </c:pt>
                <c:pt idx="3251">
                  <c:v>003XX E 47TH ST</c:v>
                </c:pt>
                <c:pt idx="3252">
                  <c:v>003XX E 49TH ST</c:v>
                </c:pt>
                <c:pt idx="3253">
                  <c:v>003XX E 50TH ST</c:v>
                </c:pt>
                <c:pt idx="3254">
                  <c:v>003XX E 51ST ST</c:v>
                </c:pt>
                <c:pt idx="3255">
                  <c:v>003XX E 54TH ST</c:v>
                </c:pt>
                <c:pt idx="3256">
                  <c:v>003XX E 55TH PL</c:v>
                </c:pt>
                <c:pt idx="3257">
                  <c:v>003XX E 56TH ST</c:v>
                </c:pt>
                <c:pt idx="3258">
                  <c:v>003XX E 58TH ST</c:v>
                </c:pt>
                <c:pt idx="3259">
                  <c:v>003XX E 63RD ST</c:v>
                </c:pt>
                <c:pt idx="3260">
                  <c:v>003XX E 69TH ST</c:v>
                </c:pt>
                <c:pt idx="3261">
                  <c:v>003XX E 70TH ST</c:v>
                </c:pt>
                <c:pt idx="3262">
                  <c:v>003XX E 71ST ST</c:v>
                </c:pt>
                <c:pt idx="3263">
                  <c:v>003XX E 72ND ST</c:v>
                </c:pt>
                <c:pt idx="3264">
                  <c:v>003XX E 74TH ST</c:v>
                </c:pt>
                <c:pt idx="3265">
                  <c:v>003XX E 76TH ST</c:v>
                </c:pt>
                <c:pt idx="3266">
                  <c:v>003XX E 78TH ST</c:v>
                </c:pt>
                <c:pt idx="3267">
                  <c:v>003XX E 83RD ST</c:v>
                </c:pt>
                <c:pt idx="3268">
                  <c:v>003XX E 85TH ST</c:v>
                </c:pt>
                <c:pt idx="3269">
                  <c:v>003XX E 87TH ST</c:v>
                </c:pt>
                <c:pt idx="3270">
                  <c:v>003XX E 88TH PL</c:v>
                </c:pt>
                <c:pt idx="3271">
                  <c:v>003XX E 89TH ST</c:v>
                </c:pt>
                <c:pt idx="3272">
                  <c:v>003XX E 90TH ST</c:v>
                </c:pt>
                <c:pt idx="3273">
                  <c:v>003XX E 91ST ST</c:v>
                </c:pt>
                <c:pt idx="3274">
                  <c:v>003XX E 94TH ST</c:v>
                </c:pt>
                <c:pt idx="3275">
                  <c:v>003XX E 96TH ST</c:v>
                </c:pt>
                <c:pt idx="3276">
                  <c:v>003XX E 98TH ST</c:v>
                </c:pt>
                <c:pt idx="3277">
                  <c:v>003XX E 99TH PL</c:v>
                </c:pt>
                <c:pt idx="3278">
                  <c:v>003XX E ERIE ST</c:v>
                </c:pt>
                <c:pt idx="3279">
                  <c:v>003XX E OHIO ST</c:v>
                </c:pt>
                <c:pt idx="3280">
                  <c:v>003XX N LONG AV</c:v>
                </c:pt>
                <c:pt idx="3281">
                  <c:v>003XX N PINE AV</c:v>
                </c:pt>
                <c:pt idx="3282">
                  <c:v>003XX S BELL AV</c:v>
                </c:pt>
                <c:pt idx="3283">
                  <c:v>003XX S WOOD ST</c:v>
                </c:pt>
                <c:pt idx="3284">
                  <c:v>003XX W 18TH ST</c:v>
                </c:pt>
                <c:pt idx="3285">
                  <c:v>003XX W 23RD ST</c:v>
                </c:pt>
                <c:pt idx="3286">
                  <c:v>003XX W 24TH PL</c:v>
                </c:pt>
                <c:pt idx="3287">
                  <c:v>003XX W 27TH ST</c:v>
                </c:pt>
                <c:pt idx="3288">
                  <c:v>003XX W 28TH PL</c:v>
                </c:pt>
                <c:pt idx="3289">
                  <c:v>003XX W 29TH ST</c:v>
                </c:pt>
                <c:pt idx="3290">
                  <c:v>003XX W 30TH ST</c:v>
                </c:pt>
                <c:pt idx="3291">
                  <c:v>003XX W 31ST ST</c:v>
                </c:pt>
                <c:pt idx="3292">
                  <c:v>003XX W 32ND ST</c:v>
                </c:pt>
                <c:pt idx="3293">
                  <c:v>003XX W 34TH ST</c:v>
                </c:pt>
                <c:pt idx="3294">
                  <c:v>003XX W 38TH ST</c:v>
                </c:pt>
                <c:pt idx="3295">
                  <c:v>003XX W 42ND PL</c:v>
                </c:pt>
                <c:pt idx="3296">
                  <c:v>003XX W 43RD ST</c:v>
                </c:pt>
                <c:pt idx="3297">
                  <c:v>003XX W 44TH PL</c:v>
                </c:pt>
                <c:pt idx="3298">
                  <c:v>003XX W 45TH ST</c:v>
                </c:pt>
                <c:pt idx="3299">
                  <c:v>003XX W 46TH PL</c:v>
                </c:pt>
                <c:pt idx="3300">
                  <c:v>003XX W 47TH ST</c:v>
                </c:pt>
                <c:pt idx="3301">
                  <c:v>003XX W 48TH PL</c:v>
                </c:pt>
                <c:pt idx="3302">
                  <c:v>003XX W 50TH ST</c:v>
                </c:pt>
                <c:pt idx="3303">
                  <c:v>003XX W 51ST ST</c:v>
                </c:pt>
                <c:pt idx="3304">
                  <c:v>003XX W 52ND ST</c:v>
                </c:pt>
                <c:pt idx="3305">
                  <c:v>003XX W 58TH ST</c:v>
                </c:pt>
                <c:pt idx="3306">
                  <c:v>003XX W 59TH PL</c:v>
                </c:pt>
                <c:pt idx="3307">
                  <c:v>003XX W 60TH PL</c:v>
                </c:pt>
                <c:pt idx="3308">
                  <c:v>003XX W 61ST PL</c:v>
                </c:pt>
                <c:pt idx="3309">
                  <c:v>003XX W 63RD ST</c:v>
                </c:pt>
                <c:pt idx="3310">
                  <c:v>003XX W 65TH ST</c:v>
                </c:pt>
                <c:pt idx="3311">
                  <c:v>003XX W 69TH ST</c:v>
                </c:pt>
                <c:pt idx="3312">
                  <c:v>003XX W 70TH ST</c:v>
                </c:pt>
                <c:pt idx="3313">
                  <c:v>003XX W 71ST ST</c:v>
                </c:pt>
                <c:pt idx="3314">
                  <c:v>003XX W 72ND ST</c:v>
                </c:pt>
                <c:pt idx="3315">
                  <c:v>003XX W 74TH ST</c:v>
                </c:pt>
                <c:pt idx="3316">
                  <c:v>003XX W 76TH ST</c:v>
                </c:pt>
                <c:pt idx="3317">
                  <c:v>003XX W 78TH ST</c:v>
                </c:pt>
                <c:pt idx="3318">
                  <c:v>003XX W 83RD ST</c:v>
                </c:pt>
                <c:pt idx="3319">
                  <c:v>003XX W 87TH ST</c:v>
                </c:pt>
                <c:pt idx="3320">
                  <c:v>003XX W 89TH ST</c:v>
                </c:pt>
                <c:pt idx="3321">
                  <c:v>003XX W 91ST ST</c:v>
                </c:pt>
                <c:pt idx="3322">
                  <c:v>003XX W 92ND ST</c:v>
                </c:pt>
                <c:pt idx="3323">
                  <c:v>003XX W 96TH ST</c:v>
                </c:pt>
                <c:pt idx="3324">
                  <c:v>003XX W 99TH PL</c:v>
                </c:pt>
                <c:pt idx="3325">
                  <c:v>003XX W ERIE ST</c:v>
                </c:pt>
                <c:pt idx="3326">
                  <c:v>003XX W HILL ST</c:v>
                </c:pt>
                <c:pt idx="3327">
                  <c:v>003XX W LAKE ST</c:v>
                </c:pt>
                <c:pt idx="3328">
                  <c:v>003XX W OHIO ST</c:v>
                </c:pt>
                <c:pt idx="3329">
                  <c:v>004XX E 18TH DR</c:v>
                </c:pt>
                <c:pt idx="3330">
                  <c:v>004XX E 23RD DR</c:v>
                </c:pt>
                <c:pt idx="3331">
                  <c:v>004XX E 26TH ST</c:v>
                </c:pt>
                <c:pt idx="3332">
                  <c:v>004XX E 29TH PL</c:v>
                </c:pt>
                <c:pt idx="3333">
                  <c:v>004XX E 31ST PL</c:v>
                </c:pt>
                <c:pt idx="3334">
                  <c:v>004XX E 33RD ST</c:v>
                </c:pt>
                <c:pt idx="3335">
                  <c:v>004XX E 35TH ST</c:v>
                </c:pt>
                <c:pt idx="3336">
                  <c:v>004XX E 37TH ST</c:v>
                </c:pt>
                <c:pt idx="3337">
                  <c:v>004XX E 40TH ST</c:v>
                </c:pt>
                <c:pt idx="3338">
                  <c:v>004XX E 41ST ST</c:v>
                </c:pt>
                <c:pt idx="3339">
                  <c:v>004XX E 42ND ST</c:v>
                </c:pt>
                <c:pt idx="3340">
                  <c:v>004XX E 44TH ST</c:v>
                </c:pt>
                <c:pt idx="3341">
                  <c:v>004XX E 45TH PL</c:v>
                </c:pt>
                <c:pt idx="3342">
                  <c:v>004XX E 46TH ST</c:v>
                </c:pt>
                <c:pt idx="3343">
                  <c:v>004XX E 48TH ST</c:v>
                </c:pt>
                <c:pt idx="3344">
                  <c:v>004XX E 50TH PL</c:v>
                </c:pt>
                <c:pt idx="3345">
                  <c:v>004XX E 60TH ST</c:v>
                </c:pt>
                <c:pt idx="3346">
                  <c:v>004XX E 61ST ST</c:v>
                </c:pt>
                <c:pt idx="3347">
                  <c:v>004XX E 62ND ST</c:v>
                </c:pt>
                <c:pt idx="3348">
                  <c:v>004XX E 64TH ST</c:v>
                </c:pt>
                <c:pt idx="3349">
                  <c:v>004XX E 66TH ST</c:v>
                </c:pt>
                <c:pt idx="3350">
                  <c:v>004XX E 73RD ST</c:v>
                </c:pt>
                <c:pt idx="3351">
                  <c:v>004XX E 75TH ST</c:v>
                </c:pt>
                <c:pt idx="3352">
                  <c:v>004XX E 77TH ST</c:v>
                </c:pt>
                <c:pt idx="3353">
                  <c:v>004XX E 79TH ST</c:v>
                </c:pt>
                <c:pt idx="3354">
                  <c:v>004XX E 80TH ST</c:v>
                </c:pt>
                <c:pt idx="3355">
                  <c:v>004XX E 81ST ST</c:v>
                </c:pt>
                <c:pt idx="3356">
                  <c:v>004XX E 82ND ST</c:v>
                </c:pt>
                <c:pt idx="3357">
                  <c:v>004XX E 84TH ST</c:v>
                </c:pt>
                <c:pt idx="3358">
                  <c:v>004XX E 86TH ST</c:v>
                </c:pt>
                <c:pt idx="3359">
                  <c:v>004XX E 87TH PL</c:v>
                </c:pt>
                <c:pt idx="3360">
                  <c:v>004XX E 88TH ST</c:v>
                </c:pt>
                <c:pt idx="3361">
                  <c:v>004XX E 89TH PL</c:v>
                </c:pt>
                <c:pt idx="3362">
                  <c:v>004XX E 91ST PL</c:v>
                </c:pt>
                <c:pt idx="3363">
                  <c:v>004XX E 93RD ST</c:v>
                </c:pt>
                <c:pt idx="3364">
                  <c:v>004XX E 95TH ST</c:v>
                </c:pt>
                <c:pt idx="3365">
                  <c:v>004XX N HART ST</c:v>
                </c:pt>
                <c:pt idx="3366">
                  <c:v>004XX N PARK DR</c:v>
                </c:pt>
                <c:pt idx="3367">
                  <c:v>004XX N WOOD ST</c:v>
                </c:pt>
                <c:pt idx="3368">
                  <c:v>004XX W 17TH ST</c:v>
                </c:pt>
                <c:pt idx="3369">
                  <c:v>004XX W 23RD PL</c:v>
                </c:pt>
                <c:pt idx="3370">
                  <c:v>004XX W 24TH ST</c:v>
                </c:pt>
                <c:pt idx="3371">
                  <c:v>004XX W 25TH PL</c:v>
                </c:pt>
                <c:pt idx="3372">
                  <c:v>004XX W 26TH ST</c:v>
                </c:pt>
                <c:pt idx="3373">
                  <c:v>004XX W 28TH ST</c:v>
                </c:pt>
                <c:pt idx="3374">
                  <c:v>004XX W 33RD ST</c:v>
                </c:pt>
                <c:pt idx="3375">
                  <c:v>004XX W 35TH ST</c:v>
                </c:pt>
                <c:pt idx="3376">
                  <c:v>004XX W 37TH ST</c:v>
                </c:pt>
                <c:pt idx="3377">
                  <c:v>004XX W 38TH PL</c:v>
                </c:pt>
                <c:pt idx="3378">
                  <c:v>004XX W 41ST ST</c:v>
                </c:pt>
                <c:pt idx="3379">
                  <c:v>004XX W 42ND ST</c:v>
                </c:pt>
                <c:pt idx="3380">
                  <c:v>004XX W 43RD PL</c:v>
                </c:pt>
                <c:pt idx="3381">
                  <c:v>004XX W 44TH ST</c:v>
                </c:pt>
                <c:pt idx="3382">
                  <c:v>004XX W 45TH PL</c:v>
                </c:pt>
                <c:pt idx="3383">
                  <c:v>004XX W 46TH ST</c:v>
                </c:pt>
                <c:pt idx="3384">
                  <c:v>004XX W 56TH PL</c:v>
                </c:pt>
                <c:pt idx="3385">
                  <c:v>004XX W 57TH ST</c:v>
                </c:pt>
                <c:pt idx="3386">
                  <c:v>004XX W 59TH ST</c:v>
                </c:pt>
                <c:pt idx="3387">
                  <c:v>004XX W 60TH ST</c:v>
                </c:pt>
                <c:pt idx="3388">
                  <c:v>004XX W 61ST ST</c:v>
                </c:pt>
                <c:pt idx="3389">
                  <c:v>004XX W 62ND ST</c:v>
                </c:pt>
                <c:pt idx="3390">
                  <c:v>004XX W 63RD PL</c:v>
                </c:pt>
                <c:pt idx="3391">
                  <c:v>004XX W 64TH ST</c:v>
                </c:pt>
                <c:pt idx="3392">
                  <c:v>004XX W 65TH PL</c:v>
                </c:pt>
                <c:pt idx="3393">
                  <c:v>004XX W 66TH ST</c:v>
                </c:pt>
                <c:pt idx="3394">
                  <c:v>004XX W 73RD ST</c:v>
                </c:pt>
                <c:pt idx="3395">
                  <c:v>004XX W 75TH ST</c:v>
                </c:pt>
                <c:pt idx="3396">
                  <c:v>004XX W 77TH ST</c:v>
                </c:pt>
                <c:pt idx="3397">
                  <c:v>004XX W 79TH ST</c:v>
                </c:pt>
                <c:pt idx="3398">
                  <c:v>004XX W 80TH ST</c:v>
                </c:pt>
                <c:pt idx="3399">
                  <c:v>004XX W 81ST ST</c:v>
                </c:pt>
                <c:pt idx="3400">
                  <c:v>004XX W 82ND ST</c:v>
                </c:pt>
                <c:pt idx="3401">
                  <c:v>004XX W 88TH ST</c:v>
                </c:pt>
                <c:pt idx="3402">
                  <c:v>004XX W 93RD ST</c:v>
                </c:pt>
                <c:pt idx="3403">
                  <c:v>004XX W 95TH ST</c:v>
                </c:pt>
                <c:pt idx="3404">
                  <c:v>004XX W 96TH PL</c:v>
                </c:pt>
                <c:pt idx="3405">
                  <c:v>004XX W 97TH ST</c:v>
                </c:pt>
                <c:pt idx="3406">
                  <c:v>004XX W 98TH PL</c:v>
                </c:pt>
                <c:pt idx="3407">
                  <c:v>004XX W 99TH ST</c:v>
                </c:pt>
                <c:pt idx="3408">
                  <c:v>004XX W POLK ST</c:v>
                </c:pt>
                <c:pt idx="3409">
                  <c:v>004XX W ROOT ST</c:v>
                </c:pt>
                <c:pt idx="3410">
                  <c:v>004XX W SURF ST</c:v>
                </c:pt>
                <c:pt idx="3411">
                  <c:v>005XX E 27TH ST</c:v>
                </c:pt>
                <c:pt idx="3412">
                  <c:v>005XX E 29TH ST</c:v>
                </c:pt>
                <c:pt idx="3413">
                  <c:v>005XX E 31ST ST</c:v>
                </c:pt>
                <c:pt idx="3414">
                  <c:v>005XX E 32ND ST</c:v>
                </c:pt>
                <c:pt idx="3415">
                  <c:v>005XX E 33RD PL</c:v>
                </c:pt>
                <c:pt idx="3416">
                  <c:v>005XX E 36TH ST</c:v>
                </c:pt>
                <c:pt idx="3417">
                  <c:v>005XX E 37TH PL</c:v>
                </c:pt>
                <c:pt idx="3418">
                  <c:v>005XX E 38TH ST</c:v>
                </c:pt>
                <c:pt idx="3419">
                  <c:v>005XX E 42ND PL</c:v>
                </c:pt>
                <c:pt idx="3420">
                  <c:v>005XX E 43RD ST</c:v>
                </c:pt>
                <c:pt idx="3421">
                  <c:v>005XX E 44TH PL</c:v>
                </c:pt>
                <c:pt idx="3422">
                  <c:v>005XX E 45TH ST</c:v>
                </c:pt>
                <c:pt idx="3423">
                  <c:v>005XX E 46TH PL</c:v>
                </c:pt>
                <c:pt idx="3424">
                  <c:v>005XX E 47TH ST</c:v>
                </c:pt>
                <c:pt idx="3425">
                  <c:v>005XX E 49TH ST</c:v>
                </c:pt>
                <c:pt idx="3426">
                  <c:v>005XX E 50TH ST</c:v>
                </c:pt>
                <c:pt idx="3427">
                  <c:v>005XX E 51ST ST</c:v>
                </c:pt>
                <c:pt idx="3428">
                  <c:v>005XX E 63RD ST</c:v>
                </c:pt>
                <c:pt idx="3429">
                  <c:v>005XX E 65TH ST</c:v>
                </c:pt>
                <c:pt idx="3430">
                  <c:v>005XX E 67TH ST</c:v>
                </c:pt>
                <c:pt idx="3431">
                  <c:v>005XX E 70TH ST</c:v>
                </c:pt>
                <c:pt idx="3432">
                  <c:v>005XX E 71ST ST</c:v>
                </c:pt>
                <c:pt idx="3433">
                  <c:v>005XX E 72ND ST</c:v>
                </c:pt>
                <c:pt idx="3434">
                  <c:v>005XX E 74TH ST</c:v>
                </c:pt>
                <c:pt idx="3435">
                  <c:v>005XX E 76TH ST</c:v>
                </c:pt>
                <c:pt idx="3436">
                  <c:v>005XX E 78TH ST</c:v>
                </c:pt>
                <c:pt idx="3437">
                  <c:v>005XX E 83RD ST</c:v>
                </c:pt>
                <c:pt idx="3438">
                  <c:v>005XX E 85TH ST</c:v>
                </c:pt>
                <c:pt idx="3439">
                  <c:v>005XX E 86TH PL</c:v>
                </c:pt>
                <c:pt idx="3440">
                  <c:v>005XX E 87TH ST</c:v>
                </c:pt>
                <c:pt idx="3441">
                  <c:v>005XX E 88TH PL</c:v>
                </c:pt>
                <c:pt idx="3442">
                  <c:v>005XX E 89TH ST</c:v>
                </c:pt>
                <c:pt idx="3443">
                  <c:v>005XX E 90TH ST</c:v>
                </c:pt>
                <c:pt idx="3444">
                  <c:v>005XX E 91ST ST</c:v>
                </c:pt>
                <c:pt idx="3445">
                  <c:v>005XX E 92ND ST</c:v>
                </c:pt>
                <c:pt idx="3446">
                  <c:v>005XX E 94TH ST</c:v>
                </c:pt>
                <c:pt idx="3447">
                  <c:v>005XX E BEST DR</c:v>
                </c:pt>
                <c:pt idx="3448">
                  <c:v>005XX E OHIO ST</c:v>
                </c:pt>
                <c:pt idx="3449">
                  <c:v>005XX N LONG AV</c:v>
                </c:pt>
                <c:pt idx="3450">
                  <c:v>005XX N PINE AV</c:v>
                </c:pt>
                <c:pt idx="3451">
                  <c:v>005XX N RUSH ST</c:v>
                </c:pt>
                <c:pt idx="3452">
                  <c:v>005XX N TROY ST</c:v>
                </c:pt>
                <c:pt idx="3453">
                  <c:v>005XX S WOOD ST</c:v>
                </c:pt>
                <c:pt idx="3454">
                  <c:v>005XX W 14TH ST</c:v>
                </c:pt>
                <c:pt idx="3455">
                  <c:v>005XX W 15TH PL</c:v>
                </c:pt>
                <c:pt idx="3456">
                  <c:v>005XX W 16TH ST</c:v>
                </c:pt>
                <c:pt idx="3457">
                  <c:v>005XX W 18TH ST</c:v>
                </c:pt>
                <c:pt idx="3458">
                  <c:v>005XX W 20TH PL</c:v>
                </c:pt>
                <c:pt idx="3459">
                  <c:v>005XX W 24TH PL</c:v>
                </c:pt>
                <c:pt idx="3460">
                  <c:v>005XX W 27TH ST</c:v>
                </c:pt>
                <c:pt idx="3461">
                  <c:v>005XX W 28TH PL</c:v>
                </c:pt>
                <c:pt idx="3462">
                  <c:v>005XX W 29TH ST</c:v>
                </c:pt>
                <c:pt idx="3463">
                  <c:v>005XX W 30TH ST</c:v>
                </c:pt>
                <c:pt idx="3464">
                  <c:v>005XX W 31ST ST</c:v>
                </c:pt>
                <c:pt idx="3465">
                  <c:v>005XX W 32ND ST</c:v>
                </c:pt>
                <c:pt idx="3466">
                  <c:v>005XX W 36TH ST</c:v>
                </c:pt>
                <c:pt idx="3467">
                  <c:v>005XX W 38TH ST</c:v>
                </c:pt>
                <c:pt idx="3468">
                  <c:v>005XX W 40TH PL</c:v>
                </c:pt>
                <c:pt idx="3469">
                  <c:v>005XX W 42ND PL</c:v>
                </c:pt>
                <c:pt idx="3470">
                  <c:v>005XX W 43RD ST</c:v>
                </c:pt>
                <c:pt idx="3471">
                  <c:v>005XX W 44TH PL</c:v>
                </c:pt>
                <c:pt idx="3472">
                  <c:v>005XX W 45TH ST</c:v>
                </c:pt>
                <c:pt idx="3473">
                  <c:v>005XX W 46TH PL</c:v>
                </c:pt>
                <c:pt idx="3474">
                  <c:v>005XX W 47TH ST</c:v>
                </c:pt>
                <c:pt idx="3475">
                  <c:v>005XX W 48TH PL</c:v>
                </c:pt>
                <c:pt idx="3476">
                  <c:v>005XX W 51ST ST</c:v>
                </c:pt>
                <c:pt idx="3477">
                  <c:v>005XX W 56TH ST</c:v>
                </c:pt>
                <c:pt idx="3478">
                  <c:v>005XX W 57TH PL</c:v>
                </c:pt>
                <c:pt idx="3479">
                  <c:v>005XX W 58TH ST</c:v>
                </c:pt>
                <c:pt idx="3480">
                  <c:v>005XX W 60TH PL</c:v>
                </c:pt>
                <c:pt idx="3481">
                  <c:v>005XX W 61ST PL</c:v>
                </c:pt>
                <c:pt idx="3482">
                  <c:v>005XX W 63RD ST</c:v>
                </c:pt>
                <c:pt idx="3483">
                  <c:v>005XX W 65TH ST</c:v>
                </c:pt>
                <c:pt idx="3484">
                  <c:v>005XX W 66TH PL</c:v>
                </c:pt>
                <c:pt idx="3485">
                  <c:v>005XX W 69TH ST</c:v>
                </c:pt>
                <c:pt idx="3486">
                  <c:v>005XX W 70TH ST</c:v>
                </c:pt>
                <c:pt idx="3487">
                  <c:v>005XX W 71ST ST</c:v>
                </c:pt>
                <c:pt idx="3488">
                  <c:v>005XX W 72ND ST</c:v>
                </c:pt>
                <c:pt idx="3489">
                  <c:v>005XX W 74TH ST</c:v>
                </c:pt>
                <c:pt idx="3490">
                  <c:v>005XX W 76TH ST</c:v>
                </c:pt>
                <c:pt idx="3491">
                  <c:v>005XX W 78TH ST</c:v>
                </c:pt>
                <c:pt idx="3492">
                  <c:v>005XX W 81ST PL</c:v>
                </c:pt>
                <c:pt idx="3493">
                  <c:v>005XX W 83RD ST</c:v>
                </c:pt>
                <c:pt idx="3494">
                  <c:v>005XX W 85TH ST</c:v>
                </c:pt>
                <c:pt idx="3495">
                  <c:v>005XX W 87TH ST</c:v>
                </c:pt>
                <c:pt idx="3496">
                  <c:v>005XX W 89TH ST</c:v>
                </c:pt>
                <c:pt idx="3497">
                  <c:v>005XX W 90TH ST</c:v>
                </c:pt>
                <c:pt idx="3498">
                  <c:v>005XX W 91ST ST</c:v>
                </c:pt>
                <c:pt idx="3499">
                  <c:v>005XX W 92ND ST</c:v>
                </c:pt>
                <c:pt idx="3500">
                  <c:v>005XX W 94TH ST</c:v>
                </c:pt>
                <c:pt idx="3501">
                  <c:v>005XX W 96TH ST</c:v>
                </c:pt>
                <c:pt idx="3502">
                  <c:v>005XX W 98TH ST</c:v>
                </c:pt>
                <c:pt idx="3503">
                  <c:v>005XX W ERIE ST</c:v>
                </c:pt>
                <c:pt idx="3504">
                  <c:v>005XX W LAKE ST</c:v>
                </c:pt>
                <c:pt idx="3505">
                  <c:v>006XX E 31ST DR</c:v>
                </c:pt>
                <c:pt idx="3506">
                  <c:v>006XX E 32ND PL</c:v>
                </c:pt>
                <c:pt idx="3507">
                  <c:v>006XX E 33RD ST</c:v>
                </c:pt>
                <c:pt idx="3508">
                  <c:v>006XX E 35TH ST</c:v>
                </c:pt>
                <c:pt idx="3509">
                  <c:v>006XX E 37TH ST</c:v>
                </c:pt>
                <c:pt idx="3510">
                  <c:v>006XX E 38TH PL</c:v>
                </c:pt>
                <c:pt idx="3511">
                  <c:v>006XX E 40TH ST</c:v>
                </c:pt>
                <c:pt idx="3512">
                  <c:v>006XX E 41ST ST</c:v>
                </c:pt>
                <c:pt idx="3513">
                  <c:v>006XX E 42ND ST</c:v>
                </c:pt>
                <c:pt idx="3514">
                  <c:v>006XX E 44TH ST</c:v>
                </c:pt>
                <c:pt idx="3515">
                  <c:v>006XX E 46TH ST</c:v>
                </c:pt>
                <c:pt idx="3516">
                  <c:v>006XX E 48TH ST</c:v>
                </c:pt>
                <c:pt idx="3517">
                  <c:v>006XX E 50TH PL</c:v>
                </c:pt>
                <c:pt idx="3518">
                  <c:v>006XX E 60TH ST</c:v>
                </c:pt>
                <c:pt idx="3519">
                  <c:v>006XX E 61ST ST</c:v>
                </c:pt>
                <c:pt idx="3520">
                  <c:v>006XX E 62ND ST</c:v>
                </c:pt>
                <c:pt idx="3521">
                  <c:v>006XX E 64TH ST</c:v>
                </c:pt>
                <c:pt idx="3522">
                  <c:v>006XX E 68TH ST</c:v>
                </c:pt>
                <c:pt idx="3523">
                  <c:v>006XX E 70TH PL</c:v>
                </c:pt>
                <c:pt idx="3524">
                  <c:v>006XX E 73RD ST</c:v>
                </c:pt>
                <c:pt idx="3525">
                  <c:v>006XX E 75TH ST</c:v>
                </c:pt>
                <c:pt idx="3526">
                  <c:v>006XX E 77TH ST</c:v>
                </c:pt>
                <c:pt idx="3527">
                  <c:v>006XX E 79TH ST</c:v>
                </c:pt>
                <c:pt idx="3528">
                  <c:v>006XX E 80TH ST</c:v>
                </c:pt>
                <c:pt idx="3529">
                  <c:v>006XX E 81ST ST</c:v>
                </c:pt>
                <c:pt idx="3530">
                  <c:v>006XX E 82ND ST</c:v>
                </c:pt>
                <c:pt idx="3531">
                  <c:v>006XX E 83RD PL</c:v>
                </c:pt>
                <c:pt idx="3532">
                  <c:v>006XX E 84TH ST</c:v>
                </c:pt>
                <c:pt idx="3533">
                  <c:v>006XX E 86TH ST</c:v>
                </c:pt>
                <c:pt idx="3534">
                  <c:v>006XX E 87TH PL</c:v>
                </c:pt>
                <c:pt idx="3535">
                  <c:v>006XX E 88TH ST</c:v>
                </c:pt>
                <c:pt idx="3536">
                  <c:v>006XX E 89TH PL</c:v>
                </c:pt>
                <c:pt idx="3537">
                  <c:v>006XX E 90TH PL</c:v>
                </c:pt>
                <c:pt idx="3538">
                  <c:v>006XX E 91ST PL</c:v>
                </c:pt>
                <c:pt idx="3539">
                  <c:v>006XX E 92ND PL</c:v>
                </c:pt>
                <c:pt idx="3540">
                  <c:v>006XX E 93RD ST</c:v>
                </c:pt>
                <c:pt idx="3541">
                  <c:v>006XX E 95TH ST</c:v>
                </c:pt>
                <c:pt idx="3542">
                  <c:v>006XX N WOOD ST</c:v>
                </c:pt>
                <c:pt idx="3543">
                  <c:v>006XX W 14TH PL</c:v>
                </c:pt>
                <c:pt idx="3544">
                  <c:v>006XX W 21ST ST</c:v>
                </c:pt>
                <c:pt idx="3545">
                  <c:v>006XX W 25TH PL</c:v>
                </c:pt>
                <c:pt idx="3546">
                  <c:v>006XX W 26TH ST</c:v>
                </c:pt>
                <c:pt idx="3547">
                  <c:v>006XX W 28TH ST</c:v>
                </c:pt>
                <c:pt idx="3548">
                  <c:v>006XX W 33RD ST</c:v>
                </c:pt>
                <c:pt idx="3549">
                  <c:v>006XX W 35TH ST</c:v>
                </c:pt>
                <c:pt idx="3550">
                  <c:v>006XX W 37TH ST</c:v>
                </c:pt>
                <c:pt idx="3551">
                  <c:v>006XX W 41ST ST</c:v>
                </c:pt>
                <c:pt idx="3552">
                  <c:v>006XX W 42ND ST</c:v>
                </c:pt>
                <c:pt idx="3553">
                  <c:v>006XX W 43RD PL</c:v>
                </c:pt>
                <c:pt idx="3554">
                  <c:v>006XX W 44TH ST</c:v>
                </c:pt>
                <c:pt idx="3555">
                  <c:v>006XX W 46TH ST</c:v>
                </c:pt>
                <c:pt idx="3556">
                  <c:v>006XX W 47TH PL</c:v>
                </c:pt>
                <c:pt idx="3557">
                  <c:v>006XX W 48TH ST</c:v>
                </c:pt>
                <c:pt idx="3558">
                  <c:v>006XX W 53RD ST</c:v>
                </c:pt>
                <c:pt idx="3559">
                  <c:v>006XX W 54TH PL</c:v>
                </c:pt>
                <c:pt idx="3560">
                  <c:v>006XX W 57TH ST</c:v>
                </c:pt>
                <c:pt idx="3561">
                  <c:v>006XX W 59TH ST</c:v>
                </c:pt>
                <c:pt idx="3562">
                  <c:v>006XX W 60TH ST</c:v>
                </c:pt>
                <c:pt idx="3563">
                  <c:v>006XX W 61ST ST</c:v>
                </c:pt>
                <c:pt idx="3564">
                  <c:v>006XX W 62ND ST</c:v>
                </c:pt>
                <c:pt idx="3565">
                  <c:v>006XX W 63RD PL</c:v>
                </c:pt>
                <c:pt idx="3566">
                  <c:v>006XX W 64TH ST</c:v>
                </c:pt>
                <c:pt idx="3567">
                  <c:v>006XX W 66TH ST</c:v>
                </c:pt>
                <c:pt idx="3568">
                  <c:v>006XX W 68TH ST</c:v>
                </c:pt>
                <c:pt idx="3569">
                  <c:v>006XX W 73RD ST</c:v>
                </c:pt>
                <c:pt idx="3570">
                  <c:v>006XX W 77TH ST</c:v>
                </c:pt>
                <c:pt idx="3571">
                  <c:v>006XX W 79TH ST</c:v>
                </c:pt>
                <c:pt idx="3572">
                  <c:v>006XX W 80TH ST</c:v>
                </c:pt>
                <c:pt idx="3573">
                  <c:v>006XX W 81ST ST</c:v>
                </c:pt>
                <c:pt idx="3574">
                  <c:v>006XX W 86TH ST</c:v>
                </c:pt>
                <c:pt idx="3575">
                  <c:v>006XX W 88TH ST</c:v>
                </c:pt>
                <c:pt idx="3576">
                  <c:v>006XX W 93RD ST</c:v>
                </c:pt>
                <c:pt idx="3577">
                  <c:v>006XX W 95TH ST</c:v>
                </c:pt>
                <c:pt idx="3578">
                  <c:v>006XX W 97TH ST</c:v>
                </c:pt>
                <c:pt idx="3579">
                  <c:v>006XX W 98TH PL</c:v>
                </c:pt>
                <c:pt idx="3580">
                  <c:v>006XX W 99TH ST</c:v>
                </c:pt>
                <c:pt idx="3581">
                  <c:v>006XX W POLK ST</c:v>
                </c:pt>
                <c:pt idx="3582">
                  <c:v>006XX W ROOT ST</c:v>
                </c:pt>
                <c:pt idx="3583">
                  <c:v>006XX W SURF ST</c:v>
                </c:pt>
                <c:pt idx="3584">
                  <c:v>007XX E 36TH ST</c:v>
                </c:pt>
                <c:pt idx="3585">
                  <c:v>007XX E 37TH PL</c:v>
                </c:pt>
                <c:pt idx="3586">
                  <c:v>007XX E 38TH ST</c:v>
                </c:pt>
                <c:pt idx="3587">
                  <c:v>007XX E 43RD ST</c:v>
                </c:pt>
                <c:pt idx="3588">
                  <c:v>007XX E 45TH ST</c:v>
                </c:pt>
                <c:pt idx="3589">
                  <c:v>007XX E 47TH ST</c:v>
                </c:pt>
                <c:pt idx="3590">
                  <c:v>007XX E 49TH ST</c:v>
                </c:pt>
                <c:pt idx="3591">
                  <c:v>007XX E 50TH ST</c:v>
                </c:pt>
                <c:pt idx="3592">
                  <c:v>007XX E 51ST ST</c:v>
                </c:pt>
                <c:pt idx="3593">
                  <c:v>007XX E 55TH DR</c:v>
                </c:pt>
                <c:pt idx="3594">
                  <c:v>007XX E 57TH DR</c:v>
                </c:pt>
                <c:pt idx="3595">
                  <c:v>007XX E 63RD ST</c:v>
                </c:pt>
                <c:pt idx="3596">
                  <c:v>007XX E 65TH ST</c:v>
                </c:pt>
                <c:pt idx="3597">
                  <c:v>007XX E 67TH ST</c:v>
                </c:pt>
                <c:pt idx="3598">
                  <c:v>007XX E 69TH ST</c:v>
                </c:pt>
                <c:pt idx="3599">
                  <c:v>007XX E 71ST ST</c:v>
                </c:pt>
                <c:pt idx="3600">
                  <c:v>007XX E 72ND ST</c:v>
                </c:pt>
                <c:pt idx="3601">
                  <c:v>007XX E 74TH ST</c:v>
                </c:pt>
                <c:pt idx="3602">
                  <c:v>007XX E 76TH ST</c:v>
                </c:pt>
                <c:pt idx="3603">
                  <c:v>007XX E 78TH ST</c:v>
                </c:pt>
                <c:pt idx="3604">
                  <c:v>007XX E 83RD ST</c:v>
                </c:pt>
                <c:pt idx="3605">
                  <c:v>007XX E 84TH PL</c:v>
                </c:pt>
                <c:pt idx="3606">
                  <c:v>007XX E 87TH ST</c:v>
                </c:pt>
                <c:pt idx="3607">
                  <c:v>007XX E 88TH PL</c:v>
                </c:pt>
                <c:pt idx="3608">
                  <c:v>007XX E 89TH ST</c:v>
                </c:pt>
                <c:pt idx="3609">
                  <c:v>007XX E 90TH ST</c:v>
                </c:pt>
                <c:pt idx="3610">
                  <c:v>007XX E 91ST ST</c:v>
                </c:pt>
                <c:pt idx="3611">
                  <c:v>007XX E 92ND ST</c:v>
                </c:pt>
                <c:pt idx="3612">
                  <c:v>007XX E BEST DR</c:v>
                </c:pt>
                <c:pt idx="3613">
                  <c:v>007XX E OHIO ST</c:v>
                </c:pt>
                <c:pt idx="3614">
                  <c:v>007XX N LONG AV</c:v>
                </c:pt>
                <c:pt idx="3615">
                  <c:v>007XX N PINE AV</c:v>
                </c:pt>
                <c:pt idx="3616">
                  <c:v>007XX N RUSH ST</c:v>
                </c:pt>
                <c:pt idx="3617">
                  <c:v>007XX N TROY ST</c:v>
                </c:pt>
                <c:pt idx="3618">
                  <c:v>007XX S WOOD ST</c:v>
                </c:pt>
                <c:pt idx="3619">
                  <c:v>007XX W 14TH ST</c:v>
                </c:pt>
                <c:pt idx="3620">
                  <c:v>007XX W 15TH PL</c:v>
                </c:pt>
                <c:pt idx="3621">
                  <c:v>007XX W 16TH ST</c:v>
                </c:pt>
                <c:pt idx="3622">
                  <c:v>007XX W 17TH PL</c:v>
                </c:pt>
                <c:pt idx="3623">
                  <c:v>007XX W 18TH ST</c:v>
                </c:pt>
                <c:pt idx="3624">
                  <c:v>007XX W 19TH PL</c:v>
                </c:pt>
                <c:pt idx="3625">
                  <c:v>007XX W 21ST PL</c:v>
                </c:pt>
                <c:pt idx="3626">
                  <c:v>007XX W 25TH ST</c:v>
                </c:pt>
                <c:pt idx="3627">
                  <c:v>007XX W 29TH ST</c:v>
                </c:pt>
                <c:pt idx="3628">
                  <c:v>007XX W 30TH ST</c:v>
                </c:pt>
                <c:pt idx="3629">
                  <c:v>007XX W 31ST ST</c:v>
                </c:pt>
                <c:pt idx="3630">
                  <c:v>007XX W 32ND ST</c:v>
                </c:pt>
                <c:pt idx="3631">
                  <c:v>007XX W 34TH ST</c:v>
                </c:pt>
                <c:pt idx="3632">
                  <c:v>007XX W 36TH ST</c:v>
                </c:pt>
                <c:pt idx="3633">
                  <c:v>007XX W 38TH ST</c:v>
                </c:pt>
                <c:pt idx="3634">
                  <c:v>007XX W 43RD ST</c:v>
                </c:pt>
                <c:pt idx="3635">
                  <c:v>007XX W 44TH PL</c:v>
                </c:pt>
                <c:pt idx="3636">
                  <c:v>007XX W 45TH ST</c:v>
                </c:pt>
                <c:pt idx="3637">
                  <c:v>007XX W 46TH PL</c:v>
                </c:pt>
                <c:pt idx="3638">
                  <c:v>007XX W 47TH ST</c:v>
                </c:pt>
                <c:pt idx="3639">
                  <c:v>007XX W 48TH PL</c:v>
                </c:pt>
                <c:pt idx="3640">
                  <c:v>007XX W 49TH ST</c:v>
                </c:pt>
                <c:pt idx="3641">
                  <c:v>007XX W 50TH ST</c:v>
                </c:pt>
                <c:pt idx="3642">
                  <c:v>007XX W 51ST ST</c:v>
                </c:pt>
                <c:pt idx="3643">
                  <c:v>007XX W 52ND ST</c:v>
                </c:pt>
                <c:pt idx="3644">
                  <c:v>007XX W 54TH ST</c:v>
                </c:pt>
                <c:pt idx="3645">
                  <c:v>007XX W 56TH ST</c:v>
                </c:pt>
                <c:pt idx="3646">
                  <c:v>007XX W 58TH ST</c:v>
                </c:pt>
                <c:pt idx="3647">
                  <c:v>007XX W 60TH PL</c:v>
                </c:pt>
                <c:pt idx="3648">
                  <c:v>007XX W 61ST PL</c:v>
                </c:pt>
                <c:pt idx="3649">
                  <c:v>007XX W 63RD ST</c:v>
                </c:pt>
                <c:pt idx="3650">
                  <c:v>007XX W 65TH ST</c:v>
                </c:pt>
                <c:pt idx="3651">
                  <c:v>007XX W 66TH PL</c:v>
                </c:pt>
                <c:pt idx="3652">
                  <c:v>007XX W 69TH ST</c:v>
                </c:pt>
                <c:pt idx="3653">
                  <c:v>007XX W 70TH ST</c:v>
                </c:pt>
                <c:pt idx="3654">
                  <c:v>007XX W 71ST ST</c:v>
                </c:pt>
                <c:pt idx="3655">
                  <c:v>007XX W 72ND ST</c:v>
                </c:pt>
                <c:pt idx="3656">
                  <c:v>007XX W 74TH ST</c:v>
                </c:pt>
                <c:pt idx="3657">
                  <c:v>007XX W 76TH ST</c:v>
                </c:pt>
                <c:pt idx="3658">
                  <c:v>007XX W 78TH ST</c:v>
                </c:pt>
                <c:pt idx="3659">
                  <c:v>007XX W 81ST PL</c:v>
                </c:pt>
                <c:pt idx="3660">
                  <c:v>007XX W 83RD ST</c:v>
                </c:pt>
                <c:pt idx="3661">
                  <c:v>007XX W 87TH ST</c:v>
                </c:pt>
                <c:pt idx="3662">
                  <c:v>007XX W 89TH ST</c:v>
                </c:pt>
                <c:pt idx="3663">
                  <c:v>007XX W 90TH ST</c:v>
                </c:pt>
                <c:pt idx="3664">
                  <c:v>007XX W 91ST ST</c:v>
                </c:pt>
                <c:pt idx="3665">
                  <c:v>007XX W 92ND ST</c:v>
                </c:pt>
                <c:pt idx="3666">
                  <c:v>007XX W 94TH ST</c:v>
                </c:pt>
                <c:pt idx="3667">
                  <c:v>007XX W 96TH ST</c:v>
                </c:pt>
                <c:pt idx="3668">
                  <c:v>007XX W 98TH ST</c:v>
                </c:pt>
                <c:pt idx="3669">
                  <c:v>007XX W ERIE ST</c:v>
                </c:pt>
                <c:pt idx="3670">
                  <c:v>007XX W FAIR PL</c:v>
                </c:pt>
                <c:pt idx="3671">
                  <c:v>007XX W LAKE ST</c:v>
                </c:pt>
                <c:pt idx="3672">
                  <c:v>007XX W OHIO ST</c:v>
                </c:pt>
                <c:pt idx="3673">
                  <c:v>007XX W WEED ST</c:v>
                </c:pt>
                <c:pt idx="3674">
                  <c:v>008XX E 37TH ST</c:v>
                </c:pt>
                <c:pt idx="3675">
                  <c:v>008XX E 38TH PL</c:v>
                </c:pt>
                <c:pt idx="3676">
                  <c:v>008XX E 40TH ST</c:v>
                </c:pt>
                <c:pt idx="3677">
                  <c:v>008XX E 41ST ST</c:v>
                </c:pt>
                <c:pt idx="3678">
                  <c:v>008XX E 42ND ST</c:v>
                </c:pt>
                <c:pt idx="3679">
                  <c:v>008XX E 44TH ST</c:v>
                </c:pt>
                <c:pt idx="3680">
                  <c:v>008XX E 46TH ST</c:v>
                </c:pt>
                <c:pt idx="3681">
                  <c:v>008XX E 47TH PL</c:v>
                </c:pt>
                <c:pt idx="3682">
                  <c:v>008XX E 48TH ST</c:v>
                </c:pt>
                <c:pt idx="3683">
                  <c:v>008XX E 53RD ST</c:v>
                </c:pt>
                <c:pt idx="3684">
                  <c:v>008XX E 55TH ST</c:v>
                </c:pt>
                <c:pt idx="3685">
                  <c:v>008XX E 57TH ST</c:v>
                </c:pt>
                <c:pt idx="3686">
                  <c:v>008XX E 59TH ST</c:v>
                </c:pt>
                <c:pt idx="3687">
                  <c:v>008XX E 60TH ST</c:v>
                </c:pt>
                <c:pt idx="3688">
                  <c:v>008XX E 61ST ST</c:v>
                </c:pt>
                <c:pt idx="3689">
                  <c:v>008XX E 62ND ST</c:v>
                </c:pt>
                <c:pt idx="3690">
                  <c:v>008XX E 63RD PL</c:v>
                </c:pt>
                <c:pt idx="3691">
                  <c:v>008XX E 64TH ST</c:v>
                </c:pt>
                <c:pt idx="3692">
                  <c:v>008XX E 73RD ST</c:v>
                </c:pt>
                <c:pt idx="3693">
                  <c:v>008XX E 75TH ST</c:v>
                </c:pt>
                <c:pt idx="3694">
                  <c:v>008XX E 77TH ST</c:v>
                </c:pt>
                <c:pt idx="3695">
                  <c:v>008XX E 79TH ST</c:v>
                </c:pt>
                <c:pt idx="3696">
                  <c:v>008XX E 80TH ST</c:v>
                </c:pt>
                <c:pt idx="3697">
                  <c:v>008XX E 81ST ST</c:v>
                </c:pt>
                <c:pt idx="3698">
                  <c:v>008XX E 82ND ST</c:v>
                </c:pt>
                <c:pt idx="3699">
                  <c:v>008XX E 84TH ST</c:v>
                </c:pt>
                <c:pt idx="3700">
                  <c:v>008XX E 86TH ST</c:v>
                </c:pt>
                <c:pt idx="3701">
                  <c:v>008XX E 87TH PL</c:v>
                </c:pt>
                <c:pt idx="3702">
                  <c:v>008XX E 88TH ST</c:v>
                </c:pt>
                <c:pt idx="3703">
                  <c:v>008XX E 89TH PL</c:v>
                </c:pt>
                <c:pt idx="3704">
                  <c:v>008XX E 90TH PL</c:v>
                </c:pt>
                <c:pt idx="3705">
                  <c:v>008XX E 93RD ST</c:v>
                </c:pt>
                <c:pt idx="3706">
                  <c:v>008XX E 95TH ST</c:v>
                </c:pt>
                <c:pt idx="3707">
                  <c:v>008XX E 98TH PL</c:v>
                </c:pt>
                <c:pt idx="3708">
                  <c:v>008XX E 99TH ST</c:v>
                </c:pt>
                <c:pt idx="3709">
                  <c:v>008XX N WOOD ST</c:v>
                </c:pt>
                <c:pt idx="3710">
                  <c:v>008XX W 14TH PL</c:v>
                </c:pt>
                <c:pt idx="3711">
                  <c:v>008XX W 19TH ST</c:v>
                </c:pt>
                <c:pt idx="3712">
                  <c:v>008XX W 21ST ST</c:v>
                </c:pt>
                <c:pt idx="3713">
                  <c:v>008XX W 33RD ST</c:v>
                </c:pt>
                <c:pt idx="3714">
                  <c:v>008XX W 34TH PL</c:v>
                </c:pt>
                <c:pt idx="3715">
                  <c:v>008XX W 35TH ST</c:v>
                </c:pt>
                <c:pt idx="3716">
                  <c:v>008XX W 37TH ST</c:v>
                </c:pt>
                <c:pt idx="3717">
                  <c:v>008XX W 38TH PL</c:v>
                </c:pt>
                <c:pt idx="3718">
                  <c:v>008XX W 40TH ST</c:v>
                </c:pt>
                <c:pt idx="3719">
                  <c:v>008XX W 47TH PL</c:v>
                </c:pt>
                <c:pt idx="3720">
                  <c:v>008XX W 49TH PL</c:v>
                </c:pt>
                <c:pt idx="3721">
                  <c:v>008XX W 50TH PL</c:v>
                </c:pt>
                <c:pt idx="3722">
                  <c:v>008XX W 51ST PL</c:v>
                </c:pt>
                <c:pt idx="3723">
                  <c:v>008XX W 53RD ST</c:v>
                </c:pt>
                <c:pt idx="3724">
                  <c:v>008XX W 54TH PL</c:v>
                </c:pt>
                <c:pt idx="3725">
                  <c:v>008XX W 57TH ST</c:v>
                </c:pt>
                <c:pt idx="3726">
                  <c:v>008XX W 59TH ST</c:v>
                </c:pt>
                <c:pt idx="3727">
                  <c:v>008XX W 60TH ST</c:v>
                </c:pt>
                <c:pt idx="3728">
                  <c:v>008XX W 61ST ST</c:v>
                </c:pt>
                <c:pt idx="3729">
                  <c:v>008XX W 64TH ST</c:v>
                </c:pt>
                <c:pt idx="3730">
                  <c:v>008XX W 66TH ST</c:v>
                </c:pt>
                <c:pt idx="3731">
                  <c:v>008XX W 68TH ST</c:v>
                </c:pt>
                <c:pt idx="3732">
                  <c:v>008XX W 73RD ST</c:v>
                </c:pt>
                <c:pt idx="3733">
                  <c:v>008XX W 75TH ST</c:v>
                </c:pt>
                <c:pt idx="3734">
                  <c:v>008XX W 77TH ST</c:v>
                </c:pt>
                <c:pt idx="3735">
                  <c:v>008XX W 79TH ST</c:v>
                </c:pt>
                <c:pt idx="3736">
                  <c:v>008XX W 80TH ST</c:v>
                </c:pt>
                <c:pt idx="3737">
                  <c:v>008XX W 81ST ST</c:v>
                </c:pt>
                <c:pt idx="3738">
                  <c:v>008XX W 82ND ST</c:v>
                </c:pt>
                <c:pt idx="3739">
                  <c:v>008XX W 84TH ST</c:v>
                </c:pt>
                <c:pt idx="3740">
                  <c:v>008XX W 86TH ST</c:v>
                </c:pt>
                <c:pt idx="3741">
                  <c:v>008XX W 88TH ST</c:v>
                </c:pt>
                <c:pt idx="3742">
                  <c:v>008XX W 93RD ST</c:v>
                </c:pt>
                <c:pt idx="3743">
                  <c:v>008XX W 95TH ST</c:v>
                </c:pt>
                <c:pt idx="3744">
                  <c:v>008XX W 97TH ST</c:v>
                </c:pt>
                <c:pt idx="3745">
                  <c:v>008XX W 98TH PL</c:v>
                </c:pt>
                <c:pt idx="3746">
                  <c:v>008XX W 99TH ST</c:v>
                </c:pt>
                <c:pt idx="3747">
                  <c:v>008XX W CARROLL</c:v>
                </c:pt>
                <c:pt idx="3748">
                  <c:v>009XX E 42ND PL</c:v>
                </c:pt>
                <c:pt idx="3749">
                  <c:v>009XX E 43RD ST</c:v>
                </c:pt>
                <c:pt idx="3750">
                  <c:v>009XX E 45TH ST</c:v>
                </c:pt>
                <c:pt idx="3751">
                  <c:v>009XX E 47TH ST</c:v>
                </c:pt>
                <c:pt idx="3752">
                  <c:v>009XX E 49TH ST</c:v>
                </c:pt>
                <c:pt idx="3753">
                  <c:v>009XX E 50TH ST</c:v>
                </c:pt>
                <c:pt idx="3754">
                  <c:v>009XX E 52ND ST</c:v>
                </c:pt>
                <c:pt idx="3755">
                  <c:v>009XX E 54TH ST</c:v>
                </c:pt>
                <c:pt idx="3756">
                  <c:v>009XX E 56TH ST</c:v>
                </c:pt>
                <c:pt idx="3757">
                  <c:v>009XX E 58TH ST</c:v>
                </c:pt>
                <c:pt idx="3758">
                  <c:v>009XX E 63RD ST</c:v>
                </c:pt>
                <c:pt idx="3759">
                  <c:v>009XX E 65TH ST</c:v>
                </c:pt>
                <c:pt idx="3760">
                  <c:v>009XX E 67TH ST</c:v>
                </c:pt>
                <c:pt idx="3761">
                  <c:v>009XX E 71ST ST</c:v>
                </c:pt>
                <c:pt idx="3762">
                  <c:v>009XX E 72ND ST</c:v>
                </c:pt>
                <c:pt idx="3763">
                  <c:v>009XX E 74TH ST</c:v>
                </c:pt>
                <c:pt idx="3764">
                  <c:v>009XX E 76TH ST</c:v>
                </c:pt>
                <c:pt idx="3765">
                  <c:v>009XX E 78TH ST</c:v>
                </c:pt>
                <c:pt idx="3766">
                  <c:v>009XX E 83RD ST</c:v>
                </c:pt>
                <c:pt idx="3767">
                  <c:v>009XX E 84TH PL</c:v>
                </c:pt>
                <c:pt idx="3768">
                  <c:v>009XX E 85TH ST</c:v>
                </c:pt>
                <c:pt idx="3769">
                  <c:v>009XX E 87TH ST</c:v>
                </c:pt>
                <c:pt idx="3770">
                  <c:v>009XX E 90TH ST</c:v>
                </c:pt>
                <c:pt idx="3771">
                  <c:v>009XX E 91ST ST</c:v>
                </c:pt>
                <c:pt idx="3772">
                  <c:v>009XX E 92ND ST</c:v>
                </c:pt>
                <c:pt idx="3773">
                  <c:v>009XX E 98TH ST</c:v>
                </c:pt>
                <c:pt idx="3774">
                  <c:v>009XX E OHIO ST</c:v>
                </c:pt>
                <c:pt idx="3775">
                  <c:v>009XX N LONG AV</c:v>
                </c:pt>
                <c:pt idx="3776">
                  <c:v>009XX N PINE AV</c:v>
                </c:pt>
                <c:pt idx="3777">
                  <c:v>009XX N RUSH ST</c:v>
                </c:pt>
                <c:pt idx="3778">
                  <c:v>009XX S BELL AV</c:v>
                </c:pt>
                <c:pt idx="3779">
                  <c:v>009XX S PARK TR</c:v>
                </c:pt>
                <c:pt idx="3780">
                  <c:v>009XX S WOOD ST</c:v>
                </c:pt>
                <c:pt idx="3781">
                  <c:v>009XX W 14TH ST</c:v>
                </c:pt>
                <c:pt idx="3782">
                  <c:v>009XX W 15TH PL</c:v>
                </c:pt>
                <c:pt idx="3783">
                  <c:v>009XX W 16TH ST</c:v>
                </c:pt>
                <c:pt idx="3784">
                  <c:v>009XX W 18TH ST</c:v>
                </c:pt>
                <c:pt idx="3785">
                  <c:v>009XX W 19TH PL</c:v>
                </c:pt>
                <c:pt idx="3786">
                  <c:v>009XX W 20TH PL</c:v>
                </c:pt>
                <c:pt idx="3787">
                  <c:v>009XX W 29TH ST</c:v>
                </c:pt>
                <c:pt idx="3788">
                  <c:v>009XX W 31ST ST</c:v>
                </c:pt>
                <c:pt idx="3789">
                  <c:v>009XX W 32ND ST</c:v>
                </c:pt>
                <c:pt idx="3790">
                  <c:v>009XX W 33RD PL</c:v>
                </c:pt>
                <c:pt idx="3791">
                  <c:v>009XX W 34TH ST</c:v>
                </c:pt>
                <c:pt idx="3792">
                  <c:v>009XX W 35TH PL</c:v>
                </c:pt>
                <c:pt idx="3793">
                  <c:v>009XX W 36TH ST</c:v>
                </c:pt>
                <c:pt idx="3794">
                  <c:v>009XX W 37TH PL</c:v>
                </c:pt>
                <c:pt idx="3795">
                  <c:v>009XX W 38TH ST</c:v>
                </c:pt>
                <c:pt idx="3796">
                  <c:v>009XX W 45TH ST</c:v>
                </c:pt>
                <c:pt idx="3797">
                  <c:v>009XX W 47TH ST</c:v>
                </c:pt>
                <c:pt idx="3798">
                  <c:v>009XX W 50TH ST</c:v>
                </c:pt>
                <c:pt idx="3799">
                  <c:v>009XX W 51ST ST</c:v>
                </c:pt>
                <c:pt idx="3800">
                  <c:v>009XX W 52ND ST</c:v>
                </c:pt>
                <c:pt idx="3801">
                  <c:v>009XX W 53RD PL</c:v>
                </c:pt>
                <c:pt idx="3802">
                  <c:v>009XX W 54TH ST</c:v>
                </c:pt>
                <c:pt idx="3803">
                  <c:v>009XX W 56TH ST</c:v>
                </c:pt>
                <c:pt idx="3804">
                  <c:v>009XX W 58TH ST</c:v>
                </c:pt>
                <c:pt idx="3805">
                  <c:v>009XX W 63 PKWY</c:v>
                </c:pt>
                <c:pt idx="3806">
                  <c:v>009XX W 63RD ST</c:v>
                </c:pt>
                <c:pt idx="3807">
                  <c:v>009XX W 65TH ST</c:v>
                </c:pt>
                <c:pt idx="3808">
                  <c:v>009XX W 69TH ST</c:v>
                </c:pt>
                <c:pt idx="3809">
                  <c:v>009XX W 70TH ST</c:v>
                </c:pt>
                <c:pt idx="3810">
                  <c:v>009XX W 71ST ST</c:v>
                </c:pt>
                <c:pt idx="3811">
                  <c:v>009XX W 72ND ST</c:v>
                </c:pt>
                <c:pt idx="3812">
                  <c:v>009XX W 74TH ST</c:v>
                </c:pt>
                <c:pt idx="3813">
                  <c:v>009XX W 76TH ST</c:v>
                </c:pt>
                <c:pt idx="3814">
                  <c:v>009XX W 78TH ST</c:v>
                </c:pt>
                <c:pt idx="3815">
                  <c:v>009XX W 83RD ST</c:v>
                </c:pt>
                <c:pt idx="3816">
                  <c:v>009XX W 85TH ST</c:v>
                </c:pt>
                <c:pt idx="3817">
                  <c:v>009XX W 86TH PL</c:v>
                </c:pt>
                <c:pt idx="3818">
                  <c:v>009XX W 87TH ST</c:v>
                </c:pt>
                <c:pt idx="3819">
                  <c:v>009XX W 89TH ST</c:v>
                </c:pt>
                <c:pt idx="3820">
                  <c:v>009XX W 90TH ST</c:v>
                </c:pt>
                <c:pt idx="3821">
                  <c:v>009XX W 92ND ST</c:v>
                </c:pt>
                <c:pt idx="3822">
                  <c:v>009XX W 94TH ST</c:v>
                </c:pt>
                <c:pt idx="3823">
                  <c:v>009XX W 96TH ST</c:v>
                </c:pt>
                <c:pt idx="3824">
                  <c:v>009XX W 98TH ST</c:v>
                </c:pt>
                <c:pt idx="3825">
                  <c:v>009XX W ERIE ST</c:v>
                </c:pt>
                <c:pt idx="3826">
                  <c:v>009XX W LAKE ST</c:v>
                </c:pt>
                <c:pt idx="3827">
                  <c:v>009XX W OHIO ST</c:v>
                </c:pt>
                <c:pt idx="3828">
                  <c:v>009XX W WEED ST</c:v>
                </c:pt>
                <c:pt idx="3829">
                  <c:v>010XX E 41ST PL</c:v>
                </c:pt>
                <c:pt idx="3830">
                  <c:v>010XX E 42ND PL</c:v>
                </c:pt>
                <c:pt idx="3831">
                  <c:v>010XX E 43RD ST</c:v>
                </c:pt>
                <c:pt idx="3832">
                  <c:v>010XX E 45TH ST</c:v>
                </c:pt>
                <c:pt idx="3833">
                  <c:v>010XX E 47TH ST</c:v>
                </c:pt>
                <c:pt idx="3834">
                  <c:v>010XX E 49TH ST</c:v>
                </c:pt>
                <c:pt idx="3835">
                  <c:v>010XX E 50TH ST</c:v>
                </c:pt>
                <c:pt idx="3836">
                  <c:v>010XX E 52ND ST</c:v>
                </c:pt>
                <c:pt idx="3837">
                  <c:v>010XX E 54TH ST</c:v>
                </c:pt>
                <c:pt idx="3838">
                  <c:v>010XX E 56TH ST</c:v>
                </c:pt>
                <c:pt idx="3839">
                  <c:v>010XX E 58TH ST</c:v>
                </c:pt>
                <c:pt idx="3840">
                  <c:v>010XX E 63RD ST</c:v>
                </c:pt>
                <c:pt idx="3841">
                  <c:v>010XX E 65TH ST</c:v>
                </c:pt>
                <c:pt idx="3842">
                  <c:v>010XX E 67TH ST</c:v>
                </c:pt>
                <c:pt idx="3843">
                  <c:v>010XX E 71ST ST</c:v>
                </c:pt>
                <c:pt idx="3844">
                  <c:v>010XX E 72ND ST</c:v>
                </c:pt>
                <c:pt idx="3845">
                  <c:v>010XX E 76TH ST</c:v>
                </c:pt>
                <c:pt idx="3846">
                  <c:v>010XX E 78TH ST</c:v>
                </c:pt>
                <c:pt idx="3847">
                  <c:v>010XX E 83RD ST</c:v>
                </c:pt>
                <c:pt idx="3848">
                  <c:v>010XX E 87TH ST</c:v>
                </c:pt>
                <c:pt idx="3849">
                  <c:v>010XX E 90TH ST</c:v>
                </c:pt>
                <c:pt idx="3850">
                  <c:v>010XX E 91ST ST</c:v>
                </c:pt>
                <c:pt idx="3851">
                  <c:v>010XX E 92ND ST</c:v>
                </c:pt>
                <c:pt idx="3852">
                  <c:v>010XX E 98TH ST</c:v>
                </c:pt>
                <c:pt idx="3853">
                  <c:v>010XX E OHIO ST</c:v>
                </c:pt>
                <c:pt idx="3854">
                  <c:v>010XX N LONG AV</c:v>
                </c:pt>
                <c:pt idx="3855">
                  <c:v>010XX N PINE AV</c:v>
                </c:pt>
                <c:pt idx="3856">
                  <c:v>010XX N RUSH ST</c:v>
                </c:pt>
                <c:pt idx="3857">
                  <c:v>010XX S PARK TR</c:v>
                </c:pt>
                <c:pt idx="3858">
                  <c:v>010XX S WOOD ST</c:v>
                </c:pt>
                <c:pt idx="3859">
                  <c:v>010XX W 14TH ST</c:v>
                </c:pt>
                <c:pt idx="3860">
                  <c:v>010XX W 16TH ST</c:v>
                </c:pt>
                <c:pt idx="3861">
                  <c:v>010XX W 18TH ST</c:v>
                </c:pt>
                <c:pt idx="3862">
                  <c:v>010XX W 19TH PL</c:v>
                </c:pt>
                <c:pt idx="3863">
                  <c:v>010XX W 20TH PL</c:v>
                </c:pt>
                <c:pt idx="3864">
                  <c:v>010XX W 25TH ST</c:v>
                </c:pt>
                <c:pt idx="3865">
                  <c:v>010XX W 31ST ST</c:v>
                </c:pt>
                <c:pt idx="3866">
                  <c:v>010XX W 32ND ST</c:v>
                </c:pt>
                <c:pt idx="3867">
                  <c:v>010XX W 36TH ST</c:v>
                </c:pt>
                <c:pt idx="3868">
                  <c:v>010XX W 38TH ST</c:v>
                </c:pt>
                <c:pt idx="3869">
                  <c:v>010XX W 43RD ST</c:v>
                </c:pt>
                <c:pt idx="3870">
                  <c:v>010XX W 45TH ST</c:v>
                </c:pt>
                <c:pt idx="3871">
                  <c:v>010XX W 47TH ST</c:v>
                </c:pt>
                <c:pt idx="3872">
                  <c:v>010XX W 50TH ST</c:v>
                </c:pt>
                <c:pt idx="3873">
                  <c:v>010XX W 51ST ST</c:v>
                </c:pt>
                <c:pt idx="3874">
                  <c:v>010XX W 52ND ST</c:v>
                </c:pt>
                <c:pt idx="3875">
                  <c:v>010XX W 54TH ST</c:v>
                </c:pt>
                <c:pt idx="3876">
                  <c:v>010XX W 56TH ST</c:v>
                </c:pt>
                <c:pt idx="3877">
                  <c:v>010XX W 58TH ST</c:v>
                </c:pt>
                <c:pt idx="3878">
                  <c:v>010XX W 63RD ST</c:v>
                </c:pt>
                <c:pt idx="3879">
                  <c:v>010XX W 65TH ST</c:v>
                </c:pt>
                <c:pt idx="3880">
                  <c:v>010XX W 69TH ST</c:v>
                </c:pt>
                <c:pt idx="3881">
                  <c:v>010XX W 70TH ST</c:v>
                </c:pt>
                <c:pt idx="3882">
                  <c:v>010XX W 71ST ST</c:v>
                </c:pt>
                <c:pt idx="3883">
                  <c:v>010XX W 72ND ST</c:v>
                </c:pt>
                <c:pt idx="3884">
                  <c:v>010XX W 74TH ST</c:v>
                </c:pt>
                <c:pt idx="3885">
                  <c:v>010XX W 76TH ST</c:v>
                </c:pt>
                <c:pt idx="3886">
                  <c:v>010XX W 78TH ST</c:v>
                </c:pt>
                <c:pt idx="3887">
                  <c:v>010XX W 83RD ST</c:v>
                </c:pt>
                <c:pt idx="3888">
                  <c:v>010XX W 85TH ST</c:v>
                </c:pt>
                <c:pt idx="3889">
                  <c:v>010XX W 87TH ST</c:v>
                </c:pt>
                <c:pt idx="3890">
                  <c:v>010XX W 89TH ST</c:v>
                </c:pt>
                <c:pt idx="3891">
                  <c:v>010XX W 90TH ST</c:v>
                </c:pt>
                <c:pt idx="3892">
                  <c:v>010XX W 91ST ST</c:v>
                </c:pt>
                <c:pt idx="3893">
                  <c:v>010XX W 92ND ST</c:v>
                </c:pt>
                <c:pt idx="3894">
                  <c:v>010XX W 94TH ST</c:v>
                </c:pt>
                <c:pt idx="3895">
                  <c:v>010XX W 96TH ST</c:v>
                </c:pt>
                <c:pt idx="3896">
                  <c:v>010XX W 97TH PL</c:v>
                </c:pt>
                <c:pt idx="3897">
                  <c:v>010XX W 98TH ST</c:v>
                </c:pt>
                <c:pt idx="3898">
                  <c:v>010XX W ERIE ST</c:v>
                </c:pt>
                <c:pt idx="3899">
                  <c:v>010XX W LAKE ST</c:v>
                </c:pt>
                <c:pt idx="3900">
                  <c:v>010XX W LILL AV</c:v>
                </c:pt>
                <c:pt idx="3901">
                  <c:v>010XX W OHIO ST</c:v>
                </c:pt>
                <c:pt idx="3902">
                  <c:v>010XX W WEED ST</c:v>
                </c:pt>
                <c:pt idx="3903">
                  <c:v>011XX E 42ND ST</c:v>
                </c:pt>
                <c:pt idx="3904">
                  <c:v>011XX E 44TH ST</c:v>
                </c:pt>
                <c:pt idx="3905">
                  <c:v>011XX E 46TH ST</c:v>
                </c:pt>
                <c:pt idx="3906">
                  <c:v>011XX E 48TH ST</c:v>
                </c:pt>
                <c:pt idx="3907">
                  <c:v>011XX E 53RD ST</c:v>
                </c:pt>
                <c:pt idx="3908">
                  <c:v>011XX E 54TH PL</c:v>
                </c:pt>
                <c:pt idx="3909">
                  <c:v>011XX E 55TH ST</c:v>
                </c:pt>
                <c:pt idx="3910">
                  <c:v>011XX E 57TH ST</c:v>
                </c:pt>
                <c:pt idx="3911">
                  <c:v>011XX E 59TH ST</c:v>
                </c:pt>
                <c:pt idx="3912">
                  <c:v>011XX E 60TH ST</c:v>
                </c:pt>
                <c:pt idx="3913">
                  <c:v>011XX E 61ST ST</c:v>
                </c:pt>
                <c:pt idx="3914">
                  <c:v>011XX E 62ND ST</c:v>
                </c:pt>
                <c:pt idx="3915">
                  <c:v>011XX E 64TH ST</c:v>
                </c:pt>
                <c:pt idx="3916">
                  <c:v>011XX E 73RD ST</c:v>
                </c:pt>
                <c:pt idx="3917">
                  <c:v>011XX E 75TH ST</c:v>
                </c:pt>
                <c:pt idx="3918">
                  <c:v>011XX E 76TH PL</c:v>
                </c:pt>
                <c:pt idx="3919">
                  <c:v>011XX E 77TH ST</c:v>
                </c:pt>
                <c:pt idx="3920">
                  <c:v>011XX E 79TH ST</c:v>
                </c:pt>
                <c:pt idx="3921">
                  <c:v>011XX E 80TH ST</c:v>
                </c:pt>
                <c:pt idx="3922">
                  <c:v>011XX E 81ST ST</c:v>
                </c:pt>
                <c:pt idx="3923">
                  <c:v>011XX E 82ND ST</c:v>
                </c:pt>
                <c:pt idx="3924">
                  <c:v>011XX E 93RD ST</c:v>
                </c:pt>
                <c:pt idx="3925">
                  <c:v>011XX E 95TH ST</c:v>
                </c:pt>
                <c:pt idx="3926">
                  <c:v>011XX E 97TH ST</c:v>
                </c:pt>
                <c:pt idx="3927">
                  <c:v>011XX E 99TH ST</c:v>
                </c:pt>
                <c:pt idx="3928">
                  <c:v>011XX N HOWE ST</c:v>
                </c:pt>
                <c:pt idx="3929">
                  <c:v>011XX N WOOD ST</c:v>
                </c:pt>
                <c:pt idx="3930">
                  <c:v>011XX S TROY ST</c:v>
                </c:pt>
                <c:pt idx="3931">
                  <c:v>011XX W 13TH ST</c:v>
                </c:pt>
                <c:pt idx="3932">
                  <c:v>011XX W 14TH PL</c:v>
                </c:pt>
                <c:pt idx="3933">
                  <c:v>011XX W 15TH ST</c:v>
                </c:pt>
                <c:pt idx="3934">
                  <c:v>011XX W 17TH ST</c:v>
                </c:pt>
                <c:pt idx="3935">
                  <c:v>011XX W 17th st</c:v>
                </c:pt>
                <c:pt idx="3936">
                  <c:v>011XX W 18TH PL</c:v>
                </c:pt>
                <c:pt idx="3937">
                  <c:v>011XX W 19TH ST</c:v>
                </c:pt>
                <c:pt idx="3938">
                  <c:v>011XX W 21ST ST</c:v>
                </c:pt>
                <c:pt idx="3939">
                  <c:v>011XX W 31ST PL</c:v>
                </c:pt>
                <c:pt idx="3940">
                  <c:v>011XX W 32ND PL</c:v>
                </c:pt>
                <c:pt idx="3941">
                  <c:v>011XX W 34TH PL</c:v>
                </c:pt>
                <c:pt idx="3942">
                  <c:v>011XX W 35TH ST</c:v>
                </c:pt>
                <c:pt idx="3943">
                  <c:v>011XX W 37TH ST</c:v>
                </c:pt>
                <c:pt idx="3944">
                  <c:v>011XX W 40TH ST</c:v>
                </c:pt>
                <c:pt idx="3945">
                  <c:v>011XX W 47TH PL</c:v>
                </c:pt>
                <c:pt idx="3946">
                  <c:v>011XX W 48TH ST</c:v>
                </c:pt>
                <c:pt idx="3947">
                  <c:v>011XX W 53RD ST</c:v>
                </c:pt>
                <c:pt idx="3948">
                  <c:v>011XX W 57TH ST</c:v>
                </c:pt>
                <c:pt idx="3949">
                  <c:v>011XX W 59TH ST</c:v>
                </c:pt>
                <c:pt idx="3950">
                  <c:v>011XX W 60TH ST</c:v>
                </c:pt>
                <c:pt idx="3951">
                  <c:v>011XX W 61ST ST</c:v>
                </c:pt>
                <c:pt idx="3952">
                  <c:v>011XX W 62ND ST</c:v>
                </c:pt>
                <c:pt idx="3953">
                  <c:v>011XX W 64TH ST</c:v>
                </c:pt>
                <c:pt idx="3954">
                  <c:v>011XX W 66TH ST</c:v>
                </c:pt>
                <c:pt idx="3955">
                  <c:v>011XX W 68TH ST</c:v>
                </c:pt>
                <c:pt idx="3956">
                  <c:v>011XX W 73RD ST</c:v>
                </c:pt>
                <c:pt idx="3957">
                  <c:v>011XX W 75TH ST</c:v>
                </c:pt>
                <c:pt idx="3958">
                  <c:v>011XX W 77TH ST</c:v>
                </c:pt>
                <c:pt idx="3959">
                  <c:v>011XX W 79TH ST</c:v>
                </c:pt>
                <c:pt idx="3960">
                  <c:v>011XX W 80TH ST</c:v>
                </c:pt>
                <c:pt idx="3961">
                  <c:v>011XX W 81ST ST</c:v>
                </c:pt>
                <c:pt idx="3962">
                  <c:v>011XX W 82ND ST</c:v>
                </c:pt>
                <c:pt idx="3963">
                  <c:v>011XX W 84TH ST</c:v>
                </c:pt>
                <c:pt idx="3964">
                  <c:v>011XX W 86TH ST</c:v>
                </c:pt>
                <c:pt idx="3965">
                  <c:v>011XX W 88TH ST</c:v>
                </c:pt>
                <c:pt idx="3966">
                  <c:v>011XX W 93RD ST</c:v>
                </c:pt>
                <c:pt idx="3967">
                  <c:v>011XX W 95TH ST</c:v>
                </c:pt>
                <c:pt idx="3968">
                  <c:v>011XX W 97TH ST</c:v>
                </c:pt>
                <c:pt idx="3969">
                  <c:v>011XX W 99TH ST</c:v>
                </c:pt>
                <c:pt idx="3970">
                  <c:v>011XX W EDDY ST</c:v>
                </c:pt>
                <c:pt idx="3971">
                  <c:v>011XX W HARTREY</c:v>
                </c:pt>
                <c:pt idx="3972">
                  <c:v>011XX W POLK ST</c:v>
                </c:pt>
                <c:pt idx="3973">
                  <c:v>012XX E 44TH PL</c:v>
                </c:pt>
                <c:pt idx="3974">
                  <c:v>012XX E 47TH ST</c:v>
                </c:pt>
                <c:pt idx="3975">
                  <c:v>012XX E 49TH ST</c:v>
                </c:pt>
                <c:pt idx="3976">
                  <c:v>012XX E 50TH ST</c:v>
                </c:pt>
                <c:pt idx="3977">
                  <c:v>012XX E 52ND ST</c:v>
                </c:pt>
                <c:pt idx="3978">
                  <c:v>012XX E 54TH ST</c:v>
                </c:pt>
                <c:pt idx="3979">
                  <c:v>012XX E 56TH ST</c:v>
                </c:pt>
                <c:pt idx="3980">
                  <c:v>012XX E 58TH ST</c:v>
                </c:pt>
                <c:pt idx="3981">
                  <c:v>012XX E 63RD ST</c:v>
                </c:pt>
                <c:pt idx="3982">
                  <c:v>012XX E 65TH ST</c:v>
                </c:pt>
                <c:pt idx="3983">
                  <c:v>012XX E 67TH ST</c:v>
                </c:pt>
                <c:pt idx="3984">
                  <c:v>012XX E 69TH ST</c:v>
                </c:pt>
                <c:pt idx="3985">
                  <c:v>012XX E 70TH ST</c:v>
                </c:pt>
                <c:pt idx="3986">
                  <c:v>012XX E 71ST ST</c:v>
                </c:pt>
                <c:pt idx="3987">
                  <c:v>012XX E 72ND ST</c:v>
                </c:pt>
                <c:pt idx="3988">
                  <c:v>012XX E 76TH ST</c:v>
                </c:pt>
                <c:pt idx="3989">
                  <c:v>012XX E 78TH ST</c:v>
                </c:pt>
                <c:pt idx="3990">
                  <c:v>012XX E 83RD ST</c:v>
                </c:pt>
                <c:pt idx="3991">
                  <c:v>012XX E 85TH ST</c:v>
                </c:pt>
                <c:pt idx="3992">
                  <c:v>012XX E 87TH ST</c:v>
                </c:pt>
                <c:pt idx="3993">
                  <c:v>012XX E 91ST ST</c:v>
                </c:pt>
                <c:pt idx="3994">
                  <c:v>012XX E 92ND ST</c:v>
                </c:pt>
                <c:pt idx="3995">
                  <c:v>012XX E 94TH ST</c:v>
                </c:pt>
                <c:pt idx="3996">
                  <c:v>012XX E 95TH PL</c:v>
                </c:pt>
                <c:pt idx="3997">
                  <c:v>012XX E 96TH ST</c:v>
                </c:pt>
                <c:pt idx="3998">
                  <c:v>012XX E 97TH PL</c:v>
                </c:pt>
                <c:pt idx="3999">
                  <c:v>012XX E 98TH ST</c:v>
                </c:pt>
                <c:pt idx="4000">
                  <c:v>012XX N LONG AV</c:v>
                </c:pt>
                <c:pt idx="4001">
                  <c:v>012XX N PINE AV</c:v>
                </c:pt>
                <c:pt idx="4002">
                  <c:v>012XX S WOOD ST</c:v>
                </c:pt>
                <c:pt idx="4003">
                  <c:v>012XX W 14TH ST</c:v>
                </c:pt>
                <c:pt idx="4004">
                  <c:v>012XX W 16TH ST</c:v>
                </c:pt>
                <c:pt idx="4005">
                  <c:v>012XX W 18TH ST</c:v>
                </c:pt>
                <c:pt idx="4006">
                  <c:v>012XX W 31ST ST</c:v>
                </c:pt>
                <c:pt idx="4007">
                  <c:v>012XX W 32ND ST</c:v>
                </c:pt>
                <c:pt idx="4008">
                  <c:v>012XX W 33RD PL</c:v>
                </c:pt>
                <c:pt idx="4009">
                  <c:v>012XX W 34TH ST</c:v>
                </c:pt>
                <c:pt idx="4010">
                  <c:v>012XX W 37TH PL</c:v>
                </c:pt>
                <c:pt idx="4011">
                  <c:v>012XX W 43RD ST</c:v>
                </c:pt>
                <c:pt idx="4012">
                  <c:v>012XX W 47TH ST</c:v>
                </c:pt>
                <c:pt idx="4013">
                  <c:v>012XX W 49TH ST</c:v>
                </c:pt>
                <c:pt idx="4014">
                  <c:v>012XX W 50TH ST</c:v>
                </c:pt>
                <c:pt idx="4015">
                  <c:v>012XX W 51ST ST</c:v>
                </c:pt>
                <c:pt idx="4016">
                  <c:v>012XX W 52ND ST</c:v>
                </c:pt>
                <c:pt idx="4017">
                  <c:v>012XX W 56TH ST</c:v>
                </c:pt>
                <c:pt idx="4018">
                  <c:v>012XX W 58TH ST</c:v>
                </c:pt>
                <c:pt idx="4019">
                  <c:v>012XX W 63RD ST</c:v>
                </c:pt>
                <c:pt idx="4020">
                  <c:v>012XX W 69TH ST</c:v>
                </c:pt>
                <c:pt idx="4021">
                  <c:v>012XX W 70TH ST</c:v>
                </c:pt>
                <c:pt idx="4022">
                  <c:v>012XX W 71ST ST</c:v>
                </c:pt>
                <c:pt idx="4023">
                  <c:v>012XX W 72ND ST</c:v>
                </c:pt>
                <c:pt idx="4024">
                  <c:v>012XX W 73RD PL</c:v>
                </c:pt>
                <c:pt idx="4025">
                  <c:v>012XX W 74TH ST</c:v>
                </c:pt>
                <c:pt idx="4026">
                  <c:v>012XX W 76TH ST</c:v>
                </c:pt>
                <c:pt idx="4027">
                  <c:v>012XX W 78TH ST</c:v>
                </c:pt>
                <c:pt idx="4028">
                  <c:v>012XX W 83RD ST</c:v>
                </c:pt>
                <c:pt idx="4029">
                  <c:v>012XX W 85TH ST</c:v>
                </c:pt>
                <c:pt idx="4030">
                  <c:v>012XX W 87TH ST</c:v>
                </c:pt>
                <c:pt idx="4031">
                  <c:v>012XX W 89TH ST</c:v>
                </c:pt>
                <c:pt idx="4032">
                  <c:v>012XX W 90TH ST</c:v>
                </c:pt>
                <c:pt idx="4033">
                  <c:v>012XX W 91ST ST</c:v>
                </c:pt>
                <c:pt idx="4034">
                  <c:v>012XX W 92ND ST</c:v>
                </c:pt>
                <c:pt idx="4035">
                  <c:v>012XX W 94TH ST</c:v>
                </c:pt>
                <c:pt idx="4036">
                  <c:v>012XX W 95TH PL</c:v>
                </c:pt>
                <c:pt idx="4037">
                  <c:v>012XX W 96TH ST</c:v>
                </c:pt>
                <c:pt idx="4038">
                  <c:v>012XX W 97TH PL</c:v>
                </c:pt>
                <c:pt idx="4039">
                  <c:v>012XX W 98TH ST</c:v>
                </c:pt>
                <c:pt idx="4040">
                  <c:v>012XX W ERIE ST</c:v>
                </c:pt>
                <c:pt idx="4041">
                  <c:v>012XX W LAKE ST</c:v>
                </c:pt>
                <c:pt idx="4042">
                  <c:v>012XX W LILL AV</c:v>
                </c:pt>
                <c:pt idx="4043">
                  <c:v>012XX W LUNT AV</c:v>
                </c:pt>
                <c:pt idx="4044">
                  <c:v>012XX W OHIO ST</c:v>
                </c:pt>
                <c:pt idx="4045">
                  <c:v>012XX W RACE AV</c:v>
                </c:pt>
                <c:pt idx="4046">
                  <c:v>013XX E 47TH PL</c:v>
                </c:pt>
                <c:pt idx="4047">
                  <c:v>013XX E 48TH ST</c:v>
                </c:pt>
                <c:pt idx="4048">
                  <c:v>013XX E 53RD ST</c:v>
                </c:pt>
                <c:pt idx="4049">
                  <c:v>013XX E 55TH ST</c:v>
                </c:pt>
                <c:pt idx="4050">
                  <c:v>013XX E 57TH ST</c:v>
                </c:pt>
                <c:pt idx="4051">
                  <c:v>013XX E 59TH ST</c:v>
                </c:pt>
                <c:pt idx="4052">
                  <c:v>013XX E 60TH ST</c:v>
                </c:pt>
                <c:pt idx="4053">
                  <c:v>013XX E 61ST ST</c:v>
                </c:pt>
                <c:pt idx="4054">
                  <c:v>013XX E 62ND ST</c:v>
                </c:pt>
                <c:pt idx="4055">
                  <c:v>013XX E 64TH ST</c:v>
                </c:pt>
                <c:pt idx="4056">
                  <c:v>013XX E 68TH ST</c:v>
                </c:pt>
                <c:pt idx="4057">
                  <c:v>013XX E 71ST PL</c:v>
                </c:pt>
                <c:pt idx="4058">
                  <c:v>013XX E 72ND PL</c:v>
                </c:pt>
                <c:pt idx="4059">
                  <c:v>013XX E 73RD ST</c:v>
                </c:pt>
                <c:pt idx="4060">
                  <c:v>013XX E 75TH ST</c:v>
                </c:pt>
                <c:pt idx="4061">
                  <c:v>013XX E 79TH ST</c:v>
                </c:pt>
                <c:pt idx="4062">
                  <c:v>013XX E 80TH ST</c:v>
                </c:pt>
                <c:pt idx="4063">
                  <c:v>013XX E 81ST ST</c:v>
                </c:pt>
                <c:pt idx="4064">
                  <c:v>013XX E 82ND ST</c:v>
                </c:pt>
                <c:pt idx="4065">
                  <c:v>013XX E 88TH ST</c:v>
                </c:pt>
                <c:pt idx="4066">
                  <c:v>013XX E 89TH PL</c:v>
                </c:pt>
                <c:pt idx="4067">
                  <c:v>013XX E 93RD ST</c:v>
                </c:pt>
                <c:pt idx="4068">
                  <c:v>013XX E 95TH ST</c:v>
                </c:pt>
                <c:pt idx="4069">
                  <c:v>013XX E 99TH ST</c:v>
                </c:pt>
                <c:pt idx="4070">
                  <c:v>013XX N BELL AV</c:v>
                </c:pt>
                <c:pt idx="4071">
                  <c:v>013XX N WOOD ST</c:v>
                </c:pt>
                <c:pt idx="4072">
                  <c:v>013XX S TROY ST</c:v>
                </c:pt>
                <c:pt idx="4073">
                  <c:v>013XX W 13TH ST</c:v>
                </c:pt>
                <c:pt idx="4074">
                  <c:v>013XX W 14TH PL</c:v>
                </c:pt>
                <c:pt idx="4075">
                  <c:v>013XX W 15TH ST</c:v>
                </c:pt>
                <c:pt idx="4076">
                  <c:v>013XX W 17TH ST</c:v>
                </c:pt>
                <c:pt idx="4077">
                  <c:v>013XX W 18TH PL</c:v>
                </c:pt>
                <c:pt idx="4078">
                  <c:v>013XX W 19TH ST</c:v>
                </c:pt>
                <c:pt idx="4079">
                  <c:v>013XX W 21ST ST</c:v>
                </c:pt>
                <c:pt idx="4080">
                  <c:v>013XX W 31ST PL</c:v>
                </c:pt>
                <c:pt idx="4081">
                  <c:v>013XX W 32ND PL</c:v>
                </c:pt>
                <c:pt idx="4082">
                  <c:v>013XX W 33RD ST</c:v>
                </c:pt>
                <c:pt idx="4083">
                  <c:v>013XX W 35TH ST</c:v>
                </c:pt>
                <c:pt idx="4084">
                  <c:v>013XX W 37TH ST</c:v>
                </c:pt>
                <c:pt idx="4085">
                  <c:v>013XX W 42ND ST</c:v>
                </c:pt>
                <c:pt idx="4086">
                  <c:v>013XX W 44TH ST</c:v>
                </c:pt>
                <c:pt idx="4087">
                  <c:v>013XX W 48TH ST</c:v>
                </c:pt>
                <c:pt idx="4088">
                  <c:v>013XX W 49TH PL</c:v>
                </c:pt>
                <c:pt idx="4089">
                  <c:v>013XX W 57TH ST</c:v>
                </c:pt>
                <c:pt idx="4090">
                  <c:v>013XX W 59TH ST</c:v>
                </c:pt>
                <c:pt idx="4091">
                  <c:v>013XX W 60TH ST</c:v>
                </c:pt>
                <c:pt idx="4092">
                  <c:v>013XX W 61ST ST</c:v>
                </c:pt>
                <c:pt idx="4093">
                  <c:v>013XX W 62ND ST</c:v>
                </c:pt>
                <c:pt idx="4094">
                  <c:v>013XX W 64TH ST</c:v>
                </c:pt>
                <c:pt idx="4095">
                  <c:v>013XX W 68TH ST</c:v>
                </c:pt>
                <c:pt idx="4096">
                  <c:v>013XX W 71ST PL</c:v>
                </c:pt>
                <c:pt idx="4097">
                  <c:v>013XX W 72ND PL</c:v>
                </c:pt>
                <c:pt idx="4098">
                  <c:v>013XX W 73RD ST</c:v>
                </c:pt>
                <c:pt idx="4099">
                  <c:v>013XX W 77TH ST</c:v>
                </c:pt>
                <c:pt idx="4100">
                  <c:v>013XX W 79TH ST</c:v>
                </c:pt>
                <c:pt idx="4101">
                  <c:v>013XX W 80TH ST</c:v>
                </c:pt>
                <c:pt idx="4102">
                  <c:v>013XX W 81ST ST</c:v>
                </c:pt>
                <c:pt idx="4103">
                  <c:v>013XX W 82ND ST</c:v>
                </c:pt>
                <c:pt idx="4104">
                  <c:v>013XX W 84TH ST</c:v>
                </c:pt>
                <c:pt idx="4105">
                  <c:v>013XX W 86TH ST</c:v>
                </c:pt>
                <c:pt idx="4106">
                  <c:v>013XX W 88TH ST</c:v>
                </c:pt>
                <c:pt idx="4107">
                  <c:v>013XX W 93RD ST</c:v>
                </c:pt>
                <c:pt idx="4108">
                  <c:v>013XX W 95TH ST</c:v>
                </c:pt>
                <c:pt idx="4109">
                  <c:v>013XX W 97TH ST</c:v>
                </c:pt>
                <c:pt idx="4110">
                  <c:v>013XX W 98TH PL</c:v>
                </c:pt>
                <c:pt idx="4111">
                  <c:v>013XX W 99TH ST</c:v>
                </c:pt>
                <c:pt idx="4112">
                  <c:v>013XX W EDDY ST</c:v>
                </c:pt>
                <c:pt idx="4113">
                  <c:v>013XX W HOOD AV</c:v>
                </c:pt>
                <c:pt idx="4114">
                  <c:v>013XX W POLK ST</c:v>
                </c:pt>
                <c:pt idx="4115">
                  <c:v>014XX E 49TH ST</c:v>
                </c:pt>
                <c:pt idx="4116">
                  <c:v>014XX E 50TH ST</c:v>
                </c:pt>
                <c:pt idx="4117">
                  <c:v>014XX E 52ND ST</c:v>
                </c:pt>
                <c:pt idx="4118">
                  <c:v>014XX E 54TH ST</c:v>
                </c:pt>
                <c:pt idx="4119">
                  <c:v>014XX E 55TH PL</c:v>
                </c:pt>
                <c:pt idx="4120">
                  <c:v>014XX E 56TH ST</c:v>
                </c:pt>
                <c:pt idx="4121">
                  <c:v>014XX E 58TH ST</c:v>
                </c:pt>
                <c:pt idx="4122">
                  <c:v>014XX E 61ST PL</c:v>
                </c:pt>
                <c:pt idx="4123">
                  <c:v>014XX E 62ND PL</c:v>
                </c:pt>
                <c:pt idx="4124">
                  <c:v>014XX E 63RD ST</c:v>
                </c:pt>
                <c:pt idx="4125">
                  <c:v>014XX E 65TH ST</c:v>
                </c:pt>
                <c:pt idx="4126">
                  <c:v>014XX E 66TH PL</c:v>
                </c:pt>
                <c:pt idx="4127">
                  <c:v>014XX E 67TH ST</c:v>
                </c:pt>
                <c:pt idx="4128">
                  <c:v>014XX E 69TH ST</c:v>
                </c:pt>
                <c:pt idx="4129">
                  <c:v>014XX E 70TH ST</c:v>
                </c:pt>
                <c:pt idx="4130">
                  <c:v>014XX E 71ST ST</c:v>
                </c:pt>
                <c:pt idx="4131">
                  <c:v>014XX E 72ND ST</c:v>
                </c:pt>
                <c:pt idx="4132">
                  <c:v>014XX E 74TH ST</c:v>
                </c:pt>
                <c:pt idx="4133">
                  <c:v>014XX E 76TH ST</c:v>
                </c:pt>
                <c:pt idx="4134">
                  <c:v>014XX E 83RD ST</c:v>
                </c:pt>
                <c:pt idx="4135">
                  <c:v>014XX E 85TH ST</c:v>
                </c:pt>
                <c:pt idx="4136">
                  <c:v>014XX E 87TH ST</c:v>
                </c:pt>
                <c:pt idx="4137">
                  <c:v>014XX E 89TH ST</c:v>
                </c:pt>
                <c:pt idx="4138">
                  <c:v>014XX E 90TH ST</c:v>
                </c:pt>
                <c:pt idx="4139">
                  <c:v>014XX E 91ST ST</c:v>
                </c:pt>
                <c:pt idx="4140">
                  <c:v>014XX E 92ND ST</c:v>
                </c:pt>
                <c:pt idx="4141">
                  <c:v>014XX E 94TH ST</c:v>
                </c:pt>
                <c:pt idx="4142">
                  <c:v>014XX E 97TH PL</c:v>
                </c:pt>
                <c:pt idx="4143">
                  <c:v>014XX E 98TH ST</c:v>
                </c:pt>
                <c:pt idx="4144">
                  <c:v>014XX E PARK PL</c:v>
                </c:pt>
                <c:pt idx="4145">
                  <c:v>014XX N LONG AV</c:v>
                </c:pt>
                <c:pt idx="4146">
                  <c:v>014XX N LUNA AV</c:v>
                </c:pt>
                <c:pt idx="4147">
                  <c:v>014XX S 8TH AVE</c:v>
                </c:pt>
                <c:pt idx="4148">
                  <c:v>014XX S WOOD ST</c:v>
                </c:pt>
                <c:pt idx="4149">
                  <c:v>014XX W 14TH ST</c:v>
                </c:pt>
                <c:pt idx="4150">
                  <c:v>014XX W 16TH ST</c:v>
                </c:pt>
                <c:pt idx="4151">
                  <c:v>014XX W 18TH ST</c:v>
                </c:pt>
                <c:pt idx="4152">
                  <c:v>014XX W 21ST PL</c:v>
                </c:pt>
                <c:pt idx="4153">
                  <c:v>014XX W 31ST ST</c:v>
                </c:pt>
                <c:pt idx="4154">
                  <c:v>014XX W 34TH ST</c:v>
                </c:pt>
                <c:pt idx="4155">
                  <c:v>014XX W 37TH PL</c:v>
                </c:pt>
                <c:pt idx="4156">
                  <c:v>014XX W 38TH ST</c:v>
                </c:pt>
                <c:pt idx="4157">
                  <c:v>014XX W 43RD ST</c:v>
                </c:pt>
                <c:pt idx="4158">
                  <c:v>014XX W 45TH ST</c:v>
                </c:pt>
                <c:pt idx="4159">
                  <c:v>014XX W 47TH ST</c:v>
                </c:pt>
                <c:pt idx="4160">
                  <c:v>014XX W 49TH ST</c:v>
                </c:pt>
                <c:pt idx="4161">
                  <c:v>014XX W 50TH ST</c:v>
                </c:pt>
                <c:pt idx="4162">
                  <c:v>014XX W 51ST ST</c:v>
                </c:pt>
                <c:pt idx="4163">
                  <c:v>014XX W 52ND ST</c:v>
                </c:pt>
                <c:pt idx="4164">
                  <c:v>014XX W 54TH ST</c:v>
                </c:pt>
                <c:pt idx="4165">
                  <c:v>014XX W 56TH ST</c:v>
                </c:pt>
                <c:pt idx="4166">
                  <c:v>014XX W 58TH ST</c:v>
                </c:pt>
                <c:pt idx="4167">
                  <c:v>014XX W 63RD ST</c:v>
                </c:pt>
                <c:pt idx="4168">
                  <c:v>014XX W 65TH ST</c:v>
                </c:pt>
                <c:pt idx="4169">
                  <c:v>014XX W 69TH ST</c:v>
                </c:pt>
                <c:pt idx="4170">
                  <c:v>014XX W 70TH ST</c:v>
                </c:pt>
                <c:pt idx="4171">
                  <c:v>014XX W 71ST ST</c:v>
                </c:pt>
                <c:pt idx="4172">
                  <c:v>014XX W 72ND ST</c:v>
                </c:pt>
                <c:pt idx="4173">
                  <c:v>014XX W 73RD PL</c:v>
                </c:pt>
                <c:pt idx="4174">
                  <c:v>014XX W 74TH ST</c:v>
                </c:pt>
                <c:pt idx="4175">
                  <c:v>014XX W 76TH ST</c:v>
                </c:pt>
                <c:pt idx="4176">
                  <c:v>014XX W 78TH ST</c:v>
                </c:pt>
                <c:pt idx="4177">
                  <c:v>014XX W 83RD ST</c:v>
                </c:pt>
                <c:pt idx="4178">
                  <c:v>014XX W 85TH ST</c:v>
                </c:pt>
                <c:pt idx="4179">
                  <c:v>014XX W 87TH ST</c:v>
                </c:pt>
                <c:pt idx="4180">
                  <c:v>014XX W 89TH ST</c:v>
                </c:pt>
                <c:pt idx="4181">
                  <c:v>014XX W 90TH ST</c:v>
                </c:pt>
                <c:pt idx="4182">
                  <c:v>014XX W 91ST ST</c:v>
                </c:pt>
                <c:pt idx="4183">
                  <c:v>014XX W 92ND ST</c:v>
                </c:pt>
                <c:pt idx="4184">
                  <c:v>014XX W 94TH ST</c:v>
                </c:pt>
                <c:pt idx="4185">
                  <c:v>014XX W ERIE ST</c:v>
                </c:pt>
                <c:pt idx="4186">
                  <c:v>014XX W LAKE ST</c:v>
                </c:pt>
                <c:pt idx="4187">
                  <c:v>014XX W LILL AV</c:v>
                </c:pt>
                <c:pt idx="4188">
                  <c:v>014XX W LUNT AV</c:v>
                </c:pt>
                <c:pt idx="4189">
                  <c:v>014XX W OHIO ST</c:v>
                </c:pt>
                <c:pt idx="4190">
                  <c:v>015XX E 47TH DR</c:v>
                </c:pt>
                <c:pt idx="4191">
                  <c:v>015XX E 52ND PL</c:v>
                </c:pt>
                <c:pt idx="4192">
                  <c:v>015XX E 53RD ST</c:v>
                </c:pt>
                <c:pt idx="4193">
                  <c:v>015XX E 54TH PL</c:v>
                </c:pt>
                <c:pt idx="4194">
                  <c:v>015XX E 55TH ST</c:v>
                </c:pt>
                <c:pt idx="4195">
                  <c:v>015XX E 57TH ST</c:v>
                </c:pt>
                <c:pt idx="4196">
                  <c:v>015XX E 59TH ST</c:v>
                </c:pt>
                <c:pt idx="4197">
                  <c:v>015XX E 60TH ST</c:v>
                </c:pt>
                <c:pt idx="4198">
                  <c:v>015XX E 61ST ST</c:v>
                </c:pt>
                <c:pt idx="4199">
                  <c:v>015XX E 62ND ST</c:v>
                </c:pt>
                <c:pt idx="4200">
                  <c:v>015XX E 64TH ST</c:v>
                </c:pt>
                <c:pt idx="4201">
                  <c:v>015XX E 65TH PL</c:v>
                </c:pt>
                <c:pt idx="4202">
                  <c:v>015XX E 67TH PL</c:v>
                </c:pt>
                <c:pt idx="4203">
                  <c:v>015XX E 68TH ST</c:v>
                </c:pt>
                <c:pt idx="4204">
                  <c:v>015XX E 69TH PL</c:v>
                </c:pt>
                <c:pt idx="4205">
                  <c:v>015XX E 71ST PL</c:v>
                </c:pt>
                <c:pt idx="4206">
                  <c:v>015XX E 72ND PL</c:v>
                </c:pt>
                <c:pt idx="4207">
                  <c:v>015XX E 73RD ST</c:v>
                </c:pt>
                <c:pt idx="4208">
                  <c:v>015XX E 74TH PL</c:v>
                </c:pt>
                <c:pt idx="4209">
                  <c:v>015XX E 75TH ST</c:v>
                </c:pt>
                <c:pt idx="4210">
                  <c:v>015XX E 76TH PL</c:v>
                </c:pt>
                <c:pt idx="4211">
                  <c:v>015XX E 77TH ST</c:v>
                </c:pt>
                <c:pt idx="4212">
                  <c:v>015XX E 79TH ST</c:v>
                </c:pt>
                <c:pt idx="4213">
                  <c:v>015XX E 80TH ST</c:v>
                </c:pt>
                <c:pt idx="4214">
                  <c:v>015XX E 81ST ST</c:v>
                </c:pt>
                <c:pt idx="4215">
                  <c:v>015XX E 82ND ST</c:v>
                </c:pt>
                <c:pt idx="4216">
                  <c:v>015XX E 83RD PL</c:v>
                </c:pt>
                <c:pt idx="4217">
                  <c:v>015XX E 84TH ST</c:v>
                </c:pt>
                <c:pt idx="4218">
                  <c:v>015XX E 85TH PL</c:v>
                </c:pt>
                <c:pt idx="4219">
                  <c:v>015XX E 86TH ST</c:v>
                </c:pt>
                <c:pt idx="4220">
                  <c:v>015XX E 88TH ST</c:v>
                </c:pt>
                <c:pt idx="4221">
                  <c:v>015XX E 93RD ST</c:v>
                </c:pt>
                <c:pt idx="4222">
                  <c:v>015XX E 95TH ST</c:v>
                </c:pt>
                <c:pt idx="4223">
                  <c:v>015XX E 97TH ST</c:v>
                </c:pt>
                <c:pt idx="4224">
                  <c:v>015XX E 98TH PL</c:v>
                </c:pt>
                <c:pt idx="4225">
                  <c:v>015XX N BELL AV</c:v>
                </c:pt>
                <c:pt idx="4226">
                  <c:v>015XX N WOOD ST</c:v>
                </c:pt>
                <c:pt idx="4227">
                  <c:v>015XX W 13TH ST</c:v>
                </c:pt>
                <c:pt idx="4228">
                  <c:v>015XX W 14TH PL</c:v>
                </c:pt>
                <c:pt idx="4229">
                  <c:v>015XX W 15TH ST</c:v>
                </c:pt>
                <c:pt idx="4230">
                  <c:v>015XX W 17TH ST</c:v>
                </c:pt>
                <c:pt idx="4231">
                  <c:v>015XX W 18TH PL</c:v>
                </c:pt>
                <c:pt idx="4232">
                  <c:v>015XX W 19TH ST</c:v>
                </c:pt>
                <c:pt idx="4233">
                  <c:v>015XX W 21ST ST</c:v>
                </c:pt>
                <c:pt idx="4234">
                  <c:v>015XX W 32ND PL</c:v>
                </c:pt>
                <c:pt idx="4235">
                  <c:v>015XX W 33RD ST</c:v>
                </c:pt>
                <c:pt idx="4236">
                  <c:v>015XX W 35TH ST</c:v>
                </c:pt>
                <c:pt idx="4237">
                  <c:v>015XX W 37TH ST</c:v>
                </c:pt>
                <c:pt idx="4238">
                  <c:v>015XX W 41ST ST</c:v>
                </c:pt>
                <c:pt idx="4239">
                  <c:v>015XX W 44TH ST</c:v>
                </c:pt>
                <c:pt idx="4240">
                  <c:v>015XX W 46TH ST</c:v>
                </c:pt>
                <c:pt idx="4241">
                  <c:v>015XX W 48TH ST</c:v>
                </c:pt>
                <c:pt idx="4242">
                  <c:v>015XX W 53RD ST</c:v>
                </c:pt>
                <c:pt idx="4243">
                  <c:v>015XX W 57TH ST</c:v>
                </c:pt>
                <c:pt idx="4244">
                  <c:v>015XX W 59TH ST</c:v>
                </c:pt>
                <c:pt idx="4245">
                  <c:v>015XX W 60TH ST</c:v>
                </c:pt>
                <c:pt idx="4246">
                  <c:v>015XX W 61ST ST</c:v>
                </c:pt>
                <c:pt idx="4247">
                  <c:v>015XX W 62ND ST</c:v>
                </c:pt>
                <c:pt idx="4248">
                  <c:v>015XX W 64TH ST</c:v>
                </c:pt>
                <c:pt idx="4249">
                  <c:v>015XX W 66TH ST</c:v>
                </c:pt>
                <c:pt idx="4250">
                  <c:v>015XX W 68TH ST</c:v>
                </c:pt>
                <c:pt idx="4251">
                  <c:v>015XX W 71ST PL</c:v>
                </c:pt>
                <c:pt idx="4252">
                  <c:v>015XX W 72ND PL</c:v>
                </c:pt>
                <c:pt idx="4253">
                  <c:v>015XX W 73RD ST</c:v>
                </c:pt>
                <c:pt idx="4254">
                  <c:v>015XX W 75TH ST</c:v>
                </c:pt>
                <c:pt idx="4255">
                  <c:v>015XX W 77TH ST</c:v>
                </c:pt>
                <c:pt idx="4256">
                  <c:v>015XX W 79TH ST</c:v>
                </c:pt>
                <c:pt idx="4257">
                  <c:v>015XX W 80TH ST</c:v>
                </c:pt>
                <c:pt idx="4258">
                  <c:v>015XX W 81ST ST</c:v>
                </c:pt>
                <c:pt idx="4259">
                  <c:v>015XX W 82ND ST</c:v>
                </c:pt>
                <c:pt idx="4260">
                  <c:v>015XX W 84TH ST</c:v>
                </c:pt>
                <c:pt idx="4261">
                  <c:v>015XX W 86TH ST</c:v>
                </c:pt>
                <c:pt idx="4262">
                  <c:v>015XX W 88TH ST</c:v>
                </c:pt>
                <c:pt idx="4263">
                  <c:v>015XX W 93RD ST</c:v>
                </c:pt>
                <c:pt idx="4264">
                  <c:v>015XX W 95TH ST</c:v>
                </c:pt>
                <c:pt idx="4265">
                  <c:v>015XX W 99TH ST</c:v>
                </c:pt>
                <c:pt idx="4266">
                  <c:v>015XX W HOOD AV</c:v>
                </c:pt>
                <c:pt idx="4267">
                  <c:v>015XX W POLK ST</c:v>
                </c:pt>
                <c:pt idx="4268">
                  <c:v>016XX E 50TH ST</c:v>
                </c:pt>
                <c:pt idx="4269">
                  <c:v>016XX E 54TH ST</c:v>
                </c:pt>
                <c:pt idx="4270">
                  <c:v>016XX E 56TH ST</c:v>
                </c:pt>
                <c:pt idx="4271">
                  <c:v>016XX E 56th ST</c:v>
                </c:pt>
                <c:pt idx="4272">
                  <c:v>016XX E 57TH DR</c:v>
                </c:pt>
                <c:pt idx="4273">
                  <c:v>016XX E 67TH ST</c:v>
                </c:pt>
                <c:pt idx="4274">
                  <c:v>016XX E 69TH ST</c:v>
                </c:pt>
                <c:pt idx="4275">
                  <c:v>016XX E 70TH ST</c:v>
                </c:pt>
                <c:pt idx="4276">
                  <c:v>016XX E 71ST ST</c:v>
                </c:pt>
                <c:pt idx="4277">
                  <c:v>016XX E 72ND ST</c:v>
                </c:pt>
                <c:pt idx="4278">
                  <c:v>016XX E 74TH ST</c:v>
                </c:pt>
                <c:pt idx="4279">
                  <c:v>016XX E 76TH ST</c:v>
                </c:pt>
                <c:pt idx="4280">
                  <c:v>016XX E 78TH ST</c:v>
                </c:pt>
                <c:pt idx="4281">
                  <c:v>016XX E 83RD ST</c:v>
                </c:pt>
                <c:pt idx="4282">
                  <c:v>016XX E 84TH PL</c:v>
                </c:pt>
                <c:pt idx="4283">
                  <c:v>016XX E 85TH ST</c:v>
                </c:pt>
                <c:pt idx="4284">
                  <c:v>016XX E 86TH PL</c:v>
                </c:pt>
                <c:pt idx="4285">
                  <c:v>016XX E 87TH ST</c:v>
                </c:pt>
                <c:pt idx="4286">
                  <c:v>016XX E 89TH ST</c:v>
                </c:pt>
                <c:pt idx="4287">
                  <c:v>016XX E 90TH ST</c:v>
                </c:pt>
                <c:pt idx="4288">
                  <c:v>016XX E 91ST ST</c:v>
                </c:pt>
                <c:pt idx="4289">
                  <c:v>016XX E 92ND ST</c:v>
                </c:pt>
                <c:pt idx="4290">
                  <c:v>016XX N LONG AV</c:v>
                </c:pt>
                <c:pt idx="4291">
                  <c:v>016XX N LUNA AV</c:v>
                </c:pt>
                <c:pt idx="4292">
                  <c:v>016XX N NEVA AV</c:v>
                </c:pt>
                <c:pt idx="4293">
                  <c:v>016XX N TROY ST</c:v>
                </c:pt>
                <c:pt idx="4294">
                  <c:v>016XX N VINE ST</c:v>
                </c:pt>
                <c:pt idx="4295">
                  <c:v>016XX S 51ST CT</c:v>
                </c:pt>
                <c:pt idx="4296">
                  <c:v>016XX S WOOD ST</c:v>
                </c:pt>
                <c:pt idx="4297">
                  <c:v>016XX W 14TH ST</c:v>
                </c:pt>
                <c:pt idx="4298">
                  <c:v>016XX W 16TH ST</c:v>
                </c:pt>
                <c:pt idx="4299">
                  <c:v>016XX W 18TH ST</c:v>
                </c:pt>
                <c:pt idx="4300">
                  <c:v>016XX W 21ST PL</c:v>
                </c:pt>
                <c:pt idx="4301">
                  <c:v>016XX W 31ST ST</c:v>
                </c:pt>
                <c:pt idx="4302">
                  <c:v>016XX W 32ND ST</c:v>
                </c:pt>
                <c:pt idx="4303">
                  <c:v>016XX W 33RD PL</c:v>
                </c:pt>
                <c:pt idx="4304">
                  <c:v>016XX W 34TH ST</c:v>
                </c:pt>
                <c:pt idx="4305">
                  <c:v>016XX W 36TH ST</c:v>
                </c:pt>
                <c:pt idx="4306">
                  <c:v>016XX W 37TH PL</c:v>
                </c:pt>
                <c:pt idx="4307">
                  <c:v>016XX W 38TH ST</c:v>
                </c:pt>
                <c:pt idx="4308">
                  <c:v>016XX W 43RD ST</c:v>
                </c:pt>
                <c:pt idx="4309">
                  <c:v>016XX W 45TH ST</c:v>
                </c:pt>
                <c:pt idx="4310">
                  <c:v>016XX W 47TH ST</c:v>
                </c:pt>
                <c:pt idx="4311">
                  <c:v>016XX W 49TH ST</c:v>
                </c:pt>
                <c:pt idx="4312">
                  <c:v>016XX W 50TH ST</c:v>
                </c:pt>
                <c:pt idx="4313">
                  <c:v>016XX W 51ST ST</c:v>
                </c:pt>
                <c:pt idx="4314">
                  <c:v>016XX W 52ND ST</c:v>
                </c:pt>
                <c:pt idx="4315">
                  <c:v>016XX W 54TH ST</c:v>
                </c:pt>
                <c:pt idx="4316">
                  <c:v>016XX W 56TH ST</c:v>
                </c:pt>
                <c:pt idx="4317">
                  <c:v>016XX W 58TH ST</c:v>
                </c:pt>
                <c:pt idx="4318">
                  <c:v>016XX W 63RD ST</c:v>
                </c:pt>
                <c:pt idx="4319">
                  <c:v>016XX W 65TH ST</c:v>
                </c:pt>
                <c:pt idx="4320">
                  <c:v>016XX W 69TH ST</c:v>
                </c:pt>
                <c:pt idx="4321">
                  <c:v>016XX W 70TH ST</c:v>
                </c:pt>
                <c:pt idx="4322">
                  <c:v>016XX W 71ST ST</c:v>
                </c:pt>
                <c:pt idx="4323">
                  <c:v>016XX W 72ND ST</c:v>
                </c:pt>
                <c:pt idx="4324">
                  <c:v>016XX W 74TH ST</c:v>
                </c:pt>
                <c:pt idx="4325">
                  <c:v>016XX W 75TH PL</c:v>
                </c:pt>
                <c:pt idx="4326">
                  <c:v>016XX W 76TH ST</c:v>
                </c:pt>
                <c:pt idx="4327">
                  <c:v>016XX W 78TH ST</c:v>
                </c:pt>
                <c:pt idx="4328">
                  <c:v>016XX W 83RD ST</c:v>
                </c:pt>
                <c:pt idx="4329">
                  <c:v>016XX W 85TH ST</c:v>
                </c:pt>
                <c:pt idx="4330">
                  <c:v>016XX W 87TH ST</c:v>
                </c:pt>
                <c:pt idx="4331">
                  <c:v>016XX W 89TH ST</c:v>
                </c:pt>
                <c:pt idx="4332">
                  <c:v>016XX W 90TH ST</c:v>
                </c:pt>
                <c:pt idx="4333">
                  <c:v>016XX W 91ST ST</c:v>
                </c:pt>
                <c:pt idx="4334">
                  <c:v>016XX W 92ND ST</c:v>
                </c:pt>
                <c:pt idx="4335">
                  <c:v>016XX W 93RD PL</c:v>
                </c:pt>
                <c:pt idx="4336">
                  <c:v>016XX W ERIE ST</c:v>
                </c:pt>
                <c:pt idx="4337">
                  <c:v>016XX W LAKE ST</c:v>
                </c:pt>
                <c:pt idx="4338">
                  <c:v>016XX W LUNT AV</c:v>
                </c:pt>
                <c:pt idx="4339">
                  <c:v>016XX W OHIO ST</c:v>
                </c:pt>
                <c:pt idx="4340">
                  <c:v>017XX E 53RD ST</c:v>
                </c:pt>
                <c:pt idx="4341">
                  <c:v>017XX E 55TH ST</c:v>
                </c:pt>
                <c:pt idx="4342">
                  <c:v>017XX E 68TH ST</c:v>
                </c:pt>
                <c:pt idx="4343">
                  <c:v>017XX E 71ST PL</c:v>
                </c:pt>
                <c:pt idx="4344">
                  <c:v>017XX E 72ND PL</c:v>
                </c:pt>
                <c:pt idx="4345">
                  <c:v>017XX E 73RD ST</c:v>
                </c:pt>
                <c:pt idx="4346">
                  <c:v>017XX E 75TH ST</c:v>
                </c:pt>
                <c:pt idx="4347">
                  <c:v>017XX E 77TH ST</c:v>
                </c:pt>
                <c:pt idx="4348">
                  <c:v>017XX E 79TH ST</c:v>
                </c:pt>
                <c:pt idx="4349">
                  <c:v>017XX E 82ND ST</c:v>
                </c:pt>
                <c:pt idx="4350">
                  <c:v>017XX E 83RD PL</c:v>
                </c:pt>
                <c:pt idx="4351">
                  <c:v>017XX E 84TH ST</c:v>
                </c:pt>
                <c:pt idx="4352">
                  <c:v>017XX E 85TH PL</c:v>
                </c:pt>
                <c:pt idx="4353">
                  <c:v>017XX E 86TH ST</c:v>
                </c:pt>
                <c:pt idx="4354">
                  <c:v>017XX E 87TH PL</c:v>
                </c:pt>
                <c:pt idx="4355">
                  <c:v>017XX E 88TH ST</c:v>
                </c:pt>
                <c:pt idx="4356">
                  <c:v>017XX E 91ST PL</c:v>
                </c:pt>
                <c:pt idx="4357">
                  <c:v>017XX E 92ND PL</c:v>
                </c:pt>
                <c:pt idx="4358">
                  <c:v>017XX E 93RD ST</c:v>
                </c:pt>
                <c:pt idx="4359">
                  <c:v>017XX E 95TH ST</c:v>
                </c:pt>
                <c:pt idx="4360">
                  <c:v>017XX N FERN CT</c:v>
                </c:pt>
                <c:pt idx="4361">
                  <c:v>017XX N WOOD ST</c:v>
                </c:pt>
                <c:pt idx="4362">
                  <c:v>017XX W 13TH ST</c:v>
                </c:pt>
                <c:pt idx="4363">
                  <c:v>017XX W 14TH PL</c:v>
                </c:pt>
                <c:pt idx="4364">
                  <c:v>017XX W 15TH ST</c:v>
                </c:pt>
                <c:pt idx="4365">
                  <c:v>017XX W 17TH ST</c:v>
                </c:pt>
                <c:pt idx="4366">
                  <c:v>017XX W 18TH PL</c:v>
                </c:pt>
                <c:pt idx="4367">
                  <c:v>017XX W 19TH ST</c:v>
                </c:pt>
                <c:pt idx="4368">
                  <c:v>017XX W 21ST ST</c:v>
                </c:pt>
                <c:pt idx="4369">
                  <c:v>017XX W 31ST PL</c:v>
                </c:pt>
                <c:pt idx="4370">
                  <c:v>017XX W 33RD ST</c:v>
                </c:pt>
                <c:pt idx="4371">
                  <c:v>017XX W 35TH ST</c:v>
                </c:pt>
                <c:pt idx="4372">
                  <c:v>017XX W 37TH ST</c:v>
                </c:pt>
                <c:pt idx="4373">
                  <c:v>017XX W 44TH ST</c:v>
                </c:pt>
                <c:pt idx="4374">
                  <c:v>017XX W 46TH ST</c:v>
                </c:pt>
                <c:pt idx="4375">
                  <c:v>017XX W 48TH ST</c:v>
                </c:pt>
                <c:pt idx="4376">
                  <c:v>017XX W 53RD ST</c:v>
                </c:pt>
                <c:pt idx="4377">
                  <c:v>017XX W 57TH ST</c:v>
                </c:pt>
                <c:pt idx="4378">
                  <c:v>017XX W 59TH ST</c:v>
                </c:pt>
                <c:pt idx="4379">
                  <c:v>017XX W 60TH ST</c:v>
                </c:pt>
                <c:pt idx="4380">
                  <c:v>017XX W 61ST ST</c:v>
                </c:pt>
                <c:pt idx="4381">
                  <c:v>017XX W 62ND ST</c:v>
                </c:pt>
                <c:pt idx="4382">
                  <c:v>017XX W 64TH ST</c:v>
                </c:pt>
                <c:pt idx="4383">
                  <c:v>017XX W 66TH ST</c:v>
                </c:pt>
                <c:pt idx="4384">
                  <c:v>017XX W 68TH ST</c:v>
                </c:pt>
                <c:pt idx="4385">
                  <c:v>017XX W 73RD ST</c:v>
                </c:pt>
                <c:pt idx="4386">
                  <c:v>017XX W 77TH ST</c:v>
                </c:pt>
                <c:pt idx="4387">
                  <c:v>017XX W 79TH ST</c:v>
                </c:pt>
                <c:pt idx="4388">
                  <c:v>017XX W 80TH ST</c:v>
                </c:pt>
                <c:pt idx="4389">
                  <c:v>017XX W 81ST ST</c:v>
                </c:pt>
                <c:pt idx="4390">
                  <c:v>017XX W 82ND ST</c:v>
                </c:pt>
                <c:pt idx="4391">
                  <c:v>017XX W 84TH ST</c:v>
                </c:pt>
                <c:pt idx="4392">
                  <c:v>017XX W 86TH ST</c:v>
                </c:pt>
                <c:pt idx="4393">
                  <c:v>017XX W 88TH ST</c:v>
                </c:pt>
                <c:pt idx="4394">
                  <c:v>017XX W 90TH PL</c:v>
                </c:pt>
                <c:pt idx="4395">
                  <c:v>017XX W 91ST PL</c:v>
                </c:pt>
                <c:pt idx="4396">
                  <c:v>017XX W 93RD ST</c:v>
                </c:pt>
                <c:pt idx="4397">
                  <c:v>017XX W 95TH ST</c:v>
                </c:pt>
                <c:pt idx="4398">
                  <c:v>017XX W 97TH ST</c:v>
                </c:pt>
                <c:pt idx="4399">
                  <c:v>017XX W 99TH ST</c:v>
                </c:pt>
                <c:pt idx="4400">
                  <c:v>017XX W POLK ST</c:v>
                </c:pt>
                <c:pt idx="4401">
                  <c:v>017XX W SURF ST</c:v>
                </c:pt>
                <c:pt idx="4402">
                  <c:v>018XX E 55TH DR</c:v>
                </c:pt>
                <c:pt idx="4403">
                  <c:v>018XX E 67TH ST</c:v>
                </c:pt>
                <c:pt idx="4404">
                  <c:v>018XX E 69TH ST</c:v>
                </c:pt>
                <c:pt idx="4405">
                  <c:v>018XX E 70TH ST</c:v>
                </c:pt>
                <c:pt idx="4406">
                  <c:v>018XX E 71ST ST</c:v>
                </c:pt>
                <c:pt idx="4407">
                  <c:v>018XX E 72ND ST</c:v>
                </c:pt>
                <c:pt idx="4408">
                  <c:v>018XX E 74TH ST</c:v>
                </c:pt>
                <c:pt idx="4409">
                  <c:v>018XX E 76TH ST</c:v>
                </c:pt>
                <c:pt idx="4410">
                  <c:v>018XX E 78TH ST</c:v>
                </c:pt>
                <c:pt idx="4411">
                  <c:v>018XX E 83RD ST</c:v>
                </c:pt>
                <c:pt idx="4412">
                  <c:v>018XX E 85TH ST</c:v>
                </c:pt>
                <c:pt idx="4413">
                  <c:v>018XX E 87TH ST</c:v>
                </c:pt>
                <c:pt idx="4414">
                  <c:v>018XX E 89TH ST</c:v>
                </c:pt>
                <c:pt idx="4415">
                  <c:v>018XX E 90TH ST</c:v>
                </c:pt>
                <c:pt idx="4416">
                  <c:v>018XX E 91ST ST</c:v>
                </c:pt>
                <c:pt idx="4417">
                  <c:v>018XX E 92ND ST</c:v>
                </c:pt>
                <c:pt idx="4418">
                  <c:v>018XX E 96TH ST</c:v>
                </c:pt>
                <c:pt idx="4419">
                  <c:v>018XX N LONG AV</c:v>
                </c:pt>
                <c:pt idx="4420">
                  <c:v>018XX N LUNA AV</c:v>
                </c:pt>
                <c:pt idx="4421">
                  <c:v>018XX N NEVA AV</c:v>
                </c:pt>
                <c:pt idx="4422">
                  <c:v>018XX S WOOD ST</c:v>
                </c:pt>
                <c:pt idx="4423">
                  <c:v>018XX W 14TH ST</c:v>
                </c:pt>
                <c:pt idx="4424">
                  <c:v>018XX W 16TH ST</c:v>
                </c:pt>
                <c:pt idx="4425">
                  <c:v>018XX W 18TH ST</c:v>
                </c:pt>
                <c:pt idx="4426">
                  <c:v>018XX W 21ST PL</c:v>
                </c:pt>
                <c:pt idx="4427">
                  <c:v>018XX W 22ND PL</c:v>
                </c:pt>
                <c:pt idx="4428">
                  <c:v>018XX W 23RD ST</c:v>
                </c:pt>
                <c:pt idx="4429">
                  <c:v>018XX W 31ST ST</c:v>
                </c:pt>
                <c:pt idx="4430">
                  <c:v>018XX W 33RD PL</c:v>
                </c:pt>
                <c:pt idx="4431">
                  <c:v>018XX W 34TH ST</c:v>
                </c:pt>
                <c:pt idx="4432">
                  <c:v>018XX W 36TH ST</c:v>
                </c:pt>
                <c:pt idx="4433">
                  <c:v>018XX W 38TH ST</c:v>
                </c:pt>
                <c:pt idx="4434">
                  <c:v>018XX W 43RD ST</c:v>
                </c:pt>
                <c:pt idx="4435">
                  <c:v>018XX W 45TH ST</c:v>
                </c:pt>
                <c:pt idx="4436">
                  <c:v>018XX W 47TH ST</c:v>
                </c:pt>
                <c:pt idx="4437">
                  <c:v>018XX W 49TH ST</c:v>
                </c:pt>
                <c:pt idx="4438">
                  <c:v>018XX W 50TH ST</c:v>
                </c:pt>
                <c:pt idx="4439">
                  <c:v>018XX W 51ST ST</c:v>
                </c:pt>
                <c:pt idx="4440">
                  <c:v>018XX W 52ND ST</c:v>
                </c:pt>
                <c:pt idx="4441">
                  <c:v>018XX W 54TH ST</c:v>
                </c:pt>
                <c:pt idx="4442">
                  <c:v>018XX W 56TH ST</c:v>
                </c:pt>
                <c:pt idx="4443">
                  <c:v>018XX W 58TH ST</c:v>
                </c:pt>
                <c:pt idx="4444">
                  <c:v>018XX W 63RD ST</c:v>
                </c:pt>
                <c:pt idx="4445">
                  <c:v>018XX W 65TH ST</c:v>
                </c:pt>
                <c:pt idx="4446">
                  <c:v>018XX W 69TH ST</c:v>
                </c:pt>
                <c:pt idx="4447">
                  <c:v>018XX W 70TH ST</c:v>
                </c:pt>
                <c:pt idx="4448">
                  <c:v>018XX W 71ST ST</c:v>
                </c:pt>
                <c:pt idx="4449">
                  <c:v>018XX W 72ND ST</c:v>
                </c:pt>
                <c:pt idx="4450">
                  <c:v>018XX W 74TH ST</c:v>
                </c:pt>
                <c:pt idx="4451">
                  <c:v>018XX W 76TH ST</c:v>
                </c:pt>
                <c:pt idx="4452">
                  <c:v>018XX W 78TH ST</c:v>
                </c:pt>
                <c:pt idx="4453">
                  <c:v>018XX W 83RD ST</c:v>
                </c:pt>
                <c:pt idx="4454">
                  <c:v>018XX W 85TH ST</c:v>
                </c:pt>
                <c:pt idx="4455">
                  <c:v>018XX W 87TH ST</c:v>
                </c:pt>
                <c:pt idx="4456">
                  <c:v>018XX W 89TH ST</c:v>
                </c:pt>
                <c:pt idx="4457">
                  <c:v>018XX W 91ST ST</c:v>
                </c:pt>
                <c:pt idx="4458">
                  <c:v>018XX W 94TH ST</c:v>
                </c:pt>
                <c:pt idx="4459">
                  <c:v>018XX W 96TH ST</c:v>
                </c:pt>
                <c:pt idx="4460">
                  <c:v>018XX W ERIE ST</c:v>
                </c:pt>
                <c:pt idx="4461">
                  <c:v>018XX W LAKE ST</c:v>
                </c:pt>
                <c:pt idx="4462">
                  <c:v>018XX W LUNT AV</c:v>
                </c:pt>
                <c:pt idx="4463">
                  <c:v>018XX W OHIO ST</c:v>
                </c:pt>
                <c:pt idx="4464">
                  <c:v>018XX W RACE AV</c:v>
                </c:pt>
                <c:pt idx="4465">
                  <c:v>018XX W RICE ST</c:v>
                </c:pt>
                <c:pt idx="4466">
                  <c:v>019XX E 68TH ST</c:v>
                </c:pt>
                <c:pt idx="4467">
                  <c:v>019XX E 71ST PL</c:v>
                </c:pt>
                <c:pt idx="4468">
                  <c:v>019XX E 72ND PL</c:v>
                </c:pt>
                <c:pt idx="4469">
                  <c:v>019XX E 73RD ST</c:v>
                </c:pt>
                <c:pt idx="4470">
                  <c:v>019XX E 75TH ST</c:v>
                </c:pt>
                <c:pt idx="4471">
                  <c:v>019XX E 77TH ST</c:v>
                </c:pt>
                <c:pt idx="4472">
                  <c:v>019XX E 79TH ST</c:v>
                </c:pt>
                <c:pt idx="4473">
                  <c:v>019XX E 80TH ST</c:v>
                </c:pt>
                <c:pt idx="4474">
                  <c:v>019XX E 81ST ST</c:v>
                </c:pt>
                <c:pt idx="4475">
                  <c:v>019XX E 82ND ST</c:v>
                </c:pt>
                <c:pt idx="4476">
                  <c:v>019XX E 84TH ST</c:v>
                </c:pt>
                <c:pt idx="4477">
                  <c:v>019XX E 86TH ST</c:v>
                </c:pt>
                <c:pt idx="4478">
                  <c:v>019XX E 88TH ST</c:v>
                </c:pt>
                <c:pt idx="4479">
                  <c:v>019XX E 93RD ST</c:v>
                </c:pt>
                <c:pt idx="4480">
                  <c:v>019XX E 95TH ST</c:v>
                </c:pt>
                <c:pt idx="4481">
                  <c:v>019XX E 97TH ST</c:v>
                </c:pt>
                <c:pt idx="4482">
                  <c:v>019XX N HOWE ST</c:v>
                </c:pt>
                <c:pt idx="4483">
                  <c:v>019XX N MAUD AV</c:v>
                </c:pt>
                <c:pt idx="4484">
                  <c:v>019XX N WOOD ST</c:v>
                </c:pt>
                <c:pt idx="4485">
                  <c:v>019XX S TROY ST</c:v>
                </c:pt>
                <c:pt idx="4486">
                  <c:v>019XX W 13TH ST</c:v>
                </c:pt>
                <c:pt idx="4487">
                  <c:v>019XX W 17TH ST</c:v>
                </c:pt>
                <c:pt idx="4488">
                  <c:v>019XX W 19TH ST</c:v>
                </c:pt>
                <c:pt idx="4489">
                  <c:v>019XX W 21ST ST</c:v>
                </c:pt>
                <c:pt idx="4490">
                  <c:v>019XX W 28TH ST</c:v>
                </c:pt>
                <c:pt idx="4491">
                  <c:v>019XX W 31ST PL</c:v>
                </c:pt>
                <c:pt idx="4492">
                  <c:v>019XX W 33RD ST</c:v>
                </c:pt>
                <c:pt idx="4493">
                  <c:v>019XX W 34TH PL</c:v>
                </c:pt>
                <c:pt idx="4494">
                  <c:v>019XX W 35TH ST</c:v>
                </c:pt>
                <c:pt idx="4495">
                  <c:v>019XX W 37TH ST</c:v>
                </c:pt>
                <c:pt idx="4496">
                  <c:v>019XX W 46TH ST</c:v>
                </c:pt>
                <c:pt idx="4497">
                  <c:v>019XX W 48TH ST</c:v>
                </c:pt>
                <c:pt idx="4498">
                  <c:v>019XX W 53RD ST</c:v>
                </c:pt>
                <c:pt idx="4499">
                  <c:v>019XX W 57TH ST</c:v>
                </c:pt>
                <c:pt idx="4500">
                  <c:v>019XX W 59TH ST</c:v>
                </c:pt>
                <c:pt idx="4501">
                  <c:v>019XX W 60TH ST</c:v>
                </c:pt>
                <c:pt idx="4502">
                  <c:v>019XX W 61ST ST</c:v>
                </c:pt>
                <c:pt idx="4503">
                  <c:v>019XX W 62ND ST</c:v>
                </c:pt>
                <c:pt idx="4504">
                  <c:v>019XX W 64TH ST</c:v>
                </c:pt>
                <c:pt idx="4505">
                  <c:v>019XX W 66TH ST</c:v>
                </c:pt>
                <c:pt idx="4506">
                  <c:v>019XX W 68TH ST</c:v>
                </c:pt>
                <c:pt idx="4507">
                  <c:v>019XX W 73RD ST</c:v>
                </c:pt>
                <c:pt idx="4508">
                  <c:v>019XX W 77TH ST</c:v>
                </c:pt>
                <c:pt idx="4509">
                  <c:v>019XX W 79TH ST</c:v>
                </c:pt>
                <c:pt idx="4510">
                  <c:v>019XX W 80TH ST</c:v>
                </c:pt>
                <c:pt idx="4511">
                  <c:v>019XX W 81ST ST</c:v>
                </c:pt>
                <c:pt idx="4512">
                  <c:v>019XX W 82ND ST</c:v>
                </c:pt>
                <c:pt idx="4513">
                  <c:v>019XX W 84TH ST</c:v>
                </c:pt>
                <c:pt idx="4514">
                  <c:v>019XX W 86TH ST</c:v>
                </c:pt>
                <c:pt idx="4515">
                  <c:v>019XX W 88TH ST</c:v>
                </c:pt>
                <c:pt idx="4516">
                  <c:v>019XX W 93RD ST</c:v>
                </c:pt>
                <c:pt idx="4517">
                  <c:v>019XX W 95TH ST</c:v>
                </c:pt>
                <c:pt idx="4518">
                  <c:v>019XX W 97TH ST</c:v>
                </c:pt>
                <c:pt idx="4519">
                  <c:v>019XX W 99TH ST</c:v>
                </c:pt>
                <c:pt idx="4520">
                  <c:v>019XX W EDDY ST</c:v>
                </c:pt>
                <c:pt idx="4521">
                  <c:v>019XX W HOOD AV</c:v>
                </c:pt>
                <c:pt idx="4522">
                  <c:v>019XX W IOWA ST</c:v>
                </c:pt>
                <c:pt idx="4523">
                  <c:v>019XX W POLK ST</c:v>
                </c:pt>
                <c:pt idx="4524">
                  <c:v>020XX E 68TH ST</c:v>
                </c:pt>
                <c:pt idx="4525">
                  <c:v>020XX E 72ND PL</c:v>
                </c:pt>
                <c:pt idx="4526">
                  <c:v>020XX E 73RD ST</c:v>
                </c:pt>
                <c:pt idx="4527">
                  <c:v>020XX E 75TH ST</c:v>
                </c:pt>
                <c:pt idx="4528">
                  <c:v>020XX E 77TH ST</c:v>
                </c:pt>
                <c:pt idx="4529">
                  <c:v>020XX E 79TH ST</c:v>
                </c:pt>
                <c:pt idx="4530">
                  <c:v>020XX E 80TH ST</c:v>
                </c:pt>
                <c:pt idx="4531">
                  <c:v>020XX E 81ST ST</c:v>
                </c:pt>
                <c:pt idx="4532">
                  <c:v>020XX E 82ND ST</c:v>
                </c:pt>
                <c:pt idx="4533">
                  <c:v>020XX E 86TH ST</c:v>
                </c:pt>
                <c:pt idx="4534">
                  <c:v>020XX E 88TH ST</c:v>
                </c:pt>
                <c:pt idx="4535">
                  <c:v>020XX E 93RD ST</c:v>
                </c:pt>
                <c:pt idx="4536">
                  <c:v>020XX E 95TH ST</c:v>
                </c:pt>
                <c:pt idx="4537">
                  <c:v>020XX E 99TH ST</c:v>
                </c:pt>
                <c:pt idx="4538">
                  <c:v>020XX N HOWE ST</c:v>
                </c:pt>
                <c:pt idx="4539">
                  <c:v>020XX N WOOD ST</c:v>
                </c:pt>
                <c:pt idx="4540">
                  <c:v>020XX S TROY ST</c:v>
                </c:pt>
                <c:pt idx="4541">
                  <c:v>020XX W 13TH ST</c:v>
                </c:pt>
                <c:pt idx="4542">
                  <c:v>020XX W 17TH ST</c:v>
                </c:pt>
                <c:pt idx="4543">
                  <c:v>020XX W 18TH PL</c:v>
                </c:pt>
                <c:pt idx="4544">
                  <c:v>020XX W 19TH ST</c:v>
                </c:pt>
                <c:pt idx="4545">
                  <c:v>020XX W 21ST ST</c:v>
                </c:pt>
                <c:pt idx="4546">
                  <c:v>020XX W 31ST PL</c:v>
                </c:pt>
                <c:pt idx="4547">
                  <c:v>020XX W 33RD ST</c:v>
                </c:pt>
                <c:pt idx="4548">
                  <c:v>020XX W 35TH ST</c:v>
                </c:pt>
                <c:pt idx="4549">
                  <c:v>020XX W 37TH ST</c:v>
                </c:pt>
                <c:pt idx="4550">
                  <c:v>020XX W 46TH ST</c:v>
                </c:pt>
                <c:pt idx="4551">
                  <c:v>020XX W 48TH ST</c:v>
                </c:pt>
                <c:pt idx="4552">
                  <c:v>020XX W 51ST PL</c:v>
                </c:pt>
                <c:pt idx="4553">
                  <c:v>020XX W 52ND PL</c:v>
                </c:pt>
                <c:pt idx="4554">
                  <c:v>020XX W 53RD ST</c:v>
                </c:pt>
                <c:pt idx="4555">
                  <c:v>020XX W 57TH ST</c:v>
                </c:pt>
                <c:pt idx="4556">
                  <c:v>020XX W 59TH ST</c:v>
                </c:pt>
                <c:pt idx="4557">
                  <c:v>020XX W 62ND ST</c:v>
                </c:pt>
                <c:pt idx="4558">
                  <c:v>020XX W 64TH ST</c:v>
                </c:pt>
                <c:pt idx="4559">
                  <c:v>020XX W 66TH ST</c:v>
                </c:pt>
                <c:pt idx="4560">
                  <c:v>020XX W 67TH PL</c:v>
                </c:pt>
                <c:pt idx="4561">
                  <c:v>020XX W 68TH ST</c:v>
                </c:pt>
                <c:pt idx="4562">
                  <c:v>020XX W 69TH PL</c:v>
                </c:pt>
                <c:pt idx="4563">
                  <c:v>020XX W 70TH PL</c:v>
                </c:pt>
                <c:pt idx="4564">
                  <c:v>020XX W 73RD ST</c:v>
                </c:pt>
                <c:pt idx="4565">
                  <c:v>020XX W 77TH ST</c:v>
                </c:pt>
                <c:pt idx="4566">
                  <c:v>020XX W 79TH ST</c:v>
                </c:pt>
                <c:pt idx="4567">
                  <c:v>020XX W 80TH ST</c:v>
                </c:pt>
                <c:pt idx="4568">
                  <c:v>020XX W 82ND ST</c:v>
                </c:pt>
                <c:pt idx="4569">
                  <c:v>020XX W 84TH ST</c:v>
                </c:pt>
                <c:pt idx="4570">
                  <c:v>020XX W 86TH ST</c:v>
                </c:pt>
                <c:pt idx="4571">
                  <c:v>020XX W 93RD ST</c:v>
                </c:pt>
                <c:pt idx="4572">
                  <c:v>020XX W 95TH ST</c:v>
                </c:pt>
                <c:pt idx="4573">
                  <c:v>020XX W 97TH ST</c:v>
                </c:pt>
                <c:pt idx="4574">
                  <c:v>020XX W 99TH ST</c:v>
                </c:pt>
                <c:pt idx="4575">
                  <c:v>020XX W HOOD AV</c:v>
                </c:pt>
                <c:pt idx="4576">
                  <c:v>020XX W IOWA ST</c:v>
                </c:pt>
                <c:pt idx="4577">
                  <c:v>020XX W POLK ST</c:v>
                </c:pt>
                <c:pt idx="4578">
                  <c:v>021XX E 67TH ST</c:v>
                </c:pt>
                <c:pt idx="4579">
                  <c:v>021XX E 69TH ST</c:v>
                </c:pt>
                <c:pt idx="4580">
                  <c:v>021XX E 70TH ST</c:v>
                </c:pt>
                <c:pt idx="4581">
                  <c:v>021XX E 71ST ST</c:v>
                </c:pt>
                <c:pt idx="4582">
                  <c:v>021XX E 72ND ST</c:v>
                </c:pt>
                <c:pt idx="4583">
                  <c:v>021XX E 74TH ST</c:v>
                </c:pt>
                <c:pt idx="4584">
                  <c:v>021XX E 76TH ST</c:v>
                </c:pt>
                <c:pt idx="4585">
                  <c:v>021XX E 78TH ST</c:v>
                </c:pt>
                <c:pt idx="4586">
                  <c:v>021XX E 83RD ST</c:v>
                </c:pt>
                <c:pt idx="4587">
                  <c:v>021XX E 85TH ST</c:v>
                </c:pt>
                <c:pt idx="4588">
                  <c:v>021XX E 87TH ST</c:v>
                </c:pt>
                <c:pt idx="4589">
                  <c:v>021XX E 89TH ST</c:v>
                </c:pt>
                <c:pt idx="4590">
                  <c:v>021XX E 90TH ST</c:v>
                </c:pt>
                <c:pt idx="4591">
                  <c:v>021XX E 91ST ST</c:v>
                </c:pt>
                <c:pt idx="4592">
                  <c:v>021XX E 92ND ST</c:v>
                </c:pt>
                <c:pt idx="4593">
                  <c:v>021XX E 94TH ST</c:v>
                </c:pt>
                <c:pt idx="4594">
                  <c:v>021XX E 95TH PL</c:v>
                </c:pt>
                <c:pt idx="4595">
                  <c:v>021XX E 96TH ST</c:v>
                </c:pt>
                <c:pt idx="4596">
                  <c:v>021XX E 97TH PL</c:v>
                </c:pt>
                <c:pt idx="4597">
                  <c:v>021XX E 98TH ST</c:v>
                </c:pt>
                <c:pt idx="4598">
                  <c:v>021XX N LONG AV</c:v>
                </c:pt>
                <c:pt idx="4599">
                  <c:v>021XX N NEVA AV</c:v>
                </c:pt>
                <c:pt idx="4600">
                  <c:v>021XX S WOOD ST</c:v>
                </c:pt>
                <c:pt idx="4601">
                  <c:v>021XX W 18TH ST</c:v>
                </c:pt>
                <c:pt idx="4602">
                  <c:v>021XX W 21ST PL</c:v>
                </c:pt>
                <c:pt idx="4603">
                  <c:v>021XX W 22ND PL</c:v>
                </c:pt>
                <c:pt idx="4604">
                  <c:v>021XX W 23RD ST</c:v>
                </c:pt>
                <c:pt idx="4605">
                  <c:v>021XX W 32ND ST</c:v>
                </c:pt>
                <c:pt idx="4606">
                  <c:v>021XX W 34TH ST</c:v>
                </c:pt>
                <c:pt idx="4607">
                  <c:v>021XX W 36TH ST</c:v>
                </c:pt>
                <c:pt idx="4608">
                  <c:v>021XX W 43RD ST</c:v>
                </c:pt>
                <c:pt idx="4609">
                  <c:v>021XX W 47TH ST</c:v>
                </c:pt>
                <c:pt idx="4610">
                  <c:v>021XX W 49TH ST</c:v>
                </c:pt>
                <c:pt idx="4611">
                  <c:v>021XX W 50TH ST</c:v>
                </c:pt>
                <c:pt idx="4612">
                  <c:v>021XX W 51ST ST</c:v>
                </c:pt>
                <c:pt idx="4613">
                  <c:v>021XX W 52ND ST</c:v>
                </c:pt>
                <c:pt idx="4614">
                  <c:v>021XX W 53RD PL</c:v>
                </c:pt>
                <c:pt idx="4615">
                  <c:v>021XX W 54TH ST</c:v>
                </c:pt>
                <c:pt idx="4616">
                  <c:v>021XX W 56TH ST</c:v>
                </c:pt>
                <c:pt idx="4617">
                  <c:v>021XX W 58TH ST</c:v>
                </c:pt>
                <c:pt idx="4618">
                  <c:v>021XX W 63RD ST</c:v>
                </c:pt>
                <c:pt idx="4619">
                  <c:v>021XX W 65TH ST</c:v>
                </c:pt>
                <c:pt idx="4620">
                  <c:v>021XX W 68TH PL</c:v>
                </c:pt>
                <c:pt idx="4621">
                  <c:v>021XX W 69TH ST</c:v>
                </c:pt>
                <c:pt idx="4622">
                  <c:v>021XX W 70TH ST</c:v>
                </c:pt>
                <c:pt idx="4623">
                  <c:v>021XX W 71ST ST</c:v>
                </c:pt>
                <c:pt idx="4624">
                  <c:v>021XX W 72ND ST</c:v>
                </c:pt>
                <c:pt idx="4625">
                  <c:v>021XX W 74TH ST</c:v>
                </c:pt>
                <c:pt idx="4626">
                  <c:v>021XX W 75TH PL</c:v>
                </c:pt>
                <c:pt idx="4627">
                  <c:v>021XX W 76TH ST</c:v>
                </c:pt>
                <c:pt idx="4628">
                  <c:v>021XX W 77TH PL</c:v>
                </c:pt>
                <c:pt idx="4629">
                  <c:v>021XX W 78TH ST</c:v>
                </c:pt>
                <c:pt idx="4630">
                  <c:v>021XX W 79TH PL</c:v>
                </c:pt>
                <c:pt idx="4631">
                  <c:v>021XX W 82ND PL</c:v>
                </c:pt>
                <c:pt idx="4632">
                  <c:v>021XX W 83RD ST</c:v>
                </c:pt>
                <c:pt idx="4633">
                  <c:v>021XX W 85TH ST</c:v>
                </c:pt>
                <c:pt idx="4634">
                  <c:v>021XX W 87TH ST</c:v>
                </c:pt>
                <c:pt idx="4635">
                  <c:v>021XX W 89TH ST</c:v>
                </c:pt>
                <c:pt idx="4636">
                  <c:v>021XX W 90TH ST</c:v>
                </c:pt>
                <c:pt idx="4637">
                  <c:v>021XX W 91ST ST</c:v>
                </c:pt>
                <c:pt idx="4638">
                  <c:v>021XX W 92ND ST</c:v>
                </c:pt>
                <c:pt idx="4639">
                  <c:v>021XX W 94TH ST</c:v>
                </c:pt>
                <c:pt idx="4640">
                  <c:v>021XX W 96TH ST</c:v>
                </c:pt>
                <c:pt idx="4641">
                  <c:v>021XX W 98TH ST</c:v>
                </c:pt>
                <c:pt idx="4642">
                  <c:v>021XX W ERIE ST</c:v>
                </c:pt>
                <c:pt idx="4643">
                  <c:v>021XX W LAKE ST</c:v>
                </c:pt>
                <c:pt idx="4644">
                  <c:v>021XX W LUNT AV</c:v>
                </c:pt>
                <c:pt idx="4645">
                  <c:v>021XX W OHIO ST</c:v>
                </c:pt>
                <c:pt idx="4646">
                  <c:v>021XX W RACE AV</c:v>
                </c:pt>
                <c:pt idx="4647">
                  <c:v>021XX W RICE ST</c:v>
                </c:pt>
                <c:pt idx="4648">
                  <c:v>022XX E 68TH ST</c:v>
                </c:pt>
                <c:pt idx="4649">
                  <c:v>022XX E 70TH PL</c:v>
                </c:pt>
                <c:pt idx="4650">
                  <c:v>022XX E 73RD ST</c:v>
                </c:pt>
                <c:pt idx="4651">
                  <c:v>022XX E 75TH ST</c:v>
                </c:pt>
                <c:pt idx="4652">
                  <c:v>022XX E 77TH ST</c:v>
                </c:pt>
                <c:pt idx="4653">
                  <c:v>022XX E 79TH ST</c:v>
                </c:pt>
                <c:pt idx="4654">
                  <c:v>022XX E 80TH ST</c:v>
                </c:pt>
                <c:pt idx="4655">
                  <c:v>022XX E 81ST ST</c:v>
                </c:pt>
                <c:pt idx="4656">
                  <c:v>022XX E 82ND ST</c:v>
                </c:pt>
                <c:pt idx="4657">
                  <c:v>022XX E 84TH ST</c:v>
                </c:pt>
                <c:pt idx="4658">
                  <c:v>022XX E 86TH ST</c:v>
                </c:pt>
                <c:pt idx="4659">
                  <c:v>022XX E 88TH ST</c:v>
                </c:pt>
                <c:pt idx="4660">
                  <c:v>022XX E 92ND PL</c:v>
                </c:pt>
                <c:pt idx="4661">
                  <c:v>022XX E 93RD ST</c:v>
                </c:pt>
                <c:pt idx="4662">
                  <c:v>022XX E 95TH ST</c:v>
                </c:pt>
                <c:pt idx="4663">
                  <c:v>022XX E 97TH ST</c:v>
                </c:pt>
                <c:pt idx="4664">
                  <c:v>022XX E 99TH ST</c:v>
                </c:pt>
                <c:pt idx="4665">
                  <c:v>022XX S KING DR</c:v>
                </c:pt>
                <c:pt idx="4666">
                  <c:v>022XX S TROY ST</c:v>
                </c:pt>
                <c:pt idx="4667">
                  <c:v>022XX W 13TH ST</c:v>
                </c:pt>
                <c:pt idx="4668">
                  <c:v>022XX W 18TH PL</c:v>
                </c:pt>
                <c:pt idx="4669">
                  <c:v>022XX W 19TH ST</c:v>
                </c:pt>
                <c:pt idx="4670">
                  <c:v>022XX W 21ST ST</c:v>
                </c:pt>
                <c:pt idx="4671">
                  <c:v>022XX W 23RD PL</c:v>
                </c:pt>
                <c:pt idx="4672">
                  <c:v>022XX W 24TH ST</c:v>
                </c:pt>
                <c:pt idx="4673">
                  <c:v>022XX W 28TH ST</c:v>
                </c:pt>
                <c:pt idx="4674">
                  <c:v>022XX W 33RD ST</c:v>
                </c:pt>
                <c:pt idx="4675">
                  <c:v>022XX W 35TH ST</c:v>
                </c:pt>
                <c:pt idx="4676">
                  <c:v>022XX W 37TH ST</c:v>
                </c:pt>
                <c:pt idx="4677">
                  <c:v>022XX W 47TH PL</c:v>
                </c:pt>
                <c:pt idx="4678">
                  <c:v>022XX W 50TH PL</c:v>
                </c:pt>
                <c:pt idx="4679">
                  <c:v>022XX W 51ST PL</c:v>
                </c:pt>
                <c:pt idx="4680">
                  <c:v>022XX W 54TH PL</c:v>
                </c:pt>
                <c:pt idx="4681">
                  <c:v>022XX W 57TH ST</c:v>
                </c:pt>
                <c:pt idx="4682">
                  <c:v>022XX W 59TH ST</c:v>
                </c:pt>
                <c:pt idx="4683">
                  <c:v>022XX W 62ND ST</c:v>
                </c:pt>
                <c:pt idx="4684">
                  <c:v>022XX W 64TH ST</c:v>
                </c:pt>
                <c:pt idx="4685">
                  <c:v>022XX W 66TH ST</c:v>
                </c:pt>
                <c:pt idx="4686">
                  <c:v>022XX W 68TH ST</c:v>
                </c:pt>
                <c:pt idx="4687">
                  <c:v>022XX W 73RD ST</c:v>
                </c:pt>
                <c:pt idx="4688">
                  <c:v>022XX W 79TH ST</c:v>
                </c:pt>
                <c:pt idx="4689">
                  <c:v>022XX W 80TH ST</c:v>
                </c:pt>
                <c:pt idx="4690">
                  <c:v>022XX W 81ST ST</c:v>
                </c:pt>
                <c:pt idx="4691">
                  <c:v>022XX W 92ND PL</c:v>
                </c:pt>
                <c:pt idx="4692">
                  <c:v>022XX W 95TH ST</c:v>
                </c:pt>
                <c:pt idx="4693">
                  <c:v>022XX W 99TH ST</c:v>
                </c:pt>
                <c:pt idx="4694">
                  <c:v>022XX W IOWA ST</c:v>
                </c:pt>
                <c:pt idx="4695">
                  <c:v>022XX W POLK ST</c:v>
                </c:pt>
                <c:pt idx="4696">
                  <c:v>023XX E 67TH ST</c:v>
                </c:pt>
                <c:pt idx="4697">
                  <c:v>023XX E 69TH ST</c:v>
                </c:pt>
                <c:pt idx="4698">
                  <c:v>023XX E 70TH ST</c:v>
                </c:pt>
                <c:pt idx="4699">
                  <c:v>023XX E 71ST ST</c:v>
                </c:pt>
                <c:pt idx="4700">
                  <c:v>023XX E 72ND ST</c:v>
                </c:pt>
                <c:pt idx="4701">
                  <c:v>023XX E 74TH ST</c:v>
                </c:pt>
                <c:pt idx="4702">
                  <c:v>023XX E 76TH ST</c:v>
                </c:pt>
                <c:pt idx="4703">
                  <c:v>023XX E 78TH ST</c:v>
                </c:pt>
                <c:pt idx="4704">
                  <c:v>023XX E 83RD ST</c:v>
                </c:pt>
                <c:pt idx="4705">
                  <c:v>023XX E 85TH ST</c:v>
                </c:pt>
                <c:pt idx="4706">
                  <c:v>023XX E 87TH ST</c:v>
                </c:pt>
                <c:pt idx="4707">
                  <c:v>023XX E 89TH ST</c:v>
                </c:pt>
                <c:pt idx="4708">
                  <c:v>023XX E 90TH ST</c:v>
                </c:pt>
                <c:pt idx="4709">
                  <c:v>023XX E 91ST ST</c:v>
                </c:pt>
                <c:pt idx="4710">
                  <c:v>023XX E 92ND ST</c:v>
                </c:pt>
                <c:pt idx="4711">
                  <c:v>023XX E 94TH ST</c:v>
                </c:pt>
                <c:pt idx="4712">
                  <c:v>023XX E 96TH ST</c:v>
                </c:pt>
                <c:pt idx="4713">
                  <c:v>023XX E 98TH ST</c:v>
                </c:pt>
                <c:pt idx="4714">
                  <c:v>023XX N KNOX AV</c:v>
                </c:pt>
                <c:pt idx="4715">
                  <c:v>023XX N LONG AV</c:v>
                </c:pt>
                <c:pt idx="4716">
                  <c:v>023XX N NEVA AV</c:v>
                </c:pt>
                <c:pt idx="4717">
                  <c:v>023XX S WOOD ST</c:v>
                </c:pt>
                <c:pt idx="4718">
                  <c:v>023XX W 18TH ST</c:v>
                </c:pt>
                <c:pt idx="4719">
                  <c:v>023XX W 21ST PL</c:v>
                </c:pt>
                <c:pt idx="4720">
                  <c:v>023XX W 22ND PL</c:v>
                </c:pt>
                <c:pt idx="4721">
                  <c:v>023XX W 22nd pl</c:v>
                </c:pt>
                <c:pt idx="4722">
                  <c:v>023XX W 23RD ST</c:v>
                </c:pt>
                <c:pt idx="4723">
                  <c:v>023XX W 24TH PL</c:v>
                </c:pt>
                <c:pt idx="4724">
                  <c:v>023XX W 25TH ST</c:v>
                </c:pt>
                <c:pt idx="4725">
                  <c:v>023XX W 27TH ST</c:v>
                </c:pt>
                <c:pt idx="4726">
                  <c:v>023XX W 34TH ST</c:v>
                </c:pt>
                <c:pt idx="4727">
                  <c:v>023XX W 35TH PL</c:v>
                </c:pt>
                <c:pt idx="4728">
                  <c:v>023XX W 36TH ST</c:v>
                </c:pt>
                <c:pt idx="4729">
                  <c:v>023XX W 43RD ST</c:v>
                </c:pt>
                <c:pt idx="4730">
                  <c:v>023XX W 45TH ST</c:v>
                </c:pt>
                <c:pt idx="4731">
                  <c:v>023XX W 47TH ST</c:v>
                </c:pt>
                <c:pt idx="4732">
                  <c:v>023XX W 48TH PL</c:v>
                </c:pt>
                <c:pt idx="4733">
                  <c:v>023XX W 49TH ST</c:v>
                </c:pt>
                <c:pt idx="4734">
                  <c:v>023XX W 50TH ST</c:v>
                </c:pt>
                <c:pt idx="4735">
                  <c:v>023XX W 51ST ST</c:v>
                </c:pt>
                <c:pt idx="4736">
                  <c:v>023XX W 52ND ST</c:v>
                </c:pt>
                <c:pt idx="4737">
                  <c:v>023XX W 54TH ST</c:v>
                </c:pt>
                <c:pt idx="4738">
                  <c:v>023XX W 56TH ST</c:v>
                </c:pt>
                <c:pt idx="4739">
                  <c:v>023XX W 58TH ST</c:v>
                </c:pt>
                <c:pt idx="4740">
                  <c:v>023XX W 63RD ST</c:v>
                </c:pt>
                <c:pt idx="4741">
                  <c:v>023XX W 65TH ST</c:v>
                </c:pt>
                <c:pt idx="4742">
                  <c:v>023XX W 69TH ST</c:v>
                </c:pt>
                <c:pt idx="4743">
                  <c:v>023XX W 70TH ST</c:v>
                </c:pt>
                <c:pt idx="4744">
                  <c:v>023XX W 71ST ST</c:v>
                </c:pt>
                <c:pt idx="4745">
                  <c:v>023XX W 72ND ST</c:v>
                </c:pt>
                <c:pt idx="4746">
                  <c:v>023XX W 74TH ST</c:v>
                </c:pt>
                <c:pt idx="4747">
                  <c:v>023XX W 76TH ST</c:v>
                </c:pt>
                <c:pt idx="4748">
                  <c:v>023XX W 78TH ST</c:v>
                </c:pt>
                <c:pt idx="4749">
                  <c:v>023XX W 79TH PL</c:v>
                </c:pt>
                <c:pt idx="4750">
                  <c:v>023XX W 80TH PL</c:v>
                </c:pt>
                <c:pt idx="4751">
                  <c:v>023XX W 81ST PL</c:v>
                </c:pt>
                <c:pt idx="4752">
                  <c:v>023XX W 83RD ST</c:v>
                </c:pt>
                <c:pt idx="4753">
                  <c:v>023XX W 87TH ST</c:v>
                </c:pt>
                <c:pt idx="4754">
                  <c:v>023XX W 90TH ST</c:v>
                </c:pt>
                <c:pt idx="4755">
                  <c:v>023XX W 91ST ST</c:v>
                </c:pt>
                <c:pt idx="4756">
                  <c:v>023XX W 94TH ST</c:v>
                </c:pt>
                <c:pt idx="4757">
                  <c:v>023XX W 96TH ST</c:v>
                </c:pt>
                <c:pt idx="4758">
                  <c:v>023XX W ERIE ST</c:v>
                </c:pt>
                <c:pt idx="4759">
                  <c:v>023XX W LAKE ST</c:v>
                </c:pt>
                <c:pt idx="4760">
                  <c:v>023XX W LUNT AV</c:v>
                </c:pt>
                <c:pt idx="4761">
                  <c:v>023XX W OHIO ST</c:v>
                </c:pt>
                <c:pt idx="4762">
                  <c:v>023XX W RICE ST</c:v>
                </c:pt>
                <c:pt idx="4763">
                  <c:v>024XX E 73RD ST</c:v>
                </c:pt>
                <c:pt idx="4764">
                  <c:v>024XX E 74TH PL</c:v>
                </c:pt>
                <c:pt idx="4765">
                  <c:v>024XX E 75TH ST</c:v>
                </c:pt>
                <c:pt idx="4766">
                  <c:v>024XX E 77TH ST</c:v>
                </c:pt>
                <c:pt idx="4767">
                  <c:v>024XX E 79TH ST</c:v>
                </c:pt>
                <c:pt idx="4768">
                  <c:v>024XX E 81ST ST</c:v>
                </c:pt>
                <c:pt idx="4769">
                  <c:v>024XX E 82ND ST</c:v>
                </c:pt>
                <c:pt idx="4770">
                  <c:v>024XX E 84TH ST</c:v>
                </c:pt>
                <c:pt idx="4771">
                  <c:v>024XX E 86TH ST</c:v>
                </c:pt>
                <c:pt idx="4772">
                  <c:v>024XX E 93RD ST</c:v>
                </c:pt>
                <c:pt idx="4773">
                  <c:v>024XX E 95TH ST</c:v>
                </c:pt>
                <c:pt idx="4774">
                  <c:v>024XX E 97TH ST</c:v>
                </c:pt>
                <c:pt idx="4775">
                  <c:v>024XX E 99TH ST</c:v>
                </c:pt>
                <c:pt idx="4776">
                  <c:v>024XX S KING DR</c:v>
                </c:pt>
                <c:pt idx="4777">
                  <c:v>024XX S TROY ST</c:v>
                </c:pt>
                <c:pt idx="4778">
                  <c:v>024XX W 15TH ST</c:v>
                </c:pt>
                <c:pt idx="4779">
                  <c:v>024XX W 19TH ST</c:v>
                </c:pt>
                <c:pt idx="4780">
                  <c:v>024XX W 21ST ST</c:v>
                </c:pt>
                <c:pt idx="4781">
                  <c:v>024XX W 24TH ST</c:v>
                </c:pt>
                <c:pt idx="4782">
                  <c:v>024XX W 26TH ST</c:v>
                </c:pt>
                <c:pt idx="4783">
                  <c:v>024XX W 32ND PL</c:v>
                </c:pt>
                <c:pt idx="4784">
                  <c:v>024XX W 34TH PL</c:v>
                </c:pt>
                <c:pt idx="4785">
                  <c:v>024XX W 35TH ST</c:v>
                </c:pt>
                <c:pt idx="4786">
                  <c:v>024XX W 40TH ST</c:v>
                </c:pt>
                <c:pt idx="4787">
                  <c:v>024XX W 42ND ST</c:v>
                </c:pt>
                <c:pt idx="4788">
                  <c:v>024XX W 44TH ST</c:v>
                </c:pt>
                <c:pt idx="4789">
                  <c:v>024XX W 45TH PL</c:v>
                </c:pt>
                <c:pt idx="4790">
                  <c:v>024XX W 46TH ST</c:v>
                </c:pt>
                <c:pt idx="4791">
                  <c:v>024XX W 47TH PL</c:v>
                </c:pt>
                <c:pt idx="4792">
                  <c:v>024XX W 48TH ST</c:v>
                </c:pt>
                <c:pt idx="4793">
                  <c:v>024XX W 53RD ST</c:v>
                </c:pt>
                <c:pt idx="4794">
                  <c:v>024XX W 55TH ST</c:v>
                </c:pt>
                <c:pt idx="4795">
                  <c:v>024XX W 57TH ST</c:v>
                </c:pt>
                <c:pt idx="4796">
                  <c:v>024XX W 59TH ST</c:v>
                </c:pt>
                <c:pt idx="4797">
                  <c:v>024XX W 60TH ST</c:v>
                </c:pt>
                <c:pt idx="4798">
                  <c:v>024XX W 61ST ST</c:v>
                </c:pt>
                <c:pt idx="4799">
                  <c:v>024XX W 62ND ST</c:v>
                </c:pt>
                <c:pt idx="4800">
                  <c:v>024XX W 64TH ST</c:v>
                </c:pt>
                <c:pt idx="4801">
                  <c:v>024XX W 66TH ST</c:v>
                </c:pt>
                <c:pt idx="4802">
                  <c:v>024XX W 68TH ST</c:v>
                </c:pt>
                <c:pt idx="4803">
                  <c:v>024XX W 73RD ST</c:v>
                </c:pt>
                <c:pt idx="4804">
                  <c:v>024XX W 77TH ST</c:v>
                </c:pt>
                <c:pt idx="4805">
                  <c:v>024XX W 79TH ST</c:v>
                </c:pt>
                <c:pt idx="4806">
                  <c:v>024XX W 80TH ST</c:v>
                </c:pt>
                <c:pt idx="4807">
                  <c:v>024XX W 81ST ST</c:v>
                </c:pt>
                <c:pt idx="4808">
                  <c:v>024XX W 82ND ST</c:v>
                </c:pt>
                <c:pt idx="4809">
                  <c:v>024XX W 99TH ST</c:v>
                </c:pt>
                <c:pt idx="4810">
                  <c:v>024XX W IOWA ST</c:v>
                </c:pt>
                <c:pt idx="4811">
                  <c:v>024XX W POLK ST</c:v>
                </c:pt>
                <c:pt idx="4812">
                  <c:v>025XX E 71ST ST</c:v>
                </c:pt>
                <c:pt idx="4813">
                  <c:v>025XX E 72ND ST</c:v>
                </c:pt>
                <c:pt idx="4814">
                  <c:v>025XX E 73RD PL</c:v>
                </c:pt>
                <c:pt idx="4815">
                  <c:v>025XX E 74TH ST</c:v>
                </c:pt>
                <c:pt idx="4816">
                  <c:v>025XX E 76TH ST</c:v>
                </c:pt>
                <c:pt idx="4817">
                  <c:v>025XX E 78TH ST</c:v>
                </c:pt>
                <c:pt idx="4818">
                  <c:v>025XX E 83RD ST</c:v>
                </c:pt>
                <c:pt idx="4819">
                  <c:v>025XX E 85TH ST</c:v>
                </c:pt>
                <c:pt idx="4820">
                  <c:v>025XX E 87TH ST</c:v>
                </c:pt>
                <c:pt idx="4821">
                  <c:v>025XX E 90TH ST</c:v>
                </c:pt>
                <c:pt idx="4822">
                  <c:v>025XX E 91ST ST</c:v>
                </c:pt>
                <c:pt idx="4823">
                  <c:v>025XX E 92ND ST</c:v>
                </c:pt>
                <c:pt idx="4824">
                  <c:v>025XX E 94TH ST</c:v>
                </c:pt>
                <c:pt idx="4825">
                  <c:v>025XX E 95TH PL</c:v>
                </c:pt>
                <c:pt idx="4826">
                  <c:v>025XX E 96TH ST</c:v>
                </c:pt>
                <c:pt idx="4827">
                  <c:v>025XX E 97TH PL</c:v>
                </c:pt>
                <c:pt idx="4828">
                  <c:v>025XX E 98TH ST</c:v>
                </c:pt>
                <c:pt idx="4829">
                  <c:v>025XX N LONG AV</c:v>
                </c:pt>
                <c:pt idx="4830">
                  <c:v>025XX N LUNA AV</c:v>
                </c:pt>
                <c:pt idx="4831">
                  <c:v>025XX N NEVA AV</c:v>
                </c:pt>
                <c:pt idx="4832">
                  <c:v>025XX N TROY ST</c:v>
                </c:pt>
                <c:pt idx="4833">
                  <c:v>025XX S MARY ST</c:v>
                </c:pt>
                <c:pt idx="4834">
                  <c:v>025XX S WOOD ST</c:v>
                </c:pt>
                <c:pt idx="4835">
                  <c:v>025XX W 15TH PL</c:v>
                </c:pt>
                <c:pt idx="4836">
                  <c:v>025XX W 16TH ST</c:v>
                </c:pt>
                <c:pt idx="4837">
                  <c:v>025XX W 18TH ST</c:v>
                </c:pt>
                <c:pt idx="4838">
                  <c:v>025XX W 21ST PL</c:v>
                </c:pt>
                <c:pt idx="4839">
                  <c:v>025XX W 23RD ST</c:v>
                </c:pt>
                <c:pt idx="4840">
                  <c:v>025XX W 25TH ST</c:v>
                </c:pt>
                <c:pt idx="4841">
                  <c:v>025XX W 31ST ST</c:v>
                </c:pt>
                <c:pt idx="4842">
                  <c:v>025XX W 36TH ST</c:v>
                </c:pt>
                <c:pt idx="4843">
                  <c:v>025XX W 38TH ST</c:v>
                </c:pt>
                <c:pt idx="4844">
                  <c:v>025XX W 39TH PL</c:v>
                </c:pt>
                <c:pt idx="4845">
                  <c:v>025XX W 45TH ST</c:v>
                </c:pt>
                <c:pt idx="4846">
                  <c:v>025XX W 46TH PL</c:v>
                </c:pt>
                <c:pt idx="4847">
                  <c:v>025XX W 47TH ST</c:v>
                </c:pt>
                <c:pt idx="4848">
                  <c:v>025XX W 50TH ST</c:v>
                </c:pt>
                <c:pt idx="4849">
                  <c:v>025XX W 51ST ST</c:v>
                </c:pt>
                <c:pt idx="4850">
                  <c:v>025XX W 52ND ST</c:v>
                </c:pt>
                <c:pt idx="4851">
                  <c:v>025XX W 54TH ST</c:v>
                </c:pt>
                <c:pt idx="4852">
                  <c:v>025XX W 56TH ST</c:v>
                </c:pt>
                <c:pt idx="4853">
                  <c:v>025XX W 58TH ST</c:v>
                </c:pt>
                <c:pt idx="4854">
                  <c:v>025XX W 63RD ST</c:v>
                </c:pt>
                <c:pt idx="4855">
                  <c:v>025XX W 65TH ST</c:v>
                </c:pt>
                <c:pt idx="4856">
                  <c:v>025XX W 70TH ST</c:v>
                </c:pt>
                <c:pt idx="4857">
                  <c:v>025XX W 71ST ST</c:v>
                </c:pt>
                <c:pt idx="4858">
                  <c:v>025XX W 72ND ST</c:v>
                </c:pt>
                <c:pt idx="4859">
                  <c:v>025XX W 74TH ST</c:v>
                </c:pt>
                <c:pt idx="4860">
                  <c:v>025XX W 76TH ST</c:v>
                </c:pt>
                <c:pt idx="4861">
                  <c:v>025XX W 79TH PL</c:v>
                </c:pt>
                <c:pt idx="4862">
                  <c:v>025XX W 80TH PL</c:v>
                </c:pt>
                <c:pt idx="4863">
                  <c:v>025XX W 81ST PL</c:v>
                </c:pt>
                <c:pt idx="4864">
                  <c:v>025XX W 82ND PL</c:v>
                </c:pt>
                <c:pt idx="4865">
                  <c:v>025XX W 83RD ST</c:v>
                </c:pt>
                <c:pt idx="4866">
                  <c:v>025XX W 87TH ST</c:v>
                </c:pt>
                <c:pt idx="4867">
                  <c:v>025XX W LAKE ST</c:v>
                </c:pt>
                <c:pt idx="4868">
                  <c:v>025XX W LUNT AV</c:v>
                </c:pt>
                <c:pt idx="4869">
                  <c:v>026XX E 73RD ST</c:v>
                </c:pt>
                <c:pt idx="4870">
                  <c:v>026XX E 74TH PL</c:v>
                </c:pt>
                <c:pt idx="4871">
                  <c:v>026XX E 75TH ST</c:v>
                </c:pt>
                <c:pt idx="4872">
                  <c:v>026XX E 77TH ST</c:v>
                </c:pt>
                <c:pt idx="4873">
                  <c:v>026XX E 79TH ST</c:v>
                </c:pt>
                <c:pt idx="4874">
                  <c:v>026XX E 80TH ST</c:v>
                </c:pt>
                <c:pt idx="4875">
                  <c:v>026XX E 81ST ST</c:v>
                </c:pt>
                <c:pt idx="4876">
                  <c:v>026XX E 82ND ST</c:v>
                </c:pt>
                <c:pt idx="4877">
                  <c:v>026XX E 84TH ST</c:v>
                </c:pt>
                <c:pt idx="4878">
                  <c:v>026XX E 86TH ST</c:v>
                </c:pt>
                <c:pt idx="4879">
                  <c:v>026XX E 88TH ST</c:v>
                </c:pt>
                <c:pt idx="4880">
                  <c:v>026XX E 93RD ST</c:v>
                </c:pt>
                <c:pt idx="4881">
                  <c:v>026XX E 95TH ST</c:v>
                </c:pt>
                <c:pt idx="4882">
                  <c:v>026XX E 97TH ST</c:v>
                </c:pt>
                <c:pt idx="4883">
                  <c:v>026XX E 99TH ST</c:v>
                </c:pt>
                <c:pt idx="4884">
                  <c:v>026XX S KING DR</c:v>
                </c:pt>
                <c:pt idx="4885">
                  <c:v>026XX S TROY ST</c:v>
                </c:pt>
                <c:pt idx="4886">
                  <c:v>026XX W 12TH PL</c:v>
                </c:pt>
                <c:pt idx="4887">
                  <c:v>026XX W 13TH ST</c:v>
                </c:pt>
                <c:pt idx="4888">
                  <c:v>026XX W 14TH PL</c:v>
                </c:pt>
                <c:pt idx="4889">
                  <c:v>026XX W 15TH ST</c:v>
                </c:pt>
                <c:pt idx="4890">
                  <c:v>026XX W 17TH ST</c:v>
                </c:pt>
                <c:pt idx="4891">
                  <c:v>026XX W 19TH ST</c:v>
                </c:pt>
                <c:pt idx="4892">
                  <c:v>026XX W 21ST ST</c:v>
                </c:pt>
                <c:pt idx="4893">
                  <c:v>026XX W 23RD PL</c:v>
                </c:pt>
                <c:pt idx="4894">
                  <c:v>026XX W 24TH ST</c:v>
                </c:pt>
                <c:pt idx="4895">
                  <c:v>026XX W 25TH PL</c:v>
                </c:pt>
                <c:pt idx="4896">
                  <c:v>026XX W 26TH ST</c:v>
                </c:pt>
                <c:pt idx="4897">
                  <c:v>026XX W 35TH ST</c:v>
                </c:pt>
                <c:pt idx="4898">
                  <c:v>026XX W 36TH PL</c:v>
                </c:pt>
                <c:pt idx="4899">
                  <c:v>026XX W 40TH ST</c:v>
                </c:pt>
                <c:pt idx="4900">
                  <c:v>026XX W 42ND ST</c:v>
                </c:pt>
                <c:pt idx="4901">
                  <c:v>026XX W 44TH ST</c:v>
                </c:pt>
                <c:pt idx="4902">
                  <c:v>026XX W 46TH ST</c:v>
                </c:pt>
                <c:pt idx="4903">
                  <c:v>026XX W 48TH ST</c:v>
                </c:pt>
                <c:pt idx="4904">
                  <c:v>026XX W 53RD ST</c:v>
                </c:pt>
                <c:pt idx="4905">
                  <c:v>026XX W 55TH ST</c:v>
                </c:pt>
                <c:pt idx="4906">
                  <c:v>026XX W 57TH ST</c:v>
                </c:pt>
                <c:pt idx="4907">
                  <c:v>026XX W 59TH ST</c:v>
                </c:pt>
                <c:pt idx="4908">
                  <c:v>026XX W 60TH ST</c:v>
                </c:pt>
                <c:pt idx="4909">
                  <c:v>026XX W 61ST ST</c:v>
                </c:pt>
                <c:pt idx="4910">
                  <c:v>026XX W 62ND ST</c:v>
                </c:pt>
                <c:pt idx="4911">
                  <c:v>026XX W 64TH ST</c:v>
                </c:pt>
                <c:pt idx="4912">
                  <c:v>026XX W 66TH ST</c:v>
                </c:pt>
                <c:pt idx="4913">
                  <c:v>026XX W 68TH ST</c:v>
                </c:pt>
                <c:pt idx="4914">
                  <c:v>026XX W 73RD ST</c:v>
                </c:pt>
                <c:pt idx="4915">
                  <c:v>026XX W 79TH ST</c:v>
                </c:pt>
                <c:pt idx="4916">
                  <c:v>026XX W 80TH ST</c:v>
                </c:pt>
                <c:pt idx="4917">
                  <c:v>026XX W 81ST ST</c:v>
                </c:pt>
                <c:pt idx="4918">
                  <c:v>026XX W 82ND ST</c:v>
                </c:pt>
                <c:pt idx="4919">
                  <c:v>026XX W 83RD PL</c:v>
                </c:pt>
                <c:pt idx="4920">
                  <c:v>026XX W 84TH ST</c:v>
                </c:pt>
                <c:pt idx="4921">
                  <c:v>026XX W 85TH PL</c:v>
                </c:pt>
                <c:pt idx="4922">
                  <c:v>026XX W 86TH ST</c:v>
                </c:pt>
                <c:pt idx="4923">
                  <c:v>026XX W 99TH ST</c:v>
                </c:pt>
                <c:pt idx="4924">
                  <c:v>026XX W IOWA ST</c:v>
                </c:pt>
                <c:pt idx="4925">
                  <c:v>026XX W POLK ST</c:v>
                </c:pt>
                <c:pt idx="4926">
                  <c:v>027XX E 74TH ST</c:v>
                </c:pt>
                <c:pt idx="4927">
                  <c:v>027XX E 75TH PL</c:v>
                </c:pt>
                <c:pt idx="4928">
                  <c:v>027XX E 76TH ST</c:v>
                </c:pt>
                <c:pt idx="4929">
                  <c:v>027XX E 78TH ST</c:v>
                </c:pt>
                <c:pt idx="4930">
                  <c:v>027XX E 83RD ST</c:v>
                </c:pt>
                <c:pt idx="4931">
                  <c:v>027XX E 85TH ST</c:v>
                </c:pt>
                <c:pt idx="4932">
                  <c:v>027XX E 87TH ST</c:v>
                </c:pt>
                <c:pt idx="4933">
                  <c:v>027XX E 89TH ST</c:v>
                </c:pt>
                <c:pt idx="4934">
                  <c:v>027XX E 91ST ST</c:v>
                </c:pt>
                <c:pt idx="4935">
                  <c:v>027XX E 92ND ST</c:v>
                </c:pt>
                <c:pt idx="4936">
                  <c:v>027XX E 94TH ST</c:v>
                </c:pt>
                <c:pt idx="4937">
                  <c:v>027XX E 96TH ST</c:v>
                </c:pt>
                <c:pt idx="4938">
                  <c:v>027XX E 98TH ST</c:v>
                </c:pt>
                <c:pt idx="4939">
                  <c:v>027XX N LONG AV</c:v>
                </c:pt>
                <c:pt idx="4940">
                  <c:v>027XX N NEVA AV</c:v>
                </c:pt>
                <c:pt idx="4941">
                  <c:v>027XX N TROY ST</c:v>
                </c:pt>
                <c:pt idx="4942">
                  <c:v>027XX S LOWE AV</c:v>
                </c:pt>
                <c:pt idx="4943">
                  <c:v>027XX S MARY ST</c:v>
                </c:pt>
                <c:pt idx="4944">
                  <c:v>027XX W 14TH ST</c:v>
                </c:pt>
                <c:pt idx="4945">
                  <c:v>027XX W 15TH PL</c:v>
                </c:pt>
                <c:pt idx="4946">
                  <c:v>027XX W 16TH ST</c:v>
                </c:pt>
                <c:pt idx="4947">
                  <c:v>027XX W 18TH ST</c:v>
                </c:pt>
                <c:pt idx="4948">
                  <c:v>027XX W 22ND PL</c:v>
                </c:pt>
                <c:pt idx="4949">
                  <c:v>027XX W 23RD ST</c:v>
                </c:pt>
                <c:pt idx="4950">
                  <c:v>027XX W 24TH PL</c:v>
                </c:pt>
                <c:pt idx="4951">
                  <c:v>027XX W 25TH ST</c:v>
                </c:pt>
                <c:pt idx="4952">
                  <c:v>027XX W 27TH ST</c:v>
                </c:pt>
                <c:pt idx="4953">
                  <c:v>027XX W 31ST ST</c:v>
                </c:pt>
                <c:pt idx="4954">
                  <c:v>027XX W 35TH PL</c:v>
                </c:pt>
                <c:pt idx="4955">
                  <c:v>027XX W 36TH ST</c:v>
                </c:pt>
                <c:pt idx="4956">
                  <c:v>027XX W 37TH PL</c:v>
                </c:pt>
                <c:pt idx="4957">
                  <c:v>027XX W 38TH ST</c:v>
                </c:pt>
                <c:pt idx="4958">
                  <c:v>027XX W 39TH PL</c:v>
                </c:pt>
                <c:pt idx="4959">
                  <c:v>027XX W 45TH ST</c:v>
                </c:pt>
                <c:pt idx="4960">
                  <c:v>027XX W 47TH ST</c:v>
                </c:pt>
                <c:pt idx="4961">
                  <c:v>027XX W 50TH ST</c:v>
                </c:pt>
                <c:pt idx="4962">
                  <c:v>027XX W 51ST ST</c:v>
                </c:pt>
                <c:pt idx="4963">
                  <c:v>027XX W 52ND ST</c:v>
                </c:pt>
                <c:pt idx="4964">
                  <c:v>027XX W 54TH ST</c:v>
                </c:pt>
                <c:pt idx="4965">
                  <c:v>027XX W 56TH ST</c:v>
                </c:pt>
                <c:pt idx="4966">
                  <c:v>027XX W 58TH ST</c:v>
                </c:pt>
                <c:pt idx="4967">
                  <c:v>027XX W 63RD ST</c:v>
                </c:pt>
                <c:pt idx="4968">
                  <c:v>027XX W 65TH ST</c:v>
                </c:pt>
                <c:pt idx="4969">
                  <c:v>027XX W 70TH ST</c:v>
                </c:pt>
                <c:pt idx="4970">
                  <c:v>027XX W 71ST ST</c:v>
                </c:pt>
                <c:pt idx="4971">
                  <c:v>027XX W 72ND ST</c:v>
                </c:pt>
                <c:pt idx="4972">
                  <c:v>027XX W 74TH ST</c:v>
                </c:pt>
                <c:pt idx="4973">
                  <c:v>027XX W 83RD ST</c:v>
                </c:pt>
                <c:pt idx="4974">
                  <c:v>027XX W 84TH PL</c:v>
                </c:pt>
                <c:pt idx="4975">
                  <c:v>027XX W 85TH ST</c:v>
                </c:pt>
                <c:pt idx="4976">
                  <c:v>027XX W 86TH PL</c:v>
                </c:pt>
                <c:pt idx="4977">
                  <c:v>027XX W 87TH ST</c:v>
                </c:pt>
                <c:pt idx="4978">
                  <c:v>027XX W LAKE ST</c:v>
                </c:pt>
                <c:pt idx="4979">
                  <c:v>027XX W LUNT AV</c:v>
                </c:pt>
                <c:pt idx="4980">
                  <c:v>028XX E 76TH PL</c:v>
                </c:pt>
                <c:pt idx="4981">
                  <c:v>028XX E 77TH ST</c:v>
                </c:pt>
                <c:pt idx="4982">
                  <c:v>028XX E 79TH ST</c:v>
                </c:pt>
                <c:pt idx="4983">
                  <c:v>028XX E 80TH ST</c:v>
                </c:pt>
                <c:pt idx="4984">
                  <c:v>028XX E 81ST ST</c:v>
                </c:pt>
                <c:pt idx="4985">
                  <c:v>028XX E 82ND ST</c:v>
                </c:pt>
                <c:pt idx="4986">
                  <c:v>028XX E 84TH ST</c:v>
                </c:pt>
                <c:pt idx="4987">
                  <c:v>028XX E 86TH ST</c:v>
                </c:pt>
                <c:pt idx="4988">
                  <c:v>028XX E 88TH ST</c:v>
                </c:pt>
                <c:pt idx="4989">
                  <c:v>028XX E 93RD ST</c:v>
                </c:pt>
                <c:pt idx="4990">
                  <c:v>028XX E 95TH ST</c:v>
                </c:pt>
                <c:pt idx="4991">
                  <c:v>028XX E 97TH ST</c:v>
                </c:pt>
                <c:pt idx="4992">
                  <c:v>028XX E 99TH ST</c:v>
                </c:pt>
                <c:pt idx="4993">
                  <c:v>028XX S KING DR</c:v>
                </c:pt>
                <c:pt idx="4994">
                  <c:v>028XX S TROY ST</c:v>
                </c:pt>
                <c:pt idx="4995">
                  <c:v>028XX W 12TH PL</c:v>
                </c:pt>
                <c:pt idx="4996">
                  <c:v>028XX W 18TH DR</c:v>
                </c:pt>
                <c:pt idx="4997">
                  <c:v>028XX W 19TH ST</c:v>
                </c:pt>
                <c:pt idx="4998">
                  <c:v>028XX W 21ST ST</c:v>
                </c:pt>
                <c:pt idx="4999">
                  <c:v>028XX W 23RD PL</c:v>
                </c:pt>
                <c:pt idx="5000">
                  <c:v>028XX W 25TH PL</c:v>
                </c:pt>
                <c:pt idx="5001">
                  <c:v>028XX W 26TH ST</c:v>
                </c:pt>
                <c:pt idx="5002">
                  <c:v>028XX W 35TH ST</c:v>
                </c:pt>
                <c:pt idx="5003">
                  <c:v>028XX W 36TH PL</c:v>
                </c:pt>
                <c:pt idx="5004">
                  <c:v>028XX W 38TH PL</c:v>
                </c:pt>
                <c:pt idx="5005">
                  <c:v>028XX W 40TH ST</c:v>
                </c:pt>
                <c:pt idx="5006">
                  <c:v>028XX W 42ND ST</c:v>
                </c:pt>
                <c:pt idx="5007">
                  <c:v>028XX W 44TH ST</c:v>
                </c:pt>
                <c:pt idx="5008">
                  <c:v>028XX W 46TH ST</c:v>
                </c:pt>
                <c:pt idx="5009">
                  <c:v>028XX W 47TH PL</c:v>
                </c:pt>
                <c:pt idx="5010">
                  <c:v>028XX W 53RD ST</c:v>
                </c:pt>
                <c:pt idx="5011">
                  <c:v>028XX W 55TH ST</c:v>
                </c:pt>
                <c:pt idx="5012">
                  <c:v>028XX W 57TH ST</c:v>
                </c:pt>
                <c:pt idx="5013">
                  <c:v>028XX W 59TH ST</c:v>
                </c:pt>
                <c:pt idx="5014">
                  <c:v>028XX W 60TH ST</c:v>
                </c:pt>
                <c:pt idx="5015">
                  <c:v>028XX W 61ST ST</c:v>
                </c:pt>
                <c:pt idx="5016">
                  <c:v>028XX W 62ND ST</c:v>
                </c:pt>
                <c:pt idx="5017">
                  <c:v>028XX W 64TH ST</c:v>
                </c:pt>
                <c:pt idx="5018">
                  <c:v>028XX W 66TH ST</c:v>
                </c:pt>
                <c:pt idx="5019">
                  <c:v>028XX W 73RD ST</c:v>
                </c:pt>
                <c:pt idx="5020">
                  <c:v>028XX W 77TH ST</c:v>
                </c:pt>
                <c:pt idx="5021">
                  <c:v>028XX W 79TH ST</c:v>
                </c:pt>
                <c:pt idx="5022">
                  <c:v>028XX W 80TH ST</c:v>
                </c:pt>
                <c:pt idx="5023">
                  <c:v>028XX W 81ST ST</c:v>
                </c:pt>
                <c:pt idx="5024">
                  <c:v>028XX W 82ND ST</c:v>
                </c:pt>
                <c:pt idx="5025">
                  <c:v>028XX W 83RD PL</c:v>
                </c:pt>
                <c:pt idx="5026">
                  <c:v>028XX W 84TH ST</c:v>
                </c:pt>
                <c:pt idx="5027">
                  <c:v>028XX W 85TH PL</c:v>
                </c:pt>
                <c:pt idx="5028">
                  <c:v>028XX W 86TH ST</c:v>
                </c:pt>
                <c:pt idx="5029">
                  <c:v>028XX W POLK ST</c:v>
                </c:pt>
                <c:pt idx="5030">
                  <c:v>029XX E 78TH ST</c:v>
                </c:pt>
                <c:pt idx="5031">
                  <c:v>029XX E 80TH PL</c:v>
                </c:pt>
                <c:pt idx="5032">
                  <c:v>029XX E 81ST PL</c:v>
                </c:pt>
                <c:pt idx="5033">
                  <c:v>029XX E 82ND PL</c:v>
                </c:pt>
                <c:pt idx="5034">
                  <c:v>029XX E 83RD ST</c:v>
                </c:pt>
                <c:pt idx="5035">
                  <c:v>029XX E 85TH ST</c:v>
                </c:pt>
                <c:pt idx="5036">
                  <c:v>029XX E 87TH ST</c:v>
                </c:pt>
                <c:pt idx="5037">
                  <c:v>029XX E 89TH ST</c:v>
                </c:pt>
                <c:pt idx="5038">
                  <c:v>029XX E 90TH ST</c:v>
                </c:pt>
                <c:pt idx="5039">
                  <c:v>029XX E 91ST ST</c:v>
                </c:pt>
                <c:pt idx="5040">
                  <c:v>029XX E 92ND ST</c:v>
                </c:pt>
                <c:pt idx="5041">
                  <c:v>029XX E 94TH ST</c:v>
                </c:pt>
                <c:pt idx="5042">
                  <c:v>029XX E 96TH ST</c:v>
                </c:pt>
                <c:pt idx="5043">
                  <c:v>029XX E 98TH ST</c:v>
                </c:pt>
                <c:pt idx="5044">
                  <c:v>029XX N LONG AV</c:v>
                </c:pt>
                <c:pt idx="5045">
                  <c:v>029XX N LUNA AV</c:v>
                </c:pt>
                <c:pt idx="5046">
                  <c:v>029XX N NEVA AV</c:v>
                </c:pt>
                <c:pt idx="5047">
                  <c:v>029XX N NORA AV</c:v>
                </c:pt>
                <c:pt idx="5048">
                  <c:v>029XX N TROY ST</c:v>
                </c:pt>
                <c:pt idx="5049">
                  <c:v>029XX S LOCK ST</c:v>
                </c:pt>
                <c:pt idx="5050">
                  <c:v>029XX S LOWE AV</c:v>
                </c:pt>
                <c:pt idx="5051">
                  <c:v>029XX W 23RD ST</c:v>
                </c:pt>
                <c:pt idx="5052">
                  <c:v>029XX W 25TH ST</c:v>
                </c:pt>
                <c:pt idx="5053">
                  <c:v>029XX W 31ST ST</c:v>
                </c:pt>
                <c:pt idx="5054">
                  <c:v>029XX W 36TH ST</c:v>
                </c:pt>
                <c:pt idx="5055">
                  <c:v>029XX W 38TH ST</c:v>
                </c:pt>
                <c:pt idx="5056">
                  <c:v>029XX W 39TH PL</c:v>
                </c:pt>
                <c:pt idx="5057">
                  <c:v>029XX W 40TH PL</c:v>
                </c:pt>
                <c:pt idx="5058">
                  <c:v>029XX W 45TH ST</c:v>
                </c:pt>
                <c:pt idx="5059">
                  <c:v>029XX W 47TH ST</c:v>
                </c:pt>
                <c:pt idx="5060">
                  <c:v>029XX W 48TH PL</c:v>
                </c:pt>
                <c:pt idx="5061">
                  <c:v>029XX W 51ST ST</c:v>
                </c:pt>
                <c:pt idx="5062">
                  <c:v>029XX W 52ND ST</c:v>
                </c:pt>
                <c:pt idx="5063">
                  <c:v>029XX W 54TH ST</c:v>
                </c:pt>
                <c:pt idx="5064">
                  <c:v>029XX W 56TH ST</c:v>
                </c:pt>
                <c:pt idx="5065">
                  <c:v>029XX W 58TH ST</c:v>
                </c:pt>
                <c:pt idx="5066">
                  <c:v>029XX W 63RD ST</c:v>
                </c:pt>
                <c:pt idx="5067">
                  <c:v>029XX W 65TH ST</c:v>
                </c:pt>
                <c:pt idx="5068">
                  <c:v>029XX W 71ST ST</c:v>
                </c:pt>
                <c:pt idx="5069">
                  <c:v>029XX W 72ND ST</c:v>
                </c:pt>
                <c:pt idx="5070">
                  <c:v>029XX W 74TH ST</c:v>
                </c:pt>
                <c:pt idx="5071">
                  <c:v>029XX W 83RD ST</c:v>
                </c:pt>
                <c:pt idx="5072">
                  <c:v>029XX W 85TH ST</c:v>
                </c:pt>
                <c:pt idx="5073">
                  <c:v>029XX W 86TH PL</c:v>
                </c:pt>
                <c:pt idx="5074">
                  <c:v>029XX W 87TH ST</c:v>
                </c:pt>
                <c:pt idx="5075">
                  <c:v>029XX W LAKE ST</c:v>
                </c:pt>
                <c:pt idx="5076">
                  <c:v>029XX W LUNT AV</c:v>
                </c:pt>
                <c:pt idx="5077">
                  <c:v>029XX W MANN DR</c:v>
                </c:pt>
                <c:pt idx="5078">
                  <c:v>029XX W OHIO ST</c:v>
                </c:pt>
                <c:pt idx="5079">
                  <c:v>030XX E 78TH ST</c:v>
                </c:pt>
                <c:pt idx="5080">
                  <c:v>030XX E 79TH PL</c:v>
                </c:pt>
                <c:pt idx="5081">
                  <c:v>030XX E 80TH PL</c:v>
                </c:pt>
                <c:pt idx="5082">
                  <c:v>030XX E 83RD ST</c:v>
                </c:pt>
                <c:pt idx="5083">
                  <c:v>030XX E 85TH ST</c:v>
                </c:pt>
                <c:pt idx="5084">
                  <c:v>030XX E 87TH ST</c:v>
                </c:pt>
                <c:pt idx="5085">
                  <c:v>030XX E 89TH ST</c:v>
                </c:pt>
                <c:pt idx="5086">
                  <c:v>030XX E 90TH ST</c:v>
                </c:pt>
                <c:pt idx="5087">
                  <c:v>030XX E 91ST ST</c:v>
                </c:pt>
                <c:pt idx="5088">
                  <c:v>030XX E 92ND ST</c:v>
                </c:pt>
                <c:pt idx="5089">
                  <c:v>030XX E 96TH ST</c:v>
                </c:pt>
                <c:pt idx="5090">
                  <c:v>030XX E 98TH ST</c:v>
                </c:pt>
                <c:pt idx="5091">
                  <c:v>030XX N KNOX AV</c:v>
                </c:pt>
                <c:pt idx="5092">
                  <c:v>030XX N LONG AV</c:v>
                </c:pt>
                <c:pt idx="5093">
                  <c:v>030XX N LUNA AV</c:v>
                </c:pt>
                <c:pt idx="5094">
                  <c:v>030XX N NEVA AV</c:v>
                </c:pt>
                <c:pt idx="5095">
                  <c:v>030XX N TROY ST</c:v>
                </c:pt>
                <c:pt idx="5096">
                  <c:v>030XX S LOCK ST</c:v>
                </c:pt>
                <c:pt idx="5097">
                  <c:v>030XX S LOWE AV</c:v>
                </c:pt>
                <c:pt idx="5098">
                  <c:v>030XX S UNKNOWN</c:v>
                </c:pt>
                <c:pt idx="5099">
                  <c:v>030XX W 21ST PL</c:v>
                </c:pt>
                <c:pt idx="5100">
                  <c:v>030XX W 23RD ST</c:v>
                </c:pt>
                <c:pt idx="5101">
                  <c:v>030XX W 25TH ST</c:v>
                </c:pt>
                <c:pt idx="5102">
                  <c:v>030XX W 27TH ST</c:v>
                </c:pt>
                <c:pt idx="5103">
                  <c:v>030XX W 31ST ST</c:v>
                </c:pt>
                <c:pt idx="5104">
                  <c:v>030XX W 36TH ST</c:v>
                </c:pt>
                <c:pt idx="5105">
                  <c:v>030XX W 37TH PL</c:v>
                </c:pt>
                <c:pt idx="5106">
                  <c:v>030XX W 38TH ST</c:v>
                </c:pt>
                <c:pt idx="5107">
                  <c:v>030XX W 39TH PL</c:v>
                </c:pt>
                <c:pt idx="5108">
                  <c:v>030XX W 40TH PL</c:v>
                </c:pt>
                <c:pt idx="5109">
                  <c:v>030XX W 41ST PL</c:v>
                </c:pt>
                <c:pt idx="5110">
                  <c:v>030XX W 45TH ST</c:v>
                </c:pt>
                <c:pt idx="5111">
                  <c:v>030XX W 47TH ST</c:v>
                </c:pt>
                <c:pt idx="5112">
                  <c:v>030XX W 48TH PL</c:v>
                </c:pt>
                <c:pt idx="5113">
                  <c:v>030XX W 51ST ST</c:v>
                </c:pt>
                <c:pt idx="5114">
                  <c:v>030XX W 52ND ST</c:v>
                </c:pt>
                <c:pt idx="5115">
                  <c:v>030XX W 53RD PL</c:v>
                </c:pt>
                <c:pt idx="5116">
                  <c:v>030XX W 54TH ST</c:v>
                </c:pt>
                <c:pt idx="5117">
                  <c:v>030XX W 56TH ST</c:v>
                </c:pt>
                <c:pt idx="5118">
                  <c:v>030XX W 58TH ST</c:v>
                </c:pt>
                <c:pt idx="5119">
                  <c:v>030XX W 63RD ST</c:v>
                </c:pt>
                <c:pt idx="5120">
                  <c:v>030XX W 65TH ST</c:v>
                </c:pt>
                <c:pt idx="5121">
                  <c:v>030XX W 71ST ST</c:v>
                </c:pt>
                <c:pt idx="5122">
                  <c:v>030XX W 72ND ST</c:v>
                </c:pt>
                <c:pt idx="5123">
                  <c:v>030XX W 83RD ST</c:v>
                </c:pt>
                <c:pt idx="5124">
                  <c:v>030XX W 84TH PL</c:v>
                </c:pt>
                <c:pt idx="5125">
                  <c:v>030XX W 85TH ST</c:v>
                </c:pt>
                <c:pt idx="5126">
                  <c:v>030XX W 87TH ST</c:v>
                </c:pt>
                <c:pt idx="5127">
                  <c:v>030XX W LAKE ST</c:v>
                </c:pt>
                <c:pt idx="5128">
                  <c:v>030XX W MANN DR</c:v>
                </c:pt>
                <c:pt idx="5129">
                  <c:v>030XX W OHIO ST</c:v>
                </c:pt>
                <c:pt idx="5130">
                  <c:v>031XX E 77TH ST</c:v>
                </c:pt>
                <c:pt idx="5131">
                  <c:v>031XX E 79TH ST</c:v>
                </c:pt>
                <c:pt idx="5132">
                  <c:v>031XX E 80TH ST</c:v>
                </c:pt>
                <c:pt idx="5133">
                  <c:v>031XX E 81ST ST</c:v>
                </c:pt>
                <c:pt idx="5134">
                  <c:v>031XX E 82ND ST</c:v>
                </c:pt>
                <c:pt idx="5135">
                  <c:v>031XX E 83RD PL</c:v>
                </c:pt>
                <c:pt idx="5136">
                  <c:v>031XX E 93RD ST</c:v>
                </c:pt>
                <c:pt idx="5137">
                  <c:v>031XX E 95TH ST</c:v>
                </c:pt>
                <c:pt idx="5138">
                  <c:v>031XX S KING DR</c:v>
                </c:pt>
                <c:pt idx="5139">
                  <c:v>031XX W 13TH ST</c:v>
                </c:pt>
                <c:pt idx="5140">
                  <c:v>031XX W 15TH ST</c:v>
                </c:pt>
                <c:pt idx="5141">
                  <c:v>031XX W 19TH ST</c:v>
                </c:pt>
                <c:pt idx="5142">
                  <c:v>031XX W 21ST ST</c:v>
                </c:pt>
                <c:pt idx="5143">
                  <c:v>031XX W 24TH ST</c:v>
                </c:pt>
                <c:pt idx="5144">
                  <c:v>031XX W 26TH ST</c:v>
                </c:pt>
                <c:pt idx="5145">
                  <c:v>031XX W 28TH ST</c:v>
                </c:pt>
                <c:pt idx="5146">
                  <c:v>031XX W 36TH PL</c:v>
                </c:pt>
                <c:pt idx="5147">
                  <c:v>031XX W 38TH PL</c:v>
                </c:pt>
                <c:pt idx="5148">
                  <c:v>031XX W 40TH ST</c:v>
                </c:pt>
                <c:pt idx="5149">
                  <c:v>031XX W 41ST ST</c:v>
                </c:pt>
                <c:pt idx="5150">
                  <c:v>031XX W 42ND ST</c:v>
                </c:pt>
                <c:pt idx="5151">
                  <c:v>031XX W 44TH ST</c:v>
                </c:pt>
                <c:pt idx="5152">
                  <c:v>031XX W 46TH ST</c:v>
                </c:pt>
                <c:pt idx="5153">
                  <c:v>031XX W 49TH PL</c:v>
                </c:pt>
                <c:pt idx="5154">
                  <c:v>031XX W 53RD ST</c:v>
                </c:pt>
                <c:pt idx="5155">
                  <c:v>031XX W 54TH PL</c:v>
                </c:pt>
                <c:pt idx="5156">
                  <c:v>031XX W 55TH ST</c:v>
                </c:pt>
                <c:pt idx="5157">
                  <c:v>031XX W 57TH ST</c:v>
                </c:pt>
                <c:pt idx="5158">
                  <c:v>031XX W 59TH ST</c:v>
                </c:pt>
                <c:pt idx="5159">
                  <c:v>031XX W 60TH ST</c:v>
                </c:pt>
                <c:pt idx="5160">
                  <c:v>031XX W 61ST ST</c:v>
                </c:pt>
                <c:pt idx="5161">
                  <c:v>031XX W 62ND ST</c:v>
                </c:pt>
                <c:pt idx="5162">
                  <c:v>031XX W 64TH ST</c:v>
                </c:pt>
                <c:pt idx="5163">
                  <c:v>031XX W 66TH ST</c:v>
                </c:pt>
                <c:pt idx="5164">
                  <c:v>031XX W 73RD ST</c:v>
                </c:pt>
                <c:pt idx="5165">
                  <c:v>031XX W 77TH ST</c:v>
                </c:pt>
                <c:pt idx="5166">
                  <c:v>031XX W 79TH ST</c:v>
                </c:pt>
                <c:pt idx="5167">
                  <c:v>031XX W 80TH ST</c:v>
                </c:pt>
                <c:pt idx="5168">
                  <c:v>031XX W 81ST ST</c:v>
                </c:pt>
                <c:pt idx="5169">
                  <c:v>031XX W 82ND ST</c:v>
                </c:pt>
                <c:pt idx="5170">
                  <c:v>031XX W 83RD PL</c:v>
                </c:pt>
                <c:pt idx="5171">
                  <c:v>031XX W 84TH ST</c:v>
                </c:pt>
                <c:pt idx="5172">
                  <c:v>031XX W EDDY ST</c:v>
                </c:pt>
                <c:pt idx="5173">
                  <c:v>031XX W HOOD AV</c:v>
                </c:pt>
                <c:pt idx="5174">
                  <c:v>031XX W POLK ST</c:v>
                </c:pt>
                <c:pt idx="5175">
                  <c:v>032XX E 83RD ST</c:v>
                </c:pt>
                <c:pt idx="5176">
                  <c:v>032XX E 85TH ST</c:v>
                </c:pt>
                <c:pt idx="5177">
                  <c:v>032XX E 87TH ST</c:v>
                </c:pt>
                <c:pt idx="5178">
                  <c:v>032XX E 89TH ST</c:v>
                </c:pt>
                <c:pt idx="5179">
                  <c:v>032XX E 90TH ST</c:v>
                </c:pt>
                <c:pt idx="5180">
                  <c:v>032XX E 91ST ST</c:v>
                </c:pt>
                <c:pt idx="5181">
                  <c:v>032XX E 92ND ST</c:v>
                </c:pt>
                <c:pt idx="5182">
                  <c:v>032XX E 98TH ST</c:v>
                </c:pt>
                <c:pt idx="5183">
                  <c:v>032XX N LONG AV</c:v>
                </c:pt>
                <c:pt idx="5184">
                  <c:v>032XX N NEVA AV</c:v>
                </c:pt>
                <c:pt idx="5185">
                  <c:v>032XX N OPAL AV</c:v>
                </c:pt>
                <c:pt idx="5186">
                  <c:v>032XX N PIER CT</c:v>
                </c:pt>
                <c:pt idx="5187">
                  <c:v>032XX N TROY ST</c:v>
                </c:pt>
                <c:pt idx="5188">
                  <c:v>032XX S BELL AV</c:v>
                </c:pt>
                <c:pt idx="5189">
                  <c:v>032XX S LOWE AV</c:v>
                </c:pt>
                <c:pt idx="5190">
                  <c:v>032XX S WOOD ST</c:v>
                </c:pt>
                <c:pt idx="5191">
                  <c:v>032XX W 16TH ST</c:v>
                </c:pt>
                <c:pt idx="5192">
                  <c:v>032XX W 23RD ST</c:v>
                </c:pt>
                <c:pt idx="5193">
                  <c:v>032XX W 25TH ST</c:v>
                </c:pt>
                <c:pt idx="5194">
                  <c:v>032XX W 27TH ST</c:v>
                </c:pt>
                <c:pt idx="5195">
                  <c:v>032XX W 30TH ST</c:v>
                </c:pt>
                <c:pt idx="5196">
                  <c:v>032XX W 31ST ST</c:v>
                </c:pt>
                <c:pt idx="5197">
                  <c:v>032XX W 36TH ST</c:v>
                </c:pt>
                <c:pt idx="5198">
                  <c:v>032XX W 37TH PL</c:v>
                </c:pt>
                <c:pt idx="5199">
                  <c:v>032XX W 38TH ST</c:v>
                </c:pt>
                <c:pt idx="5200">
                  <c:v>032XX W 43RD ST</c:v>
                </c:pt>
                <c:pt idx="5201">
                  <c:v>032XX W 45TH ST</c:v>
                </c:pt>
                <c:pt idx="5202">
                  <c:v>032XX W 47TH ST</c:v>
                </c:pt>
                <c:pt idx="5203">
                  <c:v>032XX W 48TH PL</c:v>
                </c:pt>
                <c:pt idx="5204">
                  <c:v>032XX W 51ST ST</c:v>
                </c:pt>
                <c:pt idx="5205">
                  <c:v>032XX W 52ND ST</c:v>
                </c:pt>
                <c:pt idx="5206">
                  <c:v>032XX W 54TH ST</c:v>
                </c:pt>
                <c:pt idx="5207">
                  <c:v>032XX W 56TH ST</c:v>
                </c:pt>
                <c:pt idx="5208">
                  <c:v>032XX W 58TH ST</c:v>
                </c:pt>
                <c:pt idx="5209">
                  <c:v>032XX W 61ST PL</c:v>
                </c:pt>
                <c:pt idx="5210">
                  <c:v>032XX W 62ND PL</c:v>
                </c:pt>
                <c:pt idx="5211">
                  <c:v>032XX W 63RD ST</c:v>
                </c:pt>
                <c:pt idx="5212">
                  <c:v>032XX W 64TH PL</c:v>
                </c:pt>
                <c:pt idx="5213">
                  <c:v>032XX W 65TH ST</c:v>
                </c:pt>
                <c:pt idx="5214">
                  <c:v>032XX W 66TH PL</c:v>
                </c:pt>
                <c:pt idx="5215">
                  <c:v>032XX W 71ST ST</c:v>
                </c:pt>
                <c:pt idx="5216">
                  <c:v>032XX W 72ND ST</c:v>
                </c:pt>
                <c:pt idx="5217">
                  <c:v>032XX W 78TH ST</c:v>
                </c:pt>
                <c:pt idx="5218">
                  <c:v>032XX W 83RD ST</c:v>
                </c:pt>
                <c:pt idx="5219">
                  <c:v>032XX W 84TH PL</c:v>
                </c:pt>
                <c:pt idx="5220">
                  <c:v>032XX W 85TH ST</c:v>
                </c:pt>
                <c:pt idx="5221">
                  <c:v>032XX W 87TH ST</c:v>
                </c:pt>
                <c:pt idx="5222">
                  <c:v>032XX W LAKE ST</c:v>
                </c:pt>
                <c:pt idx="5223">
                  <c:v>032XX W MANN DR</c:v>
                </c:pt>
                <c:pt idx="5224">
                  <c:v>032XX W OHIO ST</c:v>
                </c:pt>
                <c:pt idx="5225">
                  <c:v>033XX E 84TH ST</c:v>
                </c:pt>
                <c:pt idx="5226">
                  <c:v>033XX E 86TH ST</c:v>
                </c:pt>
                <c:pt idx="5227">
                  <c:v>033XX E 88TH ST</c:v>
                </c:pt>
                <c:pt idx="5228">
                  <c:v>033XX E 95TH ST</c:v>
                </c:pt>
                <c:pt idx="5229">
                  <c:v>033XX N BELL AV</c:v>
                </c:pt>
                <c:pt idx="5230">
                  <c:v>033XX N PAGE AV</c:v>
                </c:pt>
                <c:pt idx="5231">
                  <c:v>033XX S IRON ST</c:v>
                </c:pt>
                <c:pt idx="5232">
                  <c:v>033XX S KING DR</c:v>
                </c:pt>
                <c:pt idx="5233">
                  <c:v>033XX W 13TH ST</c:v>
                </c:pt>
                <c:pt idx="5234">
                  <c:v>033XX W 15TH ST</c:v>
                </c:pt>
                <c:pt idx="5235">
                  <c:v>033XX W 19TH ST</c:v>
                </c:pt>
                <c:pt idx="5236">
                  <c:v>033XX W 21ST ST</c:v>
                </c:pt>
                <c:pt idx="5237">
                  <c:v>033XX W 24TH ST</c:v>
                </c:pt>
                <c:pt idx="5238">
                  <c:v>033XX W 26TH ST</c:v>
                </c:pt>
                <c:pt idx="5239">
                  <c:v>033XX W 28TH ST</c:v>
                </c:pt>
                <c:pt idx="5240">
                  <c:v>033XX W 35TH ST</c:v>
                </c:pt>
                <c:pt idx="5241">
                  <c:v>033XX W 38TH PL</c:v>
                </c:pt>
                <c:pt idx="5242">
                  <c:v>033XX W 44TH ST</c:v>
                </c:pt>
                <c:pt idx="5243">
                  <c:v>033XX W 46TH ST</c:v>
                </c:pt>
                <c:pt idx="5244">
                  <c:v>033XX W 47TH PL</c:v>
                </c:pt>
                <c:pt idx="5245">
                  <c:v>033XX W 53RD ST</c:v>
                </c:pt>
                <c:pt idx="5246">
                  <c:v>033XX W 55TH ST</c:v>
                </c:pt>
                <c:pt idx="5247">
                  <c:v>033XX W 57TH ST</c:v>
                </c:pt>
                <c:pt idx="5248">
                  <c:v>033XX W 59TH ST</c:v>
                </c:pt>
                <c:pt idx="5249">
                  <c:v>033XX W 60TH ST</c:v>
                </c:pt>
                <c:pt idx="5250">
                  <c:v>033XX W 61ST ST</c:v>
                </c:pt>
                <c:pt idx="5251">
                  <c:v>033XX W 62ND ST</c:v>
                </c:pt>
                <c:pt idx="5252">
                  <c:v>033XX W 63RD PL</c:v>
                </c:pt>
                <c:pt idx="5253">
                  <c:v>033XX W 64TH ST</c:v>
                </c:pt>
                <c:pt idx="5254">
                  <c:v>033XX W 65TH PL</c:v>
                </c:pt>
                <c:pt idx="5255">
                  <c:v>033XX W 66TH ST</c:v>
                </c:pt>
                <c:pt idx="5256">
                  <c:v>033XX W 73RD ST</c:v>
                </c:pt>
                <c:pt idx="5257">
                  <c:v>033XX W 77TH ST</c:v>
                </c:pt>
                <c:pt idx="5258">
                  <c:v>033XX W 79TH ST</c:v>
                </c:pt>
                <c:pt idx="5259">
                  <c:v>033XX W 81ST ST</c:v>
                </c:pt>
                <c:pt idx="5260">
                  <c:v>033XX W 82ND ST</c:v>
                </c:pt>
                <c:pt idx="5261">
                  <c:v>033XX W 83RD PL</c:v>
                </c:pt>
                <c:pt idx="5262">
                  <c:v>033XX W 84TH ST</c:v>
                </c:pt>
                <c:pt idx="5263">
                  <c:v>033XX W 85TH PL</c:v>
                </c:pt>
                <c:pt idx="5264">
                  <c:v>033XX W 86TH ST</c:v>
                </c:pt>
                <c:pt idx="5265">
                  <c:v>033XX W IOWA ST</c:v>
                </c:pt>
                <c:pt idx="5266">
                  <c:v>033XX W POLK ST</c:v>
                </c:pt>
                <c:pt idx="5267">
                  <c:v>034XX E 87TH ST</c:v>
                </c:pt>
                <c:pt idx="5268">
                  <c:v>034XX E 89TH ST</c:v>
                </c:pt>
                <c:pt idx="5269">
                  <c:v>034XX E 90TH ST</c:v>
                </c:pt>
                <c:pt idx="5270">
                  <c:v>034XX N KNOX AV</c:v>
                </c:pt>
                <c:pt idx="5271">
                  <c:v>034XX N LONG AV</c:v>
                </c:pt>
                <c:pt idx="5272">
                  <c:v>034XX N NEVA AV</c:v>
                </c:pt>
                <c:pt idx="5273">
                  <c:v>034XX N OPAL AV</c:v>
                </c:pt>
                <c:pt idx="5274">
                  <c:v>034XX N TROY ST</c:v>
                </c:pt>
                <c:pt idx="5275">
                  <c:v>034XX S BELL AV</c:v>
                </c:pt>
                <c:pt idx="5276">
                  <c:v>034XX S LOWE AV</c:v>
                </c:pt>
                <c:pt idx="5277">
                  <c:v>034XX S WOOD ST</c:v>
                </c:pt>
                <c:pt idx="5278">
                  <c:v>034XX W 13TH PL</c:v>
                </c:pt>
                <c:pt idx="5279">
                  <c:v>034XX W 16TH ST</c:v>
                </c:pt>
                <c:pt idx="5280">
                  <c:v>034XX W 18TH ST</c:v>
                </c:pt>
                <c:pt idx="5281">
                  <c:v>034XX W 23RD ST</c:v>
                </c:pt>
                <c:pt idx="5282">
                  <c:v>034XX W 25TH ST</c:v>
                </c:pt>
                <c:pt idx="5283">
                  <c:v>034XX W 27TH ST</c:v>
                </c:pt>
                <c:pt idx="5284">
                  <c:v>034XX W 30TH ST</c:v>
                </c:pt>
                <c:pt idx="5285">
                  <c:v>034XX W 31ST ST</c:v>
                </c:pt>
                <c:pt idx="5286">
                  <c:v>034XX W 37TH PL</c:v>
                </c:pt>
                <c:pt idx="5287">
                  <c:v>034XX W 38TH ST</c:v>
                </c:pt>
                <c:pt idx="5288">
                  <c:v>034XX W 43RD ST</c:v>
                </c:pt>
                <c:pt idx="5289">
                  <c:v>034XX W 45TH ST</c:v>
                </c:pt>
                <c:pt idx="5290">
                  <c:v>034XX W 47TH ST</c:v>
                </c:pt>
                <c:pt idx="5291">
                  <c:v>034XX W 48TH PL</c:v>
                </c:pt>
                <c:pt idx="5292">
                  <c:v>034XX W 51ST ST</c:v>
                </c:pt>
                <c:pt idx="5293">
                  <c:v>034XX W 52ND ST</c:v>
                </c:pt>
                <c:pt idx="5294">
                  <c:v>034XX W 53RD PL</c:v>
                </c:pt>
                <c:pt idx="5295">
                  <c:v>034XX W 54TH ST</c:v>
                </c:pt>
                <c:pt idx="5296">
                  <c:v>034XX W 56TH ST</c:v>
                </c:pt>
                <c:pt idx="5297">
                  <c:v>034XX W 58TH ST</c:v>
                </c:pt>
                <c:pt idx="5298">
                  <c:v>034XX W 59TH PL</c:v>
                </c:pt>
                <c:pt idx="5299">
                  <c:v>034XX W 60TH PL</c:v>
                </c:pt>
                <c:pt idx="5300">
                  <c:v>034XX W 61ST PL</c:v>
                </c:pt>
                <c:pt idx="5301">
                  <c:v>034XX W 62ND PL</c:v>
                </c:pt>
                <c:pt idx="5302">
                  <c:v>034XX W 63RD ST</c:v>
                </c:pt>
                <c:pt idx="5303">
                  <c:v>034XX W 64TH PL</c:v>
                </c:pt>
                <c:pt idx="5304">
                  <c:v>034XX W 65TH ST</c:v>
                </c:pt>
                <c:pt idx="5305">
                  <c:v>034XX W 66TH PL</c:v>
                </c:pt>
                <c:pt idx="5306">
                  <c:v>034XX W 71ST ST</c:v>
                </c:pt>
                <c:pt idx="5307">
                  <c:v>034XX W 72ND ST</c:v>
                </c:pt>
                <c:pt idx="5308">
                  <c:v>034XX W 73RD PL</c:v>
                </c:pt>
                <c:pt idx="5309">
                  <c:v>034XX W 74TH ST</c:v>
                </c:pt>
                <c:pt idx="5310">
                  <c:v>034XX W 76TH ST</c:v>
                </c:pt>
                <c:pt idx="5311">
                  <c:v>034XX W 78TH ST</c:v>
                </c:pt>
                <c:pt idx="5312">
                  <c:v>034XX W 82ND PL</c:v>
                </c:pt>
                <c:pt idx="5313">
                  <c:v>034XX W 83RD ST</c:v>
                </c:pt>
                <c:pt idx="5314">
                  <c:v>034XX W 84TH PL</c:v>
                </c:pt>
                <c:pt idx="5315">
                  <c:v>034XX W 85TH ST</c:v>
                </c:pt>
                <c:pt idx="5316">
                  <c:v>034XX W 87TH ST</c:v>
                </c:pt>
                <c:pt idx="5317">
                  <c:v>034XX W LAKE ST</c:v>
                </c:pt>
                <c:pt idx="5318">
                  <c:v>034XX W MANN DR</c:v>
                </c:pt>
                <c:pt idx="5319">
                  <c:v>034XX W OHIO ST</c:v>
                </c:pt>
                <c:pt idx="5320">
                  <c:v>035XX E 95TH ST</c:v>
                </c:pt>
                <c:pt idx="5321">
                  <c:v>035XX E 97TH ST</c:v>
                </c:pt>
                <c:pt idx="5322">
                  <c:v>035XX E 99TH ST</c:v>
                </c:pt>
                <c:pt idx="5323">
                  <c:v>035XX N BELL AV</c:v>
                </c:pt>
                <c:pt idx="5324">
                  <c:v>035XX S IRON ST</c:v>
                </c:pt>
                <c:pt idx="5325">
                  <c:v>035XX S KING DR</c:v>
                </c:pt>
                <c:pt idx="5326">
                  <c:v>035XX W 12TH PL</c:v>
                </c:pt>
                <c:pt idx="5327">
                  <c:v>035XX W 15TH ST</c:v>
                </c:pt>
                <c:pt idx="5328">
                  <c:v>035XX W 24TH ST</c:v>
                </c:pt>
                <c:pt idx="5329">
                  <c:v>035XX W 26TH ST</c:v>
                </c:pt>
                <c:pt idx="5330">
                  <c:v>035XX W 28TH ST</c:v>
                </c:pt>
                <c:pt idx="5331">
                  <c:v>035XX W 35TH ST</c:v>
                </c:pt>
                <c:pt idx="5332">
                  <c:v>035XX W 38TH PL</c:v>
                </c:pt>
                <c:pt idx="5333">
                  <c:v>035XX W 44TH ST</c:v>
                </c:pt>
                <c:pt idx="5334">
                  <c:v>035XX W 47TH PL</c:v>
                </c:pt>
                <c:pt idx="5335">
                  <c:v>035XX W 54TH PL</c:v>
                </c:pt>
                <c:pt idx="5336">
                  <c:v>035XX W 55TH ST</c:v>
                </c:pt>
                <c:pt idx="5337">
                  <c:v>035XX W 57TH ST</c:v>
                </c:pt>
                <c:pt idx="5338">
                  <c:v>035XX W 58TH PL</c:v>
                </c:pt>
                <c:pt idx="5339">
                  <c:v>035XX W 59TH ST</c:v>
                </c:pt>
                <c:pt idx="5340">
                  <c:v>035XX W 60TH ST</c:v>
                </c:pt>
                <c:pt idx="5341">
                  <c:v>035XX W 61ST ST</c:v>
                </c:pt>
                <c:pt idx="5342">
                  <c:v>035XX W 62ND ST</c:v>
                </c:pt>
                <c:pt idx="5343">
                  <c:v>035XX W 63RD PL</c:v>
                </c:pt>
                <c:pt idx="5344">
                  <c:v>035XX W 64TH ST</c:v>
                </c:pt>
                <c:pt idx="5345">
                  <c:v>035XX W 65TH PL</c:v>
                </c:pt>
                <c:pt idx="5346">
                  <c:v>035XX W 66TH ST</c:v>
                </c:pt>
                <c:pt idx="5347">
                  <c:v>035XX W 71ST PL</c:v>
                </c:pt>
                <c:pt idx="5348">
                  <c:v>035XX W 72ND PL</c:v>
                </c:pt>
                <c:pt idx="5349">
                  <c:v>035XX W 73RD ST</c:v>
                </c:pt>
                <c:pt idx="5350">
                  <c:v>035XX W 75TH ST</c:v>
                </c:pt>
                <c:pt idx="5351">
                  <c:v>035XX W 76TH PL</c:v>
                </c:pt>
                <c:pt idx="5352">
                  <c:v>035XX W 77TH ST</c:v>
                </c:pt>
                <c:pt idx="5353">
                  <c:v>035XX W 78TH PL</c:v>
                </c:pt>
                <c:pt idx="5354">
                  <c:v>035XX W 79TH ST</c:v>
                </c:pt>
                <c:pt idx="5355">
                  <c:v>035XX W 80TH ST</c:v>
                </c:pt>
                <c:pt idx="5356">
                  <c:v>035XX W 81ST ST</c:v>
                </c:pt>
                <c:pt idx="5357">
                  <c:v>035XX W 83RD PL</c:v>
                </c:pt>
                <c:pt idx="5358">
                  <c:v>035XX W 84TH ST</c:v>
                </c:pt>
                <c:pt idx="5359">
                  <c:v>035XX W 85TH PL</c:v>
                </c:pt>
                <c:pt idx="5360">
                  <c:v>035XX W EDDY ST</c:v>
                </c:pt>
                <c:pt idx="5361">
                  <c:v>035XX W IOWA ST</c:v>
                </c:pt>
                <c:pt idx="5362">
                  <c:v>035XX W POLK ST</c:v>
                </c:pt>
                <c:pt idx="5363">
                  <c:v>036XX E 96TH ST</c:v>
                </c:pt>
                <c:pt idx="5364">
                  <c:v>036XX E 98TH ST</c:v>
                </c:pt>
                <c:pt idx="5365">
                  <c:v>036XX N LONG AV</c:v>
                </c:pt>
                <c:pt idx="5366">
                  <c:v>036XX N LUNA AV</c:v>
                </c:pt>
                <c:pt idx="5367">
                  <c:v>036XX N NEVA AV</c:v>
                </c:pt>
                <c:pt idx="5368">
                  <c:v>036XX N NORA AV</c:v>
                </c:pt>
                <c:pt idx="5369">
                  <c:v>036XX N TROY ST</c:v>
                </c:pt>
                <c:pt idx="5370">
                  <c:v>036XX S LOWE AV</c:v>
                </c:pt>
                <c:pt idx="5371">
                  <c:v>036XX S WOOD ST</c:v>
                </c:pt>
                <c:pt idx="5372">
                  <c:v>036XX W 16TH ST</c:v>
                </c:pt>
                <c:pt idx="5373">
                  <c:v>036XX W 18TH ST</c:v>
                </c:pt>
                <c:pt idx="5374">
                  <c:v>036XX W 23RD ST</c:v>
                </c:pt>
                <c:pt idx="5375">
                  <c:v>036XX W 25TH ST</c:v>
                </c:pt>
                <c:pt idx="5376">
                  <c:v>036XX W 27TH ST</c:v>
                </c:pt>
                <c:pt idx="5377">
                  <c:v>036XX W 30TH ST</c:v>
                </c:pt>
                <c:pt idx="5378">
                  <c:v>036XX W 31ST ST</c:v>
                </c:pt>
                <c:pt idx="5379">
                  <c:v>036XX W 32ND ST</c:v>
                </c:pt>
                <c:pt idx="5380">
                  <c:v>036XX W 38TH ST</c:v>
                </c:pt>
                <c:pt idx="5381">
                  <c:v>036XX W 47TH ST</c:v>
                </c:pt>
                <c:pt idx="5382">
                  <c:v>036XX W 50TH ST</c:v>
                </c:pt>
                <c:pt idx="5383">
                  <c:v>036XX W 51ST ST</c:v>
                </c:pt>
                <c:pt idx="5384">
                  <c:v>036XX W 52ND ST</c:v>
                </c:pt>
                <c:pt idx="5385">
                  <c:v>036XX W 54TH ST</c:v>
                </c:pt>
                <c:pt idx="5386">
                  <c:v>036XX W 55TH PL</c:v>
                </c:pt>
                <c:pt idx="5387">
                  <c:v>036XX W 56TH ST</c:v>
                </c:pt>
                <c:pt idx="5388">
                  <c:v>036XX W 57TH PL</c:v>
                </c:pt>
                <c:pt idx="5389">
                  <c:v>036XX W 58TH ST</c:v>
                </c:pt>
                <c:pt idx="5390">
                  <c:v>036XX W 59TH PL</c:v>
                </c:pt>
                <c:pt idx="5391">
                  <c:v>036XX W 60TH PL</c:v>
                </c:pt>
                <c:pt idx="5392">
                  <c:v>036XX W 61ST PL</c:v>
                </c:pt>
                <c:pt idx="5393">
                  <c:v>036XX W 62ND PL</c:v>
                </c:pt>
                <c:pt idx="5394">
                  <c:v>036XX W 63RD ST</c:v>
                </c:pt>
                <c:pt idx="5395">
                  <c:v>036XX W 64TH PL</c:v>
                </c:pt>
                <c:pt idx="5396">
                  <c:v>036XX W 65TH ST</c:v>
                </c:pt>
                <c:pt idx="5397">
                  <c:v>036XX W 66TH PL</c:v>
                </c:pt>
                <c:pt idx="5398">
                  <c:v>036XX W 68TH PL</c:v>
                </c:pt>
                <c:pt idx="5399">
                  <c:v>036XX W 69TH ST</c:v>
                </c:pt>
                <c:pt idx="5400">
                  <c:v>036XX W 70TH ST</c:v>
                </c:pt>
                <c:pt idx="5401">
                  <c:v>036XX W 71ST ST</c:v>
                </c:pt>
                <c:pt idx="5402">
                  <c:v>036XX W 72ND ST</c:v>
                </c:pt>
                <c:pt idx="5403">
                  <c:v>036XX W 79TH PL</c:v>
                </c:pt>
                <c:pt idx="5404">
                  <c:v>036XX W 80TH PL</c:v>
                </c:pt>
                <c:pt idx="5405">
                  <c:v>036XX W 81ST PL</c:v>
                </c:pt>
                <c:pt idx="5406">
                  <c:v>036XX W 82ND PL</c:v>
                </c:pt>
                <c:pt idx="5407">
                  <c:v>036XX W 83RD ST</c:v>
                </c:pt>
                <c:pt idx="5408">
                  <c:v>036XX W 84TH PL</c:v>
                </c:pt>
                <c:pt idx="5409">
                  <c:v>036XX W 85TH ST</c:v>
                </c:pt>
                <c:pt idx="5410">
                  <c:v>036XX W 86TH PL</c:v>
                </c:pt>
                <c:pt idx="5411">
                  <c:v>036XX W 87TH ST</c:v>
                </c:pt>
                <c:pt idx="5412">
                  <c:v>036XX W LAKE ST</c:v>
                </c:pt>
                <c:pt idx="5413">
                  <c:v>036XX W OHIO ST</c:v>
                </c:pt>
                <c:pt idx="5414">
                  <c:v>037XX E 97TH ST</c:v>
                </c:pt>
                <c:pt idx="5415">
                  <c:v>037XX E 99TH ST</c:v>
                </c:pt>
                <c:pt idx="5416">
                  <c:v>037XX N BELL AV</c:v>
                </c:pt>
                <c:pt idx="5417">
                  <c:v>037XX N PAGE AV</c:v>
                </c:pt>
                <c:pt idx="5418">
                  <c:v>037XX S IRON ST</c:v>
                </c:pt>
                <c:pt idx="5419">
                  <c:v>037XX S KING DR</c:v>
                </c:pt>
                <c:pt idx="5420">
                  <c:v>037XX W 13TH ST</c:v>
                </c:pt>
                <c:pt idx="5421">
                  <c:v>037XX W 15TH ST</c:v>
                </c:pt>
                <c:pt idx="5422">
                  <c:v>037XX W 19TH ST</c:v>
                </c:pt>
                <c:pt idx="5423">
                  <c:v>037XX W 24TH ST</c:v>
                </c:pt>
                <c:pt idx="5424">
                  <c:v>037XX W 26TH ST</c:v>
                </c:pt>
                <c:pt idx="5425">
                  <c:v>037XX W 28TH ST</c:v>
                </c:pt>
                <c:pt idx="5426">
                  <c:v>037XX W 33RD ST</c:v>
                </c:pt>
                <c:pt idx="5427">
                  <c:v>037XX W 35TH ST</c:v>
                </c:pt>
                <c:pt idx="5428">
                  <c:v>037XX W 50TH PL</c:v>
                </c:pt>
                <c:pt idx="5429">
                  <c:v>037XX W 53RD ST</c:v>
                </c:pt>
                <c:pt idx="5430">
                  <c:v>037XX W 55TH ST</c:v>
                </c:pt>
                <c:pt idx="5431">
                  <c:v>037XX W 56TH PL</c:v>
                </c:pt>
                <c:pt idx="5432">
                  <c:v>037XX W 57TH ST</c:v>
                </c:pt>
                <c:pt idx="5433">
                  <c:v>037XX W 58TH PL</c:v>
                </c:pt>
                <c:pt idx="5434">
                  <c:v>037XX W 59TH ST</c:v>
                </c:pt>
                <c:pt idx="5435">
                  <c:v>037XX W 60TH ST</c:v>
                </c:pt>
                <c:pt idx="5436">
                  <c:v>037XX W 61ST ST</c:v>
                </c:pt>
                <c:pt idx="5437">
                  <c:v>037XX W 62ND ST</c:v>
                </c:pt>
                <c:pt idx="5438">
                  <c:v>037XX W 63RD PL</c:v>
                </c:pt>
                <c:pt idx="5439">
                  <c:v>037XX W 64TH ST</c:v>
                </c:pt>
                <c:pt idx="5440">
                  <c:v>037XX W 65TH PL</c:v>
                </c:pt>
                <c:pt idx="5441">
                  <c:v>037XX W 66TH ST</c:v>
                </c:pt>
                <c:pt idx="5442">
                  <c:v>037XX W 67TH PL</c:v>
                </c:pt>
                <c:pt idx="5443">
                  <c:v>037XX W 68TH ST</c:v>
                </c:pt>
                <c:pt idx="5444">
                  <c:v>037XX W 69TH PL</c:v>
                </c:pt>
                <c:pt idx="5445">
                  <c:v>037XX W 70TH PL</c:v>
                </c:pt>
                <c:pt idx="5446">
                  <c:v>037XX W 73RD ST</c:v>
                </c:pt>
                <c:pt idx="5447">
                  <c:v>037XX W 76TH PL</c:v>
                </c:pt>
                <c:pt idx="5448">
                  <c:v>037XX W 77TH ST</c:v>
                </c:pt>
                <c:pt idx="5449">
                  <c:v>037XX W 78TH PL</c:v>
                </c:pt>
                <c:pt idx="5450">
                  <c:v>037XX W 79TH ST</c:v>
                </c:pt>
                <c:pt idx="5451">
                  <c:v>037XX W 80TH ST</c:v>
                </c:pt>
                <c:pt idx="5452">
                  <c:v>037XX W 81ST ST</c:v>
                </c:pt>
                <c:pt idx="5453">
                  <c:v>037XX W 82ND ST</c:v>
                </c:pt>
                <c:pt idx="5454">
                  <c:v>037XX W 83RD PL</c:v>
                </c:pt>
                <c:pt idx="5455">
                  <c:v>037XX W 84TH ST</c:v>
                </c:pt>
                <c:pt idx="5456">
                  <c:v>037XX W 85TH PL</c:v>
                </c:pt>
                <c:pt idx="5457">
                  <c:v>037XX W 86TH ST</c:v>
                </c:pt>
                <c:pt idx="5458">
                  <c:v>037XX W 99TH ST</c:v>
                </c:pt>
                <c:pt idx="5459">
                  <c:v>037XX W EDDY ST</c:v>
                </c:pt>
                <c:pt idx="5460">
                  <c:v>037XX W IOWA ST</c:v>
                </c:pt>
                <c:pt idx="5461">
                  <c:v>037XX W POLK ST</c:v>
                </c:pt>
                <c:pt idx="5462">
                  <c:v>038XX E 98TH ST</c:v>
                </c:pt>
                <c:pt idx="5463">
                  <c:v>038XX N LONG AV</c:v>
                </c:pt>
                <c:pt idx="5464">
                  <c:v>038XX N NEVA AV</c:v>
                </c:pt>
                <c:pt idx="5465">
                  <c:v>038XX N NORA AV</c:v>
                </c:pt>
                <c:pt idx="5466">
                  <c:v>038XX N TROY ST</c:v>
                </c:pt>
                <c:pt idx="5467">
                  <c:v>038XX S LOWE AV</c:v>
                </c:pt>
                <c:pt idx="5468">
                  <c:v>038XX S WOOD ST</c:v>
                </c:pt>
                <c:pt idx="5469">
                  <c:v>038XX W 14TH ST</c:v>
                </c:pt>
                <c:pt idx="5470">
                  <c:v>038XX W 16TH ST</c:v>
                </c:pt>
                <c:pt idx="5471">
                  <c:v>038XX W 18TH ST</c:v>
                </c:pt>
                <c:pt idx="5472">
                  <c:v>038XX W 25TH ST</c:v>
                </c:pt>
                <c:pt idx="5473">
                  <c:v>038XX W 27TH ST</c:v>
                </c:pt>
                <c:pt idx="5474">
                  <c:v>038XX W 30TH ST</c:v>
                </c:pt>
                <c:pt idx="5475">
                  <c:v>038XX W 31ST ST</c:v>
                </c:pt>
                <c:pt idx="5476">
                  <c:v>038XX W 32ND ST</c:v>
                </c:pt>
                <c:pt idx="5477">
                  <c:v>038XX W 38TH ST</c:v>
                </c:pt>
                <c:pt idx="5478">
                  <c:v>038XX W 43RD ST</c:v>
                </c:pt>
                <c:pt idx="5479">
                  <c:v>038XX W 45TH ST</c:v>
                </c:pt>
                <c:pt idx="5480">
                  <c:v>038XX W 46TH PL</c:v>
                </c:pt>
                <c:pt idx="5481">
                  <c:v>038XX W 47TH ST</c:v>
                </c:pt>
                <c:pt idx="5482">
                  <c:v>038XX W 49TH ST</c:v>
                </c:pt>
                <c:pt idx="5483">
                  <c:v>038XX W 51ST ST</c:v>
                </c:pt>
                <c:pt idx="5484">
                  <c:v>038XX W 52ND ST</c:v>
                </c:pt>
                <c:pt idx="5485">
                  <c:v>038XX W 54TH ST</c:v>
                </c:pt>
                <c:pt idx="5486">
                  <c:v>038XX W 55TH PL</c:v>
                </c:pt>
                <c:pt idx="5487">
                  <c:v>038XX W 56TH ST</c:v>
                </c:pt>
                <c:pt idx="5488">
                  <c:v>038XX W 57TH PL</c:v>
                </c:pt>
                <c:pt idx="5489">
                  <c:v>038XX W 58TH ST</c:v>
                </c:pt>
                <c:pt idx="5490">
                  <c:v>038XX W 59TH PL</c:v>
                </c:pt>
                <c:pt idx="5491">
                  <c:v>038XX W 60TH PL</c:v>
                </c:pt>
                <c:pt idx="5492">
                  <c:v>038XX W 61ST PL</c:v>
                </c:pt>
                <c:pt idx="5493">
                  <c:v>038XX W 62ND PL</c:v>
                </c:pt>
                <c:pt idx="5494">
                  <c:v>038XX W 63RD ST</c:v>
                </c:pt>
                <c:pt idx="5495">
                  <c:v>038XX W 64TH PL</c:v>
                </c:pt>
                <c:pt idx="5496">
                  <c:v>038XX W 65TH ST</c:v>
                </c:pt>
                <c:pt idx="5497">
                  <c:v>038XX W 66TH PL</c:v>
                </c:pt>
                <c:pt idx="5498">
                  <c:v>038XX W 68TH PL</c:v>
                </c:pt>
                <c:pt idx="5499">
                  <c:v>038XX W 69TH ST</c:v>
                </c:pt>
                <c:pt idx="5500">
                  <c:v>038XX W 70TH ST</c:v>
                </c:pt>
                <c:pt idx="5501">
                  <c:v>038XX W 71ST ST</c:v>
                </c:pt>
                <c:pt idx="5502">
                  <c:v>038XX W 72ND ST</c:v>
                </c:pt>
                <c:pt idx="5503">
                  <c:v>038XX W 74TH ST</c:v>
                </c:pt>
                <c:pt idx="5504">
                  <c:v>038XX W 75TH PL</c:v>
                </c:pt>
                <c:pt idx="5505">
                  <c:v>038XX W 76TH ST</c:v>
                </c:pt>
                <c:pt idx="5506">
                  <c:v>038XX W 77TH PL</c:v>
                </c:pt>
                <c:pt idx="5507">
                  <c:v>038XX W 78TH ST</c:v>
                </c:pt>
                <c:pt idx="5508">
                  <c:v>038XX W 79TH PL</c:v>
                </c:pt>
                <c:pt idx="5509">
                  <c:v>038XX W 80TH PL</c:v>
                </c:pt>
                <c:pt idx="5510">
                  <c:v>038XX W 81ST PL</c:v>
                </c:pt>
                <c:pt idx="5511">
                  <c:v>038XX W 82ND PL</c:v>
                </c:pt>
                <c:pt idx="5512">
                  <c:v>038XX W 83RD ST</c:v>
                </c:pt>
                <c:pt idx="5513">
                  <c:v>038XX W 84TH PL</c:v>
                </c:pt>
                <c:pt idx="5514">
                  <c:v>038XX W 85TH ST</c:v>
                </c:pt>
                <c:pt idx="5515">
                  <c:v>038XX W 86TH PL</c:v>
                </c:pt>
                <c:pt idx="5516">
                  <c:v>038XX W 87TH ST</c:v>
                </c:pt>
                <c:pt idx="5517">
                  <c:v>038XX W LAKE ST</c:v>
                </c:pt>
                <c:pt idx="5518">
                  <c:v>038XX W OHIO ST</c:v>
                </c:pt>
                <c:pt idx="5519">
                  <c:v>039XX N BELL AV</c:v>
                </c:pt>
                <c:pt idx="5520">
                  <c:v>039XX N PAGE AV</c:v>
                </c:pt>
                <c:pt idx="5521">
                  <c:v>039XX S KING DR</c:v>
                </c:pt>
                <c:pt idx="5522">
                  <c:v>039XX W 13TH ST</c:v>
                </c:pt>
                <c:pt idx="5523">
                  <c:v>039XX W 15TH ST</c:v>
                </c:pt>
                <c:pt idx="5524">
                  <c:v>039XX W 19TH ST</c:v>
                </c:pt>
                <c:pt idx="5525">
                  <c:v>039XX W 21ST ST</c:v>
                </c:pt>
                <c:pt idx="5526">
                  <c:v>039XX W 24TH ST</c:v>
                </c:pt>
                <c:pt idx="5527">
                  <c:v>039XX W 26TH ST</c:v>
                </c:pt>
                <c:pt idx="5528">
                  <c:v>039XX W 28TH ST</c:v>
                </c:pt>
                <c:pt idx="5529">
                  <c:v>039XX W 41ST ST</c:v>
                </c:pt>
                <c:pt idx="5530">
                  <c:v>039XX W 42ND ST</c:v>
                </c:pt>
                <c:pt idx="5531">
                  <c:v>039XX W 44TH ST</c:v>
                </c:pt>
                <c:pt idx="5532">
                  <c:v>039XX W 46TH ST</c:v>
                </c:pt>
                <c:pt idx="5533">
                  <c:v>039XX W 48TH ST</c:v>
                </c:pt>
                <c:pt idx="5534">
                  <c:v>039XX W 53RD ST</c:v>
                </c:pt>
                <c:pt idx="5535">
                  <c:v>039XX W 55TH ST</c:v>
                </c:pt>
                <c:pt idx="5536">
                  <c:v>039XX W 56TH PL</c:v>
                </c:pt>
                <c:pt idx="5537">
                  <c:v>039XX W 57TH ST</c:v>
                </c:pt>
                <c:pt idx="5538">
                  <c:v>039XX W 58TH PL</c:v>
                </c:pt>
                <c:pt idx="5539">
                  <c:v>039XX W 59TH ST</c:v>
                </c:pt>
                <c:pt idx="5540">
                  <c:v>039XX W 60TH ST</c:v>
                </c:pt>
                <c:pt idx="5541">
                  <c:v>039XX W 61ST ST</c:v>
                </c:pt>
                <c:pt idx="5542">
                  <c:v>039XX W 62ND ST</c:v>
                </c:pt>
                <c:pt idx="5543">
                  <c:v>039XX W 63RD PL</c:v>
                </c:pt>
                <c:pt idx="5544">
                  <c:v>039XX W 64TH ST</c:v>
                </c:pt>
                <c:pt idx="5545">
                  <c:v>039XX W 65TH PL</c:v>
                </c:pt>
                <c:pt idx="5546">
                  <c:v>039XX W 66TH ST</c:v>
                </c:pt>
                <c:pt idx="5547">
                  <c:v>039XX W 67TH PL</c:v>
                </c:pt>
                <c:pt idx="5548">
                  <c:v>039XX W 68TH ST</c:v>
                </c:pt>
                <c:pt idx="5549">
                  <c:v>039XX W 69TH PL</c:v>
                </c:pt>
                <c:pt idx="5550">
                  <c:v>039XX W 70TH PL</c:v>
                </c:pt>
                <c:pt idx="5551">
                  <c:v>039XX W 76TH PL</c:v>
                </c:pt>
                <c:pt idx="5552">
                  <c:v>039XX W 77TH ST</c:v>
                </c:pt>
                <c:pt idx="5553">
                  <c:v>039XX W 79TH ST</c:v>
                </c:pt>
                <c:pt idx="5554">
                  <c:v>039XX W 82ND ST</c:v>
                </c:pt>
                <c:pt idx="5555">
                  <c:v>039XX W 83RD PL</c:v>
                </c:pt>
                <c:pt idx="5556">
                  <c:v>039XX W 84TH ST</c:v>
                </c:pt>
                <c:pt idx="5557">
                  <c:v>039XX W 85TH PL</c:v>
                </c:pt>
                <c:pt idx="5558">
                  <c:v>039XX W 86TH ST</c:v>
                </c:pt>
                <c:pt idx="5559">
                  <c:v>039XX W 99TH ST</c:v>
                </c:pt>
                <c:pt idx="5560">
                  <c:v>039XX W EDDY ST</c:v>
                </c:pt>
                <c:pt idx="5561">
                  <c:v>039XX W IOWA ST</c:v>
                </c:pt>
                <c:pt idx="5562">
                  <c:v>039XX W POLK ST</c:v>
                </c:pt>
                <c:pt idx="5563">
                  <c:v>040XX N BELL AV</c:v>
                </c:pt>
                <c:pt idx="5564">
                  <c:v>040XX S KING DR</c:v>
                </c:pt>
                <c:pt idx="5565">
                  <c:v>040XX W 13TH ST</c:v>
                </c:pt>
                <c:pt idx="5566">
                  <c:v>040XX W 15TH ST</c:v>
                </c:pt>
                <c:pt idx="5567">
                  <c:v>040XX W 19TH ST</c:v>
                </c:pt>
                <c:pt idx="5568">
                  <c:v>040XX W 21ST ST</c:v>
                </c:pt>
                <c:pt idx="5569">
                  <c:v>040XX W 24TH ST</c:v>
                </c:pt>
                <c:pt idx="5570">
                  <c:v>040XX W 25TH PL</c:v>
                </c:pt>
                <c:pt idx="5571">
                  <c:v>040XX W 26TH ST</c:v>
                </c:pt>
                <c:pt idx="5572">
                  <c:v>040XX W 28TH ST</c:v>
                </c:pt>
                <c:pt idx="5573">
                  <c:v>040XX W 40TH ST</c:v>
                </c:pt>
                <c:pt idx="5574">
                  <c:v>040XX W 44TH ST</c:v>
                </c:pt>
                <c:pt idx="5575">
                  <c:v>040XX W 46TH ST</c:v>
                </c:pt>
                <c:pt idx="5576">
                  <c:v>040XX W 48TH ST</c:v>
                </c:pt>
                <c:pt idx="5577">
                  <c:v>040XX W 52ND PL</c:v>
                </c:pt>
                <c:pt idx="5578">
                  <c:v>040XX W 55TH ST</c:v>
                </c:pt>
                <c:pt idx="5579">
                  <c:v>040XX W 56TH PL</c:v>
                </c:pt>
                <c:pt idx="5580">
                  <c:v>040XX W 57TH ST</c:v>
                </c:pt>
                <c:pt idx="5581">
                  <c:v>040XX W 58TH PL</c:v>
                </c:pt>
                <c:pt idx="5582">
                  <c:v>040XX W 59TH ST</c:v>
                </c:pt>
                <c:pt idx="5583">
                  <c:v>040XX W 60TH ST</c:v>
                </c:pt>
                <c:pt idx="5584">
                  <c:v>040XX W 61ST ST</c:v>
                </c:pt>
                <c:pt idx="5585">
                  <c:v>040XX W 62ND ST</c:v>
                </c:pt>
                <c:pt idx="5586">
                  <c:v>040XX W 64TH ST</c:v>
                </c:pt>
                <c:pt idx="5587">
                  <c:v>040XX W 66TH ST</c:v>
                </c:pt>
                <c:pt idx="5588">
                  <c:v>040XX W 68TH ST</c:v>
                </c:pt>
                <c:pt idx="5589">
                  <c:v>040XX W 79TH ST</c:v>
                </c:pt>
                <c:pt idx="5590">
                  <c:v>040XX W 80TH ST</c:v>
                </c:pt>
                <c:pt idx="5591">
                  <c:v>040XX W 81ST ST</c:v>
                </c:pt>
                <c:pt idx="5592">
                  <c:v>040XX W 84TH ST</c:v>
                </c:pt>
                <c:pt idx="5593">
                  <c:v>040XX W 86TH ST</c:v>
                </c:pt>
                <c:pt idx="5594">
                  <c:v>040XX W EDDY ST</c:v>
                </c:pt>
                <c:pt idx="5595">
                  <c:v>040XX W IOWA ST</c:v>
                </c:pt>
                <c:pt idx="5596">
                  <c:v>040XX W POLK ST</c:v>
                </c:pt>
                <c:pt idx="5597">
                  <c:v>041XX N KNOX AV</c:v>
                </c:pt>
                <c:pt idx="5598">
                  <c:v>041XX N LONG AV</c:v>
                </c:pt>
                <c:pt idx="5599">
                  <c:v>041XX N TROY ST</c:v>
                </c:pt>
                <c:pt idx="5600">
                  <c:v>041XX S LOWE AV</c:v>
                </c:pt>
                <c:pt idx="5601">
                  <c:v>041XX W 14TH ST</c:v>
                </c:pt>
                <c:pt idx="5602">
                  <c:v>041XX W 16TH ST</c:v>
                </c:pt>
                <c:pt idx="5603">
                  <c:v>041XX W 18TH ST</c:v>
                </c:pt>
                <c:pt idx="5604">
                  <c:v>041XX W 21ST PL</c:v>
                </c:pt>
                <c:pt idx="5605">
                  <c:v>041XX W 24TH PL</c:v>
                </c:pt>
                <c:pt idx="5606">
                  <c:v>041XX W 25TH ST</c:v>
                </c:pt>
                <c:pt idx="5607">
                  <c:v>041XX W 27TH ST</c:v>
                </c:pt>
                <c:pt idx="5608">
                  <c:v>041XX W 30TH ST</c:v>
                </c:pt>
                <c:pt idx="5609">
                  <c:v>041XX W 31ST ST</c:v>
                </c:pt>
                <c:pt idx="5610">
                  <c:v>041XX W 32ND ST</c:v>
                </c:pt>
                <c:pt idx="5611">
                  <c:v>041XX W 35TH PL</c:v>
                </c:pt>
                <c:pt idx="5612">
                  <c:v>041XX W 36TH ST</c:v>
                </c:pt>
                <c:pt idx="5613">
                  <c:v>041XX W 43RD ST</c:v>
                </c:pt>
                <c:pt idx="5614">
                  <c:v>041XX W 45TH ST</c:v>
                </c:pt>
                <c:pt idx="5615">
                  <c:v>041XX W 47TH ST</c:v>
                </c:pt>
                <c:pt idx="5616">
                  <c:v>041XX W 49TH ST</c:v>
                </c:pt>
                <c:pt idx="5617">
                  <c:v>041XX W 50TH ST</c:v>
                </c:pt>
                <c:pt idx="5618">
                  <c:v>041XX W 51ST ST</c:v>
                </c:pt>
                <c:pt idx="5619">
                  <c:v>041XX W 54TH ST</c:v>
                </c:pt>
                <c:pt idx="5620">
                  <c:v>041XX W 56TH ST</c:v>
                </c:pt>
                <c:pt idx="5621">
                  <c:v>041XX W 57TH PL</c:v>
                </c:pt>
                <c:pt idx="5622">
                  <c:v>041XX W 58TH ST</c:v>
                </c:pt>
                <c:pt idx="5623">
                  <c:v>041XX W 63RD ST</c:v>
                </c:pt>
                <c:pt idx="5624">
                  <c:v>041XX W 65TH ST</c:v>
                </c:pt>
                <c:pt idx="5625">
                  <c:v>041XX W 69TH ST</c:v>
                </c:pt>
                <c:pt idx="5626">
                  <c:v>041XX W 70TH ST</c:v>
                </c:pt>
                <c:pt idx="5627">
                  <c:v>041XX W 76TH ST</c:v>
                </c:pt>
                <c:pt idx="5628">
                  <c:v>041XX W 77TH PL</c:v>
                </c:pt>
                <c:pt idx="5629">
                  <c:v>041XX W 78TH ST</c:v>
                </c:pt>
                <c:pt idx="5630">
                  <c:v>041XX W 79TH PL</c:v>
                </c:pt>
                <c:pt idx="5631">
                  <c:v>041XX W 80TH PL</c:v>
                </c:pt>
                <c:pt idx="5632">
                  <c:v>041XX W 81ST PL</c:v>
                </c:pt>
                <c:pt idx="5633">
                  <c:v>041XX W 82ND PL</c:v>
                </c:pt>
                <c:pt idx="5634">
                  <c:v>041XX W 83RD ST</c:v>
                </c:pt>
                <c:pt idx="5635">
                  <c:v>041XX W 85TH ST</c:v>
                </c:pt>
                <c:pt idx="5636">
                  <c:v>041XX W 87TH ST</c:v>
                </c:pt>
                <c:pt idx="5637">
                  <c:v>041XX W LAKE ST</c:v>
                </c:pt>
                <c:pt idx="5638">
                  <c:v>042XX N BELL AV</c:v>
                </c:pt>
                <c:pt idx="5639">
                  <c:v>042XX S KING DR</c:v>
                </c:pt>
                <c:pt idx="5640">
                  <c:v>042XX S KNOX AV</c:v>
                </c:pt>
                <c:pt idx="5641">
                  <c:v>042XX W 13TH ST</c:v>
                </c:pt>
                <c:pt idx="5642">
                  <c:v>042XX W 15TH ST</c:v>
                </c:pt>
                <c:pt idx="5643">
                  <c:v>042XX W 17TH ST</c:v>
                </c:pt>
                <c:pt idx="5644">
                  <c:v>042XX W 19TH ST</c:v>
                </c:pt>
                <c:pt idx="5645">
                  <c:v>042XX W 21ST ST</c:v>
                </c:pt>
                <c:pt idx="5646">
                  <c:v>042XX W 25TH PL</c:v>
                </c:pt>
                <c:pt idx="5647">
                  <c:v>042XX W 26TH ST</c:v>
                </c:pt>
                <c:pt idx="5648">
                  <c:v>042XX W 28TH ST</c:v>
                </c:pt>
                <c:pt idx="5649">
                  <c:v>042XX W 33RD ST</c:v>
                </c:pt>
                <c:pt idx="5650">
                  <c:v>042XX W 40TH ST</c:v>
                </c:pt>
                <c:pt idx="5651">
                  <c:v>042XX W 48TH ST</c:v>
                </c:pt>
                <c:pt idx="5652">
                  <c:v>042XX W 53RD ST</c:v>
                </c:pt>
                <c:pt idx="5653">
                  <c:v>042XX W 55TH ST</c:v>
                </c:pt>
                <c:pt idx="5654">
                  <c:v>042XX W 57TH ST</c:v>
                </c:pt>
                <c:pt idx="5655">
                  <c:v>042XX W 59TH ST</c:v>
                </c:pt>
                <c:pt idx="5656">
                  <c:v>042XX W 60TH ST</c:v>
                </c:pt>
                <c:pt idx="5657">
                  <c:v>042XX W 61ST ST</c:v>
                </c:pt>
                <c:pt idx="5658">
                  <c:v>042XX W 62ND ST</c:v>
                </c:pt>
                <c:pt idx="5659">
                  <c:v>042XX W 64TH ST</c:v>
                </c:pt>
                <c:pt idx="5660">
                  <c:v>042XX W 66TH ST</c:v>
                </c:pt>
                <c:pt idx="5661">
                  <c:v>042XX W 68TH ST</c:v>
                </c:pt>
                <c:pt idx="5662">
                  <c:v>042XX W 77TH ST</c:v>
                </c:pt>
                <c:pt idx="5663">
                  <c:v>042XX W 79TH ST</c:v>
                </c:pt>
                <c:pt idx="5664">
                  <c:v>042XX W 81ST ST</c:v>
                </c:pt>
                <c:pt idx="5665">
                  <c:v>042XX W 82ND ST</c:v>
                </c:pt>
                <c:pt idx="5666">
                  <c:v>042XX W 84TH ST</c:v>
                </c:pt>
                <c:pt idx="5667">
                  <c:v>042XX W 86TH ST</c:v>
                </c:pt>
                <c:pt idx="5668">
                  <c:v>042XX W IOWA ST</c:v>
                </c:pt>
                <c:pt idx="5669">
                  <c:v>043XX N KNOX AV</c:v>
                </c:pt>
                <c:pt idx="5670">
                  <c:v>043XX N LONG AV</c:v>
                </c:pt>
                <c:pt idx="5671">
                  <c:v>043XX N TROY ST</c:v>
                </c:pt>
                <c:pt idx="5672">
                  <c:v>043XX S WOOD ST</c:v>
                </c:pt>
                <c:pt idx="5673">
                  <c:v>043XX W 14TH ST</c:v>
                </c:pt>
                <c:pt idx="5674">
                  <c:v>043XX W 16TH ST</c:v>
                </c:pt>
                <c:pt idx="5675">
                  <c:v>043XX W 18TH ST</c:v>
                </c:pt>
                <c:pt idx="5676">
                  <c:v>043XX W 21ST PL</c:v>
                </c:pt>
                <c:pt idx="5677">
                  <c:v>043XX W 24TH PL</c:v>
                </c:pt>
                <c:pt idx="5678">
                  <c:v>043XX W 25TH ST</c:v>
                </c:pt>
                <c:pt idx="5679">
                  <c:v>043XX W 27TH ST</c:v>
                </c:pt>
                <c:pt idx="5680">
                  <c:v>043XX W 30TH ST</c:v>
                </c:pt>
                <c:pt idx="5681">
                  <c:v>043XX W 31ST ST</c:v>
                </c:pt>
                <c:pt idx="5682">
                  <c:v>043XX W 32ND ST</c:v>
                </c:pt>
                <c:pt idx="5683">
                  <c:v>043XX W 35TH PL</c:v>
                </c:pt>
                <c:pt idx="5684">
                  <c:v>043XX W 36TH ST</c:v>
                </c:pt>
                <c:pt idx="5685">
                  <c:v>043XX W 44TH PL</c:v>
                </c:pt>
                <c:pt idx="5686">
                  <c:v>043XX W 45TH ST</c:v>
                </c:pt>
                <c:pt idx="5687">
                  <c:v>043XX W 47TH ST</c:v>
                </c:pt>
                <c:pt idx="5688">
                  <c:v>043XX W 49TH ST</c:v>
                </c:pt>
                <c:pt idx="5689">
                  <c:v>043XX W 50TH ST</c:v>
                </c:pt>
                <c:pt idx="5690">
                  <c:v>043XX W 51ST ST</c:v>
                </c:pt>
                <c:pt idx="5691">
                  <c:v>043XX W 52ND ST</c:v>
                </c:pt>
                <c:pt idx="5692">
                  <c:v>043XX W 54TH ST</c:v>
                </c:pt>
                <c:pt idx="5693">
                  <c:v>043XX W 56TH ST</c:v>
                </c:pt>
                <c:pt idx="5694">
                  <c:v>043XX W 63RD ST</c:v>
                </c:pt>
                <c:pt idx="5695">
                  <c:v>043XX W 65TH ST</c:v>
                </c:pt>
                <c:pt idx="5696">
                  <c:v>043XX W 69TH ST</c:v>
                </c:pt>
                <c:pt idx="5697">
                  <c:v>043XX W 72ND ST</c:v>
                </c:pt>
                <c:pt idx="5698">
                  <c:v>043XX W 76TH ST</c:v>
                </c:pt>
                <c:pt idx="5699">
                  <c:v>043XX W 77TH PL</c:v>
                </c:pt>
                <c:pt idx="5700">
                  <c:v>043XX W 78TH ST</c:v>
                </c:pt>
                <c:pt idx="5701">
                  <c:v>043XX W 79TH PL</c:v>
                </c:pt>
                <c:pt idx="5702">
                  <c:v>043XX W 82ND PL</c:v>
                </c:pt>
                <c:pt idx="5703">
                  <c:v>043XX W 83RD ST</c:v>
                </c:pt>
                <c:pt idx="5704">
                  <c:v>043XX W 85TH ST</c:v>
                </c:pt>
                <c:pt idx="5705">
                  <c:v>043XX W 87TH ST</c:v>
                </c:pt>
                <c:pt idx="5706">
                  <c:v>043XX W LAKE ST</c:v>
                </c:pt>
                <c:pt idx="5707">
                  <c:v>043XX W OHIO ST</c:v>
                </c:pt>
                <c:pt idx="5708">
                  <c:v>044XX S KING DR</c:v>
                </c:pt>
                <c:pt idx="5709">
                  <c:v>044XX S KNOX AV</c:v>
                </c:pt>
                <c:pt idx="5710">
                  <c:v>044XX S TROY ST</c:v>
                </c:pt>
                <c:pt idx="5711">
                  <c:v>044XX W 15TH ST</c:v>
                </c:pt>
                <c:pt idx="5712">
                  <c:v>044XX W 26TH ST</c:v>
                </c:pt>
                <c:pt idx="5713">
                  <c:v>044XX W 28TH ST</c:v>
                </c:pt>
                <c:pt idx="5714">
                  <c:v>044XX W 44TH ST</c:v>
                </c:pt>
                <c:pt idx="5715">
                  <c:v>044XX W 46TH ST</c:v>
                </c:pt>
                <c:pt idx="5716">
                  <c:v>044XX W 48TH ST</c:v>
                </c:pt>
                <c:pt idx="5717">
                  <c:v>044XX W 53RD ST</c:v>
                </c:pt>
                <c:pt idx="5718">
                  <c:v>044XX W 55TH ST</c:v>
                </c:pt>
                <c:pt idx="5719">
                  <c:v>044XX W 57TH ST</c:v>
                </c:pt>
                <c:pt idx="5720">
                  <c:v>044XX W 59TH ST</c:v>
                </c:pt>
                <c:pt idx="5721">
                  <c:v>044XX W 60TH ST</c:v>
                </c:pt>
                <c:pt idx="5722">
                  <c:v>044XX W 61ST ST</c:v>
                </c:pt>
                <c:pt idx="5723">
                  <c:v>044XX W 62ND ST</c:v>
                </c:pt>
                <c:pt idx="5724">
                  <c:v>044XX W 64TH ST</c:v>
                </c:pt>
                <c:pt idx="5725">
                  <c:v>044XX W 66TH ST</c:v>
                </c:pt>
                <c:pt idx="5726">
                  <c:v>044XX W 68TH ST</c:v>
                </c:pt>
                <c:pt idx="5727">
                  <c:v>044XX W 79TH ST</c:v>
                </c:pt>
                <c:pt idx="5728">
                  <c:v>044XX W 80TH ST</c:v>
                </c:pt>
                <c:pt idx="5729">
                  <c:v>044XX W 81ST ST</c:v>
                </c:pt>
                <c:pt idx="5730">
                  <c:v>044XX W 82ND ST</c:v>
                </c:pt>
                <c:pt idx="5731">
                  <c:v>044XX W 84TH ST</c:v>
                </c:pt>
                <c:pt idx="5732">
                  <c:v>044XX W 86TH ST</c:v>
                </c:pt>
                <c:pt idx="5733">
                  <c:v>044XX W IOWA ST</c:v>
                </c:pt>
                <c:pt idx="5734">
                  <c:v>045XX N KNOX AV</c:v>
                </c:pt>
                <c:pt idx="5735">
                  <c:v>045XX N LONG AV</c:v>
                </c:pt>
                <c:pt idx="5736">
                  <c:v>045XX N TROY ST</c:v>
                </c:pt>
                <c:pt idx="5737">
                  <c:v>045XX S LOWE AV</c:v>
                </c:pt>
                <c:pt idx="5738">
                  <c:v>045XX S WOOD ST</c:v>
                </c:pt>
                <c:pt idx="5739">
                  <c:v>045XX W 16TH ST</c:v>
                </c:pt>
                <c:pt idx="5740">
                  <c:v>045XX W 30TH ST</c:v>
                </c:pt>
                <c:pt idx="5741">
                  <c:v>045XX W 31ST ST</c:v>
                </c:pt>
                <c:pt idx="5742">
                  <c:v>045XX W 45TH ST</c:v>
                </c:pt>
                <c:pt idx="5743">
                  <c:v>045XX W 47TH ST</c:v>
                </c:pt>
                <c:pt idx="5744">
                  <c:v>045XX W 49TH ST</c:v>
                </c:pt>
                <c:pt idx="5745">
                  <c:v>045XX W 51ST ST</c:v>
                </c:pt>
                <c:pt idx="5746">
                  <c:v>045XX W 52ND ST</c:v>
                </c:pt>
                <c:pt idx="5747">
                  <c:v>045XX W 56TH ST</c:v>
                </c:pt>
                <c:pt idx="5748">
                  <c:v>045XX W 58TH ST</c:v>
                </c:pt>
                <c:pt idx="5749">
                  <c:v>045XX W 63RD ST</c:v>
                </c:pt>
                <c:pt idx="5750">
                  <c:v>045XX W 64TH PL</c:v>
                </c:pt>
                <c:pt idx="5751">
                  <c:v>045XX W 65TH ST</c:v>
                </c:pt>
                <c:pt idx="5752">
                  <c:v>045XX W 66TH PL</c:v>
                </c:pt>
                <c:pt idx="5753">
                  <c:v>045XX W 67TH ST</c:v>
                </c:pt>
                <c:pt idx="5754">
                  <c:v>045XX W 72ND ST</c:v>
                </c:pt>
                <c:pt idx="5755">
                  <c:v>045XX W 77TH PL</c:v>
                </c:pt>
                <c:pt idx="5756">
                  <c:v>045XX W 79TH PL</c:v>
                </c:pt>
                <c:pt idx="5757">
                  <c:v>045XX W 83RD ST</c:v>
                </c:pt>
                <c:pt idx="5758">
                  <c:v>045XX W 84TH PL</c:v>
                </c:pt>
                <c:pt idx="5759">
                  <c:v>045XX W 85TH ST</c:v>
                </c:pt>
                <c:pt idx="5760">
                  <c:v>045XX W 87TH ST</c:v>
                </c:pt>
                <c:pt idx="5761">
                  <c:v>045XX W 89TH ST</c:v>
                </c:pt>
                <c:pt idx="5762">
                  <c:v>045XX W LAKE ST</c:v>
                </c:pt>
                <c:pt idx="5763">
                  <c:v>045XX W OHIO ST</c:v>
                </c:pt>
                <c:pt idx="5764">
                  <c:v>046XX S KING DR</c:v>
                </c:pt>
                <c:pt idx="5765">
                  <c:v>046XX S KNOX AV</c:v>
                </c:pt>
                <c:pt idx="5766">
                  <c:v>046XX S TROY ST</c:v>
                </c:pt>
                <c:pt idx="5767">
                  <c:v>046XX W 26TH ST</c:v>
                </c:pt>
                <c:pt idx="5768">
                  <c:v>046XX W 42ND ST</c:v>
                </c:pt>
                <c:pt idx="5769">
                  <c:v>046XX W 44TH ST</c:v>
                </c:pt>
                <c:pt idx="5770">
                  <c:v>046XX W 46TH ST</c:v>
                </c:pt>
                <c:pt idx="5771">
                  <c:v>046XX W 48TH ST</c:v>
                </c:pt>
                <c:pt idx="5772">
                  <c:v>046XX W 53RD ST</c:v>
                </c:pt>
                <c:pt idx="5773">
                  <c:v>046XX W 55TH ST</c:v>
                </c:pt>
                <c:pt idx="5774">
                  <c:v>046XX W 59TH ST</c:v>
                </c:pt>
                <c:pt idx="5775">
                  <c:v>046XX W 59th st</c:v>
                </c:pt>
                <c:pt idx="5776">
                  <c:v>046XX W 61ST ST</c:v>
                </c:pt>
                <c:pt idx="5777">
                  <c:v>046XX W 64TH ST</c:v>
                </c:pt>
                <c:pt idx="5778">
                  <c:v>046XX W 66TH ST</c:v>
                </c:pt>
                <c:pt idx="5779">
                  <c:v>046XX W 77TH ST</c:v>
                </c:pt>
                <c:pt idx="5780">
                  <c:v>046XX W 79TH ST</c:v>
                </c:pt>
                <c:pt idx="5781">
                  <c:v>046XX W 82ND ST</c:v>
                </c:pt>
                <c:pt idx="5782">
                  <c:v>046XX W 83RD PL</c:v>
                </c:pt>
                <c:pt idx="5783">
                  <c:v>046XX W POLK ST</c:v>
                </c:pt>
                <c:pt idx="5784">
                  <c:v>047XX N KNOX AV</c:v>
                </c:pt>
                <c:pt idx="5785">
                  <c:v>047XX N LONG AV</c:v>
                </c:pt>
                <c:pt idx="5786">
                  <c:v>047XX N LUNA AV</c:v>
                </c:pt>
                <c:pt idx="5787">
                  <c:v>047XX N TROY ST</c:v>
                </c:pt>
                <c:pt idx="5788">
                  <c:v>047XX S WOOD ST</c:v>
                </c:pt>
                <c:pt idx="5789">
                  <c:v>047XX W 43RD ST</c:v>
                </c:pt>
                <c:pt idx="5790">
                  <c:v>047XX W 45TH ST</c:v>
                </c:pt>
                <c:pt idx="5791">
                  <c:v>047XX W 47TH ST</c:v>
                </c:pt>
                <c:pt idx="5792">
                  <c:v>047XX W 49TH ST</c:v>
                </c:pt>
                <c:pt idx="5793">
                  <c:v>047XX W 50TH ST</c:v>
                </c:pt>
                <c:pt idx="5794">
                  <c:v>047XX W 51ST ST</c:v>
                </c:pt>
                <c:pt idx="5795">
                  <c:v>047XX W 54TH ST</c:v>
                </c:pt>
                <c:pt idx="5796">
                  <c:v>047XX W 63RD ST</c:v>
                </c:pt>
                <c:pt idx="5797">
                  <c:v>047XX W 65TH ST</c:v>
                </c:pt>
                <c:pt idx="5798">
                  <c:v>047XX W 72ND ST</c:v>
                </c:pt>
                <c:pt idx="5799">
                  <c:v>047XX W 74TH ST</c:v>
                </c:pt>
                <c:pt idx="5800">
                  <c:v>047XX W 76TH ST</c:v>
                </c:pt>
                <c:pt idx="5801">
                  <c:v>047XX W 78TH ST</c:v>
                </c:pt>
                <c:pt idx="5802">
                  <c:v>047XX W 82ND PL</c:v>
                </c:pt>
                <c:pt idx="5803">
                  <c:v>047XX W 83RD ST</c:v>
                </c:pt>
                <c:pt idx="5804">
                  <c:v>047XX W 84TH PL</c:v>
                </c:pt>
                <c:pt idx="5805">
                  <c:v>047XX W 85TH ST</c:v>
                </c:pt>
                <c:pt idx="5806">
                  <c:v>047XX W 87TH ST</c:v>
                </c:pt>
                <c:pt idx="5807">
                  <c:v>047XX W ERIE ST</c:v>
                </c:pt>
                <c:pt idx="5808">
                  <c:v>047XX W LAKE ST</c:v>
                </c:pt>
                <c:pt idx="5809">
                  <c:v>047XX W OHIO ST</c:v>
                </c:pt>
                <c:pt idx="5810">
                  <c:v>047XX W RACE AV</c:v>
                </c:pt>
                <c:pt idx="5811">
                  <c:v>047XX W RICE ST</c:v>
                </c:pt>
                <c:pt idx="5812">
                  <c:v>047XX W WINDSOR</c:v>
                </c:pt>
                <c:pt idx="5813">
                  <c:v>048XX N BELL AV</c:v>
                </c:pt>
                <c:pt idx="5814">
                  <c:v>048XX S KING DR</c:v>
                </c:pt>
                <c:pt idx="5815">
                  <c:v>048XX S KNOX AV</c:v>
                </c:pt>
                <c:pt idx="5816">
                  <c:v>048XX W 44TH ST</c:v>
                </c:pt>
                <c:pt idx="5817">
                  <c:v>048XX W 46TH ST</c:v>
                </c:pt>
                <c:pt idx="5818">
                  <c:v>048XX W 48TH ST</c:v>
                </c:pt>
                <c:pt idx="5819">
                  <c:v>048XX W 55TH ST</c:v>
                </c:pt>
                <c:pt idx="5820">
                  <c:v>048XX W 64TH ST</c:v>
                </c:pt>
                <c:pt idx="5821">
                  <c:v>048XX W EDDY ST</c:v>
                </c:pt>
                <c:pt idx="5822">
                  <c:v>048XX W IOWA ST</c:v>
                </c:pt>
                <c:pt idx="5823">
                  <c:v>048XX W POLK ST</c:v>
                </c:pt>
                <c:pt idx="5824">
                  <c:v>049XX N NEVA AV</c:v>
                </c:pt>
                <c:pt idx="5825">
                  <c:v>049XX N TROY ST</c:v>
                </c:pt>
                <c:pt idx="5826">
                  <c:v>049XX S WOOD ST</c:v>
                </c:pt>
                <c:pt idx="5827">
                  <c:v>049XX W 43RD ST</c:v>
                </c:pt>
                <c:pt idx="5828">
                  <c:v>049XX W 44TH PL</c:v>
                </c:pt>
                <c:pt idx="5829">
                  <c:v>049XX W 45TH ST</c:v>
                </c:pt>
                <c:pt idx="5830">
                  <c:v>049XX W 47TH ST</c:v>
                </c:pt>
                <c:pt idx="5831">
                  <c:v>049XX W 49TH ST</c:v>
                </c:pt>
                <c:pt idx="5832">
                  <c:v>049XX W 50TH ST</c:v>
                </c:pt>
                <c:pt idx="5833">
                  <c:v>049XX W 51ST ST</c:v>
                </c:pt>
                <c:pt idx="5834">
                  <c:v>049XX W 63RD ST</c:v>
                </c:pt>
                <c:pt idx="5835">
                  <c:v>049XX W 65TH ST</c:v>
                </c:pt>
                <c:pt idx="5836">
                  <c:v>049XX W ERIE ST</c:v>
                </c:pt>
                <c:pt idx="5837">
                  <c:v>049XX W LAKE ST</c:v>
                </c:pt>
                <c:pt idx="5838">
                  <c:v>049XX W OHIO ST</c:v>
                </c:pt>
                <c:pt idx="5839">
                  <c:v>049XX W RACE AV</c:v>
                </c:pt>
                <c:pt idx="5840">
                  <c:v>049XX W RICE ST</c:v>
                </c:pt>
                <c:pt idx="5841">
                  <c:v>050XX N LONG AV</c:v>
                </c:pt>
                <c:pt idx="5842">
                  <c:v>050XX N NEVA AV</c:v>
                </c:pt>
                <c:pt idx="5843">
                  <c:v>050XX N TROY ST</c:v>
                </c:pt>
                <c:pt idx="5844">
                  <c:v>050XX S WOOD ST</c:v>
                </c:pt>
                <c:pt idx="5845">
                  <c:v>050XX W 45TH ST</c:v>
                </c:pt>
                <c:pt idx="5846">
                  <c:v>050XX W 47TH ST</c:v>
                </c:pt>
                <c:pt idx="5847">
                  <c:v>050XX W 49TH ST</c:v>
                </c:pt>
                <c:pt idx="5848">
                  <c:v>050XX W 50TH ST</c:v>
                </c:pt>
                <c:pt idx="5849">
                  <c:v>050XX W 51ST ST</c:v>
                </c:pt>
                <c:pt idx="5850">
                  <c:v>050XX W 52ND ST</c:v>
                </c:pt>
                <c:pt idx="5851">
                  <c:v>050XX W 63RD ST</c:v>
                </c:pt>
                <c:pt idx="5852">
                  <c:v>050XX W 64TH PL</c:v>
                </c:pt>
                <c:pt idx="5853">
                  <c:v>050XX W 65TH ST</c:v>
                </c:pt>
                <c:pt idx="5854">
                  <c:v>050XX W ERIE ST</c:v>
                </c:pt>
                <c:pt idx="5855">
                  <c:v>050XX W LAKE ST</c:v>
                </c:pt>
                <c:pt idx="5856">
                  <c:v>050XX W OHIO ST</c:v>
                </c:pt>
                <c:pt idx="5857">
                  <c:v>051XX S KING DR</c:v>
                </c:pt>
                <c:pt idx="5858">
                  <c:v>051XX S KNOX AV</c:v>
                </c:pt>
                <c:pt idx="5859">
                  <c:v>051XX S LONG AV</c:v>
                </c:pt>
                <c:pt idx="5860">
                  <c:v>051XX S LUNA AV</c:v>
                </c:pt>
                <c:pt idx="5861">
                  <c:v>051XX S TROY ST</c:v>
                </c:pt>
                <c:pt idx="5862">
                  <c:v>051XX W 44TH ST</c:v>
                </c:pt>
                <c:pt idx="5863">
                  <c:v>051XX W 46TH ST</c:v>
                </c:pt>
                <c:pt idx="5864">
                  <c:v>051XX W 48TH ST</c:v>
                </c:pt>
                <c:pt idx="5865">
                  <c:v>051XX W 55TH ST</c:v>
                </c:pt>
                <c:pt idx="5866">
                  <c:v>051XX W 63RD PL</c:v>
                </c:pt>
                <c:pt idx="5867">
                  <c:v>051XX W 64TH ST</c:v>
                </c:pt>
                <c:pt idx="5868">
                  <c:v>051XX W EDDY ST</c:v>
                </c:pt>
                <c:pt idx="5869">
                  <c:v>051XX W IOWA ST</c:v>
                </c:pt>
                <c:pt idx="5870">
                  <c:v>052XX N LIEB AV</c:v>
                </c:pt>
                <c:pt idx="5871">
                  <c:v>052XX N LONG AV</c:v>
                </c:pt>
                <c:pt idx="5872">
                  <c:v>052XX N LUNA AV</c:v>
                </c:pt>
                <c:pt idx="5873">
                  <c:v>052XX N OTTO AV</c:v>
                </c:pt>
                <c:pt idx="5874">
                  <c:v>052XX S LOWE AV</c:v>
                </c:pt>
                <c:pt idx="5875">
                  <c:v>052XX S WOOD ST</c:v>
                </c:pt>
                <c:pt idx="5876">
                  <c:v>052XX W 51ST ST</c:v>
                </c:pt>
                <c:pt idx="5877">
                  <c:v>052XX W 52ND ST</c:v>
                </c:pt>
                <c:pt idx="5878">
                  <c:v>052XX W 53RD PL</c:v>
                </c:pt>
                <c:pt idx="5879">
                  <c:v>052XX W 54TH ST</c:v>
                </c:pt>
                <c:pt idx="5880">
                  <c:v>052XX W 63RD ST</c:v>
                </c:pt>
                <c:pt idx="5881">
                  <c:v>052XX W 64TH PL</c:v>
                </c:pt>
                <c:pt idx="5882">
                  <c:v>052XX W 65TH ST</c:v>
                </c:pt>
                <c:pt idx="5883">
                  <c:v>052XX W LAKE ST</c:v>
                </c:pt>
                <c:pt idx="5884">
                  <c:v>052XX W OHIO ST</c:v>
                </c:pt>
                <c:pt idx="5885">
                  <c:v>052XX W RACE AV</c:v>
                </c:pt>
                <c:pt idx="5886">
                  <c:v>053XX N BELL AV</c:v>
                </c:pt>
                <c:pt idx="5887">
                  <c:v>053XX S KING DR</c:v>
                </c:pt>
                <c:pt idx="5888">
                  <c:v>053XX S LONG AV</c:v>
                </c:pt>
                <c:pt idx="5889">
                  <c:v>053XX S NEVA AV</c:v>
                </c:pt>
                <c:pt idx="5890">
                  <c:v>053XX W 55TH ST</c:v>
                </c:pt>
                <c:pt idx="5891">
                  <c:v>053XX W 64TH ST</c:v>
                </c:pt>
                <c:pt idx="5892">
                  <c:v>053XX W EDDY ST</c:v>
                </c:pt>
                <c:pt idx="5893">
                  <c:v>053XX W IOWA ST</c:v>
                </c:pt>
                <c:pt idx="5894">
                  <c:v>053XX W POLK ST</c:v>
                </c:pt>
                <c:pt idx="5895">
                  <c:v>054XX N LIEB AV</c:v>
                </c:pt>
                <c:pt idx="5896">
                  <c:v>054XX N LONG AV</c:v>
                </c:pt>
                <c:pt idx="5897">
                  <c:v>054XX N LUNA AV</c:v>
                </c:pt>
                <c:pt idx="5898">
                  <c:v>054XX N NEVA AV</c:v>
                </c:pt>
                <c:pt idx="5899">
                  <c:v>054XX S WOOD ST</c:v>
                </c:pt>
                <c:pt idx="5900">
                  <c:v>054XX W 51ST ST</c:v>
                </c:pt>
                <c:pt idx="5901">
                  <c:v>054XX W 52ND ST</c:v>
                </c:pt>
                <c:pt idx="5902">
                  <c:v>054XX W 54TH ST</c:v>
                </c:pt>
                <c:pt idx="5903">
                  <c:v>054XX W 63RD ST</c:v>
                </c:pt>
                <c:pt idx="5904">
                  <c:v>054XX W 64TH PL</c:v>
                </c:pt>
                <c:pt idx="5905">
                  <c:v>054XX W 65TH ST</c:v>
                </c:pt>
                <c:pt idx="5906">
                  <c:v>054XX W GALE ST</c:v>
                </c:pt>
                <c:pt idx="5907">
                  <c:v>054XX W LAKE ST</c:v>
                </c:pt>
                <c:pt idx="5908">
                  <c:v>054XX W OHIO ST</c:v>
                </c:pt>
                <c:pt idx="5909">
                  <c:v>054XX W RACE AV</c:v>
                </c:pt>
                <c:pt idx="5910">
                  <c:v>054XX W RICE ST</c:v>
                </c:pt>
                <c:pt idx="5911">
                  <c:v>055XX S KING DR</c:v>
                </c:pt>
                <c:pt idx="5912">
                  <c:v>055XX S NEVA AV</c:v>
                </c:pt>
                <c:pt idx="5913">
                  <c:v>055XX S TROY ST</c:v>
                </c:pt>
                <c:pt idx="5914">
                  <c:v>055XX W 55TH ST</c:v>
                </c:pt>
                <c:pt idx="5915">
                  <c:v>055XX W 63RD PL</c:v>
                </c:pt>
                <c:pt idx="5916">
                  <c:v>055XX W 64TH ST</c:v>
                </c:pt>
                <c:pt idx="5917">
                  <c:v>055XX W EDDY ST</c:v>
                </c:pt>
                <c:pt idx="5918">
                  <c:v>055XX W IOWA ST</c:v>
                </c:pt>
                <c:pt idx="5919">
                  <c:v>056XX N NEVA AV</c:v>
                </c:pt>
                <c:pt idx="5920">
                  <c:v>056XX S LOWE AV</c:v>
                </c:pt>
                <c:pt idx="5921">
                  <c:v>056XX S WOOD ST</c:v>
                </c:pt>
                <c:pt idx="5922">
                  <c:v>056XX S YALE AV</c:v>
                </c:pt>
                <c:pt idx="5923">
                  <c:v>056XX W 51ST ST</c:v>
                </c:pt>
                <c:pt idx="5924">
                  <c:v>056XX W 52ND ST</c:v>
                </c:pt>
                <c:pt idx="5925">
                  <c:v>056XX W 56TH ST</c:v>
                </c:pt>
                <c:pt idx="5926">
                  <c:v>056XX W 58TH ST</c:v>
                </c:pt>
                <c:pt idx="5927">
                  <c:v>056XX W 63RD ST</c:v>
                </c:pt>
                <c:pt idx="5928">
                  <c:v>056XX W 64TH PL</c:v>
                </c:pt>
                <c:pt idx="5929">
                  <c:v>056XX W 65TH ST</c:v>
                </c:pt>
                <c:pt idx="5930">
                  <c:v>056XX W LAKE ST</c:v>
                </c:pt>
                <c:pt idx="5931">
                  <c:v>056XX W OHIO ST</c:v>
                </c:pt>
                <c:pt idx="5932">
                  <c:v>056XX W RACE AV</c:v>
                </c:pt>
                <c:pt idx="5933">
                  <c:v>057XX S KING DR</c:v>
                </c:pt>
                <c:pt idx="5934">
                  <c:v>057XX S NEVA AV</c:v>
                </c:pt>
                <c:pt idx="5935">
                  <c:v>057XX S TROY ST</c:v>
                </c:pt>
                <c:pt idx="5936">
                  <c:v>057XX W 53RD ST</c:v>
                </c:pt>
                <c:pt idx="5937">
                  <c:v>057XX W 55TH ST</c:v>
                </c:pt>
                <c:pt idx="5938">
                  <c:v>057XX W 57TH ST</c:v>
                </c:pt>
                <c:pt idx="5939">
                  <c:v>057XX W 59TH ST</c:v>
                </c:pt>
                <c:pt idx="5940">
                  <c:v>057XX W 60TH ST</c:v>
                </c:pt>
                <c:pt idx="5941">
                  <c:v>057XX W 61ST ST</c:v>
                </c:pt>
                <c:pt idx="5942">
                  <c:v>057XX W 62ND ST</c:v>
                </c:pt>
                <c:pt idx="5943">
                  <c:v>057XX W 63RD PL</c:v>
                </c:pt>
                <c:pt idx="5944">
                  <c:v>057XX W 64TH ST</c:v>
                </c:pt>
                <c:pt idx="5945">
                  <c:v>057XX W EDDY ST</c:v>
                </c:pt>
                <c:pt idx="5946">
                  <c:v>057XX W IOWA ST</c:v>
                </c:pt>
                <c:pt idx="5947">
                  <c:v>058XX N LUNA AV</c:v>
                </c:pt>
                <c:pt idx="5948">
                  <c:v>058XX N NINA AV</c:v>
                </c:pt>
                <c:pt idx="5949">
                  <c:v>058XX S BELL AV</c:v>
                </c:pt>
                <c:pt idx="5950">
                  <c:v>058XX S LOWE AV</c:v>
                </c:pt>
                <c:pt idx="5951">
                  <c:v>058XX S WOOD ST</c:v>
                </c:pt>
                <c:pt idx="5952">
                  <c:v>058XX W 52ND ST</c:v>
                </c:pt>
                <c:pt idx="5953">
                  <c:v>058XX W 56TH ST</c:v>
                </c:pt>
                <c:pt idx="5954">
                  <c:v>058XX W 58TH ST</c:v>
                </c:pt>
                <c:pt idx="5955">
                  <c:v>058XX W 63RD ST</c:v>
                </c:pt>
                <c:pt idx="5956">
                  <c:v>058XX W 64TH PL</c:v>
                </c:pt>
                <c:pt idx="5957">
                  <c:v>058XX W 65TH ST</c:v>
                </c:pt>
                <c:pt idx="5958">
                  <c:v>058XX W ERIE ST</c:v>
                </c:pt>
                <c:pt idx="5959">
                  <c:v>058XX W LAKE ST</c:v>
                </c:pt>
                <c:pt idx="5960">
                  <c:v>058XX W OHIO ST</c:v>
                </c:pt>
                <c:pt idx="5961">
                  <c:v>058XX W RACE AV</c:v>
                </c:pt>
                <c:pt idx="5962">
                  <c:v>058XX W RICE ST</c:v>
                </c:pt>
                <c:pt idx="5963">
                  <c:v>059XX S KING DR</c:v>
                </c:pt>
                <c:pt idx="5964">
                  <c:v>059XX S KNOX AV</c:v>
                </c:pt>
                <c:pt idx="5965">
                  <c:v>059XX S TROY ST</c:v>
                </c:pt>
                <c:pt idx="5966">
                  <c:v>059XX W 55TH ST</c:v>
                </c:pt>
                <c:pt idx="5967">
                  <c:v>059XX W 57TH ST</c:v>
                </c:pt>
                <c:pt idx="5968">
                  <c:v>059XX W 59TH ST</c:v>
                </c:pt>
                <c:pt idx="5969">
                  <c:v>059XX W 60TH ST</c:v>
                </c:pt>
                <c:pt idx="5970">
                  <c:v>059XX W 61ST ST</c:v>
                </c:pt>
                <c:pt idx="5971">
                  <c:v>059XX W 62ND ST</c:v>
                </c:pt>
                <c:pt idx="5972">
                  <c:v>059XX W 63RD PL</c:v>
                </c:pt>
                <c:pt idx="5973">
                  <c:v>059XX W 64TH ST</c:v>
                </c:pt>
                <c:pt idx="5974">
                  <c:v>059XX W EDDY ST</c:v>
                </c:pt>
                <c:pt idx="5975">
                  <c:v>059XX W IOWA ST</c:v>
                </c:pt>
                <c:pt idx="5976">
                  <c:v>060XX S KING DR</c:v>
                </c:pt>
                <c:pt idx="5977">
                  <c:v>060XX S KNOX AV</c:v>
                </c:pt>
                <c:pt idx="5978">
                  <c:v>060XX S TROY ST</c:v>
                </c:pt>
                <c:pt idx="5979">
                  <c:v>060XX W 53RD ST</c:v>
                </c:pt>
                <c:pt idx="5980">
                  <c:v>060XX W 55TH ST</c:v>
                </c:pt>
                <c:pt idx="5981">
                  <c:v>060XX W 57TH ST</c:v>
                </c:pt>
                <c:pt idx="5982">
                  <c:v>060XX W 59TH ST</c:v>
                </c:pt>
                <c:pt idx="5983">
                  <c:v>060XX W 60TH ST</c:v>
                </c:pt>
                <c:pt idx="5984">
                  <c:v>060XX W 61ST ST</c:v>
                </c:pt>
                <c:pt idx="5985">
                  <c:v>060XX W 62ND ST</c:v>
                </c:pt>
                <c:pt idx="5986">
                  <c:v>060XX W 63RD PL</c:v>
                </c:pt>
                <c:pt idx="5987">
                  <c:v>060XX W 64TH ST</c:v>
                </c:pt>
                <c:pt idx="5988">
                  <c:v>060XX W EDDY ST</c:v>
                </c:pt>
                <c:pt idx="5989">
                  <c:v>061XX N KNOX AV</c:v>
                </c:pt>
                <c:pt idx="5990">
                  <c:v>061XX N NEVA AV</c:v>
                </c:pt>
                <c:pt idx="5991">
                  <c:v>061XX S WOOD ST</c:v>
                </c:pt>
                <c:pt idx="5992">
                  <c:v>061XX W 51ST ST</c:v>
                </c:pt>
                <c:pt idx="5993">
                  <c:v>061XX W 52ND ST</c:v>
                </c:pt>
                <c:pt idx="5994">
                  <c:v>061XX W 54TH ST</c:v>
                </c:pt>
                <c:pt idx="5995">
                  <c:v>061XX W 56TH ST</c:v>
                </c:pt>
                <c:pt idx="5996">
                  <c:v>061XX W 58TH ST</c:v>
                </c:pt>
                <c:pt idx="5997">
                  <c:v>061XX W 63RD ST</c:v>
                </c:pt>
                <c:pt idx="5998">
                  <c:v>061XX W 64TH PL</c:v>
                </c:pt>
                <c:pt idx="5999">
                  <c:v>061XX W 65TH ST</c:v>
                </c:pt>
                <c:pt idx="6000">
                  <c:v>062XX N BELL AV</c:v>
                </c:pt>
                <c:pt idx="6001">
                  <c:v>062XX S KING DR</c:v>
                </c:pt>
                <c:pt idx="6002">
                  <c:v>062XX S KNOX AV</c:v>
                </c:pt>
                <c:pt idx="6003">
                  <c:v>062XX S TROY ST</c:v>
                </c:pt>
                <c:pt idx="6004">
                  <c:v>062XX W 53RD ST</c:v>
                </c:pt>
                <c:pt idx="6005">
                  <c:v>062XX W 55TH ST</c:v>
                </c:pt>
                <c:pt idx="6006">
                  <c:v>062XX W 57TH ST</c:v>
                </c:pt>
                <c:pt idx="6007">
                  <c:v>062XX W 59TH ST</c:v>
                </c:pt>
                <c:pt idx="6008">
                  <c:v>062XX W 60TH ST</c:v>
                </c:pt>
                <c:pt idx="6009">
                  <c:v>062XX W 61ST ST</c:v>
                </c:pt>
                <c:pt idx="6010">
                  <c:v>062XX W 62ND ST</c:v>
                </c:pt>
                <c:pt idx="6011">
                  <c:v>062XX W 63RD PL</c:v>
                </c:pt>
                <c:pt idx="6012">
                  <c:v>062XX W 64TH ST</c:v>
                </c:pt>
                <c:pt idx="6013">
                  <c:v>062XX W EDDY ST</c:v>
                </c:pt>
                <c:pt idx="6014">
                  <c:v>063XX N KNOX AV</c:v>
                </c:pt>
                <c:pt idx="6015">
                  <c:v>063XX N TROY ST</c:v>
                </c:pt>
                <c:pt idx="6016">
                  <c:v>063XX S BELL AV</c:v>
                </c:pt>
                <c:pt idx="6017">
                  <c:v>063XX S LOWE AV</c:v>
                </c:pt>
                <c:pt idx="6018">
                  <c:v>063XX S WOOD ST</c:v>
                </c:pt>
                <c:pt idx="6019">
                  <c:v>063XX S YALE AV</c:v>
                </c:pt>
                <c:pt idx="6020">
                  <c:v>063XX W 52ND ST</c:v>
                </c:pt>
                <c:pt idx="6021">
                  <c:v>063XX W 54TH ST</c:v>
                </c:pt>
                <c:pt idx="6022">
                  <c:v>063XX W 56TH ST</c:v>
                </c:pt>
                <c:pt idx="6023">
                  <c:v>063XX W 58TH ST</c:v>
                </c:pt>
                <c:pt idx="6024">
                  <c:v>063XX W 63RD ST</c:v>
                </c:pt>
                <c:pt idx="6025">
                  <c:v>063XX W 64TH PL</c:v>
                </c:pt>
                <c:pt idx="6026">
                  <c:v>063XX W 65TH ST</c:v>
                </c:pt>
                <c:pt idx="6027">
                  <c:v>063XX W HAFT ST</c:v>
                </c:pt>
                <c:pt idx="6028">
                  <c:v>064XX N BELL AV</c:v>
                </c:pt>
                <c:pt idx="6029">
                  <c:v>064XX S KING DR</c:v>
                </c:pt>
                <c:pt idx="6030">
                  <c:v>064XX S KNOX AV</c:v>
                </c:pt>
                <c:pt idx="6031">
                  <c:v>064XX S LONG AV</c:v>
                </c:pt>
                <c:pt idx="6032">
                  <c:v>064XX S TROY ST</c:v>
                </c:pt>
                <c:pt idx="6033">
                  <c:v>064XX W 53RD ST</c:v>
                </c:pt>
                <c:pt idx="6034">
                  <c:v>064XX W 57TH ST</c:v>
                </c:pt>
                <c:pt idx="6035">
                  <c:v>064XX W 59TH ST</c:v>
                </c:pt>
                <c:pt idx="6036">
                  <c:v>064XX W 60TH ST</c:v>
                </c:pt>
                <c:pt idx="6037">
                  <c:v>064XX W 61ST ST</c:v>
                </c:pt>
                <c:pt idx="6038">
                  <c:v>064XX W 62ND ST</c:v>
                </c:pt>
                <c:pt idx="6039">
                  <c:v>064XX W 63RD PL</c:v>
                </c:pt>
                <c:pt idx="6040">
                  <c:v>064XX W 64TH ST</c:v>
                </c:pt>
                <c:pt idx="6041">
                  <c:v>065XX N NEVA AV</c:v>
                </c:pt>
                <c:pt idx="6042">
                  <c:v>065XX N TROY ST</c:v>
                </c:pt>
                <c:pt idx="6043">
                  <c:v>065XX S BELL AV</c:v>
                </c:pt>
                <c:pt idx="6044">
                  <c:v>065XX S LOWE AV</c:v>
                </c:pt>
                <c:pt idx="6045">
                  <c:v>065XX S ROSS AV</c:v>
                </c:pt>
                <c:pt idx="6046">
                  <c:v>065XX S WOOD ST</c:v>
                </c:pt>
                <c:pt idx="6047">
                  <c:v>065XX S YALE AV</c:v>
                </c:pt>
                <c:pt idx="6048">
                  <c:v>065XX W 51ST ST</c:v>
                </c:pt>
                <c:pt idx="6049">
                  <c:v>065XX W 52ND ST</c:v>
                </c:pt>
                <c:pt idx="6050">
                  <c:v>065XX W 56TH ST</c:v>
                </c:pt>
                <c:pt idx="6051">
                  <c:v>065XX W 58TH ST</c:v>
                </c:pt>
                <c:pt idx="6052">
                  <c:v>065XX W 60TH PL</c:v>
                </c:pt>
                <c:pt idx="6053">
                  <c:v>065XX W 63RD ST</c:v>
                </c:pt>
                <c:pt idx="6054">
                  <c:v>065XX W 64TH PL</c:v>
                </c:pt>
                <c:pt idx="6055">
                  <c:v>065XX W 65TH ST</c:v>
                </c:pt>
                <c:pt idx="6056">
                  <c:v>066XX S KING DR</c:v>
                </c:pt>
                <c:pt idx="6057">
                  <c:v>066XX S KNOX AV</c:v>
                </c:pt>
                <c:pt idx="6058">
                  <c:v>066XX S TROY ST</c:v>
                </c:pt>
                <c:pt idx="6059">
                  <c:v>066XX W 53RD ST</c:v>
                </c:pt>
                <c:pt idx="6060">
                  <c:v>066XX W 57TH ST</c:v>
                </c:pt>
                <c:pt idx="6061">
                  <c:v>066XX W 59TH ST</c:v>
                </c:pt>
                <c:pt idx="6062">
                  <c:v>066XX W 60TH ST</c:v>
                </c:pt>
                <c:pt idx="6063">
                  <c:v>066XX W 62ND ST</c:v>
                </c:pt>
                <c:pt idx="6064">
                  <c:v>066XX W 63RD PL</c:v>
                </c:pt>
                <c:pt idx="6065">
                  <c:v>066XX W 64TH ST</c:v>
                </c:pt>
                <c:pt idx="6066">
                  <c:v>067XX N JEAN AV</c:v>
                </c:pt>
                <c:pt idx="6067">
                  <c:v>067XX S BELL AV</c:v>
                </c:pt>
                <c:pt idx="6068">
                  <c:v>067XX S LOWE AV</c:v>
                </c:pt>
                <c:pt idx="6069">
                  <c:v>067XX S WOOD ST</c:v>
                </c:pt>
                <c:pt idx="6070">
                  <c:v>067XX S YALE AV</c:v>
                </c:pt>
                <c:pt idx="6071">
                  <c:v>067XX W 52ND ST</c:v>
                </c:pt>
                <c:pt idx="6072">
                  <c:v>067XX W 54TH ST</c:v>
                </c:pt>
                <c:pt idx="6073">
                  <c:v>067XX W 56TH ST</c:v>
                </c:pt>
                <c:pt idx="6074">
                  <c:v>067XX W 58TH ST</c:v>
                </c:pt>
                <c:pt idx="6075">
                  <c:v>067XX W 63RD ST</c:v>
                </c:pt>
                <c:pt idx="6076">
                  <c:v>067XX W 64TH PL</c:v>
                </c:pt>
                <c:pt idx="6077">
                  <c:v>068XX S KING DR</c:v>
                </c:pt>
                <c:pt idx="6078">
                  <c:v>068XX W 53RD ST</c:v>
                </c:pt>
                <c:pt idx="6079">
                  <c:v>068XX W 57TH ST</c:v>
                </c:pt>
                <c:pt idx="6080">
                  <c:v>068XX W 59TH ST</c:v>
                </c:pt>
                <c:pt idx="6081">
                  <c:v>068XX W 62ND ST</c:v>
                </c:pt>
                <c:pt idx="6082">
                  <c:v>068XX W 63RD PL</c:v>
                </c:pt>
                <c:pt idx="6083">
                  <c:v>068XX W 64TH ST</c:v>
                </c:pt>
                <c:pt idx="6084">
                  <c:v>069XX S BELL AV</c:v>
                </c:pt>
                <c:pt idx="6085">
                  <c:v>069XX S LOWE AV</c:v>
                </c:pt>
                <c:pt idx="6086">
                  <c:v>069XX S WOOD ST</c:v>
                </c:pt>
                <c:pt idx="6087">
                  <c:v>069XX S YALE AV</c:v>
                </c:pt>
                <c:pt idx="6088">
                  <c:v>069XX W 51ST ST</c:v>
                </c:pt>
                <c:pt idx="6089">
                  <c:v>069XX W 52ND ST</c:v>
                </c:pt>
                <c:pt idx="6090">
                  <c:v>069XX W 54TH ST</c:v>
                </c:pt>
                <c:pt idx="6091">
                  <c:v>069XX W 56TH ST</c:v>
                </c:pt>
                <c:pt idx="6092">
                  <c:v>069XX W 63RD ST</c:v>
                </c:pt>
                <c:pt idx="6093">
                  <c:v>069XX W 64TH PL</c:v>
                </c:pt>
                <c:pt idx="6094">
                  <c:v>069XX W 65TH ST</c:v>
                </c:pt>
                <c:pt idx="6095">
                  <c:v>070XX S BELL AV</c:v>
                </c:pt>
                <c:pt idx="6096">
                  <c:v>070XX S LOWE AV</c:v>
                </c:pt>
                <c:pt idx="6097">
                  <c:v>070XX S WOOD ST</c:v>
                </c:pt>
                <c:pt idx="6098">
                  <c:v>070XX S YALE AV</c:v>
                </c:pt>
                <c:pt idx="6099">
                  <c:v>070XX W 52ND ST</c:v>
                </c:pt>
                <c:pt idx="6100">
                  <c:v>070XX W 54TH ST</c:v>
                </c:pt>
                <c:pt idx="6101">
                  <c:v>070XX W 56TH ST</c:v>
                </c:pt>
                <c:pt idx="6102">
                  <c:v>070XX W 58TH ST</c:v>
                </c:pt>
                <c:pt idx="6103">
                  <c:v>070XX W 63RD ST</c:v>
                </c:pt>
                <c:pt idx="6104">
                  <c:v>070XX W 64TH PL</c:v>
                </c:pt>
                <c:pt idx="6105">
                  <c:v>070XX W 65TH ST</c:v>
                </c:pt>
                <c:pt idx="6106">
                  <c:v>071XX N BELL AV</c:v>
                </c:pt>
                <c:pt idx="6107">
                  <c:v>071XX S KING DR</c:v>
                </c:pt>
                <c:pt idx="6108">
                  <c:v>071XX S TROY ST</c:v>
                </c:pt>
                <c:pt idx="6109">
                  <c:v>071XX W 51ST PL</c:v>
                </c:pt>
                <c:pt idx="6110">
                  <c:v>071XX W 53RD ST</c:v>
                </c:pt>
                <c:pt idx="6111">
                  <c:v>071XX W 57TH ST</c:v>
                </c:pt>
                <c:pt idx="6112">
                  <c:v>071XX W 59TH ST</c:v>
                </c:pt>
                <c:pt idx="6113">
                  <c:v>071XX W 60TH ST</c:v>
                </c:pt>
                <c:pt idx="6114">
                  <c:v>071XX W 61ST ST</c:v>
                </c:pt>
                <c:pt idx="6115">
                  <c:v>071XX W 62ND ST</c:v>
                </c:pt>
                <c:pt idx="6116">
                  <c:v>071XX W 63RD PL</c:v>
                </c:pt>
                <c:pt idx="6117">
                  <c:v>071XX W 64TH ST</c:v>
                </c:pt>
                <c:pt idx="6118">
                  <c:v>071XX W HOOD AV</c:v>
                </c:pt>
                <c:pt idx="6119">
                  <c:v>072XX S BELL AV</c:v>
                </c:pt>
                <c:pt idx="6120">
                  <c:v>072XX S LOWE AV</c:v>
                </c:pt>
                <c:pt idx="6121">
                  <c:v>072XX S WOOD ST</c:v>
                </c:pt>
                <c:pt idx="6122">
                  <c:v>072XX S YALE AV</c:v>
                </c:pt>
                <c:pt idx="6123">
                  <c:v>072XX W LUNT AV</c:v>
                </c:pt>
                <c:pt idx="6124">
                  <c:v>073XX N BELL AV</c:v>
                </c:pt>
                <c:pt idx="6125">
                  <c:v>073XX S KING DR</c:v>
                </c:pt>
                <c:pt idx="6126">
                  <c:v>073XX S TROY ST</c:v>
                </c:pt>
                <c:pt idx="6127">
                  <c:v>074XX S LOWE AV</c:v>
                </c:pt>
                <c:pt idx="6128">
                  <c:v>074XX S WOOD ST</c:v>
                </c:pt>
                <c:pt idx="6129">
                  <c:v>074XX S YALE AV</c:v>
                </c:pt>
                <c:pt idx="6130">
                  <c:v>074XX W 60TH PL</c:v>
                </c:pt>
                <c:pt idx="6131">
                  <c:v>074XX W LUNT AV</c:v>
                </c:pt>
                <c:pt idx="6132">
                  <c:v>075XX N BELL AV</c:v>
                </c:pt>
                <c:pt idx="6133">
                  <c:v>075XX S KING DR</c:v>
                </c:pt>
                <c:pt idx="6134">
                  <c:v>076XX S LOWE AV</c:v>
                </c:pt>
                <c:pt idx="6135">
                  <c:v>076XX S WOOD ST</c:v>
                </c:pt>
                <c:pt idx="6136">
                  <c:v>076XX S YALE AV</c:v>
                </c:pt>
                <c:pt idx="6137">
                  <c:v>077XX S KING DR</c:v>
                </c:pt>
                <c:pt idx="6138">
                  <c:v>077XX S KNOX AV</c:v>
                </c:pt>
                <c:pt idx="6139">
                  <c:v>077XX S TROY ST</c:v>
                </c:pt>
                <c:pt idx="6140">
                  <c:v>077XX W HOOD AV</c:v>
                </c:pt>
                <c:pt idx="6141">
                  <c:v>078XX S LOWE AV</c:v>
                </c:pt>
                <c:pt idx="6142">
                  <c:v>078XX S WOOD ST</c:v>
                </c:pt>
                <c:pt idx="6143">
                  <c:v>079XX S KING DR</c:v>
                </c:pt>
                <c:pt idx="6144">
                  <c:v>079XX S KNOX AV</c:v>
                </c:pt>
                <c:pt idx="6145">
                  <c:v>079XX S TROY ST</c:v>
                </c:pt>
                <c:pt idx="6146">
                  <c:v>080XX S KING DR</c:v>
                </c:pt>
                <c:pt idx="6147">
                  <c:v>080XX S KNOX AV</c:v>
                </c:pt>
                <c:pt idx="6148">
                  <c:v>080XX S TROY ST</c:v>
                </c:pt>
                <c:pt idx="6149">
                  <c:v>081XX S WOOD ST</c:v>
                </c:pt>
                <c:pt idx="6150">
                  <c:v>081XX S YALE AV</c:v>
                </c:pt>
                <c:pt idx="6151">
                  <c:v>082XX S KING DR</c:v>
                </c:pt>
                <c:pt idx="6152">
                  <c:v>082XX S KNOX AV</c:v>
                </c:pt>
                <c:pt idx="6153">
                  <c:v>082XX S TROY ST</c:v>
                </c:pt>
                <c:pt idx="6154">
                  <c:v>083XX S BOND AV</c:v>
                </c:pt>
                <c:pt idx="6155">
                  <c:v>083XX S WOOD ST</c:v>
                </c:pt>
                <c:pt idx="6156">
                  <c:v>084XX S KING DR</c:v>
                </c:pt>
                <c:pt idx="6157">
                  <c:v>084XX S KNOX AV</c:v>
                </c:pt>
                <c:pt idx="6158">
                  <c:v>085XX S LOWE AV</c:v>
                </c:pt>
                <c:pt idx="6159">
                  <c:v>085XX S WOOD ST</c:v>
                </c:pt>
                <c:pt idx="6160">
                  <c:v>086XX S KING DR</c:v>
                </c:pt>
                <c:pt idx="6161">
                  <c:v>086XX S KNOX AV</c:v>
                </c:pt>
                <c:pt idx="6162">
                  <c:v>087XX S LOWE AV</c:v>
                </c:pt>
                <c:pt idx="6163">
                  <c:v>087XX S WOOD ST</c:v>
                </c:pt>
                <c:pt idx="6164">
                  <c:v>088XX S KING DR</c:v>
                </c:pt>
                <c:pt idx="6165">
                  <c:v>089XX S BELL AV</c:v>
                </c:pt>
                <c:pt idx="6166">
                  <c:v>089XX S LOWE AV</c:v>
                </c:pt>
                <c:pt idx="6167">
                  <c:v>090XX S BELL AV</c:v>
                </c:pt>
                <c:pt idx="6168">
                  <c:v>090XX S LOWE AV</c:v>
                </c:pt>
                <c:pt idx="6169">
                  <c:v>090XX S YALE AV</c:v>
                </c:pt>
                <c:pt idx="6170">
                  <c:v>091XX S KING DR</c:v>
                </c:pt>
                <c:pt idx="6171">
                  <c:v>092XX S LOWE AV</c:v>
                </c:pt>
                <c:pt idx="6172">
                  <c:v>093XX S KING DR</c:v>
                </c:pt>
                <c:pt idx="6173">
                  <c:v>093XX S LYON AV</c:v>
                </c:pt>
                <c:pt idx="6174">
                  <c:v>094XX S BELL AV</c:v>
                </c:pt>
                <c:pt idx="6175">
                  <c:v>094XX S LOWE AV</c:v>
                </c:pt>
                <c:pt idx="6176">
                  <c:v>094XX S YALE AV</c:v>
                </c:pt>
                <c:pt idx="6177">
                  <c:v>095XX S KING DR</c:v>
                </c:pt>
                <c:pt idx="6178">
                  <c:v>096XX S BELL AV</c:v>
                </c:pt>
                <c:pt idx="6179">
                  <c:v>096XX S LOWE AV</c:v>
                </c:pt>
                <c:pt idx="6180">
                  <c:v>096XX S WOOD ST</c:v>
                </c:pt>
                <c:pt idx="6181">
                  <c:v>096XX S YALE AV</c:v>
                </c:pt>
                <c:pt idx="6182">
                  <c:v>097XX S KING DR</c:v>
                </c:pt>
                <c:pt idx="6183">
                  <c:v>098XX S BELL AV</c:v>
                </c:pt>
                <c:pt idx="6184">
                  <c:v>098XX S LOWE AV</c:v>
                </c:pt>
                <c:pt idx="6185">
                  <c:v>098XX S WOOD ST</c:v>
                </c:pt>
                <c:pt idx="6186">
                  <c:v>098XX S YALE AV</c:v>
                </c:pt>
                <c:pt idx="6187">
                  <c:v>099XX S KING DR</c:v>
                </c:pt>
                <c:pt idx="6188">
                  <c:v>100XX S BELL AV</c:v>
                </c:pt>
                <c:pt idx="6189">
                  <c:v>100XX S LOWE AV</c:v>
                </c:pt>
                <c:pt idx="6190">
                  <c:v>100XX S WOOD ST</c:v>
                </c:pt>
                <c:pt idx="6191">
                  <c:v>100XX S YALE AV</c:v>
                </c:pt>
                <c:pt idx="6192">
                  <c:v>101XX S KING DR</c:v>
                </c:pt>
                <c:pt idx="6193">
                  <c:v>102XX S BELL AV</c:v>
                </c:pt>
                <c:pt idx="6194">
                  <c:v>102XX S LOWE AV</c:v>
                </c:pt>
                <c:pt idx="6195">
                  <c:v>102XX S WOOD ST</c:v>
                </c:pt>
                <c:pt idx="6196">
                  <c:v>102XX S YALE AV</c:v>
                </c:pt>
                <c:pt idx="6197">
                  <c:v>103XX S DOTY AV</c:v>
                </c:pt>
                <c:pt idx="6198">
                  <c:v>103XX S HALE AV</c:v>
                </c:pt>
                <c:pt idx="6199">
                  <c:v>103XX S KING DR</c:v>
                </c:pt>
                <c:pt idx="6200">
                  <c:v>103XX S TROY ST</c:v>
                </c:pt>
                <c:pt idx="6201">
                  <c:v>104XX S BELL AV</c:v>
                </c:pt>
                <c:pt idx="6202">
                  <c:v>104XX S WOOD ST</c:v>
                </c:pt>
                <c:pt idx="6203">
                  <c:v>105XX S DREW ST</c:v>
                </c:pt>
                <c:pt idx="6204">
                  <c:v>105XX S HALE AV</c:v>
                </c:pt>
                <c:pt idx="6205">
                  <c:v>105XX S KING DR</c:v>
                </c:pt>
                <c:pt idx="6206">
                  <c:v>105XX S TROY ST</c:v>
                </c:pt>
                <c:pt idx="6207">
                  <c:v>106XX S BELL AV</c:v>
                </c:pt>
                <c:pt idx="6208">
                  <c:v>106XX S LOWE AV</c:v>
                </c:pt>
                <c:pt idx="6209">
                  <c:v>106XX S WOOD ST</c:v>
                </c:pt>
                <c:pt idx="6210">
                  <c:v>107XX S DREW ST</c:v>
                </c:pt>
                <c:pt idx="6211">
                  <c:v>107XX S HALE AV</c:v>
                </c:pt>
                <c:pt idx="6212">
                  <c:v>107XX S KING DR</c:v>
                </c:pt>
                <c:pt idx="6213">
                  <c:v>107XX S TROY ST</c:v>
                </c:pt>
                <c:pt idx="6214">
                  <c:v>108XX S BELL AV</c:v>
                </c:pt>
                <c:pt idx="6215">
                  <c:v>108XX S LOWE AV</c:v>
                </c:pt>
                <c:pt idx="6216">
                  <c:v>108XX S WOOD ST</c:v>
                </c:pt>
                <c:pt idx="6217">
                  <c:v>109XX S HALE AV</c:v>
                </c:pt>
                <c:pt idx="6218">
                  <c:v>109XX S KING DR</c:v>
                </c:pt>
                <c:pt idx="6219">
                  <c:v>109XX S TROY ST</c:v>
                </c:pt>
                <c:pt idx="6220">
                  <c:v>110XX S HALE AV</c:v>
                </c:pt>
                <c:pt idx="6221">
                  <c:v>110XX S KING DR</c:v>
                </c:pt>
                <c:pt idx="6222">
                  <c:v>110XX S TROY ST</c:v>
                </c:pt>
                <c:pt idx="6223">
                  <c:v>111XX S BELL AV</c:v>
                </c:pt>
                <c:pt idx="6224">
                  <c:v>111XX S LOWE AV</c:v>
                </c:pt>
                <c:pt idx="6225">
                  <c:v>112XX S DOTY AV</c:v>
                </c:pt>
                <c:pt idx="6226">
                  <c:v>112XX S HALE AV</c:v>
                </c:pt>
                <c:pt idx="6227">
                  <c:v>112XX S KING DR</c:v>
                </c:pt>
                <c:pt idx="6228">
                  <c:v>112XX S TROY ST</c:v>
                </c:pt>
                <c:pt idx="6229">
                  <c:v>113XX S BELL AV</c:v>
                </c:pt>
                <c:pt idx="6230">
                  <c:v>113XX S LOWE AV</c:v>
                </c:pt>
                <c:pt idx="6231">
                  <c:v>113XX S YALE AV</c:v>
                </c:pt>
                <c:pt idx="6232">
                  <c:v>114XX S HALE AV</c:v>
                </c:pt>
                <c:pt idx="6233">
                  <c:v>114XX S KING DR</c:v>
                </c:pt>
                <c:pt idx="6234">
                  <c:v>115XX S BELL AV</c:v>
                </c:pt>
                <c:pt idx="6235">
                  <c:v>115XX S LOWE AV</c:v>
                </c:pt>
                <c:pt idx="6236">
                  <c:v>115XX S YALE AV</c:v>
                </c:pt>
                <c:pt idx="6237">
                  <c:v>116XX S HALE AV</c:v>
                </c:pt>
                <c:pt idx="6238">
                  <c:v>117XX S BELL AV</c:v>
                </c:pt>
                <c:pt idx="6239">
                  <c:v>117XX S LOWE AV</c:v>
                </c:pt>
                <c:pt idx="6240">
                  <c:v>117XX S YALE AV</c:v>
                </c:pt>
                <c:pt idx="6241">
                  <c:v>118XX S HALE AV</c:v>
                </c:pt>
                <c:pt idx="6242">
                  <c:v>119XX S LOWE AV</c:v>
                </c:pt>
                <c:pt idx="6243">
                  <c:v>119XX S YALE AV</c:v>
                </c:pt>
                <c:pt idx="6244">
                  <c:v>120XX S LOWE AV</c:v>
                </c:pt>
                <c:pt idx="6245">
                  <c:v>120XX S YALE AV</c:v>
                </c:pt>
                <c:pt idx="6246">
                  <c:v>122XX S LOWE AV</c:v>
                </c:pt>
                <c:pt idx="6247">
                  <c:v>122XX S YALE AV</c:v>
                </c:pt>
                <c:pt idx="6248">
                  <c:v>124XX S LOWE AV</c:v>
                </c:pt>
                <c:pt idx="6249">
                  <c:v>124XX S YALE AV</c:v>
                </c:pt>
                <c:pt idx="6250">
                  <c:v>126XX S LOWE AV</c:v>
                </c:pt>
                <c:pt idx="6251">
                  <c:v>126XX S YALE AV</c:v>
                </c:pt>
                <c:pt idx="6252">
                  <c:v>128XX S LOWE AV</c:v>
                </c:pt>
                <c:pt idx="6253">
                  <c:v>130XX S DOTY AV</c:v>
                </c:pt>
                <c:pt idx="6254">
                  <c:v>130XX S KING DR</c:v>
                </c:pt>
                <c:pt idx="6255">
                  <c:v>130XX W RWY 14R</c:v>
                </c:pt>
                <c:pt idx="6256">
                  <c:v>132XX S KING DR</c:v>
                </c:pt>
                <c:pt idx="6257">
                  <c:v>134XX S DOTY AV</c:v>
                </c:pt>
                <c:pt idx="6258">
                  <c:v>0000X E 100TH PL</c:v>
                </c:pt>
                <c:pt idx="6259">
                  <c:v>0000X E 101ST PL</c:v>
                </c:pt>
                <c:pt idx="6260">
                  <c:v>0000X E 102ND PL</c:v>
                </c:pt>
                <c:pt idx="6261">
                  <c:v>0000X E 103RD ST</c:v>
                </c:pt>
                <c:pt idx="6262">
                  <c:v>0000X E 105TH ST</c:v>
                </c:pt>
                <c:pt idx="6263">
                  <c:v>0000X E 107TH ST</c:v>
                </c:pt>
                <c:pt idx="6264">
                  <c:v>0000X E 109TH ST</c:v>
                </c:pt>
                <c:pt idx="6265">
                  <c:v>0000X E 110TH ST</c:v>
                </c:pt>
                <c:pt idx="6266">
                  <c:v>0000X E 111TH PL</c:v>
                </c:pt>
                <c:pt idx="6267">
                  <c:v>0000X E 112TH ST</c:v>
                </c:pt>
                <c:pt idx="6268">
                  <c:v>0000X E 113TH PL</c:v>
                </c:pt>
                <c:pt idx="6269">
                  <c:v>0000X E 114TH ST</c:v>
                </c:pt>
                <c:pt idx="6270">
                  <c:v>0000X E 116TH ST</c:v>
                </c:pt>
                <c:pt idx="6271">
                  <c:v>0000X E 117TH PL</c:v>
                </c:pt>
                <c:pt idx="6272">
                  <c:v>0000X E 118TH ST</c:v>
                </c:pt>
                <c:pt idx="6273">
                  <c:v>0000X E 119TH PL</c:v>
                </c:pt>
                <c:pt idx="6274">
                  <c:v>0000X E 120TH PL</c:v>
                </c:pt>
                <c:pt idx="6275">
                  <c:v>0000X E 121ST PL</c:v>
                </c:pt>
                <c:pt idx="6276">
                  <c:v>0000X E 122ND PL</c:v>
                </c:pt>
                <c:pt idx="6277">
                  <c:v>0000X E 123RD ST</c:v>
                </c:pt>
                <c:pt idx="6278">
                  <c:v>0000X E 124TH PL</c:v>
                </c:pt>
                <c:pt idx="6279">
                  <c:v>0000X E 127TH ST</c:v>
                </c:pt>
                <c:pt idx="6280">
                  <c:v>0000X E ADAMS ST</c:v>
                </c:pt>
                <c:pt idx="6281">
                  <c:v>0000X E Adams St</c:v>
                </c:pt>
                <c:pt idx="6282">
                  <c:v>0000X E BALBO AV</c:v>
                </c:pt>
                <c:pt idx="6283">
                  <c:v>0000X E GRAND AV</c:v>
                </c:pt>
                <c:pt idx="6284">
                  <c:v>0000X E HURON ST</c:v>
                </c:pt>
                <c:pt idx="6285">
                  <c:v>0000X N CANAL ST</c:v>
                </c:pt>
                <c:pt idx="6286">
                  <c:v>0000X N CLARK ST</c:v>
                </c:pt>
                <c:pt idx="6287">
                  <c:v>0000X N DAMEN AV</c:v>
                </c:pt>
                <c:pt idx="6288">
                  <c:v>0000X N GREEN ST</c:v>
                </c:pt>
                <c:pt idx="6289">
                  <c:v>0000X N Green St</c:v>
                </c:pt>
                <c:pt idx="6290">
                  <c:v>0000X N HOMAN AV</c:v>
                </c:pt>
                <c:pt idx="6291">
                  <c:v>0000X N HOYNE AV</c:v>
                </c:pt>
                <c:pt idx="6292">
                  <c:v>0000X N LAMON AV</c:v>
                </c:pt>
                <c:pt idx="6293">
                  <c:v>0000X N LONG AVE</c:v>
                </c:pt>
                <c:pt idx="6294">
                  <c:v>0000X N LOTUS AV</c:v>
                </c:pt>
                <c:pt idx="6295">
                  <c:v>0000X N OGDEN AV</c:v>
                </c:pt>
                <c:pt idx="6296">
                  <c:v>0000X N PINE AVE</c:v>
                </c:pt>
                <c:pt idx="6297">
                  <c:v>0000X N STATE ST</c:v>
                </c:pt>
                <c:pt idx="6298">
                  <c:v>0000X N WELLS ST</c:v>
                </c:pt>
                <c:pt idx="6299">
                  <c:v>0000X S MASON AV</c:v>
                </c:pt>
                <c:pt idx="6300">
                  <c:v>0000X W 103RD ST</c:v>
                </c:pt>
                <c:pt idx="6301">
                  <c:v>0000X W 104TH PL</c:v>
                </c:pt>
                <c:pt idx="6302">
                  <c:v>0000X W 105TH ST</c:v>
                </c:pt>
                <c:pt idx="6303">
                  <c:v>0000X W 106TH PL</c:v>
                </c:pt>
                <c:pt idx="6304">
                  <c:v>0000X W 107TH ST</c:v>
                </c:pt>
                <c:pt idx="6305">
                  <c:v>0000X W 108TH PL</c:v>
                </c:pt>
                <c:pt idx="6306">
                  <c:v>0000X W 109TH ST</c:v>
                </c:pt>
                <c:pt idx="6307">
                  <c:v>0000X W 110TH ST</c:v>
                </c:pt>
                <c:pt idx="6308">
                  <c:v>0000X W 111TH PL</c:v>
                </c:pt>
                <c:pt idx="6309">
                  <c:v>0000X W 112TH ST</c:v>
                </c:pt>
                <c:pt idx="6310">
                  <c:v>0000X W 113TH PL</c:v>
                </c:pt>
                <c:pt idx="6311">
                  <c:v>0000X W 114TH ST</c:v>
                </c:pt>
                <c:pt idx="6312">
                  <c:v>0000X W 116TH ST</c:v>
                </c:pt>
                <c:pt idx="6313">
                  <c:v>0000X W 118TH ST</c:v>
                </c:pt>
                <c:pt idx="6314">
                  <c:v>0000X W 123RD ST</c:v>
                </c:pt>
                <c:pt idx="6315">
                  <c:v>0000X W 125TH ST</c:v>
                </c:pt>
                <c:pt idx="6316">
                  <c:v>0000X W 126TH PL</c:v>
                </c:pt>
                <c:pt idx="6317">
                  <c:v>0000X W 127TH ST</c:v>
                </c:pt>
                <c:pt idx="6318">
                  <c:v>0000X W ADAMS ST</c:v>
                </c:pt>
                <c:pt idx="6319">
                  <c:v>0000X W GRAND AV</c:v>
                </c:pt>
                <c:pt idx="6320">
                  <c:v>0000X W HURON ST</c:v>
                </c:pt>
                <c:pt idx="6321">
                  <c:v>0000X W NORTH BL</c:v>
                </c:pt>
                <c:pt idx="6322">
                  <c:v>001XX E 100TH ST</c:v>
                </c:pt>
                <c:pt idx="6323">
                  <c:v>001XX E 101ST ST</c:v>
                </c:pt>
                <c:pt idx="6324">
                  <c:v>001XX E 102ND ST</c:v>
                </c:pt>
                <c:pt idx="6325">
                  <c:v>001XX E 103RD PL</c:v>
                </c:pt>
                <c:pt idx="6326">
                  <c:v>001XX E 104TH ST</c:v>
                </c:pt>
                <c:pt idx="6327">
                  <c:v>001XX E 108TH ST</c:v>
                </c:pt>
                <c:pt idx="6328">
                  <c:v>001XX E 111TH ST</c:v>
                </c:pt>
                <c:pt idx="6329">
                  <c:v>001XX E 113TH ST</c:v>
                </c:pt>
                <c:pt idx="6330">
                  <c:v>001XX E 114TH PL</c:v>
                </c:pt>
                <c:pt idx="6331">
                  <c:v>001XX E 115TH ST</c:v>
                </c:pt>
                <c:pt idx="6332">
                  <c:v>001XX E 117TH ST</c:v>
                </c:pt>
                <c:pt idx="6333">
                  <c:v>001XX E 118TH PL</c:v>
                </c:pt>
                <c:pt idx="6334">
                  <c:v>001XX E 119TH ST</c:v>
                </c:pt>
                <c:pt idx="6335">
                  <c:v>001XX E 120TH ST</c:v>
                </c:pt>
                <c:pt idx="6336">
                  <c:v>001XX E 121ST ST</c:v>
                </c:pt>
                <c:pt idx="6337">
                  <c:v>001XX E 122ND ST</c:v>
                </c:pt>
                <c:pt idx="6338">
                  <c:v>001XX E 124TH ST</c:v>
                </c:pt>
                <c:pt idx="6339">
                  <c:v>001XX E 125TH PL</c:v>
                </c:pt>
                <c:pt idx="6340">
                  <c:v>001XX E 133RD ST</c:v>
                </c:pt>
                <c:pt idx="6341">
                  <c:v>001XX E BALBO DR</c:v>
                </c:pt>
                <c:pt idx="6342">
                  <c:v>001XX N BELL AVE</c:v>
                </c:pt>
                <c:pt idx="6343">
                  <c:v>001XX N HOMAN BL</c:v>
                </c:pt>
                <c:pt idx="6344">
                  <c:v>001XX N LOREL AV</c:v>
                </c:pt>
                <c:pt idx="6345">
                  <c:v>001XX N MASON AV</c:v>
                </c:pt>
                <c:pt idx="6346">
                  <c:v>001XX S CANAL ST</c:v>
                </c:pt>
                <c:pt idx="6347">
                  <c:v>001XX S CLARK ST</c:v>
                </c:pt>
                <c:pt idx="6348">
                  <c:v>001XX S DAMEN AV</c:v>
                </c:pt>
                <c:pt idx="6349">
                  <c:v>001XX S GREEN ST</c:v>
                </c:pt>
                <c:pt idx="6350">
                  <c:v>001XX S HOMAN AV</c:v>
                </c:pt>
                <c:pt idx="6351">
                  <c:v>001XX S HOYNE AV</c:v>
                </c:pt>
                <c:pt idx="6352">
                  <c:v>001XX S LOTUS AV</c:v>
                </c:pt>
                <c:pt idx="6353">
                  <c:v>001XX S STATE ST</c:v>
                </c:pt>
                <c:pt idx="6354">
                  <c:v>001XX S WELLS ST</c:v>
                </c:pt>
                <c:pt idx="6355">
                  <c:v>001XX W 100TH ST</c:v>
                </c:pt>
                <c:pt idx="6356">
                  <c:v>001XX W 101ST ST</c:v>
                </c:pt>
                <c:pt idx="6357">
                  <c:v>001XX W 102ND ST</c:v>
                </c:pt>
                <c:pt idx="6358">
                  <c:v>001XX W 103RD PL</c:v>
                </c:pt>
                <c:pt idx="6359">
                  <c:v>001XX W 104TH ST</c:v>
                </c:pt>
                <c:pt idx="6360">
                  <c:v>001XX W 104th st</c:v>
                </c:pt>
                <c:pt idx="6361">
                  <c:v>001XX W 108TH ST</c:v>
                </c:pt>
                <c:pt idx="6362">
                  <c:v>001XX W 109TH PL</c:v>
                </c:pt>
                <c:pt idx="6363">
                  <c:v>001XX W 110TH PL</c:v>
                </c:pt>
                <c:pt idx="6364">
                  <c:v>001XX W 111TH ST</c:v>
                </c:pt>
                <c:pt idx="6365">
                  <c:v>001XX W 112TH PL</c:v>
                </c:pt>
                <c:pt idx="6366">
                  <c:v>001XX W 113TH ST</c:v>
                </c:pt>
                <c:pt idx="6367">
                  <c:v>001XX W 115TH ST</c:v>
                </c:pt>
                <c:pt idx="6368">
                  <c:v>001XX W 117TH ST</c:v>
                </c:pt>
                <c:pt idx="6369">
                  <c:v>001XX W 119TH ST</c:v>
                </c:pt>
                <c:pt idx="6370">
                  <c:v>001XX W 120TH ST</c:v>
                </c:pt>
                <c:pt idx="6371">
                  <c:v>001XX W 121ST ST</c:v>
                </c:pt>
                <c:pt idx="6372">
                  <c:v>001XX W 122ND ST</c:v>
                </c:pt>
                <c:pt idx="6373">
                  <c:v>001XX W 124TH ST</c:v>
                </c:pt>
                <c:pt idx="6374">
                  <c:v>001XX W MAPLE ST</c:v>
                </c:pt>
                <c:pt idx="6375">
                  <c:v>001XX W NORTH AV</c:v>
                </c:pt>
                <c:pt idx="6376">
                  <c:v>001XX W OHARE ST</c:v>
                </c:pt>
                <c:pt idx="6377">
                  <c:v>001XX W SWANN ST</c:v>
                </c:pt>
                <c:pt idx="6378">
                  <c:v>002XX E 103RD ST</c:v>
                </c:pt>
                <c:pt idx="6379">
                  <c:v>002XX E 105TH ST</c:v>
                </c:pt>
                <c:pt idx="6380">
                  <c:v>002XX E 107TH ST</c:v>
                </c:pt>
                <c:pt idx="6381">
                  <c:v>002XX E 109TH ST</c:v>
                </c:pt>
                <c:pt idx="6382">
                  <c:v>002XX E 116TH ST</c:v>
                </c:pt>
                <c:pt idx="6383">
                  <c:v>002XX E 118TH ST</c:v>
                </c:pt>
                <c:pt idx="6384">
                  <c:v>002XX E 120TH PL</c:v>
                </c:pt>
                <c:pt idx="6385">
                  <c:v>002XX E 121ST PL</c:v>
                </c:pt>
                <c:pt idx="6386">
                  <c:v>002XX E 130TH ST</c:v>
                </c:pt>
                <c:pt idx="6387">
                  <c:v>002XX E 132ND ST</c:v>
                </c:pt>
                <c:pt idx="6388">
                  <c:v>002XX E 134TH ST</c:v>
                </c:pt>
                <c:pt idx="6389">
                  <c:v>002XX E 135TH PL</c:v>
                </c:pt>
                <c:pt idx="6390">
                  <c:v>002XX E 136TH ST</c:v>
                </c:pt>
                <c:pt idx="6391">
                  <c:v>002XX E 138TH ST</c:v>
                </c:pt>
                <c:pt idx="6392">
                  <c:v>002XX E BALBO AV</c:v>
                </c:pt>
                <c:pt idx="6393">
                  <c:v>002XX E GRAND AV</c:v>
                </c:pt>
                <c:pt idx="6394">
                  <c:v>002XX E HURON ST</c:v>
                </c:pt>
                <c:pt idx="6395">
                  <c:v>002XX N AVERS AV</c:v>
                </c:pt>
                <c:pt idx="6396">
                  <c:v>002XX N CANAL ST</c:v>
                </c:pt>
                <c:pt idx="6397">
                  <c:v>002XX N CLARK ST</c:v>
                </c:pt>
                <c:pt idx="6398">
                  <c:v>002XX N Canal St</c:v>
                </c:pt>
                <c:pt idx="6399">
                  <c:v>002XX N DAMEN AV</c:v>
                </c:pt>
                <c:pt idx="6400">
                  <c:v>002XX N GREEN ST</c:v>
                </c:pt>
                <c:pt idx="6401">
                  <c:v>002XX N HOMAN AV</c:v>
                </c:pt>
                <c:pt idx="6402">
                  <c:v>002XX N KOLIN AV</c:v>
                </c:pt>
                <c:pt idx="6403">
                  <c:v>002XX N LAMON AV</c:v>
                </c:pt>
                <c:pt idx="6404">
                  <c:v>002XX N LONG AVE</c:v>
                </c:pt>
                <c:pt idx="6405">
                  <c:v>002XX N LOTUS AV</c:v>
                </c:pt>
                <c:pt idx="6406">
                  <c:v>002XX N OGDEN AV</c:v>
                </c:pt>
                <c:pt idx="6407">
                  <c:v>002XX N PINE AVE</c:v>
                </c:pt>
                <c:pt idx="6408">
                  <c:v>002XX N STATE ST</c:v>
                </c:pt>
                <c:pt idx="6409">
                  <c:v>002XX N UNION AV</c:v>
                </c:pt>
                <c:pt idx="6410">
                  <c:v>002XX N WELLS ST</c:v>
                </c:pt>
                <c:pt idx="6411">
                  <c:v>002XX S BELL AVE</c:v>
                </c:pt>
                <c:pt idx="6412">
                  <c:v>002XX W 103RD ST</c:v>
                </c:pt>
                <c:pt idx="6413">
                  <c:v>002XX W 104TH PL</c:v>
                </c:pt>
                <c:pt idx="6414">
                  <c:v>002XX W 105TH ST</c:v>
                </c:pt>
                <c:pt idx="6415">
                  <c:v>002XX W 106TH PL</c:v>
                </c:pt>
                <c:pt idx="6416">
                  <c:v>002XX W 107TH ST</c:v>
                </c:pt>
                <c:pt idx="6417">
                  <c:v>002XX W 108TH PL</c:v>
                </c:pt>
                <c:pt idx="6418">
                  <c:v>002XX W 109TH ST</c:v>
                </c:pt>
                <c:pt idx="6419">
                  <c:v>002XX W 110TH ST</c:v>
                </c:pt>
                <c:pt idx="6420">
                  <c:v>002XX W 111TH PL</c:v>
                </c:pt>
                <c:pt idx="6421">
                  <c:v>002XX W 112TH ST</c:v>
                </c:pt>
                <c:pt idx="6422">
                  <c:v>002XX W 114TH ST</c:v>
                </c:pt>
                <c:pt idx="6423">
                  <c:v>002XX W 116TH ST</c:v>
                </c:pt>
                <c:pt idx="6424">
                  <c:v>002XX W 118TH ST</c:v>
                </c:pt>
                <c:pt idx="6425">
                  <c:v>002XX W 123RD ST</c:v>
                </c:pt>
                <c:pt idx="6426">
                  <c:v>002XX W 125TH ST</c:v>
                </c:pt>
                <c:pt idx="6427">
                  <c:v>002XX W 127TH ST</c:v>
                </c:pt>
                <c:pt idx="6428">
                  <c:v>002XX W ADAMS ST</c:v>
                </c:pt>
                <c:pt idx="6429">
                  <c:v>002XX W GRAND AV</c:v>
                </c:pt>
                <c:pt idx="6430">
                  <c:v>002XX W HURON ST</c:v>
                </c:pt>
                <c:pt idx="6431">
                  <c:v>003XX E 100TH ST</c:v>
                </c:pt>
                <c:pt idx="6432">
                  <c:v>003XX E 101ST ST</c:v>
                </c:pt>
                <c:pt idx="6433">
                  <c:v>003XX E 102ND ST</c:v>
                </c:pt>
                <c:pt idx="6434">
                  <c:v>003XX E 104TH ST</c:v>
                </c:pt>
                <c:pt idx="6435">
                  <c:v>003XX E 106TH ST</c:v>
                </c:pt>
                <c:pt idx="6436">
                  <c:v>003XX E 108TH ST</c:v>
                </c:pt>
                <c:pt idx="6437">
                  <c:v>003XX E 111TH ST</c:v>
                </c:pt>
                <c:pt idx="6438">
                  <c:v>003XX E 113TH ST</c:v>
                </c:pt>
                <c:pt idx="6439">
                  <c:v>003XX E 114TH PL</c:v>
                </c:pt>
                <c:pt idx="6440">
                  <c:v>003XX E 115TH ST</c:v>
                </c:pt>
                <c:pt idx="6441">
                  <c:v>003XX E 117TH ST</c:v>
                </c:pt>
                <c:pt idx="6442">
                  <c:v>003XX E 119TH ST</c:v>
                </c:pt>
                <c:pt idx="6443">
                  <c:v>003XX E 120TH ST</c:v>
                </c:pt>
                <c:pt idx="6444">
                  <c:v>003XX E 131ST PL</c:v>
                </c:pt>
                <c:pt idx="6445">
                  <c:v>003XX E 132ND PL</c:v>
                </c:pt>
                <c:pt idx="6446">
                  <c:v>003XX E 133RD ST</c:v>
                </c:pt>
                <c:pt idx="6447">
                  <c:v>003XX E 134TH PL</c:v>
                </c:pt>
                <c:pt idx="6448">
                  <c:v>003XX E 136TH PL</c:v>
                </c:pt>
                <c:pt idx="6449">
                  <c:v>003XX E 137TH ST</c:v>
                </c:pt>
                <c:pt idx="6450">
                  <c:v>003XX E BALBO DR</c:v>
                </c:pt>
                <c:pt idx="6451">
                  <c:v>003XX E RIVER DR</c:v>
                </c:pt>
                <c:pt idx="6452">
                  <c:v>003XX N BELL AVE</c:v>
                </c:pt>
                <c:pt idx="6453">
                  <c:v>003XX N LOREL AV</c:v>
                </c:pt>
                <c:pt idx="6454">
                  <c:v>003XX N MASON AV</c:v>
                </c:pt>
                <c:pt idx="6455">
                  <c:v>003XX S CANAL ST</c:v>
                </c:pt>
                <c:pt idx="6456">
                  <c:v>003XX S CLARK ST</c:v>
                </c:pt>
                <c:pt idx="6457">
                  <c:v>003XX S DAMEN AV</c:v>
                </c:pt>
                <c:pt idx="6458">
                  <c:v>003XX S GREEN ST</c:v>
                </c:pt>
                <c:pt idx="6459">
                  <c:v>003XX S HOMAN AV</c:v>
                </c:pt>
                <c:pt idx="6460">
                  <c:v>003XX S HOYNE AV</c:v>
                </c:pt>
                <c:pt idx="6461">
                  <c:v>003XX S LOTUS AV</c:v>
                </c:pt>
                <c:pt idx="6462">
                  <c:v>003XX S STATE ST</c:v>
                </c:pt>
                <c:pt idx="6463">
                  <c:v>003XX S WELLS ST</c:v>
                </c:pt>
                <c:pt idx="6464">
                  <c:v>003XX W 100TH ST</c:v>
                </c:pt>
                <c:pt idx="6465">
                  <c:v>003XX W 101ST ST</c:v>
                </c:pt>
                <c:pt idx="6466">
                  <c:v>003XX W 102ND ST</c:v>
                </c:pt>
                <c:pt idx="6467">
                  <c:v>003XX W 103RD PL</c:v>
                </c:pt>
                <c:pt idx="6468">
                  <c:v>003XX W 104TH ST</c:v>
                </c:pt>
                <c:pt idx="6469">
                  <c:v>003XX W 105TH PL</c:v>
                </c:pt>
                <c:pt idx="6470">
                  <c:v>003XX W 106TH ST</c:v>
                </c:pt>
                <c:pt idx="6471">
                  <c:v>003XX W 107TH PL</c:v>
                </c:pt>
                <c:pt idx="6472">
                  <c:v>003XX W 108TH ST</c:v>
                </c:pt>
                <c:pt idx="6473">
                  <c:v>003XX W 109TH PL</c:v>
                </c:pt>
                <c:pt idx="6474">
                  <c:v>003XX W 110TH PL</c:v>
                </c:pt>
                <c:pt idx="6475">
                  <c:v>003XX W 111TH ST</c:v>
                </c:pt>
                <c:pt idx="6476">
                  <c:v>003XX W 112TH PL</c:v>
                </c:pt>
                <c:pt idx="6477">
                  <c:v>003XX W 113TH ST</c:v>
                </c:pt>
                <c:pt idx="6478">
                  <c:v>003XX W 115TH ST</c:v>
                </c:pt>
                <c:pt idx="6479">
                  <c:v>003XX W 117TH ST</c:v>
                </c:pt>
                <c:pt idx="6480">
                  <c:v>003XX W 119TH ST</c:v>
                </c:pt>
                <c:pt idx="6481">
                  <c:v>003XX W 120TH ST</c:v>
                </c:pt>
                <c:pt idx="6482">
                  <c:v>003XX W 122ND ST</c:v>
                </c:pt>
                <c:pt idx="6483">
                  <c:v>003XX W 124TH ST</c:v>
                </c:pt>
                <c:pt idx="6484">
                  <c:v>003XX W 126TH ST</c:v>
                </c:pt>
                <c:pt idx="6485">
                  <c:v>003XX W BRIAR PL</c:v>
                </c:pt>
                <c:pt idx="6486">
                  <c:v>003XX W NORTH AV</c:v>
                </c:pt>
                <c:pt idx="6487">
                  <c:v>003XX W OHARE ST</c:v>
                </c:pt>
                <c:pt idx="6488">
                  <c:v>003XX W SCOTT ST</c:v>
                </c:pt>
                <c:pt idx="6489">
                  <c:v>003XX W SWANN ST</c:v>
                </c:pt>
                <c:pt idx="6490">
                  <c:v>004XX E 103RD ST</c:v>
                </c:pt>
                <c:pt idx="6491">
                  <c:v>004XX E 105TH ST</c:v>
                </c:pt>
                <c:pt idx="6492">
                  <c:v>004XX E 107TH ST</c:v>
                </c:pt>
                <c:pt idx="6493">
                  <c:v>004XX E 109TH ST</c:v>
                </c:pt>
                <c:pt idx="6494">
                  <c:v>004XX E 110TH ST</c:v>
                </c:pt>
                <c:pt idx="6495">
                  <c:v>004XX E 111TH PL</c:v>
                </c:pt>
                <c:pt idx="6496">
                  <c:v>004XX E 112TH ST</c:v>
                </c:pt>
                <c:pt idx="6497">
                  <c:v>004XX E 114TH ST</c:v>
                </c:pt>
                <c:pt idx="6498">
                  <c:v>004XX E 130TH ST</c:v>
                </c:pt>
                <c:pt idx="6499">
                  <c:v>004XX E 131ST ST</c:v>
                </c:pt>
                <c:pt idx="6500">
                  <c:v>004XX E 134TH ST</c:v>
                </c:pt>
                <c:pt idx="6501">
                  <c:v>004XX E 138TH ST</c:v>
                </c:pt>
                <c:pt idx="6502">
                  <c:v>004XX E GRAND AV</c:v>
                </c:pt>
                <c:pt idx="6503">
                  <c:v>004XX E HURON ST</c:v>
                </c:pt>
                <c:pt idx="6504">
                  <c:v>004XX N AVERS AV</c:v>
                </c:pt>
                <c:pt idx="6505">
                  <c:v>004XX N CANAL ST</c:v>
                </c:pt>
                <c:pt idx="6506">
                  <c:v>004XX N CLARK ST</c:v>
                </c:pt>
                <c:pt idx="6507">
                  <c:v>004XX N DAMEN AV</c:v>
                </c:pt>
                <c:pt idx="6508">
                  <c:v>004XX N DRAKE AV</c:v>
                </c:pt>
                <c:pt idx="6509">
                  <c:v>004XX N GREEN ST</c:v>
                </c:pt>
                <c:pt idx="6510">
                  <c:v>004XX N HOMAN AV</c:v>
                </c:pt>
                <c:pt idx="6511">
                  <c:v>004XX N HOYNE AV</c:v>
                </c:pt>
                <c:pt idx="6512">
                  <c:v>004XX N LAMON AV</c:v>
                </c:pt>
                <c:pt idx="6513">
                  <c:v>004XX N LONG AVE</c:v>
                </c:pt>
                <c:pt idx="6514">
                  <c:v>004XX N OGDEN AV</c:v>
                </c:pt>
                <c:pt idx="6515">
                  <c:v>004XX N PINE AVE</c:v>
                </c:pt>
                <c:pt idx="6516">
                  <c:v>004XX N STATE ST</c:v>
                </c:pt>
                <c:pt idx="6517">
                  <c:v>004XX N UNION AV</c:v>
                </c:pt>
                <c:pt idx="6518">
                  <c:v>004XX N WELLS ST</c:v>
                </c:pt>
                <c:pt idx="6519">
                  <c:v>004XX W 100TH PL</c:v>
                </c:pt>
                <c:pt idx="6520">
                  <c:v>004XX W 101ST PL</c:v>
                </c:pt>
                <c:pt idx="6521">
                  <c:v>004XX W 102ND PL</c:v>
                </c:pt>
                <c:pt idx="6522">
                  <c:v>004XX W 103RD ST</c:v>
                </c:pt>
                <c:pt idx="6523">
                  <c:v>004XX W 104TH PL</c:v>
                </c:pt>
                <c:pt idx="6524">
                  <c:v>004XX W 105TH ST</c:v>
                </c:pt>
                <c:pt idx="6525">
                  <c:v>004XX W 107TH ST</c:v>
                </c:pt>
                <c:pt idx="6526">
                  <c:v>004XX W 109TH ST</c:v>
                </c:pt>
                <c:pt idx="6527">
                  <c:v>004XX W 110TH ST</c:v>
                </c:pt>
                <c:pt idx="6528">
                  <c:v>004XX W 112TH ST</c:v>
                </c:pt>
                <c:pt idx="6529">
                  <c:v>004XX W 114TH ST</c:v>
                </c:pt>
                <c:pt idx="6530">
                  <c:v>004XX W 116TH ST</c:v>
                </c:pt>
                <c:pt idx="6531">
                  <c:v>004XX W 118TH ST</c:v>
                </c:pt>
                <c:pt idx="6532">
                  <c:v>004XX W 122ND PL</c:v>
                </c:pt>
                <c:pt idx="6533">
                  <c:v>004XX W 123RD ST</c:v>
                </c:pt>
                <c:pt idx="6534">
                  <c:v>004XX W 125TH ST</c:v>
                </c:pt>
                <c:pt idx="6535">
                  <c:v>004XX W 126TH PL</c:v>
                </c:pt>
                <c:pt idx="6536">
                  <c:v>004XX W 127TH ST</c:v>
                </c:pt>
                <c:pt idx="6537">
                  <c:v>004XX W 128TH PL</c:v>
                </c:pt>
                <c:pt idx="6538">
                  <c:v>004XX W ADAMS ST</c:v>
                </c:pt>
                <c:pt idx="6539">
                  <c:v>004XX W BARRY AV</c:v>
                </c:pt>
                <c:pt idx="6540">
                  <c:v>004XX W GRAND AV</c:v>
                </c:pt>
                <c:pt idx="6541">
                  <c:v>004XX W HURON ST</c:v>
                </c:pt>
                <c:pt idx="6542">
                  <c:v>005XX E 100TH ST</c:v>
                </c:pt>
                <c:pt idx="6543">
                  <c:v>005XX E 101ST ST</c:v>
                </c:pt>
                <c:pt idx="6544">
                  <c:v>005XX E 102ND ST</c:v>
                </c:pt>
                <c:pt idx="6545">
                  <c:v>005XX E 103RD PL</c:v>
                </c:pt>
                <c:pt idx="6546">
                  <c:v>005XX E 104TH ST</c:v>
                </c:pt>
                <c:pt idx="6547">
                  <c:v>005XX E 105TH PL</c:v>
                </c:pt>
                <c:pt idx="6548">
                  <c:v>005XX E 106TH ST</c:v>
                </c:pt>
                <c:pt idx="6549">
                  <c:v>005XX E 108TH ST</c:v>
                </c:pt>
                <c:pt idx="6550">
                  <c:v>005XX E 111TH ST</c:v>
                </c:pt>
                <c:pt idx="6551">
                  <c:v>005XX E 113TH ST</c:v>
                </c:pt>
                <c:pt idx="6552">
                  <c:v>005XX E 114TH PL</c:v>
                </c:pt>
                <c:pt idx="6553">
                  <c:v>005XX E 115TH ST</c:v>
                </c:pt>
                <c:pt idx="6554">
                  <c:v>005XX E 133RD ST</c:v>
                </c:pt>
                <c:pt idx="6555">
                  <c:v>005XX E 89 PLACE</c:v>
                </c:pt>
                <c:pt idx="6556">
                  <c:v>005XX E BOWEN AV</c:v>
                </c:pt>
                <c:pt idx="6557">
                  <c:v>005XX E CARGO RD</c:v>
                </c:pt>
                <c:pt idx="6558">
                  <c:v>005XX N NOBLE ST</c:v>
                </c:pt>
                <c:pt idx="6559">
                  <c:v>005XX S CANAL ST</c:v>
                </c:pt>
                <c:pt idx="6560">
                  <c:v>005XX S CLARK ST</c:v>
                </c:pt>
                <c:pt idx="6561">
                  <c:v>005XX S DAMEN AV</c:v>
                </c:pt>
                <c:pt idx="6562">
                  <c:v>005XX S HOMAN AV</c:v>
                </c:pt>
                <c:pt idx="6563">
                  <c:v>005XX S HOYNE AV</c:v>
                </c:pt>
                <c:pt idx="6564">
                  <c:v>005XX S LOTUS AV</c:v>
                </c:pt>
                <c:pt idx="6565">
                  <c:v>005XX S STATE ST</c:v>
                </c:pt>
                <c:pt idx="6566">
                  <c:v>005XX S WELLS ST</c:v>
                </c:pt>
                <c:pt idx="6567">
                  <c:v>005XX W 100TH ST</c:v>
                </c:pt>
                <c:pt idx="6568">
                  <c:v>005XX W 101ST ST</c:v>
                </c:pt>
                <c:pt idx="6569">
                  <c:v>005XX W 102ND ST</c:v>
                </c:pt>
                <c:pt idx="6570">
                  <c:v>005XX W 103RD PL</c:v>
                </c:pt>
                <c:pt idx="6571">
                  <c:v>005XX W 104TH ST</c:v>
                </c:pt>
                <c:pt idx="6572">
                  <c:v>005XX W 106TH ST</c:v>
                </c:pt>
                <c:pt idx="6573">
                  <c:v>005XX W 108TH ST</c:v>
                </c:pt>
                <c:pt idx="6574">
                  <c:v>005XX W 111TH ST</c:v>
                </c:pt>
                <c:pt idx="6575">
                  <c:v>005XX W 113TH ST</c:v>
                </c:pt>
                <c:pt idx="6576">
                  <c:v>005XX W 115TH ST</c:v>
                </c:pt>
                <c:pt idx="6577">
                  <c:v>005XX W 117TH ST</c:v>
                </c:pt>
                <c:pt idx="6578">
                  <c:v>005XX W 119TH ST</c:v>
                </c:pt>
                <c:pt idx="6579">
                  <c:v>005XX W 120TH ST</c:v>
                </c:pt>
                <c:pt idx="6580">
                  <c:v>005XX W 122ND ST</c:v>
                </c:pt>
                <c:pt idx="6581">
                  <c:v>005XX W 124TH ST</c:v>
                </c:pt>
                <c:pt idx="6582">
                  <c:v>005XX W 125TH PL</c:v>
                </c:pt>
                <c:pt idx="6583">
                  <c:v>005XX W 126TH ST</c:v>
                </c:pt>
                <c:pt idx="6584">
                  <c:v>005XX W 127TH PL</c:v>
                </c:pt>
                <c:pt idx="6585">
                  <c:v>005XX W 128TH ST</c:v>
                </c:pt>
                <c:pt idx="6586">
                  <c:v>005XX W 129TH PL</c:v>
                </c:pt>
                <c:pt idx="6587">
                  <c:v>005XX W BRIAR PL</c:v>
                </c:pt>
                <c:pt idx="6588">
                  <c:v>005XX W Briar Pl</c:v>
                </c:pt>
                <c:pt idx="6589">
                  <c:v>005XX W CANAL ST</c:v>
                </c:pt>
                <c:pt idx="6590">
                  <c:v>005XX W GRANT PL</c:v>
                </c:pt>
                <c:pt idx="6591">
                  <c:v>005XX W NORTH AV</c:v>
                </c:pt>
                <c:pt idx="6592">
                  <c:v>005XX W OHARE ST</c:v>
                </c:pt>
                <c:pt idx="6593">
                  <c:v>005XX W SCOTT ST</c:v>
                </c:pt>
                <c:pt idx="6594">
                  <c:v>006XX E 100TH PL</c:v>
                </c:pt>
                <c:pt idx="6595">
                  <c:v>006XX E 101ST PL</c:v>
                </c:pt>
                <c:pt idx="6596">
                  <c:v>006XX E 102ND PL</c:v>
                </c:pt>
                <c:pt idx="6597">
                  <c:v>006XX E 103RD ST</c:v>
                </c:pt>
                <c:pt idx="6598">
                  <c:v>006XX E 105TH ST</c:v>
                </c:pt>
                <c:pt idx="6599">
                  <c:v>006XX E 107TH ST</c:v>
                </c:pt>
                <c:pt idx="6600">
                  <c:v>006XX E 112TH ST</c:v>
                </c:pt>
                <c:pt idx="6601">
                  <c:v>006XX E 114TH ST</c:v>
                </c:pt>
                <c:pt idx="6602">
                  <c:v>006XX E 130TH ST</c:v>
                </c:pt>
                <c:pt idx="6603">
                  <c:v>006XX E 131ST ST</c:v>
                </c:pt>
                <c:pt idx="6604">
                  <c:v>006XX E 134TH ST</c:v>
                </c:pt>
                <c:pt idx="6605">
                  <c:v>006XX E 138TH ST</c:v>
                </c:pt>
                <c:pt idx="6606">
                  <c:v>006XX E GRAND AV</c:v>
                </c:pt>
                <c:pt idx="6607">
                  <c:v>006XX N AVERS AV</c:v>
                </c:pt>
                <c:pt idx="6608">
                  <c:v>006XX N CLARK ST</c:v>
                </c:pt>
                <c:pt idx="6609">
                  <c:v>006XX N DAMEN AV</c:v>
                </c:pt>
                <c:pt idx="6610">
                  <c:v>006XX N DRAKE AV</c:v>
                </c:pt>
                <c:pt idx="6611">
                  <c:v>006XX N GREEN ST</c:v>
                </c:pt>
                <c:pt idx="6612">
                  <c:v>006XX N HOMAN AV</c:v>
                </c:pt>
                <c:pt idx="6613">
                  <c:v>006XX N HOYNE AV</c:v>
                </c:pt>
                <c:pt idx="6614">
                  <c:v>006XX N LAMON AV</c:v>
                </c:pt>
                <c:pt idx="6615">
                  <c:v>006XX N LONG AVE</c:v>
                </c:pt>
                <c:pt idx="6616">
                  <c:v>006XX N LOTUS AV</c:v>
                </c:pt>
                <c:pt idx="6617">
                  <c:v>006XX N OGDEN AV</c:v>
                </c:pt>
                <c:pt idx="6618">
                  <c:v>006XX N PINE AVE</c:v>
                </c:pt>
                <c:pt idx="6619">
                  <c:v>006XX N STATE ST</c:v>
                </c:pt>
                <c:pt idx="6620">
                  <c:v>006XX N UNION AV</c:v>
                </c:pt>
                <c:pt idx="6621">
                  <c:v>006XX N WELLS ST</c:v>
                </c:pt>
                <c:pt idx="6622">
                  <c:v>006XX S LYTLE ST</c:v>
                </c:pt>
                <c:pt idx="6623">
                  <c:v>006XX W 103RD ST</c:v>
                </c:pt>
                <c:pt idx="6624">
                  <c:v>006XX W 105TH ST</c:v>
                </c:pt>
                <c:pt idx="6625">
                  <c:v>006XX W 107TH ST</c:v>
                </c:pt>
                <c:pt idx="6626">
                  <c:v>006XX W 109TH ST</c:v>
                </c:pt>
                <c:pt idx="6627">
                  <c:v>006XX W 110TH ST</c:v>
                </c:pt>
                <c:pt idx="6628">
                  <c:v>006XX W 112TH ST</c:v>
                </c:pt>
                <c:pt idx="6629">
                  <c:v>006XX W 114TH ST</c:v>
                </c:pt>
                <c:pt idx="6630">
                  <c:v>006XX W 116TH ST</c:v>
                </c:pt>
                <c:pt idx="6631">
                  <c:v>006XX W 117TH PL</c:v>
                </c:pt>
                <c:pt idx="6632">
                  <c:v>006XX W 118TH ST</c:v>
                </c:pt>
                <c:pt idx="6633">
                  <c:v>006XX W 123RD ST</c:v>
                </c:pt>
                <c:pt idx="6634">
                  <c:v>006XX W 125TH ST</c:v>
                </c:pt>
                <c:pt idx="6635">
                  <c:v>006XX W 127TH ST</c:v>
                </c:pt>
                <c:pt idx="6636">
                  <c:v>006XX W 128TH PL</c:v>
                </c:pt>
                <c:pt idx="6637">
                  <c:v>006XX W ADAMS ST</c:v>
                </c:pt>
                <c:pt idx="6638">
                  <c:v>006XX W BARRY AV</c:v>
                </c:pt>
                <c:pt idx="6639">
                  <c:v>006XX W COURT PL</c:v>
                </c:pt>
                <c:pt idx="6640">
                  <c:v>006XX W GRACE ST</c:v>
                </c:pt>
                <c:pt idx="6641">
                  <c:v>006XX W GRAND AV</c:v>
                </c:pt>
                <c:pt idx="6642">
                  <c:v>007XX E 101ST ST</c:v>
                </c:pt>
                <c:pt idx="6643">
                  <c:v>007XX E 103RD PL</c:v>
                </c:pt>
                <c:pt idx="6644">
                  <c:v>007XX E 104TH ST</c:v>
                </c:pt>
                <c:pt idx="6645">
                  <c:v>007XX E 105TH PL</c:v>
                </c:pt>
                <c:pt idx="6646">
                  <c:v>007XX E 106TH ST</c:v>
                </c:pt>
                <c:pt idx="6647">
                  <c:v>007XX E 111TH ST</c:v>
                </c:pt>
                <c:pt idx="6648">
                  <c:v>007XX E 113TH ST</c:v>
                </c:pt>
                <c:pt idx="6649">
                  <c:v>007XX E 115TH ST</c:v>
                </c:pt>
                <c:pt idx="6650">
                  <c:v>007XX E 120TH ST</c:v>
                </c:pt>
                <c:pt idx="6651">
                  <c:v>007XX E 121ST ST</c:v>
                </c:pt>
                <c:pt idx="6652">
                  <c:v>007XX E 124TH ST</c:v>
                </c:pt>
                <c:pt idx="6653">
                  <c:v>007XX E 130TH PL</c:v>
                </c:pt>
                <c:pt idx="6654">
                  <c:v>007XX E 133RD ST</c:v>
                </c:pt>
                <c:pt idx="6655">
                  <c:v>007XX E 134TH PL</c:v>
                </c:pt>
                <c:pt idx="6656">
                  <c:v>007XX E BOWEN AV</c:v>
                </c:pt>
                <c:pt idx="6657">
                  <c:v>007XX N LOREL AV</c:v>
                </c:pt>
                <c:pt idx="6658">
                  <c:v>007XX N NOBLE ST</c:v>
                </c:pt>
                <c:pt idx="6659">
                  <c:v>007XX S CANAL ST</c:v>
                </c:pt>
                <c:pt idx="6660">
                  <c:v>007XX S CLARK ST</c:v>
                </c:pt>
                <c:pt idx="6661">
                  <c:v>007XX S DAMEN AV</c:v>
                </c:pt>
                <c:pt idx="6662">
                  <c:v>007XX S HOMAN AV</c:v>
                </c:pt>
                <c:pt idx="6663">
                  <c:v>007XX S STATE ST</c:v>
                </c:pt>
                <c:pt idx="6664">
                  <c:v>007XX S TRIPP AV</c:v>
                </c:pt>
                <c:pt idx="6665">
                  <c:v>007XX S WELLS ST</c:v>
                </c:pt>
                <c:pt idx="6666">
                  <c:v>007XX W 100TH ST</c:v>
                </c:pt>
                <c:pt idx="6667">
                  <c:v>007XX W 101ST ST</c:v>
                </c:pt>
                <c:pt idx="6668">
                  <c:v>007XX W 102ND ST</c:v>
                </c:pt>
                <c:pt idx="6669">
                  <c:v>007XX W 104TH ST</c:v>
                </c:pt>
                <c:pt idx="6670">
                  <c:v>007XX W 106TH ST</c:v>
                </c:pt>
                <c:pt idx="6671">
                  <c:v>007XX W 108TH ST</c:v>
                </c:pt>
                <c:pt idx="6672">
                  <c:v>007XX W 111TH ST</c:v>
                </c:pt>
                <c:pt idx="6673">
                  <c:v>007XX W 113TH ST</c:v>
                </c:pt>
                <c:pt idx="6674">
                  <c:v>007XX W 115TH ST</c:v>
                </c:pt>
                <c:pt idx="6675">
                  <c:v>007XX W 116TH PL</c:v>
                </c:pt>
                <c:pt idx="6676">
                  <c:v>007XX W 117TH ST</c:v>
                </c:pt>
                <c:pt idx="6677">
                  <c:v>007XX W 118TH PL</c:v>
                </c:pt>
                <c:pt idx="6678">
                  <c:v>007XX W 119TH ST</c:v>
                </c:pt>
                <c:pt idx="6679">
                  <c:v>007XX W 120TH ST</c:v>
                </c:pt>
                <c:pt idx="6680">
                  <c:v>007XX W 122ND ST</c:v>
                </c:pt>
                <c:pt idx="6681">
                  <c:v>007XX W 124TH ST</c:v>
                </c:pt>
                <c:pt idx="6682">
                  <c:v>007XX W 126TH ST</c:v>
                </c:pt>
                <c:pt idx="6683">
                  <c:v>007XX W 129TH PL</c:v>
                </c:pt>
                <c:pt idx="6684">
                  <c:v>007XX W BRIAR PL</c:v>
                </c:pt>
                <c:pt idx="6685">
                  <c:v>007XX W BUENA AV</c:v>
                </c:pt>
                <c:pt idx="6686">
                  <c:v>007XX W Briar Pl</c:v>
                </c:pt>
                <c:pt idx="6687">
                  <c:v>007XX W COUCH PL</c:v>
                </c:pt>
                <c:pt idx="6688">
                  <c:v>007XX W NORTH AV</c:v>
                </c:pt>
                <c:pt idx="6689">
                  <c:v>007XX W OHARE ST</c:v>
                </c:pt>
                <c:pt idx="6690">
                  <c:v>007XX W SCOTT ST</c:v>
                </c:pt>
                <c:pt idx="6691">
                  <c:v>008XX E 100TH PL</c:v>
                </c:pt>
                <c:pt idx="6692">
                  <c:v>008XX E 103RD ST</c:v>
                </c:pt>
                <c:pt idx="6693">
                  <c:v>008XX E 105TH ST</c:v>
                </c:pt>
                <c:pt idx="6694">
                  <c:v>008XX E 107TH ST</c:v>
                </c:pt>
                <c:pt idx="6695">
                  <c:v>008XX E 114TH ST</c:v>
                </c:pt>
                <c:pt idx="6696">
                  <c:v>008XX E 130TH ST</c:v>
                </c:pt>
                <c:pt idx="6697">
                  <c:v>008XX E 131ST ST</c:v>
                </c:pt>
                <c:pt idx="6698">
                  <c:v>008XX E 132ND ST</c:v>
                </c:pt>
                <c:pt idx="6699">
                  <c:v>008XX E 133RD PL</c:v>
                </c:pt>
                <c:pt idx="6700">
                  <c:v>008XX E 134TH ST</c:v>
                </c:pt>
                <c:pt idx="6701">
                  <c:v>008XX E 138TH ST</c:v>
                </c:pt>
                <c:pt idx="6702">
                  <c:v>008XX E BOWEN DR</c:v>
                </c:pt>
                <c:pt idx="6703">
                  <c:v>008XX E GRAND AV</c:v>
                </c:pt>
                <c:pt idx="6704">
                  <c:v>008XX N AVERS AV</c:v>
                </c:pt>
                <c:pt idx="6705">
                  <c:v>008XX N CLARK ST</c:v>
                </c:pt>
                <c:pt idx="6706">
                  <c:v>008XX N DAMEN AV</c:v>
                </c:pt>
                <c:pt idx="6707">
                  <c:v>008XX N DRAKE AV</c:v>
                </c:pt>
                <c:pt idx="6708">
                  <c:v>008XX N GREEN ST</c:v>
                </c:pt>
                <c:pt idx="6709">
                  <c:v>008XX N HOMAN AV</c:v>
                </c:pt>
                <c:pt idx="6710">
                  <c:v>008XX N HOYNE AV</c:v>
                </c:pt>
                <c:pt idx="6711">
                  <c:v>008XX N KOLIN AV</c:v>
                </c:pt>
                <c:pt idx="6712">
                  <c:v>008XX N LAMON AV</c:v>
                </c:pt>
                <c:pt idx="6713">
                  <c:v>008XX N LONG AVE</c:v>
                </c:pt>
                <c:pt idx="6714">
                  <c:v>008XX N OGDEN AV</c:v>
                </c:pt>
                <c:pt idx="6715">
                  <c:v>008XX N PINE AVE</c:v>
                </c:pt>
                <c:pt idx="6716">
                  <c:v>008XX N STATE ST</c:v>
                </c:pt>
                <c:pt idx="6717">
                  <c:v>008XX N TOWER CT</c:v>
                </c:pt>
                <c:pt idx="6718">
                  <c:v>008XX N TRIPP AV</c:v>
                </c:pt>
                <c:pt idx="6719">
                  <c:v>008XX N WELLS ST</c:v>
                </c:pt>
                <c:pt idx="6720">
                  <c:v>008XX S BELL AVE</c:v>
                </c:pt>
                <c:pt idx="6721">
                  <c:v>008XX S LYTLE ST</c:v>
                </c:pt>
                <c:pt idx="6722">
                  <c:v>008XX S PARK TER</c:v>
                </c:pt>
                <c:pt idx="6723">
                  <c:v>008XX W 103RD ST</c:v>
                </c:pt>
                <c:pt idx="6724">
                  <c:v>008XX W 105TH ST</c:v>
                </c:pt>
                <c:pt idx="6725">
                  <c:v>008XX W 107TH ST</c:v>
                </c:pt>
                <c:pt idx="6726">
                  <c:v>008XX W 109TH ST</c:v>
                </c:pt>
                <c:pt idx="6727">
                  <c:v>008XX W 110TH ST</c:v>
                </c:pt>
                <c:pt idx="6728">
                  <c:v>008XX W 112TH ST</c:v>
                </c:pt>
                <c:pt idx="6729">
                  <c:v>008XX W 116TH ST</c:v>
                </c:pt>
                <c:pt idx="6730">
                  <c:v>008XX W 118TH ST</c:v>
                </c:pt>
                <c:pt idx="6731">
                  <c:v>008XX W 123RD ST</c:v>
                </c:pt>
                <c:pt idx="6732">
                  <c:v>008XX W 127TH ST</c:v>
                </c:pt>
                <c:pt idx="6733">
                  <c:v>008XX W 128TH PL</c:v>
                </c:pt>
                <c:pt idx="6734">
                  <c:v>008XX W ADAMS ST</c:v>
                </c:pt>
                <c:pt idx="6735">
                  <c:v>008XX W Adams St</c:v>
                </c:pt>
                <c:pt idx="6736">
                  <c:v>008XX W BARRY AV</c:v>
                </c:pt>
                <c:pt idx="6737">
                  <c:v>008XX W GRACE ST</c:v>
                </c:pt>
                <c:pt idx="6738">
                  <c:v>008XX W GRAND AV</c:v>
                </c:pt>
                <c:pt idx="6739">
                  <c:v>008XX W HURON ST</c:v>
                </c:pt>
                <c:pt idx="6740">
                  <c:v>008XX W LILL AVE</c:v>
                </c:pt>
                <c:pt idx="6741">
                  <c:v>009XX E 100TH ST</c:v>
                </c:pt>
                <c:pt idx="6742">
                  <c:v>009XX E 101ST ST</c:v>
                </c:pt>
                <c:pt idx="6743">
                  <c:v>009XX E 104TH ST</c:v>
                </c:pt>
                <c:pt idx="6744">
                  <c:v>009XX E 111TH ST</c:v>
                </c:pt>
                <c:pt idx="6745">
                  <c:v>009XX E 115TH ST</c:v>
                </c:pt>
                <c:pt idx="6746">
                  <c:v>009XX E 120TH ST</c:v>
                </c:pt>
                <c:pt idx="6747">
                  <c:v>009XX E 130TH PL</c:v>
                </c:pt>
                <c:pt idx="6748">
                  <c:v>009XX E 132ND PL</c:v>
                </c:pt>
                <c:pt idx="6749">
                  <c:v>009XX E 133RD ST</c:v>
                </c:pt>
                <c:pt idx="6750">
                  <c:v>009XX N LOREL AV</c:v>
                </c:pt>
                <c:pt idx="6751">
                  <c:v>009XX N NOBLE ST</c:v>
                </c:pt>
                <c:pt idx="6752">
                  <c:v>009XX S CANAL ST</c:v>
                </c:pt>
                <c:pt idx="6753">
                  <c:v>009XX S CLARK ST</c:v>
                </c:pt>
                <c:pt idx="6754">
                  <c:v>009XX S DAMEN AV</c:v>
                </c:pt>
                <c:pt idx="6755">
                  <c:v>009XX S HOMAN AV</c:v>
                </c:pt>
                <c:pt idx="6756">
                  <c:v>009XX S STATE ST</c:v>
                </c:pt>
                <c:pt idx="6757">
                  <c:v>009XX S WELLS ST</c:v>
                </c:pt>
                <c:pt idx="6758">
                  <c:v>009XX W 100TH ST</c:v>
                </c:pt>
                <c:pt idx="6759">
                  <c:v>009XX W 101ST ST</c:v>
                </c:pt>
                <c:pt idx="6760">
                  <c:v>009XX W 102ND ST</c:v>
                </c:pt>
                <c:pt idx="6761">
                  <c:v>009XX W 104TH ST</c:v>
                </c:pt>
                <c:pt idx="6762">
                  <c:v>009XX W 106TH ST</c:v>
                </c:pt>
                <c:pt idx="6763">
                  <c:v>009XX W 108TH ST</c:v>
                </c:pt>
                <c:pt idx="6764">
                  <c:v>009XX W 109TH PL</c:v>
                </c:pt>
                <c:pt idx="6765">
                  <c:v>009XX W 111TH ST</c:v>
                </c:pt>
                <c:pt idx="6766">
                  <c:v>009XX W 114TH PL</c:v>
                </c:pt>
                <c:pt idx="6767">
                  <c:v>009XX W 115TH ST</c:v>
                </c:pt>
                <c:pt idx="6768">
                  <c:v>009XX W 116TH PL</c:v>
                </c:pt>
                <c:pt idx="6769">
                  <c:v>009XX W 117TH ST</c:v>
                </c:pt>
                <c:pt idx="6770">
                  <c:v>009XX W 119TH ST</c:v>
                </c:pt>
                <c:pt idx="6771">
                  <c:v>009XX W 120TH ST</c:v>
                </c:pt>
                <c:pt idx="6772">
                  <c:v>009XX W 122ND ST</c:v>
                </c:pt>
                <c:pt idx="6773">
                  <c:v>009XX W 129TH PL</c:v>
                </c:pt>
                <c:pt idx="6774">
                  <c:v>009XX W BLISS ST</c:v>
                </c:pt>
                <c:pt idx="6775">
                  <c:v>009XX W BUENA AV</c:v>
                </c:pt>
                <c:pt idx="6776">
                  <c:v>009XX W DAKIN ST</c:v>
                </c:pt>
                <c:pt idx="6777">
                  <c:v>009XX W NORTH AV</c:v>
                </c:pt>
                <c:pt idx="6778">
                  <c:v>009XX W OHARE ST</c:v>
                </c:pt>
                <c:pt idx="6779">
                  <c:v>010XX E 101ST ST</c:v>
                </c:pt>
                <c:pt idx="6780">
                  <c:v>010XX E 111TH ST</c:v>
                </c:pt>
                <c:pt idx="6781">
                  <c:v>010XX E 115TH ST</c:v>
                </c:pt>
                <c:pt idx="6782">
                  <c:v>010XX E 130TH PL</c:v>
                </c:pt>
                <c:pt idx="6783">
                  <c:v>010XX E 132ND PL</c:v>
                </c:pt>
                <c:pt idx="6784">
                  <c:v>010XX E 133RD ST</c:v>
                </c:pt>
                <c:pt idx="6785">
                  <c:v>010XX N LOREL AV</c:v>
                </c:pt>
                <c:pt idx="6786">
                  <c:v>010XX N MASON AV</c:v>
                </c:pt>
                <c:pt idx="6787">
                  <c:v>010XX N NOBLE ST</c:v>
                </c:pt>
                <c:pt idx="6788">
                  <c:v>010XX S CANAL ST</c:v>
                </c:pt>
                <c:pt idx="6789">
                  <c:v>010XX S CLARK ST</c:v>
                </c:pt>
                <c:pt idx="6790">
                  <c:v>010XX S DAMEN AV</c:v>
                </c:pt>
                <c:pt idx="6791">
                  <c:v>010XX S HOMAN AV</c:v>
                </c:pt>
                <c:pt idx="6792">
                  <c:v>010XX S HOYNE AV</c:v>
                </c:pt>
                <c:pt idx="6793">
                  <c:v>010XX S STATE ST</c:v>
                </c:pt>
                <c:pt idx="6794">
                  <c:v>010XX S WELLS ST</c:v>
                </c:pt>
                <c:pt idx="6795">
                  <c:v>010XX W 100TH ST</c:v>
                </c:pt>
                <c:pt idx="6796">
                  <c:v>010XX W 101ST ST</c:v>
                </c:pt>
                <c:pt idx="6797">
                  <c:v>010XX W 102ND ST</c:v>
                </c:pt>
                <c:pt idx="6798">
                  <c:v>010XX W 103RD PL</c:v>
                </c:pt>
                <c:pt idx="6799">
                  <c:v>010XX W 104TH ST</c:v>
                </c:pt>
                <c:pt idx="6800">
                  <c:v>010XX W 106TH ST</c:v>
                </c:pt>
                <c:pt idx="6801">
                  <c:v>010XX W 107TH PL</c:v>
                </c:pt>
                <c:pt idx="6802">
                  <c:v>010XX W 108TH ST</c:v>
                </c:pt>
                <c:pt idx="6803">
                  <c:v>010XX W 109TH PL</c:v>
                </c:pt>
                <c:pt idx="6804">
                  <c:v>010XX W 110TH PL</c:v>
                </c:pt>
                <c:pt idx="6805">
                  <c:v>010XX W 111TH ST</c:v>
                </c:pt>
                <c:pt idx="6806">
                  <c:v>010XX W 112TH PL</c:v>
                </c:pt>
                <c:pt idx="6807">
                  <c:v>010XX W 114TH PL</c:v>
                </c:pt>
                <c:pt idx="6808">
                  <c:v>010XX W 115TH ST</c:v>
                </c:pt>
                <c:pt idx="6809">
                  <c:v>010XX W 117TH ST</c:v>
                </c:pt>
                <c:pt idx="6810">
                  <c:v>010XX W 119TH ST</c:v>
                </c:pt>
                <c:pt idx="6811">
                  <c:v>010XX W 120TH ST</c:v>
                </c:pt>
                <c:pt idx="6812">
                  <c:v>010XX W 122ND ST</c:v>
                </c:pt>
                <c:pt idx="6813">
                  <c:v>010XX W 129TH PL</c:v>
                </c:pt>
                <c:pt idx="6814">
                  <c:v>010XX W BUENA AV</c:v>
                </c:pt>
                <c:pt idx="6815">
                  <c:v>010XX W DAKIN ST</c:v>
                </c:pt>
                <c:pt idx="6816">
                  <c:v>010XX W NORTH AV</c:v>
                </c:pt>
                <c:pt idx="6817">
                  <c:v>010XX W PRATT AV</c:v>
                </c:pt>
                <c:pt idx="6818">
                  <c:v>011XX E 100TH PL</c:v>
                </c:pt>
                <c:pt idx="6819">
                  <c:v>011XX E 103RD ST</c:v>
                </c:pt>
                <c:pt idx="6820">
                  <c:v>011XX E 130TH ST</c:v>
                </c:pt>
                <c:pt idx="6821">
                  <c:v>011XX E 131ST ST</c:v>
                </c:pt>
                <c:pt idx="6822">
                  <c:v>011XX E 132ND ST</c:v>
                </c:pt>
                <c:pt idx="6823">
                  <c:v>011XX N AVERS AV</c:v>
                </c:pt>
                <c:pt idx="6824">
                  <c:v>011XX N CLARK ST</c:v>
                </c:pt>
                <c:pt idx="6825">
                  <c:v>011XX N DAMEN AV</c:v>
                </c:pt>
                <c:pt idx="6826">
                  <c:v>011XX N HOMAN AV</c:v>
                </c:pt>
                <c:pt idx="6827">
                  <c:v>011XX N HOYNE AV</c:v>
                </c:pt>
                <c:pt idx="6828">
                  <c:v>011XX N LAMON AV</c:v>
                </c:pt>
                <c:pt idx="6829">
                  <c:v>011XX N LONG AVE</c:v>
                </c:pt>
                <c:pt idx="6830">
                  <c:v>011XX N PINE AVE</c:v>
                </c:pt>
                <c:pt idx="6831">
                  <c:v>011XX N STATE ST</c:v>
                </c:pt>
                <c:pt idx="6832">
                  <c:v>011XX N WELLS ST</c:v>
                </c:pt>
                <c:pt idx="6833">
                  <c:v>011XX S LYTLE ST</c:v>
                </c:pt>
                <c:pt idx="6834">
                  <c:v>011XX S MASON AV</c:v>
                </c:pt>
                <c:pt idx="6835">
                  <c:v>011XX S PARK TER</c:v>
                </c:pt>
                <c:pt idx="6836">
                  <c:v>011XX W 103RD ST</c:v>
                </c:pt>
                <c:pt idx="6837">
                  <c:v>011XX W 104TH PL</c:v>
                </c:pt>
                <c:pt idx="6838">
                  <c:v>011XX W 105TH ST</c:v>
                </c:pt>
                <c:pt idx="6839">
                  <c:v>011XX W 107TH ST</c:v>
                </c:pt>
                <c:pt idx="6840">
                  <c:v>011XX W 108TH PL</c:v>
                </c:pt>
                <c:pt idx="6841">
                  <c:v>011XX W 110TH ST</c:v>
                </c:pt>
                <c:pt idx="6842">
                  <c:v>011XX W 111TH PL</c:v>
                </c:pt>
                <c:pt idx="6843">
                  <c:v>011XX W 112TH ST</c:v>
                </c:pt>
                <c:pt idx="6844">
                  <c:v>011XX W 113TH PL</c:v>
                </c:pt>
                <c:pt idx="6845">
                  <c:v>011XX W 116TH ST</c:v>
                </c:pt>
                <c:pt idx="6846">
                  <c:v>011XX W 118TH ST</c:v>
                </c:pt>
                <c:pt idx="6847">
                  <c:v>011XX W 123RD ST</c:v>
                </c:pt>
                <c:pt idx="6848">
                  <c:v>011XX W ADAMS ST</c:v>
                </c:pt>
                <c:pt idx="6849">
                  <c:v>011XX W BARRY AV</c:v>
                </c:pt>
                <c:pt idx="6850">
                  <c:v>011XX W BYRON ST</c:v>
                </c:pt>
                <c:pt idx="6851">
                  <c:v>011XX W GRACE ST</c:v>
                </c:pt>
                <c:pt idx="6852">
                  <c:v>011XX W GRAND AV</c:v>
                </c:pt>
                <c:pt idx="6853">
                  <c:v>011XX W LILL AVE</c:v>
                </c:pt>
                <c:pt idx="6854">
                  <c:v>011XX W LUNT AVE</c:v>
                </c:pt>
                <c:pt idx="6855">
                  <c:v>011XX W MORSE AV</c:v>
                </c:pt>
                <c:pt idx="6856">
                  <c:v>011XX W PRATT BL</c:v>
                </c:pt>
                <c:pt idx="6857">
                  <c:v>012XX N MASON AV</c:v>
                </c:pt>
                <c:pt idx="6858">
                  <c:v>012XX N NOBLE ST</c:v>
                </c:pt>
                <c:pt idx="6859">
                  <c:v>012XX S AVERS AV</c:v>
                </c:pt>
                <c:pt idx="6860">
                  <c:v>012XX S CANAL ST</c:v>
                </c:pt>
                <c:pt idx="6861">
                  <c:v>012XX S CLARK ST</c:v>
                </c:pt>
                <c:pt idx="6862">
                  <c:v>012XX S DAMEN AV</c:v>
                </c:pt>
                <c:pt idx="6863">
                  <c:v>012XX S HOMAN AV</c:v>
                </c:pt>
                <c:pt idx="6864">
                  <c:v>012XX S HOYNE AV</c:v>
                </c:pt>
                <c:pt idx="6865">
                  <c:v>012XX S KOLIN AV</c:v>
                </c:pt>
                <c:pt idx="6866">
                  <c:v>012XX S STATE ST</c:v>
                </c:pt>
                <c:pt idx="6867">
                  <c:v>012XX S TRIPP AV</c:v>
                </c:pt>
                <c:pt idx="6868">
                  <c:v>012XX S UNION AV</c:v>
                </c:pt>
                <c:pt idx="6869">
                  <c:v>012XX W 106TH ST</c:v>
                </c:pt>
                <c:pt idx="6870">
                  <c:v>012XX W 107TH PL</c:v>
                </c:pt>
                <c:pt idx="6871">
                  <c:v>012XX W 108TH ST</c:v>
                </c:pt>
                <c:pt idx="6872">
                  <c:v>012XX W 109TH PL</c:v>
                </c:pt>
                <c:pt idx="6873">
                  <c:v>012XX W 110TH PL</c:v>
                </c:pt>
                <c:pt idx="6874">
                  <c:v>012XX W 111TH ST</c:v>
                </c:pt>
                <c:pt idx="6875">
                  <c:v>012XX W 112TH PL</c:v>
                </c:pt>
                <c:pt idx="6876">
                  <c:v>012XX W 114TH PL</c:v>
                </c:pt>
                <c:pt idx="6877">
                  <c:v>012XX W 115TH ST</c:v>
                </c:pt>
                <c:pt idx="6878">
                  <c:v>012XX W 117TH ST</c:v>
                </c:pt>
                <c:pt idx="6879">
                  <c:v>012XX W 119TH ST</c:v>
                </c:pt>
                <c:pt idx="6880">
                  <c:v>012XX W 120TH ST</c:v>
                </c:pt>
                <c:pt idx="6881">
                  <c:v>012XX W 122ND ST</c:v>
                </c:pt>
                <c:pt idx="6882">
                  <c:v>012XX W EARLY AV</c:v>
                </c:pt>
                <c:pt idx="6883">
                  <c:v>012XX W HOOD AVE</c:v>
                </c:pt>
                <c:pt idx="6884">
                  <c:v>012XX W NORTH AV</c:v>
                </c:pt>
                <c:pt idx="6885">
                  <c:v>012XX W PRATT AV</c:v>
                </c:pt>
                <c:pt idx="6886">
                  <c:v>012XX W TOUHY AV</c:v>
                </c:pt>
                <c:pt idx="6887">
                  <c:v>013XX E 103RD ST</c:v>
                </c:pt>
                <c:pt idx="6888">
                  <c:v>013XX E 130TH ST</c:v>
                </c:pt>
                <c:pt idx="6889">
                  <c:v>013XX E 132ND ST</c:v>
                </c:pt>
                <c:pt idx="6890">
                  <c:v>013XX N ASTOR ST</c:v>
                </c:pt>
                <c:pt idx="6891">
                  <c:v>013XX N AVERS AV</c:v>
                </c:pt>
                <c:pt idx="6892">
                  <c:v>013XX N CLARK ST</c:v>
                </c:pt>
                <c:pt idx="6893">
                  <c:v>013XX N DAMEN AV</c:v>
                </c:pt>
                <c:pt idx="6894">
                  <c:v>013XX N HOMAN AV</c:v>
                </c:pt>
                <c:pt idx="6895">
                  <c:v>013XX N HOYNE AV</c:v>
                </c:pt>
                <c:pt idx="6896">
                  <c:v>013XX N LAMON AV</c:v>
                </c:pt>
                <c:pt idx="6897">
                  <c:v>013XX N LONG AVE</c:v>
                </c:pt>
                <c:pt idx="6898">
                  <c:v>013XX N PINE AVE</c:v>
                </c:pt>
                <c:pt idx="6899">
                  <c:v>013XX N STATE PW</c:v>
                </c:pt>
                <c:pt idx="6900">
                  <c:v>013XX N STATE ST</c:v>
                </c:pt>
                <c:pt idx="6901">
                  <c:v>013XX N STONE ST</c:v>
                </c:pt>
                <c:pt idx="6902">
                  <c:v>013XX N WELLS ST</c:v>
                </c:pt>
                <c:pt idx="6903">
                  <c:v>013XX S BELL AVE</c:v>
                </c:pt>
                <c:pt idx="6904">
                  <c:v>013XX S HEATH AV</c:v>
                </c:pt>
                <c:pt idx="6905">
                  <c:v>013XX S LYTLE ST</c:v>
                </c:pt>
                <c:pt idx="6906">
                  <c:v>013XX S RUBLE ST</c:v>
                </c:pt>
                <c:pt idx="6907">
                  <c:v>013XX W 100TH PL</c:v>
                </c:pt>
                <c:pt idx="6908">
                  <c:v>013XX W 103RD ST</c:v>
                </c:pt>
                <c:pt idx="6909">
                  <c:v>013XX W 105TH ST</c:v>
                </c:pt>
                <c:pt idx="6910">
                  <c:v>013XX W 106TH PL</c:v>
                </c:pt>
                <c:pt idx="6911">
                  <c:v>013XX W 107TH ST</c:v>
                </c:pt>
                <c:pt idx="6912">
                  <c:v>013XX W 108TH PL</c:v>
                </c:pt>
                <c:pt idx="6913">
                  <c:v>013XX W 109TH ST</c:v>
                </c:pt>
                <c:pt idx="6914">
                  <c:v>013XX W 110TH ST</c:v>
                </c:pt>
                <c:pt idx="6915">
                  <c:v>013XX W 111TH PL</c:v>
                </c:pt>
                <c:pt idx="6916">
                  <c:v>013XX W 112TH ST</c:v>
                </c:pt>
                <c:pt idx="6917">
                  <c:v>013XX W 113TH PL</c:v>
                </c:pt>
                <c:pt idx="6918">
                  <c:v>013XX W 116TH ST</c:v>
                </c:pt>
                <c:pt idx="6919">
                  <c:v>013XX W 118TH ST</c:v>
                </c:pt>
                <c:pt idx="6920">
                  <c:v>013XX W 123RD ST</c:v>
                </c:pt>
                <c:pt idx="6921">
                  <c:v>013XX W 73 PLACE</c:v>
                </c:pt>
                <c:pt idx="6922">
                  <c:v>013XX W ADAMS ST</c:v>
                </c:pt>
                <c:pt idx="6923">
                  <c:v>013XX W BARRY AV</c:v>
                </c:pt>
                <c:pt idx="6924">
                  <c:v>013XX W BYRON ST</c:v>
                </c:pt>
                <c:pt idx="6925">
                  <c:v>013XX W CHASE AV</c:v>
                </c:pt>
                <c:pt idx="6926">
                  <c:v>013XX W DEVON AV</c:v>
                </c:pt>
                <c:pt idx="6927">
                  <c:v>013XX W ESTES AV</c:v>
                </c:pt>
                <c:pt idx="6928">
                  <c:v>013XX W GRACE ST</c:v>
                </c:pt>
                <c:pt idx="6929">
                  <c:v>013XX W GRAND AV</c:v>
                </c:pt>
                <c:pt idx="6930">
                  <c:v>013XX W HURON ST</c:v>
                </c:pt>
                <c:pt idx="6931">
                  <c:v>013XX W LUNT AVE</c:v>
                </c:pt>
                <c:pt idx="6932">
                  <c:v>013XX W MORSE AV</c:v>
                </c:pt>
                <c:pt idx="6933">
                  <c:v>013XX W PRATT BL</c:v>
                </c:pt>
                <c:pt idx="6934">
                  <c:v>014XX E 100TH ST</c:v>
                </c:pt>
                <c:pt idx="6935">
                  <c:v>014XX N BELL AVE</c:v>
                </c:pt>
                <c:pt idx="6936">
                  <c:v>014XX N LOREL AV</c:v>
                </c:pt>
                <c:pt idx="6937">
                  <c:v>014XX N MASON AV</c:v>
                </c:pt>
                <c:pt idx="6938">
                  <c:v>014XX N NOBLE ST</c:v>
                </c:pt>
                <c:pt idx="6939">
                  <c:v>014XX S AVERS AV</c:v>
                </c:pt>
                <c:pt idx="6940">
                  <c:v>014XX S CANAL ST</c:v>
                </c:pt>
                <c:pt idx="6941">
                  <c:v>014XX S CLARK ST</c:v>
                </c:pt>
                <c:pt idx="6942">
                  <c:v>014XX S DRAKE AV</c:v>
                </c:pt>
                <c:pt idx="6943">
                  <c:v>014XX S HOMAN AV</c:v>
                </c:pt>
                <c:pt idx="6944">
                  <c:v>014XX S KOLIN AV</c:v>
                </c:pt>
                <c:pt idx="6945">
                  <c:v>014XX S STATE ST</c:v>
                </c:pt>
                <c:pt idx="6946">
                  <c:v>014XX S TRIPP AV</c:v>
                </c:pt>
                <c:pt idx="6947">
                  <c:v>014XX S UNION AV</c:v>
                </c:pt>
                <c:pt idx="6948">
                  <c:v>014XX W 104TH ST</c:v>
                </c:pt>
                <c:pt idx="6949">
                  <c:v>014XX W 105TH PL</c:v>
                </c:pt>
                <c:pt idx="6950">
                  <c:v>014XX W 108TH ST</c:v>
                </c:pt>
                <c:pt idx="6951">
                  <c:v>014XX W 109TH PL</c:v>
                </c:pt>
                <c:pt idx="6952">
                  <c:v>014XX W 110TH PL</c:v>
                </c:pt>
                <c:pt idx="6953">
                  <c:v>014XX W 111TH ST</c:v>
                </c:pt>
                <c:pt idx="6954">
                  <c:v>014XX W 112TH PL</c:v>
                </c:pt>
                <c:pt idx="6955">
                  <c:v>014XX W 114TH PL</c:v>
                </c:pt>
                <c:pt idx="6956">
                  <c:v>014XX W 115TH ST</c:v>
                </c:pt>
                <c:pt idx="6957">
                  <c:v>014XX W 117TH ST</c:v>
                </c:pt>
                <c:pt idx="6958">
                  <c:v>014XX W 119TH ST</c:v>
                </c:pt>
                <c:pt idx="6959">
                  <c:v>014XX W 120TH ST</c:v>
                </c:pt>
                <c:pt idx="6960">
                  <c:v>014XX W 121ST ST</c:v>
                </c:pt>
                <c:pt idx="6961">
                  <c:v>014XX W 122ND ST</c:v>
                </c:pt>
                <c:pt idx="6962">
                  <c:v>014XX W FARGO AV</c:v>
                </c:pt>
                <c:pt idx="6963">
                  <c:v>014XX W HOOD AVE</c:v>
                </c:pt>
                <c:pt idx="6964">
                  <c:v>014XX W NORTH AV</c:v>
                </c:pt>
                <c:pt idx="6965">
                  <c:v>014XX W OLIVE AV</c:v>
                </c:pt>
                <c:pt idx="6966">
                  <c:v>014XX W PRATT AV</c:v>
                </c:pt>
                <c:pt idx="6967">
                  <c:v>014XX W THOME AV</c:v>
                </c:pt>
                <c:pt idx="6968">
                  <c:v>014XX W TOUHY AV</c:v>
                </c:pt>
                <c:pt idx="6969">
                  <c:v>015XX E 103RD ST</c:v>
                </c:pt>
                <c:pt idx="6970">
                  <c:v>015XX E 130TH ST</c:v>
                </c:pt>
                <c:pt idx="6971">
                  <c:v>015XX N ASTOR ST</c:v>
                </c:pt>
                <c:pt idx="6972">
                  <c:v>015XX N AVERS AV</c:v>
                </c:pt>
                <c:pt idx="6973">
                  <c:v>015XX N CLARK ST</c:v>
                </c:pt>
                <c:pt idx="6974">
                  <c:v>015XX N DAMEN AV</c:v>
                </c:pt>
                <c:pt idx="6975">
                  <c:v>015XX N HOMAN AV</c:v>
                </c:pt>
                <c:pt idx="6976">
                  <c:v>015XX N HOYNE AV</c:v>
                </c:pt>
                <c:pt idx="6977">
                  <c:v>015XX N KOLIN AV</c:v>
                </c:pt>
                <c:pt idx="6978">
                  <c:v>015XX N LONG AVE</c:v>
                </c:pt>
                <c:pt idx="6979">
                  <c:v>015XX N LOTUS AV</c:v>
                </c:pt>
                <c:pt idx="6980">
                  <c:v>015XX N LUNA AVE</c:v>
                </c:pt>
                <c:pt idx="6981">
                  <c:v>015XX N NORTH AV</c:v>
                </c:pt>
                <c:pt idx="6982">
                  <c:v>015XX N STATE PW</c:v>
                </c:pt>
                <c:pt idx="6983">
                  <c:v>015XX N STATE ST</c:v>
                </c:pt>
                <c:pt idx="6984">
                  <c:v>015XX N TRIPP AV</c:v>
                </c:pt>
                <c:pt idx="6985">
                  <c:v>015XX N WELLS ST</c:v>
                </c:pt>
                <c:pt idx="6986">
                  <c:v>015XX W 100TH PL</c:v>
                </c:pt>
                <c:pt idx="6987">
                  <c:v>015XX W 102ND PL</c:v>
                </c:pt>
                <c:pt idx="6988">
                  <c:v>015XX W 103RD ST</c:v>
                </c:pt>
                <c:pt idx="6989">
                  <c:v>015XX W 105TH ST</c:v>
                </c:pt>
                <c:pt idx="6990">
                  <c:v>015XX W 107TH ST</c:v>
                </c:pt>
                <c:pt idx="6991">
                  <c:v>015XX W 108TH PL</c:v>
                </c:pt>
                <c:pt idx="6992">
                  <c:v>015XX W 109TH ST</c:v>
                </c:pt>
                <c:pt idx="6993">
                  <c:v>015XX W 110TH ST</c:v>
                </c:pt>
                <c:pt idx="6994">
                  <c:v>015XX W 112TH ST</c:v>
                </c:pt>
                <c:pt idx="6995">
                  <c:v>015XX W 113TH PL</c:v>
                </c:pt>
                <c:pt idx="6996">
                  <c:v>015XX W 116TH ST</c:v>
                </c:pt>
                <c:pt idx="6997">
                  <c:v>015XX W 118TH ST</c:v>
                </c:pt>
                <c:pt idx="6998">
                  <c:v>015XX W 122ND PL</c:v>
                </c:pt>
                <c:pt idx="6999">
                  <c:v>015XX W 123RD ST</c:v>
                </c:pt>
                <c:pt idx="7000">
                  <c:v>015XX W ADAMS ST</c:v>
                </c:pt>
                <c:pt idx="7001">
                  <c:v>015XX W BARRY AV</c:v>
                </c:pt>
                <c:pt idx="7002">
                  <c:v>015XX W BYRON ST</c:v>
                </c:pt>
                <c:pt idx="7003">
                  <c:v>015XX W CHASE AV</c:v>
                </c:pt>
                <c:pt idx="7004">
                  <c:v>015XX W DEVON AV</c:v>
                </c:pt>
                <c:pt idx="7005">
                  <c:v>015XX W ESTES AV</c:v>
                </c:pt>
                <c:pt idx="7006">
                  <c:v>015XX W GRACE ST</c:v>
                </c:pt>
                <c:pt idx="7007">
                  <c:v>015XX W GRAND AV</c:v>
                </c:pt>
                <c:pt idx="7008">
                  <c:v>015XX W HURON ST</c:v>
                </c:pt>
                <c:pt idx="7009">
                  <c:v>015XX W LUNT AVE</c:v>
                </c:pt>
                <c:pt idx="7010">
                  <c:v>015XX W MORSE AV</c:v>
                </c:pt>
                <c:pt idx="7011">
                  <c:v>015XX W PRATT BL</c:v>
                </c:pt>
                <c:pt idx="7012">
                  <c:v>016XX E 122ND ST</c:v>
                </c:pt>
                <c:pt idx="7013">
                  <c:v>016XX E HAYES DR</c:v>
                </c:pt>
                <c:pt idx="7014">
                  <c:v>016XX N BELL AVE</c:v>
                </c:pt>
                <c:pt idx="7015">
                  <c:v>016XX N LOREL AV</c:v>
                </c:pt>
                <c:pt idx="7016">
                  <c:v>016XX N MANGO AV</c:v>
                </c:pt>
                <c:pt idx="7017">
                  <c:v>016XX N MASON AV</c:v>
                </c:pt>
                <c:pt idx="7018">
                  <c:v>016XX N MEADE AV</c:v>
                </c:pt>
                <c:pt idx="7019">
                  <c:v>016XX N MEYER AV</c:v>
                </c:pt>
                <c:pt idx="7020">
                  <c:v>016XX N MOODY AV</c:v>
                </c:pt>
                <c:pt idx="7021">
                  <c:v>016XX N SAYRE AV</c:v>
                </c:pt>
                <c:pt idx="7022">
                  <c:v>016XX S AVERS AV</c:v>
                </c:pt>
                <c:pt idx="7023">
                  <c:v>016XX S CANAL ST</c:v>
                </c:pt>
                <c:pt idx="7024">
                  <c:v>016XX S CLARK ST</c:v>
                </c:pt>
                <c:pt idx="7025">
                  <c:v>016XX S DAMEN AV</c:v>
                </c:pt>
                <c:pt idx="7026">
                  <c:v>016XX S DRAKE AV</c:v>
                </c:pt>
                <c:pt idx="7027">
                  <c:v>016XX S HOMAN AV</c:v>
                </c:pt>
                <c:pt idx="7028">
                  <c:v>016XX S STATE ST</c:v>
                </c:pt>
                <c:pt idx="7029">
                  <c:v>016XX S UNION AV</c:v>
                </c:pt>
                <c:pt idx="7030">
                  <c:v>016XX W 100TH ST</c:v>
                </c:pt>
                <c:pt idx="7031">
                  <c:v>016XX W 101ST ST</c:v>
                </c:pt>
                <c:pt idx="7032">
                  <c:v>016XX W 102ND ST</c:v>
                </c:pt>
                <c:pt idx="7033">
                  <c:v>016XX W 104TH ST</c:v>
                </c:pt>
                <c:pt idx="7034">
                  <c:v>016XX W 105TH PL</c:v>
                </c:pt>
                <c:pt idx="7035">
                  <c:v>016XX W 106TH ST</c:v>
                </c:pt>
                <c:pt idx="7036">
                  <c:v>016XX W 109TH PL</c:v>
                </c:pt>
                <c:pt idx="7037">
                  <c:v>016XX W 111TH ST</c:v>
                </c:pt>
                <c:pt idx="7038">
                  <c:v>016XX W 115TH ST</c:v>
                </c:pt>
                <c:pt idx="7039">
                  <c:v>016XX W 119TH ST</c:v>
                </c:pt>
                <c:pt idx="7040">
                  <c:v>016XX W BEACH AV</c:v>
                </c:pt>
                <c:pt idx="7041">
                  <c:v>016XX W ERIE ST.</c:v>
                </c:pt>
                <c:pt idx="7042">
                  <c:v>016XX W FARGO AV</c:v>
                </c:pt>
                <c:pt idx="7043">
                  <c:v>016XX W NORTH AV</c:v>
                </c:pt>
                <c:pt idx="7044">
                  <c:v>016XX W OGDEN AV</c:v>
                </c:pt>
                <c:pt idx="7045">
                  <c:v>016XX W OLIVE AV</c:v>
                </c:pt>
                <c:pt idx="7046">
                  <c:v>016XX W PRATT AV</c:v>
                </c:pt>
                <c:pt idx="7047">
                  <c:v>016XX W THOME AV</c:v>
                </c:pt>
                <c:pt idx="7048">
                  <c:v>016XX W TOUHY AV</c:v>
                </c:pt>
                <c:pt idx="7049">
                  <c:v>017XX E 103RD ST</c:v>
                </c:pt>
                <c:pt idx="7050">
                  <c:v>017XX E 130TH ST</c:v>
                </c:pt>
                <c:pt idx="7051">
                  <c:v>017XX N BESLY CT</c:v>
                </c:pt>
                <c:pt idx="7052">
                  <c:v>017XX N CLARK ST</c:v>
                </c:pt>
                <c:pt idx="7053">
                  <c:v>017XX N DAMEN AV</c:v>
                </c:pt>
                <c:pt idx="7054">
                  <c:v>017XX N DRAKE AV</c:v>
                </c:pt>
                <c:pt idx="7055">
                  <c:v>017XX N HOYNE AV</c:v>
                </c:pt>
                <c:pt idx="7056">
                  <c:v>017XX N LAMON AV</c:v>
                </c:pt>
                <c:pt idx="7057">
                  <c:v>017XX N LONG AVE</c:v>
                </c:pt>
                <c:pt idx="7058">
                  <c:v>017XX N LOTUS AV</c:v>
                </c:pt>
                <c:pt idx="7059">
                  <c:v>017XX N LUNA AVE</c:v>
                </c:pt>
                <c:pt idx="7060">
                  <c:v>017XX N MAJOR AV</c:v>
                </c:pt>
                <c:pt idx="7061">
                  <c:v>017XX N NAGLE AV</c:v>
                </c:pt>
                <c:pt idx="7062">
                  <c:v>017XX N NEVA AVE</c:v>
                </c:pt>
                <c:pt idx="7063">
                  <c:v>017XX N TRIPP AV</c:v>
                </c:pt>
                <c:pt idx="7064">
                  <c:v>017XX N WELLS ST</c:v>
                </c:pt>
                <c:pt idx="7065">
                  <c:v>017XX S RUBLE ST</c:v>
                </c:pt>
                <c:pt idx="7066">
                  <c:v>017XX W 100TH PL</c:v>
                </c:pt>
                <c:pt idx="7067">
                  <c:v>017XX W 101ST PL</c:v>
                </c:pt>
                <c:pt idx="7068">
                  <c:v>017XX W 103RD ST</c:v>
                </c:pt>
                <c:pt idx="7069">
                  <c:v>017XX W 105TH ST</c:v>
                </c:pt>
                <c:pt idx="7070">
                  <c:v>017XX W 106TH PL</c:v>
                </c:pt>
                <c:pt idx="7071">
                  <c:v>017XX W 107TH ST</c:v>
                </c:pt>
                <c:pt idx="7072">
                  <c:v>017XX W ADAMS ST</c:v>
                </c:pt>
                <c:pt idx="7073">
                  <c:v>017XX W BARRY AV</c:v>
                </c:pt>
                <c:pt idx="7074">
                  <c:v>017XX W BYRON ST</c:v>
                </c:pt>
                <c:pt idx="7075">
                  <c:v>017XX W CHASE AV</c:v>
                </c:pt>
                <c:pt idx="7076">
                  <c:v>017XX W DEVON AV</c:v>
                </c:pt>
                <c:pt idx="7077">
                  <c:v>017XX W ELLEN ST</c:v>
                </c:pt>
                <c:pt idx="7078">
                  <c:v>017XX W ESTES AV</c:v>
                </c:pt>
                <c:pt idx="7079">
                  <c:v>017XX W GRACE ST</c:v>
                </c:pt>
                <c:pt idx="7080">
                  <c:v>017XX W GRAND AV</c:v>
                </c:pt>
                <c:pt idx="7081">
                  <c:v>017XX W HURON ST</c:v>
                </c:pt>
                <c:pt idx="7082">
                  <c:v>017XX W LUNT AVE</c:v>
                </c:pt>
                <c:pt idx="7083">
                  <c:v>017XX W MORSE AV</c:v>
                </c:pt>
                <c:pt idx="7084">
                  <c:v>017XX W PRATT BL</c:v>
                </c:pt>
                <c:pt idx="7085">
                  <c:v>017XX W PRYOR AV</c:v>
                </c:pt>
                <c:pt idx="7086">
                  <c:v>018XX E 122ND ST</c:v>
                </c:pt>
                <c:pt idx="7087">
                  <c:v>018XX E HAYES DR</c:v>
                </c:pt>
                <c:pt idx="7088">
                  <c:v>018XX N LOREL AV</c:v>
                </c:pt>
                <c:pt idx="7089">
                  <c:v>018XX N MASON AV</c:v>
                </c:pt>
                <c:pt idx="7090">
                  <c:v>018XX N MAUD AVE</c:v>
                </c:pt>
                <c:pt idx="7091">
                  <c:v>018XX N SAYRE AV</c:v>
                </c:pt>
                <c:pt idx="7092">
                  <c:v>018XX S AVERS AV</c:v>
                </c:pt>
                <c:pt idx="7093">
                  <c:v>018XX S CANAL ST</c:v>
                </c:pt>
                <c:pt idx="7094">
                  <c:v>018XX S CLARK ST</c:v>
                </c:pt>
                <c:pt idx="7095">
                  <c:v>018XX S DAMEN AV</c:v>
                </c:pt>
                <c:pt idx="7096">
                  <c:v>018XX S DRAKE AV</c:v>
                </c:pt>
                <c:pt idx="7097">
                  <c:v>018XX S HOMAN AV</c:v>
                </c:pt>
                <c:pt idx="7098">
                  <c:v>018XX S HOYNE AV</c:v>
                </c:pt>
                <c:pt idx="7099">
                  <c:v>018XX S STATE ST</c:v>
                </c:pt>
                <c:pt idx="7100">
                  <c:v>018XX S UNION AV</c:v>
                </c:pt>
                <c:pt idx="7101">
                  <c:v>018XX W 100TH ST</c:v>
                </c:pt>
                <c:pt idx="7102">
                  <c:v>018XX W 101ST ST</c:v>
                </c:pt>
                <c:pt idx="7103">
                  <c:v>018XX W 104TH ST</c:v>
                </c:pt>
                <c:pt idx="7104">
                  <c:v>018XX W 107TH PL</c:v>
                </c:pt>
                <c:pt idx="7105">
                  <c:v>018XX W 115TH ST</c:v>
                </c:pt>
                <c:pt idx="7106">
                  <c:v>018XX W 117TH ST</c:v>
                </c:pt>
                <c:pt idx="7107">
                  <c:v>018XX W 119TH ST</c:v>
                </c:pt>
                <c:pt idx="7108">
                  <c:v>018XX W HOOD AVE</c:v>
                </c:pt>
                <c:pt idx="7109">
                  <c:v>018XX W NORTH AV</c:v>
                </c:pt>
                <c:pt idx="7110">
                  <c:v>018XX W OGDEN AV</c:v>
                </c:pt>
                <c:pt idx="7111">
                  <c:v>018XX W THOME AV</c:v>
                </c:pt>
                <c:pt idx="7112">
                  <c:v>018XX W TOUHY AV</c:v>
                </c:pt>
                <c:pt idx="7113">
                  <c:v>019XX E 103RD ST</c:v>
                </c:pt>
                <c:pt idx="7114">
                  <c:v>019XX E 130TH ST</c:v>
                </c:pt>
                <c:pt idx="7115">
                  <c:v>019XX N CLARK ST</c:v>
                </c:pt>
                <c:pt idx="7116">
                  <c:v>019XX N DAMEN AV</c:v>
                </c:pt>
                <c:pt idx="7117">
                  <c:v>019XX N DRAKE AV</c:v>
                </c:pt>
                <c:pt idx="7118">
                  <c:v>019XX N HOYNE AV</c:v>
                </c:pt>
                <c:pt idx="7119">
                  <c:v>019XX N LAMON AV</c:v>
                </c:pt>
                <c:pt idx="7120">
                  <c:v>019XX N LONG AVE</c:v>
                </c:pt>
                <c:pt idx="7121">
                  <c:v>019XX N NAGLE AV</c:v>
                </c:pt>
                <c:pt idx="7122">
                  <c:v>019XX N NEVA AVE</c:v>
                </c:pt>
                <c:pt idx="7123">
                  <c:v>019XX N OGDEN AV</c:v>
                </c:pt>
                <c:pt idx="7124">
                  <c:v>019XX N TRIPP AV</c:v>
                </c:pt>
                <c:pt idx="7125">
                  <c:v>019XX S 50TH AVE</c:v>
                </c:pt>
                <c:pt idx="7126">
                  <c:v>019XX S LEE PKWY</c:v>
                </c:pt>
                <c:pt idx="7127">
                  <c:v>019XX S RUBLE ST</c:v>
                </c:pt>
                <c:pt idx="7128">
                  <c:v>019XX S TOM PKWY</c:v>
                </c:pt>
                <c:pt idx="7129">
                  <c:v>019XX W 101ST PL</c:v>
                </c:pt>
                <c:pt idx="7130">
                  <c:v>019XX W 103RD ST</c:v>
                </c:pt>
                <c:pt idx="7131">
                  <c:v>019XX W 107TH ST</c:v>
                </c:pt>
                <c:pt idx="7132">
                  <c:v>019XX W 108TH PL</c:v>
                </c:pt>
                <c:pt idx="7133">
                  <c:v>019XX W 116TH ST</c:v>
                </c:pt>
                <c:pt idx="7134">
                  <c:v>019XX W ADAMS ST</c:v>
                </c:pt>
                <c:pt idx="7135">
                  <c:v>019XX W BARRY AV</c:v>
                </c:pt>
                <c:pt idx="7136">
                  <c:v>019XX W BYRON ST</c:v>
                </c:pt>
                <c:pt idx="7137">
                  <c:v>019XX W CHASE AV</c:v>
                </c:pt>
                <c:pt idx="7138">
                  <c:v>019XX W DEVON AV</c:v>
                </c:pt>
                <c:pt idx="7139">
                  <c:v>019XX W ELLEN ST</c:v>
                </c:pt>
                <c:pt idx="7140">
                  <c:v>019XX W ESTES AV</c:v>
                </c:pt>
                <c:pt idx="7141">
                  <c:v>019XX W GRACE ST</c:v>
                </c:pt>
                <c:pt idx="7142">
                  <c:v>019XX W GRAND AV</c:v>
                </c:pt>
                <c:pt idx="7143">
                  <c:v>019XX W HURON ST</c:v>
                </c:pt>
                <c:pt idx="7144">
                  <c:v>019XX W LUNT AVE</c:v>
                </c:pt>
                <c:pt idx="7145">
                  <c:v>019XX W MORSE AV</c:v>
                </c:pt>
                <c:pt idx="7146">
                  <c:v>019XX W PRATT BL</c:v>
                </c:pt>
                <c:pt idx="7147">
                  <c:v>019XX W PRYOR AV</c:v>
                </c:pt>
                <c:pt idx="7148">
                  <c:v>019XX W RACE AVE</c:v>
                </c:pt>
                <c:pt idx="7149">
                  <c:v>020XX E 103RD ST</c:v>
                </c:pt>
                <c:pt idx="7150">
                  <c:v>020XX E 110TH ST</c:v>
                </c:pt>
                <c:pt idx="7151">
                  <c:v>020XX N AVERS AV</c:v>
                </c:pt>
                <c:pt idx="7152">
                  <c:v>020XX N CLARK ST</c:v>
                </c:pt>
                <c:pt idx="7153">
                  <c:v>020XX N DAMEN AV</c:v>
                </c:pt>
                <c:pt idx="7154">
                  <c:v>020XX N DRAKE AV</c:v>
                </c:pt>
                <c:pt idx="7155">
                  <c:v>020XX N HOYNE AV</c:v>
                </c:pt>
                <c:pt idx="7156">
                  <c:v>020XX N LAMON AV</c:v>
                </c:pt>
                <c:pt idx="7157">
                  <c:v>020XX N LONG AVE</c:v>
                </c:pt>
                <c:pt idx="7158">
                  <c:v>020XX N MAJOR AV</c:v>
                </c:pt>
                <c:pt idx="7159">
                  <c:v>020XX N NAGLE AV</c:v>
                </c:pt>
                <c:pt idx="7160">
                  <c:v>020XX N NEVA AVE</c:v>
                </c:pt>
                <c:pt idx="7161">
                  <c:v>020XX N STAVE ST</c:v>
                </c:pt>
                <c:pt idx="7162">
                  <c:v>020XX N TRIPP AV</c:v>
                </c:pt>
                <c:pt idx="7163">
                  <c:v>020XX S CHINA PL</c:v>
                </c:pt>
                <c:pt idx="7164">
                  <c:v>020XX S RUBLE ST</c:v>
                </c:pt>
                <c:pt idx="7165">
                  <c:v>020XX W 101ST PL</c:v>
                </c:pt>
                <c:pt idx="7166">
                  <c:v>020XX W 103RD ST</c:v>
                </c:pt>
                <c:pt idx="7167">
                  <c:v>020XX W 107TH ST</c:v>
                </c:pt>
                <c:pt idx="7168">
                  <c:v>020XX W 108TH PL</c:v>
                </c:pt>
                <c:pt idx="7169">
                  <c:v>020XX W 110TH ST</c:v>
                </c:pt>
                <c:pt idx="7170">
                  <c:v>020XX W 118TH ST</c:v>
                </c:pt>
                <c:pt idx="7171">
                  <c:v>020XX W ADAMS ST</c:v>
                </c:pt>
                <c:pt idx="7172">
                  <c:v>020XX W BARRY AV</c:v>
                </c:pt>
                <c:pt idx="7173">
                  <c:v>020XX W BYRON ST</c:v>
                </c:pt>
                <c:pt idx="7174">
                  <c:v>020XX W CHASE AV</c:v>
                </c:pt>
                <c:pt idx="7175">
                  <c:v>020XX W DEVON AV</c:v>
                </c:pt>
                <c:pt idx="7176">
                  <c:v>020XX W ESTES AV</c:v>
                </c:pt>
                <c:pt idx="7177">
                  <c:v>020XX W GRACE ST</c:v>
                </c:pt>
                <c:pt idx="7178">
                  <c:v>020XX W GRAND AV</c:v>
                </c:pt>
                <c:pt idx="7179">
                  <c:v>020XX W HUNT AVE</c:v>
                </c:pt>
                <c:pt idx="7180">
                  <c:v>020XX W HURON ST</c:v>
                </c:pt>
                <c:pt idx="7181">
                  <c:v>020XX W JAMES ST</c:v>
                </c:pt>
                <c:pt idx="7182">
                  <c:v>020XX W LUNT AVE</c:v>
                </c:pt>
                <c:pt idx="7183">
                  <c:v>020XX W MORSE AV</c:v>
                </c:pt>
                <c:pt idx="7184">
                  <c:v>020XX W PRATT BL</c:v>
                </c:pt>
                <c:pt idx="7185">
                  <c:v>020XX W RACE AVE</c:v>
                </c:pt>
                <c:pt idx="7186">
                  <c:v>021XX E 100TH ST</c:v>
                </c:pt>
                <c:pt idx="7187">
                  <c:v>021XX E 106TH ST</c:v>
                </c:pt>
                <c:pt idx="7188">
                  <c:v>021XX E HAYES DR</c:v>
                </c:pt>
                <c:pt idx="7189">
                  <c:v>021XX N BELL AVE</c:v>
                </c:pt>
                <c:pt idx="7190">
                  <c:v>021XX N LOREL AV</c:v>
                </c:pt>
                <c:pt idx="7191">
                  <c:v>021XX N MANGO AV</c:v>
                </c:pt>
                <c:pt idx="7192">
                  <c:v>021XX N MASON AV</c:v>
                </c:pt>
                <c:pt idx="7193">
                  <c:v>021XX N MEADE AV</c:v>
                </c:pt>
                <c:pt idx="7194">
                  <c:v>021XX N MOODY AV</c:v>
                </c:pt>
                <c:pt idx="7195">
                  <c:v>021XX N POINT ST</c:v>
                </c:pt>
                <c:pt idx="7196">
                  <c:v>021XX N SAYRE AV</c:v>
                </c:pt>
                <c:pt idx="7197">
                  <c:v>021XX N WAYNE AV</c:v>
                </c:pt>
                <c:pt idx="7198">
                  <c:v>021XX S AVERS AV</c:v>
                </c:pt>
                <c:pt idx="7199">
                  <c:v>021XX S CANAL ST</c:v>
                </c:pt>
                <c:pt idx="7200">
                  <c:v>021XX S CLARK ST</c:v>
                </c:pt>
                <c:pt idx="7201">
                  <c:v>021XX S DAMEN AV</c:v>
                </c:pt>
                <c:pt idx="7202">
                  <c:v>021XX S DRAKE AV</c:v>
                </c:pt>
                <c:pt idx="7203">
                  <c:v>021XX S HOMAN AV</c:v>
                </c:pt>
                <c:pt idx="7204">
                  <c:v>021XX S HOYNE AV</c:v>
                </c:pt>
                <c:pt idx="7205">
                  <c:v>021XX S STATE ST</c:v>
                </c:pt>
                <c:pt idx="7206">
                  <c:v>021XX S UNION AV</c:v>
                </c:pt>
                <c:pt idx="7207">
                  <c:v>021XX W 100TH ST</c:v>
                </c:pt>
                <c:pt idx="7208">
                  <c:v>021XX W 101ST ST</c:v>
                </c:pt>
                <c:pt idx="7209">
                  <c:v>021XX W 102ND ST</c:v>
                </c:pt>
                <c:pt idx="7210">
                  <c:v>021XX W 106TH ST</c:v>
                </c:pt>
                <c:pt idx="7211">
                  <c:v>021XX W 107TH PL</c:v>
                </c:pt>
                <c:pt idx="7212">
                  <c:v>021XX W 110TH PL</c:v>
                </c:pt>
                <c:pt idx="7213">
                  <c:v>021XX W 111TH ST</c:v>
                </c:pt>
                <c:pt idx="7214">
                  <c:v>021XX W 114TH PL</c:v>
                </c:pt>
                <c:pt idx="7215">
                  <c:v>021XX W 115TH ST</c:v>
                </c:pt>
                <c:pt idx="7216">
                  <c:v>021XX W 119TH ST</c:v>
                </c:pt>
                <c:pt idx="7217">
                  <c:v>021XX W 21 PLACE</c:v>
                </c:pt>
                <c:pt idx="7218">
                  <c:v>021XX W CATON ST</c:v>
                </c:pt>
                <c:pt idx="7219">
                  <c:v>021XX W FARGO AV</c:v>
                </c:pt>
                <c:pt idx="7220">
                  <c:v>021XX W HOMER ST</c:v>
                </c:pt>
                <c:pt idx="7221">
                  <c:v>021XX W HOOD AVE</c:v>
                </c:pt>
                <c:pt idx="7222">
                  <c:v>021XX W NORTH AV</c:v>
                </c:pt>
                <c:pt idx="7223">
                  <c:v>021XX W OGDEN AV</c:v>
                </c:pt>
                <c:pt idx="7224">
                  <c:v>021XX W PRATT AV</c:v>
                </c:pt>
                <c:pt idx="7225">
                  <c:v>021XX W TOUHY AV</c:v>
                </c:pt>
                <c:pt idx="7226">
                  <c:v>022XX E 103RD ST</c:v>
                </c:pt>
                <c:pt idx="7227">
                  <c:v>022XX E 105TH ST</c:v>
                </c:pt>
                <c:pt idx="7228">
                  <c:v>022XX E 107TH ST</c:v>
                </c:pt>
                <c:pt idx="7229">
                  <c:v>022XX E 130TH ST</c:v>
                </c:pt>
                <c:pt idx="7230">
                  <c:v>022XX N AVERS AV</c:v>
                </c:pt>
                <c:pt idx="7231">
                  <c:v>022XX N CLARK ST</c:v>
                </c:pt>
                <c:pt idx="7232">
                  <c:v>022XX N DAMEN AV</c:v>
                </c:pt>
                <c:pt idx="7233">
                  <c:v>022XX N DRAKE AV</c:v>
                </c:pt>
                <c:pt idx="7234">
                  <c:v>022XX N HOYNE AV</c:v>
                </c:pt>
                <c:pt idx="7235">
                  <c:v>022XX N KNOX AVE</c:v>
                </c:pt>
                <c:pt idx="7236">
                  <c:v>022XX N LAMON AV</c:v>
                </c:pt>
                <c:pt idx="7237">
                  <c:v>022XX N LONG AVE</c:v>
                </c:pt>
                <c:pt idx="7238">
                  <c:v>022XX N MAJOR AV</c:v>
                </c:pt>
                <c:pt idx="7239">
                  <c:v>022XX N NAGLE AV</c:v>
                </c:pt>
                <c:pt idx="7240">
                  <c:v>022XX N NEVA AVE</c:v>
                </c:pt>
                <c:pt idx="7241">
                  <c:v>022XX N STAVE ST</c:v>
                </c:pt>
                <c:pt idx="7242">
                  <c:v>022XX N TRIPP AV</c:v>
                </c:pt>
                <c:pt idx="7243">
                  <c:v>022XX S BELL AVE</c:v>
                </c:pt>
                <c:pt idx="7244">
                  <c:v>022XX S FORD AVE</c:v>
                </c:pt>
                <c:pt idx="7245">
                  <c:v>022XX W 103RD ST</c:v>
                </c:pt>
                <c:pt idx="7246">
                  <c:v>022XX W 105TH ST</c:v>
                </c:pt>
                <c:pt idx="7247">
                  <c:v>022XX W 107TH ST</c:v>
                </c:pt>
                <c:pt idx="7248">
                  <c:v>022XX W 108TH PL</c:v>
                </c:pt>
                <c:pt idx="7249">
                  <c:v>022XX W 109TH ST</c:v>
                </c:pt>
                <c:pt idx="7250">
                  <c:v>022XX W 110TH ST</c:v>
                </c:pt>
                <c:pt idx="7251">
                  <c:v>022XX W 111TH PL</c:v>
                </c:pt>
                <c:pt idx="7252">
                  <c:v>022XX W 112TH ST</c:v>
                </c:pt>
                <c:pt idx="7253">
                  <c:v>022XX W 113TH PL</c:v>
                </c:pt>
                <c:pt idx="7254">
                  <c:v>022XX W 116TH ST</c:v>
                </c:pt>
                <c:pt idx="7255">
                  <c:v>022XX W 117TH PL</c:v>
                </c:pt>
                <c:pt idx="7256">
                  <c:v>022XX W 118TH ST</c:v>
                </c:pt>
                <c:pt idx="7257">
                  <c:v>022XX W ADAMS ST</c:v>
                </c:pt>
                <c:pt idx="7258">
                  <c:v>022XX W ANSON PL</c:v>
                </c:pt>
                <c:pt idx="7259">
                  <c:v>022XX W BARRY AV</c:v>
                </c:pt>
                <c:pt idx="7260">
                  <c:v>022XX W BYRON ST</c:v>
                </c:pt>
                <c:pt idx="7261">
                  <c:v>022XX W CHASE AV</c:v>
                </c:pt>
                <c:pt idx="7262">
                  <c:v>022XX W DEVON AV</c:v>
                </c:pt>
                <c:pt idx="7263">
                  <c:v>022XX W ESTES AV</c:v>
                </c:pt>
                <c:pt idx="7264">
                  <c:v>022XX W GRACE ST</c:v>
                </c:pt>
                <c:pt idx="7265">
                  <c:v>022XX W GRAND AV</c:v>
                </c:pt>
                <c:pt idx="7266">
                  <c:v>022XX W HURON ST</c:v>
                </c:pt>
                <c:pt idx="7267">
                  <c:v>022XX W LOGAN BL</c:v>
                </c:pt>
                <c:pt idx="7268">
                  <c:v>022XX W LOGAN BV</c:v>
                </c:pt>
                <c:pt idx="7269">
                  <c:v>022XX W LUNT AVE</c:v>
                </c:pt>
                <c:pt idx="7270">
                  <c:v>022XX W MORSE AV</c:v>
                </c:pt>
                <c:pt idx="7271">
                  <c:v>022XX W PRATT BL</c:v>
                </c:pt>
                <c:pt idx="7272">
                  <c:v>022XX W RACE AVE</c:v>
                </c:pt>
                <c:pt idx="7273">
                  <c:v>023XX E 100TH ST</c:v>
                </c:pt>
                <c:pt idx="7274">
                  <c:v>023XX E 101ST ST</c:v>
                </c:pt>
                <c:pt idx="7275">
                  <c:v>023XX E 102ND ST</c:v>
                </c:pt>
                <c:pt idx="7276">
                  <c:v>023XX E 104TH ST</c:v>
                </c:pt>
                <c:pt idx="7277">
                  <c:v>023XX E 106TH ST</c:v>
                </c:pt>
                <c:pt idx="7278">
                  <c:v>023XX E 122ND ST</c:v>
                </c:pt>
                <c:pt idx="7279">
                  <c:v>023XX N LOREL AV</c:v>
                </c:pt>
                <c:pt idx="7280">
                  <c:v>023XX N MANGO AV</c:v>
                </c:pt>
                <c:pt idx="7281">
                  <c:v>023XX N MASON AV</c:v>
                </c:pt>
                <c:pt idx="7282">
                  <c:v>023XX N MEADE AV</c:v>
                </c:pt>
                <c:pt idx="7283">
                  <c:v>023XX N MOODY AV</c:v>
                </c:pt>
                <c:pt idx="7284">
                  <c:v>023XX N SAYRE AV</c:v>
                </c:pt>
                <c:pt idx="7285">
                  <c:v>023XX N WAYNE AV</c:v>
                </c:pt>
                <c:pt idx="7286">
                  <c:v>023XX S AVERS AV</c:v>
                </c:pt>
                <c:pt idx="7287">
                  <c:v>023XX S CANAL ST</c:v>
                </c:pt>
                <c:pt idx="7288">
                  <c:v>023XX S DAMEN AV</c:v>
                </c:pt>
                <c:pt idx="7289">
                  <c:v>023XX S DRAKE AV</c:v>
                </c:pt>
                <c:pt idx="7290">
                  <c:v>023XX S GROVE ST</c:v>
                </c:pt>
                <c:pt idx="7291">
                  <c:v>023XX S HOMAN AV</c:v>
                </c:pt>
                <c:pt idx="7292">
                  <c:v>023XX S HOYNE AV</c:v>
                </c:pt>
                <c:pt idx="7293">
                  <c:v>023XX S KOLIN AV</c:v>
                </c:pt>
                <c:pt idx="7294">
                  <c:v>023XX S STATE ST</c:v>
                </c:pt>
                <c:pt idx="7295">
                  <c:v>023XX S UNION AV</c:v>
                </c:pt>
                <c:pt idx="7296">
                  <c:v>023XX W 100TH ST</c:v>
                </c:pt>
                <c:pt idx="7297">
                  <c:v>023XX W 101ST ST</c:v>
                </c:pt>
                <c:pt idx="7298">
                  <c:v>023XX W 102ND ST</c:v>
                </c:pt>
                <c:pt idx="7299">
                  <c:v>023XX W 104TH ST</c:v>
                </c:pt>
                <c:pt idx="7300">
                  <c:v>023XX W 106TH ST</c:v>
                </c:pt>
                <c:pt idx="7301">
                  <c:v>023XX W 107TH PL</c:v>
                </c:pt>
                <c:pt idx="7302">
                  <c:v>023XX W 110TH PL</c:v>
                </c:pt>
                <c:pt idx="7303">
                  <c:v>023XX W 111TH ST</c:v>
                </c:pt>
                <c:pt idx="7304">
                  <c:v>023XX W 112TH PL</c:v>
                </c:pt>
                <c:pt idx="7305">
                  <c:v>023XX W 115TH ST</c:v>
                </c:pt>
                <c:pt idx="7306">
                  <c:v>023XX W 116TH PL</c:v>
                </c:pt>
                <c:pt idx="7307">
                  <c:v>023XX W 119TH ST</c:v>
                </c:pt>
                <c:pt idx="7308">
                  <c:v>023XX W HOMER ST</c:v>
                </c:pt>
                <c:pt idx="7309">
                  <c:v>023XX W NORTH AV</c:v>
                </c:pt>
                <c:pt idx="7310">
                  <c:v>023XX W OGDEN AV</c:v>
                </c:pt>
                <c:pt idx="7311">
                  <c:v>023XX W PRATT AV</c:v>
                </c:pt>
                <c:pt idx="7312">
                  <c:v>023XX W TOUHY AV</c:v>
                </c:pt>
                <c:pt idx="7313">
                  <c:v>024XX E 103RD ST</c:v>
                </c:pt>
                <c:pt idx="7314">
                  <c:v>024XX E 105TH ST</c:v>
                </c:pt>
                <c:pt idx="7315">
                  <c:v>024XX E 107TH ST</c:v>
                </c:pt>
                <c:pt idx="7316">
                  <c:v>024XX E 116TH ST</c:v>
                </c:pt>
                <c:pt idx="7317">
                  <c:v>024XX E 130TH ST</c:v>
                </c:pt>
                <c:pt idx="7318">
                  <c:v>024XX N AVERS AV</c:v>
                </c:pt>
                <c:pt idx="7319">
                  <c:v>024XX N CLARK ST</c:v>
                </c:pt>
                <c:pt idx="7320">
                  <c:v>024XX N DAMEN AV</c:v>
                </c:pt>
                <c:pt idx="7321">
                  <c:v>024XX N DRAKE AV</c:v>
                </c:pt>
                <c:pt idx="7322">
                  <c:v>024XX N LAMON AV</c:v>
                </c:pt>
                <c:pt idx="7323">
                  <c:v>024XX N LONG AVE</c:v>
                </c:pt>
                <c:pt idx="7324">
                  <c:v>024XX N LOTUS AV</c:v>
                </c:pt>
                <c:pt idx="7325">
                  <c:v>024XX N LUNA AVE</c:v>
                </c:pt>
                <c:pt idx="7326">
                  <c:v>024XX N MAJOR AV</c:v>
                </c:pt>
                <c:pt idx="7327">
                  <c:v>024XX N NEVA AVE</c:v>
                </c:pt>
                <c:pt idx="7328">
                  <c:v>024XX N TRIPP AV</c:v>
                </c:pt>
                <c:pt idx="7329">
                  <c:v>024XX S BELL AVE</c:v>
                </c:pt>
                <c:pt idx="7330">
                  <c:v>024XX S LOWE AVE</c:v>
                </c:pt>
                <c:pt idx="7331">
                  <c:v>024XX W 103RD ST</c:v>
                </c:pt>
                <c:pt idx="7332">
                  <c:v>024XX W 105TH ST</c:v>
                </c:pt>
                <c:pt idx="7333">
                  <c:v>024XX W 107TH ST</c:v>
                </c:pt>
                <c:pt idx="7334">
                  <c:v>024XX W 109TH ST</c:v>
                </c:pt>
                <c:pt idx="7335">
                  <c:v>024XX W 110TH ST</c:v>
                </c:pt>
                <c:pt idx="7336">
                  <c:v>024XX W 112TH ST</c:v>
                </c:pt>
                <c:pt idx="7337">
                  <c:v>024XX W 114TH ST</c:v>
                </c:pt>
                <c:pt idx="7338">
                  <c:v>024XX W 116TH ST</c:v>
                </c:pt>
                <c:pt idx="7339">
                  <c:v>024XX W 118TH ST</c:v>
                </c:pt>
                <c:pt idx="7340">
                  <c:v>024XX W ADAMS ST</c:v>
                </c:pt>
                <c:pt idx="7341">
                  <c:v>024XX W BARRY AV</c:v>
                </c:pt>
                <c:pt idx="7342">
                  <c:v>024XX W BYRON ST</c:v>
                </c:pt>
                <c:pt idx="7343">
                  <c:v>024XX W COYLE AV</c:v>
                </c:pt>
                <c:pt idx="7344">
                  <c:v>024XX W DEVON AV</c:v>
                </c:pt>
                <c:pt idx="7345">
                  <c:v>024XX W ESTES AV</c:v>
                </c:pt>
                <c:pt idx="7346">
                  <c:v>024XX W FITCH AV</c:v>
                </c:pt>
                <c:pt idx="7347">
                  <c:v>024XX W GRACE ST</c:v>
                </c:pt>
                <c:pt idx="7348">
                  <c:v>024XX W GRAND AV</c:v>
                </c:pt>
                <c:pt idx="7349">
                  <c:v>024XX W HURON ST</c:v>
                </c:pt>
                <c:pt idx="7350">
                  <c:v>024XX W LOGAN BL</c:v>
                </c:pt>
                <c:pt idx="7351">
                  <c:v>024XX W LUNT AVE</c:v>
                </c:pt>
                <c:pt idx="7352">
                  <c:v>024XX W MORSE AV</c:v>
                </c:pt>
                <c:pt idx="7353">
                  <c:v>024XX W PRATT BL</c:v>
                </c:pt>
                <c:pt idx="7354">
                  <c:v>025XX E 100TH ST</c:v>
                </c:pt>
                <c:pt idx="7355">
                  <c:v>025XX E 102ND ST</c:v>
                </c:pt>
                <c:pt idx="7356">
                  <c:v>025XX E 104TH ST</c:v>
                </c:pt>
                <c:pt idx="7357">
                  <c:v>025XX E 106TH ST</c:v>
                </c:pt>
                <c:pt idx="7358">
                  <c:v>025XX E 108TH ST</c:v>
                </c:pt>
                <c:pt idx="7359">
                  <c:v>025XX E 135TH ST</c:v>
                </c:pt>
                <c:pt idx="7360">
                  <c:v>025XX N MANGO AV</c:v>
                </c:pt>
                <c:pt idx="7361">
                  <c:v>025XX N MASON AV</c:v>
                </c:pt>
                <c:pt idx="7362">
                  <c:v>025XX N MEADE AV</c:v>
                </c:pt>
                <c:pt idx="7363">
                  <c:v>025XX N SAYRE AV</c:v>
                </c:pt>
                <c:pt idx="7364">
                  <c:v>025XX N WAYNE AV</c:v>
                </c:pt>
                <c:pt idx="7365">
                  <c:v>025XX S AVERS AV</c:v>
                </c:pt>
                <c:pt idx="7366">
                  <c:v>025XX S CANAL ST</c:v>
                </c:pt>
                <c:pt idx="7367">
                  <c:v>025XX S DAMEN AV</c:v>
                </c:pt>
                <c:pt idx="7368">
                  <c:v>025XX S DRAKE AV</c:v>
                </c:pt>
                <c:pt idx="7369">
                  <c:v>025XX S GREEN ST</c:v>
                </c:pt>
                <c:pt idx="7370">
                  <c:v>025XX S HOMAN AV</c:v>
                </c:pt>
                <c:pt idx="7371">
                  <c:v>025XX S KOLIN AV</c:v>
                </c:pt>
                <c:pt idx="7372">
                  <c:v>025XX S STARK ST</c:v>
                </c:pt>
                <c:pt idx="7373">
                  <c:v>025XX S STATE ST</c:v>
                </c:pt>
                <c:pt idx="7374">
                  <c:v>025XX W 100TH ST</c:v>
                </c:pt>
                <c:pt idx="7375">
                  <c:v>025XX W 101ST ST</c:v>
                </c:pt>
                <c:pt idx="7376">
                  <c:v>025XX W 102ND ST</c:v>
                </c:pt>
                <c:pt idx="7377">
                  <c:v>025XX W 103RD PL</c:v>
                </c:pt>
                <c:pt idx="7378">
                  <c:v>025XX W 104TH ST</c:v>
                </c:pt>
                <c:pt idx="7379">
                  <c:v>025XX W 106TH ST</c:v>
                </c:pt>
                <c:pt idx="7380">
                  <c:v>025XX W 108TH ST</c:v>
                </c:pt>
                <c:pt idx="7381">
                  <c:v>025XX W 109TH PL</c:v>
                </c:pt>
                <c:pt idx="7382">
                  <c:v>025XX W 110TH PL</c:v>
                </c:pt>
                <c:pt idx="7383">
                  <c:v>025XX W 111TH ST</c:v>
                </c:pt>
                <c:pt idx="7384">
                  <c:v>025XX W 113TH ST</c:v>
                </c:pt>
                <c:pt idx="7385">
                  <c:v>025XX W 115TH ST</c:v>
                </c:pt>
                <c:pt idx="7386">
                  <c:v>025XX W 116TH PL</c:v>
                </c:pt>
                <c:pt idx="7387">
                  <c:v>025XX W 117TH ST</c:v>
                </c:pt>
                <c:pt idx="7388">
                  <c:v>025XX W 118TH PL</c:v>
                </c:pt>
                <c:pt idx="7389">
                  <c:v>025XX W 119TH ST</c:v>
                </c:pt>
                <c:pt idx="7390">
                  <c:v>025XX W FARGO AV</c:v>
                </c:pt>
                <c:pt idx="7391">
                  <c:v>025XX W FILLMORE</c:v>
                </c:pt>
                <c:pt idx="7392">
                  <c:v>025XX W HOMER ST</c:v>
                </c:pt>
                <c:pt idx="7393">
                  <c:v>025XX W LOGAN SD</c:v>
                </c:pt>
                <c:pt idx="7394">
                  <c:v>025XX W NORTH AV</c:v>
                </c:pt>
                <c:pt idx="7395">
                  <c:v>025XX W OGDEN AV</c:v>
                </c:pt>
                <c:pt idx="7396">
                  <c:v>025XX W TOUHY AV</c:v>
                </c:pt>
                <c:pt idx="7397">
                  <c:v>026XX E 103RD ST</c:v>
                </c:pt>
                <c:pt idx="7398">
                  <c:v>026XX E 105TH ST</c:v>
                </c:pt>
                <c:pt idx="7399">
                  <c:v>026XX E 107TH ST</c:v>
                </c:pt>
                <c:pt idx="7400">
                  <c:v>026XX E 109TH ST</c:v>
                </c:pt>
                <c:pt idx="7401">
                  <c:v>026XX E 127TH ST</c:v>
                </c:pt>
                <c:pt idx="7402">
                  <c:v>026XX E 130TH ST</c:v>
                </c:pt>
                <c:pt idx="7403">
                  <c:v>026XX E 136TH ST</c:v>
                </c:pt>
                <c:pt idx="7404">
                  <c:v>026XX N AVERS AV</c:v>
                </c:pt>
                <c:pt idx="7405">
                  <c:v>026XX N CLARK ST</c:v>
                </c:pt>
                <c:pt idx="7406">
                  <c:v>026XX N DRAKE AV</c:v>
                </c:pt>
                <c:pt idx="7407">
                  <c:v>026XX N HOYNE AV</c:v>
                </c:pt>
                <c:pt idx="7408">
                  <c:v>026XX N JONES ST</c:v>
                </c:pt>
                <c:pt idx="7409">
                  <c:v>026XX N LAMON AV</c:v>
                </c:pt>
                <c:pt idx="7410">
                  <c:v>026XX N LONG AVE</c:v>
                </c:pt>
                <c:pt idx="7411">
                  <c:v>026XX N MAJOR AV</c:v>
                </c:pt>
                <c:pt idx="7412">
                  <c:v>026XX N NEVA AVE</c:v>
                </c:pt>
                <c:pt idx="7413">
                  <c:v>026XX N TRIPP AV</c:v>
                </c:pt>
                <c:pt idx="7414">
                  <c:v>026XX S LOWE AVE</c:v>
                </c:pt>
                <c:pt idx="7415">
                  <c:v>026XX W 100TH PL</c:v>
                </c:pt>
                <c:pt idx="7416">
                  <c:v>026XX W 101ST PL</c:v>
                </c:pt>
                <c:pt idx="7417">
                  <c:v>026XX W 102ND PL</c:v>
                </c:pt>
                <c:pt idx="7418">
                  <c:v>026XX W 103RD ST</c:v>
                </c:pt>
                <c:pt idx="7419">
                  <c:v>026XX W 104TH PL</c:v>
                </c:pt>
                <c:pt idx="7420">
                  <c:v>026XX W 105TH ST</c:v>
                </c:pt>
                <c:pt idx="7421">
                  <c:v>026XX W 106TH PL</c:v>
                </c:pt>
                <c:pt idx="7422">
                  <c:v>026XX W 107TH ST</c:v>
                </c:pt>
                <c:pt idx="7423">
                  <c:v>026XX W 109TH ST</c:v>
                </c:pt>
                <c:pt idx="7424">
                  <c:v>026XX W 110TH ST</c:v>
                </c:pt>
                <c:pt idx="7425">
                  <c:v>026XX W 112TH ST</c:v>
                </c:pt>
                <c:pt idx="7426">
                  <c:v>026XX W 114TH ST</c:v>
                </c:pt>
                <c:pt idx="7427">
                  <c:v>026XX W ADAMS ST</c:v>
                </c:pt>
                <c:pt idx="7428">
                  <c:v>026XX W BARRY AV</c:v>
                </c:pt>
                <c:pt idx="7429">
                  <c:v>026XX W COYLE AV</c:v>
                </c:pt>
                <c:pt idx="7430">
                  <c:v>026XX W DEVON AV</c:v>
                </c:pt>
                <c:pt idx="7431">
                  <c:v>026XX W ESTES AV</c:v>
                </c:pt>
                <c:pt idx="7432">
                  <c:v>026XX W FITCH AV</c:v>
                </c:pt>
                <c:pt idx="7433">
                  <c:v>026XX W GRAND AV</c:v>
                </c:pt>
                <c:pt idx="7434">
                  <c:v>026XX W HURON ST</c:v>
                </c:pt>
                <c:pt idx="7435">
                  <c:v>026XX W LOGAN BL</c:v>
                </c:pt>
                <c:pt idx="7436">
                  <c:v>026XX W LUNT AVE</c:v>
                </c:pt>
                <c:pt idx="7437">
                  <c:v>026XX W MORSE AV</c:v>
                </c:pt>
                <c:pt idx="7438">
                  <c:v>026XX W POLK ST.</c:v>
                </c:pt>
                <c:pt idx="7439">
                  <c:v>026XX W PRATT BL</c:v>
                </c:pt>
                <c:pt idx="7440">
                  <c:v>027XX E 100TH ST</c:v>
                </c:pt>
                <c:pt idx="7441">
                  <c:v>027XX E 104TH ST</c:v>
                </c:pt>
                <c:pt idx="7442">
                  <c:v>027XX E 106TH ST</c:v>
                </c:pt>
                <c:pt idx="7443">
                  <c:v>027XX E 126TH ST</c:v>
                </c:pt>
                <c:pt idx="7444">
                  <c:v>027XX E 128TH ST</c:v>
                </c:pt>
                <c:pt idx="7445">
                  <c:v>027XX N MANGO AV</c:v>
                </c:pt>
                <c:pt idx="7446">
                  <c:v>027XX N MASON AV</c:v>
                </c:pt>
                <c:pt idx="7447">
                  <c:v>027XX N MEADE AV</c:v>
                </c:pt>
                <c:pt idx="7448">
                  <c:v>027XX N MOODY AV</c:v>
                </c:pt>
                <c:pt idx="7449">
                  <c:v>027XX N SAYRE AV</c:v>
                </c:pt>
                <c:pt idx="7450">
                  <c:v>027XX N WAYNE AV</c:v>
                </c:pt>
                <c:pt idx="7451">
                  <c:v>027XX S AVERS AV</c:v>
                </c:pt>
                <c:pt idx="7452">
                  <c:v>027XX S CANAL ST</c:v>
                </c:pt>
                <c:pt idx="7453">
                  <c:v>027XX S DRAKE AV</c:v>
                </c:pt>
                <c:pt idx="7454">
                  <c:v>027XX S ELLIS AV</c:v>
                </c:pt>
                <c:pt idx="7455">
                  <c:v>027XX S GREEN ST</c:v>
                </c:pt>
                <c:pt idx="7456">
                  <c:v>027XX S GROVE ST</c:v>
                </c:pt>
                <c:pt idx="7457">
                  <c:v>027XX S HOMAN AV</c:v>
                </c:pt>
                <c:pt idx="7458">
                  <c:v>027XX S KOLIN AV</c:v>
                </c:pt>
                <c:pt idx="7459">
                  <c:v>027XX S QUINN ST</c:v>
                </c:pt>
                <c:pt idx="7460">
                  <c:v>027XX S STATE ST</c:v>
                </c:pt>
                <c:pt idx="7461">
                  <c:v>027XX S TRIPP AV</c:v>
                </c:pt>
                <c:pt idx="7462">
                  <c:v>027XX S UNION AV</c:v>
                </c:pt>
                <c:pt idx="7463">
                  <c:v>027XX S WELLS ST</c:v>
                </c:pt>
                <c:pt idx="7464">
                  <c:v>027XX W 100TH ST</c:v>
                </c:pt>
                <c:pt idx="7465">
                  <c:v>027XX W 101ST ST</c:v>
                </c:pt>
                <c:pt idx="7466">
                  <c:v>027XX W 108TH ST</c:v>
                </c:pt>
                <c:pt idx="7467">
                  <c:v>027XX W 111TH ST</c:v>
                </c:pt>
                <c:pt idx="7468">
                  <c:v>027XX W 115TH ST</c:v>
                </c:pt>
                <c:pt idx="7469">
                  <c:v>027XX W DAKIN ST</c:v>
                </c:pt>
                <c:pt idx="7470">
                  <c:v>027XX W FARGO AV</c:v>
                </c:pt>
                <c:pt idx="7471">
                  <c:v>027XX W JULIA CT</c:v>
                </c:pt>
                <c:pt idx="7472">
                  <c:v>027XX W NORTH AV</c:v>
                </c:pt>
                <c:pt idx="7473">
                  <c:v>027XX W OGDEN AV</c:v>
                </c:pt>
                <c:pt idx="7474">
                  <c:v>027XX W OGDEN SD</c:v>
                </c:pt>
                <c:pt idx="7475">
                  <c:v>027XX W PRATT AV</c:v>
                </c:pt>
                <c:pt idx="7476">
                  <c:v>027XX W SEIPP ST</c:v>
                </c:pt>
                <c:pt idx="7477">
                  <c:v>027XX W TOUHY AV</c:v>
                </c:pt>
                <c:pt idx="7478">
                  <c:v>028XX E 103RD ST</c:v>
                </c:pt>
                <c:pt idx="7479">
                  <c:v>028XX E 127TH ST</c:v>
                </c:pt>
                <c:pt idx="7480">
                  <c:v>028XX E 130TH ST</c:v>
                </c:pt>
                <c:pt idx="7481">
                  <c:v>028XX E 131ST ST</c:v>
                </c:pt>
                <c:pt idx="7482">
                  <c:v>028XX N AVERS AV</c:v>
                </c:pt>
                <c:pt idx="7483">
                  <c:v>028XX N CLARK ST</c:v>
                </c:pt>
                <c:pt idx="7484">
                  <c:v>028XX N DAMEN AV</c:v>
                </c:pt>
                <c:pt idx="7485">
                  <c:v>028XX N DRAKE AV</c:v>
                </c:pt>
                <c:pt idx="7486">
                  <c:v>028XX N LAMON AV</c:v>
                </c:pt>
                <c:pt idx="7487">
                  <c:v>028XX N LONG AVE</c:v>
                </c:pt>
                <c:pt idx="7488">
                  <c:v>028XX N LOTUS AV</c:v>
                </c:pt>
                <c:pt idx="7489">
                  <c:v>028XX N LUNA AVE</c:v>
                </c:pt>
                <c:pt idx="7490">
                  <c:v>028XX N MAJOR AV</c:v>
                </c:pt>
                <c:pt idx="7491">
                  <c:v>028XX N NAGLE AV</c:v>
                </c:pt>
                <c:pt idx="7492">
                  <c:v>028XX N NEVA AVE</c:v>
                </c:pt>
                <c:pt idx="7493">
                  <c:v>028XX N TRIPP AV</c:v>
                </c:pt>
                <c:pt idx="7494">
                  <c:v>028XX S BROAD ST</c:v>
                </c:pt>
                <c:pt idx="7495">
                  <c:v>028XX S LOWE AVE</c:v>
                </c:pt>
                <c:pt idx="7496">
                  <c:v>028XX S SHORT ST</c:v>
                </c:pt>
                <c:pt idx="7497">
                  <c:v>028XX W 102ND PL</c:v>
                </c:pt>
                <c:pt idx="7498">
                  <c:v>028XX W 103RD ST</c:v>
                </c:pt>
                <c:pt idx="7499">
                  <c:v>028XX W ADAMS ST</c:v>
                </c:pt>
                <c:pt idx="7500">
                  <c:v>028XX W BARRY AV</c:v>
                </c:pt>
                <c:pt idx="7501">
                  <c:v>028XX W BYRON ST</c:v>
                </c:pt>
                <c:pt idx="7502">
                  <c:v>028XX W CHASE AV</c:v>
                </c:pt>
                <c:pt idx="7503">
                  <c:v>028XX W COYLE AV</c:v>
                </c:pt>
                <c:pt idx="7504">
                  <c:v>028XX W DEVON AV</c:v>
                </c:pt>
                <c:pt idx="7505">
                  <c:v>028XX W ESTES AV</c:v>
                </c:pt>
                <c:pt idx="7506">
                  <c:v>028XX W FITCH AV</c:v>
                </c:pt>
                <c:pt idx="7507">
                  <c:v>028XX W GRACE ST</c:v>
                </c:pt>
                <c:pt idx="7508">
                  <c:v>028XX W GRAND AV</c:v>
                </c:pt>
                <c:pt idx="7509">
                  <c:v>028XX W LOGAN BL</c:v>
                </c:pt>
                <c:pt idx="7510">
                  <c:v>028XX W LUNT AVE</c:v>
                </c:pt>
                <c:pt idx="7511">
                  <c:v>028XX W MORSE AV</c:v>
                </c:pt>
                <c:pt idx="7512">
                  <c:v>028XX W PRATT BL</c:v>
                </c:pt>
                <c:pt idx="7513">
                  <c:v>029XX E 100TH ST</c:v>
                </c:pt>
                <c:pt idx="7514">
                  <c:v>029XX E 101ST ST</c:v>
                </c:pt>
                <c:pt idx="7515">
                  <c:v>029XX E 106TH ST</c:v>
                </c:pt>
                <c:pt idx="7516">
                  <c:v>029XX E 126TH ST</c:v>
                </c:pt>
                <c:pt idx="7517">
                  <c:v>029XX E 133RD ST</c:v>
                </c:pt>
                <c:pt idx="7518">
                  <c:v>029XX N ALLEN AV</c:v>
                </c:pt>
                <c:pt idx="7519">
                  <c:v>029XX N BROADWAY</c:v>
                </c:pt>
                <c:pt idx="7520">
                  <c:v>029XX N MANGO AV</c:v>
                </c:pt>
                <c:pt idx="7521">
                  <c:v>029XX N MASON AV</c:v>
                </c:pt>
                <c:pt idx="7522">
                  <c:v>029XX N MEADE AV</c:v>
                </c:pt>
                <c:pt idx="7523">
                  <c:v>029XX N MOODY AV</c:v>
                </c:pt>
                <c:pt idx="7524">
                  <c:v>029XX N SAYRE AV</c:v>
                </c:pt>
                <c:pt idx="7525">
                  <c:v>029XX S CANAL ST</c:v>
                </c:pt>
                <c:pt idx="7526">
                  <c:v>029XX S ELLIS AV</c:v>
                </c:pt>
                <c:pt idx="7527">
                  <c:v>029XX S LYMAN ST</c:v>
                </c:pt>
                <c:pt idx="7528">
                  <c:v>029XX S QUINN ST</c:v>
                </c:pt>
                <c:pt idx="7529">
                  <c:v>029XX S STATE ST</c:v>
                </c:pt>
                <c:pt idx="7530">
                  <c:v>029XX S UNION AV</c:v>
                </c:pt>
                <c:pt idx="7531">
                  <c:v>029XX S WELLS ST</c:v>
                </c:pt>
                <c:pt idx="7532">
                  <c:v>029XX W 111TH ST</c:v>
                </c:pt>
                <c:pt idx="7533">
                  <c:v>029XX W 115TH ST</c:v>
                </c:pt>
                <c:pt idx="7534">
                  <c:v>029XX W DAKIN ST</c:v>
                </c:pt>
                <c:pt idx="7535">
                  <c:v>029XX W FARGO AV</c:v>
                </c:pt>
                <c:pt idx="7536">
                  <c:v>029XX W FIFTH AV</c:v>
                </c:pt>
                <c:pt idx="7537">
                  <c:v>029XX W LOGAN SD</c:v>
                </c:pt>
                <c:pt idx="7538">
                  <c:v>029XX W NORTH AV</c:v>
                </c:pt>
                <c:pt idx="7539">
                  <c:v>029XX W OGDEN AV</c:v>
                </c:pt>
                <c:pt idx="7540">
                  <c:v>029XX W SEIPP ST</c:v>
                </c:pt>
                <c:pt idx="7541">
                  <c:v>029XX W TOUHY AV</c:v>
                </c:pt>
                <c:pt idx="7542">
                  <c:v>030XX E 100TH ST</c:v>
                </c:pt>
                <c:pt idx="7543">
                  <c:v>030XX E 104TH ST</c:v>
                </c:pt>
                <c:pt idx="7544">
                  <c:v>030XX E 106TH ST</c:v>
                </c:pt>
                <c:pt idx="7545">
                  <c:v>030XX E 126TH ST</c:v>
                </c:pt>
                <c:pt idx="7546">
                  <c:v>030XX E 133RD ST</c:v>
                </c:pt>
                <c:pt idx="7547">
                  <c:v>030XX N ALLEN AV</c:v>
                </c:pt>
                <c:pt idx="7548">
                  <c:v>030XX N BROADWAY</c:v>
                </c:pt>
                <c:pt idx="7549">
                  <c:v>030XX N Broadway</c:v>
                </c:pt>
                <c:pt idx="7550">
                  <c:v>030XX N MANGO AV</c:v>
                </c:pt>
                <c:pt idx="7551">
                  <c:v>030XX N MASON AV</c:v>
                </c:pt>
                <c:pt idx="7552">
                  <c:v>030XX N MEADE AV</c:v>
                </c:pt>
                <c:pt idx="7553">
                  <c:v>030XX N ODELL AV</c:v>
                </c:pt>
                <c:pt idx="7554">
                  <c:v>030XX N OKETO AV</c:v>
                </c:pt>
                <c:pt idx="7555">
                  <c:v>030XX N SAYRE AV</c:v>
                </c:pt>
                <c:pt idx="7556">
                  <c:v>030XX S AVERS AV</c:v>
                </c:pt>
                <c:pt idx="7557">
                  <c:v>030XX S CANAL ST</c:v>
                </c:pt>
                <c:pt idx="7558">
                  <c:v>030XX S DAMEN AV</c:v>
                </c:pt>
                <c:pt idx="7559">
                  <c:v>030XX S DRAKE AV</c:v>
                </c:pt>
                <c:pt idx="7560">
                  <c:v>030XX S ELLIS AV</c:v>
                </c:pt>
                <c:pt idx="7561">
                  <c:v>030XX S HOMAN AV</c:v>
                </c:pt>
                <c:pt idx="7562">
                  <c:v>030XX S KOLIN AV</c:v>
                </c:pt>
                <c:pt idx="7563">
                  <c:v>030XX S LYMAN ST</c:v>
                </c:pt>
                <c:pt idx="7564">
                  <c:v>030XX S QUINN ST</c:v>
                </c:pt>
                <c:pt idx="7565">
                  <c:v>030XX S STATE ST</c:v>
                </c:pt>
                <c:pt idx="7566">
                  <c:v>030XX S TRIPP AV</c:v>
                </c:pt>
                <c:pt idx="7567">
                  <c:v>030XX S UNION AV</c:v>
                </c:pt>
                <c:pt idx="7568">
                  <c:v>030XX S WELLS ST</c:v>
                </c:pt>
                <c:pt idx="7569">
                  <c:v>030XX W 104TH ST</c:v>
                </c:pt>
                <c:pt idx="7570">
                  <c:v>030XX W 106TH ST</c:v>
                </c:pt>
                <c:pt idx="7571">
                  <c:v>030XX W 108TH ST</c:v>
                </c:pt>
                <c:pt idx="7572">
                  <c:v>030XX W 110TH PL</c:v>
                </c:pt>
                <c:pt idx="7573">
                  <c:v>030XX W 111TH ST</c:v>
                </c:pt>
                <c:pt idx="7574">
                  <c:v>030XX W FARGO AV</c:v>
                </c:pt>
                <c:pt idx="7575">
                  <c:v>030XX W FIFTH AV</c:v>
                </c:pt>
                <c:pt idx="7576">
                  <c:v>030XX W HOOD AVE</c:v>
                </c:pt>
                <c:pt idx="7577">
                  <c:v>030XX W LOGAN SD</c:v>
                </c:pt>
                <c:pt idx="7578">
                  <c:v>030XX W NORTH AV</c:v>
                </c:pt>
                <c:pt idx="7579">
                  <c:v>030XX W OGDEN AV</c:v>
                </c:pt>
                <c:pt idx="7580">
                  <c:v>030XX W TOUHY AV</c:v>
                </c:pt>
                <c:pt idx="7581">
                  <c:v>031XX E 130TH ST</c:v>
                </c:pt>
                <c:pt idx="7582">
                  <c:v>031XX E 131ST ST</c:v>
                </c:pt>
                <c:pt idx="7583">
                  <c:v>031XX E 132ND ST</c:v>
                </c:pt>
                <c:pt idx="7584">
                  <c:v>031XX E 134TH ST</c:v>
                </c:pt>
                <c:pt idx="7585">
                  <c:v>031XX N CLARK ST</c:v>
                </c:pt>
                <c:pt idx="7586">
                  <c:v>031XX N DAMEN AV</c:v>
                </c:pt>
                <c:pt idx="7587">
                  <c:v>031XX N DRAKE AV</c:v>
                </c:pt>
                <c:pt idx="7588">
                  <c:v>031XX N HOYNE AV</c:v>
                </c:pt>
                <c:pt idx="7589">
                  <c:v>031XX N KNOX AVE</c:v>
                </c:pt>
                <c:pt idx="7590">
                  <c:v>031XX N LAMON AV</c:v>
                </c:pt>
                <c:pt idx="7591">
                  <c:v>031XX N LONG AVE</c:v>
                </c:pt>
                <c:pt idx="7592">
                  <c:v>031XX N LOTUS AV</c:v>
                </c:pt>
                <c:pt idx="7593">
                  <c:v>031XX N LUNA AVE</c:v>
                </c:pt>
                <c:pt idx="7594">
                  <c:v>031XX N MAJOR AV</c:v>
                </c:pt>
                <c:pt idx="7595">
                  <c:v>031XX N NAGLE AV</c:v>
                </c:pt>
                <c:pt idx="7596">
                  <c:v>031XX N NEVA AVE</c:v>
                </c:pt>
                <c:pt idx="7597">
                  <c:v>031XX N TRIPP AV</c:v>
                </c:pt>
                <c:pt idx="7598">
                  <c:v>031XX S GILES AV</c:v>
                </c:pt>
                <c:pt idx="7599">
                  <c:v>031XX S LOWE AVE</c:v>
                </c:pt>
                <c:pt idx="7600">
                  <c:v>031XX W 103RD ST</c:v>
                </c:pt>
                <c:pt idx="7601">
                  <c:v>031XX W 105TH ST</c:v>
                </c:pt>
                <c:pt idx="7602">
                  <c:v>031XX W 107TH ST</c:v>
                </c:pt>
                <c:pt idx="7603">
                  <c:v>031XX W 109TH ST</c:v>
                </c:pt>
                <c:pt idx="7604">
                  <c:v>031XX W 112TH ST</c:v>
                </c:pt>
                <c:pt idx="7605">
                  <c:v>031XX W 114TH ST</c:v>
                </c:pt>
                <c:pt idx="7606">
                  <c:v>031XX W BARRY AV</c:v>
                </c:pt>
                <c:pt idx="7607">
                  <c:v>031XX W BYRON ST</c:v>
                </c:pt>
                <c:pt idx="7608">
                  <c:v>031XX W CHASE AV</c:v>
                </c:pt>
                <c:pt idx="7609">
                  <c:v>031XX W DEVON AV</c:v>
                </c:pt>
                <c:pt idx="7610">
                  <c:v>031XX W GRACE ST</c:v>
                </c:pt>
                <c:pt idx="7611">
                  <c:v>031XX W GRAND AV</c:v>
                </c:pt>
                <c:pt idx="7612">
                  <c:v>031XX W HURON ST</c:v>
                </c:pt>
                <c:pt idx="7613">
                  <c:v>031XX W LOGAN BL</c:v>
                </c:pt>
                <c:pt idx="7614">
                  <c:v>031XX W LOGAN BV</c:v>
                </c:pt>
                <c:pt idx="7615">
                  <c:v>031XX W PRATT BL</c:v>
                </c:pt>
                <c:pt idx="7616">
                  <c:v>032XX E 100TH ST</c:v>
                </c:pt>
                <c:pt idx="7617">
                  <c:v>032XX E 106TH ST</c:v>
                </c:pt>
                <c:pt idx="7618">
                  <c:v>032XX E 126TH ST</c:v>
                </c:pt>
                <c:pt idx="7619">
                  <c:v>032XX E 133RD ST</c:v>
                </c:pt>
                <c:pt idx="7620">
                  <c:v>032XX E 135TH ST</c:v>
                </c:pt>
                <c:pt idx="7621">
                  <c:v>032XX N BROADWAY</c:v>
                </c:pt>
                <c:pt idx="7622">
                  <c:v>032XX N Broadway</c:v>
                </c:pt>
                <c:pt idx="7623">
                  <c:v>032XX N ODELL AV</c:v>
                </c:pt>
                <c:pt idx="7624">
                  <c:v>032XX N OKETO AV</c:v>
                </c:pt>
                <c:pt idx="7625">
                  <c:v>032XX N PAGE AVE</c:v>
                </c:pt>
                <c:pt idx="7626">
                  <c:v>032XX N SAYRE AV</c:v>
                </c:pt>
                <c:pt idx="7627">
                  <c:v>032XX S AVERS AV</c:v>
                </c:pt>
                <c:pt idx="7628">
                  <c:v>032XX S CANAL ST</c:v>
                </c:pt>
                <c:pt idx="7629">
                  <c:v>032XX S DAMEN AV</c:v>
                </c:pt>
                <c:pt idx="7630">
                  <c:v>032XX S ELLIS AV</c:v>
                </c:pt>
                <c:pt idx="7631">
                  <c:v>032XX S GREEN ST</c:v>
                </c:pt>
                <c:pt idx="7632">
                  <c:v>032XX S HOYNE AV</c:v>
                </c:pt>
                <c:pt idx="7633">
                  <c:v>032XX S KOLIN AV</c:v>
                </c:pt>
                <c:pt idx="7634">
                  <c:v>032XX S STATE ST</c:v>
                </c:pt>
                <c:pt idx="7635">
                  <c:v>032XX S UNION AV</c:v>
                </c:pt>
                <c:pt idx="7636">
                  <c:v>032XX S WELLS ST</c:v>
                </c:pt>
                <c:pt idx="7637">
                  <c:v>032XX W 105TH PL</c:v>
                </c:pt>
                <c:pt idx="7638">
                  <c:v>032XX W 108TH ST</c:v>
                </c:pt>
                <c:pt idx="7639">
                  <c:v>032XX W 111TH ST</c:v>
                </c:pt>
                <c:pt idx="7640">
                  <c:v>032XX W 112TH PL</c:v>
                </c:pt>
                <c:pt idx="7641">
                  <c:v>032XX W 115TH ST</c:v>
                </c:pt>
                <c:pt idx="7642">
                  <c:v>032XX W BEACH AV</c:v>
                </c:pt>
                <c:pt idx="7643">
                  <c:v>032XX W FIFTH AV</c:v>
                </c:pt>
                <c:pt idx="7644">
                  <c:v>032XX W NORTH AV</c:v>
                </c:pt>
                <c:pt idx="7645">
                  <c:v>032XX W OGDEN AV</c:v>
                </c:pt>
                <c:pt idx="7646">
                  <c:v>032XX W OGDEN SD</c:v>
                </c:pt>
                <c:pt idx="7647">
                  <c:v>032XX W OLIVE AV</c:v>
                </c:pt>
                <c:pt idx="7648">
                  <c:v>033XX E 103RD ST</c:v>
                </c:pt>
                <c:pt idx="7649">
                  <c:v>033XX E 107TH ST</c:v>
                </c:pt>
                <c:pt idx="7650">
                  <c:v>033XX E 109TH ST</c:v>
                </c:pt>
                <c:pt idx="7651">
                  <c:v>033XX E 110TH ST</c:v>
                </c:pt>
                <c:pt idx="7652">
                  <c:v>033XX E 112TH ST</c:v>
                </c:pt>
                <c:pt idx="7653">
                  <c:v>033XX E 130TH ST</c:v>
                </c:pt>
                <c:pt idx="7654">
                  <c:v>033XX E 131ST ST</c:v>
                </c:pt>
                <c:pt idx="7655">
                  <c:v>033XX E 132ND ST</c:v>
                </c:pt>
                <c:pt idx="7656">
                  <c:v>033XX E 134TH ST</c:v>
                </c:pt>
                <c:pt idx="7657">
                  <c:v>033XX E 136TH ST</c:v>
                </c:pt>
                <c:pt idx="7658">
                  <c:v>033XX N AVERS AV</c:v>
                </c:pt>
                <c:pt idx="7659">
                  <c:v>033XX N CLARK ST</c:v>
                </c:pt>
                <c:pt idx="7660">
                  <c:v>033XX N DAMEN AV</c:v>
                </c:pt>
                <c:pt idx="7661">
                  <c:v>033XX N DRAKE AV</c:v>
                </c:pt>
                <c:pt idx="7662">
                  <c:v>033XX N HOYNE AV</c:v>
                </c:pt>
                <c:pt idx="7663">
                  <c:v>033XX N KNOX AVE</c:v>
                </c:pt>
                <c:pt idx="7664">
                  <c:v>033XX N LAMON AV</c:v>
                </c:pt>
                <c:pt idx="7665">
                  <c:v>033XX N LONG AVE</c:v>
                </c:pt>
                <c:pt idx="7666">
                  <c:v>033XX N MAJOR AV</c:v>
                </c:pt>
                <c:pt idx="7667">
                  <c:v>033XX N NAGLE AV</c:v>
                </c:pt>
                <c:pt idx="7668">
                  <c:v>033XX N NEVA AVE</c:v>
                </c:pt>
                <c:pt idx="7669">
                  <c:v>033XX N OPAL AVE</c:v>
                </c:pt>
                <c:pt idx="7670">
                  <c:v>033XX N OSAGE AV</c:v>
                </c:pt>
                <c:pt idx="7671">
                  <c:v>033XX N OZARK AV</c:v>
                </c:pt>
                <c:pt idx="7672">
                  <c:v>033XX N PARIS AV</c:v>
                </c:pt>
                <c:pt idx="7673">
                  <c:v>033XX S BELL AVE</c:v>
                </c:pt>
                <c:pt idx="7674">
                  <c:v>033XX S GILES AV</c:v>
                </c:pt>
                <c:pt idx="7675">
                  <c:v>033XX S LOWE AVE</c:v>
                </c:pt>
                <c:pt idx="7676">
                  <c:v>033XX W 103RD ST</c:v>
                </c:pt>
                <c:pt idx="7677">
                  <c:v>033XX W 107TH ST</c:v>
                </c:pt>
                <c:pt idx="7678">
                  <c:v>033XX W 109TH ST</c:v>
                </c:pt>
                <c:pt idx="7679">
                  <c:v>033XX W 110TH ST</c:v>
                </c:pt>
                <c:pt idx="7680">
                  <c:v>033XX W 114TH ST</c:v>
                </c:pt>
                <c:pt idx="7681">
                  <c:v>033XX W ADAMS ST</c:v>
                </c:pt>
                <c:pt idx="7682">
                  <c:v>033XX W BARRY AV</c:v>
                </c:pt>
                <c:pt idx="7683">
                  <c:v>033XX W BYRON ST</c:v>
                </c:pt>
                <c:pt idx="7684">
                  <c:v>033XX W DEVON AV</c:v>
                </c:pt>
                <c:pt idx="7685">
                  <c:v>033XX W GRACE ST</c:v>
                </c:pt>
                <c:pt idx="7686">
                  <c:v>033XX W GRAND AV</c:v>
                </c:pt>
                <c:pt idx="7687">
                  <c:v>033XX W HURON ST</c:v>
                </c:pt>
                <c:pt idx="7688">
                  <c:v>034XX E 100TH ST</c:v>
                </c:pt>
                <c:pt idx="7689">
                  <c:v>034XX E 104TH ST</c:v>
                </c:pt>
                <c:pt idx="7690">
                  <c:v>034XX E 106TH ST</c:v>
                </c:pt>
                <c:pt idx="7691">
                  <c:v>034XX E 108TH ST</c:v>
                </c:pt>
                <c:pt idx="7692">
                  <c:v>034XX E 111TH ST</c:v>
                </c:pt>
                <c:pt idx="7693">
                  <c:v>034XX E 113TH ST</c:v>
                </c:pt>
                <c:pt idx="7694">
                  <c:v>034XX E 117TH ST</c:v>
                </c:pt>
                <c:pt idx="7695">
                  <c:v>034XX E 126TH ST</c:v>
                </c:pt>
                <c:pt idx="7696">
                  <c:v>034XX E 133RD ST</c:v>
                </c:pt>
                <c:pt idx="7697">
                  <c:v>034XX E 135TH ST</c:v>
                </c:pt>
                <c:pt idx="7698">
                  <c:v>034XX N BELL AVE</c:v>
                </c:pt>
                <c:pt idx="7699">
                  <c:v>034XX N BROADWAY</c:v>
                </c:pt>
                <c:pt idx="7700">
                  <c:v>034XX N MEADE AV</c:v>
                </c:pt>
                <c:pt idx="7701">
                  <c:v>034XX N ODELL AV</c:v>
                </c:pt>
                <c:pt idx="7702">
                  <c:v>034XX N OKETO AV</c:v>
                </c:pt>
                <c:pt idx="7703">
                  <c:v>034XX N PAGE AVE</c:v>
                </c:pt>
                <c:pt idx="7704">
                  <c:v>034XX S DAMEN AV</c:v>
                </c:pt>
                <c:pt idx="7705">
                  <c:v>034XX S HOYNE AV</c:v>
                </c:pt>
                <c:pt idx="7706">
                  <c:v>034XX S STATE ST</c:v>
                </c:pt>
                <c:pt idx="7707">
                  <c:v>034XX S UNION AV</c:v>
                </c:pt>
                <c:pt idx="7708">
                  <c:v>034XX W 105TH PL</c:v>
                </c:pt>
                <c:pt idx="7709">
                  <c:v>034XX W 108TH ST</c:v>
                </c:pt>
                <c:pt idx="7710">
                  <c:v>034XX W 111TH ST</c:v>
                </c:pt>
                <c:pt idx="7711">
                  <c:v>034XX W 112TH PL</c:v>
                </c:pt>
                <c:pt idx="7712">
                  <c:v>034XX W 113TH ST</c:v>
                </c:pt>
                <c:pt idx="7713">
                  <c:v>034XX W 115TH ST</c:v>
                </c:pt>
                <c:pt idx="7714">
                  <c:v>034XX W 116TH PL</c:v>
                </c:pt>
                <c:pt idx="7715">
                  <c:v>034XX W 117TH ST</c:v>
                </c:pt>
                <c:pt idx="7716">
                  <c:v>034XX W BEACH AV</c:v>
                </c:pt>
                <c:pt idx="7717">
                  <c:v>034XX W FIFTH AV</c:v>
                </c:pt>
                <c:pt idx="7718">
                  <c:v>034XX W NORTH AV</c:v>
                </c:pt>
                <c:pt idx="7719">
                  <c:v>034XX W OGDEN AV</c:v>
                </c:pt>
                <c:pt idx="7720">
                  <c:v>034XX W OGDEN SD</c:v>
                </c:pt>
                <c:pt idx="7721">
                  <c:v>035XX E 103RD ST</c:v>
                </c:pt>
                <c:pt idx="7722">
                  <c:v>035XX E 105TH ST</c:v>
                </c:pt>
                <c:pt idx="7723">
                  <c:v>035XX E 107TH ST</c:v>
                </c:pt>
                <c:pt idx="7724">
                  <c:v>035XX E 110TH ST</c:v>
                </c:pt>
                <c:pt idx="7725">
                  <c:v>035XX E 112TH ST</c:v>
                </c:pt>
                <c:pt idx="7726">
                  <c:v>035XX E 114TH ST</c:v>
                </c:pt>
                <c:pt idx="7727">
                  <c:v>035XX E 116TH ST</c:v>
                </c:pt>
                <c:pt idx="7728">
                  <c:v>035XX E 118TH ST</c:v>
                </c:pt>
                <c:pt idx="7729">
                  <c:v>035XX E 131ST ST</c:v>
                </c:pt>
                <c:pt idx="7730">
                  <c:v>035XX E 134TH ST</c:v>
                </c:pt>
                <c:pt idx="7731">
                  <c:v>035XX E 136TH ST</c:v>
                </c:pt>
                <c:pt idx="7732">
                  <c:v>035XX N CLARK ST</c:v>
                </c:pt>
                <c:pt idx="7733">
                  <c:v>035XX N DAMEN AV</c:v>
                </c:pt>
                <c:pt idx="7734">
                  <c:v>035XX N HOYNE AV</c:v>
                </c:pt>
                <c:pt idx="7735">
                  <c:v>035XX N KNOX AVE</c:v>
                </c:pt>
                <c:pt idx="7736">
                  <c:v>035XX N LONG AVE</c:v>
                </c:pt>
                <c:pt idx="7737">
                  <c:v>035XX N NAGLE AV</c:v>
                </c:pt>
                <c:pt idx="7738">
                  <c:v>035XX N NEVA AVE</c:v>
                </c:pt>
                <c:pt idx="7739">
                  <c:v>035XX N NORA AVE</c:v>
                </c:pt>
                <c:pt idx="7740">
                  <c:v>035XX N OPAL AVE</c:v>
                </c:pt>
                <c:pt idx="7741">
                  <c:v>035XX N OZARK AV</c:v>
                </c:pt>
                <c:pt idx="7742">
                  <c:v>035XX N PARIS AV</c:v>
                </c:pt>
                <c:pt idx="7743">
                  <c:v>035XX N RETA AVE</c:v>
                </c:pt>
                <c:pt idx="7744">
                  <c:v>035XX S BELL AVE</c:v>
                </c:pt>
                <c:pt idx="7745">
                  <c:v>035XX S GILES AV</c:v>
                </c:pt>
                <c:pt idx="7746">
                  <c:v>035XX S LOWE AVE</c:v>
                </c:pt>
                <c:pt idx="7747">
                  <c:v>035XX W 103RD ST</c:v>
                </c:pt>
                <c:pt idx="7748">
                  <c:v>035XX W 105TH ST</c:v>
                </c:pt>
                <c:pt idx="7749">
                  <c:v>035XX W 107TH ST</c:v>
                </c:pt>
                <c:pt idx="7750">
                  <c:v>035XX W 109TH ST</c:v>
                </c:pt>
                <c:pt idx="7751">
                  <c:v>035XX W 110TH ST</c:v>
                </c:pt>
                <c:pt idx="7752">
                  <c:v>035XX W 115TH PL</c:v>
                </c:pt>
                <c:pt idx="7753">
                  <c:v>035XX W 116TH ST</c:v>
                </c:pt>
                <c:pt idx="7754">
                  <c:v>035XX W ADAMS ST</c:v>
                </c:pt>
                <c:pt idx="7755">
                  <c:v>035XX W BARRY AV</c:v>
                </c:pt>
                <c:pt idx="7756">
                  <c:v>035XX W DEVON AV</c:v>
                </c:pt>
                <c:pt idx="7757">
                  <c:v>035XX W GRACE ST</c:v>
                </c:pt>
                <c:pt idx="7758">
                  <c:v>035XX W GRAND AV</c:v>
                </c:pt>
                <c:pt idx="7759">
                  <c:v>035XX W HURON ST</c:v>
                </c:pt>
                <c:pt idx="7760">
                  <c:v>036XX E 100TH ST</c:v>
                </c:pt>
                <c:pt idx="7761">
                  <c:v>036XX E 101ST ST</c:v>
                </c:pt>
                <c:pt idx="7762">
                  <c:v>036XX E 102ND ST</c:v>
                </c:pt>
                <c:pt idx="7763">
                  <c:v>036XX E 104TH ST</c:v>
                </c:pt>
                <c:pt idx="7764">
                  <c:v>036XX E 106TH ST</c:v>
                </c:pt>
                <c:pt idx="7765">
                  <c:v>036XX E 108TH ST</c:v>
                </c:pt>
                <c:pt idx="7766">
                  <c:v>036XX E 111TH ST</c:v>
                </c:pt>
                <c:pt idx="7767">
                  <c:v>036XX E 113TH ST</c:v>
                </c:pt>
                <c:pt idx="7768">
                  <c:v>036XX E 115TH ST</c:v>
                </c:pt>
                <c:pt idx="7769">
                  <c:v>036XX E 133RD ST</c:v>
                </c:pt>
                <c:pt idx="7770">
                  <c:v>036XX E 135TH ST</c:v>
                </c:pt>
                <c:pt idx="7771">
                  <c:v>036XX N BELL AVE</c:v>
                </c:pt>
                <c:pt idx="7772">
                  <c:v>036XX N BROADWAY</c:v>
                </c:pt>
                <c:pt idx="7773">
                  <c:v>036XX N MEADE AV</c:v>
                </c:pt>
                <c:pt idx="7774">
                  <c:v>036XX N ODELL AV</c:v>
                </c:pt>
                <c:pt idx="7775">
                  <c:v>036XX N OKETO AV</c:v>
                </c:pt>
                <c:pt idx="7776">
                  <c:v>036XX N PAGE AVE</c:v>
                </c:pt>
                <c:pt idx="7777">
                  <c:v>036XX N SAYRE AV</c:v>
                </c:pt>
                <c:pt idx="7778">
                  <c:v>036XX N WAYNE AV</c:v>
                </c:pt>
                <c:pt idx="7779">
                  <c:v>036XX N broadway</c:v>
                </c:pt>
                <c:pt idx="7780">
                  <c:v>036XX S BLAKE ST</c:v>
                </c:pt>
                <c:pt idx="7781">
                  <c:v>036XX S CANAL ST</c:v>
                </c:pt>
                <c:pt idx="7782">
                  <c:v>036XX S DAMEN AV</c:v>
                </c:pt>
                <c:pt idx="7783">
                  <c:v>036XX S ELLIS AV</c:v>
                </c:pt>
                <c:pt idx="7784">
                  <c:v>036XX S HOYNE AV</c:v>
                </c:pt>
                <c:pt idx="7785">
                  <c:v>036XX S STATE ST</c:v>
                </c:pt>
                <c:pt idx="7786">
                  <c:v>036XX S UNION AV</c:v>
                </c:pt>
                <c:pt idx="7787">
                  <c:v>036XX S WELLS ST</c:v>
                </c:pt>
                <c:pt idx="7788">
                  <c:v>036XX W 104TH ST</c:v>
                </c:pt>
                <c:pt idx="7789">
                  <c:v>036XX W 107TH PL</c:v>
                </c:pt>
                <c:pt idx="7790">
                  <c:v>036XX W 108TH ST</c:v>
                </c:pt>
                <c:pt idx="7791">
                  <c:v>036XX W 111TH ST</c:v>
                </c:pt>
                <c:pt idx="7792">
                  <c:v>036XX W 112TH PL</c:v>
                </c:pt>
                <c:pt idx="7793">
                  <c:v>036XX W 113TH ST</c:v>
                </c:pt>
                <c:pt idx="7794">
                  <c:v>036XX W 114TH PL</c:v>
                </c:pt>
                <c:pt idx="7795">
                  <c:v>036XX W 115TH ST</c:v>
                </c:pt>
                <c:pt idx="7796">
                  <c:v>036XX W 116TH PL</c:v>
                </c:pt>
                <c:pt idx="7797">
                  <c:v>036XX W 117TH ST</c:v>
                </c:pt>
                <c:pt idx="7798">
                  <c:v>036XX W DAKIN ST</c:v>
                </c:pt>
                <c:pt idx="7799">
                  <c:v>036XX W FIFTH AV</c:v>
                </c:pt>
                <c:pt idx="7800">
                  <c:v>036XX W NORTH AV</c:v>
                </c:pt>
                <c:pt idx="7801">
                  <c:v>036XX W OGDEN AV</c:v>
                </c:pt>
                <c:pt idx="7802">
                  <c:v>036XX W OGDEN SD</c:v>
                </c:pt>
                <c:pt idx="7803">
                  <c:v>037XX E 103RD ST</c:v>
                </c:pt>
                <c:pt idx="7804">
                  <c:v>037XX E 105TH ST</c:v>
                </c:pt>
                <c:pt idx="7805">
                  <c:v>037XX E 107TH ST</c:v>
                </c:pt>
                <c:pt idx="7806">
                  <c:v>037XX E 109TH ST</c:v>
                </c:pt>
                <c:pt idx="7807">
                  <c:v>037XX E 110TH ST</c:v>
                </c:pt>
                <c:pt idx="7808">
                  <c:v>037XX E 112TH ST</c:v>
                </c:pt>
                <c:pt idx="7809">
                  <c:v>037XX E 114TH ST</c:v>
                </c:pt>
                <c:pt idx="7810">
                  <c:v>037XX E 118TH ST</c:v>
                </c:pt>
                <c:pt idx="7811">
                  <c:v>037XX N AVERS AV</c:v>
                </c:pt>
                <c:pt idx="7812">
                  <c:v>037XX N CLARK ST</c:v>
                </c:pt>
                <c:pt idx="7813">
                  <c:v>037XX N DAMEN AV</c:v>
                </c:pt>
                <c:pt idx="7814">
                  <c:v>037XX N DRAKE AV</c:v>
                </c:pt>
                <c:pt idx="7815">
                  <c:v>037XX N HOYNE AV</c:v>
                </c:pt>
                <c:pt idx="7816">
                  <c:v>037XX N LAMON AV</c:v>
                </c:pt>
                <c:pt idx="7817">
                  <c:v>037XX N LONG AVE</c:v>
                </c:pt>
                <c:pt idx="7818">
                  <c:v>037XX N MAJOR AV</c:v>
                </c:pt>
                <c:pt idx="7819">
                  <c:v>037XX N NEVA AVE</c:v>
                </c:pt>
                <c:pt idx="7820">
                  <c:v>037XX N NORA AVE</c:v>
                </c:pt>
                <c:pt idx="7821">
                  <c:v>037XX N PARIS AV</c:v>
                </c:pt>
                <c:pt idx="7822">
                  <c:v>037XX N TRIPP AV</c:v>
                </c:pt>
                <c:pt idx="7823">
                  <c:v>037XX S GILES AV</c:v>
                </c:pt>
                <c:pt idx="7824">
                  <c:v>037XX S LOWE AVE</c:v>
                </c:pt>
                <c:pt idx="7825">
                  <c:v>037XX W 103RD ST</c:v>
                </c:pt>
                <c:pt idx="7826">
                  <c:v>037XX W 105TH ST</c:v>
                </c:pt>
                <c:pt idx="7827">
                  <c:v>037XX W 107TH ST</c:v>
                </c:pt>
                <c:pt idx="7828">
                  <c:v>037XX W 110TH ST</c:v>
                </c:pt>
                <c:pt idx="7829">
                  <c:v>037XX W 114TH ST</c:v>
                </c:pt>
                <c:pt idx="7830">
                  <c:v>037XX W BYRON ST</c:v>
                </c:pt>
                <c:pt idx="7831">
                  <c:v>037XX W DEVON AV</c:v>
                </c:pt>
                <c:pt idx="7832">
                  <c:v>037XX W GRACE ST</c:v>
                </c:pt>
                <c:pt idx="7833">
                  <c:v>037XX W GRAND AV</c:v>
                </c:pt>
                <c:pt idx="7834">
                  <c:v>037XX W HURON ST</c:v>
                </c:pt>
                <c:pt idx="7835">
                  <c:v>038XX E 102ND ST</c:v>
                </c:pt>
                <c:pt idx="7836">
                  <c:v>038XX E 104TH ST</c:v>
                </c:pt>
                <c:pt idx="7837">
                  <c:v>038XX E 106TH ST</c:v>
                </c:pt>
                <c:pt idx="7838">
                  <c:v>038XX E 108TH ST</c:v>
                </c:pt>
                <c:pt idx="7839">
                  <c:v>038XX N BELL AVE</c:v>
                </c:pt>
                <c:pt idx="7840">
                  <c:v>038XX N BROADWAY</c:v>
                </c:pt>
                <c:pt idx="7841">
                  <c:v>038XX N ODELL AV</c:v>
                </c:pt>
                <c:pt idx="7842">
                  <c:v>038XX N OKETO AV</c:v>
                </c:pt>
                <c:pt idx="7843">
                  <c:v>038XX N PAGE AVE</c:v>
                </c:pt>
                <c:pt idx="7844">
                  <c:v>038XX N SAYRE AV</c:v>
                </c:pt>
                <c:pt idx="7845">
                  <c:v>038XX N WAYNE AV</c:v>
                </c:pt>
                <c:pt idx="7846">
                  <c:v>038XX S DAMEN AV</c:v>
                </c:pt>
                <c:pt idx="7847">
                  <c:v>038XX S ELLIS AV</c:v>
                </c:pt>
                <c:pt idx="7848">
                  <c:v>038XX S HOMAN AV</c:v>
                </c:pt>
                <c:pt idx="7849">
                  <c:v>038XX S STATE ST</c:v>
                </c:pt>
                <c:pt idx="7850">
                  <c:v>038XX S UNION AV</c:v>
                </c:pt>
                <c:pt idx="7851">
                  <c:v>038XX S WELLS ST</c:v>
                </c:pt>
                <c:pt idx="7852">
                  <c:v>038XX W 104TH ST</c:v>
                </c:pt>
                <c:pt idx="7853">
                  <c:v>038XX W 106TH ST</c:v>
                </c:pt>
                <c:pt idx="7854">
                  <c:v>038XX W 107TH PL</c:v>
                </c:pt>
                <c:pt idx="7855">
                  <c:v>038XX W 108TH ST</c:v>
                </c:pt>
                <c:pt idx="7856">
                  <c:v>038XX W 109TH PL</c:v>
                </c:pt>
                <c:pt idx="7857">
                  <c:v>038XX W 110TH PL</c:v>
                </c:pt>
                <c:pt idx="7858">
                  <c:v>038XX W 111TH ST</c:v>
                </c:pt>
                <c:pt idx="7859">
                  <c:v>038XX W 115TH ST</c:v>
                </c:pt>
                <c:pt idx="7860">
                  <c:v>038XX W NORTH AV</c:v>
                </c:pt>
                <c:pt idx="7861">
                  <c:v>038XX W OGDEN AV</c:v>
                </c:pt>
                <c:pt idx="7862">
                  <c:v>038XX W OGDEN SD</c:v>
                </c:pt>
                <c:pt idx="7863">
                  <c:v>039XX E 105TH ST</c:v>
                </c:pt>
                <c:pt idx="7864">
                  <c:v>039XX E 107TH ST</c:v>
                </c:pt>
                <c:pt idx="7865">
                  <c:v>039XX E 109TH ST</c:v>
                </c:pt>
                <c:pt idx="7866">
                  <c:v>039XX E 110TH ST</c:v>
                </c:pt>
                <c:pt idx="7867">
                  <c:v>039XX E 112TH ST</c:v>
                </c:pt>
                <c:pt idx="7868">
                  <c:v>039XX N CLARK ST</c:v>
                </c:pt>
                <c:pt idx="7869">
                  <c:v>039XX N DAMEN AV</c:v>
                </c:pt>
                <c:pt idx="7870">
                  <c:v>039XX N DRAKE AV</c:v>
                </c:pt>
                <c:pt idx="7871">
                  <c:v>039XX N HOYNE AV</c:v>
                </c:pt>
                <c:pt idx="7872">
                  <c:v>039XX N LAMON AV</c:v>
                </c:pt>
                <c:pt idx="7873">
                  <c:v>039XX N LONG AVE</c:v>
                </c:pt>
                <c:pt idx="7874">
                  <c:v>039XX N MAJOR AV</c:v>
                </c:pt>
                <c:pt idx="7875">
                  <c:v>039XX N NEVA AVE</c:v>
                </c:pt>
                <c:pt idx="7876">
                  <c:v>039XX N NORA AVE</c:v>
                </c:pt>
                <c:pt idx="7877">
                  <c:v>039XX N PARIS AV</c:v>
                </c:pt>
                <c:pt idx="7878">
                  <c:v>039XX N TRIPP AV</c:v>
                </c:pt>
                <c:pt idx="7879">
                  <c:v>039XX S LOWE AVE</c:v>
                </c:pt>
                <c:pt idx="7880">
                  <c:v>039XX W 101ST PL</c:v>
                </c:pt>
                <c:pt idx="7881">
                  <c:v>039XX W 102ND PL</c:v>
                </c:pt>
                <c:pt idx="7882">
                  <c:v>039XX W 103RD ST</c:v>
                </c:pt>
                <c:pt idx="7883">
                  <c:v>039XX W 104TH PL</c:v>
                </c:pt>
                <c:pt idx="7884">
                  <c:v>039XX W 105TH ST</c:v>
                </c:pt>
                <c:pt idx="7885">
                  <c:v>039XX W 107TH ST</c:v>
                </c:pt>
                <c:pt idx="7886">
                  <c:v>039XX W 108TH PL</c:v>
                </c:pt>
                <c:pt idx="7887">
                  <c:v>039XX W 109TH ST</c:v>
                </c:pt>
                <c:pt idx="7888">
                  <c:v>039XX W 110TH ST</c:v>
                </c:pt>
                <c:pt idx="7889">
                  <c:v>039XX W ADAMS ST</c:v>
                </c:pt>
                <c:pt idx="7890">
                  <c:v>039XX W BARRY AV</c:v>
                </c:pt>
                <c:pt idx="7891">
                  <c:v>039XX W BYRON ST</c:v>
                </c:pt>
                <c:pt idx="7892">
                  <c:v>039XX W DEVON AV</c:v>
                </c:pt>
                <c:pt idx="7893">
                  <c:v>039XX W GRAND AV</c:v>
                </c:pt>
                <c:pt idx="7894">
                  <c:v>039XX W HURON ST</c:v>
                </c:pt>
                <c:pt idx="7895">
                  <c:v>040XX E 107TH ST</c:v>
                </c:pt>
                <c:pt idx="7896">
                  <c:v>040XX E 109TH ST</c:v>
                </c:pt>
                <c:pt idx="7897">
                  <c:v>040XX E 110TH ST</c:v>
                </c:pt>
                <c:pt idx="7898">
                  <c:v>040XX E 112TH ST</c:v>
                </c:pt>
                <c:pt idx="7899">
                  <c:v>040XX E 134TH ST</c:v>
                </c:pt>
                <c:pt idx="7900">
                  <c:v>040XX N AVERS AV</c:v>
                </c:pt>
                <c:pt idx="7901">
                  <c:v>040XX N CLARK ST</c:v>
                </c:pt>
                <c:pt idx="7902">
                  <c:v>040XX N DAMEN AV</c:v>
                </c:pt>
                <c:pt idx="7903">
                  <c:v>040XX N DRAKE AV</c:v>
                </c:pt>
                <c:pt idx="7904">
                  <c:v>040XX N HOYNE AV</c:v>
                </c:pt>
                <c:pt idx="7905">
                  <c:v>040XX N LONG AVE</c:v>
                </c:pt>
                <c:pt idx="7906">
                  <c:v>040XX N MAJOR AV</c:v>
                </c:pt>
                <c:pt idx="7907">
                  <c:v>040XX N TRIPP AV</c:v>
                </c:pt>
                <c:pt idx="7908">
                  <c:v>040XX W ADAMS ST</c:v>
                </c:pt>
                <c:pt idx="7909">
                  <c:v>040XX W BARRY AV</c:v>
                </c:pt>
                <c:pt idx="7910">
                  <c:v>040XX W DEVON AV</c:v>
                </c:pt>
                <c:pt idx="7911">
                  <c:v>040XX W GRACE ST</c:v>
                </c:pt>
                <c:pt idx="7912">
                  <c:v>040XX W GRAND AV</c:v>
                </c:pt>
                <c:pt idx="7913">
                  <c:v>041XX N BELL AVE</c:v>
                </c:pt>
                <c:pt idx="7914">
                  <c:v>041XX N BROADWAY</c:v>
                </c:pt>
                <c:pt idx="7915">
                  <c:v>041XX N MANGO AV</c:v>
                </c:pt>
                <c:pt idx="7916">
                  <c:v>041XX N MASON AV</c:v>
                </c:pt>
                <c:pt idx="7917">
                  <c:v>041XX N MEADE AV</c:v>
                </c:pt>
                <c:pt idx="7918">
                  <c:v>041XX N MOODY AV</c:v>
                </c:pt>
                <c:pt idx="7919">
                  <c:v>041XX S ELLIS AV</c:v>
                </c:pt>
                <c:pt idx="7920">
                  <c:v>041XX S STATE ST</c:v>
                </c:pt>
                <c:pt idx="7921">
                  <c:v>041XX S UNION AV</c:v>
                </c:pt>
                <c:pt idx="7922">
                  <c:v>041XX S WELLS ST</c:v>
                </c:pt>
                <c:pt idx="7923">
                  <c:v>041XX W 115TH ST</c:v>
                </c:pt>
                <c:pt idx="7924">
                  <c:v>041XX W FIFTH AV</c:v>
                </c:pt>
                <c:pt idx="7925">
                  <c:v>041XX W NORTH AV</c:v>
                </c:pt>
                <c:pt idx="7926">
                  <c:v>041XX W OGDEN AV</c:v>
                </c:pt>
                <c:pt idx="7927">
                  <c:v>042XX N AVERS AV</c:v>
                </c:pt>
                <c:pt idx="7928">
                  <c:v>042XX N CLARK ST</c:v>
                </c:pt>
                <c:pt idx="7929">
                  <c:v>042XX N DAMEN AV</c:v>
                </c:pt>
                <c:pt idx="7930">
                  <c:v>042XX N DRAKE AV</c:v>
                </c:pt>
                <c:pt idx="7931">
                  <c:v>042XX N KNOX AVE</c:v>
                </c:pt>
                <c:pt idx="7932">
                  <c:v>042XX N LAMON AV</c:v>
                </c:pt>
                <c:pt idx="7933">
                  <c:v>042XX N LONG AVE</c:v>
                </c:pt>
                <c:pt idx="7934">
                  <c:v>042XX N MAJOR AV</c:v>
                </c:pt>
                <c:pt idx="7935">
                  <c:v>042XX N TRIPP AV</c:v>
                </c:pt>
                <c:pt idx="7936">
                  <c:v>042XX S LOWE AVE</c:v>
                </c:pt>
                <c:pt idx="7937">
                  <c:v>042XX W ADAMS ST</c:v>
                </c:pt>
                <c:pt idx="7938">
                  <c:v>042XX W BARRY AV</c:v>
                </c:pt>
                <c:pt idx="7939">
                  <c:v>042XX W BYRON ST</c:v>
                </c:pt>
                <c:pt idx="7940">
                  <c:v>042XX W GRACE ST</c:v>
                </c:pt>
                <c:pt idx="7941">
                  <c:v>042XX W GRAND AV</c:v>
                </c:pt>
                <c:pt idx="7942">
                  <c:v>043XX N BELL AVE</c:v>
                </c:pt>
                <c:pt idx="7943">
                  <c:v>043XX N BROADWAY</c:v>
                </c:pt>
                <c:pt idx="7944">
                  <c:v>043XX N HAZEL ST</c:v>
                </c:pt>
                <c:pt idx="7945">
                  <c:v>043XX N MASON AV</c:v>
                </c:pt>
                <c:pt idx="7946">
                  <c:v>043XX N MEADE AV</c:v>
                </c:pt>
                <c:pt idx="7947">
                  <c:v>043XX N MOODY AV</c:v>
                </c:pt>
                <c:pt idx="7948">
                  <c:v>043XX S CANAL ST</c:v>
                </c:pt>
                <c:pt idx="7949">
                  <c:v>043XX S DRAKE AV</c:v>
                </c:pt>
                <c:pt idx="7950">
                  <c:v>043XX S ELLIS AV</c:v>
                </c:pt>
                <c:pt idx="7951">
                  <c:v>043XX S EVANS AV</c:v>
                </c:pt>
                <c:pt idx="7952">
                  <c:v>043XX S HAMILTON</c:v>
                </c:pt>
                <c:pt idx="7953">
                  <c:v>043XX S HOMAN AV</c:v>
                </c:pt>
                <c:pt idx="7954">
                  <c:v>043XX S KNOX AVE</c:v>
                </c:pt>
                <c:pt idx="7955">
                  <c:v>043XX S LAMON AV</c:v>
                </c:pt>
                <c:pt idx="7956">
                  <c:v>043XX S STATE ST</c:v>
                </c:pt>
                <c:pt idx="7957">
                  <c:v>043XX S TRIPP AV</c:v>
                </c:pt>
                <c:pt idx="7958">
                  <c:v>043XX S UNION AV</c:v>
                </c:pt>
                <c:pt idx="7959">
                  <c:v>043XX S WELLS ST</c:v>
                </c:pt>
                <c:pt idx="7960">
                  <c:v>043XX W 115TH ST</c:v>
                </c:pt>
                <c:pt idx="7961">
                  <c:v>043XX W FIFTH AV</c:v>
                </c:pt>
                <c:pt idx="7962">
                  <c:v>043XX W NORTH AV</c:v>
                </c:pt>
                <c:pt idx="7963">
                  <c:v>043XX W OGDEN AV</c:v>
                </c:pt>
                <c:pt idx="7964">
                  <c:v>044XX N AVERS AV</c:v>
                </c:pt>
                <c:pt idx="7965">
                  <c:v>044XX N CLARK ST</c:v>
                </c:pt>
                <c:pt idx="7966">
                  <c:v>044XX N DAMEN AV</c:v>
                </c:pt>
                <c:pt idx="7967">
                  <c:v>044XX N DRAKE AV</c:v>
                </c:pt>
                <c:pt idx="7968">
                  <c:v>044XX N KNOX AVE</c:v>
                </c:pt>
                <c:pt idx="7969">
                  <c:v>044XX N LAMON AV</c:v>
                </c:pt>
                <c:pt idx="7970">
                  <c:v>044XX N LONG AVE</c:v>
                </c:pt>
                <c:pt idx="7971">
                  <c:v>044XX N MAJOR AV</c:v>
                </c:pt>
                <c:pt idx="7972">
                  <c:v>044XX N MANOR AV</c:v>
                </c:pt>
                <c:pt idx="7973">
                  <c:v>044XX N TRIPP AV</c:v>
                </c:pt>
                <c:pt idx="7974">
                  <c:v>044XX S LOWE AVE</c:v>
                </c:pt>
                <c:pt idx="7975">
                  <c:v>044XX W ADAMS ST</c:v>
                </c:pt>
                <c:pt idx="7976">
                  <c:v>044XX W BARRY AV</c:v>
                </c:pt>
                <c:pt idx="7977">
                  <c:v>044XX W BYRON ST</c:v>
                </c:pt>
                <c:pt idx="7978">
                  <c:v>044XX W GRACE ST</c:v>
                </c:pt>
                <c:pt idx="7979">
                  <c:v>044XX W GRAND AV</c:v>
                </c:pt>
                <c:pt idx="7980">
                  <c:v>045XX N BROADWAY</c:v>
                </c:pt>
                <c:pt idx="7981">
                  <c:v>045XX N DOVER ST</c:v>
                </c:pt>
                <c:pt idx="7982">
                  <c:v>045XX N HAZEL ST</c:v>
                </c:pt>
                <c:pt idx="7983">
                  <c:v>045XX N MARIA CT</c:v>
                </c:pt>
                <c:pt idx="7984">
                  <c:v>045XX N MASON AV</c:v>
                </c:pt>
                <c:pt idx="7985">
                  <c:v>045XX N MEADE AV</c:v>
                </c:pt>
                <c:pt idx="7986">
                  <c:v>045XX N MOODY AV</c:v>
                </c:pt>
                <c:pt idx="7987">
                  <c:v>045XX S AVERS AV</c:v>
                </c:pt>
                <c:pt idx="7988">
                  <c:v>045XX S DAMEN AV</c:v>
                </c:pt>
                <c:pt idx="7989">
                  <c:v>045XX S DRAKE AV</c:v>
                </c:pt>
                <c:pt idx="7990">
                  <c:v>045XX S ELLIS AV</c:v>
                </c:pt>
                <c:pt idx="7991">
                  <c:v>045XX S EVANS AV</c:v>
                </c:pt>
                <c:pt idx="7992">
                  <c:v>045XX S HOMAN AV</c:v>
                </c:pt>
                <c:pt idx="7993">
                  <c:v>045XX S KNOX AVE</c:v>
                </c:pt>
                <c:pt idx="7994">
                  <c:v>045XX S KOLIN AV</c:v>
                </c:pt>
                <c:pt idx="7995">
                  <c:v>045XX S LAMON AV</c:v>
                </c:pt>
                <c:pt idx="7996">
                  <c:v>045XX S STATE ST</c:v>
                </c:pt>
                <c:pt idx="7997">
                  <c:v>045XX S TRIPP AV</c:v>
                </c:pt>
                <c:pt idx="7998">
                  <c:v>045XX S UNION AV</c:v>
                </c:pt>
                <c:pt idx="7999">
                  <c:v>045XX S WELLS ST</c:v>
                </c:pt>
                <c:pt idx="8000">
                  <c:v>045XX W 115TH ST</c:v>
                </c:pt>
                <c:pt idx="8001">
                  <c:v>045XX W DAKIN ST</c:v>
                </c:pt>
                <c:pt idx="8002">
                  <c:v>045XX W FIFTH AV</c:v>
                </c:pt>
                <c:pt idx="8003">
                  <c:v>045XX W HOMER ST</c:v>
                </c:pt>
                <c:pt idx="8004">
                  <c:v>045XX W NORTH AV</c:v>
                </c:pt>
                <c:pt idx="8005">
                  <c:v>045XX W OGDEN AV</c:v>
                </c:pt>
                <c:pt idx="8006">
                  <c:v>046XX N AVERS AV</c:v>
                </c:pt>
                <c:pt idx="8007">
                  <c:v>046XX N CLARK ST</c:v>
                </c:pt>
                <c:pt idx="8008">
                  <c:v>046XX N DAMEN AV</c:v>
                </c:pt>
                <c:pt idx="8009">
                  <c:v>046XX N DRAKE AV</c:v>
                </c:pt>
                <c:pt idx="8010">
                  <c:v>046XX N KNOX AVE</c:v>
                </c:pt>
                <c:pt idx="8011">
                  <c:v>046XX N LAMON AV</c:v>
                </c:pt>
                <c:pt idx="8012">
                  <c:v>046XX N LONG AVE</c:v>
                </c:pt>
                <c:pt idx="8013">
                  <c:v>046XX N MANOR AV</c:v>
                </c:pt>
                <c:pt idx="8014">
                  <c:v>046XX W ADAMS ST</c:v>
                </c:pt>
                <c:pt idx="8015">
                  <c:v>046XX W BARRY AV</c:v>
                </c:pt>
                <c:pt idx="8016">
                  <c:v>046XX W DEVON AV</c:v>
                </c:pt>
                <c:pt idx="8017">
                  <c:v>046XX W GRACE ST</c:v>
                </c:pt>
                <c:pt idx="8018">
                  <c:v>046XX W GRAND AV</c:v>
                </c:pt>
                <c:pt idx="8019">
                  <c:v>046XX W HURON ST</c:v>
                </c:pt>
                <c:pt idx="8020">
                  <c:v>047XX N BROADWAY</c:v>
                </c:pt>
                <c:pt idx="8021">
                  <c:v>047XX N DOVER ST</c:v>
                </c:pt>
                <c:pt idx="8022">
                  <c:v>047XX N KELSO AV</c:v>
                </c:pt>
                <c:pt idx="8023">
                  <c:v>047XX N MARIA CT</c:v>
                </c:pt>
                <c:pt idx="8024">
                  <c:v>047XX S AVERS AV</c:v>
                </c:pt>
                <c:pt idx="8025">
                  <c:v>047XX S DAMEN AV</c:v>
                </c:pt>
                <c:pt idx="8026">
                  <c:v>047XX S ELLIS AV</c:v>
                </c:pt>
                <c:pt idx="8027">
                  <c:v>047XX S EVANS AV</c:v>
                </c:pt>
                <c:pt idx="8028">
                  <c:v>047XX S HOYNE AV</c:v>
                </c:pt>
                <c:pt idx="8029">
                  <c:v>047XX S KNOX AVE</c:v>
                </c:pt>
                <c:pt idx="8030">
                  <c:v>047XX S KOLIN AV</c:v>
                </c:pt>
                <c:pt idx="8031">
                  <c:v>047XX S LAMON AV</c:v>
                </c:pt>
                <c:pt idx="8032">
                  <c:v>047XX S STATE ST</c:v>
                </c:pt>
                <c:pt idx="8033">
                  <c:v>047XX S TRIPP AV</c:v>
                </c:pt>
                <c:pt idx="8034">
                  <c:v>047XX S UNION AV</c:v>
                </c:pt>
                <c:pt idx="8035">
                  <c:v>047XX S WELLS ST</c:v>
                </c:pt>
                <c:pt idx="8036">
                  <c:v>047XX W 111TH ST</c:v>
                </c:pt>
                <c:pt idx="8037">
                  <c:v>047XX W 115TH ST</c:v>
                </c:pt>
                <c:pt idx="8038">
                  <c:v>047XX W FIFTH AV</c:v>
                </c:pt>
                <c:pt idx="8039">
                  <c:v>047XX W NORTH AV</c:v>
                </c:pt>
                <c:pt idx="8040">
                  <c:v>048XX N AVERS AV</c:v>
                </c:pt>
                <c:pt idx="8041">
                  <c:v>048XX N CLARK ST</c:v>
                </c:pt>
                <c:pt idx="8042">
                  <c:v>048XX N DAMEN AV</c:v>
                </c:pt>
                <c:pt idx="8043">
                  <c:v>048XX N DRAKE AV</c:v>
                </c:pt>
                <c:pt idx="8044">
                  <c:v>048XX N HOYNE AV</c:v>
                </c:pt>
                <c:pt idx="8045">
                  <c:v>048XX N LAMON AV</c:v>
                </c:pt>
                <c:pt idx="8046">
                  <c:v>048XX N LONG AVE</c:v>
                </c:pt>
                <c:pt idx="8047">
                  <c:v>048XX N NAGLE AV</c:v>
                </c:pt>
                <c:pt idx="8048">
                  <c:v>048XX N NEVA AVE</c:v>
                </c:pt>
                <c:pt idx="8049">
                  <c:v>048XX N TRIPP AV</c:v>
                </c:pt>
                <c:pt idx="8050">
                  <c:v>048XX W ADAMS ST</c:v>
                </c:pt>
                <c:pt idx="8051">
                  <c:v>048XX W BARRY AV</c:v>
                </c:pt>
                <c:pt idx="8052">
                  <c:v>048XX W BYRON ST</c:v>
                </c:pt>
                <c:pt idx="8053">
                  <c:v>048XX W DEVON AV</c:v>
                </c:pt>
                <c:pt idx="8054">
                  <c:v>048XX W GRACE ST</c:v>
                </c:pt>
                <c:pt idx="8055">
                  <c:v>048XX W GRAND AV</c:v>
                </c:pt>
                <c:pt idx="8056">
                  <c:v>048XX W HURON ST</c:v>
                </c:pt>
                <c:pt idx="8057">
                  <c:v>048XX W RACE AVE</c:v>
                </c:pt>
                <c:pt idx="8058">
                  <c:v>049XX N BELL AVE</c:v>
                </c:pt>
                <c:pt idx="8059">
                  <c:v>049XX N BROADWAY</c:v>
                </c:pt>
                <c:pt idx="8060">
                  <c:v>049XX N Broadway</c:v>
                </c:pt>
                <c:pt idx="8061">
                  <c:v>049XX N MASON AV</c:v>
                </c:pt>
                <c:pt idx="8062">
                  <c:v>049XX N MEADE AV</c:v>
                </c:pt>
                <c:pt idx="8063">
                  <c:v>049XX N MOODY AV</c:v>
                </c:pt>
                <c:pt idx="8064">
                  <c:v>049XX S DAMEN AV</c:v>
                </c:pt>
                <c:pt idx="8065">
                  <c:v>049XX S ELLIS AV</c:v>
                </c:pt>
                <c:pt idx="8066">
                  <c:v>049XX S HOYNE AV</c:v>
                </c:pt>
                <c:pt idx="8067">
                  <c:v>049XX S KNOX AVE</c:v>
                </c:pt>
                <c:pt idx="8068">
                  <c:v>049XX S KOLIN AV</c:v>
                </c:pt>
                <c:pt idx="8069">
                  <c:v>049XX S LAMON AV</c:v>
                </c:pt>
                <c:pt idx="8070">
                  <c:v>049XX S STATE ST</c:v>
                </c:pt>
                <c:pt idx="8071">
                  <c:v>049XX S TRIPP AV</c:v>
                </c:pt>
                <c:pt idx="8072">
                  <c:v>049XX S UNION AV</c:v>
                </c:pt>
                <c:pt idx="8073">
                  <c:v>049XX S WELLS ST</c:v>
                </c:pt>
                <c:pt idx="8074">
                  <c:v>049XX W DAKIN ST</c:v>
                </c:pt>
                <c:pt idx="8075">
                  <c:v>049XX W NORTH AV</c:v>
                </c:pt>
                <c:pt idx="8076">
                  <c:v>050XX N BROADWAY</c:v>
                </c:pt>
                <c:pt idx="8077">
                  <c:v>050XX N BUSSE AV</c:v>
                </c:pt>
                <c:pt idx="8078">
                  <c:v>050XX N EDENS XP</c:v>
                </c:pt>
                <c:pt idx="8079">
                  <c:v>050XX N MANGO AV</c:v>
                </c:pt>
                <c:pt idx="8080">
                  <c:v>050XX N MASON AV</c:v>
                </c:pt>
                <c:pt idx="8081">
                  <c:v>050XX N MEADE AV</c:v>
                </c:pt>
                <c:pt idx="8082">
                  <c:v>050XX N MOODY AV</c:v>
                </c:pt>
                <c:pt idx="8083">
                  <c:v>050XX N SAYRE AV</c:v>
                </c:pt>
                <c:pt idx="8084">
                  <c:v>050XX S DAMEN AV</c:v>
                </c:pt>
                <c:pt idx="8085">
                  <c:v>050XX S ELLIS AV</c:v>
                </c:pt>
                <c:pt idx="8086">
                  <c:v>050XX S EVANS AV</c:v>
                </c:pt>
                <c:pt idx="8087">
                  <c:v>050XX S HOMAN AV</c:v>
                </c:pt>
                <c:pt idx="8088">
                  <c:v>050XX S HOYNE AV</c:v>
                </c:pt>
                <c:pt idx="8089">
                  <c:v>050XX S KNOX AVE</c:v>
                </c:pt>
                <c:pt idx="8090">
                  <c:v>050XX S KOLIN AV</c:v>
                </c:pt>
                <c:pt idx="8091">
                  <c:v>050XX S LAMON AV</c:v>
                </c:pt>
                <c:pt idx="8092">
                  <c:v>050XX S STATE ST</c:v>
                </c:pt>
                <c:pt idx="8093">
                  <c:v>050XX S TRIPP AV</c:v>
                </c:pt>
                <c:pt idx="8094">
                  <c:v>050XX S UNION AV</c:v>
                </c:pt>
                <c:pt idx="8095">
                  <c:v>050XX S WELLS ST</c:v>
                </c:pt>
                <c:pt idx="8096">
                  <c:v>050XX W DAKIN ST</c:v>
                </c:pt>
                <c:pt idx="8097">
                  <c:v>050XX W NORTH AV</c:v>
                </c:pt>
                <c:pt idx="8098">
                  <c:v>051XX N AVERS AV</c:v>
                </c:pt>
                <c:pt idx="8099">
                  <c:v>051XX N CLARK ST</c:v>
                </c:pt>
                <c:pt idx="8100">
                  <c:v>051XX N DAMEN AV</c:v>
                </c:pt>
                <c:pt idx="8101">
                  <c:v>051XX N DRAKE AV</c:v>
                </c:pt>
                <c:pt idx="8102">
                  <c:v>051XX N LONG AVE</c:v>
                </c:pt>
                <c:pt idx="8103">
                  <c:v>051XX N LOTUS AV</c:v>
                </c:pt>
                <c:pt idx="8104">
                  <c:v>051XX N MAJOR AV</c:v>
                </c:pt>
                <c:pt idx="8105">
                  <c:v>051XX N NAGLE AV</c:v>
                </c:pt>
                <c:pt idx="8106">
                  <c:v>051XX N NEVA AVE</c:v>
                </c:pt>
                <c:pt idx="8107">
                  <c:v>051XX N TRIPP AV</c:v>
                </c:pt>
                <c:pt idx="8108">
                  <c:v>051XX S LOREL AV</c:v>
                </c:pt>
                <c:pt idx="8109">
                  <c:v>051XX S LOWE AVE</c:v>
                </c:pt>
                <c:pt idx="8110">
                  <c:v>051XX S MASON AV</c:v>
                </c:pt>
                <c:pt idx="8111">
                  <c:v>051XX S MEADE AV</c:v>
                </c:pt>
                <c:pt idx="8112">
                  <c:v>051XX S PAYNE DR</c:v>
                </c:pt>
                <c:pt idx="8113">
                  <c:v>051XX S SAYRE AV</c:v>
                </c:pt>
                <c:pt idx="8114">
                  <c:v>051XX W ADAMS ST</c:v>
                </c:pt>
                <c:pt idx="8115">
                  <c:v>051XX W BARRY AV</c:v>
                </c:pt>
                <c:pt idx="8116">
                  <c:v>051XX W BYRON ST</c:v>
                </c:pt>
                <c:pt idx="8117">
                  <c:v>051XX W GRACE ST</c:v>
                </c:pt>
                <c:pt idx="8118">
                  <c:v>051XX W GRAND AV</c:v>
                </c:pt>
                <c:pt idx="8119">
                  <c:v>051XX W HURON ST</c:v>
                </c:pt>
                <c:pt idx="8120">
                  <c:v>052XX N BROADWAY</c:v>
                </c:pt>
                <c:pt idx="8121">
                  <c:v>052XX N LIND AVE</c:v>
                </c:pt>
                <c:pt idx="8122">
                  <c:v>052XX N MEADE AV</c:v>
                </c:pt>
                <c:pt idx="8123">
                  <c:v>052XX N MOODY AV</c:v>
                </c:pt>
                <c:pt idx="8124">
                  <c:v>052XX N OKETO AV</c:v>
                </c:pt>
                <c:pt idx="8125">
                  <c:v>052XX N WAYNE AV</c:v>
                </c:pt>
                <c:pt idx="8126">
                  <c:v>052XX S AVERS AV</c:v>
                </c:pt>
                <c:pt idx="8127">
                  <c:v>052XX S DAMEN AV</c:v>
                </c:pt>
                <c:pt idx="8128">
                  <c:v>052XX S ELLIS AV</c:v>
                </c:pt>
                <c:pt idx="8129">
                  <c:v>052XX S GREEN ST</c:v>
                </c:pt>
                <c:pt idx="8130">
                  <c:v>052XX S HOMAN AV</c:v>
                </c:pt>
                <c:pt idx="8131">
                  <c:v>052XX S HOYNE AV</c:v>
                </c:pt>
                <c:pt idx="8132">
                  <c:v>052XX S KNOX AVE</c:v>
                </c:pt>
                <c:pt idx="8133">
                  <c:v>052XX S KOLIN AV</c:v>
                </c:pt>
                <c:pt idx="8134">
                  <c:v>052XX S LONG AVE</c:v>
                </c:pt>
                <c:pt idx="8135">
                  <c:v>052XX S LOTUS AV</c:v>
                </c:pt>
                <c:pt idx="8136">
                  <c:v>052XX S LUNA AVE</c:v>
                </c:pt>
                <c:pt idx="8137">
                  <c:v>052XX S MAJOR AV</c:v>
                </c:pt>
                <c:pt idx="8138">
                  <c:v>052XX S NAGLE AV</c:v>
                </c:pt>
                <c:pt idx="8139">
                  <c:v>052XX S NEVA AVE</c:v>
                </c:pt>
                <c:pt idx="8140">
                  <c:v>052XX S STATE ST</c:v>
                </c:pt>
                <c:pt idx="8141">
                  <c:v>052XX S TRIPP AV</c:v>
                </c:pt>
                <c:pt idx="8142">
                  <c:v>052XX S UNION AV</c:v>
                </c:pt>
                <c:pt idx="8143">
                  <c:v>052XX S WELLS ST</c:v>
                </c:pt>
                <c:pt idx="8144">
                  <c:v>052XX W DAKIN ST</c:v>
                </c:pt>
                <c:pt idx="8145">
                  <c:v>052XX W NORTH AV</c:v>
                </c:pt>
                <c:pt idx="8146">
                  <c:v>053XX N CLARK ST</c:v>
                </c:pt>
                <c:pt idx="8147">
                  <c:v>053XX N DAMEN AV</c:v>
                </c:pt>
                <c:pt idx="8148">
                  <c:v>053XX N HOYNE AV</c:v>
                </c:pt>
                <c:pt idx="8149">
                  <c:v>053XX N LIEB AVE</c:v>
                </c:pt>
                <c:pt idx="8150">
                  <c:v>053XX N LOTUS AV</c:v>
                </c:pt>
                <c:pt idx="8151">
                  <c:v>053XX N LUNA AVE</c:v>
                </c:pt>
                <c:pt idx="8152">
                  <c:v>053XX N NAGLE AV</c:v>
                </c:pt>
                <c:pt idx="8153">
                  <c:v>053XX N NEVA AVE</c:v>
                </c:pt>
                <c:pt idx="8154">
                  <c:v>053XX S LOREL AV</c:v>
                </c:pt>
                <c:pt idx="8155">
                  <c:v>053XX S LOWE AVE</c:v>
                </c:pt>
                <c:pt idx="8156">
                  <c:v>053XX S MASON AV</c:v>
                </c:pt>
                <c:pt idx="8157">
                  <c:v>053XX S MOODY AV</c:v>
                </c:pt>
                <c:pt idx="8158">
                  <c:v>053XX S PAYNE DR</c:v>
                </c:pt>
                <c:pt idx="8159">
                  <c:v>053XX S SAYRE AV</c:v>
                </c:pt>
                <c:pt idx="8160">
                  <c:v>053XX S SHORE DR</c:v>
                </c:pt>
                <c:pt idx="8161">
                  <c:v>053XX W ADAMS ST</c:v>
                </c:pt>
                <c:pt idx="8162">
                  <c:v>053XX W BARRY AV</c:v>
                </c:pt>
                <c:pt idx="8163">
                  <c:v>053XX W BYRON ST</c:v>
                </c:pt>
                <c:pt idx="8164">
                  <c:v>053XX W DEVON AV</c:v>
                </c:pt>
                <c:pt idx="8165">
                  <c:v>053XX W GRACE ST</c:v>
                </c:pt>
                <c:pt idx="8166">
                  <c:v>053XX W GRAND AV</c:v>
                </c:pt>
                <c:pt idx="8167">
                  <c:v>053XX W HURON ST</c:v>
                </c:pt>
                <c:pt idx="8168">
                  <c:v>053XX W RACE AVE</c:v>
                </c:pt>
                <c:pt idx="8169">
                  <c:v>054XX N BROADWAY</c:v>
                </c:pt>
                <c:pt idx="8170">
                  <c:v>054XX N Broadway</c:v>
                </c:pt>
                <c:pt idx="8171">
                  <c:v>054XX N LYNCH AV</c:v>
                </c:pt>
                <c:pt idx="8172">
                  <c:v>054XX N MASON AV</c:v>
                </c:pt>
                <c:pt idx="8173">
                  <c:v>054XX N MEADE AV</c:v>
                </c:pt>
                <c:pt idx="8174">
                  <c:v>054XX N MOODY AV</c:v>
                </c:pt>
                <c:pt idx="8175">
                  <c:v>054XX N OKETO AV</c:v>
                </c:pt>
                <c:pt idx="8176">
                  <c:v>054XX N SAYRE AV</c:v>
                </c:pt>
                <c:pt idx="8177">
                  <c:v>054XX N WAYNE AV</c:v>
                </c:pt>
                <c:pt idx="8178">
                  <c:v>054XX S AVERS AV</c:v>
                </c:pt>
                <c:pt idx="8179">
                  <c:v>054XX S DAMEN AV</c:v>
                </c:pt>
                <c:pt idx="8180">
                  <c:v>054XX S ELLIS AV</c:v>
                </c:pt>
                <c:pt idx="8181">
                  <c:v>054XX S HOMAN AV</c:v>
                </c:pt>
                <c:pt idx="8182">
                  <c:v>054XX S HOYNE AV</c:v>
                </c:pt>
                <c:pt idx="8183">
                  <c:v>054XX S KOLIN AV</c:v>
                </c:pt>
                <c:pt idx="8184">
                  <c:v>054XX S LONG AVE</c:v>
                </c:pt>
                <c:pt idx="8185">
                  <c:v>054XX S LOTUS AV</c:v>
                </c:pt>
                <c:pt idx="8186">
                  <c:v>054XX S LUNA AVE</c:v>
                </c:pt>
                <c:pt idx="8187">
                  <c:v>054XX S NAGLE AV</c:v>
                </c:pt>
                <c:pt idx="8188">
                  <c:v>054XX S NEVA AVE</c:v>
                </c:pt>
                <c:pt idx="8189">
                  <c:v>054XX S STATE ST</c:v>
                </c:pt>
                <c:pt idx="8190">
                  <c:v>054XX S TRIPP AV</c:v>
                </c:pt>
                <c:pt idx="8191">
                  <c:v>054XX S UNION AV</c:v>
                </c:pt>
                <c:pt idx="8192">
                  <c:v>054XX S WELLS ST</c:v>
                </c:pt>
                <c:pt idx="8193">
                  <c:v>054XX W DAKIN ST</c:v>
                </c:pt>
                <c:pt idx="8194">
                  <c:v>054XX W NORTH AV</c:v>
                </c:pt>
                <c:pt idx="8195">
                  <c:v>055XX N CLARK ST</c:v>
                </c:pt>
                <c:pt idx="8196">
                  <c:v>055XX N LONG AVE</c:v>
                </c:pt>
                <c:pt idx="8197">
                  <c:v>055XX N LOTUS AV</c:v>
                </c:pt>
                <c:pt idx="8198">
                  <c:v>055XX N LUNA AVE</c:v>
                </c:pt>
                <c:pt idx="8199">
                  <c:v>055XX N MAJOR AV</c:v>
                </c:pt>
                <c:pt idx="8200">
                  <c:v>055XX N NAGLE AV</c:v>
                </c:pt>
                <c:pt idx="8201">
                  <c:v>055XX N NEVA AVE</c:v>
                </c:pt>
                <c:pt idx="8202">
                  <c:v>055XX S LOWE AVE</c:v>
                </c:pt>
                <c:pt idx="8203">
                  <c:v>055XX S MASON AV</c:v>
                </c:pt>
                <c:pt idx="8204">
                  <c:v>055XX S MEADE AV</c:v>
                </c:pt>
                <c:pt idx="8205">
                  <c:v>055XX S MOODY AV</c:v>
                </c:pt>
                <c:pt idx="8206">
                  <c:v>055XX S PAYNE DR</c:v>
                </c:pt>
                <c:pt idx="8207">
                  <c:v>055XX S PERRY AV</c:v>
                </c:pt>
                <c:pt idx="8208">
                  <c:v>055XX S SAYRE AV</c:v>
                </c:pt>
                <c:pt idx="8209">
                  <c:v>055XX S SHORE DR</c:v>
                </c:pt>
                <c:pt idx="8210">
                  <c:v>055XX W ADAMS ST</c:v>
                </c:pt>
                <c:pt idx="8211">
                  <c:v>055XX W BARRY AV</c:v>
                </c:pt>
                <c:pt idx="8212">
                  <c:v>055XX W BYRON ST</c:v>
                </c:pt>
                <c:pt idx="8213">
                  <c:v>055XX W DEVON AV</c:v>
                </c:pt>
                <c:pt idx="8214">
                  <c:v>055XX W GRACE ST</c:v>
                </c:pt>
                <c:pt idx="8215">
                  <c:v>055XX W GRAND AV</c:v>
                </c:pt>
                <c:pt idx="8216">
                  <c:v>055XX W HURON ST</c:v>
                </c:pt>
                <c:pt idx="8217">
                  <c:v>055XX W LUNT AVE</c:v>
                </c:pt>
                <c:pt idx="8218">
                  <c:v>055XX W RACE AVE</c:v>
                </c:pt>
                <c:pt idx="8219">
                  <c:v>056XX N BROADWAY</c:v>
                </c:pt>
                <c:pt idx="8220">
                  <c:v>056XX N MANGO AV</c:v>
                </c:pt>
                <c:pt idx="8221">
                  <c:v>056XX N MASON AV</c:v>
                </c:pt>
                <c:pt idx="8222">
                  <c:v>056XX N MEADE AV</c:v>
                </c:pt>
                <c:pt idx="8223">
                  <c:v>056XX N MOODY AV</c:v>
                </c:pt>
                <c:pt idx="8224">
                  <c:v>056XX N OKETO AV</c:v>
                </c:pt>
                <c:pt idx="8225">
                  <c:v>056XX N WAYNE AV</c:v>
                </c:pt>
                <c:pt idx="8226">
                  <c:v>056XX S DAMEN AV</c:v>
                </c:pt>
                <c:pt idx="8227">
                  <c:v>056XX S ELLIS AV</c:v>
                </c:pt>
                <c:pt idx="8228">
                  <c:v>056XX S GREEN ST</c:v>
                </c:pt>
                <c:pt idx="8229">
                  <c:v>056XX S HOMAN AV</c:v>
                </c:pt>
                <c:pt idx="8230">
                  <c:v>056XX S HOYNE AV</c:v>
                </c:pt>
                <c:pt idx="8231">
                  <c:v>056XX S KOLIN AV</c:v>
                </c:pt>
                <c:pt idx="8232">
                  <c:v>056XX S NAGLE AV</c:v>
                </c:pt>
                <c:pt idx="8233">
                  <c:v>056XX S NEVA AVE</c:v>
                </c:pt>
                <c:pt idx="8234">
                  <c:v>056XX S STATE ST</c:v>
                </c:pt>
                <c:pt idx="8235">
                  <c:v>056XX S TRIPP AV</c:v>
                </c:pt>
                <c:pt idx="8236">
                  <c:v>056XX S UNION AV</c:v>
                </c:pt>
                <c:pt idx="8237">
                  <c:v>056XX S WELLS ST</c:v>
                </c:pt>
                <c:pt idx="8238">
                  <c:v>056XX W DAKIN ST</c:v>
                </c:pt>
                <c:pt idx="8239">
                  <c:v>056XX W HOMER ST</c:v>
                </c:pt>
                <c:pt idx="8240">
                  <c:v>056XX W NORTH AV</c:v>
                </c:pt>
                <c:pt idx="8241">
                  <c:v>057XX N CLARK ST</c:v>
                </c:pt>
                <c:pt idx="8242">
                  <c:v>057XX N DRAKE AV</c:v>
                </c:pt>
                <c:pt idx="8243">
                  <c:v>057XX N KERBS AV</c:v>
                </c:pt>
                <c:pt idx="8244">
                  <c:v>057XX N MAJOR AV</c:v>
                </c:pt>
                <c:pt idx="8245">
                  <c:v>057XX N NAGLE AV</c:v>
                </c:pt>
                <c:pt idx="8246">
                  <c:v>057XX N NINA AVE</c:v>
                </c:pt>
                <c:pt idx="8247">
                  <c:v>057XX N OSAGE AV</c:v>
                </c:pt>
                <c:pt idx="8248">
                  <c:v>057XX N RIDGE AV</c:v>
                </c:pt>
                <c:pt idx="8249">
                  <c:v>057XX N TRIPP AV</c:v>
                </c:pt>
                <c:pt idx="8250">
                  <c:v>057XX S BELL AVE</c:v>
                </c:pt>
                <c:pt idx="8251">
                  <c:v>057XX S LOWE AVE</c:v>
                </c:pt>
                <c:pt idx="8252">
                  <c:v>057XX S MASON AV</c:v>
                </c:pt>
                <c:pt idx="8253">
                  <c:v>057XX S MEADE AV</c:v>
                </c:pt>
                <c:pt idx="8254">
                  <c:v>057XX S MOODY AV</c:v>
                </c:pt>
                <c:pt idx="8255">
                  <c:v>057XX S PAYNE DR</c:v>
                </c:pt>
                <c:pt idx="8256">
                  <c:v>057XX S PERRY AV</c:v>
                </c:pt>
                <c:pt idx="8257">
                  <c:v>057XX S SAYRE AV</c:v>
                </c:pt>
                <c:pt idx="8258">
                  <c:v>057XX W ADAMS ST</c:v>
                </c:pt>
                <c:pt idx="8259">
                  <c:v>057XX W BARRY AV</c:v>
                </c:pt>
                <c:pt idx="8260">
                  <c:v>057XX W BYRON ST</c:v>
                </c:pt>
                <c:pt idx="8261">
                  <c:v>057XX W GRACE ST</c:v>
                </c:pt>
                <c:pt idx="8262">
                  <c:v>057XX W GRAND AV</c:v>
                </c:pt>
                <c:pt idx="8263">
                  <c:v>057XX W HURON ST</c:v>
                </c:pt>
                <c:pt idx="8264">
                  <c:v>057XX W RACE AVE</c:v>
                </c:pt>
                <c:pt idx="8265">
                  <c:v>058XX N BROADWAY</c:v>
                </c:pt>
                <c:pt idx="8266">
                  <c:v>058XX N MASON AV</c:v>
                </c:pt>
                <c:pt idx="8267">
                  <c:v>058XX N MOODY AV</c:v>
                </c:pt>
                <c:pt idx="8268">
                  <c:v>058XX N ODELL AV</c:v>
                </c:pt>
                <c:pt idx="8269">
                  <c:v>058XX N OKETO AV</c:v>
                </c:pt>
                <c:pt idx="8270">
                  <c:v>058XX N WAYNE AV</c:v>
                </c:pt>
                <c:pt idx="8271">
                  <c:v>058XX S DAMEN AV</c:v>
                </c:pt>
                <c:pt idx="8272">
                  <c:v>058XX S ELLIS AV</c:v>
                </c:pt>
                <c:pt idx="8273">
                  <c:v>058XX S GREEN ST</c:v>
                </c:pt>
                <c:pt idx="8274">
                  <c:v>058XX S HOMAN AV</c:v>
                </c:pt>
                <c:pt idx="8275">
                  <c:v>058XX S NAGLE AV</c:v>
                </c:pt>
                <c:pt idx="8276">
                  <c:v>058XX S NEVA AVE</c:v>
                </c:pt>
                <c:pt idx="8277">
                  <c:v>058XX S STATE ST</c:v>
                </c:pt>
                <c:pt idx="8278">
                  <c:v>058XX S TRIPP AV</c:v>
                </c:pt>
                <c:pt idx="8279">
                  <c:v>058XX S UNION AV</c:v>
                </c:pt>
                <c:pt idx="8280">
                  <c:v>058XX S WELLS ST</c:v>
                </c:pt>
                <c:pt idx="8281">
                  <c:v>058XX W ADAMS BL</c:v>
                </c:pt>
                <c:pt idx="8282">
                  <c:v>058XX W DAKIN ST</c:v>
                </c:pt>
                <c:pt idx="8283">
                  <c:v>058XX W NORTH AV</c:v>
                </c:pt>
                <c:pt idx="8284">
                  <c:v>058XX W TOUHY AV</c:v>
                </c:pt>
                <c:pt idx="8285">
                  <c:v>059XX N CLARK ST</c:v>
                </c:pt>
                <c:pt idx="8286">
                  <c:v>059XX N KNOX AVE</c:v>
                </c:pt>
                <c:pt idx="8287">
                  <c:v>059XX N NAGLE AV</c:v>
                </c:pt>
                <c:pt idx="8288">
                  <c:v>059XX N NEVA AVE</c:v>
                </c:pt>
                <c:pt idx="8289">
                  <c:v>059XX N NINA AVE</c:v>
                </c:pt>
                <c:pt idx="8290">
                  <c:v>059XX N RIDGE AV</c:v>
                </c:pt>
                <c:pt idx="8291">
                  <c:v>059XX S LOWE AVE</c:v>
                </c:pt>
                <c:pt idx="8292">
                  <c:v>059XX S MASON AV</c:v>
                </c:pt>
                <c:pt idx="8293">
                  <c:v>059XX S MEADE AV</c:v>
                </c:pt>
                <c:pt idx="8294">
                  <c:v>059XX S MOODY AV</c:v>
                </c:pt>
                <c:pt idx="8295">
                  <c:v>059XX S PAYNE DR</c:v>
                </c:pt>
                <c:pt idx="8296">
                  <c:v>059XX S PERRY AV</c:v>
                </c:pt>
                <c:pt idx="8297">
                  <c:v>059XX S YALE AVE</c:v>
                </c:pt>
                <c:pt idx="8298">
                  <c:v>059XX W ADAMS ST</c:v>
                </c:pt>
                <c:pt idx="8299">
                  <c:v>059XX W BARRY AV</c:v>
                </c:pt>
                <c:pt idx="8300">
                  <c:v>059XX W BYRON ST</c:v>
                </c:pt>
                <c:pt idx="8301">
                  <c:v>059XX W DEVON AV</c:v>
                </c:pt>
                <c:pt idx="8302">
                  <c:v>059XX W ESTES AV</c:v>
                </c:pt>
                <c:pt idx="8303">
                  <c:v>059XX W FITCH AV</c:v>
                </c:pt>
                <c:pt idx="8304">
                  <c:v>059XX W GRACE ST</c:v>
                </c:pt>
                <c:pt idx="8305">
                  <c:v>059XX W GRAND AV</c:v>
                </c:pt>
                <c:pt idx="8306">
                  <c:v>059XX W HURON ST</c:v>
                </c:pt>
                <c:pt idx="8307">
                  <c:v>059XX W RACE AVE</c:v>
                </c:pt>
                <c:pt idx="8308">
                  <c:v>060XX N CLARK ST</c:v>
                </c:pt>
                <c:pt idx="8309">
                  <c:v>060XX N DAMEN AV</c:v>
                </c:pt>
                <c:pt idx="8310">
                  <c:v>060XX N DRAKE AV</c:v>
                </c:pt>
                <c:pt idx="8311">
                  <c:v>060XX N KNOX AVE</c:v>
                </c:pt>
                <c:pt idx="8312">
                  <c:v>060XX N NAGLE AV</c:v>
                </c:pt>
                <c:pt idx="8313">
                  <c:v>060XX N NEOLA AV</c:v>
                </c:pt>
                <c:pt idx="8314">
                  <c:v>060XX N NEVA AVE</c:v>
                </c:pt>
                <c:pt idx="8315">
                  <c:v>060XX N NINA AVE</c:v>
                </c:pt>
                <c:pt idx="8316">
                  <c:v>060XX N RIDGE AV</c:v>
                </c:pt>
                <c:pt idx="8317">
                  <c:v>060XX S MASON AV</c:v>
                </c:pt>
                <c:pt idx="8318">
                  <c:v>060XX S MEADE AV</c:v>
                </c:pt>
                <c:pt idx="8319">
                  <c:v>060XX S MOODY AV</c:v>
                </c:pt>
                <c:pt idx="8320">
                  <c:v>060XX S PERRY AV</c:v>
                </c:pt>
                <c:pt idx="8321">
                  <c:v>060XX S YALE AVE</c:v>
                </c:pt>
                <c:pt idx="8322">
                  <c:v>060XX W BARRY AV</c:v>
                </c:pt>
                <c:pt idx="8323">
                  <c:v>060XX W BYRON ST</c:v>
                </c:pt>
                <c:pt idx="8324">
                  <c:v>060XX W DEVON AV</c:v>
                </c:pt>
                <c:pt idx="8325">
                  <c:v>060XX W GRACE ST</c:v>
                </c:pt>
                <c:pt idx="8326">
                  <c:v>060XX W GRAND AV</c:v>
                </c:pt>
                <c:pt idx="8327">
                  <c:v>061XX N BROADWAY</c:v>
                </c:pt>
                <c:pt idx="8328">
                  <c:v>061XX N LENOX AV</c:v>
                </c:pt>
                <c:pt idx="8329">
                  <c:v>061XX N MASON AV</c:v>
                </c:pt>
                <c:pt idx="8330">
                  <c:v>061XX N MEADE AV</c:v>
                </c:pt>
                <c:pt idx="8331">
                  <c:v>061XX N MOODY AV</c:v>
                </c:pt>
                <c:pt idx="8332">
                  <c:v>061XX N ODELL AV</c:v>
                </c:pt>
                <c:pt idx="8333">
                  <c:v>061XX S DAMEN AV</c:v>
                </c:pt>
                <c:pt idx="8334">
                  <c:v>061XX S ELLIS AV</c:v>
                </c:pt>
                <c:pt idx="8335">
                  <c:v>061XX S EVANS AV</c:v>
                </c:pt>
                <c:pt idx="8336">
                  <c:v>061XX S GREEN ST</c:v>
                </c:pt>
                <c:pt idx="8337">
                  <c:v>061XX S HOMAN AV</c:v>
                </c:pt>
                <c:pt idx="8338">
                  <c:v>061XX S KNOX AVE</c:v>
                </c:pt>
                <c:pt idx="8339">
                  <c:v>061XX S KOLIN AV</c:v>
                </c:pt>
                <c:pt idx="8340">
                  <c:v>061XX S MAJOR AV</c:v>
                </c:pt>
                <c:pt idx="8341">
                  <c:v>061XX S NAGLE AV</c:v>
                </c:pt>
                <c:pt idx="8342">
                  <c:v>061XX S STATE ST</c:v>
                </c:pt>
                <c:pt idx="8343">
                  <c:v>061XX S TRIPP AV</c:v>
                </c:pt>
                <c:pt idx="8344">
                  <c:v>061XX S UNION AV</c:v>
                </c:pt>
                <c:pt idx="8345">
                  <c:v>061XX W DAKIN ST</c:v>
                </c:pt>
                <c:pt idx="8346">
                  <c:v>061XX W MIAMI AV</c:v>
                </c:pt>
                <c:pt idx="8347">
                  <c:v>061XX W NORTH AV</c:v>
                </c:pt>
                <c:pt idx="8348">
                  <c:v>062XX N AVERS AV</c:v>
                </c:pt>
                <c:pt idx="8349">
                  <c:v>062XX N CLARK ST</c:v>
                </c:pt>
                <c:pt idx="8350">
                  <c:v>062XX N DRAKE AV</c:v>
                </c:pt>
                <c:pt idx="8351">
                  <c:v>062XX N HOYNE AV</c:v>
                </c:pt>
                <c:pt idx="8352">
                  <c:v>062XX N KNOX AVE</c:v>
                </c:pt>
                <c:pt idx="8353">
                  <c:v>062XX N LEONA AV</c:v>
                </c:pt>
                <c:pt idx="8354">
                  <c:v>062XX N LEROY AV</c:v>
                </c:pt>
                <c:pt idx="8355">
                  <c:v>062XX N NAGLE AV</c:v>
                </c:pt>
                <c:pt idx="8356">
                  <c:v>062XX N NEVA AVE</c:v>
                </c:pt>
                <c:pt idx="8357">
                  <c:v>062XX N RIDGE AV</c:v>
                </c:pt>
                <c:pt idx="8358">
                  <c:v>062XX N TRIPP AV</c:v>
                </c:pt>
                <c:pt idx="8359">
                  <c:v>062XX S MASON AV</c:v>
                </c:pt>
                <c:pt idx="8360">
                  <c:v>062XX S MEADE AV</c:v>
                </c:pt>
                <c:pt idx="8361">
                  <c:v>062XX S MOODY AV</c:v>
                </c:pt>
                <c:pt idx="8362">
                  <c:v>062XX S SAYRE AV</c:v>
                </c:pt>
                <c:pt idx="8363">
                  <c:v>062XX S YALE AVE</c:v>
                </c:pt>
                <c:pt idx="8364">
                  <c:v>062XX W BARRY AV</c:v>
                </c:pt>
                <c:pt idx="8365">
                  <c:v>062XX W BYRON ST</c:v>
                </c:pt>
                <c:pt idx="8366">
                  <c:v>062XX W DEVON AV</c:v>
                </c:pt>
                <c:pt idx="8367">
                  <c:v>062XX W GRACE ST</c:v>
                </c:pt>
                <c:pt idx="8368">
                  <c:v>062XX W GRAND AV</c:v>
                </c:pt>
                <c:pt idx="8369">
                  <c:v>062XX W JOYCE LA</c:v>
                </c:pt>
                <c:pt idx="8370">
                  <c:v>062XX W RAVEN ST</c:v>
                </c:pt>
                <c:pt idx="8371">
                  <c:v>063XX N BELL AVE</c:v>
                </c:pt>
                <c:pt idx="8372">
                  <c:v>063XX N BROADWAY</c:v>
                </c:pt>
                <c:pt idx="8373">
                  <c:v>063XX N LEMAI AV</c:v>
                </c:pt>
                <c:pt idx="8374">
                  <c:v>063XX N LENOX AV</c:v>
                </c:pt>
                <c:pt idx="8375">
                  <c:v>063XX N SAYRE AV</c:v>
                </c:pt>
                <c:pt idx="8376">
                  <c:v>063XX N WAYNE AV</c:v>
                </c:pt>
                <c:pt idx="8377">
                  <c:v>063XX S DAMEN AV</c:v>
                </c:pt>
                <c:pt idx="8378">
                  <c:v>063XX S ELLIS AV</c:v>
                </c:pt>
                <c:pt idx="8379">
                  <c:v>063XX S EVANS AV</c:v>
                </c:pt>
                <c:pt idx="8380">
                  <c:v>063XX S GREEN ST</c:v>
                </c:pt>
                <c:pt idx="8381">
                  <c:v>063XX S HOMAN AV</c:v>
                </c:pt>
                <c:pt idx="8382">
                  <c:v>063XX S HOYNE AV</c:v>
                </c:pt>
                <c:pt idx="8383">
                  <c:v>063XX S KNOX AVE</c:v>
                </c:pt>
                <c:pt idx="8384">
                  <c:v>063XX S KOLIN AV</c:v>
                </c:pt>
                <c:pt idx="8385">
                  <c:v>063XX S LAMON AV</c:v>
                </c:pt>
                <c:pt idx="8386">
                  <c:v>063XX S LONG AVE</c:v>
                </c:pt>
                <c:pt idx="8387">
                  <c:v>063XX S MAJOR AV</c:v>
                </c:pt>
                <c:pt idx="8388">
                  <c:v>063XX S STATE ST</c:v>
                </c:pt>
                <c:pt idx="8389">
                  <c:v>063XX S TRIPP AV</c:v>
                </c:pt>
                <c:pt idx="8390">
                  <c:v>063XX S UNION AV</c:v>
                </c:pt>
                <c:pt idx="8391">
                  <c:v>063XX S WELLS ST</c:v>
                </c:pt>
                <c:pt idx="8392">
                  <c:v>063XX W NORTH AV</c:v>
                </c:pt>
                <c:pt idx="8393">
                  <c:v>063XX W TOUHY AV</c:v>
                </c:pt>
                <c:pt idx="8394">
                  <c:v>064XX N CLARK ST</c:v>
                </c:pt>
                <c:pt idx="8395">
                  <c:v>064XX N DAMEN AV</c:v>
                </c:pt>
                <c:pt idx="8396">
                  <c:v>064XX N HOYNE AV</c:v>
                </c:pt>
                <c:pt idx="8397">
                  <c:v>064XX N NEVA AVE</c:v>
                </c:pt>
                <c:pt idx="8398">
                  <c:v>064XX N RIDGE AV</c:v>
                </c:pt>
                <c:pt idx="8399">
                  <c:v>064XX S BELL AVE</c:v>
                </c:pt>
                <c:pt idx="8400">
                  <c:v>064XX S DANTE AV</c:v>
                </c:pt>
                <c:pt idx="8401">
                  <c:v>064XX S LOREL AV</c:v>
                </c:pt>
                <c:pt idx="8402">
                  <c:v>064XX S LOWE AVE</c:v>
                </c:pt>
                <c:pt idx="8403">
                  <c:v>064XX S MEADE AV</c:v>
                </c:pt>
                <c:pt idx="8404">
                  <c:v>064XX S PERRY AV</c:v>
                </c:pt>
                <c:pt idx="8405">
                  <c:v>064XX S SAYRE AV</c:v>
                </c:pt>
                <c:pt idx="8406">
                  <c:v>064XX S YALE AVE</c:v>
                </c:pt>
                <c:pt idx="8407">
                  <c:v>064XX W BARRY AV</c:v>
                </c:pt>
                <c:pt idx="8408">
                  <c:v>064XX W DEVON AV</c:v>
                </c:pt>
                <c:pt idx="8409">
                  <c:v>064XX W GRAND AV</c:v>
                </c:pt>
                <c:pt idx="8410">
                  <c:v>064XX W RAVEN ST</c:v>
                </c:pt>
                <c:pt idx="8411">
                  <c:v>065XX N BELL AVE</c:v>
                </c:pt>
                <c:pt idx="8412">
                  <c:v>065XX N NIXON AV</c:v>
                </c:pt>
                <c:pt idx="8413">
                  <c:v>065XX N RIDGE BL</c:v>
                </c:pt>
                <c:pt idx="8414">
                  <c:v>065XX N SAYRE AV</c:v>
                </c:pt>
                <c:pt idx="8415">
                  <c:v>065XX S DAMEN AV</c:v>
                </c:pt>
                <c:pt idx="8416">
                  <c:v>065XX S ELLIS AV</c:v>
                </c:pt>
                <c:pt idx="8417">
                  <c:v>065XX S EVANS AV</c:v>
                </c:pt>
                <c:pt idx="8418">
                  <c:v>065XX S GREEN ST</c:v>
                </c:pt>
                <c:pt idx="8419">
                  <c:v>065XX S HOMAN AV</c:v>
                </c:pt>
                <c:pt idx="8420">
                  <c:v>065XX S HOYNE AV</c:v>
                </c:pt>
                <c:pt idx="8421">
                  <c:v>065XX S KNOX AVE</c:v>
                </c:pt>
                <c:pt idx="8422">
                  <c:v>065XX S KOLIN AV</c:v>
                </c:pt>
                <c:pt idx="8423">
                  <c:v>065XX S STATE ST</c:v>
                </c:pt>
                <c:pt idx="8424">
                  <c:v>065XX S UNION AV</c:v>
                </c:pt>
                <c:pt idx="8425">
                  <c:v>065XX W DAKIN ST</c:v>
                </c:pt>
                <c:pt idx="8426">
                  <c:v>066XX N CLARK ST</c:v>
                </c:pt>
                <c:pt idx="8427">
                  <c:v>066XX N DAMEN AV</c:v>
                </c:pt>
                <c:pt idx="8428">
                  <c:v>066XX N RIDGE AV</c:v>
                </c:pt>
                <c:pt idx="8429">
                  <c:v>066XX S BELL AVE</c:v>
                </c:pt>
                <c:pt idx="8430">
                  <c:v>066XX S LOWE AVE</c:v>
                </c:pt>
                <c:pt idx="8431">
                  <c:v>066XX S PERRY AV</c:v>
                </c:pt>
                <c:pt idx="8432">
                  <c:v>066XX S YALE AVE</c:v>
                </c:pt>
                <c:pt idx="8433">
                  <c:v>066XX W BARRY AV</c:v>
                </c:pt>
                <c:pt idx="8434">
                  <c:v>066XX W DEVON AV</c:v>
                </c:pt>
                <c:pt idx="8435">
                  <c:v>066XX W GRAND AV</c:v>
                </c:pt>
                <c:pt idx="8436">
                  <c:v>066XX W HAYES AV</c:v>
                </c:pt>
                <c:pt idx="8437">
                  <c:v>066XX W IMLAY ST</c:v>
                </c:pt>
                <c:pt idx="8438">
                  <c:v>066XX W RAVEN ST</c:v>
                </c:pt>
                <c:pt idx="8439">
                  <c:v>067XX N IONIA AV</c:v>
                </c:pt>
                <c:pt idx="8440">
                  <c:v>067XX N KEOTA AV</c:v>
                </c:pt>
                <c:pt idx="8441">
                  <c:v>067XX N ODELL AV</c:v>
                </c:pt>
                <c:pt idx="8442">
                  <c:v>067XX N OKETO AV</c:v>
                </c:pt>
                <c:pt idx="8443">
                  <c:v>067XX N RIDGE BL</c:v>
                </c:pt>
                <c:pt idx="8444">
                  <c:v>067XX N SIOUX AV</c:v>
                </c:pt>
                <c:pt idx="8445">
                  <c:v>067XX S CLYDE AV</c:v>
                </c:pt>
                <c:pt idx="8446">
                  <c:v>067XX S DAMEN AV</c:v>
                </c:pt>
                <c:pt idx="8447">
                  <c:v>067XX S ELLIS AV</c:v>
                </c:pt>
                <c:pt idx="8448">
                  <c:v>067XX S EVANS AV</c:v>
                </c:pt>
                <c:pt idx="8449">
                  <c:v>067XX S GREEN ST</c:v>
                </c:pt>
                <c:pt idx="8450">
                  <c:v>067XX S HOYNE AV</c:v>
                </c:pt>
                <c:pt idx="8451">
                  <c:v>067XX S KOLIN AV</c:v>
                </c:pt>
                <c:pt idx="8452">
                  <c:v>067XX S STATE ST</c:v>
                </c:pt>
                <c:pt idx="8453">
                  <c:v>067XX S TRIPP AV</c:v>
                </c:pt>
                <c:pt idx="8454">
                  <c:v>067XX S UNION AV</c:v>
                </c:pt>
                <c:pt idx="8455">
                  <c:v>067XX W DAKIN ST</c:v>
                </c:pt>
                <c:pt idx="8456">
                  <c:v>067XX W NORTH AV</c:v>
                </c:pt>
                <c:pt idx="8457">
                  <c:v>068XX N CLARK ST</c:v>
                </c:pt>
                <c:pt idx="8458">
                  <c:v>068XX N JEAN AVE</c:v>
                </c:pt>
                <c:pt idx="8459">
                  <c:v>068XX N OZARK AV</c:v>
                </c:pt>
                <c:pt idx="8460">
                  <c:v>068XX N RIDGE AV</c:v>
                </c:pt>
                <c:pt idx="8461">
                  <c:v>068XX S BELL AVE</c:v>
                </c:pt>
                <c:pt idx="8462">
                  <c:v>068XX S DANTE AV</c:v>
                </c:pt>
                <c:pt idx="8463">
                  <c:v>068XX S KANST DR</c:v>
                </c:pt>
                <c:pt idx="8464">
                  <c:v>068XX S KEEFE AV</c:v>
                </c:pt>
                <c:pt idx="8465">
                  <c:v>068XX S LOWE AVE</c:v>
                </c:pt>
                <c:pt idx="8466">
                  <c:v>068XX S PERRY AV</c:v>
                </c:pt>
                <c:pt idx="8467">
                  <c:v>068XX W BARRY AV</c:v>
                </c:pt>
                <c:pt idx="8468">
                  <c:v>068XX W BYRON ST</c:v>
                </c:pt>
                <c:pt idx="8469">
                  <c:v>068XX W DEVON AV</c:v>
                </c:pt>
                <c:pt idx="8470">
                  <c:v>068XX W GRACE ST</c:v>
                </c:pt>
                <c:pt idx="8471">
                  <c:v>068XX W GRAND AV</c:v>
                </c:pt>
                <c:pt idx="8472">
                  <c:v>068XX W IMLAY ST</c:v>
                </c:pt>
                <c:pt idx="8473">
                  <c:v>068XX W RAVEN ST</c:v>
                </c:pt>
                <c:pt idx="8474">
                  <c:v>069XX N BELL AVE</c:v>
                </c:pt>
                <c:pt idx="8475">
                  <c:v>069XX N IONIA AV</c:v>
                </c:pt>
                <c:pt idx="8476">
                  <c:v>069XX N OWEN AVE</c:v>
                </c:pt>
                <c:pt idx="8477">
                  <c:v>069XX N RIDGE BL</c:v>
                </c:pt>
                <c:pt idx="8478">
                  <c:v>069XX N TONTY AV</c:v>
                </c:pt>
                <c:pt idx="8479">
                  <c:v>069XX N WAYNE AV</c:v>
                </c:pt>
                <c:pt idx="8480">
                  <c:v>069XX S BELL AV.</c:v>
                </c:pt>
                <c:pt idx="8481">
                  <c:v>069XX S CLYDE AV</c:v>
                </c:pt>
                <c:pt idx="8482">
                  <c:v>069XX S DAMEN AV</c:v>
                </c:pt>
                <c:pt idx="8483">
                  <c:v>069XX S GREEN ST</c:v>
                </c:pt>
                <c:pt idx="8484">
                  <c:v>069XX S HOYNE AV</c:v>
                </c:pt>
                <c:pt idx="8485">
                  <c:v>069XX S STATE ST</c:v>
                </c:pt>
                <c:pt idx="8486">
                  <c:v>069XX S UNION AV</c:v>
                </c:pt>
                <c:pt idx="8487">
                  <c:v>069XX W NORTH AV</c:v>
                </c:pt>
                <c:pt idx="8488">
                  <c:v>070XX N BELL AVE</c:v>
                </c:pt>
                <c:pt idx="8489">
                  <c:v>070XX N IONIA AV</c:v>
                </c:pt>
                <c:pt idx="8490">
                  <c:v>070XX N RIDGE BL</c:v>
                </c:pt>
                <c:pt idx="8491">
                  <c:v>070XX S CLYDE AV</c:v>
                </c:pt>
                <c:pt idx="8492">
                  <c:v>070XX S DAMEN AV</c:v>
                </c:pt>
                <c:pt idx="8493">
                  <c:v>070XX S GREEN ST</c:v>
                </c:pt>
                <c:pt idx="8494">
                  <c:v>070XX S HOYNE AV</c:v>
                </c:pt>
                <c:pt idx="8495">
                  <c:v>070XX S STATE ST</c:v>
                </c:pt>
                <c:pt idx="8496">
                  <c:v>070XX S UNION AV</c:v>
                </c:pt>
                <c:pt idx="8497">
                  <c:v>070XX W NORTH AV</c:v>
                </c:pt>
                <c:pt idx="8498">
                  <c:v>071XX N CLARK ST</c:v>
                </c:pt>
                <c:pt idx="8499">
                  <c:v>071XX N DAMEN AV</c:v>
                </c:pt>
                <c:pt idx="8500">
                  <c:v>071XX N OZARK AV</c:v>
                </c:pt>
                <c:pt idx="8501">
                  <c:v>071XX N RIDGE AV</c:v>
                </c:pt>
                <c:pt idx="8502">
                  <c:v>071XX S BELL AVE</c:v>
                </c:pt>
                <c:pt idx="8503">
                  <c:v>071XX S COLES AV</c:v>
                </c:pt>
                <c:pt idx="8504">
                  <c:v>071XX S LOWE AVE</c:v>
                </c:pt>
                <c:pt idx="8505">
                  <c:v>071XX S PERRY AV</c:v>
                </c:pt>
                <c:pt idx="8506">
                  <c:v>071XX S YALE AVE</c:v>
                </c:pt>
                <c:pt idx="8507">
                  <c:v>071XX S YATES AV</c:v>
                </c:pt>
                <c:pt idx="8508">
                  <c:v>071XX W BARRY AV</c:v>
                </c:pt>
                <c:pt idx="8509">
                  <c:v>071XX W BYRON ST</c:v>
                </c:pt>
                <c:pt idx="8510">
                  <c:v>071XX W DEVON AV</c:v>
                </c:pt>
                <c:pt idx="8511">
                  <c:v>071XX W GRACE ST</c:v>
                </c:pt>
                <c:pt idx="8512">
                  <c:v>071XX W GRAND AV</c:v>
                </c:pt>
                <c:pt idx="8513">
                  <c:v>072XX N BELL AVE</c:v>
                </c:pt>
                <c:pt idx="8514">
                  <c:v>072XX N MEADE AV</c:v>
                </c:pt>
                <c:pt idx="8515">
                  <c:v>072XX N OKETO AV</c:v>
                </c:pt>
                <c:pt idx="8516">
                  <c:v>072XX N RIDGE BL</c:v>
                </c:pt>
                <c:pt idx="8517">
                  <c:v>072XX S AVERS AV</c:v>
                </c:pt>
                <c:pt idx="8518">
                  <c:v>072XX S DAMEN AV</c:v>
                </c:pt>
                <c:pt idx="8519">
                  <c:v>072XX S ELLIS AV</c:v>
                </c:pt>
                <c:pt idx="8520">
                  <c:v>072XX S EVANS AV</c:v>
                </c:pt>
                <c:pt idx="8521">
                  <c:v>072XX S GREEN ST</c:v>
                </c:pt>
                <c:pt idx="8522">
                  <c:v>072XX S HOMAN AV</c:v>
                </c:pt>
                <c:pt idx="8523">
                  <c:v>072XX S HOYNE AV</c:v>
                </c:pt>
                <c:pt idx="8524">
                  <c:v>072XX S STATE ST</c:v>
                </c:pt>
                <c:pt idx="8525">
                  <c:v>072XX S UNION AV</c:v>
                </c:pt>
                <c:pt idx="8526">
                  <c:v>072XX S YATES BL</c:v>
                </c:pt>
                <c:pt idx="8527">
                  <c:v>072XX W HOOD AVE</c:v>
                </c:pt>
                <c:pt idx="8528">
                  <c:v>072XX W IBSEN ST</c:v>
                </c:pt>
                <c:pt idx="8529">
                  <c:v>072XX W OLIVE AV</c:v>
                </c:pt>
                <c:pt idx="8530">
                  <c:v>072XX W PRATT AV</c:v>
                </c:pt>
                <c:pt idx="8531">
                  <c:v>072XX W TOUHY AV</c:v>
                </c:pt>
                <c:pt idx="8532">
                  <c:v>073XX N CLARK ST</c:v>
                </c:pt>
                <c:pt idx="8533">
                  <c:v>073XX N DAMEN AV</c:v>
                </c:pt>
                <c:pt idx="8534">
                  <c:v>073XX N HOYNE AV</c:v>
                </c:pt>
                <c:pt idx="8535">
                  <c:v>073XX N RIDGE AV</c:v>
                </c:pt>
                <c:pt idx="8536">
                  <c:v>073XX S BELL AVE</c:v>
                </c:pt>
                <c:pt idx="8537">
                  <c:v>073XX S COLES AV</c:v>
                </c:pt>
                <c:pt idx="8538">
                  <c:v>073XX S DANTE AV</c:v>
                </c:pt>
                <c:pt idx="8539">
                  <c:v>073XX S LOWE AVE</c:v>
                </c:pt>
                <c:pt idx="8540">
                  <c:v>073XX S PERRY AV</c:v>
                </c:pt>
                <c:pt idx="8541">
                  <c:v>073XX S YALE AVE</c:v>
                </c:pt>
                <c:pt idx="8542">
                  <c:v>073XX S YATES AV</c:v>
                </c:pt>
                <c:pt idx="8543">
                  <c:v>073XX W CHASE AV</c:v>
                </c:pt>
                <c:pt idx="8544">
                  <c:v>073XX W DEVON AV</c:v>
                </c:pt>
                <c:pt idx="8545">
                  <c:v>073XX W FITCH AV</c:v>
                </c:pt>
                <c:pt idx="8546">
                  <c:v>073XX W GRACE ST</c:v>
                </c:pt>
                <c:pt idx="8547">
                  <c:v>073XX W LUNT AVE</c:v>
                </c:pt>
                <c:pt idx="8548">
                  <c:v>074XX N ODELL AV</c:v>
                </c:pt>
                <c:pt idx="8549">
                  <c:v>074XX N OKETO AV</c:v>
                </c:pt>
                <c:pt idx="8550">
                  <c:v>074XX N RIDGE BL</c:v>
                </c:pt>
                <c:pt idx="8551">
                  <c:v>074XX S CLYDE AV</c:v>
                </c:pt>
                <c:pt idx="8552">
                  <c:v>074XX S DAMEN AV</c:v>
                </c:pt>
                <c:pt idx="8553">
                  <c:v>074XX S ELLIS AV</c:v>
                </c:pt>
                <c:pt idx="8554">
                  <c:v>074XX S EVANS AV</c:v>
                </c:pt>
                <c:pt idx="8555">
                  <c:v>074XX S GREEN ST</c:v>
                </c:pt>
                <c:pt idx="8556">
                  <c:v>074XX S STATE ST</c:v>
                </c:pt>
                <c:pt idx="8557">
                  <c:v>074XX S UNION AV</c:v>
                </c:pt>
                <c:pt idx="8558">
                  <c:v>074XX S YATES BL</c:v>
                </c:pt>
                <c:pt idx="8559">
                  <c:v>074XX W IBSEN ST</c:v>
                </c:pt>
                <c:pt idx="8560">
                  <c:v>074XX W PRATT AV</c:v>
                </c:pt>
                <c:pt idx="8561">
                  <c:v>074XX W TOUHY AV</c:v>
                </c:pt>
                <c:pt idx="8562">
                  <c:v>075XX N CLARK ST</c:v>
                </c:pt>
                <c:pt idx="8563">
                  <c:v>075XX N Clark St</c:v>
                </c:pt>
                <c:pt idx="8564">
                  <c:v>075XX N DAMEN AV</c:v>
                </c:pt>
                <c:pt idx="8565">
                  <c:v>075XX N HOYNE AV</c:v>
                </c:pt>
                <c:pt idx="8566">
                  <c:v>075XX N RIDGE AV</c:v>
                </c:pt>
                <c:pt idx="8567">
                  <c:v>075XX S COLES AV</c:v>
                </c:pt>
                <c:pt idx="8568">
                  <c:v>075XX S DANTE AV</c:v>
                </c:pt>
                <c:pt idx="8569">
                  <c:v>075XX S ESSEX AV</c:v>
                </c:pt>
                <c:pt idx="8570">
                  <c:v>075XX S LOWE AVE</c:v>
                </c:pt>
                <c:pt idx="8571">
                  <c:v>075XX S PERRY AV</c:v>
                </c:pt>
                <c:pt idx="8572">
                  <c:v>075XX S YALE AVE</c:v>
                </c:pt>
                <c:pt idx="8573">
                  <c:v>075XX S YATES AV</c:v>
                </c:pt>
                <c:pt idx="8574">
                  <c:v>075XX W DEVON AV</c:v>
                </c:pt>
                <c:pt idx="8575">
                  <c:v>075XX W GRACE ST</c:v>
                </c:pt>
                <c:pt idx="8576">
                  <c:v>075XX W ISHAM AV</c:v>
                </c:pt>
                <c:pt idx="8577">
                  <c:v>075XX W LUNT AVE</c:v>
                </c:pt>
                <c:pt idx="8578">
                  <c:v>076XX S CLYDE AV</c:v>
                </c:pt>
                <c:pt idx="8579">
                  <c:v>076XX S DAMEN AV</c:v>
                </c:pt>
                <c:pt idx="8580">
                  <c:v>076XX S EVANS AV</c:v>
                </c:pt>
                <c:pt idx="8581">
                  <c:v>076XX S GREEN ST</c:v>
                </c:pt>
                <c:pt idx="8582">
                  <c:v>076XX S HOMAN AV</c:v>
                </c:pt>
                <c:pt idx="8583">
                  <c:v>076XX S HOYNE AV</c:v>
                </c:pt>
                <c:pt idx="8584">
                  <c:v>076XX S STATE ST</c:v>
                </c:pt>
                <c:pt idx="8585">
                  <c:v>076XX S UNION AV</c:v>
                </c:pt>
                <c:pt idx="8586">
                  <c:v>076XX S YATES BL</c:v>
                </c:pt>
                <c:pt idx="8587">
                  <c:v>076XX W IBSEN ST</c:v>
                </c:pt>
                <c:pt idx="8588">
                  <c:v>076XX W TOUHY AV</c:v>
                </c:pt>
                <c:pt idx="8589">
                  <c:v>077XX N CLARK ST</c:v>
                </c:pt>
                <c:pt idx="8590">
                  <c:v>077XX S COLES AV</c:v>
                </c:pt>
                <c:pt idx="8591">
                  <c:v>077XX S DANTE AV</c:v>
                </c:pt>
                <c:pt idx="8592">
                  <c:v>077XX S ESSEX AV</c:v>
                </c:pt>
                <c:pt idx="8593">
                  <c:v>077XX S LOWE AVE</c:v>
                </c:pt>
                <c:pt idx="8594">
                  <c:v>077XX S PERRY AV</c:v>
                </c:pt>
                <c:pt idx="8595">
                  <c:v>077XX S YATES AV</c:v>
                </c:pt>
                <c:pt idx="8596">
                  <c:v>077XX W DEVON AV</c:v>
                </c:pt>
                <c:pt idx="8597">
                  <c:v>077XX W LUNT AVE</c:v>
                </c:pt>
                <c:pt idx="8598">
                  <c:v>078XX S CLYDE AV</c:v>
                </c:pt>
                <c:pt idx="8599">
                  <c:v>078XX S DAMEN AV</c:v>
                </c:pt>
                <c:pt idx="8600">
                  <c:v>078XX S ELLIS AV</c:v>
                </c:pt>
                <c:pt idx="8601">
                  <c:v>078XX S EVANS AV</c:v>
                </c:pt>
                <c:pt idx="8602">
                  <c:v>078XX S GREEN ST</c:v>
                </c:pt>
                <c:pt idx="8603">
                  <c:v>078XX S HOMAN AV</c:v>
                </c:pt>
                <c:pt idx="8604">
                  <c:v>078XX S HOYNE AV</c:v>
                </c:pt>
                <c:pt idx="8605">
                  <c:v>078XX S KNOX AVE</c:v>
                </c:pt>
                <c:pt idx="8606">
                  <c:v>078XX S STATE ST</c:v>
                </c:pt>
                <c:pt idx="8607">
                  <c:v>078XX S UNION AV</c:v>
                </c:pt>
                <c:pt idx="8608">
                  <c:v>078XX S YATES BL</c:v>
                </c:pt>
                <c:pt idx="8609">
                  <c:v>079XX S COLES AV</c:v>
                </c:pt>
                <c:pt idx="8610">
                  <c:v>079XX S DANTE AV</c:v>
                </c:pt>
                <c:pt idx="8611">
                  <c:v>079XX S ESSEX AV</c:v>
                </c:pt>
                <c:pt idx="8612">
                  <c:v>079XX S LOWE AVE</c:v>
                </c:pt>
                <c:pt idx="8613">
                  <c:v>079XX S PERRY AV</c:v>
                </c:pt>
                <c:pt idx="8614">
                  <c:v>079XX S YALE AVE</c:v>
                </c:pt>
                <c:pt idx="8615">
                  <c:v>079XX S YATES AV</c:v>
                </c:pt>
                <c:pt idx="8616">
                  <c:v>080XX S COLES AV</c:v>
                </c:pt>
                <c:pt idx="8617">
                  <c:v>080XX S DANTE AV</c:v>
                </c:pt>
                <c:pt idx="8618">
                  <c:v>080XX S ESSEX AV</c:v>
                </c:pt>
                <c:pt idx="8619">
                  <c:v>080XX S PERRY AV</c:v>
                </c:pt>
                <c:pt idx="8620">
                  <c:v>080XX S YALE AVE</c:v>
                </c:pt>
                <c:pt idx="8621">
                  <c:v>080XX S YATES AV</c:v>
                </c:pt>
                <c:pt idx="8622">
                  <c:v>080XX W GRACE ST</c:v>
                </c:pt>
                <c:pt idx="8623">
                  <c:v>081XX S CLYDE AV</c:v>
                </c:pt>
                <c:pt idx="8624">
                  <c:v>081XX S DAMEN AV</c:v>
                </c:pt>
                <c:pt idx="8625">
                  <c:v>081XX S ELLIS AV</c:v>
                </c:pt>
                <c:pt idx="8626">
                  <c:v>081XX S EVANS AV</c:v>
                </c:pt>
                <c:pt idx="8627">
                  <c:v>081XX S GREEN ST</c:v>
                </c:pt>
                <c:pt idx="8628">
                  <c:v>081XX S HOMAN AV</c:v>
                </c:pt>
                <c:pt idx="8629">
                  <c:v>081XX S HOYNE AV</c:v>
                </c:pt>
                <c:pt idx="8630">
                  <c:v>081XX S KNOX AVE</c:v>
                </c:pt>
                <c:pt idx="8631">
                  <c:v>081XX S STATE ST</c:v>
                </c:pt>
                <c:pt idx="8632">
                  <c:v>081XX S TRIPP AV</c:v>
                </c:pt>
                <c:pt idx="8633">
                  <c:v>081XX S YATES BL</c:v>
                </c:pt>
                <c:pt idx="8634">
                  <c:v>082XX S COLES AV</c:v>
                </c:pt>
                <c:pt idx="8635">
                  <c:v>082XX S DANTE AV</c:v>
                </c:pt>
                <c:pt idx="8636">
                  <c:v>082XX S ESSEX AV</c:v>
                </c:pt>
                <c:pt idx="8637">
                  <c:v>082XX S PERRY AV</c:v>
                </c:pt>
                <c:pt idx="8638">
                  <c:v>082XX S YATES AV</c:v>
                </c:pt>
                <c:pt idx="8639">
                  <c:v>082XX W BYRON ST</c:v>
                </c:pt>
                <c:pt idx="8640">
                  <c:v>082XX W GRACE ST</c:v>
                </c:pt>
                <c:pt idx="8641">
                  <c:v>083XX S BAKER AV</c:v>
                </c:pt>
                <c:pt idx="8642">
                  <c:v>083XX S CLYDE AV</c:v>
                </c:pt>
                <c:pt idx="8643">
                  <c:v>083XX S DAMEN AV</c:v>
                </c:pt>
                <c:pt idx="8644">
                  <c:v>083XX S ELLIS AV</c:v>
                </c:pt>
                <c:pt idx="8645">
                  <c:v>083XX S GREEN ST</c:v>
                </c:pt>
                <c:pt idx="8646">
                  <c:v>083XX S HOMAN AV</c:v>
                </c:pt>
                <c:pt idx="8647">
                  <c:v>083XX S HOYNE AV</c:v>
                </c:pt>
                <c:pt idx="8648">
                  <c:v>083XX S KNOX AVE</c:v>
                </c:pt>
                <c:pt idx="8649">
                  <c:v>083XX S KOLIN AV</c:v>
                </c:pt>
                <c:pt idx="8650">
                  <c:v>083XX S STATE ST</c:v>
                </c:pt>
                <c:pt idx="8651">
                  <c:v>083XX S TRIPP AV</c:v>
                </c:pt>
                <c:pt idx="8652">
                  <c:v>083XX S YATES BL</c:v>
                </c:pt>
                <c:pt idx="8653">
                  <c:v>084XX S BOND AVE</c:v>
                </c:pt>
                <c:pt idx="8654">
                  <c:v>084XX S DANTE AV</c:v>
                </c:pt>
                <c:pt idx="8655">
                  <c:v>084XX S ESSEX AV</c:v>
                </c:pt>
                <c:pt idx="8656">
                  <c:v>084XX S LOWE AVE</c:v>
                </c:pt>
                <c:pt idx="8657">
                  <c:v>084XX S YATES AV</c:v>
                </c:pt>
                <c:pt idx="8658">
                  <c:v>085XX S DAMEN AV</c:v>
                </c:pt>
                <c:pt idx="8659">
                  <c:v>085XX S GREEN ST</c:v>
                </c:pt>
                <c:pt idx="8660">
                  <c:v>085XX S HOYNE AV</c:v>
                </c:pt>
                <c:pt idx="8661">
                  <c:v>085XX S KNOX AVE</c:v>
                </c:pt>
                <c:pt idx="8662">
                  <c:v>085XX S KOLIN AV</c:v>
                </c:pt>
                <c:pt idx="8663">
                  <c:v>085XX S STATE ST</c:v>
                </c:pt>
                <c:pt idx="8664">
                  <c:v>085XX S TRIPP AV</c:v>
                </c:pt>
                <c:pt idx="8665">
                  <c:v>085XX S YATES BL</c:v>
                </c:pt>
                <c:pt idx="8666">
                  <c:v>085XX W OHARE ST</c:v>
                </c:pt>
                <c:pt idx="8667">
                  <c:v>086XX S DANTE AV</c:v>
                </c:pt>
                <c:pt idx="8668">
                  <c:v>086XX S ESSEX AV</c:v>
                </c:pt>
                <c:pt idx="8669">
                  <c:v>086XX S LOWE AVE</c:v>
                </c:pt>
                <c:pt idx="8670">
                  <c:v>086XX S YATES AV</c:v>
                </c:pt>
                <c:pt idx="8671">
                  <c:v>087XX S CLYDE AV</c:v>
                </c:pt>
                <c:pt idx="8672">
                  <c:v>087XX S STATE ST</c:v>
                </c:pt>
                <c:pt idx="8673">
                  <c:v>087XX S UNION AV</c:v>
                </c:pt>
                <c:pt idx="8674">
                  <c:v>087XX S YATES BL</c:v>
                </c:pt>
                <c:pt idx="8675">
                  <c:v>088XX S DANTE AV</c:v>
                </c:pt>
                <c:pt idx="8676">
                  <c:v>088XX S GENOA AV</c:v>
                </c:pt>
                <c:pt idx="8677">
                  <c:v>088XX S LOWE AVE</c:v>
                </c:pt>
                <c:pt idx="8678">
                  <c:v>088XX S YALE AVE</c:v>
                </c:pt>
                <c:pt idx="8679">
                  <c:v>089XX S CLYDE AV</c:v>
                </c:pt>
                <c:pt idx="8680">
                  <c:v>089XX S GREEN ST</c:v>
                </c:pt>
                <c:pt idx="8681">
                  <c:v>089XX S HOYNE AV</c:v>
                </c:pt>
                <c:pt idx="8682">
                  <c:v>089XX S STATE ST</c:v>
                </c:pt>
                <c:pt idx="8683">
                  <c:v>089XX S UNION AV</c:v>
                </c:pt>
                <c:pt idx="8684">
                  <c:v>089XX S YATES BL</c:v>
                </c:pt>
                <c:pt idx="8685">
                  <c:v>090XX S CLYDE AV</c:v>
                </c:pt>
                <c:pt idx="8686">
                  <c:v>090XX S DAMEN AV</c:v>
                </c:pt>
                <c:pt idx="8687">
                  <c:v>090XX S ELLIS AV</c:v>
                </c:pt>
                <c:pt idx="8688">
                  <c:v>090XX S GREEN ST</c:v>
                </c:pt>
                <c:pt idx="8689">
                  <c:v>090XX S HOYNE AV</c:v>
                </c:pt>
                <c:pt idx="8690">
                  <c:v>090XX S STATE ST</c:v>
                </c:pt>
                <c:pt idx="8691">
                  <c:v>090XX S UNION AV</c:v>
                </c:pt>
                <c:pt idx="8692">
                  <c:v>090XX S YATES BL</c:v>
                </c:pt>
                <c:pt idx="8693">
                  <c:v>091XX S BELL AVE</c:v>
                </c:pt>
                <c:pt idx="8694">
                  <c:v>091XX S DANTE AV</c:v>
                </c:pt>
                <c:pt idx="8695">
                  <c:v>091XX S ESSEX AV</c:v>
                </c:pt>
                <c:pt idx="8696">
                  <c:v>091XX S LOWE AVE</c:v>
                </c:pt>
                <c:pt idx="8697">
                  <c:v>091XX S PERRY AV</c:v>
                </c:pt>
                <c:pt idx="8698">
                  <c:v>091XX S URBAN AV</c:v>
                </c:pt>
                <c:pt idx="8699">
                  <c:v>091XX S YATES AV</c:v>
                </c:pt>
                <c:pt idx="8700">
                  <c:v>092XX S CLYDE AV</c:v>
                </c:pt>
                <c:pt idx="8701">
                  <c:v>092XX S DAMEN AV</c:v>
                </c:pt>
                <c:pt idx="8702">
                  <c:v>092XX S ELLIS AV</c:v>
                </c:pt>
                <c:pt idx="8703">
                  <c:v>092XX S GREEN ST</c:v>
                </c:pt>
                <c:pt idx="8704">
                  <c:v>092XX S HOYNE AV</c:v>
                </c:pt>
                <c:pt idx="8705">
                  <c:v>092XX S STATE ST</c:v>
                </c:pt>
                <c:pt idx="8706">
                  <c:v>092XX S UNION AV</c:v>
                </c:pt>
                <c:pt idx="8707">
                  <c:v>092XX S YATES BL</c:v>
                </c:pt>
                <c:pt idx="8708">
                  <c:v>093XX S BELL AVE</c:v>
                </c:pt>
                <c:pt idx="8709">
                  <c:v>093XX S ESSEX AV</c:v>
                </c:pt>
                <c:pt idx="8710">
                  <c:v>093XX S EWING AV</c:v>
                </c:pt>
                <c:pt idx="8711">
                  <c:v>093XX S GENOA AV</c:v>
                </c:pt>
                <c:pt idx="8712">
                  <c:v>093XX S LOWE AVE</c:v>
                </c:pt>
                <c:pt idx="8713">
                  <c:v>093XX S PERRY AV</c:v>
                </c:pt>
                <c:pt idx="8714">
                  <c:v>094XX S CLYDE AV</c:v>
                </c:pt>
                <c:pt idx="8715">
                  <c:v>094XX S DAMEN AV</c:v>
                </c:pt>
                <c:pt idx="8716">
                  <c:v>094XX S EVANS AV</c:v>
                </c:pt>
                <c:pt idx="8717">
                  <c:v>094XX S GREEN ST</c:v>
                </c:pt>
                <c:pt idx="8718">
                  <c:v>094XX S HOYNE AV</c:v>
                </c:pt>
                <c:pt idx="8719">
                  <c:v>094XX S LYON AVE</c:v>
                </c:pt>
                <c:pt idx="8720">
                  <c:v>094XX S STATE ST</c:v>
                </c:pt>
                <c:pt idx="8721">
                  <c:v>094XX S UNION AV</c:v>
                </c:pt>
                <c:pt idx="8722">
                  <c:v>095XX S AVENUE M</c:v>
                </c:pt>
                <c:pt idx="8723">
                  <c:v>095XX S AVENUE O</c:v>
                </c:pt>
                <c:pt idx="8724">
                  <c:v>095XX S BELL AVE</c:v>
                </c:pt>
                <c:pt idx="8725">
                  <c:v>095XX S EWING AV</c:v>
                </c:pt>
                <c:pt idx="8726">
                  <c:v>095XX S GENOA AV</c:v>
                </c:pt>
                <c:pt idx="8727">
                  <c:v>095XX S LOWE AVE</c:v>
                </c:pt>
                <c:pt idx="8728">
                  <c:v>095XX S PERRY AV</c:v>
                </c:pt>
                <c:pt idx="8729">
                  <c:v>095XX S YALE AVE</c:v>
                </c:pt>
                <c:pt idx="8730">
                  <c:v>095XX S YATES AV</c:v>
                </c:pt>
                <c:pt idx="8731">
                  <c:v>096XX S AVENUE J</c:v>
                </c:pt>
                <c:pt idx="8732">
                  <c:v>096XX S AVENUE L</c:v>
                </c:pt>
                <c:pt idx="8733">
                  <c:v>096XX S AVENUE N</c:v>
                </c:pt>
                <c:pt idx="8734">
                  <c:v>096XX S DAMEN AV</c:v>
                </c:pt>
                <c:pt idx="8735">
                  <c:v>096XX S GREEN ST</c:v>
                </c:pt>
                <c:pt idx="8736">
                  <c:v>096XX S HOXIE AV</c:v>
                </c:pt>
                <c:pt idx="8737">
                  <c:v>096XX S HOYNE AV</c:v>
                </c:pt>
                <c:pt idx="8738">
                  <c:v>096XX S STATE ST</c:v>
                </c:pt>
                <c:pt idx="8739">
                  <c:v>096XX S UNION AV</c:v>
                </c:pt>
                <c:pt idx="8740">
                  <c:v>097XX S AVENUE M</c:v>
                </c:pt>
                <c:pt idx="8741">
                  <c:v>097XX S BELL AVE</c:v>
                </c:pt>
                <c:pt idx="8742">
                  <c:v>097XX S EWING AV</c:v>
                </c:pt>
                <c:pt idx="8743">
                  <c:v>097XX S GENOA AV</c:v>
                </c:pt>
                <c:pt idx="8744">
                  <c:v>097XX S LOWE AVE</c:v>
                </c:pt>
                <c:pt idx="8745">
                  <c:v>097XX S PERRY AV</c:v>
                </c:pt>
                <c:pt idx="8746">
                  <c:v>097XX S YALE AVE</c:v>
                </c:pt>
                <c:pt idx="8747">
                  <c:v>097XX S YATES AV</c:v>
                </c:pt>
                <c:pt idx="8748">
                  <c:v>098XX S AVENUE H</c:v>
                </c:pt>
                <c:pt idx="8749">
                  <c:v>098XX S AVENUE J</c:v>
                </c:pt>
                <c:pt idx="8750">
                  <c:v>098XX S AVENUE L</c:v>
                </c:pt>
                <c:pt idx="8751">
                  <c:v>098XX S AVENUE N</c:v>
                </c:pt>
                <c:pt idx="8752">
                  <c:v>098XX S CLYDE AV</c:v>
                </c:pt>
                <c:pt idx="8753">
                  <c:v>098XX S DAMEN AV</c:v>
                </c:pt>
                <c:pt idx="8754">
                  <c:v>098XX S ELLIS AV</c:v>
                </c:pt>
                <c:pt idx="8755">
                  <c:v>098XX S GREEN ST</c:v>
                </c:pt>
                <c:pt idx="8756">
                  <c:v>098XX S HOXIE AV</c:v>
                </c:pt>
                <c:pt idx="8757">
                  <c:v>098XX S HOYNE AV</c:v>
                </c:pt>
                <c:pt idx="8758">
                  <c:v>098XX S STATE ST</c:v>
                </c:pt>
                <c:pt idx="8759">
                  <c:v>098XX S UNION AV</c:v>
                </c:pt>
                <c:pt idx="8760">
                  <c:v>099XX S AVENUE G</c:v>
                </c:pt>
                <c:pt idx="8761">
                  <c:v>099XX S AVENUE M</c:v>
                </c:pt>
                <c:pt idx="8762">
                  <c:v>099XX S BELL AVE</c:v>
                </c:pt>
                <c:pt idx="8763">
                  <c:v>099XX S EWING AV</c:v>
                </c:pt>
                <c:pt idx="8764">
                  <c:v>099XX S LOWE AVE</c:v>
                </c:pt>
                <c:pt idx="8765">
                  <c:v>099XX S PERRY AV</c:v>
                </c:pt>
                <c:pt idx="8766">
                  <c:v>099XX S YALE AVE</c:v>
                </c:pt>
                <c:pt idx="8767">
                  <c:v>099XX S YATES AV</c:v>
                </c:pt>
                <c:pt idx="8768">
                  <c:v>100XX S AVENUE L</c:v>
                </c:pt>
                <c:pt idx="8769">
                  <c:v>100XX S AVENUE N</c:v>
                </c:pt>
                <c:pt idx="8770">
                  <c:v>100XX S DAMEN AV</c:v>
                </c:pt>
                <c:pt idx="8771">
                  <c:v>100XX S GREEN ST</c:v>
                </c:pt>
                <c:pt idx="8772">
                  <c:v>100XX S HOXIE AV</c:v>
                </c:pt>
                <c:pt idx="8773">
                  <c:v>100XX S HOYNE AV</c:v>
                </c:pt>
                <c:pt idx="8774">
                  <c:v>100XX S MALTA ST</c:v>
                </c:pt>
                <c:pt idx="8775">
                  <c:v>100XX S STATE ST</c:v>
                </c:pt>
                <c:pt idx="8776">
                  <c:v>100XX S UNION AV</c:v>
                </c:pt>
                <c:pt idx="8777">
                  <c:v>100XX W OHARE ST</c:v>
                </c:pt>
                <c:pt idx="8778">
                  <c:v>101XX S AVENUE G</c:v>
                </c:pt>
                <c:pt idx="8779">
                  <c:v>101XX S AVENUE M</c:v>
                </c:pt>
                <c:pt idx="8780">
                  <c:v>101XX S BELL AVE</c:v>
                </c:pt>
                <c:pt idx="8781">
                  <c:v>101XX S EWING AV</c:v>
                </c:pt>
                <c:pt idx="8782">
                  <c:v>101XX S LOWE AVE</c:v>
                </c:pt>
                <c:pt idx="8783">
                  <c:v>101XX S PERRY AV</c:v>
                </c:pt>
                <c:pt idx="8784">
                  <c:v>101XX S YALE AVE</c:v>
                </c:pt>
                <c:pt idx="8785">
                  <c:v>101XX S YATES AV</c:v>
                </c:pt>
                <c:pt idx="8786">
                  <c:v>102XX S AVENUE H</c:v>
                </c:pt>
                <c:pt idx="8787">
                  <c:v>102XX S AVENUE J</c:v>
                </c:pt>
                <c:pt idx="8788">
                  <c:v>102XX S AVENUE L</c:v>
                </c:pt>
                <c:pt idx="8789">
                  <c:v>102XX S AVENUE N</c:v>
                </c:pt>
                <c:pt idx="8790">
                  <c:v>102XX S GREEN ST</c:v>
                </c:pt>
                <c:pt idx="8791">
                  <c:v>102XX S HALE AVE</c:v>
                </c:pt>
                <c:pt idx="8792">
                  <c:v>102XX S HOXIE AV</c:v>
                </c:pt>
                <c:pt idx="8793">
                  <c:v>102XX S HOYNE AV</c:v>
                </c:pt>
                <c:pt idx="8794">
                  <c:v>102XX S MALTA ST</c:v>
                </c:pt>
                <c:pt idx="8795">
                  <c:v>102XX S STATE ST</c:v>
                </c:pt>
                <c:pt idx="8796">
                  <c:v>102XX S UNION AV</c:v>
                </c:pt>
                <c:pt idx="8797">
                  <c:v>103XX S AVENUE G</c:v>
                </c:pt>
                <c:pt idx="8798">
                  <c:v>103XX S AVENUE M</c:v>
                </c:pt>
                <c:pt idx="8799">
                  <c:v>103XX S AVENUE O</c:v>
                </c:pt>
                <c:pt idx="8800">
                  <c:v>103XX S BELL AVE</c:v>
                </c:pt>
                <c:pt idx="8801">
                  <c:v>103XX S EWING AV</c:v>
                </c:pt>
                <c:pt idx="8802">
                  <c:v>103XX S LOWE AVE</c:v>
                </c:pt>
                <c:pt idx="8803">
                  <c:v>103XX S PERRY AV</c:v>
                </c:pt>
                <c:pt idx="8804">
                  <c:v>104XX S AVENUE F</c:v>
                </c:pt>
                <c:pt idx="8805">
                  <c:v>104XX S AVENUE H</c:v>
                </c:pt>
                <c:pt idx="8806">
                  <c:v>104XX S AVENUE J</c:v>
                </c:pt>
                <c:pt idx="8807">
                  <c:v>104XX S AVENUE L</c:v>
                </c:pt>
                <c:pt idx="8808">
                  <c:v>104XX S AVENUE N</c:v>
                </c:pt>
                <c:pt idx="8809">
                  <c:v>104XX S AVERS AV</c:v>
                </c:pt>
                <c:pt idx="8810">
                  <c:v>104XX S DRAKE AV</c:v>
                </c:pt>
                <c:pt idx="8811">
                  <c:v>104XX S GREEN ST</c:v>
                </c:pt>
                <c:pt idx="8812">
                  <c:v>104XX S HALE AVE</c:v>
                </c:pt>
                <c:pt idx="8813">
                  <c:v>104XX S HOXIE AV</c:v>
                </c:pt>
                <c:pt idx="8814">
                  <c:v>104XX S HOYNE AV</c:v>
                </c:pt>
                <c:pt idx="8815">
                  <c:v>104XX S STATE ST</c:v>
                </c:pt>
                <c:pt idx="8816">
                  <c:v>104XX S UNION AV</c:v>
                </c:pt>
                <c:pt idx="8817">
                  <c:v>104XX W ZEMKE RD</c:v>
                </c:pt>
                <c:pt idx="8818">
                  <c:v>105XX S AVENUE E</c:v>
                </c:pt>
                <c:pt idx="8819">
                  <c:v>105XX S AVENUE G</c:v>
                </c:pt>
                <c:pt idx="8820">
                  <c:v>105XX S AVENUE M</c:v>
                </c:pt>
                <c:pt idx="8821">
                  <c:v>105XX S AVENUE O</c:v>
                </c:pt>
                <c:pt idx="8822">
                  <c:v>105XX S BELL AVE</c:v>
                </c:pt>
                <c:pt idx="8823">
                  <c:v>105XX S EWING AV</c:v>
                </c:pt>
                <c:pt idx="8824">
                  <c:v>105XX S LOWE AVE</c:v>
                </c:pt>
                <c:pt idx="8825">
                  <c:v>105XX S PERRY AV</c:v>
                </c:pt>
                <c:pt idx="8826">
                  <c:v>105XX S YATES AV</c:v>
                </c:pt>
                <c:pt idx="8827">
                  <c:v>106XX S AVENUE B</c:v>
                </c:pt>
                <c:pt idx="8828">
                  <c:v>106XX S AVENUE D</c:v>
                </c:pt>
                <c:pt idx="8829">
                  <c:v>106XX S AVENUE F</c:v>
                </c:pt>
                <c:pt idx="8830">
                  <c:v>106XX S AVENUE H</c:v>
                </c:pt>
                <c:pt idx="8831">
                  <c:v>106XX S AVENUE J</c:v>
                </c:pt>
                <c:pt idx="8832">
                  <c:v>106XX S AVENUE L</c:v>
                </c:pt>
                <c:pt idx="8833">
                  <c:v>106XX S AVENUE N</c:v>
                </c:pt>
                <c:pt idx="8834">
                  <c:v>106XX S AVERS AV</c:v>
                </c:pt>
                <c:pt idx="8835">
                  <c:v>106XX S DRAKE AV</c:v>
                </c:pt>
                <c:pt idx="8836">
                  <c:v>106XX S GREEN ST</c:v>
                </c:pt>
                <c:pt idx="8837">
                  <c:v>106XX S HALE AVE</c:v>
                </c:pt>
                <c:pt idx="8838">
                  <c:v>106XX S HOMAN AV</c:v>
                </c:pt>
                <c:pt idx="8839">
                  <c:v>106XX S HOXIE AV</c:v>
                </c:pt>
                <c:pt idx="8840">
                  <c:v>106XX S HOYNE AV</c:v>
                </c:pt>
                <c:pt idx="8841">
                  <c:v>106XX S STATE ST</c:v>
                </c:pt>
                <c:pt idx="8842">
                  <c:v>106XX S UNION AV</c:v>
                </c:pt>
                <c:pt idx="8843">
                  <c:v>107XX S AVENUE C</c:v>
                </c:pt>
                <c:pt idx="8844">
                  <c:v>107XX S AVENUE E</c:v>
                </c:pt>
                <c:pt idx="8845">
                  <c:v>107XX S AVENUE G</c:v>
                </c:pt>
                <c:pt idx="8846">
                  <c:v>107XX S AVENUE M</c:v>
                </c:pt>
                <c:pt idx="8847">
                  <c:v>107XX S AVENUE O</c:v>
                </c:pt>
                <c:pt idx="8848">
                  <c:v>107XX S BELL AVE</c:v>
                </c:pt>
                <c:pt idx="8849">
                  <c:v>107XX S EWING AV</c:v>
                </c:pt>
                <c:pt idx="8850">
                  <c:v>107XX S LOWE AVE</c:v>
                </c:pt>
                <c:pt idx="8851">
                  <c:v>107XX S PERRY AV</c:v>
                </c:pt>
                <c:pt idx="8852">
                  <c:v>107XX S YATES AV</c:v>
                </c:pt>
                <c:pt idx="8853">
                  <c:v>108XX S AVENUE B</c:v>
                </c:pt>
                <c:pt idx="8854">
                  <c:v>108XX S AVENUE D</c:v>
                </c:pt>
                <c:pt idx="8855">
                  <c:v>108XX S AVENUE F</c:v>
                </c:pt>
                <c:pt idx="8856">
                  <c:v>108XX S AVENUE H</c:v>
                </c:pt>
                <c:pt idx="8857">
                  <c:v>108XX S AVENUE J</c:v>
                </c:pt>
                <c:pt idx="8858">
                  <c:v>108XX S AVENUE L</c:v>
                </c:pt>
                <c:pt idx="8859">
                  <c:v>108XX S AVENUE N</c:v>
                </c:pt>
                <c:pt idx="8860">
                  <c:v>108XX S AVERS AV</c:v>
                </c:pt>
                <c:pt idx="8861">
                  <c:v>108XX S DRAKE AV</c:v>
                </c:pt>
                <c:pt idx="8862">
                  <c:v>108XX S GREEN ST</c:v>
                </c:pt>
                <c:pt idx="8863">
                  <c:v>108XX S HALE AVE</c:v>
                </c:pt>
                <c:pt idx="8864">
                  <c:v>108XX S HOMAN AV</c:v>
                </c:pt>
                <c:pt idx="8865">
                  <c:v>108XX S HOXIE AV</c:v>
                </c:pt>
                <c:pt idx="8866">
                  <c:v>108XX S HOYNE AV</c:v>
                </c:pt>
                <c:pt idx="8867">
                  <c:v>108XX S STATE ST</c:v>
                </c:pt>
                <c:pt idx="8868">
                  <c:v>108XX S UNION AV</c:v>
                </c:pt>
                <c:pt idx="8869">
                  <c:v>109XX S AVENUE C</c:v>
                </c:pt>
                <c:pt idx="8870">
                  <c:v>109XX S AVENUE E</c:v>
                </c:pt>
                <c:pt idx="8871">
                  <c:v>109XX S AVENUE G</c:v>
                </c:pt>
                <c:pt idx="8872">
                  <c:v>109XX S AVENUE M</c:v>
                </c:pt>
                <c:pt idx="8873">
                  <c:v>109XX S AVENUE O</c:v>
                </c:pt>
                <c:pt idx="8874">
                  <c:v>109XX S BELL AVE</c:v>
                </c:pt>
                <c:pt idx="8875">
                  <c:v>109XX S EWING AV</c:v>
                </c:pt>
                <c:pt idx="8876">
                  <c:v>109XX S LOWE AVE</c:v>
                </c:pt>
                <c:pt idx="8877">
                  <c:v>109XX S PERRY AV</c:v>
                </c:pt>
                <c:pt idx="8878">
                  <c:v>110XX S AVENUE C</c:v>
                </c:pt>
                <c:pt idx="8879">
                  <c:v>110XX S AVENUE E</c:v>
                </c:pt>
                <c:pt idx="8880">
                  <c:v>110XX S AVENUE G</c:v>
                </c:pt>
                <c:pt idx="8881">
                  <c:v>110XX S AVENUE M</c:v>
                </c:pt>
                <c:pt idx="8882">
                  <c:v>110XX S AVENUE O</c:v>
                </c:pt>
                <c:pt idx="8883">
                  <c:v>110XX S BELL AVE</c:v>
                </c:pt>
                <c:pt idx="8884">
                  <c:v>110XX S EWING AV</c:v>
                </c:pt>
                <c:pt idx="8885">
                  <c:v>110XX S LOWE AVE</c:v>
                </c:pt>
                <c:pt idx="8886">
                  <c:v>110XX S PERRY AV</c:v>
                </c:pt>
                <c:pt idx="8887">
                  <c:v>111XX S AVENUE B</c:v>
                </c:pt>
                <c:pt idx="8888">
                  <c:v>111XX S AVENUE D</c:v>
                </c:pt>
                <c:pt idx="8889">
                  <c:v>111XX S AVENUE F</c:v>
                </c:pt>
                <c:pt idx="8890">
                  <c:v>111XX S AVENUE H</c:v>
                </c:pt>
                <c:pt idx="8891">
                  <c:v>111XX S AVENUE J</c:v>
                </c:pt>
                <c:pt idx="8892">
                  <c:v>111XX S AVENUE L</c:v>
                </c:pt>
                <c:pt idx="8893">
                  <c:v>111XX S AVENUE N</c:v>
                </c:pt>
                <c:pt idx="8894">
                  <c:v>111XX S DRAKE AV</c:v>
                </c:pt>
                <c:pt idx="8895">
                  <c:v>111XX S ELLIS AV</c:v>
                </c:pt>
                <c:pt idx="8896">
                  <c:v>111XX S GREEN ST</c:v>
                </c:pt>
                <c:pt idx="8897">
                  <c:v>111XX S HALE AVE</c:v>
                </c:pt>
                <c:pt idx="8898">
                  <c:v>111XX S HOMAN AV</c:v>
                </c:pt>
                <c:pt idx="8899">
                  <c:v>111XX S HOYNE AV</c:v>
                </c:pt>
                <c:pt idx="8900">
                  <c:v>111XX S STATE ST</c:v>
                </c:pt>
                <c:pt idx="8901">
                  <c:v>111XX S UNION AV</c:v>
                </c:pt>
                <c:pt idx="8902">
                  <c:v>112XX S AVENUE G</c:v>
                </c:pt>
                <c:pt idx="8903">
                  <c:v>112XX S AVENUE M</c:v>
                </c:pt>
                <c:pt idx="8904">
                  <c:v>112XX S AVENUE O</c:v>
                </c:pt>
                <c:pt idx="8905">
                  <c:v>112XX S BELL AVE</c:v>
                </c:pt>
                <c:pt idx="8906">
                  <c:v>112XX S DAVOL ST</c:v>
                </c:pt>
                <c:pt idx="8907">
                  <c:v>112XX S EWING AV</c:v>
                </c:pt>
                <c:pt idx="8908">
                  <c:v>112XX S LOWE AVE</c:v>
                </c:pt>
                <c:pt idx="8909">
                  <c:v>112XX S PERRY AV</c:v>
                </c:pt>
                <c:pt idx="8910">
                  <c:v>113XX S AVENUE H</c:v>
                </c:pt>
                <c:pt idx="8911">
                  <c:v>113XX S AVENUE J</c:v>
                </c:pt>
                <c:pt idx="8912">
                  <c:v>113XX S AVENUE L</c:v>
                </c:pt>
                <c:pt idx="8913">
                  <c:v>113XX S AVENUE N</c:v>
                </c:pt>
                <c:pt idx="8914">
                  <c:v>113XX S ELLIS AV</c:v>
                </c:pt>
                <c:pt idx="8915">
                  <c:v>113XX S FRONT AV</c:v>
                </c:pt>
                <c:pt idx="8916">
                  <c:v>113XX S GREEN ST</c:v>
                </c:pt>
                <c:pt idx="8917">
                  <c:v>113XX S HALE AVE</c:v>
                </c:pt>
                <c:pt idx="8918">
                  <c:v>113XX S STATE ST</c:v>
                </c:pt>
                <c:pt idx="8919">
                  <c:v>113XX S UNION AV</c:v>
                </c:pt>
                <c:pt idx="8920">
                  <c:v>114XX S AVENUE G</c:v>
                </c:pt>
                <c:pt idx="8921">
                  <c:v>114XX S AVENUE O</c:v>
                </c:pt>
                <c:pt idx="8922">
                  <c:v>114XX S BELL AVE</c:v>
                </c:pt>
                <c:pt idx="8923">
                  <c:v>114XX S DAVOL ST</c:v>
                </c:pt>
                <c:pt idx="8924">
                  <c:v>114XX S EWING AV</c:v>
                </c:pt>
                <c:pt idx="8925">
                  <c:v>114XX S LOWE AVE</c:v>
                </c:pt>
                <c:pt idx="8926">
                  <c:v>114XX S PERRY AV</c:v>
                </c:pt>
                <c:pt idx="8927">
                  <c:v>114XX S YALE AVE</c:v>
                </c:pt>
                <c:pt idx="8928">
                  <c:v>115XX S AVENUE H</c:v>
                </c:pt>
                <c:pt idx="8929">
                  <c:v>115XX S AVENUE J</c:v>
                </c:pt>
                <c:pt idx="8930">
                  <c:v>115XX S AVENUE L</c:v>
                </c:pt>
                <c:pt idx="8931">
                  <c:v>115XX S FRONT AV</c:v>
                </c:pt>
                <c:pt idx="8932">
                  <c:v>115XX S HALE AVE</c:v>
                </c:pt>
                <c:pt idx="8933">
                  <c:v>115XX S HOMAN AV</c:v>
                </c:pt>
                <c:pt idx="8934">
                  <c:v>115XX S STATE ST</c:v>
                </c:pt>
                <c:pt idx="8935">
                  <c:v>115XX S UNION AV</c:v>
                </c:pt>
                <c:pt idx="8936">
                  <c:v>116XX S AVENUE G</c:v>
                </c:pt>
                <c:pt idx="8937">
                  <c:v>116XX S AVENUE M</c:v>
                </c:pt>
                <c:pt idx="8938">
                  <c:v>116XX S AVENUE O</c:v>
                </c:pt>
                <c:pt idx="8939">
                  <c:v>116XX S BELL AVE</c:v>
                </c:pt>
                <c:pt idx="8940">
                  <c:v>116XX S EWING AV</c:v>
                </c:pt>
                <c:pt idx="8941">
                  <c:v>116XX S LOWE AVE</c:v>
                </c:pt>
                <c:pt idx="8942">
                  <c:v>116XX S PERRY AV</c:v>
                </c:pt>
                <c:pt idx="8943">
                  <c:v>116XX S YALE AVE</c:v>
                </c:pt>
                <c:pt idx="8944">
                  <c:v>117XX S AVENUE J</c:v>
                </c:pt>
                <c:pt idx="8945">
                  <c:v>117XX S FRONT AV</c:v>
                </c:pt>
                <c:pt idx="8946">
                  <c:v>117XX S HALE AVE</c:v>
                </c:pt>
                <c:pt idx="8947">
                  <c:v>117XX S STATE ST</c:v>
                </c:pt>
                <c:pt idx="8948">
                  <c:v>117XX S UNION AV</c:v>
                </c:pt>
                <c:pt idx="8949">
                  <c:v>118XX S AVENUE O</c:v>
                </c:pt>
                <c:pt idx="8950">
                  <c:v>118XX S BELL AVE</c:v>
                </c:pt>
                <c:pt idx="8951">
                  <c:v>118XX S EWING AV</c:v>
                </c:pt>
                <c:pt idx="8952">
                  <c:v>118XX S LOWE AVE</c:v>
                </c:pt>
                <c:pt idx="8953">
                  <c:v>118XX S PERRY AV</c:v>
                </c:pt>
                <c:pt idx="8954">
                  <c:v>118XX S YALE AVE</c:v>
                </c:pt>
                <c:pt idx="8955">
                  <c:v>119XX S STATE ST</c:v>
                </c:pt>
                <c:pt idx="8956">
                  <c:v>119XX S UNION AV</c:v>
                </c:pt>
                <c:pt idx="8957">
                  <c:v>120XX S STATE ST</c:v>
                </c:pt>
                <c:pt idx="8958">
                  <c:v>120XX S UNION AV</c:v>
                </c:pt>
                <c:pt idx="8959">
                  <c:v>121XX S AVENUE O</c:v>
                </c:pt>
                <c:pt idx="8960">
                  <c:v>121XX S LOWE AVE</c:v>
                </c:pt>
                <c:pt idx="8961">
                  <c:v>121XX S PERRY AV</c:v>
                </c:pt>
                <c:pt idx="8962">
                  <c:v>121XX S YALE AVE</c:v>
                </c:pt>
                <c:pt idx="8963">
                  <c:v>122XX S GREEN ST</c:v>
                </c:pt>
                <c:pt idx="8964">
                  <c:v>122XX S STATE ST</c:v>
                </c:pt>
                <c:pt idx="8965">
                  <c:v>122XX S UNION AV</c:v>
                </c:pt>
                <c:pt idx="8966">
                  <c:v>123XX S  HALSTED</c:v>
                </c:pt>
                <c:pt idx="8967">
                  <c:v>123XX S AVENUE O</c:v>
                </c:pt>
                <c:pt idx="8968">
                  <c:v>123XX S LOWE AVE</c:v>
                </c:pt>
                <c:pt idx="8969">
                  <c:v>123XX S PERRY AV</c:v>
                </c:pt>
                <c:pt idx="8970">
                  <c:v>123XX S YALE AVE</c:v>
                </c:pt>
                <c:pt idx="8971">
                  <c:v>124XX S STATE ST</c:v>
                </c:pt>
                <c:pt idx="8972">
                  <c:v>124XX S UNION AV</c:v>
                </c:pt>
                <c:pt idx="8973">
                  <c:v>125XX S AVENUE O</c:v>
                </c:pt>
                <c:pt idx="8974">
                  <c:v>125XX S LOWE AVE</c:v>
                </c:pt>
                <c:pt idx="8975">
                  <c:v>125XX S PERRY AV</c:v>
                </c:pt>
                <c:pt idx="8976">
                  <c:v>125XX S YALE AVE</c:v>
                </c:pt>
                <c:pt idx="8977">
                  <c:v>126XX S STATE ST</c:v>
                </c:pt>
                <c:pt idx="8978">
                  <c:v>126XX S UNION AV</c:v>
                </c:pt>
                <c:pt idx="8979">
                  <c:v>127XX S AVENUE O</c:v>
                </c:pt>
                <c:pt idx="8980">
                  <c:v>127XX S LOWE AVE</c:v>
                </c:pt>
                <c:pt idx="8981">
                  <c:v>128XX S GREEN ST</c:v>
                </c:pt>
                <c:pt idx="8982">
                  <c:v>128XX S UNION AV</c:v>
                </c:pt>
                <c:pt idx="8983">
                  <c:v>129XX S AVENUE O</c:v>
                </c:pt>
                <c:pt idx="8984">
                  <c:v>129XX S LOWE AVE</c:v>
                </c:pt>
                <c:pt idx="8985">
                  <c:v>130XX S AVENUE M</c:v>
                </c:pt>
                <c:pt idx="8986">
                  <c:v>130XX S AVENUE O</c:v>
                </c:pt>
                <c:pt idx="8987">
                  <c:v>131XX S AVENUE N</c:v>
                </c:pt>
                <c:pt idx="8988">
                  <c:v>131XX S ELLIS AV</c:v>
                </c:pt>
                <c:pt idx="8989">
                  <c:v>132XX S AVENUE M</c:v>
                </c:pt>
                <c:pt idx="8990">
                  <c:v>132XX S AVENUE O</c:v>
                </c:pt>
                <c:pt idx="8991">
                  <c:v>133XX S AVENUE L</c:v>
                </c:pt>
                <c:pt idx="8992">
                  <c:v>133XX S AVENUE N</c:v>
                </c:pt>
                <c:pt idx="8993">
                  <c:v>133XX S ELLIS AV</c:v>
                </c:pt>
                <c:pt idx="8994">
                  <c:v>134XX S AVENUE K</c:v>
                </c:pt>
                <c:pt idx="8995">
                  <c:v>134XX S AVENUE M</c:v>
                </c:pt>
                <c:pt idx="8996">
                  <c:v>134XX S AVENUE O</c:v>
                </c:pt>
                <c:pt idx="8997">
                  <c:v>135XX S AVENUE L</c:v>
                </c:pt>
                <c:pt idx="8998">
                  <c:v>135XX S AVENUE N</c:v>
                </c:pt>
                <c:pt idx="8999">
                  <c:v>136XX S AVENUE O</c:v>
                </c:pt>
                <c:pt idx="9000">
                  <c:v>137XX S HOXIE AV</c:v>
                </c:pt>
                <c:pt idx="9001">
                  <c:v>139XX S ATLANTIC</c:v>
                </c:pt>
                <c:pt idx="9002">
                  <c:v>0000X E 59 STREET</c:v>
                </c:pt>
                <c:pt idx="9003">
                  <c:v>0000X E 75 STREET</c:v>
                </c:pt>
                <c:pt idx="9004">
                  <c:v>0000X E CARVER PZ</c:v>
                </c:pt>
                <c:pt idx="9005">
                  <c:v>0000X E CERMAK RD</c:v>
                </c:pt>
                <c:pt idx="9006">
                  <c:v>0000X E GOETHE ST</c:v>
                </c:pt>
                <c:pt idx="9007">
                  <c:v>0000X E KINZIE ST</c:v>
                </c:pt>
                <c:pt idx="9008">
                  <c:v>0000X E MONROE ST</c:v>
                </c:pt>
                <c:pt idx="9009">
                  <c:v>0000X E NORTH AVE</c:v>
                </c:pt>
                <c:pt idx="9010">
                  <c:v>0000X E WACKER DR</c:v>
                </c:pt>
                <c:pt idx="9011">
                  <c:v>0000X E WACKER PL</c:v>
                </c:pt>
                <c:pt idx="9012">
                  <c:v>0000X N ALBANY AV</c:v>
                </c:pt>
                <c:pt idx="9013">
                  <c:v>0000X N AUSTIN BL</c:v>
                </c:pt>
                <c:pt idx="9014">
                  <c:v>0000X N BISHOP ST</c:v>
                </c:pt>
                <c:pt idx="9015">
                  <c:v>0000X N CICERO AV</c:v>
                </c:pt>
                <c:pt idx="9016">
                  <c:v>0000X N HAMLIN AV</c:v>
                </c:pt>
                <c:pt idx="9017">
                  <c:v>0000X N KARLOV AV</c:v>
                </c:pt>
                <c:pt idx="9018">
                  <c:v>0000X N KENTON AV</c:v>
                </c:pt>
                <c:pt idx="9019">
                  <c:v>0000X N LOOMIS ST</c:v>
                </c:pt>
                <c:pt idx="9020">
                  <c:v>0000X N LOREL AVE</c:v>
                </c:pt>
                <c:pt idx="9021">
                  <c:v>0000X N MASON AVE</c:v>
                </c:pt>
                <c:pt idx="9022">
                  <c:v>0000X N MENARD AV</c:v>
                </c:pt>
                <c:pt idx="9023">
                  <c:v>0000X N OAKLEY AV</c:v>
                </c:pt>
                <c:pt idx="9024">
                  <c:v>0000X N TALMAN AV</c:v>
                </c:pt>
                <c:pt idx="9025">
                  <c:v>0000X N WALLER AV</c:v>
                </c:pt>
                <c:pt idx="9026">
                  <c:v>0000X S AUSTIN AV</c:v>
                </c:pt>
                <c:pt idx="9027">
                  <c:v>0000X S DAMEN AVE</c:v>
                </c:pt>
                <c:pt idx="9028">
                  <c:v>0000X S DOOR 2 ST</c:v>
                </c:pt>
                <c:pt idx="9029">
                  <c:v>0000X S DOOR 4 ST</c:v>
                </c:pt>
                <c:pt idx="9030">
                  <c:v>0000X S HAMLIN BL</c:v>
                </c:pt>
                <c:pt idx="9031">
                  <c:v>0000X S HOMAN AVE</c:v>
                </c:pt>
                <c:pt idx="9032">
                  <c:v>0000X S HOYNE AVE</c:v>
                </c:pt>
                <c:pt idx="9033">
                  <c:v>0000X S KEDZIE AV</c:v>
                </c:pt>
                <c:pt idx="9034">
                  <c:v>0000X S KEELER AV</c:v>
                </c:pt>
                <c:pt idx="9035">
                  <c:v>0000X S LAFLIN ST</c:v>
                </c:pt>
                <c:pt idx="9036">
                  <c:v>0000X S LOTUS AVE</c:v>
                </c:pt>
                <c:pt idx="9037">
                  <c:v>0000X S MORGAN ST</c:v>
                </c:pt>
                <c:pt idx="9038">
                  <c:v>0000X S OAKLEY BL</c:v>
                </c:pt>
                <c:pt idx="9039">
                  <c:v>0000X S PEORIA ST</c:v>
                </c:pt>
                <c:pt idx="9040">
                  <c:v>0000X S RACINE AV</c:v>
                </c:pt>
                <c:pt idx="9041">
                  <c:v>0000X S THROOP ST</c:v>
                </c:pt>
                <c:pt idx="9042">
                  <c:v>0000X S WABASH AV</c:v>
                </c:pt>
                <c:pt idx="9043">
                  <c:v>0000X S WACKER DR</c:v>
                </c:pt>
                <c:pt idx="9044">
                  <c:v>0000X W CERMAK RD</c:v>
                </c:pt>
                <c:pt idx="9045">
                  <c:v>0000X W DOOR B ST</c:v>
                </c:pt>
                <c:pt idx="9046">
                  <c:v>0000X W DOOR D ST</c:v>
                </c:pt>
                <c:pt idx="9047">
                  <c:v>0000X W DOOR F ST</c:v>
                </c:pt>
                <c:pt idx="9048">
                  <c:v>0000X W DOOR H ST</c:v>
                </c:pt>
                <c:pt idx="9049">
                  <c:v>0000X W G2A 2B ST</c:v>
                </c:pt>
                <c:pt idx="9050">
                  <c:v>0000X W GOETHE ST</c:v>
                </c:pt>
                <c:pt idx="9051">
                  <c:v>0000X W I190 EXPY</c:v>
                </c:pt>
                <c:pt idx="9052">
                  <c:v>0000X W KINZIE ST</c:v>
                </c:pt>
                <c:pt idx="9053">
                  <c:v>0000X W MONROE ST</c:v>
                </c:pt>
                <c:pt idx="9054">
                  <c:v>0000X W WACKER DR</c:v>
                </c:pt>
                <c:pt idx="9055">
                  <c:v>001XX E 33RD BLVD</c:v>
                </c:pt>
                <c:pt idx="9056">
                  <c:v>001XX E GRAND AVE</c:v>
                </c:pt>
                <c:pt idx="9057">
                  <c:v>001XX E MONROE DR</c:v>
                </c:pt>
                <c:pt idx="9058">
                  <c:v>001XX E WALTON ST</c:v>
                </c:pt>
                <c:pt idx="9059">
                  <c:v>001XX N AUSTIN AV</c:v>
                </c:pt>
                <c:pt idx="9060">
                  <c:v>001XX N DAMEN AVE</c:v>
                </c:pt>
                <c:pt idx="9061">
                  <c:v>001XX N HAMLIN BL</c:v>
                </c:pt>
                <c:pt idx="9062">
                  <c:v>001XX N HOLDEN CT</c:v>
                </c:pt>
                <c:pt idx="9063">
                  <c:v>001XX N HOYNE AVE</c:v>
                </c:pt>
                <c:pt idx="9064">
                  <c:v>001XX N KEDZIE AV</c:v>
                </c:pt>
                <c:pt idx="9065">
                  <c:v>001XX N KEELER AV</c:v>
                </c:pt>
                <c:pt idx="9066">
                  <c:v>001XX N LAMON AVE</c:v>
                </c:pt>
                <c:pt idx="9067">
                  <c:v>001XX N LOTUS AVE</c:v>
                </c:pt>
                <c:pt idx="9068">
                  <c:v>001XX N MCCREA DR</c:v>
                </c:pt>
                <c:pt idx="9069">
                  <c:v>001XX N MORGAN ST</c:v>
                </c:pt>
                <c:pt idx="9070">
                  <c:v>001XX N OAKLEY BL</c:v>
                </c:pt>
                <c:pt idx="9071">
                  <c:v>001XX N OGDEN AVE</c:v>
                </c:pt>
                <c:pt idx="9072">
                  <c:v>001XX N PEORIA ST</c:v>
                </c:pt>
                <c:pt idx="9073">
                  <c:v>001XX N RACINE AV</c:v>
                </c:pt>
                <c:pt idx="9074">
                  <c:v>001XX N WABASH AV</c:v>
                </c:pt>
                <c:pt idx="9075">
                  <c:v>001XX N WACKER DR</c:v>
                </c:pt>
                <c:pt idx="9076">
                  <c:v>001XX S ALBANY AV</c:v>
                </c:pt>
                <c:pt idx="9077">
                  <c:v>001XX S AUSTIN BL</c:v>
                </c:pt>
                <c:pt idx="9078">
                  <c:v>001XX S CICERO AV</c:v>
                </c:pt>
                <c:pt idx="9079">
                  <c:v>001XX S HAMLIN AV</c:v>
                </c:pt>
                <c:pt idx="9080">
                  <c:v>001XX S HONORE ST</c:v>
                </c:pt>
                <c:pt idx="9081">
                  <c:v>001XX S KARLOV AV</c:v>
                </c:pt>
                <c:pt idx="9082">
                  <c:v>001XX S LOOMIS ST</c:v>
                </c:pt>
                <c:pt idx="9083">
                  <c:v>001XX S MASON AVE</c:v>
                </c:pt>
                <c:pt idx="9084">
                  <c:v>001XX S MENARD AV</c:v>
                </c:pt>
                <c:pt idx="9085">
                  <c:v>001XX S OAKLEY AV</c:v>
                </c:pt>
                <c:pt idx="9086">
                  <c:v>001XX S SEELEY AV</c:v>
                </c:pt>
                <c:pt idx="9087">
                  <c:v>001XX S WALLER AV</c:v>
                </c:pt>
                <c:pt idx="9088">
                  <c:v>001XX W ARCADE PL</c:v>
                </c:pt>
                <c:pt idx="9089">
                  <c:v>001XX W BURTON PL</c:v>
                </c:pt>
                <c:pt idx="9090">
                  <c:v>001XX W GRAND AVE</c:v>
                </c:pt>
                <c:pt idx="9091">
                  <c:v>001XX W QUINCY ST</c:v>
                </c:pt>
                <c:pt idx="9092">
                  <c:v>001XX W TAYLOR ST</c:v>
                </c:pt>
                <c:pt idx="9093">
                  <c:v>001XX W WALTON ST</c:v>
                </c:pt>
                <c:pt idx="9094">
                  <c:v>002XX E CERMAK RD</c:v>
                </c:pt>
                <c:pt idx="9095">
                  <c:v>002XX E MONROE ST</c:v>
                </c:pt>
                <c:pt idx="9096">
                  <c:v>002XX E WACKER DR</c:v>
                </c:pt>
                <c:pt idx="9097">
                  <c:v>002XX N ALBANY AV</c:v>
                </c:pt>
                <c:pt idx="9098">
                  <c:v>002XX N AUSTIN BL</c:v>
                </c:pt>
                <c:pt idx="9099">
                  <c:v>002XX N CICERO AV</c:v>
                </c:pt>
                <c:pt idx="9100">
                  <c:v>002XX N HAMLIN AV</c:v>
                </c:pt>
                <c:pt idx="9101">
                  <c:v>002XX N HARBOR DR</c:v>
                </c:pt>
                <c:pt idx="9102">
                  <c:v>002XX N KARLOV AV</c:v>
                </c:pt>
                <c:pt idx="9103">
                  <c:v>002XX N KENTON AV</c:v>
                </c:pt>
                <c:pt idx="9104">
                  <c:v>002XX N LOOMIS ST</c:v>
                </c:pt>
                <c:pt idx="9105">
                  <c:v>002XX N LOREL AVE</c:v>
                </c:pt>
                <c:pt idx="9106">
                  <c:v>002XX N MASON AVE</c:v>
                </c:pt>
                <c:pt idx="9107">
                  <c:v>002XX N MENARD AV</c:v>
                </c:pt>
                <c:pt idx="9108">
                  <c:v>002XX N MOZART ST</c:v>
                </c:pt>
                <c:pt idx="9109">
                  <c:v>002XX N OAKLEY AV</c:v>
                </c:pt>
                <c:pt idx="9110">
                  <c:v>002XX N TALMAN AV</c:v>
                </c:pt>
                <c:pt idx="9111">
                  <c:v>002XX N WALLER AV</c:v>
                </c:pt>
                <c:pt idx="9112">
                  <c:v>002XX S AUSTIN AV</c:v>
                </c:pt>
                <c:pt idx="9113">
                  <c:v>002XX S DAMEN AVE</c:v>
                </c:pt>
                <c:pt idx="9114">
                  <c:v>002XX S HAMLIN BL</c:v>
                </c:pt>
                <c:pt idx="9115">
                  <c:v>002XX S HOMAN AVE</c:v>
                </c:pt>
                <c:pt idx="9116">
                  <c:v>002XX S HOYNE AVE</c:v>
                </c:pt>
                <c:pt idx="9117">
                  <c:v>002XX S KEDZIE AV</c:v>
                </c:pt>
                <c:pt idx="9118">
                  <c:v>002XX S KEELER AV</c:v>
                </c:pt>
                <c:pt idx="9119">
                  <c:v>002XX S LAFLIN ST</c:v>
                </c:pt>
                <c:pt idx="9120">
                  <c:v>002XX S LOTUS AVE</c:v>
                </c:pt>
                <c:pt idx="9121">
                  <c:v>002XX S MENARD DR</c:v>
                </c:pt>
                <c:pt idx="9122">
                  <c:v>002XX S MORGAN ST</c:v>
                </c:pt>
                <c:pt idx="9123">
                  <c:v>002XX S OAKLEY BL</c:v>
                </c:pt>
                <c:pt idx="9124">
                  <c:v>002XX S PEORIA ST</c:v>
                </c:pt>
                <c:pt idx="9125">
                  <c:v>002XX S RACINE AV</c:v>
                </c:pt>
                <c:pt idx="9126">
                  <c:v>002XX S THROOP ST</c:v>
                </c:pt>
                <c:pt idx="9127">
                  <c:v>002XX S WABASH AV</c:v>
                </c:pt>
                <c:pt idx="9128">
                  <c:v>002XX S WACKER DR</c:v>
                </c:pt>
                <c:pt idx="9129">
                  <c:v>002XX W 37 STREET</c:v>
                </c:pt>
                <c:pt idx="9130">
                  <c:v>002XX W CERMAK RD</c:v>
                </c:pt>
                <c:pt idx="9131">
                  <c:v>002XX W GOETHE ST</c:v>
                </c:pt>
                <c:pt idx="9132">
                  <c:v>002XX W KINZIE ST</c:v>
                </c:pt>
                <c:pt idx="9133">
                  <c:v>002XX W LOCUST ST</c:v>
                </c:pt>
                <c:pt idx="9134">
                  <c:v>002XX W MONROE ST</c:v>
                </c:pt>
                <c:pt idx="9135">
                  <c:v>002XX W NORTH AVE</c:v>
                </c:pt>
                <c:pt idx="9136">
                  <c:v>002XX W WACKER DR</c:v>
                </c:pt>
                <c:pt idx="9137">
                  <c:v>002XX W WILLOW ST</c:v>
                </c:pt>
                <c:pt idx="9138">
                  <c:v>003XX E 33RD BLVD</c:v>
                </c:pt>
                <c:pt idx="9139">
                  <c:v>003XX E BENTON PL</c:v>
                </c:pt>
                <c:pt idx="9140">
                  <c:v>003XX E GRAND AVE</c:v>
                </c:pt>
                <c:pt idx="9141">
                  <c:v>003XX E MONROE DR</c:v>
                </c:pt>
                <c:pt idx="9142">
                  <c:v>003XX N AUSTIN AV</c:v>
                </c:pt>
                <c:pt idx="9143">
                  <c:v>003XX N AVERS AVE</c:v>
                </c:pt>
                <c:pt idx="9144">
                  <c:v>003XX N DAMEN AVE</c:v>
                </c:pt>
                <c:pt idx="9145">
                  <c:v>003XX N HOMAN AVE</c:v>
                </c:pt>
                <c:pt idx="9146">
                  <c:v>003XX N HOYNE AVE</c:v>
                </c:pt>
                <c:pt idx="9147">
                  <c:v>003XX N KEDZIE AV</c:v>
                </c:pt>
                <c:pt idx="9148">
                  <c:v>003XX N KEELER AV</c:v>
                </c:pt>
                <c:pt idx="9149">
                  <c:v>003XX N LAFLIN ST</c:v>
                </c:pt>
                <c:pt idx="9150">
                  <c:v>003XX N LAMON AVE</c:v>
                </c:pt>
                <c:pt idx="9151">
                  <c:v>003XX N LOTUS AVE</c:v>
                </c:pt>
                <c:pt idx="9152">
                  <c:v>003XX N MORGAN ST</c:v>
                </c:pt>
                <c:pt idx="9153">
                  <c:v>003XX N OAKLEY BL</c:v>
                </c:pt>
                <c:pt idx="9154">
                  <c:v>003XX N OGDEN AVE</c:v>
                </c:pt>
                <c:pt idx="9155">
                  <c:v>003XX N PEORIA ST</c:v>
                </c:pt>
                <c:pt idx="9156">
                  <c:v>003XX N RACINE AV</c:v>
                </c:pt>
                <c:pt idx="9157">
                  <c:v>003XX N UNION AVE</c:v>
                </c:pt>
                <c:pt idx="9158">
                  <c:v>003XX N WABASH AV</c:v>
                </c:pt>
                <c:pt idx="9159">
                  <c:v>003XX N WACKER DR</c:v>
                </c:pt>
                <c:pt idx="9160">
                  <c:v>003XX S ALBANY AV</c:v>
                </c:pt>
                <c:pt idx="9161">
                  <c:v>003XX S AUSTIN BL</c:v>
                </c:pt>
                <c:pt idx="9162">
                  <c:v>003XX S CICERO AV</c:v>
                </c:pt>
                <c:pt idx="9163">
                  <c:v>003XX S HAMLIN AV</c:v>
                </c:pt>
                <c:pt idx="9164">
                  <c:v>003XX S KARLOV AV</c:v>
                </c:pt>
                <c:pt idx="9165">
                  <c:v>003XX S LOOMIS ST</c:v>
                </c:pt>
                <c:pt idx="9166">
                  <c:v>003XX S MOZART ST</c:v>
                </c:pt>
                <c:pt idx="9167">
                  <c:v>003XX S OAKLEY AV</c:v>
                </c:pt>
                <c:pt idx="9168">
                  <c:v>003XX S SEELEY AV</c:v>
                </c:pt>
                <c:pt idx="9169">
                  <c:v>003XX W BARRY AVE</c:v>
                </c:pt>
                <c:pt idx="9170">
                  <c:v>003XX W GRAND AVE</c:v>
                </c:pt>
                <c:pt idx="9171">
                  <c:v>003XX W NORMAL PW</c:v>
                </c:pt>
                <c:pt idx="9172">
                  <c:v>003XX W QUINCY ST</c:v>
                </c:pt>
                <c:pt idx="9173">
                  <c:v>003XX W TAYLOR ST</c:v>
                </c:pt>
                <c:pt idx="9174">
                  <c:v>003XX W WALTON ST</c:v>
                </c:pt>
                <c:pt idx="9175">
                  <c:v>004XX E BOWEN AVE</c:v>
                </c:pt>
                <c:pt idx="9176">
                  <c:v>004XX E CERMAK RD</c:v>
                </c:pt>
                <c:pt idx="9177">
                  <c:v>004XX E WACKER DR</c:v>
                </c:pt>
                <c:pt idx="9178">
                  <c:v>004XX N ALBANY AV</c:v>
                </c:pt>
                <c:pt idx="9179">
                  <c:v>004XX N AUSTIN BL</c:v>
                </c:pt>
                <c:pt idx="9180">
                  <c:v>004XX N BISHOP ST</c:v>
                </c:pt>
                <c:pt idx="9181">
                  <c:v>004XX N CICERO AV</c:v>
                </c:pt>
                <c:pt idx="9182">
                  <c:v>004XX N HAMLIN AV</c:v>
                </c:pt>
                <c:pt idx="9183">
                  <c:v>004XX N LAWLER AV</c:v>
                </c:pt>
                <c:pt idx="9184">
                  <c:v>004XX N MENARD AV</c:v>
                </c:pt>
                <c:pt idx="9185">
                  <c:v>004XX N OAKLEY AV</c:v>
                </c:pt>
                <c:pt idx="9186">
                  <c:v>004XX N WALLER AV</c:v>
                </c:pt>
                <c:pt idx="9187">
                  <c:v>004XX S AUSTIN AV</c:v>
                </c:pt>
                <c:pt idx="9188">
                  <c:v>004XX S DAMEN AVE</c:v>
                </c:pt>
                <c:pt idx="9189">
                  <c:v>004XX S HAMLIN BL</c:v>
                </c:pt>
                <c:pt idx="9190">
                  <c:v>004XX S HOMAN AVE</c:v>
                </c:pt>
                <c:pt idx="9191">
                  <c:v>004XX S KEDZIE AV</c:v>
                </c:pt>
                <c:pt idx="9192">
                  <c:v>004XX S KEELER AV</c:v>
                </c:pt>
                <c:pt idx="9193">
                  <c:v>004XX S KOLMAR AV</c:v>
                </c:pt>
                <c:pt idx="9194">
                  <c:v>004XX S LOTUS AVE</c:v>
                </c:pt>
                <c:pt idx="9195">
                  <c:v>004XX S MORGAN ST</c:v>
                </c:pt>
                <c:pt idx="9196">
                  <c:v>004XX S PEORIA ST</c:v>
                </c:pt>
                <c:pt idx="9197">
                  <c:v>004XX S RACINE AV</c:v>
                </c:pt>
                <c:pt idx="9198">
                  <c:v>004XX S WABASH AV</c:v>
                </c:pt>
                <c:pt idx="9199">
                  <c:v>004XX S WACKER DR</c:v>
                </c:pt>
                <c:pt idx="9200">
                  <c:v>004XX W BELDEN AV</c:v>
                </c:pt>
                <c:pt idx="9201">
                  <c:v>004XX W CERMAK RD</c:v>
                </c:pt>
                <c:pt idx="9202">
                  <c:v>004XX W GOETHE ST</c:v>
                </c:pt>
                <c:pt idx="9203">
                  <c:v>004XX W KINZIE ST</c:v>
                </c:pt>
                <c:pt idx="9204">
                  <c:v>004XX W LOCUST ST</c:v>
                </c:pt>
                <c:pt idx="9205">
                  <c:v>004XX W MONROE ST</c:v>
                </c:pt>
                <c:pt idx="9206">
                  <c:v>004XX W NORTH AVE</c:v>
                </c:pt>
                <c:pt idx="9207">
                  <c:v>004XX W ROSLYN PL</c:v>
                </c:pt>
                <c:pt idx="9208">
                  <c:v>004XX W WILLOW ST</c:v>
                </c:pt>
                <c:pt idx="9209">
                  <c:v>004XX W WILSON AV</c:v>
                </c:pt>
                <c:pt idx="9210">
                  <c:v>005XX E 33RD BLVD</c:v>
                </c:pt>
                <c:pt idx="9211">
                  <c:v>005XX E GRAND AVE</c:v>
                </c:pt>
                <c:pt idx="9212">
                  <c:v>005XX E MORGAN DR</c:v>
                </c:pt>
                <c:pt idx="9213">
                  <c:v>005XX N ARMOUR ST</c:v>
                </c:pt>
                <c:pt idx="9214">
                  <c:v>005XX N AUSTIN AV</c:v>
                </c:pt>
                <c:pt idx="9215">
                  <c:v>005XX N AVERS AVE</c:v>
                </c:pt>
                <c:pt idx="9216">
                  <c:v>005XX N DAMEN AVE</c:v>
                </c:pt>
                <c:pt idx="9217">
                  <c:v>005XX N DRAKE AVE</c:v>
                </c:pt>
                <c:pt idx="9218">
                  <c:v>005XX N HOMAN AVE</c:v>
                </c:pt>
                <c:pt idx="9219">
                  <c:v>005XX N HOYNE AVE</c:v>
                </c:pt>
                <c:pt idx="9220">
                  <c:v>005XX N KEDZIE AV</c:v>
                </c:pt>
                <c:pt idx="9221">
                  <c:v>005XX N LAMON AVE</c:v>
                </c:pt>
                <c:pt idx="9222">
                  <c:v>005XX N OAKLEY BL</c:v>
                </c:pt>
                <c:pt idx="9223">
                  <c:v>005XX N OGDEN AVE</c:v>
                </c:pt>
                <c:pt idx="9224">
                  <c:v>005XX N PEORIA ST</c:v>
                </c:pt>
                <c:pt idx="9225">
                  <c:v>005XX N RACINE AV</c:v>
                </c:pt>
                <c:pt idx="9226">
                  <c:v>005XX N TRIPP AVE</c:v>
                </c:pt>
                <c:pt idx="9227">
                  <c:v>005XX N UNION AVE</c:v>
                </c:pt>
                <c:pt idx="9228">
                  <c:v>005XX N WABASH AV</c:v>
                </c:pt>
                <c:pt idx="9229">
                  <c:v>005XX S AUSTIN BL</c:v>
                </c:pt>
                <c:pt idx="9230">
                  <c:v>005XX S CICERO AV</c:v>
                </c:pt>
                <c:pt idx="9231">
                  <c:v>005XX S KARLOV AV</c:v>
                </c:pt>
                <c:pt idx="9232">
                  <c:v>005XX S LOOMIS ST</c:v>
                </c:pt>
                <c:pt idx="9233">
                  <c:v>005XX S OAKLEY AV</c:v>
                </c:pt>
                <c:pt idx="9234">
                  <c:v>005XX W ALDINE AV</c:v>
                </c:pt>
                <c:pt idx="9235">
                  <c:v>005XX W ARCADE PL</c:v>
                </c:pt>
                <c:pt idx="9236">
                  <c:v>005XX W BARRY AVE</c:v>
                </c:pt>
                <c:pt idx="9237">
                  <c:v>005XX W DEMING PL</c:v>
                </c:pt>
                <c:pt idx="9238">
                  <c:v>005XX W Deming pl</c:v>
                </c:pt>
                <c:pt idx="9239">
                  <c:v>005XX W GRAND AVE</c:v>
                </c:pt>
                <c:pt idx="9240">
                  <c:v>005XX W HOBBIE ST</c:v>
                </c:pt>
                <c:pt idx="9241">
                  <c:v>005XX W QUINCY ST</c:v>
                </c:pt>
                <c:pt idx="9242">
                  <c:v>005XX W ROSCOE ST</c:v>
                </c:pt>
                <c:pt idx="9243">
                  <c:v>005XX W TAYLOR ST</c:v>
                </c:pt>
                <c:pt idx="9244">
                  <c:v>005XX W WALTON ST</c:v>
                </c:pt>
                <c:pt idx="9245">
                  <c:v>005XX W WILSON DR</c:v>
                </c:pt>
                <c:pt idx="9246">
                  <c:v>006XX E 64 STREET</c:v>
                </c:pt>
                <c:pt idx="9247">
                  <c:v>006XX E 75 STREET</c:v>
                </c:pt>
                <c:pt idx="9248">
                  <c:v>006XX E 79 STREET</c:v>
                </c:pt>
                <c:pt idx="9249">
                  <c:v>006XX E BOWEN AVE</c:v>
                </c:pt>
                <c:pt idx="9250">
                  <c:v>006XX N ALBANY AV</c:v>
                </c:pt>
                <c:pt idx="9251">
                  <c:v>006XX N AUSTIN BL</c:v>
                </c:pt>
                <c:pt idx="9252">
                  <c:v>006XX N BISHOP ST</c:v>
                </c:pt>
                <c:pt idx="9253">
                  <c:v>006XX N CICERO AV</c:v>
                </c:pt>
                <c:pt idx="9254">
                  <c:v>006XX N HAMLIN AV</c:v>
                </c:pt>
                <c:pt idx="9255">
                  <c:v>006XX N LOREL AVE</c:v>
                </c:pt>
                <c:pt idx="9256">
                  <c:v>006XX N MENARD AV</c:v>
                </c:pt>
                <c:pt idx="9257">
                  <c:v>006XX N OAKLEY AV</c:v>
                </c:pt>
                <c:pt idx="9258">
                  <c:v>006XX N SAWYER AV</c:v>
                </c:pt>
                <c:pt idx="9259">
                  <c:v>006XX N TALMAN AV</c:v>
                </c:pt>
                <c:pt idx="9260">
                  <c:v>006XX N WALLER AV</c:v>
                </c:pt>
                <c:pt idx="9261">
                  <c:v>006XX S AUSTIN AV</c:v>
                </c:pt>
                <c:pt idx="9262">
                  <c:v>006XX S DAMEN AVE</c:v>
                </c:pt>
                <c:pt idx="9263">
                  <c:v>006XX S HOLDEN CT</c:v>
                </c:pt>
                <c:pt idx="9264">
                  <c:v>006XX S HOMAN AVE</c:v>
                </c:pt>
                <c:pt idx="9265">
                  <c:v>006XX S HOYNE AVE</c:v>
                </c:pt>
                <c:pt idx="9266">
                  <c:v>006XX S KEDZIE AV</c:v>
                </c:pt>
                <c:pt idx="9267">
                  <c:v>006XX S KEELER AV</c:v>
                </c:pt>
                <c:pt idx="9268">
                  <c:v>006XX S KOLMAR AV</c:v>
                </c:pt>
                <c:pt idx="9269">
                  <c:v>006XX S LAFLIN ST</c:v>
                </c:pt>
                <c:pt idx="9270">
                  <c:v>006XX S LOTUS AVE</c:v>
                </c:pt>
                <c:pt idx="9271">
                  <c:v>006XX S MORGAN ST</c:v>
                </c:pt>
                <c:pt idx="9272">
                  <c:v>006XX S OAKLEY BL</c:v>
                </c:pt>
                <c:pt idx="9273">
                  <c:v>006XX S RACINE AV</c:v>
                </c:pt>
                <c:pt idx="9274">
                  <c:v>006XX S THROOP ST</c:v>
                </c:pt>
                <c:pt idx="9275">
                  <c:v>006XX S TRIPP AVE</c:v>
                </c:pt>
                <c:pt idx="9276">
                  <c:v>006XX S WABASH AV</c:v>
                </c:pt>
                <c:pt idx="9277">
                  <c:v>006XX W BELDEN AV</c:v>
                </c:pt>
                <c:pt idx="9278">
                  <c:v>006XX W BUENA AVE</c:v>
                </c:pt>
                <c:pt idx="9279">
                  <c:v>006XX W CERMAK RD</c:v>
                </c:pt>
                <c:pt idx="9280">
                  <c:v>006XX W FOSTER DR</c:v>
                </c:pt>
                <c:pt idx="9281">
                  <c:v>006XX W FULTON ST</c:v>
                </c:pt>
                <c:pt idx="9282">
                  <c:v>006XX W GORDON TR</c:v>
                </c:pt>
                <c:pt idx="9283">
                  <c:v>006XX W JUNIOR TR</c:v>
                </c:pt>
                <c:pt idx="9284">
                  <c:v>006XX W KINZIE ST</c:v>
                </c:pt>
                <c:pt idx="9285">
                  <c:v>006XX W MONROE ST</c:v>
                </c:pt>
                <c:pt idx="9286">
                  <c:v>006XX W NORTH AVE</c:v>
                </c:pt>
                <c:pt idx="9287">
                  <c:v>006XX W TILDEN ST</c:v>
                </c:pt>
                <c:pt idx="9288">
                  <c:v>006XX W WILLOW ST</c:v>
                </c:pt>
                <c:pt idx="9289">
                  <c:v>006XX W WILSON AV</c:v>
                </c:pt>
                <c:pt idx="9290">
                  <c:v>007XX E GRAND AVE</c:v>
                </c:pt>
                <c:pt idx="9291">
                  <c:v>007XX E MORGAN DR</c:v>
                </c:pt>
                <c:pt idx="9292">
                  <c:v>007XX E RAINEY DR</c:v>
                </c:pt>
                <c:pt idx="9293">
                  <c:v>007XX N ARMOUR ST</c:v>
                </c:pt>
                <c:pt idx="9294">
                  <c:v>007XX N AUSTIN AV</c:v>
                </c:pt>
                <c:pt idx="9295">
                  <c:v>007XX N AVERS AVE</c:v>
                </c:pt>
                <c:pt idx="9296">
                  <c:v>007XX N DAMEN AVE</c:v>
                </c:pt>
                <c:pt idx="9297">
                  <c:v>007XX N DRAKE AVE</c:v>
                </c:pt>
                <c:pt idx="9298">
                  <c:v>007XX N HOMAN AVE</c:v>
                </c:pt>
                <c:pt idx="9299">
                  <c:v>007XX N HOYNE AVE</c:v>
                </c:pt>
                <c:pt idx="9300">
                  <c:v>007XX N KEDZIE AV</c:v>
                </c:pt>
                <c:pt idx="9301">
                  <c:v>007XX N LAMON AVE</c:v>
                </c:pt>
                <c:pt idx="9302">
                  <c:v>007XX N LOTUS AVE</c:v>
                </c:pt>
                <c:pt idx="9303">
                  <c:v>007XX N MORGAN ST</c:v>
                </c:pt>
                <c:pt idx="9304">
                  <c:v>007XX N OAKLEY BL</c:v>
                </c:pt>
                <c:pt idx="9305">
                  <c:v>007XX N OGDEN AVE</c:v>
                </c:pt>
                <c:pt idx="9306">
                  <c:v>007XX N THROOP ST</c:v>
                </c:pt>
                <c:pt idx="9307">
                  <c:v>007XX N WABASH AV</c:v>
                </c:pt>
                <c:pt idx="9308">
                  <c:v>007XX S ALBANY AV</c:v>
                </c:pt>
                <c:pt idx="9309">
                  <c:v>007XX S AUSTIN BL</c:v>
                </c:pt>
                <c:pt idx="9310">
                  <c:v>007XX S CICERO AV</c:v>
                </c:pt>
                <c:pt idx="9311">
                  <c:v>007XX S KARLOV AV</c:v>
                </c:pt>
                <c:pt idx="9312">
                  <c:v>007XX S LOOMIS ST</c:v>
                </c:pt>
                <c:pt idx="9313">
                  <c:v>007XX S MILLER ST</c:v>
                </c:pt>
                <c:pt idx="9314">
                  <c:v>007XX S OAKLEY AV</c:v>
                </c:pt>
                <c:pt idx="9315">
                  <c:v>007XX W 63RD PKWY</c:v>
                </c:pt>
                <c:pt idx="9316">
                  <c:v>007XX W ALDINE AV</c:v>
                </c:pt>
                <c:pt idx="9317">
                  <c:v>007XX W BARRY AVE</c:v>
                </c:pt>
                <c:pt idx="9318">
                  <c:v>007XX W GRAND AVE</c:v>
                </c:pt>
                <c:pt idx="9319">
                  <c:v>007XX W QUINCY ST</c:v>
                </c:pt>
                <c:pt idx="9320">
                  <c:v>007XX W ROSCOE ST</c:v>
                </c:pt>
                <c:pt idx="9321">
                  <c:v>007XX W TAYLOR ST</c:v>
                </c:pt>
                <c:pt idx="9322">
                  <c:v>007XX W WALNUT ST</c:v>
                </c:pt>
                <c:pt idx="9323">
                  <c:v>007XX W WAYMAN ST</c:v>
                </c:pt>
                <c:pt idx="9324">
                  <c:v>007XX W WILSON DR</c:v>
                </c:pt>
                <c:pt idx="9325">
                  <c:v>008XX E 82 STREET</c:v>
                </c:pt>
                <c:pt idx="9326">
                  <c:v>008XX E BOWEN AVE</c:v>
                </c:pt>
                <c:pt idx="9327">
                  <c:v>008XX N ALBANY AV</c:v>
                </c:pt>
                <c:pt idx="9328">
                  <c:v>008XX N AUSTIN BL</c:v>
                </c:pt>
                <c:pt idx="9329">
                  <c:v>008XX N BISHOP ST</c:v>
                </c:pt>
                <c:pt idx="9330">
                  <c:v>008XX N CICERO AV</c:v>
                </c:pt>
                <c:pt idx="9331">
                  <c:v>008XX N ELSTON AV</c:v>
                </c:pt>
                <c:pt idx="9332">
                  <c:v>008XX N HAMLIN AV</c:v>
                </c:pt>
                <c:pt idx="9333">
                  <c:v>008XX N HUDSON AV</c:v>
                </c:pt>
                <c:pt idx="9334">
                  <c:v>008XX N KARLOV AV</c:v>
                </c:pt>
                <c:pt idx="9335">
                  <c:v>008XX N LAWLER AV</c:v>
                </c:pt>
                <c:pt idx="9336">
                  <c:v>008XX N LOREL AVE</c:v>
                </c:pt>
                <c:pt idx="9337">
                  <c:v>008XX N MENARD AV</c:v>
                </c:pt>
                <c:pt idx="9338">
                  <c:v>008XX N MOHAWK ST</c:v>
                </c:pt>
                <c:pt idx="9339">
                  <c:v>008XX N MOZART ST</c:v>
                </c:pt>
                <c:pt idx="9340">
                  <c:v>008XX N OAKLEY AV</c:v>
                </c:pt>
                <c:pt idx="9341">
                  <c:v>008XX N SENECA ST</c:v>
                </c:pt>
                <c:pt idx="9342">
                  <c:v>008XX N WALLER AV</c:v>
                </c:pt>
                <c:pt idx="9343">
                  <c:v>008XX S DAMEN AVE</c:v>
                </c:pt>
                <c:pt idx="9344">
                  <c:v>008XX S HOLDEN CT</c:v>
                </c:pt>
                <c:pt idx="9345">
                  <c:v>008XX S HOMAN AVE</c:v>
                </c:pt>
                <c:pt idx="9346">
                  <c:v>008XX S KEDZIE AV</c:v>
                </c:pt>
                <c:pt idx="9347">
                  <c:v>008XX S KEELER AV</c:v>
                </c:pt>
                <c:pt idx="9348">
                  <c:v>008XX S KOLMAR AV</c:v>
                </c:pt>
                <c:pt idx="9349">
                  <c:v>008XX S LAFLIN ST</c:v>
                </c:pt>
                <c:pt idx="9350">
                  <c:v>008XX S MORGAN ST</c:v>
                </c:pt>
                <c:pt idx="9351">
                  <c:v>008XX S OAKLEY BL</c:v>
                </c:pt>
                <c:pt idx="9352">
                  <c:v>008XX S RACINE AV</c:v>
                </c:pt>
                <c:pt idx="9353">
                  <c:v>008XX S TRIPP AVE</c:v>
                </c:pt>
                <c:pt idx="9354">
                  <c:v>008XX S WABASH AV</c:v>
                </c:pt>
                <c:pt idx="9355">
                  <c:v>008XX W ANCONA ST</c:v>
                </c:pt>
                <c:pt idx="9356">
                  <c:v>008XX W ARGYLE ST</c:v>
                </c:pt>
                <c:pt idx="9357">
                  <c:v>008XX W BELDEN AV</c:v>
                </c:pt>
                <c:pt idx="9358">
                  <c:v>008XX W BUENA AVE</c:v>
                </c:pt>
                <c:pt idx="9359">
                  <c:v>008XX W CERMAK RD</c:v>
                </c:pt>
                <c:pt idx="9360">
                  <c:v>008XX W CUYLER AV</c:v>
                </c:pt>
                <c:pt idx="9361">
                  <c:v>008XX W FOSTER DR</c:v>
                </c:pt>
                <c:pt idx="9362">
                  <c:v>008XX W FULTON ST</c:v>
                </c:pt>
                <c:pt idx="9363">
                  <c:v>008XX W HAINES ST</c:v>
                </c:pt>
                <c:pt idx="9364">
                  <c:v>008XX W JUNIOR TR</c:v>
                </c:pt>
                <c:pt idx="9365">
                  <c:v>008XX W KINZIE ST</c:v>
                </c:pt>
                <c:pt idx="9366">
                  <c:v>008XX W LELAND AV</c:v>
                </c:pt>
                <c:pt idx="9367">
                  <c:v>008XX W MONROE ST</c:v>
                </c:pt>
                <c:pt idx="9368">
                  <c:v>008XX W NORTH AVE</c:v>
                </c:pt>
                <c:pt idx="9369">
                  <c:v>008XX W WILLOW ST</c:v>
                </c:pt>
                <c:pt idx="9370">
                  <c:v>008XX W WILSON AV</c:v>
                </c:pt>
                <c:pt idx="9371">
                  <c:v>008XX W WINONA ST</c:v>
                </c:pt>
                <c:pt idx="9372">
                  <c:v>009XX E 78 STREET</c:v>
                </c:pt>
                <c:pt idx="9373">
                  <c:v>009XX E 81 STREET</c:v>
                </c:pt>
                <c:pt idx="9374">
                  <c:v>009XX E GRAND AVE</c:v>
                </c:pt>
                <c:pt idx="9375">
                  <c:v>009XX N AUSTIN AV</c:v>
                </c:pt>
                <c:pt idx="9376">
                  <c:v>009XX N AVERS AVE</c:v>
                </c:pt>
                <c:pt idx="9377">
                  <c:v>009XX N CROSBY ST</c:v>
                </c:pt>
                <c:pt idx="9378">
                  <c:v>009XX N DAMEN AVE</c:v>
                </c:pt>
                <c:pt idx="9379">
                  <c:v>009XX N DEWITT PL</c:v>
                </c:pt>
                <c:pt idx="9380">
                  <c:v>009XX N DRAKE AVE</c:v>
                </c:pt>
                <c:pt idx="9381">
                  <c:v>009XX N HOMAN AVE</c:v>
                </c:pt>
                <c:pt idx="9382">
                  <c:v>009XX N HOOKER ST</c:v>
                </c:pt>
                <c:pt idx="9383">
                  <c:v>009XX N HOYNE AVE</c:v>
                </c:pt>
                <c:pt idx="9384">
                  <c:v>009XX N KEDZIE AV</c:v>
                </c:pt>
                <c:pt idx="9385">
                  <c:v>009XX N KEELER AV</c:v>
                </c:pt>
                <c:pt idx="9386">
                  <c:v>009XX N LAMON AVE</c:v>
                </c:pt>
                <c:pt idx="9387">
                  <c:v>009XX N OAKLEY BL</c:v>
                </c:pt>
                <c:pt idx="9388">
                  <c:v>009XX N OGDEN AVE</c:v>
                </c:pt>
                <c:pt idx="9389">
                  <c:v>009XX N RACINE AV</c:v>
                </c:pt>
                <c:pt idx="9390">
                  <c:v>009XX N WABASH AV</c:v>
                </c:pt>
                <c:pt idx="9391">
                  <c:v>009XX S AUSTIN BL</c:v>
                </c:pt>
                <c:pt idx="9392">
                  <c:v>009XX S BISHOP ST</c:v>
                </c:pt>
                <c:pt idx="9393">
                  <c:v>009XX S CICERO AV</c:v>
                </c:pt>
                <c:pt idx="9394">
                  <c:v>009XX S KARLOV AV</c:v>
                </c:pt>
                <c:pt idx="9395">
                  <c:v>009XX S LOOMIS ST</c:v>
                </c:pt>
                <c:pt idx="9396">
                  <c:v>009XX S LUMBER ST</c:v>
                </c:pt>
                <c:pt idx="9397">
                  <c:v>009XX S MASON AVE</c:v>
                </c:pt>
                <c:pt idx="9398">
                  <c:v>009XX S MENARD AV</c:v>
                </c:pt>
                <c:pt idx="9399">
                  <c:v>009XX S MILLER ST</c:v>
                </c:pt>
                <c:pt idx="9400">
                  <c:v>009XX S OAKLEY AV</c:v>
                </c:pt>
                <c:pt idx="9401">
                  <c:v>009XX W 63RD PKWY</c:v>
                </c:pt>
                <c:pt idx="9402">
                  <c:v>009XX W 87 STREET</c:v>
                </c:pt>
                <c:pt idx="9403">
                  <c:v>009XX W BARRY AVE</c:v>
                </c:pt>
                <c:pt idx="9404">
                  <c:v>009XX W BERWYN AV</c:v>
                </c:pt>
                <c:pt idx="9405">
                  <c:v>009XX W FOSTER AV</c:v>
                </c:pt>
                <c:pt idx="9406">
                  <c:v>009XX W GEORGE ST</c:v>
                </c:pt>
                <c:pt idx="9407">
                  <c:v>009XX W GRAND AVE</c:v>
                </c:pt>
                <c:pt idx="9408">
                  <c:v>009XX W NELSON ST</c:v>
                </c:pt>
                <c:pt idx="9409">
                  <c:v>009XX W ROSCOE ST</c:v>
                </c:pt>
                <c:pt idx="9410">
                  <c:v>009XX W TAYLOR ST</c:v>
                </c:pt>
                <c:pt idx="9411">
                  <c:v>009XX W WAYMAN ST</c:v>
                </c:pt>
                <c:pt idx="9412">
                  <c:v>010XX E GRAND AVE</c:v>
                </c:pt>
                <c:pt idx="9413">
                  <c:v>010XX N AUSTIN AV</c:v>
                </c:pt>
                <c:pt idx="9414">
                  <c:v>010XX N AVERS AVE</c:v>
                </c:pt>
                <c:pt idx="9415">
                  <c:v>010XX N CROSBY ST</c:v>
                </c:pt>
                <c:pt idx="9416">
                  <c:v>010XX N DAMEN AVE</c:v>
                </c:pt>
                <c:pt idx="9417">
                  <c:v>010XX N DRAKE AVE</c:v>
                </c:pt>
                <c:pt idx="9418">
                  <c:v>010XX N HOMAN AVE</c:v>
                </c:pt>
                <c:pt idx="9419">
                  <c:v>010XX N HOOKER ST</c:v>
                </c:pt>
                <c:pt idx="9420">
                  <c:v>010XX N HOYNE AVE</c:v>
                </c:pt>
                <c:pt idx="9421">
                  <c:v>010XX N KEDZIE AV</c:v>
                </c:pt>
                <c:pt idx="9422">
                  <c:v>010XX N KEELER AV</c:v>
                </c:pt>
                <c:pt idx="9423">
                  <c:v>010XX N KOLMAR AV</c:v>
                </c:pt>
                <c:pt idx="9424">
                  <c:v>010XX N LAMON AVE</c:v>
                </c:pt>
                <c:pt idx="9425">
                  <c:v>010XX N OAKLEY BL</c:v>
                </c:pt>
                <c:pt idx="9426">
                  <c:v>010XX N THROOP ST</c:v>
                </c:pt>
                <c:pt idx="9427">
                  <c:v>010XX S AUSTIN BL</c:v>
                </c:pt>
                <c:pt idx="9428">
                  <c:v>010XX S CICERO AV</c:v>
                </c:pt>
                <c:pt idx="9429">
                  <c:v>010XX S KARLOV AV</c:v>
                </c:pt>
                <c:pt idx="9430">
                  <c:v>010XX S LOOMIS ST</c:v>
                </c:pt>
                <c:pt idx="9431">
                  <c:v>010XX S LUMBER ST</c:v>
                </c:pt>
                <c:pt idx="9432">
                  <c:v>010XX S MASON AVE</c:v>
                </c:pt>
                <c:pt idx="9433">
                  <c:v>010XX S MENARD AV</c:v>
                </c:pt>
                <c:pt idx="9434">
                  <c:v>010XX S OAKLEY AV</c:v>
                </c:pt>
                <c:pt idx="9435">
                  <c:v>010XX S SEELEY AV</c:v>
                </c:pt>
                <c:pt idx="9436">
                  <c:v>010XX W ALBION AV</c:v>
                </c:pt>
                <c:pt idx="9437">
                  <c:v>010XX W BARRY AVE</c:v>
                </c:pt>
                <c:pt idx="9438">
                  <c:v>010XX W BERWYN AV</c:v>
                </c:pt>
                <c:pt idx="9439">
                  <c:v>010XX W FOSTER AV</c:v>
                </c:pt>
                <c:pt idx="9440">
                  <c:v>010XX W GEORGE ST</c:v>
                </c:pt>
                <c:pt idx="9441">
                  <c:v>010XX W GRAND AVE</c:v>
                </c:pt>
                <c:pt idx="9442">
                  <c:v>010XX W ROSCOE ST</c:v>
                </c:pt>
                <c:pt idx="9443">
                  <c:v>010XX W TAYLOR ST</c:v>
                </c:pt>
                <c:pt idx="9444">
                  <c:v>011XX E BOWEN AVE</c:v>
                </c:pt>
                <c:pt idx="9445">
                  <c:v>011XX N AUSTIN BL</c:v>
                </c:pt>
                <c:pt idx="9446">
                  <c:v>011XX N CHERRY AV</c:v>
                </c:pt>
                <c:pt idx="9447">
                  <c:v>011XX N CICERO AV</c:v>
                </c:pt>
                <c:pt idx="9448">
                  <c:v>011XX N ELSTON AV</c:v>
                </c:pt>
                <c:pt idx="9449">
                  <c:v>011XX N HAMLIN AV</c:v>
                </c:pt>
                <c:pt idx="9450">
                  <c:v>011XX N HONORE ST</c:v>
                </c:pt>
                <c:pt idx="9451">
                  <c:v>011XX N HUDSON AV</c:v>
                </c:pt>
                <c:pt idx="9452">
                  <c:v>011XX N KARLOV AV</c:v>
                </c:pt>
                <c:pt idx="9453">
                  <c:v>011XX N LAWLER AV</c:v>
                </c:pt>
                <c:pt idx="9454">
                  <c:v>011XX N LOREL AVE</c:v>
                </c:pt>
                <c:pt idx="9455">
                  <c:v>011XX N MASON AVE</c:v>
                </c:pt>
                <c:pt idx="9456">
                  <c:v>011XX N MENARD AV</c:v>
                </c:pt>
                <c:pt idx="9457">
                  <c:v>011XX N MOZART ST</c:v>
                </c:pt>
                <c:pt idx="9458">
                  <c:v>011XX N WALLER AV</c:v>
                </c:pt>
                <c:pt idx="9459">
                  <c:v>011XX S AUSTIN AV</c:v>
                </c:pt>
                <c:pt idx="9460">
                  <c:v>011XX S DAMEN AVE</c:v>
                </c:pt>
                <c:pt idx="9461">
                  <c:v>011XX S HOLDEN CT</c:v>
                </c:pt>
                <c:pt idx="9462">
                  <c:v>011XX S HOMAN AVE</c:v>
                </c:pt>
                <c:pt idx="9463">
                  <c:v>011XX S HOYNE AVE</c:v>
                </c:pt>
                <c:pt idx="9464">
                  <c:v>011XX S KEDZIE AV</c:v>
                </c:pt>
                <c:pt idx="9465">
                  <c:v>011XX S KEELER AV</c:v>
                </c:pt>
                <c:pt idx="9466">
                  <c:v>011XX S KOLMAR AV</c:v>
                </c:pt>
                <c:pt idx="9467">
                  <c:v>011XX S LAFLIN ST</c:v>
                </c:pt>
                <c:pt idx="9468">
                  <c:v>011XX S MORGAN ST</c:v>
                </c:pt>
                <c:pt idx="9469">
                  <c:v>011XX S OAKLEY BL</c:v>
                </c:pt>
                <c:pt idx="9470">
                  <c:v>011XX S RACINE AV</c:v>
                </c:pt>
                <c:pt idx="9471">
                  <c:v>011XX S THROOP ST</c:v>
                </c:pt>
                <c:pt idx="9472">
                  <c:v>011XX S UNION AVE</c:v>
                </c:pt>
                <c:pt idx="9473">
                  <c:v>011XX S WABASH AV</c:v>
                </c:pt>
                <c:pt idx="9474">
                  <c:v>011XX W ARGYLE ST</c:v>
                </c:pt>
                <c:pt idx="9475">
                  <c:v>011XX W BELDEN AV</c:v>
                </c:pt>
                <c:pt idx="9476">
                  <c:v>011XX W CERMAK RD</c:v>
                </c:pt>
                <c:pt idx="9477">
                  <c:v>011XX W FULTON ST</c:v>
                </c:pt>
                <c:pt idx="9478">
                  <c:v>011XX W KINZIE ST</c:v>
                </c:pt>
                <c:pt idx="9479">
                  <c:v>011XX W LELAND AV</c:v>
                </c:pt>
                <c:pt idx="9480">
                  <c:v>011XX W LOYOLA AV</c:v>
                </c:pt>
                <c:pt idx="9481">
                  <c:v>011XX W MONROE ST</c:v>
                </c:pt>
                <c:pt idx="9482">
                  <c:v>011XX W NORTH AVE</c:v>
                </c:pt>
                <c:pt idx="9483">
                  <c:v>011XX W SCHOOL ST</c:v>
                </c:pt>
                <c:pt idx="9484">
                  <c:v>011XX W TILDEN ST</c:v>
                </c:pt>
                <c:pt idx="9485">
                  <c:v>011XX W WILSON AV</c:v>
                </c:pt>
                <c:pt idx="9486">
                  <c:v>011XX W WINONA ST</c:v>
                </c:pt>
                <c:pt idx="9487">
                  <c:v>012XX N AUSTIN AV</c:v>
                </c:pt>
                <c:pt idx="9488">
                  <c:v>012XX N AVERS AVE</c:v>
                </c:pt>
                <c:pt idx="9489">
                  <c:v>012XX N DAMEN AVE</c:v>
                </c:pt>
                <c:pt idx="9490">
                  <c:v>012XX N HOMAN AVE</c:v>
                </c:pt>
                <c:pt idx="9491">
                  <c:v>012XX N HOOKER ST</c:v>
                </c:pt>
                <c:pt idx="9492">
                  <c:v>012XX N HOYNE AVE</c:v>
                </c:pt>
                <c:pt idx="9493">
                  <c:v>012XX N KEDZIE AV</c:v>
                </c:pt>
                <c:pt idx="9494">
                  <c:v>012XX N KEELER AV</c:v>
                </c:pt>
                <c:pt idx="9495">
                  <c:v>012XX N LAMON AVE</c:v>
                </c:pt>
                <c:pt idx="9496">
                  <c:v>012XX N MARION CT</c:v>
                </c:pt>
                <c:pt idx="9497">
                  <c:v>012XX N MOZART DR</c:v>
                </c:pt>
                <c:pt idx="9498">
                  <c:v>012XX N OAKLEY BL</c:v>
                </c:pt>
                <c:pt idx="9499">
                  <c:v>012XX N SCHICK PL</c:v>
                </c:pt>
                <c:pt idx="9500">
                  <c:v>012XX S ALBANY AV</c:v>
                </c:pt>
                <c:pt idx="9501">
                  <c:v>012XX S FARRAR DR</c:v>
                </c:pt>
                <c:pt idx="9502">
                  <c:v>012XX S KARLOV AV</c:v>
                </c:pt>
                <c:pt idx="9503">
                  <c:v>012XX S LOOMIS ST</c:v>
                </c:pt>
                <c:pt idx="9504">
                  <c:v>012XX S LUMBER ST</c:v>
                </c:pt>
                <c:pt idx="9505">
                  <c:v>012XX S OAKLEY AV</c:v>
                </c:pt>
                <c:pt idx="9506">
                  <c:v>012XX S SAWYER AV</c:v>
                </c:pt>
                <c:pt idx="9507">
                  <c:v>012XX S TALMAN AV</c:v>
                </c:pt>
                <c:pt idx="9508">
                  <c:v>012XX W ALBION AV</c:v>
                </c:pt>
                <c:pt idx="9509">
                  <c:v>012XX W BARRY AVE</c:v>
                </c:pt>
                <c:pt idx="9510">
                  <c:v>012XX W BERWYN AV</c:v>
                </c:pt>
                <c:pt idx="9511">
                  <c:v>012XX W CHASE AVE</c:v>
                </c:pt>
                <c:pt idx="9512">
                  <c:v>012XX W CORTEZ ST</c:v>
                </c:pt>
                <c:pt idx="9513">
                  <c:v>012XX W DEVON AVE</c:v>
                </c:pt>
                <c:pt idx="9514">
                  <c:v>012XX W FOSTER AV</c:v>
                </c:pt>
                <c:pt idx="9515">
                  <c:v>012XX W GEORGE ST</c:v>
                </c:pt>
                <c:pt idx="9516">
                  <c:v>012XX W GRAND AVE</c:v>
                </c:pt>
                <c:pt idx="9517">
                  <c:v>012XX W JARVIS AV</c:v>
                </c:pt>
                <c:pt idx="9518">
                  <c:v>012XX W MORSE AVE</c:v>
                </c:pt>
                <c:pt idx="9519">
                  <c:v>012XX W NELSON ST</c:v>
                </c:pt>
                <c:pt idx="9520">
                  <c:v>012XX W ROSCOE ST</c:v>
                </c:pt>
                <c:pt idx="9521">
                  <c:v>012XX W TAYLOR ST</c:v>
                </c:pt>
                <c:pt idx="9522">
                  <c:v>013XX N AUSTIN BL</c:v>
                </c:pt>
                <c:pt idx="9523">
                  <c:v>013XX N CHERRY AV</c:v>
                </c:pt>
                <c:pt idx="9524">
                  <c:v>013XX N CICERO AV</c:v>
                </c:pt>
                <c:pt idx="9525">
                  <c:v>013XX N ELSTON AV</c:v>
                </c:pt>
                <c:pt idx="9526">
                  <c:v>013XX N HAMLIN AV</c:v>
                </c:pt>
                <c:pt idx="9527">
                  <c:v>013XX N HUDSON AV</c:v>
                </c:pt>
                <c:pt idx="9528">
                  <c:v>013XX N KARLOV AV</c:v>
                </c:pt>
                <c:pt idx="9529">
                  <c:v>013XX N LOREL AVE</c:v>
                </c:pt>
                <c:pt idx="9530">
                  <c:v>013XX N MASON AVE</c:v>
                </c:pt>
                <c:pt idx="9531">
                  <c:v>013XX N MENARD AV</c:v>
                </c:pt>
                <c:pt idx="9532">
                  <c:v>013XX N MOHAWK ST</c:v>
                </c:pt>
                <c:pt idx="9533">
                  <c:v>013XX N OAKLEY AV</c:v>
                </c:pt>
                <c:pt idx="9534">
                  <c:v>013XX N WALLER AV</c:v>
                </c:pt>
                <c:pt idx="9535">
                  <c:v>013XX S AVERS AVE</c:v>
                </c:pt>
                <c:pt idx="9536">
                  <c:v>013XX S DAMEN AVE</c:v>
                </c:pt>
                <c:pt idx="9537">
                  <c:v>013XX S HOMAN AVE</c:v>
                </c:pt>
                <c:pt idx="9538">
                  <c:v>013XX S HOYNE AVE</c:v>
                </c:pt>
                <c:pt idx="9539">
                  <c:v>013XX S KEDZIE AV</c:v>
                </c:pt>
                <c:pt idx="9540">
                  <c:v>013XX S KEELER AV</c:v>
                </c:pt>
                <c:pt idx="9541">
                  <c:v>013XX S KOLIN AVE</c:v>
                </c:pt>
                <c:pt idx="9542">
                  <c:v>013XX S LAFLIN ST</c:v>
                </c:pt>
                <c:pt idx="9543">
                  <c:v>013XX S MORGAN ST</c:v>
                </c:pt>
                <c:pt idx="9544">
                  <c:v>013XX S RACINE AV</c:v>
                </c:pt>
                <c:pt idx="9545">
                  <c:v>013XX S THROOP ST</c:v>
                </c:pt>
                <c:pt idx="9546">
                  <c:v>013XX S TRIPP AVE</c:v>
                </c:pt>
                <c:pt idx="9547">
                  <c:v>013XX S UNION AVE</c:v>
                </c:pt>
                <c:pt idx="9548">
                  <c:v>013XX S WABASH AV</c:v>
                </c:pt>
                <c:pt idx="9549">
                  <c:v>013XX W ANCONA ST</c:v>
                </c:pt>
                <c:pt idx="9550">
                  <c:v>013XX W ARGYLE ST</c:v>
                </c:pt>
                <c:pt idx="9551">
                  <c:v>013XX W ARTHUR AV</c:v>
                </c:pt>
                <c:pt idx="9552">
                  <c:v>013XX W BELDEN AV</c:v>
                </c:pt>
                <c:pt idx="9553">
                  <c:v>013XX W CARMEN AV</c:v>
                </c:pt>
                <c:pt idx="9554">
                  <c:v>013XX W CERMAK RD</c:v>
                </c:pt>
                <c:pt idx="9555">
                  <c:v>013XX W EARLY AVE</c:v>
                </c:pt>
                <c:pt idx="9556">
                  <c:v>013XX W FARGO AVE</c:v>
                </c:pt>
                <c:pt idx="9557">
                  <c:v>013XX W FULLER ST</c:v>
                </c:pt>
                <c:pt idx="9558">
                  <c:v>013XX W FULTON ST</c:v>
                </c:pt>
                <c:pt idx="9559">
                  <c:v>013XX W KINZIE ST</c:v>
                </c:pt>
                <c:pt idx="9560">
                  <c:v>013XX W LELAND AV</c:v>
                </c:pt>
                <c:pt idx="9561">
                  <c:v>013XX W LOYOLA AV</c:v>
                </c:pt>
                <c:pt idx="9562">
                  <c:v>013XX W MONROE ST</c:v>
                </c:pt>
                <c:pt idx="9563">
                  <c:v>013XX W NORTH AVE</c:v>
                </c:pt>
                <c:pt idx="9564">
                  <c:v>013XX W SCHOOL ST</c:v>
                </c:pt>
                <c:pt idx="9565">
                  <c:v>013XX W THOMAS ST</c:v>
                </c:pt>
                <c:pt idx="9566">
                  <c:v>013XX W TOUHY AVE</c:v>
                </c:pt>
                <c:pt idx="9567">
                  <c:v>013XX W WILSON AV</c:v>
                </c:pt>
                <c:pt idx="9568">
                  <c:v>013XX W WINONA ST</c:v>
                </c:pt>
                <c:pt idx="9569">
                  <c:v>014XX E 89 STREET</c:v>
                </c:pt>
                <c:pt idx="9570">
                  <c:v>014XX N AUSTIN AV</c:v>
                </c:pt>
                <c:pt idx="9571">
                  <c:v>014XX N AVERS AVE</c:v>
                </c:pt>
                <c:pt idx="9572">
                  <c:v>014XX N DAMEN AVE</c:v>
                </c:pt>
                <c:pt idx="9573">
                  <c:v>014XX N HOMAN AVE</c:v>
                </c:pt>
                <c:pt idx="9574">
                  <c:v>014XX N HOYNE AVE</c:v>
                </c:pt>
                <c:pt idx="9575">
                  <c:v>014XX N KEDZIE AV</c:v>
                </c:pt>
                <c:pt idx="9576">
                  <c:v>014XX N KEELER AV</c:v>
                </c:pt>
                <c:pt idx="9577">
                  <c:v>014XX N KOLIN AVE</c:v>
                </c:pt>
                <c:pt idx="9578">
                  <c:v>014XX N LAMON AVE</c:v>
                </c:pt>
                <c:pt idx="9579">
                  <c:v>014XX N LINDER AV</c:v>
                </c:pt>
                <c:pt idx="9580">
                  <c:v>014XX N LOTUS AVE</c:v>
                </c:pt>
                <c:pt idx="9581">
                  <c:v>014XX N OGDEN AVE</c:v>
                </c:pt>
                <c:pt idx="9582">
                  <c:v>014XX N TRIPP AVE</c:v>
                </c:pt>
                <c:pt idx="9583">
                  <c:v>014XX S ALBANY AV</c:v>
                </c:pt>
                <c:pt idx="9584">
                  <c:v>014XX S FARRAR DR</c:v>
                </c:pt>
                <c:pt idx="9585">
                  <c:v>014XX S HAMLIN AV</c:v>
                </c:pt>
                <c:pt idx="9586">
                  <c:v>014XX S KARLOV AV</c:v>
                </c:pt>
                <c:pt idx="9587">
                  <c:v>014XX S LOOMIS ST</c:v>
                </c:pt>
                <c:pt idx="9588">
                  <c:v>014XX S LUMBER ST</c:v>
                </c:pt>
                <c:pt idx="9589">
                  <c:v>014XX S SAWYER AV</c:v>
                </c:pt>
                <c:pt idx="9590">
                  <c:v>014XX S TALMAN AV</c:v>
                </c:pt>
                <c:pt idx="9591">
                  <c:v>014XX W 58 STREET</c:v>
                </c:pt>
                <c:pt idx="9592">
                  <c:v>014XX W ALBION AV</c:v>
                </c:pt>
                <c:pt idx="9593">
                  <c:v>014XX W BARRY AVE</c:v>
                </c:pt>
                <c:pt idx="9594">
                  <c:v>014XX W BERWYN AV</c:v>
                </c:pt>
                <c:pt idx="9595">
                  <c:v>014XX W CHASE AVE</c:v>
                </c:pt>
                <c:pt idx="9596">
                  <c:v>014XX W CORTEZ ST</c:v>
                </c:pt>
                <c:pt idx="9597">
                  <c:v>014XX W DEVON AVE</c:v>
                </c:pt>
                <c:pt idx="9598">
                  <c:v>014XX W ESTES AVE</c:v>
                </c:pt>
                <c:pt idx="9599">
                  <c:v>014XX W FOSTER AV</c:v>
                </c:pt>
                <c:pt idx="9600">
                  <c:v>014XX W GEORGE ST</c:v>
                </c:pt>
                <c:pt idx="9601">
                  <c:v>014XX W GRAND AVE</c:v>
                </c:pt>
                <c:pt idx="9602">
                  <c:v>014XX W HOWARD ST</c:v>
                </c:pt>
                <c:pt idx="9603">
                  <c:v>014XX W JARVIS AV</c:v>
                </c:pt>
                <c:pt idx="9604">
                  <c:v>014XX W MORSE AVE</c:v>
                </c:pt>
                <c:pt idx="9605">
                  <c:v>014XX W ROSCOE ST</c:v>
                </c:pt>
                <c:pt idx="9606">
                  <c:v>014XX W TAYLOR ST</c:v>
                </c:pt>
                <c:pt idx="9607">
                  <c:v>014XX W WALTON ST</c:v>
                </c:pt>
                <c:pt idx="9608">
                  <c:v>014XX W WARNER AV</c:v>
                </c:pt>
                <c:pt idx="9609">
                  <c:v>015XX E HARPER CT</c:v>
                </c:pt>
                <c:pt idx="9610">
                  <c:v>015XX N ALBANY AV</c:v>
                </c:pt>
                <c:pt idx="9611">
                  <c:v>015XX N AUSTIN BL</c:v>
                </c:pt>
                <c:pt idx="9612">
                  <c:v>015XX N CICERO AV</c:v>
                </c:pt>
                <c:pt idx="9613">
                  <c:v>015XX N DAYTON ST</c:v>
                </c:pt>
                <c:pt idx="9614">
                  <c:v>015XX N ELSTON AV</c:v>
                </c:pt>
                <c:pt idx="9615">
                  <c:v>015XX N HAMLIN AV</c:v>
                </c:pt>
                <c:pt idx="9616">
                  <c:v>015XX N HONORE ST</c:v>
                </c:pt>
                <c:pt idx="9617">
                  <c:v>015XX N HUDSON AV</c:v>
                </c:pt>
                <c:pt idx="9618">
                  <c:v>015XX N KARLOV AV</c:v>
                </c:pt>
                <c:pt idx="9619">
                  <c:v>015XX N LAWLER AV</c:v>
                </c:pt>
                <c:pt idx="9620">
                  <c:v>015XX N LOREL AVE</c:v>
                </c:pt>
                <c:pt idx="9621">
                  <c:v>015XX N MASON AVE</c:v>
                </c:pt>
                <c:pt idx="9622">
                  <c:v>015XX N MENARD AV</c:v>
                </c:pt>
                <c:pt idx="9623">
                  <c:v>015XX N MOHAWK ST</c:v>
                </c:pt>
                <c:pt idx="9624">
                  <c:v>015XX N OAKLEY AV</c:v>
                </c:pt>
                <c:pt idx="9625">
                  <c:v>015XX N TALMAN AV</c:v>
                </c:pt>
                <c:pt idx="9626">
                  <c:v>015XX N WALLER AV</c:v>
                </c:pt>
                <c:pt idx="9627">
                  <c:v>015XX S AVERS AVE</c:v>
                </c:pt>
                <c:pt idx="9628">
                  <c:v>015XX S DAMEN AVE</c:v>
                </c:pt>
                <c:pt idx="9629">
                  <c:v>015XX S DRAKE AVE</c:v>
                </c:pt>
                <c:pt idx="9630">
                  <c:v>015XX S HOMAN AVE</c:v>
                </c:pt>
                <c:pt idx="9631">
                  <c:v>015XX S KEDZIE AV</c:v>
                </c:pt>
                <c:pt idx="9632">
                  <c:v>015XX S KEELER AV</c:v>
                </c:pt>
                <c:pt idx="9633">
                  <c:v>015XX S KOLIN AVE</c:v>
                </c:pt>
                <c:pt idx="9634">
                  <c:v>015XX S LAFLIN ST</c:v>
                </c:pt>
                <c:pt idx="9635">
                  <c:v>015XX S MORGAN ST</c:v>
                </c:pt>
                <c:pt idx="9636">
                  <c:v>015XX S PEORIA ST</c:v>
                </c:pt>
                <c:pt idx="9637">
                  <c:v>015XX S RACINE AV</c:v>
                </c:pt>
                <c:pt idx="9638">
                  <c:v>015XX S THROOP ST</c:v>
                </c:pt>
                <c:pt idx="9639">
                  <c:v>015XX S TRIPP AVE</c:v>
                </c:pt>
                <c:pt idx="9640">
                  <c:v>015XX S UNION AVE</c:v>
                </c:pt>
                <c:pt idx="9641">
                  <c:v>015XX S WABASH AV</c:v>
                </c:pt>
                <c:pt idx="9642">
                  <c:v>015XX W 19 STREET</c:v>
                </c:pt>
                <c:pt idx="9643">
                  <c:v>015XX W ARBOUR PL</c:v>
                </c:pt>
                <c:pt idx="9644">
                  <c:v>015XX W ARTHUR AV</c:v>
                </c:pt>
                <c:pt idx="9645">
                  <c:v>015XX W CARMEN AV</c:v>
                </c:pt>
                <c:pt idx="9646">
                  <c:v>015XX W CERMAK RD</c:v>
                </c:pt>
                <c:pt idx="9647">
                  <c:v>015XX W CULLOM AV</c:v>
                </c:pt>
                <c:pt idx="9648">
                  <c:v>015XX W FARGO AVE</c:v>
                </c:pt>
                <c:pt idx="9649">
                  <c:v>015XX W FULLER ST</c:v>
                </c:pt>
                <c:pt idx="9650">
                  <c:v>015XX W FULTON ST</c:v>
                </c:pt>
                <c:pt idx="9651">
                  <c:v>015XX W HADDON AV</c:v>
                </c:pt>
                <c:pt idx="9652">
                  <c:v>015XX W KINZIE ST</c:v>
                </c:pt>
                <c:pt idx="9653">
                  <c:v>015XX W LELAND AV</c:v>
                </c:pt>
                <c:pt idx="9654">
                  <c:v>015XX W MCLEAN AV</c:v>
                </c:pt>
                <c:pt idx="9655">
                  <c:v>015XX W MONROE ST</c:v>
                </c:pt>
                <c:pt idx="9656">
                  <c:v>015XX W NORTH AVE</c:v>
                </c:pt>
                <c:pt idx="9657">
                  <c:v>015XX W OGDEN AVE</c:v>
                </c:pt>
                <c:pt idx="9658">
                  <c:v>015XX W OLIVE AVE</c:v>
                </c:pt>
                <c:pt idx="9659">
                  <c:v>015XX W PRATT AVE</c:v>
                </c:pt>
                <c:pt idx="9660">
                  <c:v>015XX W SCHOOL ST</c:v>
                </c:pt>
                <c:pt idx="9661">
                  <c:v>015XX W THOMAS ST</c:v>
                </c:pt>
                <c:pt idx="9662">
                  <c:v>015XX W THOME AVE</c:v>
                </c:pt>
                <c:pt idx="9663">
                  <c:v>015XX W TOUHY AVE</c:v>
                </c:pt>
                <c:pt idx="9664">
                  <c:v>015XX W WARREN BL</c:v>
                </c:pt>
                <c:pt idx="9665">
                  <c:v>015XX W WARREN BV</c:v>
                </c:pt>
                <c:pt idx="9666">
                  <c:v>015XX W WILSON AV</c:v>
                </c:pt>
                <c:pt idx="9667">
                  <c:v>015XX W WINONA ST</c:v>
                </c:pt>
                <c:pt idx="9668">
                  <c:v>016XX E MUSEUM DR</c:v>
                </c:pt>
                <c:pt idx="9669">
                  <c:v>016XX N AUSTIN AV</c:v>
                </c:pt>
                <c:pt idx="9670">
                  <c:v>016XX N AVERS AVE</c:v>
                </c:pt>
                <c:pt idx="9671">
                  <c:v>016XX N DAMEN AVE</c:v>
                </c:pt>
                <c:pt idx="9672">
                  <c:v>016XX N DRAKE AVE</c:v>
                </c:pt>
                <c:pt idx="9673">
                  <c:v>016XX N HOYNE AVE</c:v>
                </c:pt>
                <c:pt idx="9674">
                  <c:v>016XX N KEDZIE AV</c:v>
                </c:pt>
                <c:pt idx="9675">
                  <c:v>016XX N KEELER AV</c:v>
                </c:pt>
                <c:pt idx="9676">
                  <c:v>016XX N KOLMAR AV</c:v>
                </c:pt>
                <c:pt idx="9677">
                  <c:v>016XX N LAMON AVE</c:v>
                </c:pt>
                <c:pt idx="9678">
                  <c:v>016XX N LINDER AV</c:v>
                </c:pt>
                <c:pt idx="9679">
                  <c:v>016XX N LOTUS AVE</c:v>
                </c:pt>
                <c:pt idx="9680">
                  <c:v>016XX N MAJOR AVE</c:v>
                </c:pt>
                <c:pt idx="9681">
                  <c:v>016XX N MOBILE AV</c:v>
                </c:pt>
                <c:pt idx="9682">
                  <c:v>016XX N NAGLE AVE</c:v>
                </c:pt>
                <c:pt idx="9683">
                  <c:v>016XX N NATOMA AV</c:v>
                </c:pt>
                <c:pt idx="9684">
                  <c:v>016XX N THROOP ST</c:v>
                </c:pt>
                <c:pt idx="9685">
                  <c:v>016XX N TRIPP AVE</c:v>
                </c:pt>
                <c:pt idx="9686">
                  <c:v>016XX S ALBANY AV</c:v>
                </c:pt>
                <c:pt idx="9687">
                  <c:v>016XX S FARRAR DR</c:v>
                </c:pt>
                <c:pt idx="9688">
                  <c:v>016XX S HAMLIN AV</c:v>
                </c:pt>
                <c:pt idx="9689">
                  <c:v>016XX S KARLOV AV</c:v>
                </c:pt>
                <c:pt idx="9690">
                  <c:v>016XX S LOOMIS ST</c:v>
                </c:pt>
                <c:pt idx="9691">
                  <c:v>016XX S LUMBER ST</c:v>
                </c:pt>
                <c:pt idx="9692">
                  <c:v>016XX S MILLER ST</c:v>
                </c:pt>
                <c:pt idx="9693">
                  <c:v>016XX S SAWYER AV</c:v>
                </c:pt>
                <c:pt idx="9694">
                  <c:v>016XX W 47 STREET</c:v>
                </c:pt>
                <c:pt idx="9695">
                  <c:v>016XX W 69 STREET</c:v>
                </c:pt>
                <c:pt idx="9696">
                  <c:v>016XX W ALBION AV</c:v>
                </c:pt>
                <c:pt idx="9697">
                  <c:v>016XX W BARRY AVE</c:v>
                </c:pt>
                <c:pt idx="9698">
                  <c:v>016XX W BERWYN AV</c:v>
                </c:pt>
                <c:pt idx="9699">
                  <c:v>016XX W CHASE AVE</c:v>
                </c:pt>
                <c:pt idx="9700">
                  <c:v>016XX W CORTEZ ST</c:v>
                </c:pt>
                <c:pt idx="9701">
                  <c:v>016XX W DEVON AVE</c:v>
                </c:pt>
                <c:pt idx="9702">
                  <c:v>016XX W ESTES AVE</c:v>
                </c:pt>
                <c:pt idx="9703">
                  <c:v>016XX W FOSTER AV</c:v>
                </c:pt>
                <c:pt idx="9704">
                  <c:v>016XX W GRAND AVE</c:v>
                </c:pt>
                <c:pt idx="9705">
                  <c:v>016XX W HOWARD ST</c:v>
                </c:pt>
                <c:pt idx="9706">
                  <c:v>016XX W JARVIS AV</c:v>
                </c:pt>
                <c:pt idx="9707">
                  <c:v>016XX W JULIAN ST</c:v>
                </c:pt>
                <c:pt idx="9708">
                  <c:v>016XX W MEDILL AV</c:v>
                </c:pt>
                <c:pt idx="9709">
                  <c:v>016XX W MORSE AVE</c:v>
                </c:pt>
                <c:pt idx="9710">
                  <c:v>016XX W NELSON ST</c:v>
                </c:pt>
                <c:pt idx="9711">
                  <c:v>016XX W PRYOR AVE</c:v>
                </c:pt>
                <c:pt idx="9712">
                  <c:v>016XX W ROSCOE ST</c:v>
                </c:pt>
                <c:pt idx="9713">
                  <c:v>016XX W TAYLOR ST</c:v>
                </c:pt>
                <c:pt idx="9714">
                  <c:v>016XX W WALLEN AV</c:v>
                </c:pt>
                <c:pt idx="9715">
                  <c:v>016XX W WALNUT ST</c:v>
                </c:pt>
                <c:pt idx="9716">
                  <c:v>016XX W WALTON ST</c:v>
                </c:pt>
                <c:pt idx="9717">
                  <c:v>016XX W WASECA PL</c:v>
                </c:pt>
                <c:pt idx="9718">
                  <c:v>017XX N ALBANY AV</c:v>
                </c:pt>
                <c:pt idx="9719">
                  <c:v>017XX N CICERO AV</c:v>
                </c:pt>
                <c:pt idx="9720">
                  <c:v>017XX N CRILLY CT</c:v>
                </c:pt>
                <c:pt idx="9721">
                  <c:v>017XX N DAYTON ST</c:v>
                </c:pt>
                <c:pt idx="9722">
                  <c:v>017XX N ELSTON AV</c:v>
                </c:pt>
                <c:pt idx="9723">
                  <c:v>017XX N HARLEM AV</c:v>
                </c:pt>
                <c:pt idx="9724">
                  <c:v>017XX N HONORE ST</c:v>
                </c:pt>
                <c:pt idx="9725">
                  <c:v>017XX N HUDSON AV</c:v>
                </c:pt>
                <c:pt idx="9726">
                  <c:v>017XX N Honore St</c:v>
                </c:pt>
                <c:pt idx="9727">
                  <c:v>017XX N KARLOV AV</c:v>
                </c:pt>
                <c:pt idx="9728">
                  <c:v>017XX N LOREL AVE</c:v>
                </c:pt>
                <c:pt idx="9729">
                  <c:v>017XX N MANGO AVE</c:v>
                </c:pt>
                <c:pt idx="9730">
                  <c:v>017XX N MARCEY ST</c:v>
                </c:pt>
                <c:pt idx="9731">
                  <c:v>017XX N MASON AVE</c:v>
                </c:pt>
                <c:pt idx="9732">
                  <c:v>017XX N MEADE AVE</c:v>
                </c:pt>
                <c:pt idx="9733">
                  <c:v>017XX N MENARD AV</c:v>
                </c:pt>
                <c:pt idx="9734">
                  <c:v>017XX N MOHAWK ST</c:v>
                </c:pt>
                <c:pt idx="9735">
                  <c:v>017XX N MOODY AVE</c:v>
                </c:pt>
                <c:pt idx="9736">
                  <c:v>017XX N MOZART ST</c:v>
                </c:pt>
                <c:pt idx="9737">
                  <c:v>017XX N OAKLEY AV</c:v>
                </c:pt>
                <c:pt idx="9738">
                  <c:v>017XX N SAWYER AV</c:v>
                </c:pt>
                <c:pt idx="9739">
                  <c:v>017XX N SAYRE AVE</c:v>
                </c:pt>
                <c:pt idx="9740">
                  <c:v>017XX N TALMAN AV</c:v>
                </c:pt>
                <c:pt idx="9741">
                  <c:v>017XX S AVERS AVE</c:v>
                </c:pt>
                <c:pt idx="9742">
                  <c:v>017XX S DAMEN AVE</c:v>
                </c:pt>
                <c:pt idx="9743">
                  <c:v>017XX S DRAKE AVE</c:v>
                </c:pt>
                <c:pt idx="9744">
                  <c:v>017XX S HOMAN AVE</c:v>
                </c:pt>
                <c:pt idx="9745">
                  <c:v>017XX S HOYNE AVE</c:v>
                </c:pt>
                <c:pt idx="9746">
                  <c:v>017XX S KEDZIE AV</c:v>
                </c:pt>
                <c:pt idx="9747">
                  <c:v>017XX S LAFLIN ST</c:v>
                </c:pt>
                <c:pt idx="9748">
                  <c:v>017XX S MORGAN ST</c:v>
                </c:pt>
                <c:pt idx="9749">
                  <c:v>017XX S PEORIA ST</c:v>
                </c:pt>
                <c:pt idx="9750">
                  <c:v>017XX S RACINE AV</c:v>
                </c:pt>
                <c:pt idx="9751">
                  <c:v>017XX S THROOP ST</c:v>
                </c:pt>
                <c:pt idx="9752">
                  <c:v>017XX S UNION AVE</c:v>
                </c:pt>
                <c:pt idx="9753">
                  <c:v>017XX S WABASH AV</c:v>
                </c:pt>
                <c:pt idx="9754">
                  <c:v>017XX W ARTHUR AV</c:v>
                </c:pt>
                <c:pt idx="9755">
                  <c:v>017XX W BEACH AVE</c:v>
                </c:pt>
                <c:pt idx="9756">
                  <c:v>017XX W CARMEN AV</c:v>
                </c:pt>
                <c:pt idx="9757">
                  <c:v>017XX W CERMAK RD</c:v>
                </c:pt>
                <c:pt idx="9758">
                  <c:v>017XX W CULLOM AV</c:v>
                </c:pt>
                <c:pt idx="9759">
                  <c:v>017XX W FULTON ST</c:v>
                </c:pt>
                <c:pt idx="9760">
                  <c:v>017XX W HADDON AV</c:v>
                </c:pt>
                <c:pt idx="9761">
                  <c:v>017XX W KINZIE ST</c:v>
                </c:pt>
                <c:pt idx="9762">
                  <c:v>017XX W LELAND AV</c:v>
                </c:pt>
                <c:pt idx="9763">
                  <c:v>017XX W MONROE ST</c:v>
                </c:pt>
                <c:pt idx="9764">
                  <c:v>017XX W NORTH AVE</c:v>
                </c:pt>
                <c:pt idx="9765">
                  <c:v>017XX W OGDEN AVE</c:v>
                </c:pt>
                <c:pt idx="9766">
                  <c:v>017XX W OLIVE AVE</c:v>
                </c:pt>
                <c:pt idx="9767">
                  <c:v>017XX W PIERCE AV</c:v>
                </c:pt>
                <c:pt idx="9768">
                  <c:v>017XX W SCHOOL ST</c:v>
                </c:pt>
                <c:pt idx="9769">
                  <c:v>017XX W THOME AVE</c:v>
                </c:pt>
                <c:pt idx="9770">
                  <c:v>017XX W TOUHY AVE</c:v>
                </c:pt>
                <c:pt idx="9771">
                  <c:v>017XX W WILSON AV</c:v>
                </c:pt>
                <c:pt idx="9772">
                  <c:v>017XX W WINONA ST</c:v>
                </c:pt>
                <c:pt idx="9773">
                  <c:v>018XX E MUSEUM DR</c:v>
                </c:pt>
                <c:pt idx="9774">
                  <c:v>018XX N AUSTIN AV</c:v>
                </c:pt>
                <c:pt idx="9775">
                  <c:v>018XX N CANNON DR</c:v>
                </c:pt>
                <c:pt idx="9776">
                  <c:v>018XX N DAMEN AVE</c:v>
                </c:pt>
                <c:pt idx="9777">
                  <c:v>018XX N DRAKE AVE</c:v>
                </c:pt>
                <c:pt idx="9778">
                  <c:v>018XX N HOYNE AVE</c:v>
                </c:pt>
                <c:pt idx="9779">
                  <c:v>018XX N KEDZIE AV</c:v>
                </c:pt>
                <c:pt idx="9780">
                  <c:v>018XX N KEELER AV</c:v>
                </c:pt>
                <c:pt idx="9781">
                  <c:v>018XX N LAMON AVE</c:v>
                </c:pt>
                <c:pt idx="9782">
                  <c:v>018XX N LINDER AV</c:v>
                </c:pt>
                <c:pt idx="9783">
                  <c:v>018XX N LOTUS AVE</c:v>
                </c:pt>
                <c:pt idx="9784">
                  <c:v>018XX N MAJOR AVE</c:v>
                </c:pt>
                <c:pt idx="9785">
                  <c:v>018XX N MOBILE AV</c:v>
                </c:pt>
                <c:pt idx="9786">
                  <c:v>018XX N NAGLE AVE</c:v>
                </c:pt>
                <c:pt idx="9787">
                  <c:v>018XX N NATOMA AV</c:v>
                </c:pt>
                <c:pt idx="9788">
                  <c:v>018XX N TRIPP AVE</c:v>
                </c:pt>
                <c:pt idx="9789">
                  <c:v>018XX N WILMOT AV</c:v>
                </c:pt>
                <c:pt idx="9790">
                  <c:v>018XX S ALBANY AV</c:v>
                </c:pt>
                <c:pt idx="9791">
                  <c:v>018XX S BISHOP ST</c:v>
                </c:pt>
                <c:pt idx="9792">
                  <c:v>018XX S FARRAR DR</c:v>
                </c:pt>
                <c:pt idx="9793">
                  <c:v>018XX S HAMLIN AV</c:v>
                </c:pt>
                <c:pt idx="9794">
                  <c:v>018XX S KARLOV AV</c:v>
                </c:pt>
                <c:pt idx="9795">
                  <c:v>018XX S LOOMIS ST</c:v>
                </c:pt>
                <c:pt idx="9796">
                  <c:v>018XX S LUMBER ST</c:v>
                </c:pt>
                <c:pt idx="9797">
                  <c:v>018XX S NORMAL AV</c:v>
                </c:pt>
                <c:pt idx="9798">
                  <c:v>018XX S OAKLEY AV</c:v>
                </c:pt>
                <c:pt idx="9799">
                  <c:v>018XX S SAWYER AV</c:v>
                </c:pt>
                <c:pt idx="9800">
                  <c:v>018XX W BARRY AVE</c:v>
                </c:pt>
                <c:pt idx="9801">
                  <c:v>018XX W BERWYN AV</c:v>
                </c:pt>
                <c:pt idx="9802">
                  <c:v>018XX W CHASE AVE</c:v>
                </c:pt>
                <c:pt idx="9803">
                  <c:v>018XX W DEVON AVE</c:v>
                </c:pt>
                <c:pt idx="9804">
                  <c:v>018XX W ESTES AVE</c:v>
                </c:pt>
                <c:pt idx="9805">
                  <c:v>018XX W FOSTER AV</c:v>
                </c:pt>
                <c:pt idx="9806">
                  <c:v>018XX W GRAND AVE</c:v>
                </c:pt>
                <c:pt idx="9807">
                  <c:v>018XX W HOWARD ST</c:v>
                </c:pt>
                <c:pt idx="9808">
                  <c:v>018XX W MORSE AVE</c:v>
                </c:pt>
                <c:pt idx="9809">
                  <c:v>018XX W NELSON ST</c:v>
                </c:pt>
                <c:pt idx="9810">
                  <c:v>018XX W PRYOR AVE</c:v>
                </c:pt>
                <c:pt idx="9811">
                  <c:v>018XX W ROSCOE ST</c:v>
                </c:pt>
                <c:pt idx="9812">
                  <c:v>018XX W TAYLOR ST</c:v>
                </c:pt>
                <c:pt idx="9813">
                  <c:v>018XX W WALNUT ST</c:v>
                </c:pt>
                <c:pt idx="9814">
                  <c:v>018XX W WARNER AV</c:v>
                </c:pt>
                <c:pt idx="9815">
                  <c:v>019XX N ALBANY AV</c:v>
                </c:pt>
                <c:pt idx="9816">
                  <c:v>019XX N CICERO AV</c:v>
                </c:pt>
                <c:pt idx="9817">
                  <c:v>019XX N DAYTON ST</c:v>
                </c:pt>
                <c:pt idx="9818">
                  <c:v>019XX N ELSTON AV</c:v>
                </c:pt>
                <c:pt idx="9819">
                  <c:v>019XX N HAMLIN AV</c:v>
                </c:pt>
                <c:pt idx="9820">
                  <c:v>019XX N HARLEM AV</c:v>
                </c:pt>
                <c:pt idx="9821">
                  <c:v>019XX N HONORE ST</c:v>
                </c:pt>
                <c:pt idx="9822">
                  <c:v>019XX N HUDSON AV</c:v>
                </c:pt>
                <c:pt idx="9823">
                  <c:v>019XX N KARLOV AV</c:v>
                </c:pt>
                <c:pt idx="9824">
                  <c:v>019XX N LOWELL AV</c:v>
                </c:pt>
                <c:pt idx="9825">
                  <c:v>019XX N MARCEY ST</c:v>
                </c:pt>
                <c:pt idx="9826">
                  <c:v>019XX N MOHAWK ST</c:v>
                </c:pt>
                <c:pt idx="9827">
                  <c:v>019XX N MOZART ST</c:v>
                </c:pt>
                <c:pt idx="9828">
                  <c:v>019XX N OAKLEY AV</c:v>
                </c:pt>
                <c:pt idx="9829">
                  <c:v>019XX N SAWYER AV</c:v>
                </c:pt>
                <c:pt idx="9830">
                  <c:v>019XX N SAYRE AVE</c:v>
                </c:pt>
                <c:pt idx="9831">
                  <c:v>019XX S AVERS AVE</c:v>
                </c:pt>
                <c:pt idx="9832">
                  <c:v>019XX S DAMEN AVE</c:v>
                </c:pt>
                <c:pt idx="9833">
                  <c:v>019XX S DRAKE AVE</c:v>
                </c:pt>
                <c:pt idx="9834">
                  <c:v>019XX S HOMAN AVE</c:v>
                </c:pt>
                <c:pt idx="9835">
                  <c:v>019XX S HOYNE AVE</c:v>
                </c:pt>
                <c:pt idx="9836">
                  <c:v>019XX S KEDZIE AV</c:v>
                </c:pt>
                <c:pt idx="9837">
                  <c:v>019XX S KEELER AV</c:v>
                </c:pt>
                <c:pt idx="9838">
                  <c:v>019XX S LAFLIN ST</c:v>
                </c:pt>
                <c:pt idx="9839">
                  <c:v>019XX S MORGAN ST</c:v>
                </c:pt>
                <c:pt idx="9840">
                  <c:v>019XX S PEORIA ST</c:v>
                </c:pt>
                <c:pt idx="9841">
                  <c:v>019XX S RACINE AV</c:v>
                </c:pt>
                <c:pt idx="9842">
                  <c:v>019XX S THROOP ST</c:v>
                </c:pt>
                <c:pt idx="9843">
                  <c:v>019XX S UNION AVE</c:v>
                </c:pt>
                <c:pt idx="9844">
                  <c:v>019XX S WABASH AV</c:v>
                </c:pt>
                <c:pt idx="9845">
                  <c:v>019XX W ARGYLE ST</c:v>
                </c:pt>
                <c:pt idx="9846">
                  <c:v>019XX W CERMAK RD</c:v>
                </c:pt>
                <c:pt idx="9847">
                  <c:v>019XX W CULLOM AV</c:v>
                </c:pt>
                <c:pt idx="9848">
                  <c:v>019XX W CUYLER AV</c:v>
                </c:pt>
                <c:pt idx="9849">
                  <c:v>019XX W FARGO AVE</c:v>
                </c:pt>
                <c:pt idx="9850">
                  <c:v>019XX W FULTON ST</c:v>
                </c:pt>
                <c:pt idx="9851">
                  <c:v>019XX W KINZIE ST</c:v>
                </c:pt>
                <c:pt idx="9852">
                  <c:v>019XX W LELAND AV</c:v>
                </c:pt>
                <c:pt idx="9853">
                  <c:v>019XX W LOYOLA AV</c:v>
                </c:pt>
                <c:pt idx="9854">
                  <c:v>019XX W MONROE ST</c:v>
                </c:pt>
                <c:pt idx="9855">
                  <c:v>019XX W NORTH AVE</c:v>
                </c:pt>
                <c:pt idx="9856">
                  <c:v>019XX W OGDEN AVE</c:v>
                </c:pt>
                <c:pt idx="9857">
                  <c:v>019XX W SCHOOL ST</c:v>
                </c:pt>
                <c:pt idx="9858">
                  <c:v>019XX W THOMAS ST</c:v>
                </c:pt>
                <c:pt idx="9859">
                  <c:v>019XX W THOME AVE</c:v>
                </c:pt>
                <c:pt idx="9860">
                  <c:v>019XX W TOUHY AVE</c:v>
                </c:pt>
                <c:pt idx="9861">
                  <c:v>019XX W WARREN BL</c:v>
                </c:pt>
                <c:pt idx="9862">
                  <c:v>019XX W WILSON AV</c:v>
                </c:pt>
                <c:pt idx="9863">
                  <c:v>019XX W WINONA ST</c:v>
                </c:pt>
                <c:pt idx="9864">
                  <c:v>020XX N ALBANY AV</c:v>
                </c:pt>
                <c:pt idx="9865">
                  <c:v>020XX N CICERO AV</c:v>
                </c:pt>
                <c:pt idx="9866">
                  <c:v>020XX N DAYTON ST</c:v>
                </c:pt>
                <c:pt idx="9867">
                  <c:v>020XX N ELSTON AV</c:v>
                </c:pt>
                <c:pt idx="9868">
                  <c:v>020XX N HAMLIN AV</c:v>
                </c:pt>
                <c:pt idx="9869">
                  <c:v>020XX N HARLEM AV</c:v>
                </c:pt>
                <c:pt idx="9870">
                  <c:v>020XX N HOBSON AV</c:v>
                </c:pt>
                <c:pt idx="9871">
                  <c:v>020XX N HOLLY AVE</c:v>
                </c:pt>
                <c:pt idx="9872">
                  <c:v>020XX N HONORE ST</c:v>
                </c:pt>
                <c:pt idx="9873">
                  <c:v>020XX N KARLOV AV</c:v>
                </c:pt>
                <c:pt idx="9874">
                  <c:v>020XX N LAWLER AV</c:v>
                </c:pt>
                <c:pt idx="9875">
                  <c:v>020XX N LOREL AVE</c:v>
                </c:pt>
                <c:pt idx="9876">
                  <c:v>020XX N MANGO AVE</c:v>
                </c:pt>
                <c:pt idx="9877">
                  <c:v>020XX N MOHAWK ST</c:v>
                </c:pt>
                <c:pt idx="9878">
                  <c:v>020XX N MOZART ST</c:v>
                </c:pt>
                <c:pt idx="9879">
                  <c:v>020XX N OAKLEY AV</c:v>
                </c:pt>
                <c:pt idx="9880">
                  <c:v>020XX N SAWYER AV</c:v>
                </c:pt>
                <c:pt idx="9881">
                  <c:v>020XX N SAYRE AVE</c:v>
                </c:pt>
                <c:pt idx="9882">
                  <c:v>020XX S DAMEN AVE</c:v>
                </c:pt>
                <c:pt idx="9883">
                  <c:v>020XX S DRAKE AVE</c:v>
                </c:pt>
                <c:pt idx="9884">
                  <c:v>020XX S HOMAN AVE</c:v>
                </c:pt>
                <c:pt idx="9885">
                  <c:v>020XX S HOYNE AVE</c:v>
                </c:pt>
                <c:pt idx="9886">
                  <c:v>020XX S KEDZIE AV</c:v>
                </c:pt>
                <c:pt idx="9887">
                  <c:v>020XX S KEELER AV</c:v>
                </c:pt>
                <c:pt idx="9888">
                  <c:v>020XX S LAFLIN ST</c:v>
                </c:pt>
                <c:pt idx="9889">
                  <c:v>020XX S MORGAN ST</c:v>
                </c:pt>
                <c:pt idx="9890">
                  <c:v>020XX S PEORIA ST</c:v>
                </c:pt>
                <c:pt idx="9891">
                  <c:v>020XX S RACINE AV</c:v>
                </c:pt>
                <c:pt idx="9892">
                  <c:v>020XX S THROOP ST</c:v>
                </c:pt>
                <c:pt idx="9893">
                  <c:v>020XX S UNION AVE</c:v>
                </c:pt>
                <c:pt idx="9894">
                  <c:v>020XX S WABASH AV</c:v>
                </c:pt>
                <c:pt idx="9895">
                  <c:v>020XX W ARGYLE ST</c:v>
                </c:pt>
                <c:pt idx="9896">
                  <c:v>020XX W ARTHUR AV</c:v>
                </c:pt>
                <c:pt idx="9897">
                  <c:v>020XX W CERMAK RD</c:v>
                </c:pt>
                <c:pt idx="9898">
                  <c:v>020XX W CULLOM AV</c:v>
                </c:pt>
                <c:pt idx="9899">
                  <c:v>020XX W CUYLER AV</c:v>
                </c:pt>
                <c:pt idx="9900">
                  <c:v>020XX W FARGO AVE</c:v>
                </c:pt>
                <c:pt idx="9901">
                  <c:v>020XX W FULTON ST</c:v>
                </c:pt>
                <c:pt idx="9902">
                  <c:v>020XX W HADDON AV</c:v>
                </c:pt>
                <c:pt idx="9903">
                  <c:v>020XX W LELAND AV</c:v>
                </c:pt>
                <c:pt idx="9904">
                  <c:v>020XX W MCLEAN AV</c:v>
                </c:pt>
                <c:pt idx="9905">
                  <c:v>020XX W MONROE ST</c:v>
                </c:pt>
                <c:pt idx="9906">
                  <c:v>020XX W NORTH AVE</c:v>
                </c:pt>
                <c:pt idx="9907">
                  <c:v>020XX W OGDEN AVE</c:v>
                </c:pt>
                <c:pt idx="9908">
                  <c:v>020XX W PIERCE AV</c:v>
                </c:pt>
                <c:pt idx="9909">
                  <c:v>020XX W SCHOOL ST</c:v>
                </c:pt>
                <c:pt idx="9910">
                  <c:v>020XX W THOMAS ST</c:v>
                </c:pt>
                <c:pt idx="9911">
                  <c:v>020XX W TOUHY AVE</c:v>
                </c:pt>
                <c:pt idx="9912">
                  <c:v>020XX W WARREN BL</c:v>
                </c:pt>
                <c:pt idx="9913">
                  <c:v>020XX W WARREN BV</c:v>
                </c:pt>
                <c:pt idx="9914">
                  <c:v>020XX W WILLOW ST</c:v>
                </c:pt>
                <c:pt idx="9915">
                  <c:v>020XX W WILSON AV</c:v>
                </c:pt>
                <c:pt idx="9916">
                  <c:v>021XX N AUSTIN AV</c:v>
                </c:pt>
                <c:pt idx="9917">
                  <c:v>021XX N AVERS AVE</c:v>
                </c:pt>
                <c:pt idx="9918">
                  <c:v>021XX N CANNON DR</c:v>
                </c:pt>
                <c:pt idx="9919">
                  <c:v>021XX N DAMEN AVE</c:v>
                </c:pt>
                <c:pt idx="9920">
                  <c:v>021XX N DRAKE AVE</c:v>
                </c:pt>
                <c:pt idx="9921">
                  <c:v>021XX N HOYNE AVE</c:v>
                </c:pt>
                <c:pt idx="9922">
                  <c:v>021XX N KEDZIE AV</c:v>
                </c:pt>
                <c:pt idx="9923">
                  <c:v>021XX N KEELER AV</c:v>
                </c:pt>
                <c:pt idx="9924">
                  <c:v>021XX N LAMON AVE</c:v>
                </c:pt>
                <c:pt idx="9925">
                  <c:v>021XX N MAJOR AVE</c:v>
                </c:pt>
                <c:pt idx="9926">
                  <c:v>021XX N MOBILE AV</c:v>
                </c:pt>
                <c:pt idx="9927">
                  <c:v>021XX N NAGLE AVE</c:v>
                </c:pt>
                <c:pt idx="9928">
                  <c:v>021XX N RACINE AV</c:v>
                </c:pt>
                <c:pt idx="9929">
                  <c:v>021XX N TRIPP AVE</c:v>
                </c:pt>
                <c:pt idx="9930">
                  <c:v>021XX S ALBANY AV</c:v>
                </c:pt>
                <c:pt idx="9931">
                  <c:v>021XX S ARCHER AV</c:v>
                </c:pt>
                <c:pt idx="9932">
                  <c:v>021XX S HAMLIN AV</c:v>
                </c:pt>
                <c:pt idx="9933">
                  <c:v>021XX S KARLOV AV</c:v>
                </c:pt>
                <c:pt idx="9934">
                  <c:v>021XX S KENTON AV</c:v>
                </c:pt>
                <c:pt idx="9935">
                  <c:v>021XX S LOOMIS ST</c:v>
                </c:pt>
                <c:pt idx="9936">
                  <c:v>021XX S LUMBER ST</c:v>
                </c:pt>
                <c:pt idx="9937">
                  <c:v>021XX S OAKLEY AV</c:v>
                </c:pt>
                <c:pt idx="9938">
                  <c:v>021XX S SAWYER AV</c:v>
                </c:pt>
                <c:pt idx="9939">
                  <c:v>021XX W BARRY AVE</c:v>
                </c:pt>
                <c:pt idx="9940">
                  <c:v>021XX W BERWYN AV</c:v>
                </c:pt>
                <c:pt idx="9941">
                  <c:v>021XX W BOWLER ST</c:v>
                </c:pt>
                <c:pt idx="9942">
                  <c:v>021XX W CHASE AVE</c:v>
                </c:pt>
                <c:pt idx="9943">
                  <c:v>021XX W CORTEZ ST</c:v>
                </c:pt>
                <c:pt idx="9944">
                  <c:v>021XX W DEVON AVE</c:v>
                </c:pt>
                <c:pt idx="9945">
                  <c:v>021XX W ESTES AVE</c:v>
                </c:pt>
                <c:pt idx="9946">
                  <c:v>021XX W FOSTER AV</c:v>
                </c:pt>
                <c:pt idx="9947">
                  <c:v>021XX W GRAND AVE</c:v>
                </c:pt>
                <c:pt idx="9948">
                  <c:v>021XX W HOWARD ST</c:v>
                </c:pt>
                <c:pt idx="9949">
                  <c:v>021XX W JARVIS AV</c:v>
                </c:pt>
                <c:pt idx="9950">
                  <c:v>021XX W MOFFAT ST</c:v>
                </c:pt>
                <c:pt idx="9951">
                  <c:v>021XX W MORSE AVE</c:v>
                </c:pt>
                <c:pt idx="9952">
                  <c:v>021XX W ROSCOE ST</c:v>
                </c:pt>
                <c:pt idx="9953">
                  <c:v>021XX W TAYLOR ST</c:v>
                </c:pt>
                <c:pt idx="9954">
                  <c:v>021XX W WALNUT ST</c:v>
                </c:pt>
                <c:pt idx="9955">
                  <c:v>021XX W WALTON ST</c:v>
                </c:pt>
                <c:pt idx="9956">
                  <c:v>021XX W WARNER AV</c:v>
                </c:pt>
                <c:pt idx="9957">
                  <c:v>022XX N CICERO AV</c:v>
                </c:pt>
                <c:pt idx="9958">
                  <c:v>022XX N DAYTON ST</c:v>
                </c:pt>
                <c:pt idx="9959">
                  <c:v>022XX N ELSTON AV</c:v>
                </c:pt>
                <c:pt idx="9960">
                  <c:v>022XX N GENEVA TR</c:v>
                </c:pt>
                <c:pt idx="9961">
                  <c:v>022XX N HAMLIN AV</c:v>
                </c:pt>
                <c:pt idx="9962">
                  <c:v>022XX N HARLEM AV</c:v>
                </c:pt>
                <c:pt idx="9963">
                  <c:v>022XX N HONORE ST</c:v>
                </c:pt>
                <c:pt idx="9964">
                  <c:v>022XX N KARLOV AV</c:v>
                </c:pt>
                <c:pt idx="9965">
                  <c:v>022XX N KEDZIE BL</c:v>
                </c:pt>
                <c:pt idx="9966">
                  <c:v>022XX N LAWLER AV</c:v>
                </c:pt>
                <c:pt idx="9967">
                  <c:v>022XX N LISTER AV</c:v>
                </c:pt>
                <c:pt idx="9968">
                  <c:v>022XX N LOREL AVE</c:v>
                </c:pt>
                <c:pt idx="9969">
                  <c:v>022XX N LOWELL AV</c:v>
                </c:pt>
                <c:pt idx="9970">
                  <c:v>022XX N MANGO AVE</c:v>
                </c:pt>
                <c:pt idx="9971">
                  <c:v>022XX N MASON AVE</c:v>
                </c:pt>
                <c:pt idx="9972">
                  <c:v>022XX N MEADE AVE</c:v>
                </c:pt>
                <c:pt idx="9973">
                  <c:v>022XX N MENARD AV</c:v>
                </c:pt>
                <c:pt idx="9974">
                  <c:v>022XX N MOODY AVE</c:v>
                </c:pt>
                <c:pt idx="9975">
                  <c:v>022XX N OAKLEY AV</c:v>
                </c:pt>
                <c:pt idx="9976">
                  <c:v>022XX N SAWYER AV</c:v>
                </c:pt>
                <c:pt idx="9977">
                  <c:v>022XX N SAYRE AVE</c:v>
                </c:pt>
                <c:pt idx="9978">
                  <c:v>022XX N SEELEY AV</c:v>
                </c:pt>
                <c:pt idx="9979">
                  <c:v>022XX N TALMAN AV</c:v>
                </c:pt>
                <c:pt idx="9980">
                  <c:v>022XX N WAYNE AVE</c:v>
                </c:pt>
                <c:pt idx="9981">
                  <c:v>022XX S AVERS AVE</c:v>
                </c:pt>
                <c:pt idx="9982">
                  <c:v>022XX S DAMEN AVE</c:v>
                </c:pt>
                <c:pt idx="9983">
                  <c:v>022XX S DRAKE AVE</c:v>
                </c:pt>
                <c:pt idx="9984">
                  <c:v>022XX S HOMAN AVE</c:v>
                </c:pt>
                <c:pt idx="9985">
                  <c:v>022XX S HOYNE AVE</c:v>
                </c:pt>
                <c:pt idx="9986">
                  <c:v>022XX S KEDZIE AV</c:v>
                </c:pt>
                <c:pt idx="9987">
                  <c:v>022XX S KEELER AV</c:v>
                </c:pt>
                <c:pt idx="9988">
                  <c:v>022XX S KOLIN AVE</c:v>
                </c:pt>
                <c:pt idx="9989">
                  <c:v>022XX S LAFLIN ST</c:v>
                </c:pt>
                <c:pt idx="9990">
                  <c:v>022XX S MORGAN ST</c:v>
                </c:pt>
                <c:pt idx="9991">
                  <c:v>022XX S RACINE AV</c:v>
                </c:pt>
                <c:pt idx="9992">
                  <c:v>022XX S THROOP ST</c:v>
                </c:pt>
                <c:pt idx="9993">
                  <c:v>022XX S UNION AVE</c:v>
                </c:pt>
                <c:pt idx="9994">
                  <c:v>022XX S WABASH AV</c:v>
                </c:pt>
                <c:pt idx="9995">
                  <c:v>022XX W ARGYLE ST</c:v>
                </c:pt>
                <c:pt idx="9996">
                  <c:v>022XX W ARTHUR AV</c:v>
                </c:pt>
                <c:pt idx="9997">
                  <c:v>022XX W BELDEN AV</c:v>
                </c:pt>
                <c:pt idx="9998">
                  <c:v>022XX W BROSS AVE</c:v>
                </c:pt>
                <c:pt idx="9999">
                  <c:v>022XX W CARMEN AV</c:v>
                </c:pt>
                <c:pt idx="10000">
                  <c:v>022XX W CERMAK RD</c:v>
                </c:pt>
                <c:pt idx="10001">
                  <c:v>022XX W CULLOM AV</c:v>
                </c:pt>
                <c:pt idx="10002">
                  <c:v>022XX W FULTON ST</c:v>
                </c:pt>
                <c:pt idx="10003">
                  <c:v>022XX W KINZIE ST</c:v>
                </c:pt>
                <c:pt idx="10004">
                  <c:v>022XX W LELAND AV</c:v>
                </c:pt>
                <c:pt idx="10005">
                  <c:v>022XX W MCLEAN AV</c:v>
                </c:pt>
                <c:pt idx="10006">
                  <c:v>022XX W MONROE ST</c:v>
                </c:pt>
                <c:pt idx="10007">
                  <c:v>022XX W NORTH AVE</c:v>
                </c:pt>
                <c:pt idx="10008">
                  <c:v>022XX W OGDEN AVE</c:v>
                </c:pt>
                <c:pt idx="10009">
                  <c:v>022XX W SCHOOL ST</c:v>
                </c:pt>
                <c:pt idx="10010">
                  <c:v>022XX W School St</c:v>
                </c:pt>
                <c:pt idx="10011">
                  <c:v>022XX W THOMAS ST</c:v>
                </c:pt>
                <c:pt idx="10012">
                  <c:v>022XX W THOME AVE</c:v>
                </c:pt>
                <c:pt idx="10013">
                  <c:v>022XX W TILDEN ST</c:v>
                </c:pt>
                <c:pt idx="10014">
                  <c:v>022XX W TOUHY AVE</c:v>
                </c:pt>
                <c:pt idx="10015">
                  <c:v>022XX W WARREN BL</c:v>
                </c:pt>
                <c:pt idx="10016">
                  <c:v>022XX W WARREN BV</c:v>
                </c:pt>
                <c:pt idx="10017">
                  <c:v>022XX W WILSON AV</c:v>
                </c:pt>
                <c:pt idx="10018">
                  <c:v>022XX W WINONA ST</c:v>
                </c:pt>
                <c:pt idx="10019">
                  <c:v>023XX N AUSTIN AV</c:v>
                </c:pt>
                <c:pt idx="10020">
                  <c:v>023XX N AVERS AVE</c:v>
                </c:pt>
                <c:pt idx="10021">
                  <c:v>023XX N CANNON DR</c:v>
                </c:pt>
                <c:pt idx="10022">
                  <c:v>023XX N DAMEN AVE</c:v>
                </c:pt>
                <c:pt idx="10023">
                  <c:v>023XX N DRAKE AVE</c:v>
                </c:pt>
                <c:pt idx="10024">
                  <c:v>023XX N HOYNE AVE</c:v>
                </c:pt>
                <c:pt idx="10025">
                  <c:v>023XX N KEDZIE AV</c:v>
                </c:pt>
                <c:pt idx="10026">
                  <c:v>023XX N KEDZIE SD</c:v>
                </c:pt>
                <c:pt idx="10027">
                  <c:v>023XX N KEELER AV</c:v>
                </c:pt>
                <c:pt idx="10028">
                  <c:v>023XX N LAMON AVE</c:v>
                </c:pt>
                <c:pt idx="10029">
                  <c:v>023XX N MAJOR AVE</c:v>
                </c:pt>
                <c:pt idx="10030">
                  <c:v>023XX N MOBILE AV</c:v>
                </c:pt>
                <c:pt idx="10031">
                  <c:v>023XX N NAGLE AVE</c:v>
                </c:pt>
                <c:pt idx="10032">
                  <c:v>023XX N RACINE AV</c:v>
                </c:pt>
                <c:pt idx="10033">
                  <c:v>023XX N TRIPP AVE</c:v>
                </c:pt>
                <c:pt idx="10034">
                  <c:v>023XX S ALBANY AV</c:v>
                </c:pt>
                <c:pt idx="10035">
                  <c:v>023XX S ARCHER AV</c:v>
                </c:pt>
                <c:pt idx="10036">
                  <c:v>023XX S HAMLIN AV</c:v>
                </c:pt>
                <c:pt idx="10037">
                  <c:v>023XX S KARLOV AV</c:v>
                </c:pt>
                <c:pt idx="10038">
                  <c:v>023XX S LOOMIS ST</c:v>
                </c:pt>
                <c:pt idx="10039">
                  <c:v>023XX S LUMBER ST</c:v>
                </c:pt>
                <c:pt idx="10040">
                  <c:v>023XX S OAKLEY AV</c:v>
                </c:pt>
                <c:pt idx="10041">
                  <c:v>023XX S SAWYER AV</c:v>
                </c:pt>
                <c:pt idx="10042">
                  <c:v>023XX S SEELEY AV</c:v>
                </c:pt>
                <c:pt idx="10043">
                  <c:v>023XX W BARRY AVE</c:v>
                </c:pt>
                <c:pt idx="10044">
                  <c:v>023XX W BERWYN AV</c:v>
                </c:pt>
                <c:pt idx="10045">
                  <c:v>023XX W CHASE AVE</c:v>
                </c:pt>
                <c:pt idx="10046">
                  <c:v>023XX W CORTEZ ST</c:v>
                </c:pt>
                <c:pt idx="10047">
                  <c:v>023XX W DEVON AVE</c:v>
                </c:pt>
                <c:pt idx="10048">
                  <c:v>023XX W ESTES AVE</c:v>
                </c:pt>
                <c:pt idx="10049">
                  <c:v>023XX W FOSTER AV</c:v>
                </c:pt>
                <c:pt idx="10050">
                  <c:v>023XX W GEORGE ST</c:v>
                </c:pt>
                <c:pt idx="10051">
                  <c:v>023XX W GRAND AVE</c:v>
                </c:pt>
                <c:pt idx="10052">
                  <c:v>023XX W Grand Ave</c:v>
                </c:pt>
                <c:pt idx="10053">
                  <c:v>023XX W HIRSCH ST</c:v>
                </c:pt>
                <c:pt idx="10054">
                  <c:v>023XX W HOWARD ST</c:v>
                </c:pt>
                <c:pt idx="10055">
                  <c:v>023XX W JARVIS AV</c:v>
                </c:pt>
                <c:pt idx="10056">
                  <c:v>023XX W MEDILL AV</c:v>
                </c:pt>
                <c:pt idx="10057">
                  <c:v>023XX W MOFFAT ST</c:v>
                </c:pt>
                <c:pt idx="10058">
                  <c:v>023XX W MORSE AVE</c:v>
                </c:pt>
                <c:pt idx="10059">
                  <c:v>023XX W NELSON ST</c:v>
                </c:pt>
                <c:pt idx="10060">
                  <c:v>023XX W PALMER ST</c:v>
                </c:pt>
                <c:pt idx="10061">
                  <c:v>023XX W ROSCOE ST</c:v>
                </c:pt>
                <c:pt idx="10062">
                  <c:v>023XX W TAYLOR ST</c:v>
                </c:pt>
                <c:pt idx="10063">
                  <c:v>023XX W WALNUT ST</c:v>
                </c:pt>
                <c:pt idx="10064">
                  <c:v>023XX W WALTON ST</c:v>
                </c:pt>
                <c:pt idx="10065">
                  <c:v>024XX N ALBANY AV</c:v>
                </c:pt>
                <c:pt idx="10066">
                  <c:v>024XX N CICERO AV</c:v>
                </c:pt>
                <c:pt idx="10067">
                  <c:v>024XX N ELSTON AV</c:v>
                </c:pt>
                <c:pt idx="10068">
                  <c:v>024XX N GENEVA TR</c:v>
                </c:pt>
                <c:pt idx="10069">
                  <c:v>024XX N HAMLIN AV</c:v>
                </c:pt>
                <c:pt idx="10070">
                  <c:v>024XX N HARLEM AV</c:v>
                </c:pt>
                <c:pt idx="10071">
                  <c:v>024XX N KEDZIE BL</c:v>
                </c:pt>
                <c:pt idx="10072">
                  <c:v>024XX N KENTON AV</c:v>
                </c:pt>
                <c:pt idx="10073">
                  <c:v>024XX N LINDEN PL</c:v>
                </c:pt>
                <c:pt idx="10074">
                  <c:v>024XX N LOREL AVE</c:v>
                </c:pt>
                <c:pt idx="10075">
                  <c:v>024XX N LOWELL AV</c:v>
                </c:pt>
                <c:pt idx="10076">
                  <c:v>024XX N MANGO AVE</c:v>
                </c:pt>
                <c:pt idx="10077">
                  <c:v>024XX N MASON AVE</c:v>
                </c:pt>
                <c:pt idx="10078">
                  <c:v>024XX N MEADE AVE</c:v>
                </c:pt>
                <c:pt idx="10079">
                  <c:v>024XX N MENARD AV</c:v>
                </c:pt>
                <c:pt idx="10080">
                  <c:v>024XX N MOZART ST</c:v>
                </c:pt>
                <c:pt idx="10081">
                  <c:v>024XX N OAKLEY AV</c:v>
                </c:pt>
                <c:pt idx="10082">
                  <c:v>024XX N SAWYER AV</c:v>
                </c:pt>
                <c:pt idx="10083">
                  <c:v>024XX N SAYRE AVE</c:v>
                </c:pt>
                <c:pt idx="10084">
                  <c:v>024XX N TALMAN AV</c:v>
                </c:pt>
                <c:pt idx="10085">
                  <c:v>024XX S AVERS AVE</c:v>
                </c:pt>
                <c:pt idx="10086">
                  <c:v>024XX S DAMEN AVE</c:v>
                </c:pt>
                <c:pt idx="10087">
                  <c:v>024XX S DRAKE AVE</c:v>
                </c:pt>
                <c:pt idx="10088">
                  <c:v>024XX S HOMAN AVE</c:v>
                </c:pt>
                <c:pt idx="10089">
                  <c:v>024XX S HOYNE AVE</c:v>
                </c:pt>
                <c:pt idx="10090">
                  <c:v>024XX S KEDZIE AV</c:v>
                </c:pt>
                <c:pt idx="10091">
                  <c:v>024XX S KEELER AV</c:v>
                </c:pt>
                <c:pt idx="10092">
                  <c:v>024XX S KOLIN AVE</c:v>
                </c:pt>
                <c:pt idx="10093">
                  <c:v>024XX S LAFLIN ST</c:v>
                </c:pt>
                <c:pt idx="10094">
                  <c:v>024XX S THROOP ST</c:v>
                </c:pt>
                <c:pt idx="10095">
                  <c:v>024XX S WABASH AV</c:v>
                </c:pt>
                <c:pt idx="10096">
                  <c:v>024XX W 31ST BLVD</c:v>
                </c:pt>
                <c:pt idx="10097">
                  <c:v>024XX W ARTHUR AV</c:v>
                </c:pt>
                <c:pt idx="10098">
                  <c:v>024XX W BELDEN AV</c:v>
                </c:pt>
                <c:pt idx="10099">
                  <c:v>024XX W BROSS AVE</c:v>
                </c:pt>
                <c:pt idx="10100">
                  <c:v>024XX W CARMEN AV</c:v>
                </c:pt>
                <c:pt idx="10101">
                  <c:v>024XX W CERMAK RD</c:v>
                </c:pt>
                <c:pt idx="10102">
                  <c:v>024XX W CULLOM AV</c:v>
                </c:pt>
                <c:pt idx="10103">
                  <c:v>024XX W CUYLER AV</c:v>
                </c:pt>
                <c:pt idx="10104">
                  <c:v>024XX W FARGO AVE</c:v>
                </c:pt>
                <c:pt idx="10105">
                  <c:v>024XX W FULTON ST</c:v>
                </c:pt>
                <c:pt idx="10106">
                  <c:v>024XX W HADDON AV</c:v>
                </c:pt>
                <c:pt idx="10107">
                  <c:v>024XX W LELAND AV</c:v>
                </c:pt>
                <c:pt idx="10108">
                  <c:v>024XX W MCLEAN AV</c:v>
                </c:pt>
                <c:pt idx="10109">
                  <c:v>024XX W MONROE ST</c:v>
                </c:pt>
                <c:pt idx="10110">
                  <c:v>024XX W NORTH AVE</c:v>
                </c:pt>
                <c:pt idx="10111">
                  <c:v>024XX W OGDEN AVE</c:v>
                </c:pt>
                <c:pt idx="10112">
                  <c:v>024XX W THOMAS ST</c:v>
                </c:pt>
                <c:pt idx="10113">
                  <c:v>024XX W TOUHY AVE</c:v>
                </c:pt>
                <c:pt idx="10114">
                  <c:v>024XX W WARREN BL</c:v>
                </c:pt>
                <c:pt idx="10115">
                  <c:v>024XX W WARREN BV</c:v>
                </c:pt>
                <c:pt idx="10116">
                  <c:v>024XX W WILCOX ST</c:v>
                </c:pt>
                <c:pt idx="10117">
                  <c:v>024XX W WILSON AV</c:v>
                </c:pt>
                <c:pt idx="10118">
                  <c:v>024XX W WINONA ST</c:v>
                </c:pt>
                <c:pt idx="10119">
                  <c:v>025XX N AUSTIN AV</c:v>
                </c:pt>
                <c:pt idx="10120">
                  <c:v>025XX N AVERS AVE</c:v>
                </c:pt>
                <c:pt idx="10121">
                  <c:v>025XX N CANNON DR</c:v>
                </c:pt>
                <c:pt idx="10122">
                  <c:v>025XX N DAMEN AVE</c:v>
                </c:pt>
                <c:pt idx="10123">
                  <c:v>025XX N DRAKE AVE</c:v>
                </c:pt>
                <c:pt idx="10124">
                  <c:v>025XX N KEDZIE AV</c:v>
                </c:pt>
                <c:pt idx="10125">
                  <c:v>025XX N KEDZIE SD</c:v>
                </c:pt>
                <c:pt idx="10126">
                  <c:v>025XX N KEELER AV</c:v>
                </c:pt>
                <c:pt idx="10127">
                  <c:v>025XX N LAMON AVE</c:v>
                </c:pt>
                <c:pt idx="10128">
                  <c:v>025XX N LINDER AV</c:v>
                </c:pt>
                <c:pt idx="10129">
                  <c:v>025XX N LOTUS AVE</c:v>
                </c:pt>
                <c:pt idx="10130">
                  <c:v>025XX N MAJOR AVE</c:v>
                </c:pt>
                <c:pt idx="10131">
                  <c:v>025XX N RACINE AV</c:v>
                </c:pt>
                <c:pt idx="10132">
                  <c:v>025XX N SURREY CT</c:v>
                </c:pt>
                <c:pt idx="10133">
                  <c:v>025XX N TRIPP AVE</c:v>
                </c:pt>
                <c:pt idx="10134">
                  <c:v>025XX S ALBANY AV</c:v>
                </c:pt>
                <c:pt idx="10135">
                  <c:v>025XX S ARCHER AV</c:v>
                </c:pt>
                <c:pt idx="10136">
                  <c:v>025XX S HAMLIN AV</c:v>
                </c:pt>
                <c:pt idx="10137">
                  <c:v>025XX S KARLOV AV</c:v>
                </c:pt>
                <c:pt idx="10138">
                  <c:v>025XX S LOOMIS ST</c:v>
                </c:pt>
                <c:pt idx="10139">
                  <c:v>025XX S NORMAL AV</c:v>
                </c:pt>
                <c:pt idx="10140">
                  <c:v>025XX S SAWYER AV</c:v>
                </c:pt>
                <c:pt idx="10141">
                  <c:v>025XX W ALBION AV</c:v>
                </c:pt>
                <c:pt idx="10142">
                  <c:v>025XX W BERWYN AV</c:v>
                </c:pt>
                <c:pt idx="10143">
                  <c:v>025XX W CORTEZ ST</c:v>
                </c:pt>
                <c:pt idx="10144">
                  <c:v>025XX W COYLE AVE</c:v>
                </c:pt>
                <c:pt idx="10145">
                  <c:v>025XX W DEVON AVE</c:v>
                </c:pt>
                <c:pt idx="10146">
                  <c:v>025XX W ESTES AVE</c:v>
                </c:pt>
                <c:pt idx="10147">
                  <c:v>025XX W FITCH AVE</c:v>
                </c:pt>
                <c:pt idx="10148">
                  <c:v>025XX W FOSTER AV</c:v>
                </c:pt>
                <c:pt idx="10149">
                  <c:v>025XX W GEORGE ST</c:v>
                </c:pt>
                <c:pt idx="10150">
                  <c:v>025XX W GRAND AVE</c:v>
                </c:pt>
                <c:pt idx="10151">
                  <c:v>025XX W HIRSCH ST</c:v>
                </c:pt>
                <c:pt idx="10152">
                  <c:v>025XX W HOWARD ST</c:v>
                </c:pt>
                <c:pt idx="10153">
                  <c:v>025XX W JARVIS AV</c:v>
                </c:pt>
                <c:pt idx="10154">
                  <c:v>025XX W MEDILL AV</c:v>
                </c:pt>
                <c:pt idx="10155">
                  <c:v>025XX W MOFFAT ST</c:v>
                </c:pt>
                <c:pt idx="10156">
                  <c:v>025XX W MORSE AVE</c:v>
                </c:pt>
                <c:pt idx="10157">
                  <c:v>025XX W PALMER ST</c:v>
                </c:pt>
                <c:pt idx="10158">
                  <c:v>025XX W TAYLOR ST</c:v>
                </c:pt>
                <c:pt idx="10159">
                  <c:v>025XX W WALTON ST</c:v>
                </c:pt>
                <c:pt idx="10160">
                  <c:v>026XX N ALBANY AV</c:v>
                </c:pt>
                <c:pt idx="10161">
                  <c:v>026XX N CICERO AV</c:v>
                </c:pt>
                <c:pt idx="10162">
                  <c:v>026XX N DAYTON ST</c:v>
                </c:pt>
                <c:pt idx="10163">
                  <c:v>026XX N ELSTON AV</c:v>
                </c:pt>
                <c:pt idx="10164">
                  <c:v>026XX N HAMLIN AV</c:v>
                </c:pt>
                <c:pt idx="10165">
                  <c:v>026XX N HARLEM AV</c:v>
                </c:pt>
                <c:pt idx="10166">
                  <c:v>026XX N KENTON AV</c:v>
                </c:pt>
                <c:pt idx="10167">
                  <c:v>026XX N MANGO AVE</c:v>
                </c:pt>
                <c:pt idx="10168">
                  <c:v>026XX N MASON AVE</c:v>
                </c:pt>
                <c:pt idx="10169">
                  <c:v>026XX N MEADE AVE</c:v>
                </c:pt>
                <c:pt idx="10170">
                  <c:v>026XX N MENARD AV</c:v>
                </c:pt>
                <c:pt idx="10171">
                  <c:v>026XX N MOODY AVE</c:v>
                </c:pt>
                <c:pt idx="10172">
                  <c:v>026XX N MOZART ST</c:v>
                </c:pt>
                <c:pt idx="10173">
                  <c:v>026XX N SAWYER AV</c:v>
                </c:pt>
                <c:pt idx="10174">
                  <c:v>026XX N SAYRE AVE</c:v>
                </c:pt>
                <c:pt idx="10175">
                  <c:v>026XX N TALMAN AV</c:v>
                </c:pt>
                <c:pt idx="10176">
                  <c:v>026XX N WAYNE AVE</c:v>
                </c:pt>
                <c:pt idx="10177">
                  <c:v>026XX N WILTON AV</c:v>
                </c:pt>
                <c:pt idx="10178">
                  <c:v>026XX S AVERS AVE</c:v>
                </c:pt>
                <c:pt idx="10179">
                  <c:v>026XX S DAMEN AVE</c:v>
                </c:pt>
                <c:pt idx="10180">
                  <c:v>026XX S DRAKE AVE</c:v>
                </c:pt>
                <c:pt idx="10181">
                  <c:v>026XX S ELLIS AVE</c:v>
                </c:pt>
                <c:pt idx="10182">
                  <c:v>026XX S HOMAN AVE</c:v>
                </c:pt>
                <c:pt idx="10183">
                  <c:v>026XX S HOYNE AVE</c:v>
                </c:pt>
                <c:pt idx="10184">
                  <c:v>026XX S KEDZIE AV</c:v>
                </c:pt>
                <c:pt idx="10185">
                  <c:v>026XX S KEELER AV</c:v>
                </c:pt>
                <c:pt idx="10186">
                  <c:v>026XX S KOLIN AVE</c:v>
                </c:pt>
                <c:pt idx="10187">
                  <c:v>026XX S PEORIA ST</c:v>
                </c:pt>
                <c:pt idx="10188">
                  <c:v>026XX S THROOP ST</c:v>
                </c:pt>
                <c:pt idx="10189">
                  <c:v>026XX S TRIPP AVE</c:v>
                </c:pt>
                <c:pt idx="10190">
                  <c:v>026XX S UNION AVE</c:v>
                </c:pt>
                <c:pt idx="10191">
                  <c:v>026XX S WABASH AV</c:v>
                </c:pt>
                <c:pt idx="10192">
                  <c:v>026XX W ARGYLE ST</c:v>
                </c:pt>
                <c:pt idx="10193">
                  <c:v>026XX W ARTHUR AV</c:v>
                </c:pt>
                <c:pt idx="10194">
                  <c:v>026XX W BELDEN AV</c:v>
                </c:pt>
                <c:pt idx="10195">
                  <c:v>026XX W CARMEN AV</c:v>
                </c:pt>
                <c:pt idx="10196">
                  <c:v>026XX W CERMAK RD</c:v>
                </c:pt>
                <c:pt idx="10197">
                  <c:v>026XX W FARGO AVE</c:v>
                </c:pt>
                <c:pt idx="10198">
                  <c:v>026XX W FULTON ST</c:v>
                </c:pt>
                <c:pt idx="10199">
                  <c:v>026XX W GLADYS AV</c:v>
                </c:pt>
                <c:pt idx="10200">
                  <c:v>026XX W HADDON AV</c:v>
                </c:pt>
                <c:pt idx="10201">
                  <c:v>026XX W JEROME ST</c:v>
                </c:pt>
                <c:pt idx="10202">
                  <c:v>026XX W LELAND AV</c:v>
                </c:pt>
                <c:pt idx="10203">
                  <c:v>026XX W LUTHER ST</c:v>
                </c:pt>
                <c:pt idx="10204">
                  <c:v>026XX W MONROE ST</c:v>
                </c:pt>
                <c:pt idx="10205">
                  <c:v>026XX W NORTH AVE</c:v>
                </c:pt>
                <c:pt idx="10206">
                  <c:v>026XX W OGDEN AVE</c:v>
                </c:pt>
                <c:pt idx="10207">
                  <c:v>026XX W THOMAS ST</c:v>
                </c:pt>
                <c:pt idx="10208">
                  <c:v>026XX W TOUHY AVE</c:v>
                </c:pt>
                <c:pt idx="10209">
                  <c:v>026XX W WARREN BL</c:v>
                </c:pt>
                <c:pt idx="10210">
                  <c:v>026XX W WARREN BV</c:v>
                </c:pt>
                <c:pt idx="10211">
                  <c:v>026XX W WILCOX ST</c:v>
                </c:pt>
                <c:pt idx="10212">
                  <c:v>026XX W WILSON AV</c:v>
                </c:pt>
                <c:pt idx="10213">
                  <c:v>026XX W WINONA ST</c:v>
                </c:pt>
                <c:pt idx="10214">
                  <c:v>027XX N AUSTIN AV</c:v>
                </c:pt>
                <c:pt idx="10215">
                  <c:v>027XX N AVERS AVE</c:v>
                </c:pt>
                <c:pt idx="10216">
                  <c:v>027XX N CANNON DR</c:v>
                </c:pt>
                <c:pt idx="10217">
                  <c:v>027XX N DAMEN AVE</c:v>
                </c:pt>
                <c:pt idx="10218">
                  <c:v>027XX N DRAKE AVE</c:v>
                </c:pt>
                <c:pt idx="10219">
                  <c:v>027XX N HOYNE AVE</c:v>
                </c:pt>
                <c:pt idx="10220">
                  <c:v>027XX N KEDZIE AV</c:v>
                </c:pt>
                <c:pt idx="10221">
                  <c:v>027XX N LAMON AVE</c:v>
                </c:pt>
                <c:pt idx="10222">
                  <c:v>027XX N LINDER AV</c:v>
                </c:pt>
                <c:pt idx="10223">
                  <c:v>027XX N MAJOR AVE</c:v>
                </c:pt>
                <c:pt idx="10224">
                  <c:v>027XX N MOBILE AV</c:v>
                </c:pt>
                <c:pt idx="10225">
                  <c:v>027XX N RACINE AV</c:v>
                </c:pt>
                <c:pt idx="10226">
                  <c:v>027XX S ALBANY AV</c:v>
                </c:pt>
                <c:pt idx="10227">
                  <c:v>027XX S ARCHER AV</c:v>
                </c:pt>
                <c:pt idx="10228">
                  <c:v>027XX S HAMLIN AV</c:v>
                </c:pt>
                <c:pt idx="10229">
                  <c:v>027XX S KARLOV AV</c:v>
                </c:pt>
                <c:pt idx="10230">
                  <c:v>027XX S LOOMIS ST</c:v>
                </c:pt>
                <c:pt idx="10231">
                  <c:v>027XX S NORMAL AV</c:v>
                </c:pt>
                <c:pt idx="10232">
                  <c:v>027XX S SAWYER AV</c:v>
                </c:pt>
                <c:pt idx="10233">
                  <c:v>027XX S STATE ST.</c:v>
                </c:pt>
                <c:pt idx="10234">
                  <c:v>027XX W ALBION AV</c:v>
                </c:pt>
                <c:pt idx="10235">
                  <c:v>027XX W BARRY AVE</c:v>
                </c:pt>
                <c:pt idx="10236">
                  <c:v>027XX W BERWYN AV</c:v>
                </c:pt>
                <c:pt idx="10237">
                  <c:v>027XX W CHASE AVE</c:v>
                </c:pt>
                <c:pt idx="10238">
                  <c:v>027XX W CORTEZ ST</c:v>
                </c:pt>
                <c:pt idx="10239">
                  <c:v>027XX W COYLE AVE</c:v>
                </c:pt>
                <c:pt idx="10240">
                  <c:v>027XX W DEVON AVE</c:v>
                </c:pt>
                <c:pt idx="10241">
                  <c:v>027XX W ESTES AVE</c:v>
                </c:pt>
                <c:pt idx="10242">
                  <c:v>027XX W FITCH AVE</c:v>
                </c:pt>
                <c:pt idx="10243">
                  <c:v>027XX W FOSTER AV</c:v>
                </c:pt>
                <c:pt idx="10244">
                  <c:v>027XX W GEORGE ST</c:v>
                </c:pt>
                <c:pt idx="10245">
                  <c:v>027XX W GRAND AVE</c:v>
                </c:pt>
                <c:pt idx="10246">
                  <c:v>027XX W HIRSCH ST</c:v>
                </c:pt>
                <c:pt idx="10247">
                  <c:v>027XX W HOWARD ST</c:v>
                </c:pt>
                <c:pt idx="10248">
                  <c:v>027XX W JARVIS AV</c:v>
                </c:pt>
                <c:pt idx="10249">
                  <c:v>027XX W MEDILL AV</c:v>
                </c:pt>
                <c:pt idx="10250">
                  <c:v>027XX W MORSE AVE</c:v>
                </c:pt>
                <c:pt idx="10251">
                  <c:v>027XX W NELSON ST</c:v>
                </c:pt>
                <c:pt idx="10252">
                  <c:v>027XX W ROSCOE ST</c:v>
                </c:pt>
                <c:pt idx="10253">
                  <c:v>027XX W TAYLOR ST</c:v>
                </c:pt>
                <c:pt idx="10254">
                  <c:v>028XX N ALBANY AV</c:v>
                </c:pt>
                <c:pt idx="10255">
                  <c:v>028XX N CICERO AV</c:v>
                </c:pt>
                <c:pt idx="10256">
                  <c:v>028XX N ELSTON AV</c:v>
                </c:pt>
                <c:pt idx="10257">
                  <c:v>028XX N HAMLIN AV</c:v>
                </c:pt>
                <c:pt idx="10258">
                  <c:v>028XX N HARLEM AV</c:v>
                </c:pt>
                <c:pt idx="10259">
                  <c:v>028XX N LOWELL AV</c:v>
                </c:pt>
                <c:pt idx="10260">
                  <c:v>028XX N MANGO AVE</c:v>
                </c:pt>
                <c:pt idx="10261">
                  <c:v>028XX N MASON AVE</c:v>
                </c:pt>
                <c:pt idx="10262">
                  <c:v>028XX N MEADE AVE</c:v>
                </c:pt>
                <c:pt idx="10263">
                  <c:v>028XX N MENARD AV</c:v>
                </c:pt>
                <c:pt idx="10264">
                  <c:v>028XX N MOODY AVE</c:v>
                </c:pt>
                <c:pt idx="10265">
                  <c:v>028XX N MOZART ST</c:v>
                </c:pt>
                <c:pt idx="10266">
                  <c:v>028XX N NEENAH AV</c:v>
                </c:pt>
                <c:pt idx="10267">
                  <c:v>028XX N OAKLEY AV</c:v>
                </c:pt>
                <c:pt idx="10268">
                  <c:v>028XX N SAWYER AV</c:v>
                </c:pt>
                <c:pt idx="10269">
                  <c:v>028XX N SAYRE AVE</c:v>
                </c:pt>
                <c:pt idx="10270">
                  <c:v>028XX N TALMAN AV</c:v>
                </c:pt>
                <c:pt idx="10271">
                  <c:v>028XX S AVERS AVE</c:v>
                </c:pt>
                <c:pt idx="10272">
                  <c:v>028XX S DAMEN AVE</c:v>
                </c:pt>
                <c:pt idx="10273">
                  <c:v>028XX S DRAKE AVE</c:v>
                </c:pt>
                <c:pt idx="10274">
                  <c:v>028XX S ELLIS AVE</c:v>
                </c:pt>
                <c:pt idx="10275">
                  <c:v>028XX S HAYNES CT</c:v>
                </c:pt>
                <c:pt idx="10276">
                  <c:v>028XX S HOMAN AVE</c:v>
                </c:pt>
                <c:pt idx="10277">
                  <c:v>028XX S KEDZIE AV</c:v>
                </c:pt>
                <c:pt idx="10278">
                  <c:v>028XX S KEELER AV</c:v>
                </c:pt>
                <c:pt idx="10279">
                  <c:v>028XX S KOLIN AVE</c:v>
                </c:pt>
                <c:pt idx="10280">
                  <c:v>028XX S POPLAR AV</c:v>
                </c:pt>
                <c:pt idx="10281">
                  <c:v>028XX S THROOP ST</c:v>
                </c:pt>
                <c:pt idx="10282">
                  <c:v>028XX S TRIPP AVE</c:v>
                </c:pt>
                <c:pt idx="10283">
                  <c:v>028XX S UNION AVE</c:v>
                </c:pt>
                <c:pt idx="10284">
                  <c:v>028XX S VERNON AV</c:v>
                </c:pt>
                <c:pt idx="10285">
                  <c:v>028XX S WABASH AV</c:v>
                </c:pt>
                <c:pt idx="10286">
                  <c:v>028XX W ARGYLE ST</c:v>
                </c:pt>
                <c:pt idx="10287">
                  <c:v>028XX W ARTHUR AV</c:v>
                </c:pt>
                <c:pt idx="10288">
                  <c:v>028XX W BELDEN AV</c:v>
                </c:pt>
                <c:pt idx="10289">
                  <c:v>028XX W CARMEN AV</c:v>
                </c:pt>
                <c:pt idx="10290">
                  <c:v>028XX W CERMAK RD</c:v>
                </c:pt>
                <c:pt idx="10291">
                  <c:v>028XX W CULLOM AV</c:v>
                </c:pt>
                <c:pt idx="10292">
                  <c:v>028XX W FARGO AVE</c:v>
                </c:pt>
                <c:pt idx="10293">
                  <c:v>028XX W FIFTH AVE</c:v>
                </c:pt>
                <c:pt idx="10294">
                  <c:v>028XX W FULTON ST</c:v>
                </c:pt>
                <c:pt idx="10295">
                  <c:v>028XX W JEROME ST</c:v>
                </c:pt>
                <c:pt idx="10296">
                  <c:v>028XX W LELAND AV</c:v>
                </c:pt>
                <c:pt idx="10297">
                  <c:v>028XX W MCLEAN AV</c:v>
                </c:pt>
                <c:pt idx="10298">
                  <c:v>028XX W MONROE ST</c:v>
                </c:pt>
                <c:pt idx="10299">
                  <c:v>028XX W NORTH AVE</c:v>
                </c:pt>
                <c:pt idx="10300">
                  <c:v>028XX W OGDEN AVE</c:v>
                </c:pt>
                <c:pt idx="10301">
                  <c:v>028XX W THOMAS ST</c:v>
                </c:pt>
                <c:pt idx="10302">
                  <c:v>028XX W TOUHY AVE</c:v>
                </c:pt>
                <c:pt idx="10303">
                  <c:v>028XX W WARREN BL</c:v>
                </c:pt>
                <c:pt idx="10304">
                  <c:v>028XX W WARREN BV</c:v>
                </c:pt>
                <c:pt idx="10305">
                  <c:v>028XX W WILCOX ST</c:v>
                </c:pt>
                <c:pt idx="10306">
                  <c:v>028XX W WILSON AV</c:v>
                </c:pt>
                <c:pt idx="10307">
                  <c:v>028XX W WINONA ST</c:v>
                </c:pt>
                <c:pt idx="10308">
                  <c:v>029XX E 89 STREET</c:v>
                </c:pt>
                <c:pt idx="10309">
                  <c:v>029XX N AUSTIN AV</c:v>
                </c:pt>
                <c:pt idx="10310">
                  <c:v>029XX N AVERS AVE</c:v>
                </c:pt>
                <c:pt idx="10311">
                  <c:v>029XX N DAMEN AVE</c:v>
                </c:pt>
                <c:pt idx="10312">
                  <c:v>029XX N DAWSON AV</c:v>
                </c:pt>
                <c:pt idx="10313">
                  <c:v>029XX N HOYNE AVE</c:v>
                </c:pt>
                <c:pt idx="10314">
                  <c:v>029XX N KEDZIE AV</c:v>
                </c:pt>
                <c:pt idx="10315">
                  <c:v>029XX N KOLMAR AV</c:v>
                </c:pt>
                <c:pt idx="10316">
                  <c:v>029XX N LAMON AVE</c:v>
                </c:pt>
                <c:pt idx="10317">
                  <c:v>029XX N LINDER AV</c:v>
                </c:pt>
                <c:pt idx="10318">
                  <c:v>029XX N LOTUS AVE</c:v>
                </c:pt>
                <c:pt idx="10319">
                  <c:v>029XX N MAJOR AVE</c:v>
                </c:pt>
                <c:pt idx="10320">
                  <c:v>029XX N MOBILE AV</c:v>
                </c:pt>
                <c:pt idx="10321">
                  <c:v>029XX N NAGLE AVE</c:v>
                </c:pt>
                <c:pt idx="10322">
                  <c:v>029XX N NATOMA AV</c:v>
                </c:pt>
                <c:pt idx="10323">
                  <c:v>029XX N RACINE AV</c:v>
                </c:pt>
                <c:pt idx="10324">
                  <c:v>029XX N WISNER AV</c:v>
                </c:pt>
                <c:pt idx="10325">
                  <c:v>029XX S ARCHER AV</c:v>
                </c:pt>
                <c:pt idx="10326">
                  <c:v>029XX S KEELEY ST</c:v>
                </c:pt>
                <c:pt idx="10327">
                  <c:v>029XX S LOOMIS ST</c:v>
                </c:pt>
                <c:pt idx="10328">
                  <c:v>029XX S NORMAL AV</c:v>
                </c:pt>
                <c:pt idx="10329">
                  <c:v>029XX W 24TH BLVD</c:v>
                </c:pt>
                <c:pt idx="10330">
                  <c:v>029XX W 38 STREET</c:v>
                </c:pt>
                <c:pt idx="10331">
                  <c:v>029XX W BERWYN AV</c:v>
                </c:pt>
                <c:pt idx="10332">
                  <c:v>029XX W CHASE AVE</c:v>
                </c:pt>
                <c:pt idx="10333">
                  <c:v>029XX W CORTEZ ST</c:v>
                </c:pt>
                <c:pt idx="10334">
                  <c:v>029XX W COYLE AVE</c:v>
                </c:pt>
                <c:pt idx="10335">
                  <c:v>029XX W DEVON AVE</c:v>
                </c:pt>
                <c:pt idx="10336">
                  <c:v>029XX W ESTES AVE</c:v>
                </c:pt>
                <c:pt idx="10337">
                  <c:v>029XX W FITCH AVE</c:v>
                </c:pt>
                <c:pt idx="10338">
                  <c:v>029XX W FOSTER AV</c:v>
                </c:pt>
                <c:pt idx="10339">
                  <c:v>029XX W GEORGE ST</c:v>
                </c:pt>
                <c:pt idx="10340">
                  <c:v>029XX W GRAND AVE</c:v>
                </c:pt>
                <c:pt idx="10341">
                  <c:v>029XX W HOWARD ST</c:v>
                </c:pt>
                <c:pt idx="10342">
                  <c:v>029XX W JARVIS AV</c:v>
                </c:pt>
                <c:pt idx="10343">
                  <c:v>029XX W MEDILL AV</c:v>
                </c:pt>
                <c:pt idx="10344">
                  <c:v>029XX W MORSE AVE</c:v>
                </c:pt>
                <c:pt idx="10345">
                  <c:v>029XX W NELSON ST</c:v>
                </c:pt>
                <c:pt idx="10346">
                  <c:v>029XX W PALMER ST</c:v>
                </c:pt>
                <c:pt idx="10347">
                  <c:v>029XX W ROSCOE ST</c:v>
                </c:pt>
                <c:pt idx="10348">
                  <c:v>029XX W TAYLOR ST</c:v>
                </c:pt>
                <c:pt idx="10349">
                  <c:v>029XX W WALNUT ST</c:v>
                </c:pt>
                <c:pt idx="10350">
                  <c:v>029XX W WALTON ST</c:v>
                </c:pt>
                <c:pt idx="10351">
                  <c:v>030XX E 78 STREET</c:v>
                </c:pt>
                <c:pt idx="10352">
                  <c:v>030XX N AUSTIN AV</c:v>
                </c:pt>
                <c:pt idx="10353">
                  <c:v>030XX N AVERS AVE</c:v>
                </c:pt>
                <c:pt idx="10354">
                  <c:v>030XX N DAMEN AVE</c:v>
                </c:pt>
                <c:pt idx="10355">
                  <c:v>030XX N DAVLIN CT</c:v>
                </c:pt>
                <c:pt idx="10356">
                  <c:v>030XX N DRAKE AVE</c:v>
                </c:pt>
                <c:pt idx="10357">
                  <c:v>030XX N HOYNE AVE</c:v>
                </c:pt>
                <c:pt idx="10358">
                  <c:v>030XX N KEDZIE AV</c:v>
                </c:pt>
                <c:pt idx="10359">
                  <c:v>030XX N KOLMAR AV</c:v>
                </c:pt>
                <c:pt idx="10360">
                  <c:v>030XX N LAMON AVE</c:v>
                </c:pt>
                <c:pt idx="10361">
                  <c:v>030XX N LINDER AV</c:v>
                </c:pt>
                <c:pt idx="10362">
                  <c:v>030XX N LOTUS AVE</c:v>
                </c:pt>
                <c:pt idx="10363">
                  <c:v>030XX N MAJOR AVE</c:v>
                </c:pt>
                <c:pt idx="10364">
                  <c:v>030XX N MOBILE AV</c:v>
                </c:pt>
                <c:pt idx="10365">
                  <c:v>030XX N NAGLE AVE</c:v>
                </c:pt>
                <c:pt idx="10366">
                  <c:v>030XX N NATOMA AV</c:v>
                </c:pt>
                <c:pt idx="10367">
                  <c:v>030XX N OCONTO AV</c:v>
                </c:pt>
                <c:pt idx="10368">
                  <c:v>030XX N ORIOLE AV</c:v>
                </c:pt>
                <c:pt idx="10369">
                  <c:v>030XX N RACINE AV</c:v>
                </c:pt>
                <c:pt idx="10370">
                  <c:v>030XX N TRIPP AVE</c:v>
                </c:pt>
                <c:pt idx="10371">
                  <c:v>030XX S ALBANY AV</c:v>
                </c:pt>
                <c:pt idx="10372">
                  <c:v>030XX S ARCHER AV</c:v>
                </c:pt>
                <c:pt idx="10373">
                  <c:v>030XX S HAMLIN AV</c:v>
                </c:pt>
                <c:pt idx="10374">
                  <c:v>030XX S KARLOV AV</c:v>
                </c:pt>
                <c:pt idx="10375">
                  <c:v>030XX S KEELEY ST</c:v>
                </c:pt>
                <c:pt idx="10376">
                  <c:v>030XX S LLOYD AVE</c:v>
                </c:pt>
                <c:pt idx="10377">
                  <c:v>030XX S LOOMIS ST</c:v>
                </c:pt>
                <c:pt idx="10378">
                  <c:v>030XX S NORMAL AV</c:v>
                </c:pt>
                <c:pt idx="10379">
                  <c:v>030XX S PITNEY CT</c:v>
                </c:pt>
                <c:pt idx="10380">
                  <c:v>030XX W ALBION AV</c:v>
                </c:pt>
                <c:pt idx="10381">
                  <c:v>030XX W CHASE AVE</c:v>
                </c:pt>
                <c:pt idx="10382">
                  <c:v>030XX W DEVON AVE</c:v>
                </c:pt>
                <c:pt idx="10383">
                  <c:v>030XX W FOSTER AV</c:v>
                </c:pt>
                <c:pt idx="10384">
                  <c:v>030XX W FULTON BL</c:v>
                </c:pt>
                <c:pt idx="10385">
                  <c:v>030XX W GEORGE ST</c:v>
                </c:pt>
                <c:pt idx="10386">
                  <c:v>030XX W GRAND AVE</c:v>
                </c:pt>
                <c:pt idx="10387">
                  <c:v>030XX W HOWARD ST</c:v>
                </c:pt>
                <c:pt idx="10388">
                  <c:v>030XX W JARVIS AV</c:v>
                </c:pt>
                <c:pt idx="10389">
                  <c:v>030XX W MEDILL AV</c:v>
                </c:pt>
                <c:pt idx="10390">
                  <c:v>030XX W PALMER ST</c:v>
                </c:pt>
                <c:pt idx="10391">
                  <c:v>030XX W ROSCOE ST</c:v>
                </c:pt>
                <c:pt idx="10392">
                  <c:v>030XX W TAYLOR ST</c:v>
                </c:pt>
                <c:pt idx="10393">
                  <c:v>030XX W WALNUT ST</c:v>
                </c:pt>
                <c:pt idx="10394">
                  <c:v>030XX W WALTON ST</c:v>
                </c:pt>
                <c:pt idx="10395">
                  <c:v>031XX N ALBANY AV</c:v>
                </c:pt>
                <c:pt idx="10396">
                  <c:v>031XX N CICERO AV</c:v>
                </c:pt>
                <c:pt idx="10397">
                  <c:v>031XX N ELSTON AV</c:v>
                </c:pt>
                <c:pt idx="10398">
                  <c:v>031XX N HAMLIN AV</c:v>
                </c:pt>
                <c:pt idx="10399">
                  <c:v>031XX N HARLEM AV</c:v>
                </c:pt>
                <c:pt idx="10400">
                  <c:v>031XX N HONORE ST</c:v>
                </c:pt>
                <c:pt idx="10401">
                  <c:v>031XX N HUDSON AV</c:v>
                </c:pt>
                <c:pt idx="10402">
                  <c:v>031XX N KARLOV AV</c:v>
                </c:pt>
                <c:pt idx="10403">
                  <c:v>031XX N LOWELL AV</c:v>
                </c:pt>
                <c:pt idx="10404">
                  <c:v>031XX N MANGO AVE</c:v>
                </c:pt>
                <c:pt idx="10405">
                  <c:v>031XX N MASON AVE</c:v>
                </c:pt>
                <c:pt idx="10406">
                  <c:v>031XX N MEADE AVE</c:v>
                </c:pt>
                <c:pt idx="10407">
                  <c:v>031XX N MENARD AV</c:v>
                </c:pt>
                <c:pt idx="10408">
                  <c:v>031XX N NEENAH AV</c:v>
                </c:pt>
                <c:pt idx="10409">
                  <c:v>031XX N OAKLEY AV</c:v>
                </c:pt>
                <c:pt idx="10410">
                  <c:v>031XX N ODELL AVE</c:v>
                </c:pt>
                <c:pt idx="10411">
                  <c:v>031XX N OKETO AVE</c:v>
                </c:pt>
                <c:pt idx="10412">
                  <c:v>031XX N OLCOTT AV</c:v>
                </c:pt>
                <c:pt idx="10413">
                  <c:v>031XX N SAWYER AV</c:v>
                </c:pt>
                <c:pt idx="10414">
                  <c:v>031XX N SAYRE AVE</c:v>
                </c:pt>
                <c:pt idx="10415">
                  <c:v>031XX S AVERS AVE</c:v>
                </c:pt>
                <c:pt idx="10416">
                  <c:v>031XX S DAMEN AVE</c:v>
                </c:pt>
                <c:pt idx="10417">
                  <c:v>031XX S HOMAN AVE</c:v>
                </c:pt>
                <c:pt idx="10418">
                  <c:v>031XX S KEDZIE AV</c:v>
                </c:pt>
                <c:pt idx="10419">
                  <c:v>031XX S KEELER AV</c:v>
                </c:pt>
                <c:pt idx="10420">
                  <c:v>031XX S KOLIN AVE</c:v>
                </c:pt>
                <c:pt idx="10421">
                  <c:v>031XX S MORGAN ST</c:v>
                </c:pt>
                <c:pt idx="10422">
                  <c:v>031XX S RACINE AV</c:v>
                </c:pt>
                <c:pt idx="10423">
                  <c:v>031XX S THROOP ST</c:v>
                </c:pt>
                <c:pt idx="10424">
                  <c:v>031XX S UNION AVE</c:v>
                </c:pt>
                <c:pt idx="10425">
                  <c:v>031XX S VERNON AV</c:v>
                </c:pt>
                <c:pt idx="10426">
                  <c:v>031XX S WABASH AV</c:v>
                </c:pt>
                <c:pt idx="10427">
                  <c:v>031XX W ARGYLE ST</c:v>
                </c:pt>
                <c:pt idx="10428">
                  <c:v>031XX W ARTHUR AV</c:v>
                </c:pt>
                <c:pt idx="10429">
                  <c:v>031XX W BELDEN AV</c:v>
                </c:pt>
                <c:pt idx="10430">
                  <c:v>031XX W CARMEN AV</c:v>
                </c:pt>
                <c:pt idx="10431">
                  <c:v>031XX W CERMAK RD</c:v>
                </c:pt>
                <c:pt idx="10432">
                  <c:v>031XX W CORTEZ DR</c:v>
                </c:pt>
                <c:pt idx="10433">
                  <c:v>031XX W CULLOM AV</c:v>
                </c:pt>
                <c:pt idx="10434">
                  <c:v>031XX W FARGO AVE</c:v>
                </c:pt>
                <c:pt idx="10435">
                  <c:v>031XX W FIFTH AVE</c:v>
                </c:pt>
                <c:pt idx="10436">
                  <c:v>031XX W FULTON ST</c:v>
                </c:pt>
                <c:pt idx="10437">
                  <c:v>031XX W JEROME ST</c:v>
                </c:pt>
                <c:pt idx="10438">
                  <c:v>031XX W LELAND AV</c:v>
                </c:pt>
                <c:pt idx="10439">
                  <c:v>031XX W MONROE ST</c:v>
                </c:pt>
                <c:pt idx="10440">
                  <c:v>031XX W NORTH AVE</c:v>
                </c:pt>
                <c:pt idx="10441">
                  <c:v>031XX W OGDEN AVE</c:v>
                </c:pt>
                <c:pt idx="10442">
                  <c:v>031XX W PALMER BL</c:v>
                </c:pt>
                <c:pt idx="10443">
                  <c:v>031XX W SCHOOL ST</c:v>
                </c:pt>
                <c:pt idx="10444">
                  <c:v>031XX W TOUHY AVE</c:v>
                </c:pt>
                <c:pt idx="10445">
                  <c:v>031XX W WARREN BL</c:v>
                </c:pt>
                <c:pt idx="10446">
                  <c:v>031XX W WARREN BV</c:v>
                </c:pt>
                <c:pt idx="10447">
                  <c:v>031XX W WILSON AV</c:v>
                </c:pt>
                <c:pt idx="10448">
                  <c:v>031XX W WINONA ST</c:v>
                </c:pt>
                <c:pt idx="10449">
                  <c:v>032XX N ANCHOR DR</c:v>
                </c:pt>
                <c:pt idx="10450">
                  <c:v>032XX N AUSTIN AV</c:v>
                </c:pt>
                <c:pt idx="10451">
                  <c:v>032XX N AVERS AVE</c:v>
                </c:pt>
                <c:pt idx="10452">
                  <c:v>032XX N DAMEN AVE</c:v>
                </c:pt>
                <c:pt idx="10453">
                  <c:v>032XX N DRAKE AVE</c:v>
                </c:pt>
                <c:pt idx="10454">
                  <c:v>032XX N HOYNE AVE</c:v>
                </c:pt>
                <c:pt idx="10455">
                  <c:v>032XX N IRENE AVE</c:v>
                </c:pt>
                <c:pt idx="10456">
                  <c:v>032XX N KEDZIE AV</c:v>
                </c:pt>
                <c:pt idx="10457">
                  <c:v>032XX N KEELER AV</c:v>
                </c:pt>
                <c:pt idx="10458">
                  <c:v>032XX N LAMON AVE</c:v>
                </c:pt>
                <c:pt idx="10459">
                  <c:v>032XX N LINDER AV</c:v>
                </c:pt>
                <c:pt idx="10460">
                  <c:v>032XX N MAJOR AVE</c:v>
                </c:pt>
                <c:pt idx="10461">
                  <c:v>032XX N MOBILE AV</c:v>
                </c:pt>
                <c:pt idx="10462">
                  <c:v>032XX N NAGLE AVE</c:v>
                </c:pt>
                <c:pt idx="10463">
                  <c:v>032XX N NATOMA AV</c:v>
                </c:pt>
                <c:pt idx="10464">
                  <c:v>032XX N OCONTO AV</c:v>
                </c:pt>
                <c:pt idx="10465">
                  <c:v>032XX N ORANGE AV</c:v>
                </c:pt>
                <c:pt idx="10466">
                  <c:v>032XX N ORIOLE AV</c:v>
                </c:pt>
                <c:pt idx="10467">
                  <c:v>032XX N OSAGE AVE</c:v>
                </c:pt>
                <c:pt idx="10468">
                  <c:v>032XX N OTTAWA AV</c:v>
                </c:pt>
                <c:pt idx="10469">
                  <c:v>032XX N OZANAM AV</c:v>
                </c:pt>
                <c:pt idx="10470">
                  <c:v>032XX N OZARK AVE</c:v>
                </c:pt>
                <c:pt idx="10471">
                  <c:v>032XX N PARIS AVE</c:v>
                </c:pt>
                <c:pt idx="10472">
                  <c:v>032XX N RACINE AV</c:v>
                </c:pt>
                <c:pt idx="10473">
                  <c:v>032XX S ARCHER AV</c:v>
                </c:pt>
                <c:pt idx="10474">
                  <c:v>032XX S BENSON ST</c:v>
                </c:pt>
                <c:pt idx="10475">
                  <c:v>032XX S GILES AVE</c:v>
                </c:pt>
                <c:pt idx="10476">
                  <c:v>032XX S HAMLIN AV</c:v>
                </c:pt>
                <c:pt idx="10477">
                  <c:v>032XX S KARLOV AV</c:v>
                </c:pt>
                <c:pt idx="10478">
                  <c:v>032XX S NORMAL AV</c:v>
                </c:pt>
                <c:pt idx="10479">
                  <c:v>032XX S OAKLEY AV</c:v>
                </c:pt>
                <c:pt idx="10480">
                  <c:v>032XX S RHODES AV</c:v>
                </c:pt>
                <c:pt idx="10481">
                  <c:v>032XX W BARRY AVE</c:v>
                </c:pt>
                <c:pt idx="10482">
                  <c:v>032XX W BERWYN AV</c:v>
                </c:pt>
                <c:pt idx="10483">
                  <c:v>032XX W CORTEZ ST</c:v>
                </c:pt>
                <c:pt idx="10484">
                  <c:v>032XX W DEVON AVE</c:v>
                </c:pt>
                <c:pt idx="10485">
                  <c:v>032XX W FOSTER AV</c:v>
                </c:pt>
                <c:pt idx="10486">
                  <c:v>032XX W FULTON BL</c:v>
                </c:pt>
                <c:pt idx="10487">
                  <c:v>032XX W GEORGE ST</c:v>
                </c:pt>
                <c:pt idx="10488">
                  <c:v>032XX W GRAND AVE</c:v>
                </c:pt>
                <c:pt idx="10489">
                  <c:v>032XX W HIRSCH ST</c:v>
                </c:pt>
                <c:pt idx="10490">
                  <c:v>032XX W PALMER ST</c:v>
                </c:pt>
                <c:pt idx="10491">
                  <c:v>032XX W WALNUT ST</c:v>
                </c:pt>
                <c:pt idx="10492">
                  <c:v>032XX W WARNER AV</c:v>
                </c:pt>
                <c:pt idx="10493">
                  <c:v>033XX N ALBANY AV</c:v>
                </c:pt>
                <c:pt idx="10494">
                  <c:v>033XX N CICERO AV</c:v>
                </c:pt>
                <c:pt idx="10495">
                  <c:v>033XX N ELSTON AV</c:v>
                </c:pt>
                <c:pt idx="10496">
                  <c:v>033XX N HAMLIN AV</c:v>
                </c:pt>
                <c:pt idx="10497">
                  <c:v>033XX N HARLEM AV</c:v>
                </c:pt>
                <c:pt idx="10498">
                  <c:v>033XX N KARLOV AV</c:v>
                </c:pt>
                <c:pt idx="10499">
                  <c:v>033XX N MEADE AVE</c:v>
                </c:pt>
                <c:pt idx="10500">
                  <c:v>033XX N MENARD AV</c:v>
                </c:pt>
                <c:pt idx="10501">
                  <c:v>033XX N NEENAH AV</c:v>
                </c:pt>
                <c:pt idx="10502">
                  <c:v>033XX N OAKLEY AV</c:v>
                </c:pt>
                <c:pt idx="10503">
                  <c:v>033XX N ODELL AVE</c:v>
                </c:pt>
                <c:pt idx="10504">
                  <c:v>033XX N OKETO AVE</c:v>
                </c:pt>
                <c:pt idx="10505">
                  <c:v>033XX N OLCOTT AV</c:v>
                </c:pt>
                <c:pt idx="10506">
                  <c:v>033XX N SAYRE AVE</c:v>
                </c:pt>
                <c:pt idx="10507">
                  <c:v>033XX N SEELEY AV</c:v>
                </c:pt>
                <c:pt idx="10508">
                  <c:v>033XX S DAMEN AVE</c:v>
                </c:pt>
                <c:pt idx="10509">
                  <c:v>033XX S ELLIS AVE</c:v>
                </c:pt>
                <c:pt idx="10510">
                  <c:v>033XX S HOYNE AVE</c:v>
                </c:pt>
                <c:pt idx="10511">
                  <c:v>033XX S KEDZIE AV</c:v>
                </c:pt>
                <c:pt idx="10512">
                  <c:v>033XX S MORGAN ST</c:v>
                </c:pt>
                <c:pt idx="10513">
                  <c:v>033XX S RACINE AV</c:v>
                </c:pt>
                <c:pt idx="10514">
                  <c:v>033XX S THROOP ST</c:v>
                </c:pt>
                <c:pt idx="10515">
                  <c:v>033XX S UNION AVE</c:v>
                </c:pt>
                <c:pt idx="10516">
                  <c:v>033XX S WABASH AV</c:v>
                </c:pt>
                <c:pt idx="10517">
                  <c:v>033XX W ARGYLE ST</c:v>
                </c:pt>
                <c:pt idx="10518">
                  <c:v>033XX W BEACH AVE</c:v>
                </c:pt>
                <c:pt idx="10519">
                  <c:v>033XX W BELDEN AV</c:v>
                </c:pt>
                <c:pt idx="10520">
                  <c:v>033XX W CARMEN AV</c:v>
                </c:pt>
                <c:pt idx="10521">
                  <c:v>033XX W CERMAK RD</c:v>
                </c:pt>
                <c:pt idx="10522">
                  <c:v>033XX W CULLOM AV</c:v>
                </c:pt>
                <c:pt idx="10523">
                  <c:v>033XX W CUYLER AV</c:v>
                </c:pt>
                <c:pt idx="10524">
                  <c:v>033XX W FIFTH AVE</c:v>
                </c:pt>
                <c:pt idx="10525">
                  <c:v>033XX W FULTON ST</c:v>
                </c:pt>
                <c:pt idx="10526">
                  <c:v>033XX W GLADYS AV</c:v>
                </c:pt>
                <c:pt idx="10527">
                  <c:v>033XX W MONROE ST</c:v>
                </c:pt>
                <c:pt idx="10528">
                  <c:v>033XX W NORTH AVE</c:v>
                </c:pt>
                <c:pt idx="10529">
                  <c:v>033XX W OGDEN AVE</c:v>
                </c:pt>
                <c:pt idx="10530">
                  <c:v>033XX W PIERCE AV</c:v>
                </c:pt>
                <c:pt idx="10531">
                  <c:v>033XX W WARREN BL</c:v>
                </c:pt>
                <c:pt idx="10532">
                  <c:v>033XX W WARREN BV</c:v>
                </c:pt>
                <c:pt idx="10533">
                  <c:v>033XX W WILSON AV</c:v>
                </c:pt>
                <c:pt idx="10534">
                  <c:v>034XX N AUSTIN AV</c:v>
                </c:pt>
                <c:pt idx="10535">
                  <c:v>034XX N AVERS AVE</c:v>
                </c:pt>
                <c:pt idx="10536">
                  <c:v>034XX N DAMEN AVE</c:v>
                </c:pt>
                <c:pt idx="10537">
                  <c:v>034XX N DRAKE AVE</c:v>
                </c:pt>
                <c:pt idx="10538">
                  <c:v>034XX N HOYNE AVE</c:v>
                </c:pt>
                <c:pt idx="10539">
                  <c:v>034XX N KEDZIE AV</c:v>
                </c:pt>
                <c:pt idx="10540">
                  <c:v>034XX N KEELER AV</c:v>
                </c:pt>
                <c:pt idx="10541">
                  <c:v>034XX N KOLMAR AV</c:v>
                </c:pt>
                <c:pt idx="10542">
                  <c:v>034XX N LINDER AV</c:v>
                </c:pt>
                <c:pt idx="10543">
                  <c:v>034XX N MAJOR AVE</c:v>
                </c:pt>
                <c:pt idx="10544">
                  <c:v>034XX N MOBILE AV</c:v>
                </c:pt>
                <c:pt idx="10545">
                  <c:v>034XX N NAGLE AVE</c:v>
                </c:pt>
                <c:pt idx="10546">
                  <c:v>034XX N NATOMA AV</c:v>
                </c:pt>
                <c:pt idx="10547">
                  <c:v>034XX N OCONTO AV</c:v>
                </c:pt>
                <c:pt idx="10548">
                  <c:v>034XX N ORANGE AV</c:v>
                </c:pt>
                <c:pt idx="10549">
                  <c:v>034XX N ORIOLE AV</c:v>
                </c:pt>
                <c:pt idx="10550">
                  <c:v>034XX N OSAGE AVE</c:v>
                </c:pt>
                <c:pt idx="10551">
                  <c:v>034XX N OTTAWA AV</c:v>
                </c:pt>
                <c:pt idx="10552">
                  <c:v>034XX N OZANAM AV</c:v>
                </c:pt>
                <c:pt idx="10553">
                  <c:v>034XX N OZARK AVE</c:v>
                </c:pt>
                <c:pt idx="10554">
                  <c:v>034XX N Osage Ave</c:v>
                </c:pt>
                <c:pt idx="10555">
                  <c:v>034XX N PANAMA AV</c:v>
                </c:pt>
                <c:pt idx="10556">
                  <c:v>034XX N PARIS AVE</c:v>
                </c:pt>
                <c:pt idx="10557">
                  <c:v>034XX N RACINE AV</c:v>
                </c:pt>
                <c:pt idx="10558">
                  <c:v>034XX N TRIPP AVE</c:v>
                </c:pt>
                <c:pt idx="10559">
                  <c:v>034XX S ARCHER AV</c:v>
                </c:pt>
                <c:pt idx="10560">
                  <c:v>034XX S GILES AVE</c:v>
                </c:pt>
                <c:pt idx="10561">
                  <c:v>034XX S HAMLIN AV</c:v>
                </c:pt>
                <c:pt idx="10562">
                  <c:v>034XX S OAKLEY AV</c:v>
                </c:pt>
                <c:pt idx="10563">
                  <c:v>034XX S RHODES AV</c:v>
                </c:pt>
                <c:pt idx="10564">
                  <c:v>034XX S SEELEY AV</c:v>
                </c:pt>
                <c:pt idx="10565">
                  <c:v>034XX W BARRY AVE</c:v>
                </c:pt>
                <c:pt idx="10566">
                  <c:v>034XX W BERWYN AV</c:v>
                </c:pt>
                <c:pt idx="10567">
                  <c:v>034XX W DEVON AVE</c:v>
                </c:pt>
                <c:pt idx="10568">
                  <c:v>034XX W FOSTER AV</c:v>
                </c:pt>
                <c:pt idx="10569">
                  <c:v>034XX W FULTON BL</c:v>
                </c:pt>
                <c:pt idx="10570">
                  <c:v>034XX W GRAND AVE</c:v>
                </c:pt>
                <c:pt idx="10571">
                  <c:v>034XX W HIRSCH ST</c:v>
                </c:pt>
                <c:pt idx="10572">
                  <c:v>034XX W MEDILL AV</c:v>
                </c:pt>
                <c:pt idx="10573">
                  <c:v>034XX W PALMER ST</c:v>
                </c:pt>
                <c:pt idx="10574">
                  <c:v>034XX W PARKER AV</c:v>
                </c:pt>
                <c:pt idx="10575">
                  <c:v>034XX W WALNUT ST</c:v>
                </c:pt>
                <c:pt idx="10576">
                  <c:v>035XX N ALBANY AV</c:v>
                </c:pt>
                <c:pt idx="10577">
                  <c:v>035XX N CICERO AV</c:v>
                </c:pt>
                <c:pt idx="10578">
                  <c:v>035XX N ELSTON AV</c:v>
                </c:pt>
                <c:pt idx="10579">
                  <c:v>035XX N HAMLIN AV</c:v>
                </c:pt>
                <c:pt idx="10580">
                  <c:v>035XX N HARLEM AV</c:v>
                </c:pt>
                <c:pt idx="10581">
                  <c:v>035XX N KARLOV AV</c:v>
                </c:pt>
                <c:pt idx="10582">
                  <c:v>035XX N KENTON AV</c:v>
                </c:pt>
                <c:pt idx="10583">
                  <c:v>035XX N LOWELL AV</c:v>
                </c:pt>
                <c:pt idx="10584">
                  <c:v>035XX N MEADE AVE</c:v>
                </c:pt>
                <c:pt idx="10585">
                  <c:v>035XX N MENARD AV</c:v>
                </c:pt>
                <c:pt idx="10586">
                  <c:v>035XX N NEENAH AV</c:v>
                </c:pt>
                <c:pt idx="10587">
                  <c:v>035XX N OAKLEY AV</c:v>
                </c:pt>
                <c:pt idx="10588">
                  <c:v>035XX N ODELL AVE</c:v>
                </c:pt>
                <c:pt idx="10589">
                  <c:v>035XX N OKETO AVE</c:v>
                </c:pt>
                <c:pt idx="10590">
                  <c:v>035XX N OLCOTT AV</c:v>
                </c:pt>
                <c:pt idx="10591">
                  <c:v>035XX N SEELEY AV</c:v>
                </c:pt>
                <c:pt idx="10592">
                  <c:v>035XX N WILTON AV</c:v>
                </c:pt>
                <c:pt idx="10593">
                  <c:v>035XX S DAMEN AVE</c:v>
                </c:pt>
                <c:pt idx="10594">
                  <c:v>035XX S HOYNE AVE</c:v>
                </c:pt>
                <c:pt idx="10595">
                  <c:v>035XX S KEDZIE AV</c:v>
                </c:pt>
                <c:pt idx="10596">
                  <c:v>035XX S LOOMIS PL</c:v>
                </c:pt>
                <c:pt idx="10597">
                  <c:v>035XX S MORGAN ST</c:v>
                </c:pt>
                <c:pt idx="10598">
                  <c:v>035XX S RACINE AV</c:v>
                </c:pt>
                <c:pt idx="10599">
                  <c:v>035XX S UNION AVE</c:v>
                </c:pt>
                <c:pt idx="10600">
                  <c:v>035XX S WABASH AV</c:v>
                </c:pt>
                <c:pt idx="10601">
                  <c:v>035XX W ARGYLE ST</c:v>
                </c:pt>
                <c:pt idx="10602">
                  <c:v>035XX W BEACH AVE</c:v>
                </c:pt>
                <c:pt idx="10603">
                  <c:v>035XX W BELDEN AV</c:v>
                </c:pt>
                <c:pt idx="10604">
                  <c:v>035XX W CARMEN AV</c:v>
                </c:pt>
                <c:pt idx="10605">
                  <c:v>035XX W CERMAK RD</c:v>
                </c:pt>
                <c:pt idx="10606">
                  <c:v>035XX W CULLOM AV</c:v>
                </c:pt>
                <c:pt idx="10607">
                  <c:v>035XX W FIFTH AVE</c:v>
                </c:pt>
                <c:pt idx="10608">
                  <c:v>035XX W FULTON ST</c:v>
                </c:pt>
                <c:pt idx="10609">
                  <c:v>035XX W LELAND AV</c:v>
                </c:pt>
                <c:pt idx="10610">
                  <c:v>035XX W MCLEAN AV</c:v>
                </c:pt>
                <c:pt idx="10611">
                  <c:v>035XX W MONROE ST</c:v>
                </c:pt>
                <c:pt idx="10612">
                  <c:v>035XX W NORTH AVE</c:v>
                </c:pt>
                <c:pt idx="10613">
                  <c:v>035XX W OGDEN AVE</c:v>
                </c:pt>
                <c:pt idx="10614">
                  <c:v>035XX W PIERCE AV</c:v>
                </c:pt>
                <c:pt idx="10615">
                  <c:v>035XX W SCHOOL ST</c:v>
                </c:pt>
                <c:pt idx="10616">
                  <c:v>035XX W THOMAS ST</c:v>
                </c:pt>
                <c:pt idx="10617">
                  <c:v>035XX W WILSON AV</c:v>
                </c:pt>
                <c:pt idx="10618">
                  <c:v>036XX N AUSTIN AV</c:v>
                </c:pt>
                <c:pt idx="10619">
                  <c:v>036XX N AVERS AVE</c:v>
                </c:pt>
                <c:pt idx="10620">
                  <c:v>036XX N DAMEN AVE</c:v>
                </c:pt>
                <c:pt idx="10621">
                  <c:v>036XX N DRAKE AVE</c:v>
                </c:pt>
                <c:pt idx="10622">
                  <c:v>036XX N HOYNE AVE</c:v>
                </c:pt>
                <c:pt idx="10623">
                  <c:v>036XX N KEDZIE AV</c:v>
                </c:pt>
                <c:pt idx="10624">
                  <c:v>036XX N KEELER AV</c:v>
                </c:pt>
                <c:pt idx="10625">
                  <c:v>036XX N LAMON AVE</c:v>
                </c:pt>
                <c:pt idx="10626">
                  <c:v>036XX N LINDER AV</c:v>
                </c:pt>
                <c:pt idx="10627">
                  <c:v>036XX N LOTUS AVE</c:v>
                </c:pt>
                <c:pt idx="10628">
                  <c:v>036XX N MAJOR AVE</c:v>
                </c:pt>
                <c:pt idx="10629">
                  <c:v>036XX N MOBILE AV</c:v>
                </c:pt>
                <c:pt idx="10630">
                  <c:v>036XX N OCONTO AV</c:v>
                </c:pt>
                <c:pt idx="10631">
                  <c:v>036XX N ORIOLE AV</c:v>
                </c:pt>
                <c:pt idx="10632">
                  <c:v>036XX N OSAGE AVE</c:v>
                </c:pt>
                <c:pt idx="10633">
                  <c:v>036XX N OTTAWA AV</c:v>
                </c:pt>
                <c:pt idx="10634">
                  <c:v>036XX N PANAMA AV</c:v>
                </c:pt>
                <c:pt idx="10635">
                  <c:v>036XX N PARIS AVE</c:v>
                </c:pt>
                <c:pt idx="10636">
                  <c:v>036XX N RACINE AV</c:v>
                </c:pt>
                <c:pt idx="10637">
                  <c:v>036XX N TRIPP AVE</c:v>
                </c:pt>
                <c:pt idx="10638">
                  <c:v>036XX S ALBANY AV</c:v>
                </c:pt>
                <c:pt idx="10639">
                  <c:v>036XX S ARCHER AV</c:v>
                </c:pt>
                <c:pt idx="10640">
                  <c:v>036XX S GILES AVE</c:v>
                </c:pt>
                <c:pt idx="10641">
                  <c:v>036XX S HONORE ST</c:v>
                </c:pt>
                <c:pt idx="10642">
                  <c:v>036XX S LAFLIN PL</c:v>
                </c:pt>
                <c:pt idx="10643">
                  <c:v>036XX S LOOMIS ST</c:v>
                </c:pt>
                <c:pt idx="10644">
                  <c:v>036XX S NORMAL AV</c:v>
                </c:pt>
                <c:pt idx="10645">
                  <c:v>036XX S OAKLEY AV</c:v>
                </c:pt>
                <c:pt idx="10646">
                  <c:v>036XX S RHODES AV</c:v>
                </c:pt>
                <c:pt idx="10647">
                  <c:v>036XX S SEELEY AV</c:v>
                </c:pt>
                <c:pt idx="10648">
                  <c:v>036XX W BARRY AVE</c:v>
                </c:pt>
                <c:pt idx="10649">
                  <c:v>036XX W DEVON AVE</c:v>
                </c:pt>
                <c:pt idx="10650">
                  <c:v>036XX W FOSTER AV</c:v>
                </c:pt>
                <c:pt idx="10651">
                  <c:v>036XX W FULTON DR</c:v>
                </c:pt>
                <c:pt idx="10652">
                  <c:v>036XX W GEORGE ST</c:v>
                </c:pt>
                <c:pt idx="10653">
                  <c:v>036XX W GRAND AVE</c:v>
                </c:pt>
                <c:pt idx="10654">
                  <c:v>036XX W HIRSCH ST</c:v>
                </c:pt>
                <c:pt idx="10655">
                  <c:v>036XX W PALMER ST</c:v>
                </c:pt>
                <c:pt idx="10656">
                  <c:v>036XX W ROSCOE ST</c:v>
                </c:pt>
                <c:pt idx="10657">
                  <c:v>037XX N ALBANY AV</c:v>
                </c:pt>
                <c:pt idx="10658">
                  <c:v>037XX N CICERO AV</c:v>
                </c:pt>
                <c:pt idx="10659">
                  <c:v>037XX N ELSTON AV</c:v>
                </c:pt>
                <c:pt idx="10660">
                  <c:v>037XX N HAMLIN AV</c:v>
                </c:pt>
                <c:pt idx="10661">
                  <c:v>037XX N HARLEM AV</c:v>
                </c:pt>
                <c:pt idx="10662">
                  <c:v>037XX N KENTON AV</c:v>
                </c:pt>
                <c:pt idx="10663">
                  <c:v>037XX N LOWELL AV</c:v>
                </c:pt>
                <c:pt idx="10664">
                  <c:v>037XX N MEADE AVE</c:v>
                </c:pt>
                <c:pt idx="10665">
                  <c:v>037XX N MENARD AV</c:v>
                </c:pt>
                <c:pt idx="10666">
                  <c:v>037XX N MOZART ST</c:v>
                </c:pt>
                <c:pt idx="10667">
                  <c:v>037XX N OAKLEY AV</c:v>
                </c:pt>
                <c:pt idx="10668">
                  <c:v>037XX N ODELL AVE</c:v>
                </c:pt>
                <c:pt idx="10669">
                  <c:v>037XX N OKETO AVE</c:v>
                </c:pt>
                <c:pt idx="10670">
                  <c:v>037XX N OLCOTT AV</c:v>
                </c:pt>
                <c:pt idx="10671">
                  <c:v>037XX N SAWYER AV</c:v>
                </c:pt>
                <c:pt idx="10672">
                  <c:v>037XX N SAYRE AVE</c:v>
                </c:pt>
                <c:pt idx="10673">
                  <c:v>037XX N TALMAN AV</c:v>
                </c:pt>
                <c:pt idx="10674">
                  <c:v>037XX N WAYNE AVE</c:v>
                </c:pt>
                <c:pt idx="10675">
                  <c:v>037XX N WILTON AV</c:v>
                </c:pt>
                <c:pt idx="10676">
                  <c:v>037XX S DAMEN AVE</c:v>
                </c:pt>
                <c:pt idx="10677">
                  <c:v>037XX S ELLIS AVE</c:v>
                </c:pt>
                <c:pt idx="10678">
                  <c:v>037XX S HOMAN AVE</c:v>
                </c:pt>
                <c:pt idx="10679">
                  <c:v>037XX S KEDZIE AV</c:v>
                </c:pt>
                <c:pt idx="10680">
                  <c:v>037XX S MORGAN ST</c:v>
                </c:pt>
                <c:pt idx="10681">
                  <c:v>037XX S RACINE AV</c:v>
                </c:pt>
                <c:pt idx="10682">
                  <c:v>037XX S UNION AVE</c:v>
                </c:pt>
                <c:pt idx="10683">
                  <c:v>037XX S VERNON AV</c:v>
                </c:pt>
                <c:pt idx="10684">
                  <c:v>037XX S WABASH AV</c:v>
                </c:pt>
                <c:pt idx="10685">
                  <c:v>037XX W 26 STREET</c:v>
                </c:pt>
                <c:pt idx="10686">
                  <c:v>037XX W ARGYLE ST</c:v>
                </c:pt>
                <c:pt idx="10687">
                  <c:v>037XX W BELDEN AV</c:v>
                </c:pt>
                <c:pt idx="10688">
                  <c:v>037XX W CARMEN AV</c:v>
                </c:pt>
                <c:pt idx="10689">
                  <c:v>037XX W CERMAK RD</c:v>
                </c:pt>
                <c:pt idx="10690">
                  <c:v>037XX W CULLOM AV</c:v>
                </c:pt>
                <c:pt idx="10691">
                  <c:v>037XX W KINZIE ST</c:v>
                </c:pt>
                <c:pt idx="10692">
                  <c:v>037XX W LELAND AV</c:v>
                </c:pt>
                <c:pt idx="10693">
                  <c:v>037XX W MCLEAN AV</c:v>
                </c:pt>
                <c:pt idx="10694">
                  <c:v>037XX W NORTH AVE</c:v>
                </c:pt>
                <c:pt idx="10695">
                  <c:v>037XX W OGDEN AVE</c:v>
                </c:pt>
                <c:pt idx="10696">
                  <c:v>037XX W PIPPIN ST</c:v>
                </c:pt>
                <c:pt idx="10697">
                  <c:v>037XX W SCHOOL ST</c:v>
                </c:pt>
                <c:pt idx="10698">
                  <c:v>037XX W THOMAS ST</c:v>
                </c:pt>
                <c:pt idx="10699">
                  <c:v>037XX W WILSON AV</c:v>
                </c:pt>
                <c:pt idx="10700">
                  <c:v>038XX N AUSTIN AV</c:v>
                </c:pt>
                <c:pt idx="10701">
                  <c:v>038XX N AVERS AVE</c:v>
                </c:pt>
                <c:pt idx="10702">
                  <c:v>038XX N DAMEN AVE</c:v>
                </c:pt>
                <c:pt idx="10703">
                  <c:v>038XX N DRAKE AVE</c:v>
                </c:pt>
                <c:pt idx="10704">
                  <c:v>038XX N HOYNE AVE</c:v>
                </c:pt>
                <c:pt idx="10705">
                  <c:v>038XX N KEDZIE AV</c:v>
                </c:pt>
                <c:pt idx="10706">
                  <c:v>038XX N KEELER AV</c:v>
                </c:pt>
                <c:pt idx="10707">
                  <c:v>038XX N LAMON AVE</c:v>
                </c:pt>
                <c:pt idx="10708">
                  <c:v>038XX N LINDER AV</c:v>
                </c:pt>
                <c:pt idx="10709">
                  <c:v>038XX N MAJOR AVE</c:v>
                </c:pt>
                <c:pt idx="10710">
                  <c:v>038XX N MOBILE AV</c:v>
                </c:pt>
                <c:pt idx="10711">
                  <c:v>038XX N OCONTO AV</c:v>
                </c:pt>
                <c:pt idx="10712">
                  <c:v>038XX N ORIOLE AV</c:v>
                </c:pt>
                <c:pt idx="10713">
                  <c:v>038XX N OTTAWA AV</c:v>
                </c:pt>
                <c:pt idx="10714">
                  <c:v>038XX N PANAMA AV</c:v>
                </c:pt>
                <c:pt idx="10715">
                  <c:v>038XX N PARIS AVE</c:v>
                </c:pt>
                <c:pt idx="10716">
                  <c:v>038XX N TRIPP AVE</c:v>
                </c:pt>
                <c:pt idx="10717">
                  <c:v>038XX S ALBANY AV</c:v>
                </c:pt>
                <c:pt idx="10718">
                  <c:v>038XX S ARCHER AV</c:v>
                </c:pt>
                <c:pt idx="10719">
                  <c:v>038XX S GILES AVE</c:v>
                </c:pt>
                <c:pt idx="10720">
                  <c:v>038XX S HONORE ST</c:v>
                </c:pt>
                <c:pt idx="10721">
                  <c:v>038XX S NORMAL AV</c:v>
                </c:pt>
                <c:pt idx="10722">
                  <c:v>038XX S RHODES AV</c:v>
                </c:pt>
                <c:pt idx="10723">
                  <c:v>038XX W DEVON AVE</c:v>
                </c:pt>
                <c:pt idx="10724">
                  <c:v>038XX W FOSTER AV</c:v>
                </c:pt>
                <c:pt idx="10725">
                  <c:v>038XX W GEORGE ST</c:v>
                </c:pt>
                <c:pt idx="10726">
                  <c:v>038XX W GRAND AVE</c:v>
                </c:pt>
                <c:pt idx="10727">
                  <c:v>038XX W HIRSCH ST</c:v>
                </c:pt>
                <c:pt idx="10728">
                  <c:v>038XX W MYRICK ST</c:v>
                </c:pt>
                <c:pt idx="10729">
                  <c:v>038XX W PALMER ST</c:v>
                </c:pt>
                <c:pt idx="10730">
                  <c:v>038XX W ROSCOE ST</c:v>
                </c:pt>
                <c:pt idx="10731">
                  <c:v>038XX W TAYLOR ST</c:v>
                </c:pt>
                <c:pt idx="10732">
                  <c:v>039XX N ALBANY AV</c:v>
                </c:pt>
                <c:pt idx="10733">
                  <c:v>039XX N CICERO AV</c:v>
                </c:pt>
                <c:pt idx="10734">
                  <c:v>039XX N ELSTON AV</c:v>
                </c:pt>
                <c:pt idx="10735">
                  <c:v>039XX N HAMLIN AV</c:v>
                </c:pt>
                <c:pt idx="10736">
                  <c:v>039XX N HARLEM AV</c:v>
                </c:pt>
                <c:pt idx="10737">
                  <c:v>039XX N LOWELL AV</c:v>
                </c:pt>
                <c:pt idx="10738">
                  <c:v>039XX N MEADE AVE</c:v>
                </c:pt>
                <c:pt idx="10739">
                  <c:v>039XX N MENARD AV</c:v>
                </c:pt>
                <c:pt idx="10740">
                  <c:v>039XX N MOZART ST</c:v>
                </c:pt>
                <c:pt idx="10741">
                  <c:v>039XX N NEENAH AV</c:v>
                </c:pt>
                <c:pt idx="10742">
                  <c:v>039XX N OAKLEY AV</c:v>
                </c:pt>
                <c:pt idx="10743">
                  <c:v>039XX N ODELL AVE</c:v>
                </c:pt>
                <c:pt idx="10744">
                  <c:v>039XX N OKETO AVE</c:v>
                </c:pt>
                <c:pt idx="10745">
                  <c:v>039XX N OLCOTT AV</c:v>
                </c:pt>
                <c:pt idx="10746">
                  <c:v>039XX N SAWYER AV</c:v>
                </c:pt>
                <c:pt idx="10747">
                  <c:v>039XX N SAYRE AVE</c:v>
                </c:pt>
                <c:pt idx="10748">
                  <c:v>039XX N SEELEY AV</c:v>
                </c:pt>
                <c:pt idx="10749">
                  <c:v>039XX N WAYNE AVE</c:v>
                </c:pt>
                <c:pt idx="10750">
                  <c:v>039XX S DREXEL AV</c:v>
                </c:pt>
                <c:pt idx="10751">
                  <c:v>039XX S ELLIS AVE</c:v>
                </c:pt>
                <c:pt idx="10752">
                  <c:v>039XX S HOYNE AVE</c:v>
                </c:pt>
                <c:pt idx="10753">
                  <c:v>039XX S KEDZIE AV</c:v>
                </c:pt>
                <c:pt idx="10754">
                  <c:v>039XX S KEELER AV</c:v>
                </c:pt>
                <c:pt idx="10755">
                  <c:v>039XX S MORGAN ST</c:v>
                </c:pt>
                <c:pt idx="10756">
                  <c:v>039XX S RACINE AV</c:v>
                </c:pt>
                <c:pt idx="10757">
                  <c:v>039XX S UNION AVE</c:v>
                </c:pt>
                <c:pt idx="10758">
                  <c:v>039XX S WABASH AV</c:v>
                </c:pt>
                <c:pt idx="10759">
                  <c:v>039XX W ARGYLE ST</c:v>
                </c:pt>
                <c:pt idx="10760">
                  <c:v>039XX W BELDEN AV</c:v>
                </c:pt>
                <c:pt idx="10761">
                  <c:v>039XX W CERMAK RD</c:v>
                </c:pt>
                <c:pt idx="10762">
                  <c:v>039XX W CULLOM AV</c:v>
                </c:pt>
                <c:pt idx="10763">
                  <c:v>039XX W FIFTH AVE</c:v>
                </c:pt>
                <c:pt idx="10764">
                  <c:v>039XX W GLADYS AV</c:v>
                </c:pt>
                <c:pt idx="10765">
                  <c:v>039XX W LELAND AV</c:v>
                </c:pt>
                <c:pt idx="10766">
                  <c:v>039XX W MONROE ST</c:v>
                </c:pt>
                <c:pt idx="10767">
                  <c:v>039XX W NORTH AVE</c:v>
                </c:pt>
                <c:pt idx="10768">
                  <c:v>039XX W OGDEN AVE</c:v>
                </c:pt>
                <c:pt idx="10769">
                  <c:v>039XX W SCHOOL ST</c:v>
                </c:pt>
                <c:pt idx="10770">
                  <c:v>039XX W THOMAS ST</c:v>
                </c:pt>
                <c:pt idx="10771">
                  <c:v>039XX W WILCOX ST</c:v>
                </c:pt>
                <c:pt idx="10772">
                  <c:v>039XX W WILSON AV</c:v>
                </c:pt>
                <c:pt idx="10773">
                  <c:v>040XX N ALBANY AV</c:v>
                </c:pt>
                <c:pt idx="10774">
                  <c:v>040XX N CICERO AV</c:v>
                </c:pt>
                <c:pt idx="10775">
                  <c:v>040XX N ELSTON AV</c:v>
                </c:pt>
                <c:pt idx="10776">
                  <c:v>040XX N HAMLIN AV</c:v>
                </c:pt>
                <c:pt idx="10777">
                  <c:v>040XX N HARLEM AV</c:v>
                </c:pt>
                <c:pt idx="10778">
                  <c:v>040XX N LAWLER AV</c:v>
                </c:pt>
                <c:pt idx="10779">
                  <c:v>040XX N LOWELL AV</c:v>
                </c:pt>
                <c:pt idx="10780">
                  <c:v>040XX N MANGO AVE</c:v>
                </c:pt>
                <c:pt idx="10781">
                  <c:v>040XX N MARINE DR</c:v>
                </c:pt>
                <c:pt idx="10782">
                  <c:v>040XX N MASON AVE</c:v>
                </c:pt>
                <c:pt idx="10783">
                  <c:v>040XX N MEADE AVE</c:v>
                </c:pt>
                <c:pt idx="10784">
                  <c:v>040XX N MENARD AV</c:v>
                </c:pt>
                <c:pt idx="10785">
                  <c:v>040XX N MOODY AVE</c:v>
                </c:pt>
                <c:pt idx="10786">
                  <c:v>040XX N MOZART ST</c:v>
                </c:pt>
                <c:pt idx="10787">
                  <c:v>040XX N OAKLEY AV</c:v>
                </c:pt>
                <c:pt idx="10788">
                  <c:v>040XX N SAWYER AV</c:v>
                </c:pt>
                <c:pt idx="10789">
                  <c:v>040XX S DREXEL AV</c:v>
                </c:pt>
                <c:pt idx="10790">
                  <c:v>040XX S ELLIS AVE</c:v>
                </c:pt>
                <c:pt idx="10791">
                  <c:v>040XX S KEDZIE AV</c:v>
                </c:pt>
                <c:pt idx="10792">
                  <c:v>040XX S MORGAN ST</c:v>
                </c:pt>
                <c:pt idx="10793">
                  <c:v>040XX S PEORIA ST</c:v>
                </c:pt>
                <c:pt idx="10794">
                  <c:v>040XX S RACINE AV</c:v>
                </c:pt>
                <c:pt idx="10795">
                  <c:v>040XX S UNION AVE</c:v>
                </c:pt>
                <c:pt idx="10796">
                  <c:v>040XX S WABASH AV</c:v>
                </c:pt>
                <c:pt idx="10797">
                  <c:v>040XX W ARGYLE ST</c:v>
                </c:pt>
                <c:pt idx="10798">
                  <c:v>040XX W BELDEN AV</c:v>
                </c:pt>
                <c:pt idx="10799">
                  <c:v>040XX W CERMAK RD</c:v>
                </c:pt>
                <c:pt idx="10800">
                  <c:v>040XX W CULLOM AV</c:v>
                </c:pt>
                <c:pt idx="10801">
                  <c:v>040XX W FIFTH AVE</c:v>
                </c:pt>
                <c:pt idx="10802">
                  <c:v>040XX W GLADYS AV</c:v>
                </c:pt>
                <c:pt idx="10803">
                  <c:v>040XX W KINZIE ST</c:v>
                </c:pt>
                <c:pt idx="10804">
                  <c:v>040XX W MONROE ST</c:v>
                </c:pt>
                <c:pt idx="10805">
                  <c:v>040XX W NORTH AVE</c:v>
                </c:pt>
                <c:pt idx="10806">
                  <c:v>040XX W OGDEN AVE</c:v>
                </c:pt>
                <c:pt idx="10807">
                  <c:v>040XX W SCHOOL ST</c:v>
                </c:pt>
                <c:pt idx="10808">
                  <c:v>040XX W THOMAS ST</c:v>
                </c:pt>
                <c:pt idx="10809">
                  <c:v>040XX W WILCOX ST</c:v>
                </c:pt>
                <c:pt idx="10810">
                  <c:v>040XX W WILSON AV</c:v>
                </c:pt>
                <c:pt idx="10811">
                  <c:v>041XX N AUSTIN AV</c:v>
                </c:pt>
                <c:pt idx="10812">
                  <c:v>041XX N AVERS AVE</c:v>
                </c:pt>
                <c:pt idx="10813">
                  <c:v>041XX N DAMEN AVE</c:v>
                </c:pt>
                <c:pt idx="10814">
                  <c:v>041XX N DRAKE AVE</c:v>
                </c:pt>
                <c:pt idx="10815">
                  <c:v>041XX N KEDZIE AV</c:v>
                </c:pt>
                <c:pt idx="10816">
                  <c:v>041XX N KEELER AV</c:v>
                </c:pt>
                <c:pt idx="10817">
                  <c:v>041XX N KOLMAR AV</c:v>
                </c:pt>
                <c:pt idx="10818">
                  <c:v>041XX N MAJOR AVE</c:v>
                </c:pt>
                <c:pt idx="10819">
                  <c:v>041XX N MOBILE AV</c:v>
                </c:pt>
                <c:pt idx="10820">
                  <c:v>041XX N TRIPP AVE</c:v>
                </c:pt>
                <c:pt idx="10821">
                  <c:v>041XX S ALBANY AV</c:v>
                </c:pt>
                <c:pt idx="10822">
                  <c:v>041XX S ARCHER AV</c:v>
                </c:pt>
                <c:pt idx="10823">
                  <c:v>041XX S CICERO AV</c:v>
                </c:pt>
                <c:pt idx="10824">
                  <c:v>041XX S DREXEL BL</c:v>
                </c:pt>
                <c:pt idx="10825">
                  <c:v>041XX S KARLOV AV</c:v>
                </c:pt>
                <c:pt idx="10826">
                  <c:v>041XX S MOZART ST</c:v>
                </c:pt>
                <c:pt idx="10827">
                  <c:v>041XX S NORMAL AV</c:v>
                </c:pt>
                <c:pt idx="10828">
                  <c:v>041XX W BARRY AVE</c:v>
                </c:pt>
                <c:pt idx="10829">
                  <c:v>041XX W DEVON AVE</c:v>
                </c:pt>
                <c:pt idx="10830">
                  <c:v>041XX W FOSTER AV</c:v>
                </c:pt>
                <c:pt idx="10831">
                  <c:v>041XX W GEORGE ST</c:v>
                </c:pt>
                <c:pt idx="10832">
                  <c:v>041XX W GRAND AVE</c:v>
                </c:pt>
                <c:pt idx="10833">
                  <c:v>041XX W HIRSCH ST</c:v>
                </c:pt>
                <c:pt idx="10834">
                  <c:v>041XX W NELSON ST</c:v>
                </c:pt>
                <c:pt idx="10835">
                  <c:v>041XX W PALMER ST</c:v>
                </c:pt>
                <c:pt idx="10836">
                  <c:v>041XX W PARKER AV</c:v>
                </c:pt>
                <c:pt idx="10837">
                  <c:v>041XX W ROSCOE ST</c:v>
                </c:pt>
                <c:pt idx="10838">
                  <c:v>041XX W TAYLOR ST</c:v>
                </c:pt>
                <c:pt idx="10839">
                  <c:v>042XX N ALBANY AV</c:v>
                </c:pt>
                <c:pt idx="10840">
                  <c:v>042XX N CICERO AV</c:v>
                </c:pt>
                <c:pt idx="10841">
                  <c:v>042XX N ELSTON AV</c:v>
                </c:pt>
                <c:pt idx="10842">
                  <c:v>042XX N HAMLIN AV</c:v>
                </c:pt>
                <c:pt idx="10843">
                  <c:v>042XX N HONORE ST</c:v>
                </c:pt>
                <c:pt idx="10844">
                  <c:v>042XX N LOWELL AV</c:v>
                </c:pt>
                <c:pt idx="10845">
                  <c:v>042XX N MARINE DR</c:v>
                </c:pt>
                <c:pt idx="10846">
                  <c:v>042XX N MASON AVE</c:v>
                </c:pt>
                <c:pt idx="10847">
                  <c:v>042XX N MEADE AVE</c:v>
                </c:pt>
                <c:pt idx="10848">
                  <c:v>042XX N MENARD AV</c:v>
                </c:pt>
                <c:pt idx="10849">
                  <c:v>042XX N MOODY AVE</c:v>
                </c:pt>
                <c:pt idx="10850">
                  <c:v>042XX N MOZART ST</c:v>
                </c:pt>
                <c:pt idx="10851">
                  <c:v>042XX N NEENAH AV</c:v>
                </c:pt>
                <c:pt idx="10852">
                  <c:v>042XX N OAKLEY AV</c:v>
                </c:pt>
                <c:pt idx="10853">
                  <c:v>042XX N SAWYER AV</c:v>
                </c:pt>
                <c:pt idx="10854">
                  <c:v>042XX S DREXEL AV</c:v>
                </c:pt>
                <c:pt idx="10855">
                  <c:v>042XX S ELLIS AVE</c:v>
                </c:pt>
                <c:pt idx="10856">
                  <c:v>042XX S KEDZIE AV</c:v>
                </c:pt>
                <c:pt idx="10857">
                  <c:v>042XX S MORGAN ST</c:v>
                </c:pt>
                <c:pt idx="10858">
                  <c:v>042XX S RACINE AV</c:v>
                </c:pt>
                <c:pt idx="10859">
                  <c:v>042XX S UNION AVE</c:v>
                </c:pt>
                <c:pt idx="10860">
                  <c:v>042XX S WABASH AV</c:v>
                </c:pt>
                <c:pt idx="10861">
                  <c:v>042XX W ARGYLE ST</c:v>
                </c:pt>
                <c:pt idx="10862">
                  <c:v>042XX W BELDEN AV</c:v>
                </c:pt>
                <c:pt idx="10863">
                  <c:v>042XX W CERMAK RD</c:v>
                </c:pt>
                <c:pt idx="10864">
                  <c:v>042XX W CULLOM AV</c:v>
                </c:pt>
                <c:pt idx="10865">
                  <c:v>042XX W FIFTH AVE</c:v>
                </c:pt>
                <c:pt idx="10866">
                  <c:v>042XX W GLADYS AV</c:v>
                </c:pt>
                <c:pt idx="10867">
                  <c:v>042XX W HADDON AV</c:v>
                </c:pt>
                <c:pt idx="10868">
                  <c:v>042XX W KINZIE ST</c:v>
                </c:pt>
                <c:pt idx="10869">
                  <c:v>042XX W LELAND AV</c:v>
                </c:pt>
                <c:pt idx="10870">
                  <c:v>042XX W MONROE ST</c:v>
                </c:pt>
                <c:pt idx="10871">
                  <c:v>042XX W NORTH AVE</c:v>
                </c:pt>
                <c:pt idx="10872">
                  <c:v>042XX W OGDEN AVE</c:v>
                </c:pt>
                <c:pt idx="10873">
                  <c:v>042XX W SCHOOL ST</c:v>
                </c:pt>
                <c:pt idx="10874">
                  <c:v>042XX W THOMAS ST</c:v>
                </c:pt>
                <c:pt idx="10875">
                  <c:v>042XX W WILCOX ST</c:v>
                </c:pt>
                <c:pt idx="10876">
                  <c:v>043XX N AUSTIN AV</c:v>
                </c:pt>
                <c:pt idx="10877">
                  <c:v>043XX N AVERS AVE</c:v>
                </c:pt>
                <c:pt idx="10878">
                  <c:v>043XX N DAMEN AVE</c:v>
                </c:pt>
                <c:pt idx="10879">
                  <c:v>043XX N DRAKE AVE</c:v>
                </c:pt>
                <c:pt idx="10880">
                  <c:v>043XX N HOYNE AVE</c:v>
                </c:pt>
                <c:pt idx="10881">
                  <c:v>043XX N KEDZIE AV</c:v>
                </c:pt>
                <c:pt idx="10882">
                  <c:v>043XX N KEELER AV</c:v>
                </c:pt>
                <c:pt idx="10883">
                  <c:v>043XX N KOLMAR AV</c:v>
                </c:pt>
                <c:pt idx="10884">
                  <c:v>043XX N LAMON AVE</c:v>
                </c:pt>
                <c:pt idx="10885">
                  <c:v>043XX N LINDER AV</c:v>
                </c:pt>
                <c:pt idx="10886">
                  <c:v>043XX N MAJOR AVE</c:v>
                </c:pt>
                <c:pt idx="10887">
                  <c:v>043XX N MOBILE AV</c:v>
                </c:pt>
                <c:pt idx="10888">
                  <c:v>043XX N TRIPP AVE</c:v>
                </c:pt>
                <c:pt idx="10889">
                  <c:v>043XX S ALBANY AV</c:v>
                </c:pt>
                <c:pt idx="10890">
                  <c:v>043XX S ARCHER AV</c:v>
                </c:pt>
                <c:pt idx="10891">
                  <c:v>043XX S CICERO AV</c:v>
                </c:pt>
                <c:pt idx="10892">
                  <c:v>043XX S DREXEL BL</c:v>
                </c:pt>
                <c:pt idx="10893">
                  <c:v>043XX S HONORE ST</c:v>
                </c:pt>
                <c:pt idx="10894">
                  <c:v>043XX S KARLOV AV</c:v>
                </c:pt>
                <c:pt idx="10895">
                  <c:v>043XX S LAWLER AV</c:v>
                </c:pt>
                <c:pt idx="10896">
                  <c:v>043XX S MOZART ST</c:v>
                </c:pt>
                <c:pt idx="10897">
                  <c:v>043XX S SAWYER AV</c:v>
                </c:pt>
                <c:pt idx="10898">
                  <c:v>043XX S TALMAN AV</c:v>
                </c:pt>
                <c:pt idx="10899">
                  <c:v>043XX W BARRY AVE</c:v>
                </c:pt>
                <c:pt idx="10900">
                  <c:v>043XX W CORTEZ ST</c:v>
                </c:pt>
                <c:pt idx="10901">
                  <c:v>043XX W DEVON AVE</c:v>
                </c:pt>
                <c:pt idx="10902">
                  <c:v>043XX W GEORGE ST</c:v>
                </c:pt>
                <c:pt idx="10903">
                  <c:v>043XX W GRAND AVE</c:v>
                </c:pt>
                <c:pt idx="10904">
                  <c:v>043XX W HIRSCH ST</c:v>
                </c:pt>
                <c:pt idx="10905">
                  <c:v>043XX W PALMER ST</c:v>
                </c:pt>
                <c:pt idx="10906">
                  <c:v>043XX W PARKER AV</c:v>
                </c:pt>
                <c:pt idx="10907">
                  <c:v>043XX W ROSCOE ST</c:v>
                </c:pt>
                <c:pt idx="10908">
                  <c:v>043XX W WALTON ST</c:v>
                </c:pt>
                <c:pt idx="10909">
                  <c:v>044XX N ALBANY AV</c:v>
                </c:pt>
                <c:pt idx="10910">
                  <c:v>044XX N CICERO AV</c:v>
                </c:pt>
                <c:pt idx="10911">
                  <c:v>044XX N ELSTON AV</c:v>
                </c:pt>
                <c:pt idx="10912">
                  <c:v>044XX N HAMLIN AV</c:v>
                </c:pt>
                <c:pt idx="10913">
                  <c:v>044XX N KASSON AV</c:v>
                </c:pt>
                <c:pt idx="10914">
                  <c:v>044XX N KENTON AV</c:v>
                </c:pt>
                <c:pt idx="10915">
                  <c:v>044XX N LOWELL AV</c:v>
                </c:pt>
                <c:pt idx="10916">
                  <c:v>044XX N MALDEN ST</c:v>
                </c:pt>
                <c:pt idx="10917">
                  <c:v>044XX N MANGO AVE</c:v>
                </c:pt>
                <c:pt idx="10918">
                  <c:v>044XX N MARINE DR</c:v>
                </c:pt>
                <c:pt idx="10919">
                  <c:v>044XX N MASON AVE</c:v>
                </c:pt>
                <c:pt idx="10920">
                  <c:v>044XX N MEADE AVE</c:v>
                </c:pt>
                <c:pt idx="10921">
                  <c:v>044XX N MENARD AV</c:v>
                </c:pt>
                <c:pt idx="10922">
                  <c:v>044XX N MOODY AVE</c:v>
                </c:pt>
                <c:pt idx="10923">
                  <c:v>044XX N MOZART ST</c:v>
                </c:pt>
                <c:pt idx="10924">
                  <c:v>044XX N SAWYER AV</c:v>
                </c:pt>
                <c:pt idx="10925">
                  <c:v>044XX N SEELEY AV</c:v>
                </c:pt>
                <c:pt idx="10926">
                  <c:v>044XX S DRAKE AVE</c:v>
                </c:pt>
                <c:pt idx="10927">
                  <c:v>044XX S DREXEL AV</c:v>
                </c:pt>
                <c:pt idx="10928">
                  <c:v>044XX S ELLIS AVE</c:v>
                </c:pt>
                <c:pt idx="10929">
                  <c:v>044XX S EVANS AVE</c:v>
                </c:pt>
                <c:pt idx="10930">
                  <c:v>044XX S HOMAN AVE</c:v>
                </c:pt>
                <c:pt idx="10931">
                  <c:v>044XX S KEDZIE AV</c:v>
                </c:pt>
                <c:pt idx="10932">
                  <c:v>044XX S KEELER AV</c:v>
                </c:pt>
                <c:pt idx="10933">
                  <c:v>044XX S LAMON AVE</c:v>
                </c:pt>
                <c:pt idx="10934">
                  <c:v>044XX S MORGAN ST</c:v>
                </c:pt>
                <c:pt idx="10935">
                  <c:v>044XX S RACINE AV</c:v>
                </c:pt>
                <c:pt idx="10936">
                  <c:v>044XX S TRIPP AVE</c:v>
                </c:pt>
                <c:pt idx="10937">
                  <c:v>044XX S UNION AVE</c:v>
                </c:pt>
                <c:pt idx="10938">
                  <c:v>044XX S WABASH AV</c:v>
                </c:pt>
                <c:pt idx="10939">
                  <c:v>044XX W ARGYLE ST</c:v>
                </c:pt>
                <c:pt idx="10940">
                  <c:v>044XX W BELDEN AV</c:v>
                </c:pt>
                <c:pt idx="10941">
                  <c:v>044XX W CERMAK RD</c:v>
                </c:pt>
                <c:pt idx="10942">
                  <c:v>044XX W FIFTH AVE</c:v>
                </c:pt>
                <c:pt idx="10943">
                  <c:v>044XX W FULTON ST</c:v>
                </c:pt>
                <c:pt idx="10944">
                  <c:v>044XX W GLADYS AV</c:v>
                </c:pt>
                <c:pt idx="10945">
                  <c:v>044XX W HADDON AV</c:v>
                </c:pt>
                <c:pt idx="10946">
                  <c:v>044XX W KINZIE ST</c:v>
                </c:pt>
                <c:pt idx="10947">
                  <c:v>044XX W LELAND AV</c:v>
                </c:pt>
                <c:pt idx="10948">
                  <c:v>044XX W MONROE ST</c:v>
                </c:pt>
                <c:pt idx="10949">
                  <c:v>044XX W NORTH AVE</c:v>
                </c:pt>
                <c:pt idx="10950">
                  <c:v>044XX W OGDEN AVE</c:v>
                </c:pt>
                <c:pt idx="10951">
                  <c:v>044XX W SCHOOL ST</c:v>
                </c:pt>
                <c:pt idx="10952">
                  <c:v>044XX W THOMAS ST</c:v>
                </c:pt>
                <c:pt idx="10953">
                  <c:v>044XX W THOME AVE</c:v>
                </c:pt>
                <c:pt idx="10954">
                  <c:v>044XX W WILCOX ST</c:v>
                </c:pt>
                <c:pt idx="10955">
                  <c:v>044XX W WILSON AV</c:v>
                </c:pt>
                <c:pt idx="10956">
                  <c:v>045XX N ANTHON AV</c:v>
                </c:pt>
                <c:pt idx="10957">
                  <c:v>045XX N AUSTIN AV</c:v>
                </c:pt>
                <c:pt idx="10958">
                  <c:v>045XX N AVERS AVE</c:v>
                </c:pt>
                <c:pt idx="10959">
                  <c:v>045XX N BEACON ST</c:v>
                </c:pt>
                <c:pt idx="10960">
                  <c:v>045XX N DAMEN AVE</c:v>
                </c:pt>
                <c:pt idx="10961">
                  <c:v>045XX N DRAKE AVE</c:v>
                </c:pt>
                <c:pt idx="10962">
                  <c:v>045XX N KEDZIE AV</c:v>
                </c:pt>
                <c:pt idx="10963">
                  <c:v>045XX N KEELER AV</c:v>
                </c:pt>
                <c:pt idx="10964">
                  <c:v>045XX N KEOKUK AV</c:v>
                </c:pt>
                <c:pt idx="10965">
                  <c:v>045XX N LINDER AV</c:v>
                </c:pt>
                <c:pt idx="10966">
                  <c:v>045XX N MAJOR AVE</c:v>
                </c:pt>
                <c:pt idx="10967">
                  <c:v>045XX N MANOR AVE</c:v>
                </c:pt>
                <c:pt idx="10968">
                  <c:v>045XX N MOBILE AV</c:v>
                </c:pt>
                <c:pt idx="10969">
                  <c:v>045XX S ALBANY AV</c:v>
                </c:pt>
                <c:pt idx="10970">
                  <c:v>045XX S ARCHER AV</c:v>
                </c:pt>
                <c:pt idx="10971">
                  <c:v>045XX S CICERO AV</c:v>
                </c:pt>
                <c:pt idx="10972">
                  <c:v>045XX S DREXEL BL</c:v>
                </c:pt>
                <c:pt idx="10973">
                  <c:v>045XX S HAMLIN AV</c:v>
                </c:pt>
                <c:pt idx="10974">
                  <c:v>045XX S HONORE ST</c:v>
                </c:pt>
                <c:pt idx="10975">
                  <c:v>045XX S KARLOV AV</c:v>
                </c:pt>
                <c:pt idx="10976">
                  <c:v>045XX S LAWLER AV</c:v>
                </c:pt>
                <c:pt idx="10977">
                  <c:v>045XX S LOOMIS ST</c:v>
                </c:pt>
                <c:pt idx="10978">
                  <c:v>045XX S MOZART ST</c:v>
                </c:pt>
                <c:pt idx="10979">
                  <c:v>045XX S NORMAL AV</c:v>
                </c:pt>
                <c:pt idx="10980">
                  <c:v>045XX S SAWYER AV</c:v>
                </c:pt>
                <c:pt idx="10981">
                  <c:v>045XX S TALMAN AV</c:v>
                </c:pt>
                <c:pt idx="10982">
                  <c:v>045XX W BARRY AVE</c:v>
                </c:pt>
                <c:pt idx="10983">
                  <c:v>045XX W CORTEZ ST</c:v>
                </c:pt>
                <c:pt idx="10984">
                  <c:v>045XX W DEMING PL</c:v>
                </c:pt>
                <c:pt idx="10985">
                  <c:v>045XX W FOSTER AV</c:v>
                </c:pt>
                <c:pt idx="10986">
                  <c:v>045XX W GEORGE ST</c:v>
                </c:pt>
                <c:pt idx="10987">
                  <c:v>045XX W GRAND AVE</c:v>
                </c:pt>
                <c:pt idx="10988">
                  <c:v>045XX W PALMER ST</c:v>
                </c:pt>
                <c:pt idx="10989">
                  <c:v>045XX W PARKER AV</c:v>
                </c:pt>
                <c:pt idx="10990">
                  <c:v>045XX W ROSCOE ST</c:v>
                </c:pt>
                <c:pt idx="10991">
                  <c:v>046XX N ALBANY AV</c:v>
                </c:pt>
                <c:pt idx="10992">
                  <c:v>046XX N CICERO AV</c:v>
                </c:pt>
                <c:pt idx="10993">
                  <c:v>046XX N ELSTON AV</c:v>
                </c:pt>
                <c:pt idx="10994">
                  <c:v>046XX N HAMLIN AV</c:v>
                </c:pt>
                <c:pt idx="10995">
                  <c:v>046XX N KARLOV AV</c:v>
                </c:pt>
                <c:pt idx="10996">
                  <c:v>046XX N KASSON AV</c:v>
                </c:pt>
                <c:pt idx="10997">
                  <c:v>046XX N KELSO AVE</c:v>
                </c:pt>
                <c:pt idx="10998">
                  <c:v>046XX N KENTON AV</c:v>
                </c:pt>
                <c:pt idx="10999">
                  <c:v>046XX N KIONA AVE</c:v>
                </c:pt>
                <c:pt idx="11000">
                  <c:v>046XX N LAWLER AV</c:v>
                </c:pt>
                <c:pt idx="11001">
                  <c:v>046XX N LOWELL AV</c:v>
                </c:pt>
                <c:pt idx="11002">
                  <c:v>046XX N MALDEN ST</c:v>
                </c:pt>
                <c:pt idx="11003">
                  <c:v>046XX N MARINE DR</c:v>
                </c:pt>
                <c:pt idx="11004">
                  <c:v>046XX N MENARD AV</c:v>
                </c:pt>
                <c:pt idx="11005">
                  <c:v>046XX N SEELEY AV</c:v>
                </c:pt>
                <c:pt idx="11006">
                  <c:v>046XX S AVERS AVE</c:v>
                </c:pt>
                <c:pt idx="11007">
                  <c:v>046XX S DAMEN AVE</c:v>
                </c:pt>
                <c:pt idx="11008">
                  <c:v>046XX S DRAKE AVE</c:v>
                </c:pt>
                <c:pt idx="11009">
                  <c:v>046XX S DREXEL AV</c:v>
                </c:pt>
                <c:pt idx="11010">
                  <c:v>046XX S ELLIS AVE</c:v>
                </c:pt>
                <c:pt idx="11011">
                  <c:v>046XX S EVANS AVE</c:v>
                </c:pt>
                <c:pt idx="11012">
                  <c:v>046XX S HOMAN AVE</c:v>
                </c:pt>
                <c:pt idx="11013">
                  <c:v>046XX S Homan Ave</c:v>
                </c:pt>
                <c:pt idx="11014">
                  <c:v>046XX S KEDZIE AV</c:v>
                </c:pt>
                <c:pt idx="11015">
                  <c:v>046XX S KEELER AV</c:v>
                </c:pt>
                <c:pt idx="11016">
                  <c:v>046XX S KOLIN AVE</c:v>
                </c:pt>
                <c:pt idx="11017">
                  <c:v>046XX S KOLMAR AV</c:v>
                </c:pt>
                <c:pt idx="11018">
                  <c:v>046XX S LAFLIN ST</c:v>
                </c:pt>
                <c:pt idx="11019">
                  <c:v>046XX S LAMON AVE</c:v>
                </c:pt>
                <c:pt idx="11020">
                  <c:v>046XX S RACINE AV</c:v>
                </c:pt>
                <c:pt idx="11021">
                  <c:v>046XX S TRIPP AVE</c:v>
                </c:pt>
                <c:pt idx="11022">
                  <c:v>046XX S UNION AVE</c:v>
                </c:pt>
                <c:pt idx="11023">
                  <c:v>046XX S WABASH AV</c:v>
                </c:pt>
                <c:pt idx="11024">
                  <c:v>046XX W BELDEN AV</c:v>
                </c:pt>
                <c:pt idx="11025">
                  <c:v>046XX W FIFTH AVE</c:v>
                </c:pt>
                <c:pt idx="11026">
                  <c:v>046XX W FULTON ST</c:v>
                </c:pt>
                <c:pt idx="11027">
                  <c:v>046XX W GLADYS AV</c:v>
                </c:pt>
                <c:pt idx="11028">
                  <c:v>046XX W MCLEAN AV</c:v>
                </c:pt>
                <c:pt idx="11029">
                  <c:v>046XX W MONROE ST</c:v>
                </c:pt>
                <c:pt idx="11030">
                  <c:v>046XX W NORTH AVE</c:v>
                </c:pt>
                <c:pt idx="11031">
                  <c:v>046XX W OGDEN AVE</c:v>
                </c:pt>
                <c:pt idx="11032">
                  <c:v>046XX W SCHOOL ST</c:v>
                </c:pt>
                <c:pt idx="11033">
                  <c:v>046XX W WILSON AV</c:v>
                </c:pt>
                <c:pt idx="11034">
                  <c:v>047XX N ANTHON AV</c:v>
                </c:pt>
                <c:pt idx="11035">
                  <c:v>047XX N AUSTIN AV</c:v>
                </c:pt>
                <c:pt idx="11036">
                  <c:v>047XX N AVERS AVE</c:v>
                </c:pt>
                <c:pt idx="11037">
                  <c:v>047XX N BEACON ST</c:v>
                </c:pt>
                <c:pt idx="11038">
                  <c:v>047XX N DAMEN AVE</c:v>
                </c:pt>
                <c:pt idx="11039">
                  <c:v>047XX N DRAKE AVE</c:v>
                </c:pt>
                <c:pt idx="11040">
                  <c:v>047XX N KEDZIE AV</c:v>
                </c:pt>
                <c:pt idx="11041">
                  <c:v>047XX N KEELER AV</c:v>
                </c:pt>
                <c:pt idx="11042">
                  <c:v>047XX N LAMON AVE</c:v>
                </c:pt>
                <c:pt idx="11043">
                  <c:v>047XX N LINDER AV</c:v>
                </c:pt>
                <c:pt idx="11044">
                  <c:v>047XX N LONDON AV</c:v>
                </c:pt>
                <c:pt idx="11045">
                  <c:v>047XX N LOTUS AVE</c:v>
                </c:pt>
                <c:pt idx="11046">
                  <c:v>047XX N MAJOR AVE</c:v>
                </c:pt>
                <c:pt idx="11047">
                  <c:v>047XX N MANOR AVE</c:v>
                </c:pt>
                <c:pt idx="11048">
                  <c:v>047XX N RACINE AV</c:v>
                </c:pt>
                <c:pt idx="11049">
                  <c:v>047XX N TRIPP AVE</c:v>
                </c:pt>
                <c:pt idx="11050">
                  <c:v>047XX S ARCHER AV</c:v>
                </c:pt>
                <c:pt idx="11051">
                  <c:v>047XX S BISHOP ST</c:v>
                </c:pt>
                <c:pt idx="11052">
                  <c:v>047XX S CICERO AV</c:v>
                </c:pt>
                <c:pt idx="11053">
                  <c:v>047XX S DREXEL BL</c:v>
                </c:pt>
                <c:pt idx="11054">
                  <c:v>047XX S HAMLIN AV</c:v>
                </c:pt>
                <c:pt idx="11055">
                  <c:v>047XX S HONORE ST</c:v>
                </c:pt>
                <c:pt idx="11056">
                  <c:v>047XX S KARLOV AV</c:v>
                </c:pt>
                <c:pt idx="11057">
                  <c:v>047XX S LAWLER AV</c:v>
                </c:pt>
                <c:pt idx="11058">
                  <c:v>047XX S LOOMIS ST</c:v>
                </c:pt>
                <c:pt idx="11059">
                  <c:v>047XX S NORMAL AV</c:v>
                </c:pt>
                <c:pt idx="11060">
                  <c:v>047XX S OAKLEY AV</c:v>
                </c:pt>
                <c:pt idx="11061">
                  <c:v>047XX S SEELEY AV</c:v>
                </c:pt>
                <c:pt idx="11062">
                  <c:v>047XX S TALMAN AV</c:v>
                </c:pt>
                <c:pt idx="11063">
                  <c:v>047XX W BARRY AVE</c:v>
                </c:pt>
                <c:pt idx="11064">
                  <c:v>047XX W DEMING PL</c:v>
                </c:pt>
                <c:pt idx="11065">
                  <c:v>047XX W DEVON AVE</c:v>
                </c:pt>
                <c:pt idx="11066">
                  <c:v>047XX W FOSTER AV</c:v>
                </c:pt>
                <c:pt idx="11067">
                  <c:v>047XX W GEORGE ST</c:v>
                </c:pt>
                <c:pt idx="11068">
                  <c:v>047XX W GRAND AVE</c:v>
                </c:pt>
                <c:pt idx="11069">
                  <c:v>047XX W PALMER ST</c:v>
                </c:pt>
                <c:pt idx="11070">
                  <c:v>047XX W PARKER AV</c:v>
                </c:pt>
                <c:pt idx="11071">
                  <c:v>047XX W ROSCOE ST</c:v>
                </c:pt>
                <c:pt idx="11072">
                  <c:v>047XX W WALTON ST</c:v>
                </c:pt>
                <c:pt idx="11073">
                  <c:v>047XX W WAYMAN ST</c:v>
                </c:pt>
                <c:pt idx="11074">
                  <c:v>048XX N ALBANY AV</c:v>
                </c:pt>
                <c:pt idx="11075">
                  <c:v>048XX N CICERO AV</c:v>
                </c:pt>
                <c:pt idx="11076">
                  <c:v>048XX N ELSTON AV</c:v>
                </c:pt>
                <c:pt idx="11077">
                  <c:v>048XX N HAMLIN AV</c:v>
                </c:pt>
                <c:pt idx="11078">
                  <c:v>048XX N HARLEM AV</c:v>
                </c:pt>
                <c:pt idx="11079">
                  <c:v>048XX N KARLOV AV</c:v>
                </c:pt>
                <c:pt idx="11080">
                  <c:v>048XX N LIPPS AVE</c:v>
                </c:pt>
                <c:pt idx="11081">
                  <c:v>048XX N LOWELL AV</c:v>
                </c:pt>
                <c:pt idx="11082">
                  <c:v>048XX N MARINE DR</c:v>
                </c:pt>
                <c:pt idx="11083">
                  <c:v>048XX N MASON AVE</c:v>
                </c:pt>
                <c:pt idx="11084">
                  <c:v>048XX N MEADE AVE</c:v>
                </c:pt>
                <c:pt idx="11085">
                  <c:v>048XX N MENARD AV</c:v>
                </c:pt>
                <c:pt idx="11086">
                  <c:v>048XX N MOODY AVE</c:v>
                </c:pt>
                <c:pt idx="11087">
                  <c:v>048XX N NEENAH AV</c:v>
                </c:pt>
                <c:pt idx="11088">
                  <c:v>048XX N OAKLEY AV</c:v>
                </c:pt>
                <c:pt idx="11089">
                  <c:v>048XX N SAWYER AV</c:v>
                </c:pt>
                <c:pt idx="11090">
                  <c:v>048XX N SAYRE AVE</c:v>
                </c:pt>
                <c:pt idx="11091">
                  <c:v>048XX N SEELEY AV</c:v>
                </c:pt>
                <c:pt idx="11092">
                  <c:v>048XX N TALMAN AV</c:v>
                </c:pt>
                <c:pt idx="11093">
                  <c:v>048XX S AVERS AVE</c:v>
                </c:pt>
                <c:pt idx="11094">
                  <c:v>048XX S DAMEN AVE</c:v>
                </c:pt>
                <c:pt idx="11095">
                  <c:v>048XX S DREXEL AV</c:v>
                </c:pt>
                <c:pt idx="11096">
                  <c:v>048XX S ELLIS AVE</c:v>
                </c:pt>
                <c:pt idx="11097">
                  <c:v>048XX S EVANS AVE</c:v>
                </c:pt>
                <c:pt idx="11098">
                  <c:v>048XX S HOYNE AVE</c:v>
                </c:pt>
                <c:pt idx="11099">
                  <c:v>048XX S KEDZIE AV</c:v>
                </c:pt>
                <c:pt idx="11100">
                  <c:v>048XX S KEELER AV</c:v>
                </c:pt>
                <c:pt idx="11101">
                  <c:v>048XX S KOLIN AVE</c:v>
                </c:pt>
                <c:pt idx="11102">
                  <c:v>048XX S LAFLIN ST</c:v>
                </c:pt>
                <c:pt idx="11103">
                  <c:v>048XX S LAMON AVE</c:v>
                </c:pt>
                <c:pt idx="11104">
                  <c:v>048XX S LOOMIS BL</c:v>
                </c:pt>
                <c:pt idx="11105">
                  <c:v>048XX S MORGAN ST</c:v>
                </c:pt>
                <c:pt idx="11106">
                  <c:v>048XX S RACINE AV</c:v>
                </c:pt>
                <c:pt idx="11107">
                  <c:v>048XX S THROOP ST</c:v>
                </c:pt>
                <c:pt idx="11108">
                  <c:v>048XX S TRIPP AVE</c:v>
                </c:pt>
                <c:pt idx="11109">
                  <c:v>048XX S UNION AVE</c:v>
                </c:pt>
                <c:pt idx="11110">
                  <c:v>048XX S WABASH AV</c:v>
                </c:pt>
                <c:pt idx="11111">
                  <c:v>048XX W ARGYLE ST</c:v>
                </c:pt>
                <c:pt idx="11112">
                  <c:v>048XX W BELDEN AV</c:v>
                </c:pt>
                <c:pt idx="11113">
                  <c:v>048XX W CARMEN AV</c:v>
                </c:pt>
                <c:pt idx="11114">
                  <c:v>048XX W CULLOM AV</c:v>
                </c:pt>
                <c:pt idx="11115">
                  <c:v>048XX W FIFTH AVE</c:v>
                </c:pt>
                <c:pt idx="11116">
                  <c:v>048XX W FULTON ST</c:v>
                </c:pt>
                <c:pt idx="11117">
                  <c:v>048XX W GLADYS AV</c:v>
                </c:pt>
                <c:pt idx="11118">
                  <c:v>048XX W HADDON AV</c:v>
                </c:pt>
                <c:pt idx="11119">
                  <c:v>048XX W KINZIE ST</c:v>
                </c:pt>
                <c:pt idx="11120">
                  <c:v>048XX W MONROE ST</c:v>
                </c:pt>
                <c:pt idx="11121">
                  <c:v>048XX W NORTH AVE</c:v>
                </c:pt>
                <c:pt idx="11122">
                  <c:v>048XX W SCHOOL ST</c:v>
                </c:pt>
                <c:pt idx="11123">
                  <c:v>048XX W THOMAS ST</c:v>
                </c:pt>
                <c:pt idx="11124">
                  <c:v>048XX W WILSON AV</c:v>
                </c:pt>
                <c:pt idx="11125">
                  <c:v>049XX N AUSTIN AV</c:v>
                </c:pt>
                <c:pt idx="11126">
                  <c:v>049XX N AVERS AVE</c:v>
                </c:pt>
                <c:pt idx="11127">
                  <c:v>049XX N DAMEN AVE</c:v>
                </c:pt>
                <c:pt idx="11128">
                  <c:v>049XX N DRAKE AVE</c:v>
                </c:pt>
                <c:pt idx="11129">
                  <c:v>049XX N HOYNE AVE</c:v>
                </c:pt>
                <c:pt idx="11130">
                  <c:v>049XX N KEDZIE AV</c:v>
                </c:pt>
                <c:pt idx="11131">
                  <c:v>049XX N KEELER AV</c:v>
                </c:pt>
                <c:pt idx="11132">
                  <c:v>049XX N KOLMAR AV</c:v>
                </c:pt>
                <c:pt idx="11133">
                  <c:v>049XX N KRUGER AV</c:v>
                </c:pt>
                <c:pt idx="11134">
                  <c:v>049XX N LAMON AVE</c:v>
                </c:pt>
                <c:pt idx="11135">
                  <c:v>049XX N MAJOR AVE</c:v>
                </c:pt>
                <c:pt idx="11136">
                  <c:v>049XX N MOBILE AV</c:v>
                </c:pt>
                <c:pt idx="11137">
                  <c:v>049XX N NAGLE AVE</c:v>
                </c:pt>
                <c:pt idx="11138">
                  <c:v>049XX N NATOMA AV</c:v>
                </c:pt>
                <c:pt idx="11139">
                  <c:v>049XX N TRIPP AVE</c:v>
                </c:pt>
                <c:pt idx="11140">
                  <c:v>049XX S ARCHER AV</c:v>
                </c:pt>
                <c:pt idx="11141">
                  <c:v>049XX S CICERO AV</c:v>
                </c:pt>
                <c:pt idx="11142">
                  <c:v>049XX S DREXEL BL</c:v>
                </c:pt>
                <c:pt idx="11143">
                  <c:v>049XX S HAMLIN AV</c:v>
                </c:pt>
                <c:pt idx="11144">
                  <c:v>049XX S HONORE ST</c:v>
                </c:pt>
                <c:pt idx="11145">
                  <c:v>049XX S KARLOV AV</c:v>
                </c:pt>
                <c:pt idx="11146">
                  <c:v>049XX S LOOMIS ST</c:v>
                </c:pt>
                <c:pt idx="11147">
                  <c:v>049XX S OAKLEY AV</c:v>
                </c:pt>
                <c:pt idx="11148">
                  <c:v>049XX S SEELEY AV</c:v>
                </c:pt>
                <c:pt idx="11149">
                  <c:v>049XX W 43 STREET</c:v>
                </c:pt>
                <c:pt idx="11150">
                  <c:v>049XX W BARRY AVE</c:v>
                </c:pt>
                <c:pt idx="11151">
                  <c:v>049XX W BERWYN AV</c:v>
                </c:pt>
                <c:pt idx="11152">
                  <c:v>049XX W CORTEZ ST</c:v>
                </c:pt>
                <c:pt idx="11153">
                  <c:v>049XX W DEMING PL</c:v>
                </c:pt>
                <c:pt idx="11154">
                  <c:v>049XX W DEVON AVE</c:v>
                </c:pt>
                <c:pt idx="11155">
                  <c:v>049XX W FOSTER AV</c:v>
                </c:pt>
                <c:pt idx="11156">
                  <c:v>049XX W GEORGE ST</c:v>
                </c:pt>
                <c:pt idx="11157">
                  <c:v>049XX W GRAND AVE</c:v>
                </c:pt>
                <c:pt idx="11158">
                  <c:v>049XX W HIRSCH ST</c:v>
                </c:pt>
                <c:pt idx="11159">
                  <c:v>049XX W MEDILL AV</c:v>
                </c:pt>
                <c:pt idx="11160">
                  <c:v>049XX W NELSON ST</c:v>
                </c:pt>
                <c:pt idx="11161">
                  <c:v>049XX W PALMER ST</c:v>
                </c:pt>
                <c:pt idx="11162">
                  <c:v>049XX W PARKER AV</c:v>
                </c:pt>
                <c:pt idx="11163">
                  <c:v>049XX W QUINCY ST</c:v>
                </c:pt>
                <c:pt idx="11164">
                  <c:v>049XX W ROSCOE ST</c:v>
                </c:pt>
                <c:pt idx="11165">
                  <c:v>049XX W STRONG ST</c:v>
                </c:pt>
                <c:pt idx="11166">
                  <c:v>049XX W WALTON ST</c:v>
                </c:pt>
                <c:pt idx="11167">
                  <c:v>049XX W WARNER AV</c:v>
                </c:pt>
                <c:pt idx="11168">
                  <c:v>050XX N AUSTIN AV</c:v>
                </c:pt>
                <c:pt idx="11169">
                  <c:v>050XX N AVERS AVE</c:v>
                </c:pt>
                <c:pt idx="11170">
                  <c:v>050XX N DAMEN AVE</c:v>
                </c:pt>
                <c:pt idx="11171">
                  <c:v>050XX N DRAKE AVE</c:v>
                </c:pt>
                <c:pt idx="11172">
                  <c:v>050XX N KEDZIE AV</c:v>
                </c:pt>
                <c:pt idx="11173">
                  <c:v>050XX N KEELER AV</c:v>
                </c:pt>
                <c:pt idx="11174">
                  <c:v>050XX N KOLMAR AV</c:v>
                </c:pt>
                <c:pt idx="11175">
                  <c:v>050XX N LAMON AVE</c:v>
                </c:pt>
                <c:pt idx="11176">
                  <c:v>050XX N MAJOR AVE</c:v>
                </c:pt>
                <c:pt idx="11177">
                  <c:v>050XX N MOBILE AV</c:v>
                </c:pt>
                <c:pt idx="11178">
                  <c:v>050XX N NAGLE AVE</c:v>
                </c:pt>
                <c:pt idx="11179">
                  <c:v>050XX N NATOMA AV</c:v>
                </c:pt>
                <c:pt idx="11180">
                  <c:v>050XX N OTTAWA AV</c:v>
                </c:pt>
                <c:pt idx="11181">
                  <c:v>050XX N TRIPP AVE</c:v>
                </c:pt>
                <c:pt idx="11182">
                  <c:v>050XX S ARCHER AV</c:v>
                </c:pt>
                <c:pt idx="11183">
                  <c:v>050XX S BISHOP ST</c:v>
                </c:pt>
                <c:pt idx="11184">
                  <c:v>050XX S CICERO AV</c:v>
                </c:pt>
                <c:pt idx="11185">
                  <c:v>050XX S DREXEL BL</c:v>
                </c:pt>
                <c:pt idx="11186">
                  <c:v>050XX S KARLOV AV</c:v>
                </c:pt>
                <c:pt idx="11187">
                  <c:v>050XX S LAWLER AV</c:v>
                </c:pt>
                <c:pt idx="11188">
                  <c:v>050XX S LOOMIS ST</c:v>
                </c:pt>
                <c:pt idx="11189">
                  <c:v>050XX S OAKLEY AV</c:v>
                </c:pt>
                <c:pt idx="11190">
                  <c:v>050XX S SEELEY AV</c:v>
                </c:pt>
                <c:pt idx="11191">
                  <c:v>050XX S TALMAN AV</c:v>
                </c:pt>
                <c:pt idx="11192">
                  <c:v>050XX W BARRY AVE</c:v>
                </c:pt>
                <c:pt idx="11193">
                  <c:v>050XX W BERWYN AV</c:v>
                </c:pt>
                <c:pt idx="11194">
                  <c:v>050XX W DEMING PL</c:v>
                </c:pt>
                <c:pt idx="11195">
                  <c:v>050XX W DEVON AVE</c:v>
                </c:pt>
                <c:pt idx="11196">
                  <c:v>050XX W FOSTER AV</c:v>
                </c:pt>
                <c:pt idx="11197">
                  <c:v>050XX W GEORGE ST</c:v>
                </c:pt>
                <c:pt idx="11198">
                  <c:v>050XX W GRAND AVE</c:v>
                </c:pt>
                <c:pt idx="11199">
                  <c:v>050XX W HIRSCH ST</c:v>
                </c:pt>
                <c:pt idx="11200">
                  <c:v>050XX W NELSON ST</c:v>
                </c:pt>
                <c:pt idx="11201">
                  <c:v>050XX W PALMER ST</c:v>
                </c:pt>
                <c:pt idx="11202">
                  <c:v>050XX W PARKER AV</c:v>
                </c:pt>
                <c:pt idx="11203">
                  <c:v>050XX W QUINCY ST</c:v>
                </c:pt>
                <c:pt idx="11204">
                  <c:v>050XX W ROSCOE ST</c:v>
                </c:pt>
                <c:pt idx="11205">
                  <c:v>050XX W STRONG ST</c:v>
                </c:pt>
                <c:pt idx="11206">
                  <c:v>051XX N ALBANY AV</c:v>
                </c:pt>
                <c:pt idx="11207">
                  <c:v>051XX N CICERO AV</c:v>
                </c:pt>
                <c:pt idx="11208">
                  <c:v>051XX N ELSTON AV</c:v>
                </c:pt>
                <c:pt idx="11209">
                  <c:v>051XX N HARLEM AV</c:v>
                </c:pt>
                <c:pt idx="11210">
                  <c:v>051XX N KENTON AV</c:v>
                </c:pt>
                <c:pt idx="11211">
                  <c:v>051XX N LOWELL AV</c:v>
                </c:pt>
                <c:pt idx="11212">
                  <c:v>051XX N MANGO AVE</c:v>
                </c:pt>
                <c:pt idx="11213">
                  <c:v>051XX N MARINE DR</c:v>
                </c:pt>
                <c:pt idx="11214">
                  <c:v>051XX N MASON AVE</c:v>
                </c:pt>
                <c:pt idx="11215">
                  <c:v>051XX N MEADE AVE</c:v>
                </c:pt>
                <c:pt idx="11216">
                  <c:v>051XX N MENARD AV</c:v>
                </c:pt>
                <c:pt idx="11217">
                  <c:v>051XX N MOODY AVE</c:v>
                </c:pt>
                <c:pt idx="11218">
                  <c:v>051XX N NEENAH AV</c:v>
                </c:pt>
                <c:pt idx="11219">
                  <c:v>051XX N OAKLEY AV</c:v>
                </c:pt>
                <c:pt idx="11220">
                  <c:v>051XX N SAYRE AVE</c:v>
                </c:pt>
                <c:pt idx="11221">
                  <c:v>051XX S AUSTIN AV</c:v>
                </c:pt>
                <c:pt idx="11222">
                  <c:v>051XX S AVERS AVE</c:v>
                </c:pt>
                <c:pt idx="11223">
                  <c:v>051XX S DAMEN AVE</c:v>
                </c:pt>
                <c:pt idx="11224">
                  <c:v>051XX S DREXEL AV</c:v>
                </c:pt>
                <c:pt idx="11225">
                  <c:v>051XX S ELLIS AVE</c:v>
                </c:pt>
                <c:pt idx="11226">
                  <c:v>051XX S HARPER AV</c:v>
                </c:pt>
                <c:pt idx="11227">
                  <c:v>051XX S HOMAN AVE</c:v>
                </c:pt>
                <c:pt idx="11228">
                  <c:v>051XX S HOYNE AVE</c:v>
                </c:pt>
                <c:pt idx="11229">
                  <c:v>051XX S KEDZIE AV</c:v>
                </c:pt>
                <c:pt idx="11230">
                  <c:v>051XX S KEELER AV</c:v>
                </c:pt>
                <c:pt idx="11231">
                  <c:v>051XX S KOLIN AVE</c:v>
                </c:pt>
                <c:pt idx="11232">
                  <c:v>051XX S KOLMAR AV</c:v>
                </c:pt>
                <c:pt idx="11233">
                  <c:v>051XX S LAFLIN ST</c:v>
                </c:pt>
                <c:pt idx="11234">
                  <c:v>051XX S LAMON AVE</c:v>
                </c:pt>
                <c:pt idx="11235">
                  <c:v>051XX S LINDER AV</c:v>
                </c:pt>
                <c:pt idx="11236">
                  <c:v>051XX S LOOMIS BL</c:v>
                </c:pt>
                <c:pt idx="11237">
                  <c:v>051XX S LOTUS AVE</c:v>
                </c:pt>
                <c:pt idx="11238">
                  <c:v>051XX S MAJOR AVE</c:v>
                </c:pt>
                <c:pt idx="11239">
                  <c:v>051XX S MOBILE AV</c:v>
                </c:pt>
                <c:pt idx="11240">
                  <c:v>051XX S MORGAN ST</c:v>
                </c:pt>
                <c:pt idx="11241">
                  <c:v>051XX S NAGLE AVE</c:v>
                </c:pt>
                <c:pt idx="11242">
                  <c:v>051XX S NATOMA AV</c:v>
                </c:pt>
                <c:pt idx="11243">
                  <c:v>051XX S PEORIA ST</c:v>
                </c:pt>
                <c:pt idx="11244">
                  <c:v>051XX S RACINE AV</c:v>
                </c:pt>
                <c:pt idx="11245">
                  <c:v>051XX S THROOP ST</c:v>
                </c:pt>
                <c:pt idx="11246">
                  <c:v>051XX S TRIPP AVE</c:v>
                </c:pt>
                <c:pt idx="11247">
                  <c:v>051XX S UNION AVE</c:v>
                </c:pt>
                <c:pt idx="11248">
                  <c:v>051XX S WABASH AV</c:v>
                </c:pt>
                <c:pt idx="11249">
                  <c:v>051XX W ARGYLE ST</c:v>
                </c:pt>
                <c:pt idx="11250">
                  <c:v>051XX W BELDEN AV</c:v>
                </c:pt>
                <c:pt idx="11251">
                  <c:v>051XX W CARMEN AV</c:v>
                </c:pt>
                <c:pt idx="11252">
                  <c:v>051XX W CULLOM AV</c:v>
                </c:pt>
                <c:pt idx="11253">
                  <c:v>051XX W FULTON ST</c:v>
                </c:pt>
                <c:pt idx="11254">
                  <c:v>051XX W GLADYS AV</c:v>
                </c:pt>
                <c:pt idx="11255">
                  <c:v>051XX W KINZIE ST</c:v>
                </c:pt>
                <c:pt idx="11256">
                  <c:v>051XX W LELAND AV</c:v>
                </c:pt>
                <c:pt idx="11257">
                  <c:v>051XX W MONROE ST</c:v>
                </c:pt>
                <c:pt idx="11258">
                  <c:v>051XX W NORTH AVE</c:v>
                </c:pt>
                <c:pt idx="11259">
                  <c:v>051XX W SCHOOL ST</c:v>
                </c:pt>
                <c:pt idx="11260">
                  <c:v>051XX W THOMAS ST</c:v>
                </c:pt>
                <c:pt idx="11261">
                  <c:v>051XX W WILSON AV</c:v>
                </c:pt>
                <c:pt idx="11262">
                  <c:v>051XX W WINONA ST</c:v>
                </c:pt>
                <c:pt idx="11263">
                  <c:v>052XX N AUSTIN AV</c:v>
                </c:pt>
                <c:pt idx="11264">
                  <c:v>052XX N DAMEN AVE</c:v>
                </c:pt>
                <c:pt idx="11265">
                  <c:v>052XX N HOYNE AVE</c:v>
                </c:pt>
                <c:pt idx="11266">
                  <c:v>052XX N KEDZIE AV</c:v>
                </c:pt>
                <c:pt idx="11267">
                  <c:v>052XX N LAMON AVE</c:v>
                </c:pt>
                <c:pt idx="11268">
                  <c:v>052XX N LARNED AV</c:v>
                </c:pt>
                <c:pt idx="11269">
                  <c:v>052XX N LIANO AVE</c:v>
                </c:pt>
                <c:pt idx="11270">
                  <c:v>052XX N MOBILE AV</c:v>
                </c:pt>
                <c:pt idx="11271">
                  <c:v>052XX N NAGLE AVE</c:v>
                </c:pt>
                <c:pt idx="11272">
                  <c:v>052XX N NATOMA AV</c:v>
                </c:pt>
                <c:pt idx="11273">
                  <c:v>052XX N ORIOLE AV</c:v>
                </c:pt>
                <c:pt idx="11274">
                  <c:v>052XX N OZANAM AV</c:v>
                </c:pt>
                <c:pt idx="11275">
                  <c:v>052XX S ALBANY AV</c:v>
                </c:pt>
                <c:pt idx="11276">
                  <c:v>052XX S ARCHER AV</c:v>
                </c:pt>
                <c:pt idx="11277">
                  <c:v>052XX S BISHOP ST</c:v>
                </c:pt>
                <c:pt idx="11278">
                  <c:v>052XX S CICERO AV</c:v>
                </c:pt>
                <c:pt idx="11279">
                  <c:v>052XX S HAMLIN AV</c:v>
                </c:pt>
                <c:pt idx="11280">
                  <c:v>052XX S HONORE ST</c:v>
                </c:pt>
                <c:pt idx="11281">
                  <c:v>052XX S LOOMIS ST</c:v>
                </c:pt>
                <c:pt idx="11282">
                  <c:v>052XX S LOREL AVE</c:v>
                </c:pt>
                <c:pt idx="11283">
                  <c:v>052XX S MASON AVE</c:v>
                </c:pt>
                <c:pt idx="11284">
                  <c:v>052XX S MEADE AVE</c:v>
                </c:pt>
                <c:pt idx="11285">
                  <c:v>052XX S MENARD AV</c:v>
                </c:pt>
                <c:pt idx="11286">
                  <c:v>052XX S MOODY AVE</c:v>
                </c:pt>
                <c:pt idx="11287">
                  <c:v>052XX S MOZART ST</c:v>
                </c:pt>
                <c:pt idx="11288">
                  <c:v>052XX S NEENAH AV</c:v>
                </c:pt>
                <c:pt idx="11289">
                  <c:v>052XX S SAWYER AV</c:v>
                </c:pt>
                <c:pt idx="11290">
                  <c:v>052XX S SAYRE AVE</c:v>
                </c:pt>
                <c:pt idx="11291">
                  <c:v>052XX S SEELEY AV</c:v>
                </c:pt>
                <c:pt idx="11292">
                  <c:v>052XX S TALMAN AV</c:v>
                </c:pt>
                <c:pt idx="11293">
                  <c:v>052XX W BARRY AVE</c:v>
                </c:pt>
                <c:pt idx="11294">
                  <c:v>052XX W DEMING PL</c:v>
                </c:pt>
                <c:pt idx="11295">
                  <c:v>052XX W DEVON AVE</c:v>
                </c:pt>
                <c:pt idx="11296">
                  <c:v>052XX W FOSTER AV</c:v>
                </c:pt>
                <c:pt idx="11297">
                  <c:v>052XX W GEORGE ST</c:v>
                </c:pt>
                <c:pt idx="11298">
                  <c:v>052XX W GRAND AVE</c:v>
                </c:pt>
                <c:pt idx="11299">
                  <c:v>052XX W HIRSCH ST</c:v>
                </c:pt>
                <c:pt idx="11300">
                  <c:v>052XX W NELSON ST</c:v>
                </c:pt>
                <c:pt idx="11301">
                  <c:v>052XX W PALMER ST</c:v>
                </c:pt>
                <c:pt idx="11302">
                  <c:v>052XX W PARKER AV</c:v>
                </c:pt>
                <c:pt idx="11303">
                  <c:v>052XX W QUINCY ST</c:v>
                </c:pt>
                <c:pt idx="11304">
                  <c:v>052XX W ROSCOE ST</c:v>
                </c:pt>
                <c:pt idx="11305">
                  <c:v>052XX W STRONG ST</c:v>
                </c:pt>
                <c:pt idx="11306">
                  <c:v>052XX W WARNER AV</c:v>
                </c:pt>
                <c:pt idx="11307">
                  <c:v>053XX N CICERO AV</c:v>
                </c:pt>
                <c:pt idx="11308">
                  <c:v>053XX N ELSTON AV</c:v>
                </c:pt>
                <c:pt idx="11309">
                  <c:v>053XX N HARLEM AV</c:v>
                </c:pt>
                <c:pt idx="11310">
                  <c:v>053XX N LAWLER AV</c:v>
                </c:pt>
                <c:pt idx="11311">
                  <c:v>053XX N LOWELL AV</c:v>
                </c:pt>
                <c:pt idx="11312">
                  <c:v>053XX N LUDLAM AV</c:v>
                </c:pt>
                <c:pt idx="11313">
                  <c:v>053XX N LYNCH AVE</c:v>
                </c:pt>
                <c:pt idx="11314">
                  <c:v>053XX N MASON AVE</c:v>
                </c:pt>
                <c:pt idx="11315">
                  <c:v>053XX N MEADE AVE</c:v>
                </c:pt>
                <c:pt idx="11316">
                  <c:v>053XX N MENARD AV</c:v>
                </c:pt>
                <c:pt idx="11317">
                  <c:v>053XX N MOODY AVE</c:v>
                </c:pt>
                <c:pt idx="11318">
                  <c:v>053XX N NEENAH AV</c:v>
                </c:pt>
                <c:pt idx="11319">
                  <c:v>053XX N OAKLEY AV</c:v>
                </c:pt>
                <c:pt idx="11320">
                  <c:v>053XX N OKETO AVE</c:v>
                </c:pt>
                <c:pt idx="11321">
                  <c:v>053XX N OLCOTT AV</c:v>
                </c:pt>
                <c:pt idx="11322">
                  <c:v>053XX N SAWYER AV</c:v>
                </c:pt>
                <c:pt idx="11323">
                  <c:v>053XX N WAYNE AVE</c:v>
                </c:pt>
                <c:pt idx="11324">
                  <c:v>053XX S AUSTIN AV</c:v>
                </c:pt>
                <c:pt idx="11325">
                  <c:v>053XX S AVERS AVE</c:v>
                </c:pt>
                <c:pt idx="11326">
                  <c:v>053XX S DAMEN AVE</c:v>
                </c:pt>
                <c:pt idx="11327">
                  <c:v>053XX S DREXEL AV</c:v>
                </c:pt>
                <c:pt idx="11328">
                  <c:v>053XX S ELLIS AVE</c:v>
                </c:pt>
                <c:pt idx="11329">
                  <c:v>053XX S HARPER AV</c:v>
                </c:pt>
                <c:pt idx="11330">
                  <c:v>053XX S HOMAN AVE</c:v>
                </c:pt>
                <c:pt idx="11331">
                  <c:v>053XX S HOYNE AVE</c:v>
                </c:pt>
                <c:pt idx="11332">
                  <c:v>053XX S KEDZIE AV</c:v>
                </c:pt>
                <c:pt idx="11333">
                  <c:v>053XX S KEELER AV</c:v>
                </c:pt>
                <c:pt idx="11334">
                  <c:v>053XX S KOLIN AVE</c:v>
                </c:pt>
                <c:pt idx="11335">
                  <c:v>053XX S LAFLIN ST</c:v>
                </c:pt>
                <c:pt idx="11336">
                  <c:v>053XX S LOOMIS BL</c:v>
                </c:pt>
                <c:pt idx="11337">
                  <c:v>053XX S LOTUS AVE</c:v>
                </c:pt>
                <c:pt idx="11338">
                  <c:v>053XX S MAJOR AVE</c:v>
                </c:pt>
                <c:pt idx="11339">
                  <c:v>053XX S MOBILE AV</c:v>
                </c:pt>
                <c:pt idx="11340">
                  <c:v>053XX S MORGAN ST</c:v>
                </c:pt>
                <c:pt idx="11341">
                  <c:v>053XX S NAGLE AVE</c:v>
                </c:pt>
                <c:pt idx="11342">
                  <c:v>053XX S NATOMA AV</c:v>
                </c:pt>
                <c:pt idx="11343">
                  <c:v>053XX S PEORIA ST</c:v>
                </c:pt>
                <c:pt idx="11344">
                  <c:v>053XX S RACINE AV</c:v>
                </c:pt>
                <c:pt idx="11345">
                  <c:v>053XX S TRIPP AVE</c:v>
                </c:pt>
                <c:pt idx="11346">
                  <c:v>053XX S UNION AVE</c:v>
                </c:pt>
                <c:pt idx="11347">
                  <c:v>053XX S WABASH AV</c:v>
                </c:pt>
                <c:pt idx="11348">
                  <c:v>053XX W ARGYLE ST</c:v>
                </c:pt>
                <c:pt idx="11349">
                  <c:v>053XX W BELDEN AV</c:v>
                </c:pt>
                <c:pt idx="11350">
                  <c:v>053XX W CARMEN AV</c:v>
                </c:pt>
                <c:pt idx="11351">
                  <c:v>053XX W CULLOM AV</c:v>
                </c:pt>
                <c:pt idx="11352">
                  <c:v>053XX W CUYLER AV</c:v>
                </c:pt>
                <c:pt idx="11353">
                  <c:v>053XX W FULTON ST</c:v>
                </c:pt>
                <c:pt idx="11354">
                  <c:v>053XX W GLADYS AV</c:v>
                </c:pt>
                <c:pt idx="11355">
                  <c:v>053XX W KINZIE ST</c:v>
                </c:pt>
                <c:pt idx="11356">
                  <c:v>053XX W LELAND AV</c:v>
                </c:pt>
                <c:pt idx="11357">
                  <c:v>053XX W MONROE ST</c:v>
                </c:pt>
                <c:pt idx="11358">
                  <c:v>053XX W NORTH AVE</c:v>
                </c:pt>
                <c:pt idx="11359">
                  <c:v>053XX W SCHOOL ST</c:v>
                </c:pt>
                <c:pt idx="11360">
                  <c:v>053XX W THOMAS ST</c:v>
                </c:pt>
                <c:pt idx="11361">
                  <c:v>053XX W WILSON AV</c:v>
                </c:pt>
                <c:pt idx="11362">
                  <c:v>053XX W WINONA ST</c:v>
                </c:pt>
                <c:pt idx="11363">
                  <c:v>054XX N AUSTIN AV</c:v>
                </c:pt>
                <c:pt idx="11364">
                  <c:v>054XX N DAMEN AVE</c:v>
                </c:pt>
                <c:pt idx="11365">
                  <c:v>054XX N HOYNE AVE</c:v>
                </c:pt>
                <c:pt idx="11366">
                  <c:v>054XX N KEDZIE AV</c:v>
                </c:pt>
                <c:pt idx="11367">
                  <c:v>054XX N LAMON AVE</c:v>
                </c:pt>
                <c:pt idx="11368">
                  <c:v>054XX N LINDER AV</c:v>
                </c:pt>
                <c:pt idx="11369">
                  <c:v>054XX N LOTUS AVE</c:v>
                </c:pt>
                <c:pt idx="11370">
                  <c:v>054XX N MAGNET AV</c:v>
                </c:pt>
                <c:pt idx="11371">
                  <c:v>054XX N MOBILE AV</c:v>
                </c:pt>
                <c:pt idx="11372">
                  <c:v>054XX N NAGLE AVE</c:v>
                </c:pt>
                <c:pt idx="11373">
                  <c:v>054XX N NATOMA AV</c:v>
                </c:pt>
                <c:pt idx="11374">
                  <c:v>054XX N OCONTO AV</c:v>
                </c:pt>
                <c:pt idx="11375">
                  <c:v>054XX N ORIOLE AV</c:v>
                </c:pt>
                <c:pt idx="11376">
                  <c:v>054XX N PANAMA AV</c:v>
                </c:pt>
                <c:pt idx="11377">
                  <c:v>054XX N PARIS AVE</c:v>
                </c:pt>
                <c:pt idx="11378">
                  <c:v>054XX S ALBANY AV</c:v>
                </c:pt>
                <c:pt idx="11379">
                  <c:v>054XX S ARCHER AV</c:v>
                </c:pt>
                <c:pt idx="11380">
                  <c:v>054XX S BISHOP ST</c:v>
                </c:pt>
                <c:pt idx="11381">
                  <c:v>054XX S CICERO AV</c:v>
                </c:pt>
                <c:pt idx="11382">
                  <c:v>054XX S ELSDON AV</c:v>
                </c:pt>
                <c:pt idx="11383">
                  <c:v>054XX S HAMLIN AV</c:v>
                </c:pt>
                <c:pt idx="11384">
                  <c:v>054XX S HARLEM AV</c:v>
                </c:pt>
                <c:pt idx="11385">
                  <c:v>054XX S HONORE ST</c:v>
                </c:pt>
                <c:pt idx="11386">
                  <c:v>054XX S KARLOV AV</c:v>
                </c:pt>
                <c:pt idx="11387">
                  <c:v>054XX S LOOMIS ST</c:v>
                </c:pt>
                <c:pt idx="11388">
                  <c:v>054XX S LOREL AVE</c:v>
                </c:pt>
                <c:pt idx="11389">
                  <c:v>054XX S MEADE AVE</c:v>
                </c:pt>
                <c:pt idx="11390">
                  <c:v>054XX S MENARD AV</c:v>
                </c:pt>
                <c:pt idx="11391">
                  <c:v>054XX S MOODY AVE</c:v>
                </c:pt>
                <c:pt idx="11392">
                  <c:v>054XX S MOZART ST</c:v>
                </c:pt>
                <c:pt idx="11393">
                  <c:v>054XX S NEENAH AV</c:v>
                </c:pt>
                <c:pt idx="11394">
                  <c:v>054XX S NORMAL AV</c:v>
                </c:pt>
                <c:pt idx="11395">
                  <c:v>054XX S SAWYER AV</c:v>
                </c:pt>
                <c:pt idx="11396">
                  <c:v>054XX S SAYRE AVE</c:v>
                </c:pt>
                <c:pt idx="11397">
                  <c:v>054XX S SEELEY AV</c:v>
                </c:pt>
                <c:pt idx="11398">
                  <c:v>054XX S TALMAN AV</c:v>
                </c:pt>
                <c:pt idx="11399">
                  <c:v>054XX W BARRY AVE</c:v>
                </c:pt>
                <c:pt idx="11400">
                  <c:v>054XX W CORTEZ ST</c:v>
                </c:pt>
                <c:pt idx="11401">
                  <c:v>054XX W DEVON AVE</c:v>
                </c:pt>
                <c:pt idx="11402">
                  <c:v>054XX W FOSTER AV</c:v>
                </c:pt>
                <c:pt idx="11403">
                  <c:v>054XX W GEORGE ST</c:v>
                </c:pt>
                <c:pt idx="11404">
                  <c:v>054XX W GRAND AVE</c:v>
                </c:pt>
                <c:pt idx="11405">
                  <c:v>054XX W HIRSCH ST</c:v>
                </c:pt>
                <c:pt idx="11406">
                  <c:v>054XX W MORSE AVE</c:v>
                </c:pt>
                <c:pt idx="11407">
                  <c:v>054XX W PARKER AV</c:v>
                </c:pt>
                <c:pt idx="11408">
                  <c:v>054XX W QUINCY ST</c:v>
                </c:pt>
                <c:pt idx="11409">
                  <c:v>054XX W ROSCOE ST</c:v>
                </c:pt>
                <c:pt idx="11410">
                  <c:v>054XX W WALTON ST</c:v>
                </c:pt>
                <c:pt idx="11411">
                  <c:v>055XX N ELSTON AV</c:v>
                </c:pt>
                <c:pt idx="11412">
                  <c:v>055XX N HARLEM AV</c:v>
                </c:pt>
                <c:pt idx="11413">
                  <c:v>055XX N LYNCH AVE</c:v>
                </c:pt>
                <c:pt idx="11414">
                  <c:v>055XX N MANGO AVE</c:v>
                </c:pt>
                <c:pt idx="11415">
                  <c:v>055XX N MASON AVE</c:v>
                </c:pt>
                <c:pt idx="11416">
                  <c:v>055XX N MEADE AVE</c:v>
                </c:pt>
                <c:pt idx="11417">
                  <c:v>055XX N MENARD AV</c:v>
                </c:pt>
                <c:pt idx="11418">
                  <c:v>055XX N NEENAH AV</c:v>
                </c:pt>
                <c:pt idx="11419">
                  <c:v>055XX N ODELL AVE</c:v>
                </c:pt>
                <c:pt idx="11420">
                  <c:v>055XX N OKETO AVE</c:v>
                </c:pt>
                <c:pt idx="11421">
                  <c:v>055XX N OLCOTT AV</c:v>
                </c:pt>
                <c:pt idx="11422">
                  <c:v>055XX N SAWYER AV</c:v>
                </c:pt>
                <c:pt idx="11423">
                  <c:v>055XX N SAYRE AVE</c:v>
                </c:pt>
                <c:pt idx="11424">
                  <c:v>055XX N WAYNE AVE</c:v>
                </c:pt>
                <c:pt idx="11425">
                  <c:v>055XX S AUSTIN AV</c:v>
                </c:pt>
                <c:pt idx="11426">
                  <c:v>055XX S DAMEN AVE</c:v>
                </c:pt>
                <c:pt idx="11427">
                  <c:v>055XX S DREXEL AV</c:v>
                </c:pt>
                <c:pt idx="11428">
                  <c:v>055XX S ELLIS AVE</c:v>
                </c:pt>
                <c:pt idx="11429">
                  <c:v>055XX S HARPER AV</c:v>
                </c:pt>
                <c:pt idx="11430">
                  <c:v>055XX S HOMAN AVE</c:v>
                </c:pt>
                <c:pt idx="11431">
                  <c:v>055XX S HOYNE AVE</c:v>
                </c:pt>
                <c:pt idx="11432">
                  <c:v>055XX S KEDZIE AV</c:v>
                </c:pt>
                <c:pt idx="11433">
                  <c:v>055XX S KEELER AV</c:v>
                </c:pt>
                <c:pt idx="11434">
                  <c:v>055XX S KOLIN AVE</c:v>
                </c:pt>
                <c:pt idx="11435">
                  <c:v>055XX S KOLMAR AV</c:v>
                </c:pt>
                <c:pt idx="11436">
                  <c:v>055XX S LAFLIN ST</c:v>
                </c:pt>
                <c:pt idx="11437">
                  <c:v>055XX S LOOMIS BL</c:v>
                </c:pt>
                <c:pt idx="11438">
                  <c:v>055XX S MOBILE AV</c:v>
                </c:pt>
                <c:pt idx="11439">
                  <c:v>055XX S MORGAN ST</c:v>
                </c:pt>
                <c:pt idx="11440">
                  <c:v>055XX S NAGLE AVE</c:v>
                </c:pt>
                <c:pt idx="11441">
                  <c:v>055XX S NATOMA AV</c:v>
                </c:pt>
                <c:pt idx="11442">
                  <c:v>055XX S NORMAL BL</c:v>
                </c:pt>
                <c:pt idx="11443">
                  <c:v>055XX S PEORIA ST</c:v>
                </c:pt>
                <c:pt idx="11444">
                  <c:v>055XX S RACINE AV</c:v>
                </c:pt>
                <c:pt idx="11445">
                  <c:v>055XX S THROOP ST</c:v>
                </c:pt>
                <c:pt idx="11446">
                  <c:v>055XX S TRIPP AVE</c:v>
                </c:pt>
                <c:pt idx="11447">
                  <c:v>055XX S UNION AVE</c:v>
                </c:pt>
                <c:pt idx="11448">
                  <c:v>055XX S WABASH AV</c:v>
                </c:pt>
                <c:pt idx="11449">
                  <c:v>055XX W CULLOM AV</c:v>
                </c:pt>
                <c:pt idx="11450">
                  <c:v>055XX W FULTON ST</c:v>
                </c:pt>
                <c:pt idx="11451">
                  <c:v>055XX W GLADYS AV</c:v>
                </c:pt>
                <c:pt idx="11452">
                  <c:v>055XX W HADDON AV</c:v>
                </c:pt>
                <c:pt idx="11453">
                  <c:v>055XX W LELAND AV</c:v>
                </c:pt>
                <c:pt idx="11454">
                  <c:v>055XX W MONROE ST</c:v>
                </c:pt>
                <c:pt idx="11455">
                  <c:v>055XX W NORTH AVE</c:v>
                </c:pt>
                <c:pt idx="11456">
                  <c:v>055XX W SCHOOL ST</c:v>
                </c:pt>
                <c:pt idx="11457">
                  <c:v>055XX W THOMAS ST</c:v>
                </c:pt>
                <c:pt idx="11458">
                  <c:v>055XX W WILSON AV</c:v>
                </c:pt>
                <c:pt idx="11459">
                  <c:v>056XX N AUSTIN AV</c:v>
                </c:pt>
                <c:pt idx="11460">
                  <c:v>056XX N DRAKE AVE</c:v>
                </c:pt>
                <c:pt idx="11461">
                  <c:v>056XX N JERSEY AV</c:v>
                </c:pt>
                <c:pt idx="11462">
                  <c:v>056XX N KERBS AVE</c:v>
                </c:pt>
                <c:pt idx="11463">
                  <c:v>056XX N MAJOR AVE</c:v>
                </c:pt>
                <c:pt idx="11464">
                  <c:v>056XX N NAGLE AVE</c:v>
                </c:pt>
                <c:pt idx="11465">
                  <c:v>056XX N NATOMA AV</c:v>
                </c:pt>
                <c:pt idx="11466">
                  <c:v>056XX N NEWARK AV</c:v>
                </c:pt>
                <c:pt idx="11467">
                  <c:v>056XX N ORIOLE AV</c:v>
                </c:pt>
                <c:pt idx="11468">
                  <c:v>056XX N OSAGE AVE</c:v>
                </c:pt>
                <c:pt idx="11469">
                  <c:v>056XX N OTTAWA AV</c:v>
                </c:pt>
                <c:pt idx="11470">
                  <c:v>056XX N OZARK AVE</c:v>
                </c:pt>
                <c:pt idx="11471">
                  <c:v>056XX N RIDGE AVE</c:v>
                </c:pt>
                <c:pt idx="11472">
                  <c:v>056XX N ROGERS AV</c:v>
                </c:pt>
                <c:pt idx="11473">
                  <c:v>056XX S ALBANY AV</c:v>
                </c:pt>
                <c:pt idx="11474">
                  <c:v>056XX S ARCHER AV</c:v>
                </c:pt>
                <c:pt idx="11475">
                  <c:v>056XX S BISHOP ST</c:v>
                </c:pt>
                <c:pt idx="11476">
                  <c:v>056XX S CICERO AV</c:v>
                </c:pt>
                <c:pt idx="11477">
                  <c:v>056XX S HAMLIN AV</c:v>
                </c:pt>
                <c:pt idx="11478">
                  <c:v>056XX S HARLEM AV</c:v>
                </c:pt>
                <c:pt idx="11479">
                  <c:v>056XX S HONORE ST</c:v>
                </c:pt>
                <c:pt idx="11480">
                  <c:v>056XX S KARLOV AV</c:v>
                </c:pt>
                <c:pt idx="11481">
                  <c:v>056XX S LOOMIS ST</c:v>
                </c:pt>
                <c:pt idx="11482">
                  <c:v>056XX S MASON AVE</c:v>
                </c:pt>
                <c:pt idx="11483">
                  <c:v>056XX S MEADE AVE</c:v>
                </c:pt>
                <c:pt idx="11484">
                  <c:v>056XX S MENARD AV</c:v>
                </c:pt>
                <c:pt idx="11485">
                  <c:v>056XX S MOODY AVE</c:v>
                </c:pt>
                <c:pt idx="11486">
                  <c:v>056XX S MOZART ST</c:v>
                </c:pt>
                <c:pt idx="11487">
                  <c:v>056XX S NEENAH AV</c:v>
                </c:pt>
                <c:pt idx="11488">
                  <c:v>056XX S NORMAL AV</c:v>
                </c:pt>
                <c:pt idx="11489">
                  <c:v>056XX S OAKLEY AV</c:v>
                </c:pt>
                <c:pt idx="11490">
                  <c:v>056XX S PERRY AVE</c:v>
                </c:pt>
                <c:pt idx="11491">
                  <c:v>056XX S SAWYER AV</c:v>
                </c:pt>
                <c:pt idx="11492">
                  <c:v>056XX S SAYRE AVE</c:v>
                </c:pt>
                <c:pt idx="11493">
                  <c:v>056XX S SEELEY AV</c:v>
                </c:pt>
                <c:pt idx="11494">
                  <c:v>056XX S TALMAN AV</c:v>
                </c:pt>
                <c:pt idx="11495">
                  <c:v>056XX W BARRY AVE</c:v>
                </c:pt>
                <c:pt idx="11496">
                  <c:v>056XX W DEVON AVE</c:v>
                </c:pt>
                <c:pt idx="11497">
                  <c:v>056XX W FOSTER AV</c:v>
                </c:pt>
                <c:pt idx="11498">
                  <c:v>056XX W GEORGE ST</c:v>
                </c:pt>
                <c:pt idx="11499">
                  <c:v>056XX W GRAND AVE</c:v>
                </c:pt>
                <c:pt idx="11500">
                  <c:v>056XX W GROVER ST</c:v>
                </c:pt>
                <c:pt idx="11501">
                  <c:v>056XX W HIRSCH ST</c:v>
                </c:pt>
                <c:pt idx="11502">
                  <c:v>056XX W PALMER ST</c:v>
                </c:pt>
                <c:pt idx="11503">
                  <c:v>056XX W ROSCOE ST</c:v>
                </c:pt>
                <c:pt idx="11504">
                  <c:v>056XX W TAYLOR ST</c:v>
                </c:pt>
                <c:pt idx="11505">
                  <c:v>057XX N CICERO AV</c:v>
                </c:pt>
                <c:pt idx="11506">
                  <c:v>057XX N ELSTON AV</c:v>
                </c:pt>
                <c:pt idx="11507">
                  <c:v>057XX N HARLEM AV</c:v>
                </c:pt>
                <c:pt idx="11508">
                  <c:v>057XX N KARLOV AV</c:v>
                </c:pt>
                <c:pt idx="11509">
                  <c:v>057XX N LOWELL AV</c:v>
                </c:pt>
                <c:pt idx="11510">
                  <c:v>057XX N MANGO AVE</c:v>
                </c:pt>
                <c:pt idx="11511">
                  <c:v>057XX N MANTON AV</c:v>
                </c:pt>
                <c:pt idx="11512">
                  <c:v>057XX N MASON AVE</c:v>
                </c:pt>
                <c:pt idx="11513">
                  <c:v>057XX N MEADE AVE</c:v>
                </c:pt>
                <c:pt idx="11514">
                  <c:v>057XX N MENARD AV</c:v>
                </c:pt>
                <c:pt idx="11515">
                  <c:v>057XX N MOODY AVE</c:v>
                </c:pt>
                <c:pt idx="11516">
                  <c:v>057XX N MOZART ST</c:v>
                </c:pt>
                <c:pt idx="11517">
                  <c:v>057XX N ODELL AVE</c:v>
                </c:pt>
                <c:pt idx="11518">
                  <c:v>057XX N OKETO AVE</c:v>
                </c:pt>
                <c:pt idx="11519">
                  <c:v>057XX N TALMAN AV</c:v>
                </c:pt>
                <c:pt idx="11520">
                  <c:v>057XX N WAYNE AVE</c:v>
                </c:pt>
                <c:pt idx="11521">
                  <c:v>057XX S AUSTIN AV</c:v>
                </c:pt>
                <c:pt idx="11522">
                  <c:v>057XX S DAMEN AVE</c:v>
                </c:pt>
                <c:pt idx="11523">
                  <c:v>057XX S DREXEL AV</c:v>
                </c:pt>
                <c:pt idx="11524">
                  <c:v>057XX S ELLIS AVE</c:v>
                </c:pt>
                <c:pt idx="11525">
                  <c:v>057XX S HARPER AV</c:v>
                </c:pt>
                <c:pt idx="11526">
                  <c:v>057XX S HOMAN AVE</c:v>
                </c:pt>
                <c:pt idx="11527">
                  <c:v>057XX S HOYNE AVE</c:v>
                </c:pt>
                <c:pt idx="11528">
                  <c:v>057XX S KEDZIE AV</c:v>
                </c:pt>
                <c:pt idx="11529">
                  <c:v>057XX S KEELER AV</c:v>
                </c:pt>
                <c:pt idx="11530">
                  <c:v>057XX S KOLMAR AV</c:v>
                </c:pt>
                <c:pt idx="11531">
                  <c:v>057XX S LAFLIN ST</c:v>
                </c:pt>
                <c:pt idx="11532">
                  <c:v>057XX S LOOMIS BL</c:v>
                </c:pt>
                <c:pt idx="11533">
                  <c:v>057XX S MAJOR AVE</c:v>
                </c:pt>
                <c:pt idx="11534">
                  <c:v>057XX S MOBILE AV</c:v>
                </c:pt>
                <c:pt idx="11535">
                  <c:v>057XX S MORGAN ST</c:v>
                </c:pt>
                <c:pt idx="11536">
                  <c:v>057XX S NAGLE AVE</c:v>
                </c:pt>
                <c:pt idx="11537">
                  <c:v>057XX S NATOMA AV</c:v>
                </c:pt>
                <c:pt idx="11538">
                  <c:v>057XX S NORMAL BL</c:v>
                </c:pt>
                <c:pt idx="11539">
                  <c:v>057XX S PEORIA ST</c:v>
                </c:pt>
                <c:pt idx="11540">
                  <c:v>057XX S RACINE AV</c:v>
                </c:pt>
                <c:pt idx="11541">
                  <c:v>057XX S THROOP ST</c:v>
                </c:pt>
                <c:pt idx="11542">
                  <c:v>057XX S TRIPP AVE</c:v>
                </c:pt>
                <c:pt idx="11543">
                  <c:v>057XX S UNION AVE</c:v>
                </c:pt>
                <c:pt idx="11544">
                  <c:v>057XX S WABASH AV</c:v>
                </c:pt>
                <c:pt idx="11545">
                  <c:v>057XX W BELDEN AV</c:v>
                </c:pt>
                <c:pt idx="11546">
                  <c:v>057XX W CULLOM AV</c:v>
                </c:pt>
                <c:pt idx="11547">
                  <c:v>057XX W FULTON ST</c:v>
                </c:pt>
                <c:pt idx="11548">
                  <c:v>057XX W LELAND AV</c:v>
                </c:pt>
                <c:pt idx="11549">
                  <c:v>057XX W NORTH AVE</c:v>
                </c:pt>
                <c:pt idx="11550">
                  <c:v>057XX W SCHOOL ST</c:v>
                </c:pt>
                <c:pt idx="11551">
                  <c:v>057XX W THOMAS ST</c:v>
                </c:pt>
                <c:pt idx="11552">
                  <c:v>057XX W WILSON AV</c:v>
                </c:pt>
                <c:pt idx="11553">
                  <c:v>058XX N AUSTIN AV</c:v>
                </c:pt>
                <c:pt idx="11554">
                  <c:v>058XX N DRAKE AVE</c:v>
                </c:pt>
                <c:pt idx="11555">
                  <c:v>058XX N INDIAN RD</c:v>
                </c:pt>
                <c:pt idx="11556">
                  <c:v>058XX N JERSEY AV</c:v>
                </c:pt>
                <c:pt idx="11557">
                  <c:v>058XX N KIRBY AVE</c:v>
                </c:pt>
                <c:pt idx="11558">
                  <c:v>058XX N LINDER AV</c:v>
                </c:pt>
                <c:pt idx="11559">
                  <c:v>058XX N MAJOR AVE</c:v>
                </c:pt>
                <c:pt idx="11560">
                  <c:v>058XX N MEDINA AV</c:v>
                </c:pt>
                <c:pt idx="11561">
                  <c:v>058XX N MOBILE AV</c:v>
                </c:pt>
                <c:pt idx="11562">
                  <c:v>058XX N NAGLE AVE</c:v>
                </c:pt>
                <c:pt idx="11563">
                  <c:v>058XX N NATOMA AV</c:v>
                </c:pt>
                <c:pt idx="11564">
                  <c:v>058XX N NEWARK AV</c:v>
                </c:pt>
                <c:pt idx="11565">
                  <c:v>058XX N OCONTO AV</c:v>
                </c:pt>
                <c:pt idx="11566">
                  <c:v>058XX N OTTAWA AV</c:v>
                </c:pt>
                <c:pt idx="11567">
                  <c:v>058XX N OZARK AVE</c:v>
                </c:pt>
                <c:pt idx="11568">
                  <c:v>058XX N RIDGE AVE</c:v>
                </c:pt>
                <c:pt idx="11569">
                  <c:v>058XX N ROGERS AV</c:v>
                </c:pt>
                <c:pt idx="11570">
                  <c:v>058XX N TRIPP AVE</c:v>
                </c:pt>
                <c:pt idx="11571">
                  <c:v>058XX S ALBANY AV</c:v>
                </c:pt>
                <c:pt idx="11572">
                  <c:v>058XX S ARCHER AV</c:v>
                </c:pt>
                <c:pt idx="11573">
                  <c:v>058XX S BISHOP ST</c:v>
                </c:pt>
                <c:pt idx="11574">
                  <c:v>058XX S CICERO AV</c:v>
                </c:pt>
                <c:pt idx="11575">
                  <c:v>058XX S HAMLIN AV</c:v>
                </c:pt>
                <c:pt idx="11576">
                  <c:v>058XX S HARLEM AV</c:v>
                </c:pt>
                <c:pt idx="11577">
                  <c:v>058XX S HONORE ST</c:v>
                </c:pt>
                <c:pt idx="11578">
                  <c:v>058XX S KENTON AV</c:v>
                </c:pt>
                <c:pt idx="11579">
                  <c:v>058XX S LOOMIS ST</c:v>
                </c:pt>
                <c:pt idx="11580">
                  <c:v>058XX S MASON AVE</c:v>
                </c:pt>
                <c:pt idx="11581">
                  <c:v>058XX S MEADE AVE</c:v>
                </c:pt>
                <c:pt idx="11582">
                  <c:v>058XX S MENARD AV</c:v>
                </c:pt>
                <c:pt idx="11583">
                  <c:v>058XX S MOODY AVE</c:v>
                </c:pt>
                <c:pt idx="11584">
                  <c:v>058XX S MOZART ST</c:v>
                </c:pt>
                <c:pt idx="11585">
                  <c:v>058XX S NEENAH AV</c:v>
                </c:pt>
                <c:pt idx="11586">
                  <c:v>058XX S NORMAL AV</c:v>
                </c:pt>
                <c:pt idx="11587">
                  <c:v>058XX S OAKLEY AV</c:v>
                </c:pt>
                <c:pt idx="11588">
                  <c:v>058XX S PERRY AVE</c:v>
                </c:pt>
                <c:pt idx="11589">
                  <c:v>058XX S SAWYER AV</c:v>
                </c:pt>
                <c:pt idx="11590">
                  <c:v>058XX S SAYRE AVE</c:v>
                </c:pt>
                <c:pt idx="11591">
                  <c:v>058XX S TALMAN AV</c:v>
                </c:pt>
                <c:pt idx="11592">
                  <c:v>058XX W BARRY AVE</c:v>
                </c:pt>
                <c:pt idx="11593">
                  <c:v>058XX W DEVON AVE</c:v>
                </c:pt>
                <c:pt idx="11594">
                  <c:v>058XX W FOSTER AV</c:v>
                </c:pt>
                <c:pt idx="11595">
                  <c:v>058XX W GEORGE ST</c:v>
                </c:pt>
                <c:pt idx="11596">
                  <c:v>058XX W GRAND AVE</c:v>
                </c:pt>
                <c:pt idx="11597">
                  <c:v>058XX W HIRSCH ST</c:v>
                </c:pt>
                <c:pt idx="11598">
                  <c:v>058XX W MIDWAY PK</c:v>
                </c:pt>
                <c:pt idx="11599">
                  <c:v>058XX W ROSCOE ST</c:v>
                </c:pt>
                <c:pt idx="11600">
                  <c:v>058XX W STRONG ST</c:v>
                </c:pt>
                <c:pt idx="11601">
                  <c:v>058XX W WALTON ST</c:v>
                </c:pt>
                <c:pt idx="11602">
                  <c:v>059XX N CICERO AV</c:v>
                </c:pt>
                <c:pt idx="11603">
                  <c:v>059XX N ELSTON AV</c:v>
                </c:pt>
                <c:pt idx="11604">
                  <c:v>059XX N HARLEM AV</c:v>
                </c:pt>
                <c:pt idx="11605">
                  <c:v>059XX N MANTON AV</c:v>
                </c:pt>
                <c:pt idx="11606">
                  <c:v>059XX N MASON AVE</c:v>
                </c:pt>
                <c:pt idx="11607">
                  <c:v>059XX N NAPER AVE</c:v>
                </c:pt>
                <c:pt idx="11608">
                  <c:v>059XX N ODELL AVE</c:v>
                </c:pt>
                <c:pt idx="11609">
                  <c:v>059XX N OKETO AVE</c:v>
                </c:pt>
                <c:pt idx="11610">
                  <c:v>059XX N TALMAN AV</c:v>
                </c:pt>
                <c:pt idx="11611">
                  <c:v>059XX S AUSTIN AV</c:v>
                </c:pt>
                <c:pt idx="11612">
                  <c:v>059XX S DAMEN AVE</c:v>
                </c:pt>
                <c:pt idx="11613">
                  <c:v>059XX S ELLIS AVE</c:v>
                </c:pt>
                <c:pt idx="11614">
                  <c:v>059XX S HOMAN AVE</c:v>
                </c:pt>
                <c:pt idx="11615">
                  <c:v>059XX S KEDZIE AV</c:v>
                </c:pt>
                <c:pt idx="11616">
                  <c:v>059XX S KEELER AV</c:v>
                </c:pt>
                <c:pt idx="11617">
                  <c:v>059XX S KOLIN AVE</c:v>
                </c:pt>
                <c:pt idx="11618">
                  <c:v>059XX S KOLMAR AV</c:v>
                </c:pt>
                <c:pt idx="11619">
                  <c:v>059XX S LAFLIN ST</c:v>
                </c:pt>
                <c:pt idx="11620">
                  <c:v>059XX S LOOMIS BL</c:v>
                </c:pt>
                <c:pt idx="11621">
                  <c:v>059XX S MAJOR AVE</c:v>
                </c:pt>
                <c:pt idx="11622">
                  <c:v>059XX S MORGAN AV</c:v>
                </c:pt>
                <c:pt idx="11623">
                  <c:v>059XX S MORGAN ST</c:v>
                </c:pt>
                <c:pt idx="11624">
                  <c:v>059XX S NAGLE AVE</c:v>
                </c:pt>
                <c:pt idx="11625">
                  <c:v>059XX S NATOMA AV</c:v>
                </c:pt>
                <c:pt idx="11626">
                  <c:v>059XX S NORMAL BL</c:v>
                </c:pt>
                <c:pt idx="11627">
                  <c:v>059XX S PEORIA ST</c:v>
                </c:pt>
                <c:pt idx="11628">
                  <c:v>059XX S RACINE AV</c:v>
                </c:pt>
                <c:pt idx="11629">
                  <c:v>059XX S THROOP ST</c:v>
                </c:pt>
                <c:pt idx="11630">
                  <c:v>059XX S TRIPP AVE</c:v>
                </c:pt>
                <c:pt idx="11631">
                  <c:v>059XX S UNION AVE</c:v>
                </c:pt>
                <c:pt idx="11632">
                  <c:v>059XX S WABASH AV</c:v>
                </c:pt>
                <c:pt idx="11633">
                  <c:v>059XX W BELDEN AV</c:v>
                </c:pt>
                <c:pt idx="11634">
                  <c:v>059XX W CARMEN AV</c:v>
                </c:pt>
                <c:pt idx="11635">
                  <c:v>059XX W CULLOM AV</c:v>
                </c:pt>
                <c:pt idx="11636">
                  <c:v>059XX W FULTON ST</c:v>
                </c:pt>
                <c:pt idx="11637">
                  <c:v>059XX W LELAND AV</c:v>
                </c:pt>
                <c:pt idx="11638">
                  <c:v>059XX W MIAMI AVE</c:v>
                </c:pt>
                <c:pt idx="11639">
                  <c:v>059XX W NORTH AVE</c:v>
                </c:pt>
                <c:pt idx="11640">
                  <c:v>059XX W SCHOOL ST</c:v>
                </c:pt>
                <c:pt idx="11641">
                  <c:v>059XX W THOMAS ST</c:v>
                </c:pt>
                <c:pt idx="11642">
                  <c:v>059XX W TOUHY AVE</c:v>
                </c:pt>
                <c:pt idx="11643">
                  <c:v>059XX W WILSON AV</c:v>
                </c:pt>
                <c:pt idx="11644">
                  <c:v>060XX N ALBANY AV</c:v>
                </c:pt>
                <c:pt idx="11645">
                  <c:v>060XX N CICERO AV</c:v>
                </c:pt>
                <c:pt idx="11646">
                  <c:v>060XX N ELSTON AV</c:v>
                </c:pt>
                <c:pt idx="11647">
                  <c:v>060XX N HARLEM AV</c:v>
                </c:pt>
                <c:pt idx="11648">
                  <c:v>060XX N IONIA AVE</c:v>
                </c:pt>
                <c:pt idx="11649">
                  <c:v>060XX N LEADER AV</c:v>
                </c:pt>
                <c:pt idx="11650">
                  <c:v>060XX N LEGETT AV</c:v>
                </c:pt>
                <c:pt idx="11651">
                  <c:v>060XX N MASON AVE</c:v>
                </c:pt>
                <c:pt idx="11652">
                  <c:v>060XX N MENARD AV</c:v>
                </c:pt>
                <c:pt idx="11653">
                  <c:v>060XX N MOZART ST</c:v>
                </c:pt>
                <c:pt idx="11654">
                  <c:v>060XX N NAPER AVE</c:v>
                </c:pt>
                <c:pt idx="11655">
                  <c:v>060XX N NAPLES AV</c:v>
                </c:pt>
                <c:pt idx="11656">
                  <c:v>060XX N NASSAU AV</c:v>
                </c:pt>
                <c:pt idx="11657">
                  <c:v>060XX N OAKLEY AV</c:v>
                </c:pt>
                <c:pt idx="11658">
                  <c:v>060XX N TALMAN AV</c:v>
                </c:pt>
                <c:pt idx="11659">
                  <c:v>060XX S AUSTIN AV</c:v>
                </c:pt>
                <c:pt idx="11660">
                  <c:v>060XX S DAMEN AVE</c:v>
                </c:pt>
                <c:pt idx="11661">
                  <c:v>060XX S DREXEL AV</c:v>
                </c:pt>
                <c:pt idx="11662">
                  <c:v>060XX S ELLIS AVE</c:v>
                </c:pt>
                <c:pt idx="11663">
                  <c:v>060XX S HARPER AV</c:v>
                </c:pt>
                <c:pt idx="11664">
                  <c:v>060XX S HOMAN AVE</c:v>
                </c:pt>
                <c:pt idx="11665">
                  <c:v>060XX S KEDZIE AV</c:v>
                </c:pt>
                <c:pt idx="11666">
                  <c:v>060XX S KEELER AV</c:v>
                </c:pt>
                <c:pt idx="11667">
                  <c:v>060XX S KOLIN AVE</c:v>
                </c:pt>
                <c:pt idx="11668">
                  <c:v>060XX S KOLMAR AV</c:v>
                </c:pt>
                <c:pt idx="11669">
                  <c:v>060XX S LAFLIN ST</c:v>
                </c:pt>
                <c:pt idx="11670">
                  <c:v>060XX S LOOMIS BL</c:v>
                </c:pt>
                <c:pt idx="11671">
                  <c:v>060XX S MAJOR AVE</c:v>
                </c:pt>
                <c:pt idx="11672">
                  <c:v>060XX S MOBILE AV</c:v>
                </c:pt>
                <c:pt idx="11673">
                  <c:v>060XX S MORGAN ST</c:v>
                </c:pt>
                <c:pt idx="11674">
                  <c:v>060XX S NAGLE AVE</c:v>
                </c:pt>
                <c:pt idx="11675">
                  <c:v>060XX S NATOMA AV</c:v>
                </c:pt>
                <c:pt idx="11676">
                  <c:v>060XX S NORMAL BL</c:v>
                </c:pt>
                <c:pt idx="11677">
                  <c:v>060XX S PEORIA ST</c:v>
                </c:pt>
                <c:pt idx="11678">
                  <c:v>060XX S RACINE AV</c:v>
                </c:pt>
                <c:pt idx="11679">
                  <c:v>060XX S THROOP ST</c:v>
                </c:pt>
                <c:pt idx="11680">
                  <c:v>060XX S TRIPP AVE</c:v>
                </c:pt>
                <c:pt idx="11681">
                  <c:v>060XX S UNION AVE</c:v>
                </c:pt>
                <c:pt idx="11682">
                  <c:v>060XX S VERNON AV</c:v>
                </c:pt>
                <c:pt idx="11683">
                  <c:v>060XX S WABASH AV</c:v>
                </c:pt>
                <c:pt idx="11684">
                  <c:v>060XX W ARGYLE ST</c:v>
                </c:pt>
                <c:pt idx="11685">
                  <c:v>060XX W BELDEN AV</c:v>
                </c:pt>
                <c:pt idx="11686">
                  <c:v>060XX W MATSON AV</c:v>
                </c:pt>
                <c:pt idx="11687">
                  <c:v>060XX W MIAMI AVE</c:v>
                </c:pt>
                <c:pt idx="11688">
                  <c:v>060XX W NORTH AVE</c:v>
                </c:pt>
                <c:pt idx="11689">
                  <c:v>060XX W SCHOOL ST</c:v>
                </c:pt>
                <c:pt idx="11690">
                  <c:v>060XX W TOUHY AVE</c:v>
                </c:pt>
                <c:pt idx="11691">
                  <c:v>061XX N AUSTIN AV</c:v>
                </c:pt>
                <c:pt idx="11692">
                  <c:v>061XX N AVERS AVE</c:v>
                </c:pt>
                <c:pt idx="11693">
                  <c:v>061XX N DAMEN AVE</c:v>
                </c:pt>
                <c:pt idx="11694">
                  <c:v>061XX N DRAKE AVE</c:v>
                </c:pt>
                <c:pt idx="11695">
                  <c:v>061XX N HOYNE AVE</c:v>
                </c:pt>
                <c:pt idx="11696">
                  <c:v>061XX N INDIAN RD</c:v>
                </c:pt>
                <c:pt idx="11697">
                  <c:v>061XX N JERSEY AV</c:v>
                </c:pt>
                <c:pt idx="11698">
                  <c:v>061XX N KEDZIE AV</c:v>
                </c:pt>
                <c:pt idx="11699">
                  <c:v>061XX N KEELER AV</c:v>
                </c:pt>
                <c:pt idx="11700">
                  <c:v>061XX N LEOTI AVE</c:v>
                </c:pt>
                <c:pt idx="11701">
                  <c:v>061XX N MCLEOD AV</c:v>
                </c:pt>
                <c:pt idx="11702">
                  <c:v>061XX N NAGLE AVE</c:v>
                </c:pt>
                <c:pt idx="11703">
                  <c:v>061XX N NEOLA AVE</c:v>
                </c:pt>
                <c:pt idx="11704">
                  <c:v>061XX N OZARK AVE</c:v>
                </c:pt>
                <c:pt idx="11705">
                  <c:v>061XX N TRIPP AVE</c:v>
                </c:pt>
                <c:pt idx="11706">
                  <c:v>061XX S ALBANY AV</c:v>
                </c:pt>
                <c:pt idx="11707">
                  <c:v>061XX S ARCHER AV</c:v>
                </c:pt>
                <c:pt idx="11708">
                  <c:v>061XX S BISHOP ST</c:v>
                </c:pt>
                <c:pt idx="11709">
                  <c:v>061XX S HAMLIN AV</c:v>
                </c:pt>
                <c:pt idx="11710">
                  <c:v>061XX S HARLEM AV</c:v>
                </c:pt>
                <c:pt idx="11711">
                  <c:v>061XX S HONORE ST</c:v>
                </c:pt>
                <c:pt idx="11712">
                  <c:v>061XX S KARLOV AV</c:v>
                </c:pt>
                <c:pt idx="11713">
                  <c:v>061XX S LAFLIN PL</c:v>
                </c:pt>
                <c:pt idx="11714">
                  <c:v>061XX S LOOMIS ST</c:v>
                </c:pt>
                <c:pt idx="11715">
                  <c:v>061XX S MASON AVE</c:v>
                </c:pt>
                <c:pt idx="11716">
                  <c:v>061XX S MEADE AVE</c:v>
                </c:pt>
                <c:pt idx="11717">
                  <c:v>061XX S MENARD AV</c:v>
                </c:pt>
                <c:pt idx="11718">
                  <c:v>061XX S MOODY AVE</c:v>
                </c:pt>
                <c:pt idx="11719">
                  <c:v>061XX S MOZART ST</c:v>
                </c:pt>
                <c:pt idx="11720">
                  <c:v>061XX S NEENAH AV</c:v>
                </c:pt>
                <c:pt idx="11721">
                  <c:v>061XX S NORMAL AV</c:v>
                </c:pt>
                <c:pt idx="11722">
                  <c:v>061XX S OAKLEY AV</c:v>
                </c:pt>
                <c:pt idx="11723">
                  <c:v>061XX S RHODES AV</c:v>
                </c:pt>
                <c:pt idx="11724">
                  <c:v>061XX S SAYRE AVE</c:v>
                </c:pt>
                <c:pt idx="11725">
                  <c:v>061XX S SEELEY AV</c:v>
                </c:pt>
                <c:pt idx="11726">
                  <c:v>061XX S TALMAN AV</c:v>
                </c:pt>
                <c:pt idx="11727">
                  <c:v>061XX W BARRY AVE</c:v>
                </c:pt>
                <c:pt idx="11728">
                  <c:v>061XX W DEVON AVE</c:v>
                </c:pt>
                <c:pt idx="11729">
                  <c:v>061XX W FOSTER AV</c:v>
                </c:pt>
                <c:pt idx="11730">
                  <c:v>061XX W GEORGE ST</c:v>
                </c:pt>
                <c:pt idx="11731">
                  <c:v>061XX W GRAND AVE</c:v>
                </c:pt>
                <c:pt idx="11732">
                  <c:v>061XX W NELSON ST</c:v>
                </c:pt>
                <c:pt idx="11733">
                  <c:v>061XX W PALMER ST</c:v>
                </c:pt>
                <c:pt idx="11734">
                  <c:v>061XX W ROSCOE ST</c:v>
                </c:pt>
                <c:pt idx="11735">
                  <c:v>061XX W STRONG ST</c:v>
                </c:pt>
                <c:pt idx="11736">
                  <c:v>062XX N ALBANY AV</c:v>
                </c:pt>
                <c:pt idx="11737">
                  <c:v>062XX N CICERO AV</c:v>
                </c:pt>
                <c:pt idx="11738">
                  <c:v>062XX N HAMLIN AV</c:v>
                </c:pt>
                <c:pt idx="11739">
                  <c:v>062XX N HARLEM AV</c:v>
                </c:pt>
                <c:pt idx="11740">
                  <c:v>062XX N IONIA AVE</c:v>
                </c:pt>
                <c:pt idx="11741">
                  <c:v>062XX N KARLOV AV</c:v>
                </c:pt>
                <c:pt idx="11742">
                  <c:v>062XX N KEENE AVE</c:v>
                </c:pt>
                <c:pt idx="11743">
                  <c:v>062XX N LEGETT AV</c:v>
                </c:pt>
                <c:pt idx="11744">
                  <c:v>062XX N LEMONT AV</c:v>
                </c:pt>
                <c:pt idx="11745">
                  <c:v>062XX N LENOX AVE</c:v>
                </c:pt>
                <c:pt idx="11746">
                  <c:v>062XX N LOWELL AV</c:v>
                </c:pt>
                <c:pt idx="11747">
                  <c:v>062XX N LUNDY AVE</c:v>
                </c:pt>
                <c:pt idx="11748">
                  <c:v>062XX N MEADE AVE</c:v>
                </c:pt>
                <c:pt idx="11749">
                  <c:v>062XX N MOODY AVE</c:v>
                </c:pt>
                <c:pt idx="11750">
                  <c:v>062XX N MOZART ST</c:v>
                </c:pt>
                <c:pt idx="11751">
                  <c:v>062XX N NAPER AVE</c:v>
                </c:pt>
                <c:pt idx="11752">
                  <c:v>062XX N OAKLEY AV</c:v>
                </c:pt>
                <c:pt idx="11753">
                  <c:v>062XX N OLCOTT AV</c:v>
                </c:pt>
                <c:pt idx="11754">
                  <c:v>062XX N SAYRE AVE</c:v>
                </c:pt>
                <c:pt idx="11755">
                  <c:v>062XX N TALMAN AV</c:v>
                </c:pt>
                <c:pt idx="11756">
                  <c:v>062XX N WAYNE AVE</c:v>
                </c:pt>
                <c:pt idx="11757">
                  <c:v>062XX S AUSTIN AV</c:v>
                </c:pt>
                <c:pt idx="11758">
                  <c:v>062XX S DAMEN AVE</c:v>
                </c:pt>
                <c:pt idx="11759">
                  <c:v>062XX S DREXEL AV</c:v>
                </c:pt>
                <c:pt idx="11760">
                  <c:v>062XX S ELLIS AVE</c:v>
                </c:pt>
                <c:pt idx="11761">
                  <c:v>062XX S EVANS AVE</c:v>
                </c:pt>
                <c:pt idx="11762">
                  <c:v>062XX S HARPER AV</c:v>
                </c:pt>
                <c:pt idx="11763">
                  <c:v>062XX S HOMAN AVE</c:v>
                </c:pt>
                <c:pt idx="11764">
                  <c:v>062XX S HOYNE AVE</c:v>
                </c:pt>
                <c:pt idx="11765">
                  <c:v>062XX S KEDZIE AV</c:v>
                </c:pt>
                <c:pt idx="11766">
                  <c:v>062XX S KEELER AV</c:v>
                </c:pt>
                <c:pt idx="11767">
                  <c:v>062XX S KOLIN AVE</c:v>
                </c:pt>
                <c:pt idx="11768">
                  <c:v>062XX S KOLMAR AV</c:v>
                </c:pt>
                <c:pt idx="11769">
                  <c:v>062XX S LAFLIN ST</c:v>
                </c:pt>
                <c:pt idx="11770">
                  <c:v>062XX S LOOMIS BL</c:v>
                </c:pt>
                <c:pt idx="11771">
                  <c:v>062XX S MAJOR AVE</c:v>
                </c:pt>
                <c:pt idx="11772">
                  <c:v>062XX S MORGAN ST</c:v>
                </c:pt>
                <c:pt idx="11773">
                  <c:v>062XX S NAGLE AVE</c:v>
                </c:pt>
                <c:pt idx="11774">
                  <c:v>062XX S NATOMA AV</c:v>
                </c:pt>
                <c:pt idx="11775">
                  <c:v>062XX S NORMAL BL</c:v>
                </c:pt>
                <c:pt idx="11776">
                  <c:v>062XX S RACINE AV</c:v>
                </c:pt>
                <c:pt idx="11777">
                  <c:v>062XX S THROOP ST</c:v>
                </c:pt>
                <c:pt idx="11778">
                  <c:v>062XX S TRIPP AVE</c:v>
                </c:pt>
                <c:pt idx="11779">
                  <c:v>062XX S UNION AVE</c:v>
                </c:pt>
                <c:pt idx="11780">
                  <c:v>062XX S VERNON AV</c:v>
                </c:pt>
                <c:pt idx="11781">
                  <c:v>062XX S WABASH AV</c:v>
                </c:pt>
                <c:pt idx="11782">
                  <c:v>062XX W ARGYLE ST</c:v>
                </c:pt>
                <c:pt idx="11783">
                  <c:v>062XX W CARMEN AV</c:v>
                </c:pt>
                <c:pt idx="11784">
                  <c:v>062XX W CUYLER AV</c:v>
                </c:pt>
                <c:pt idx="11785">
                  <c:v>062XX W NORTH AVE</c:v>
                </c:pt>
                <c:pt idx="11786">
                  <c:v>062XX W SCHOOL ST</c:v>
                </c:pt>
                <c:pt idx="11787">
                  <c:v>062XX W TOUHY AVE</c:v>
                </c:pt>
                <c:pt idx="11788">
                  <c:v>063XX N AVERS AVE</c:v>
                </c:pt>
                <c:pt idx="11789">
                  <c:v>063XX N BAGGOT CT</c:v>
                </c:pt>
                <c:pt idx="11790">
                  <c:v>063XX N DAMEN AVE</c:v>
                </c:pt>
                <c:pt idx="11791">
                  <c:v>063XX N DRAKE AVE</c:v>
                </c:pt>
                <c:pt idx="11792">
                  <c:v>063XX N HOYNE AVE</c:v>
                </c:pt>
                <c:pt idx="11793">
                  <c:v>063XX N INDIAN RD</c:v>
                </c:pt>
                <c:pt idx="11794">
                  <c:v>063XX N KEDZIE AV</c:v>
                </c:pt>
                <c:pt idx="11795">
                  <c:v>063XX N KEELER AV</c:v>
                </c:pt>
                <c:pt idx="11796">
                  <c:v>063XX N KOLMAR AV</c:v>
                </c:pt>
                <c:pt idx="11797">
                  <c:v>063XX N LEONA AVE</c:v>
                </c:pt>
                <c:pt idx="11798">
                  <c:v>063XX N LEOTI AVE</c:v>
                </c:pt>
                <c:pt idx="11799">
                  <c:v>063XX N LEROY AVE</c:v>
                </c:pt>
                <c:pt idx="11800">
                  <c:v>063XX N MOBILE AV</c:v>
                </c:pt>
                <c:pt idx="11801">
                  <c:v>063XX N NAGLE AVE</c:v>
                </c:pt>
                <c:pt idx="11802">
                  <c:v>063XX N NATOMA AV</c:v>
                </c:pt>
                <c:pt idx="11803">
                  <c:v>063XX N RIDGE AVE</c:v>
                </c:pt>
                <c:pt idx="11804">
                  <c:v>063XX N TRIPP AVE</c:v>
                </c:pt>
                <c:pt idx="11805">
                  <c:v>063XX S ALBANY AV</c:v>
                </c:pt>
                <c:pt idx="11806">
                  <c:v>063XX S ARCHER AV</c:v>
                </c:pt>
                <c:pt idx="11807">
                  <c:v>063XX S BISHOP ST</c:v>
                </c:pt>
                <c:pt idx="11808">
                  <c:v>063XX S CICERO AV</c:v>
                </c:pt>
                <c:pt idx="11809">
                  <c:v>063XX S DANTE AVE</c:v>
                </c:pt>
                <c:pt idx="11810">
                  <c:v>063XX S HAMLIN AV</c:v>
                </c:pt>
                <c:pt idx="11811">
                  <c:v>063XX S HARLEM AV</c:v>
                </c:pt>
                <c:pt idx="11812">
                  <c:v>063XX S HONORE ST</c:v>
                </c:pt>
                <c:pt idx="11813">
                  <c:v>063XX S KARLOV AV</c:v>
                </c:pt>
                <c:pt idx="11814">
                  <c:v>063XX S LOOMIS ST</c:v>
                </c:pt>
                <c:pt idx="11815">
                  <c:v>063XX S LOREL AVE</c:v>
                </c:pt>
                <c:pt idx="11816">
                  <c:v>063XX S MEADE AVE</c:v>
                </c:pt>
                <c:pt idx="11817">
                  <c:v>063XX S MENARD AV</c:v>
                </c:pt>
                <c:pt idx="11818">
                  <c:v>063XX S MOZART ST</c:v>
                </c:pt>
                <c:pt idx="11819">
                  <c:v>063XX S NORMAL AV</c:v>
                </c:pt>
                <c:pt idx="11820">
                  <c:v>063XX S OAKLEY AV</c:v>
                </c:pt>
                <c:pt idx="11821">
                  <c:v>063XX S PEORIA DR</c:v>
                </c:pt>
                <c:pt idx="11822">
                  <c:v>063XX S RHODES AV</c:v>
                </c:pt>
                <c:pt idx="11823">
                  <c:v>063XX S SAYRE AVE</c:v>
                </c:pt>
                <c:pt idx="11824">
                  <c:v>063XX S SEELEY AV</c:v>
                </c:pt>
                <c:pt idx="11825">
                  <c:v>063XX S TALMAN AV</c:v>
                </c:pt>
                <c:pt idx="11826">
                  <c:v>063XX W ARCHER AV</c:v>
                </c:pt>
                <c:pt idx="11827">
                  <c:v>063XX W BARRY AVE</c:v>
                </c:pt>
                <c:pt idx="11828">
                  <c:v>063XX W DEVON AVE</c:v>
                </c:pt>
                <c:pt idx="11829">
                  <c:v>063XX W ESTES AVE</c:v>
                </c:pt>
                <c:pt idx="11830">
                  <c:v>063XX W FITCH AVE</c:v>
                </c:pt>
                <c:pt idx="11831">
                  <c:v>063XX W FOSTER AV</c:v>
                </c:pt>
                <c:pt idx="11832">
                  <c:v>063XX W GEORGE ST</c:v>
                </c:pt>
                <c:pt idx="11833">
                  <c:v>063XX W GRAND AVE</c:v>
                </c:pt>
                <c:pt idx="11834">
                  <c:v>063XX W NELSON ST</c:v>
                </c:pt>
                <c:pt idx="11835">
                  <c:v>063XX W PALMER ST</c:v>
                </c:pt>
                <c:pt idx="11836">
                  <c:v>063XX W ROSCOE ST</c:v>
                </c:pt>
                <c:pt idx="11837">
                  <c:v>063XX W STRONG ST</c:v>
                </c:pt>
                <c:pt idx="11838">
                  <c:v>064XX N ALBANY AV</c:v>
                </c:pt>
                <c:pt idx="11839">
                  <c:v>064XX N HARLEM AV</c:v>
                </c:pt>
                <c:pt idx="11840">
                  <c:v>064XX N LEHIGH AV</c:v>
                </c:pt>
                <c:pt idx="11841">
                  <c:v>064XX N MOZART ST</c:v>
                </c:pt>
                <c:pt idx="11842">
                  <c:v>064XX N NAVAJO AV</c:v>
                </c:pt>
                <c:pt idx="11843">
                  <c:v>064XX N OAKLEY AV</c:v>
                </c:pt>
                <c:pt idx="11844">
                  <c:v>064XX N OKETO AVE</c:v>
                </c:pt>
                <c:pt idx="11845">
                  <c:v>064XX N OLCOTT AV</c:v>
                </c:pt>
                <c:pt idx="11846">
                  <c:v>064XX N SAYRE AVE</c:v>
                </c:pt>
                <c:pt idx="11847">
                  <c:v>064XX N SEELEY AV</c:v>
                </c:pt>
                <c:pt idx="11848">
                  <c:v>064XX N TALMAN AV</c:v>
                </c:pt>
                <c:pt idx="11849">
                  <c:v>064XX N WAYNE AVE</c:v>
                </c:pt>
                <c:pt idx="11850">
                  <c:v>064XX S AUSTIN AV</c:v>
                </c:pt>
                <c:pt idx="11851">
                  <c:v>064XX S DAMEN AVE</c:v>
                </c:pt>
                <c:pt idx="11852">
                  <c:v>064XX S DREXEL AV</c:v>
                </c:pt>
                <c:pt idx="11853">
                  <c:v>064XX S ELLIS AVE</c:v>
                </c:pt>
                <c:pt idx="11854">
                  <c:v>064XX S EVANS AVE</c:v>
                </c:pt>
                <c:pt idx="11855">
                  <c:v>064XX S HOMAN AVE</c:v>
                </c:pt>
                <c:pt idx="11856">
                  <c:v>064XX S HOYNE AVE</c:v>
                </c:pt>
                <c:pt idx="11857">
                  <c:v>064XX S KEDZIE AV</c:v>
                </c:pt>
                <c:pt idx="11858">
                  <c:v>064XX S KEELER AV</c:v>
                </c:pt>
                <c:pt idx="11859">
                  <c:v>064XX S KOLIN AVE</c:v>
                </c:pt>
                <c:pt idx="11860">
                  <c:v>064XX S LAFLIN ST</c:v>
                </c:pt>
                <c:pt idx="11861">
                  <c:v>064XX S LAMON AVE</c:v>
                </c:pt>
                <c:pt idx="11862">
                  <c:v>064XX S LOOMIS BL</c:v>
                </c:pt>
                <c:pt idx="11863">
                  <c:v>064XX S MAJOR AVE</c:v>
                </c:pt>
                <c:pt idx="11864">
                  <c:v>064XX S MORGAN ST</c:v>
                </c:pt>
                <c:pt idx="11865">
                  <c:v>064XX S NORMAL BL</c:v>
                </c:pt>
                <c:pt idx="11866">
                  <c:v>064XX S PEORIA ST</c:v>
                </c:pt>
                <c:pt idx="11867">
                  <c:v>064XX S RACINE AV</c:v>
                </c:pt>
                <c:pt idx="11868">
                  <c:v>064XX S TRIPP AVE</c:v>
                </c:pt>
                <c:pt idx="11869">
                  <c:v>064XX S VERNON AV</c:v>
                </c:pt>
                <c:pt idx="11870">
                  <c:v>064XX W BELDEN AV</c:v>
                </c:pt>
                <c:pt idx="11871">
                  <c:v>064XX W MCLEAN AV</c:v>
                </c:pt>
                <c:pt idx="11872">
                  <c:v>064XX W NORTH AVE</c:v>
                </c:pt>
                <c:pt idx="11873">
                  <c:v>064XX W SCHOOL ST</c:v>
                </c:pt>
                <c:pt idx="11874">
                  <c:v>064XX W TOUHY AVE</c:v>
                </c:pt>
                <c:pt idx="11875">
                  <c:v>065XX N DAMEN AVE</c:v>
                </c:pt>
                <c:pt idx="11876">
                  <c:v>065XX N HOYNE AVE</c:v>
                </c:pt>
                <c:pt idx="11877">
                  <c:v>065XX N KEDZIE AV</c:v>
                </c:pt>
                <c:pt idx="11878">
                  <c:v>065XX N LEOTI AVE</c:v>
                </c:pt>
                <c:pt idx="11879">
                  <c:v>065XX N NATOMA AV</c:v>
                </c:pt>
                <c:pt idx="11880">
                  <c:v>065XX N NEWARK AV</c:v>
                </c:pt>
                <c:pt idx="11881">
                  <c:v>065XX N OCONTO AV</c:v>
                </c:pt>
                <c:pt idx="11882">
                  <c:v>065XX N ONARGA AV</c:v>
                </c:pt>
                <c:pt idx="11883">
                  <c:v>065XX N OXFORD AV</c:v>
                </c:pt>
                <c:pt idx="11884">
                  <c:v>065XX N TAHOMA AV</c:v>
                </c:pt>
                <c:pt idx="11885">
                  <c:v>065XX S ALBANY AV</c:v>
                </c:pt>
                <c:pt idx="11886">
                  <c:v>065XX S ARCHER AV</c:v>
                </c:pt>
                <c:pt idx="11887">
                  <c:v>065XX S BISHOP ST</c:v>
                </c:pt>
                <c:pt idx="11888">
                  <c:v>065XX S CICERO AV</c:v>
                </c:pt>
                <c:pt idx="11889">
                  <c:v>065XX S HAMLIN AV</c:v>
                </c:pt>
                <c:pt idx="11890">
                  <c:v>065XX S HONORE ST</c:v>
                </c:pt>
                <c:pt idx="11891">
                  <c:v>065XX S KARLOV AV</c:v>
                </c:pt>
                <c:pt idx="11892">
                  <c:v>065XX S MOZART ST</c:v>
                </c:pt>
                <c:pt idx="11893">
                  <c:v>065XX S NORMAL AV</c:v>
                </c:pt>
                <c:pt idx="11894">
                  <c:v>065XX S OAKLEY AV</c:v>
                </c:pt>
                <c:pt idx="11895">
                  <c:v>065XX S PERRY AVE</c:v>
                </c:pt>
                <c:pt idx="11896">
                  <c:v>065XX S RHODES AV</c:v>
                </c:pt>
                <c:pt idx="11897">
                  <c:v>065XX S SEELEY AV</c:v>
                </c:pt>
                <c:pt idx="11898">
                  <c:v>065XX S TALMAN AV</c:v>
                </c:pt>
                <c:pt idx="11899">
                  <c:v>065XX W ARCHER AV</c:v>
                </c:pt>
                <c:pt idx="11900">
                  <c:v>065XX W BARRY AVE</c:v>
                </c:pt>
                <c:pt idx="11901">
                  <c:v>065XX W DEVON AVE</c:v>
                </c:pt>
                <c:pt idx="11902">
                  <c:v>065XX W FOSTER AV</c:v>
                </c:pt>
                <c:pt idx="11903">
                  <c:v>065XX W GEORGE ST</c:v>
                </c:pt>
                <c:pt idx="11904">
                  <c:v>065XX W GRAND AVE</c:v>
                </c:pt>
                <c:pt idx="11905">
                  <c:v>065XX W ROSCOE ST</c:v>
                </c:pt>
                <c:pt idx="11906">
                  <c:v>065XX W STRONG ST</c:v>
                </c:pt>
                <c:pt idx="11907">
                  <c:v>066XX N HARLEM AV</c:v>
                </c:pt>
                <c:pt idx="11908">
                  <c:v>066XX N IONIA AVE</c:v>
                </c:pt>
                <c:pt idx="11909">
                  <c:v>066XX N KEOTA AVE</c:v>
                </c:pt>
                <c:pt idx="11910">
                  <c:v>066XX N LORON AVE</c:v>
                </c:pt>
                <c:pt idx="11911">
                  <c:v>066XX N MOZART ST</c:v>
                </c:pt>
                <c:pt idx="11912">
                  <c:v>066XX N ODELL AVE</c:v>
                </c:pt>
                <c:pt idx="11913">
                  <c:v>066XX N OKETO AVE</c:v>
                </c:pt>
                <c:pt idx="11914">
                  <c:v>066XX N SEELEY AV</c:v>
                </c:pt>
                <c:pt idx="11915">
                  <c:v>066XX N SIOUX AVE</c:v>
                </c:pt>
                <c:pt idx="11916">
                  <c:v>066XX N TALMAN AV</c:v>
                </c:pt>
                <c:pt idx="11917">
                  <c:v>066XX S DAMEN AVE</c:v>
                </c:pt>
                <c:pt idx="11918">
                  <c:v>066XX S DREXEL AV</c:v>
                </c:pt>
                <c:pt idx="11919">
                  <c:v>066XX S ELLIS AVE</c:v>
                </c:pt>
                <c:pt idx="11920">
                  <c:v>066XX S EVANS AVE</c:v>
                </c:pt>
                <c:pt idx="11921">
                  <c:v>066XX S HOMAN AVE</c:v>
                </c:pt>
                <c:pt idx="11922">
                  <c:v>066XX S HOYNE AVE</c:v>
                </c:pt>
                <c:pt idx="11923">
                  <c:v>066XX S KEDZIE AV</c:v>
                </c:pt>
                <c:pt idx="11924">
                  <c:v>066XX S KEELER AV</c:v>
                </c:pt>
                <c:pt idx="11925">
                  <c:v>066XX S KOLIN AVE</c:v>
                </c:pt>
                <c:pt idx="11926">
                  <c:v>066XX S LAFLIN ST</c:v>
                </c:pt>
                <c:pt idx="11927">
                  <c:v>066XX S LOOMIS BL</c:v>
                </c:pt>
                <c:pt idx="11928">
                  <c:v>066XX S MORGAN ST</c:v>
                </c:pt>
                <c:pt idx="11929">
                  <c:v>066XX S NORMAL BL</c:v>
                </c:pt>
                <c:pt idx="11930">
                  <c:v>066XX S PEORIA ST</c:v>
                </c:pt>
                <c:pt idx="11931">
                  <c:v>066XX S RACINE AV</c:v>
                </c:pt>
                <c:pt idx="11932">
                  <c:v>066XX S THROOP ST</c:v>
                </c:pt>
                <c:pt idx="11933">
                  <c:v>066XX S UNION AVE</c:v>
                </c:pt>
                <c:pt idx="11934">
                  <c:v>066XX S VERNON AV</c:v>
                </c:pt>
                <c:pt idx="11935">
                  <c:v>066XX S WABASH AV</c:v>
                </c:pt>
                <c:pt idx="11936">
                  <c:v>066XX W ARGYLE ST</c:v>
                </c:pt>
                <c:pt idx="11937">
                  <c:v>066XX W BELDEN AV</c:v>
                </c:pt>
                <c:pt idx="11938">
                  <c:v>066XX W NORTH AVE</c:v>
                </c:pt>
                <c:pt idx="11939">
                  <c:v>066XX W SCHOOL ST</c:v>
                </c:pt>
                <c:pt idx="11940">
                  <c:v>067XX N DAMEN AVE</c:v>
                </c:pt>
                <c:pt idx="11941">
                  <c:v>067XX N KEDZIE AV</c:v>
                </c:pt>
                <c:pt idx="11942">
                  <c:v>067XX N LEOTI AVE</c:v>
                </c:pt>
                <c:pt idx="11943">
                  <c:v>067XX N OCONTO AV</c:v>
                </c:pt>
                <c:pt idx="11944">
                  <c:v>067XX N ONARGA AV</c:v>
                </c:pt>
                <c:pt idx="11945">
                  <c:v>067XX N OZANAM AV</c:v>
                </c:pt>
                <c:pt idx="11946">
                  <c:v>067XX S ARCHER AV</c:v>
                </c:pt>
                <c:pt idx="11947">
                  <c:v>067XX S BISHOP ST</c:v>
                </c:pt>
                <c:pt idx="11948">
                  <c:v>067XX S CICERO AV</c:v>
                </c:pt>
                <c:pt idx="11949">
                  <c:v>067XX S HONORE ST</c:v>
                </c:pt>
                <c:pt idx="11950">
                  <c:v>067XX S KARLOV AV</c:v>
                </c:pt>
                <c:pt idx="11951">
                  <c:v>067XX S LOOMIS ST</c:v>
                </c:pt>
                <c:pt idx="11952">
                  <c:v>067XX S NORMAL AV</c:v>
                </c:pt>
                <c:pt idx="11953">
                  <c:v>067XX S OAKLEY AV</c:v>
                </c:pt>
                <c:pt idx="11954">
                  <c:v>067XX S PERRY AVE</c:v>
                </c:pt>
                <c:pt idx="11955">
                  <c:v>067XX S RHODES AV</c:v>
                </c:pt>
                <c:pt idx="11956">
                  <c:v>067XX W ALBION AV</c:v>
                </c:pt>
                <c:pt idx="11957">
                  <c:v>067XX W ARCHER AV</c:v>
                </c:pt>
                <c:pt idx="11958">
                  <c:v>067XX W BARRY AVE</c:v>
                </c:pt>
                <c:pt idx="11959">
                  <c:v>067XX W DEVON AVE</c:v>
                </c:pt>
                <c:pt idx="11960">
                  <c:v>067XX W GEORGE ST</c:v>
                </c:pt>
                <c:pt idx="11961">
                  <c:v>067XX W GRAND AVE</c:v>
                </c:pt>
                <c:pt idx="11962">
                  <c:v>067XX W ROSCOE ST</c:v>
                </c:pt>
                <c:pt idx="11963">
                  <c:v>067XX W STRONG ST</c:v>
                </c:pt>
                <c:pt idx="11964">
                  <c:v>068XX N HARLEM AV</c:v>
                </c:pt>
                <c:pt idx="11965">
                  <c:v>068XX N IONIA AVE</c:v>
                </c:pt>
                <c:pt idx="11966">
                  <c:v>068XX N LORON AVE</c:v>
                </c:pt>
                <c:pt idx="11967">
                  <c:v>068XX N OAKLEY AV</c:v>
                </c:pt>
                <c:pt idx="11968">
                  <c:v>068XX N OLCOTT AV</c:v>
                </c:pt>
                <c:pt idx="11969">
                  <c:v>068XX N SEELEY AV</c:v>
                </c:pt>
                <c:pt idx="11970">
                  <c:v>068XX N TONTY AVE</c:v>
                </c:pt>
                <c:pt idx="11971">
                  <c:v>068XX N WAYNE AVE</c:v>
                </c:pt>
                <c:pt idx="11972">
                  <c:v>068XX S CLYDE AVE</c:v>
                </c:pt>
                <c:pt idx="11973">
                  <c:v>068XX S DAMEN AVE</c:v>
                </c:pt>
                <c:pt idx="11974">
                  <c:v>068XX S EUCLID AV</c:v>
                </c:pt>
                <c:pt idx="11975">
                  <c:v>068XX S EVANS AVE</c:v>
                </c:pt>
                <c:pt idx="11976">
                  <c:v>068XX S HARPER AV</c:v>
                </c:pt>
                <c:pt idx="11977">
                  <c:v>068XX S HOYNE AVE</c:v>
                </c:pt>
                <c:pt idx="11978">
                  <c:v>068XX S KEDZIE AV</c:v>
                </c:pt>
                <c:pt idx="11979">
                  <c:v>068XX S KEELER AV</c:v>
                </c:pt>
                <c:pt idx="11980">
                  <c:v>068XX S KOLIN AVE</c:v>
                </c:pt>
                <c:pt idx="11981">
                  <c:v>068XX S LAFLIN ST</c:v>
                </c:pt>
                <c:pt idx="11982">
                  <c:v>068XX S LOOMIS BL</c:v>
                </c:pt>
                <c:pt idx="11983">
                  <c:v>068XX S MORGAN ST</c:v>
                </c:pt>
                <c:pt idx="11984">
                  <c:v>068XX S NORMAL BL</c:v>
                </c:pt>
                <c:pt idx="11985">
                  <c:v>068XX S PAXTON AV</c:v>
                </c:pt>
                <c:pt idx="11986">
                  <c:v>068XX S PEORIA ST</c:v>
                </c:pt>
                <c:pt idx="11987">
                  <c:v>068XX S RACINE AV</c:v>
                </c:pt>
                <c:pt idx="11988">
                  <c:v>068XX S THROOP ST</c:v>
                </c:pt>
                <c:pt idx="11989">
                  <c:v>068XX S TRIPP AVE</c:v>
                </c:pt>
                <c:pt idx="11990">
                  <c:v>068XX S UNION AVE</c:v>
                </c:pt>
                <c:pt idx="11991">
                  <c:v>068XX S WABASH AV</c:v>
                </c:pt>
                <c:pt idx="11992">
                  <c:v>068XX W ARGYLE ST</c:v>
                </c:pt>
                <c:pt idx="11993">
                  <c:v>068XX W BELDEN AV</c:v>
                </c:pt>
                <c:pt idx="11994">
                  <c:v>068XX W HOBART AV</c:v>
                </c:pt>
                <c:pt idx="11995">
                  <c:v>068XX W NORTH AVE</c:v>
                </c:pt>
                <c:pt idx="11996">
                  <c:v>068XX W SCHOOL ST</c:v>
                </c:pt>
                <c:pt idx="11997">
                  <c:v>069XX N KEDZIE AV</c:v>
                </c:pt>
                <c:pt idx="11998">
                  <c:v>069XX N LEOTI AVE</c:v>
                </c:pt>
                <c:pt idx="11999">
                  <c:v>069XX N MONON AVE</c:v>
                </c:pt>
                <c:pt idx="12000">
                  <c:v>069XX N ORIOLE AV</c:v>
                </c:pt>
                <c:pt idx="12001">
                  <c:v>069XX N OTTAWA AV</c:v>
                </c:pt>
                <c:pt idx="12002">
                  <c:v>069XX N OZARK AVE</c:v>
                </c:pt>
                <c:pt idx="12003">
                  <c:v>069XX S ARCHER AV</c:v>
                </c:pt>
                <c:pt idx="12004">
                  <c:v>069XX S BISHOP ST</c:v>
                </c:pt>
                <c:pt idx="12005">
                  <c:v>069XX S CICERO AV</c:v>
                </c:pt>
                <c:pt idx="12006">
                  <c:v>069XX S DANTE AVE</c:v>
                </c:pt>
                <c:pt idx="12007">
                  <c:v>069XX S HAMLIN AV</c:v>
                </c:pt>
                <c:pt idx="12008">
                  <c:v>069XX S HONORE ST</c:v>
                </c:pt>
                <c:pt idx="12009">
                  <c:v>069XX S KARLOV AV</c:v>
                </c:pt>
                <c:pt idx="12010">
                  <c:v>069XX S LOOMIS ST</c:v>
                </c:pt>
                <c:pt idx="12011">
                  <c:v>069XX S NORMAL AV</c:v>
                </c:pt>
                <c:pt idx="12012">
                  <c:v>069XX S OAKLEY AV</c:v>
                </c:pt>
                <c:pt idx="12013">
                  <c:v>069XX S PERRY AVE</c:v>
                </c:pt>
                <c:pt idx="12014">
                  <c:v>069XX S TALMAN AV</c:v>
                </c:pt>
                <c:pt idx="12015">
                  <c:v>069XX W ARCHER AV</c:v>
                </c:pt>
                <c:pt idx="12016">
                  <c:v>069XX W BARRY AVE</c:v>
                </c:pt>
                <c:pt idx="12017">
                  <c:v>069XX W BERWYN AV</c:v>
                </c:pt>
                <c:pt idx="12018">
                  <c:v>069XX W DEVON AVE</c:v>
                </c:pt>
                <c:pt idx="12019">
                  <c:v>069XX W FOSTER AV</c:v>
                </c:pt>
                <c:pt idx="12020">
                  <c:v>069XX W GEORGE ST</c:v>
                </c:pt>
                <c:pt idx="12021">
                  <c:v>069XX W GRAND AVE</c:v>
                </c:pt>
                <c:pt idx="12022">
                  <c:v>069XX W HAYES AVE</c:v>
                </c:pt>
                <c:pt idx="12023">
                  <c:v>069XX W MEDILL AV</c:v>
                </c:pt>
                <c:pt idx="12024">
                  <c:v>069XX W NELSON ST</c:v>
                </c:pt>
                <c:pt idx="12025">
                  <c:v>069XX W PALMER ST</c:v>
                </c:pt>
                <c:pt idx="12026">
                  <c:v>069XX W ROSCOE ST</c:v>
                </c:pt>
                <c:pt idx="12027">
                  <c:v>069XX W STRONG ST</c:v>
                </c:pt>
                <c:pt idx="12028">
                  <c:v>070XX N DAMEN AVE</c:v>
                </c:pt>
                <c:pt idx="12029">
                  <c:v>070XX N KEDZIE AV</c:v>
                </c:pt>
                <c:pt idx="12030">
                  <c:v>070XX N LEOTI AVE</c:v>
                </c:pt>
                <c:pt idx="12031">
                  <c:v>070XX N MONON AVE</c:v>
                </c:pt>
                <c:pt idx="12032">
                  <c:v>070XX N OZANAM AV</c:v>
                </c:pt>
                <c:pt idx="12033">
                  <c:v>070XX N OZARK AVE</c:v>
                </c:pt>
                <c:pt idx="12034">
                  <c:v>070XX N TAHOMA AV</c:v>
                </c:pt>
                <c:pt idx="12035">
                  <c:v>070XX S ARCHER AV</c:v>
                </c:pt>
                <c:pt idx="12036">
                  <c:v>070XX S BISHOP ST</c:v>
                </c:pt>
                <c:pt idx="12037">
                  <c:v>070XX S DANTE AVE</c:v>
                </c:pt>
                <c:pt idx="12038">
                  <c:v>070XX S HAMLIN AV</c:v>
                </c:pt>
                <c:pt idx="12039">
                  <c:v>070XX S HONORE ST</c:v>
                </c:pt>
                <c:pt idx="12040">
                  <c:v>070XX S LOOMIS ST</c:v>
                </c:pt>
                <c:pt idx="12041">
                  <c:v>070XX S NORMAL AV</c:v>
                </c:pt>
                <c:pt idx="12042">
                  <c:v>070XX S OAKLEY AV</c:v>
                </c:pt>
                <c:pt idx="12043">
                  <c:v>070XX S PERRY AVE</c:v>
                </c:pt>
                <c:pt idx="12044">
                  <c:v>070XX S RHODES AV</c:v>
                </c:pt>
                <c:pt idx="12045">
                  <c:v>070XX S TALMAN AV</c:v>
                </c:pt>
                <c:pt idx="12046">
                  <c:v>070XX W ARCHER AV</c:v>
                </c:pt>
                <c:pt idx="12047">
                  <c:v>070XX W BARRY AVE</c:v>
                </c:pt>
                <c:pt idx="12048">
                  <c:v>070XX W BERWYN AV</c:v>
                </c:pt>
                <c:pt idx="12049">
                  <c:v>070XX W DEVON AVE</c:v>
                </c:pt>
                <c:pt idx="12050">
                  <c:v>070XX W FOSTER AV</c:v>
                </c:pt>
                <c:pt idx="12051">
                  <c:v>070XX W GEORGE ST</c:v>
                </c:pt>
                <c:pt idx="12052">
                  <c:v>070XX W GRAND AVE</c:v>
                </c:pt>
                <c:pt idx="12053">
                  <c:v>070XX W HAYES AVE</c:v>
                </c:pt>
                <c:pt idx="12054">
                  <c:v>070XX W MEDILL AV</c:v>
                </c:pt>
                <c:pt idx="12055">
                  <c:v>070XX W PALMER ST</c:v>
                </c:pt>
                <c:pt idx="12056">
                  <c:v>070XX W ROSCOE ST</c:v>
                </c:pt>
                <c:pt idx="12057">
                  <c:v>070XX W STRONG ST</c:v>
                </c:pt>
                <c:pt idx="12058">
                  <c:v>071XX N HARLEM AV</c:v>
                </c:pt>
                <c:pt idx="12059">
                  <c:v>071XX N IONIA AVE</c:v>
                </c:pt>
                <c:pt idx="12060">
                  <c:v>071XX N MASON AVE</c:v>
                </c:pt>
                <c:pt idx="12061">
                  <c:v>071XX N MOODY AVE</c:v>
                </c:pt>
                <c:pt idx="12062">
                  <c:v>071XX N OAKLEY AV</c:v>
                </c:pt>
                <c:pt idx="12063">
                  <c:v>071XX N ODELL AVE</c:v>
                </c:pt>
                <c:pt idx="12064">
                  <c:v>071XX N OLCOTT AV</c:v>
                </c:pt>
                <c:pt idx="12065">
                  <c:v>071XX N SIOUX AVE</c:v>
                </c:pt>
                <c:pt idx="12066">
                  <c:v>071XX S AVERS AVE</c:v>
                </c:pt>
                <c:pt idx="12067">
                  <c:v>071XX S CLYDE AVE</c:v>
                </c:pt>
                <c:pt idx="12068">
                  <c:v>071XX S CYRIL AVE</c:v>
                </c:pt>
                <c:pt idx="12069">
                  <c:v>071XX S DAMEN AVE</c:v>
                </c:pt>
                <c:pt idx="12070">
                  <c:v>071XX S DREXEL AV</c:v>
                </c:pt>
                <c:pt idx="12071">
                  <c:v>071XX S ELLIS AVE</c:v>
                </c:pt>
                <c:pt idx="12072">
                  <c:v>071XX S EUCLID AV</c:v>
                </c:pt>
                <c:pt idx="12073">
                  <c:v>071XX S EVANS AVE</c:v>
                </c:pt>
                <c:pt idx="12074">
                  <c:v>071XX S HOMAN AVE</c:v>
                </c:pt>
                <c:pt idx="12075">
                  <c:v>071XX S HOYNE AVE</c:v>
                </c:pt>
                <c:pt idx="12076">
                  <c:v>071XX S KEDZIE AV</c:v>
                </c:pt>
                <c:pt idx="12077">
                  <c:v>071XX S LAFLIN ST</c:v>
                </c:pt>
                <c:pt idx="12078">
                  <c:v>071XX S LOOMIS BL</c:v>
                </c:pt>
                <c:pt idx="12079">
                  <c:v>071XX S MORGAN ST</c:v>
                </c:pt>
                <c:pt idx="12080">
                  <c:v>071XX S NORMAL BL</c:v>
                </c:pt>
                <c:pt idx="12081">
                  <c:v>071XX S PAXTON AV</c:v>
                </c:pt>
                <c:pt idx="12082">
                  <c:v>071XX S PEORIA ST</c:v>
                </c:pt>
                <c:pt idx="12083">
                  <c:v>071XX S RACINE AV</c:v>
                </c:pt>
                <c:pt idx="12084">
                  <c:v>071XX S THROOP ST</c:v>
                </c:pt>
                <c:pt idx="12085">
                  <c:v>071XX S UNION AVE</c:v>
                </c:pt>
                <c:pt idx="12086">
                  <c:v>071XX S VERNON AV</c:v>
                </c:pt>
                <c:pt idx="12087">
                  <c:v>071XX S WABASH AV</c:v>
                </c:pt>
                <c:pt idx="12088">
                  <c:v>071XX W ARGYLE ST</c:v>
                </c:pt>
                <c:pt idx="12089">
                  <c:v>071XX W FOSTER PL</c:v>
                </c:pt>
                <c:pt idx="12090">
                  <c:v>071XX W NORTH AVE</c:v>
                </c:pt>
                <c:pt idx="12091">
                  <c:v>071XX W SCHOOL ST</c:v>
                </c:pt>
                <c:pt idx="12092">
                  <c:v>072XX N DAMEN AVE</c:v>
                </c:pt>
                <c:pt idx="12093">
                  <c:v>072XX N KEDZIE AV</c:v>
                </c:pt>
                <c:pt idx="12094">
                  <c:v>072XX N OCONTO AV</c:v>
                </c:pt>
                <c:pt idx="12095">
                  <c:v>072XX N OTTAWA AV</c:v>
                </c:pt>
                <c:pt idx="12096">
                  <c:v>072XX N ROGERS AV</c:v>
                </c:pt>
                <c:pt idx="12097">
                  <c:v>072XX S ALBANY AV</c:v>
                </c:pt>
                <c:pt idx="12098">
                  <c:v>072XX S BISHOP ST</c:v>
                </c:pt>
                <c:pt idx="12099">
                  <c:v>072XX S CICERO AV</c:v>
                </c:pt>
                <c:pt idx="12100">
                  <c:v>072XX S COLES AVE</c:v>
                </c:pt>
                <c:pt idx="12101">
                  <c:v>072XX S DOBSON AV</c:v>
                </c:pt>
                <c:pt idx="12102">
                  <c:v>072XX S HAMLIN AV</c:v>
                </c:pt>
                <c:pt idx="12103">
                  <c:v>072XX S HONORE ST</c:v>
                </c:pt>
                <c:pt idx="12104">
                  <c:v>072XX S LOOMIS ST</c:v>
                </c:pt>
                <c:pt idx="12105">
                  <c:v>072XX S LUELLA AV</c:v>
                </c:pt>
                <c:pt idx="12106">
                  <c:v>072XX S MOZART ST</c:v>
                </c:pt>
                <c:pt idx="12107">
                  <c:v>072XX S NORMAL AV</c:v>
                </c:pt>
                <c:pt idx="12108">
                  <c:v>072XX S OAKLEY AV</c:v>
                </c:pt>
                <c:pt idx="12109">
                  <c:v>072XX S PERRY AVE</c:v>
                </c:pt>
                <c:pt idx="12110">
                  <c:v>072XX S RHODES AV</c:v>
                </c:pt>
                <c:pt idx="12111">
                  <c:v>072XX S SAWYER AV</c:v>
                </c:pt>
                <c:pt idx="12112">
                  <c:v>072XX S SEELEY AV</c:v>
                </c:pt>
                <c:pt idx="12113">
                  <c:v>072XX S TALMAN AV</c:v>
                </c:pt>
                <c:pt idx="12114">
                  <c:v>072XX S YATES AVE</c:v>
                </c:pt>
                <c:pt idx="12115">
                  <c:v>072XX W BARRY AVE</c:v>
                </c:pt>
                <c:pt idx="12116">
                  <c:v>072XX W BERWYN AV</c:v>
                </c:pt>
                <c:pt idx="12117">
                  <c:v>072XX W CHASE AVE</c:v>
                </c:pt>
                <c:pt idx="12118">
                  <c:v>072XX W COYLE AVE</c:v>
                </c:pt>
                <c:pt idx="12119">
                  <c:v>072XX W DEVON AVE</c:v>
                </c:pt>
                <c:pt idx="12120">
                  <c:v>072XX W FITCH AVE</c:v>
                </c:pt>
                <c:pt idx="12121">
                  <c:v>072XX W FOSTER AV</c:v>
                </c:pt>
                <c:pt idx="12122">
                  <c:v>072XX W HOWARD ST</c:v>
                </c:pt>
                <c:pt idx="12123">
                  <c:v>072XX W MYRTLE AV</c:v>
                </c:pt>
                <c:pt idx="12124">
                  <c:v>072XX W ROSCOE ST</c:v>
                </c:pt>
                <c:pt idx="12125">
                  <c:v>073XX N COLES AVE</c:v>
                </c:pt>
                <c:pt idx="12126">
                  <c:v>073XX N HARLEM AV</c:v>
                </c:pt>
                <c:pt idx="12127">
                  <c:v>073XX N HONORE ST</c:v>
                </c:pt>
                <c:pt idx="12128">
                  <c:v>073XX N MEADE AVE</c:v>
                </c:pt>
                <c:pt idx="12129">
                  <c:v>073XX N OAKLEY AV</c:v>
                </c:pt>
                <c:pt idx="12130">
                  <c:v>073XX N ODELL AVE</c:v>
                </c:pt>
                <c:pt idx="12131">
                  <c:v>073XX N OKETO AVE</c:v>
                </c:pt>
                <c:pt idx="12132">
                  <c:v>073XX N OLCOTT AV</c:v>
                </c:pt>
                <c:pt idx="12133">
                  <c:v>073XX N SEELEY AV</c:v>
                </c:pt>
                <c:pt idx="12134">
                  <c:v>073XX S CLYDE AVE</c:v>
                </c:pt>
                <c:pt idx="12135">
                  <c:v>073XX S DAMEN AVE</c:v>
                </c:pt>
                <c:pt idx="12136">
                  <c:v>073XX S DREXEL AV</c:v>
                </c:pt>
                <c:pt idx="12137">
                  <c:v>073XX S EUCLID AV</c:v>
                </c:pt>
                <c:pt idx="12138">
                  <c:v>073XX S EVANS AVE</c:v>
                </c:pt>
                <c:pt idx="12139">
                  <c:v>073XX S HOMAN AVE</c:v>
                </c:pt>
                <c:pt idx="12140">
                  <c:v>073XX S HOYNE AVE</c:v>
                </c:pt>
                <c:pt idx="12141">
                  <c:v>073XX S KEDZIE AV</c:v>
                </c:pt>
                <c:pt idx="12142">
                  <c:v>073XX S LAFLIN ST</c:v>
                </c:pt>
                <c:pt idx="12143">
                  <c:v>073XX S LOOMIS BL</c:v>
                </c:pt>
                <c:pt idx="12144">
                  <c:v>073XX S MORGAN ST</c:v>
                </c:pt>
                <c:pt idx="12145">
                  <c:v>073XX S PAXTON AV</c:v>
                </c:pt>
                <c:pt idx="12146">
                  <c:v>073XX S PEORIA ST</c:v>
                </c:pt>
                <c:pt idx="12147">
                  <c:v>073XX S RACINE AV</c:v>
                </c:pt>
                <c:pt idx="12148">
                  <c:v>073XX S UNION AVE</c:v>
                </c:pt>
                <c:pt idx="12149">
                  <c:v>073XX S VERNON AV</c:v>
                </c:pt>
                <c:pt idx="12150">
                  <c:v>073XX S WABASH AV</c:v>
                </c:pt>
                <c:pt idx="12151">
                  <c:v>073XX W OLIVE AVE</c:v>
                </c:pt>
                <c:pt idx="12152">
                  <c:v>073XX W PRATT AVE</c:v>
                </c:pt>
                <c:pt idx="12153">
                  <c:v>073XX W SCHOOL ST</c:v>
                </c:pt>
                <c:pt idx="12154">
                  <c:v>073XX W TOUHY AVE</c:v>
                </c:pt>
                <c:pt idx="12155">
                  <c:v>074XX N DAMEN AVE</c:v>
                </c:pt>
                <c:pt idx="12156">
                  <c:v>074XX N HOYNE AVE</c:v>
                </c:pt>
                <c:pt idx="12157">
                  <c:v>074XX N OCONTO AV</c:v>
                </c:pt>
                <c:pt idx="12158">
                  <c:v>074XX N ORIOLE AV</c:v>
                </c:pt>
                <c:pt idx="12159">
                  <c:v>074XX N OZARK AVE</c:v>
                </c:pt>
                <c:pt idx="12160">
                  <c:v>074XX N ROGERS AV</c:v>
                </c:pt>
                <c:pt idx="12161">
                  <c:v>074XX S BISHOP ST</c:v>
                </c:pt>
                <c:pt idx="12162">
                  <c:v>074XX S CICERO AV</c:v>
                </c:pt>
                <c:pt idx="12163">
                  <c:v>074XX S COLES AVE</c:v>
                </c:pt>
                <c:pt idx="12164">
                  <c:v>074XX S COLFAX AV</c:v>
                </c:pt>
                <c:pt idx="12165">
                  <c:v>074XX S DANTE AVE</c:v>
                </c:pt>
                <c:pt idx="12166">
                  <c:v>074XX S HONORE ST</c:v>
                </c:pt>
                <c:pt idx="12167">
                  <c:v>074XX S LOOMIS ST</c:v>
                </c:pt>
                <c:pt idx="12168">
                  <c:v>074XX S LUELLA AV</c:v>
                </c:pt>
                <c:pt idx="12169">
                  <c:v>074XX S MOZART ST</c:v>
                </c:pt>
                <c:pt idx="12170">
                  <c:v>074XX S NORMAL AV</c:v>
                </c:pt>
                <c:pt idx="12171">
                  <c:v>074XX S OAKLEY AV</c:v>
                </c:pt>
                <c:pt idx="12172">
                  <c:v>074XX S PERRY AVE</c:v>
                </c:pt>
                <c:pt idx="12173">
                  <c:v>074XX S RHODES AV</c:v>
                </c:pt>
                <c:pt idx="12174">
                  <c:v>074XX W BARRY AVE</c:v>
                </c:pt>
                <c:pt idx="12175">
                  <c:v>074XX W CHASE AVE</c:v>
                </c:pt>
                <c:pt idx="12176">
                  <c:v>074XX W DEVON AVE</c:v>
                </c:pt>
                <c:pt idx="12177">
                  <c:v>074XX W ESTES AVE</c:v>
                </c:pt>
                <c:pt idx="12178">
                  <c:v>074XX W FOSTER AV</c:v>
                </c:pt>
                <c:pt idx="12179">
                  <c:v>074XX W HOWARD ST</c:v>
                </c:pt>
                <c:pt idx="12180">
                  <c:v>074XX W ISHAM AVE</c:v>
                </c:pt>
                <c:pt idx="12181">
                  <c:v>074XX W ROSCOE ST</c:v>
                </c:pt>
                <c:pt idx="12182">
                  <c:v>075XX N ALBANY AV</c:v>
                </c:pt>
                <c:pt idx="12183">
                  <c:v>075XX N HARLEM AV</c:v>
                </c:pt>
                <c:pt idx="12184">
                  <c:v>075XX N OAKLEY AV</c:v>
                </c:pt>
                <c:pt idx="12185">
                  <c:v>075XX N ODELL AVE</c:v>
                </c:pt>
                <c:pt idx="12186">
                  <c:v>075XX N OKETO AVE</c:v>
                </c:pt>
                <c:pt idx="12187">
                  <c:v>075XX N OLCOTT AV</c:v>
                </c:pt>
                <c:pt idx="12188">
                  <c:v>075XX N SEELEY AV</c:v>
                </c:pt>
                <c:pt idx="12189">
                  <c:v>075XX S CLYDE AVE</c:v>
                </c:pt>
                <c:pt idx="12190">
                  <c:v>075XX S DAMEN AVE</c:v>
                </c:pt>
                <c:pt idx="12191">
                  <c:v>075XX S DREXEL AV</c:v>
                </c:pt>
                <c:pt idx="12192">
                  <c:v>075XX S ELLIS AVE</c:v>
                </c:pt>
                <c:pt idx="12193">
                  <c:v>075XX S EUCLID AV</c:v>
                </c:pt>
                <c:pt idx="12194">
                  <c:v>075XX S EVANS AVE</c:v>
                </c:pt>
                <c:pt idx="12195">
                  <c:v>075XX S HOMAN AVE</c:v>
                </c:pt>
                <c:pt idx="12196">
                  <c:v>075XX S HOYNE AVE</c:v>
                </c:pt>
                <c:pt idx="12197">
                  <c:v>075XX S LAFLIN ST</c:v>
                </c:pt>
                <c:pt idx="12198">
                  <c:v>075XX S LOOMIS BL</c:v>
                </c:pt>
                <c:pt idx="12199">
                  <c:v>075XX S MORGAN ST</c:v>
                </c:pt>
                <c:pt idx="12200">
                  <c:v>075XX S PAXTON AV</c:v>
                </c:pt>
                <c:pt idx="12201">
                  <c:v>075XX S PEORIA ST</c:v>
                </c:pt>
                <c:pt idx="12202">
                  <c:v>075XX S RACINE AV</c:v>
                </c:pt>
                <c:pt idx="12203">
                  <c:v>075XX S UNION AVE</c:v>
                </c:pt>
                <c:pt idx="12204">
                  <c:v>075XX S VERNON AV</c:v>
                </c:pt>
                <c:pt idx="12205">
                  <c:v>075XX S WABASH AV</c:v>
                </c:pt>
                <c:pt idx="12206">
                  <c:v>075XX W PRATT AVE</c:v>
                </c:pt>
                <c:pt idx="12207">
                  <c:v>075XX W SCHOOL ST</c:v>
                </c:pt>
                <c:pt idx="12208">
                  <c:v>075XX W TOUHY AVE</c:v>
                </c:pt>
                <c:pt idx="12209">
                  <c:v>076XX N ROGERS AV</c:v>
                </c:pt>
                <c:pt idx="12210">
                  <c:v>076XX S AVALON AV</c:v>
                </c:pt>
                <c:pt idx="12211">
                  <c:v>076XX S BISHOP ST</c:v>
                </c:pt>
                <c:pt idx="12212">
                  <c:v>076XX S CICERO AV</c:v>
                </c:pt>
                <c:pt idx="12213">
                  <c:v>076XX S COLES AVE</c:v>
                </c:pt>
                <c:pt idx="12214">
                  <c:v>076XX S COLFAX AV</c:v>
                </c:pt>
                <c:pt idx="12215">
                  <c:v>076XX S DANTE AVE</c:v>
                </c:pt>
                <c:pt idx="12216">
                  <c:v>076XX S DOBSON AV</c:v>
                </c:pt>
                <c:pt idx="12217">
                  <c:v>076XX S ESSEX AVE</c:v>
                </c:pt>
                <c:pt idx="12218">
                  <c:v>076XX S HONORE ST</c:v>
                </c:pt>
                <c:pt idx="12219">
                  <c:v>076XX S LOOMIS ST</c:v>
                </c:pt>
                <c:pt idx="12220">
                  <c:v>076XX S LUELLA AV</c:v>
                </c:pt>
                <c:pt idx="12221">
                  <c:v>076XX S NORMAL AV</c:v>
                </c:pt>
                <c:pt idx="12222">
                  <c:v>076XX S PERRY AVE</c:v>
                </c:pt>
                <c:pt idx="12223">
                  <c:v>076XX S RHODES AV</c:v>
                </c:pt>
                <c:pt idx="12224">
                  <c:v>076XX S SEELEY AV</c:v>
                </c:pt>
                <c:pt idx="12225">
                  <c:v>076XX W BERWYN AV</c:v>
                </c:pt>
                <c:pt idx="12226">
                  <c:v>076XX W DEVON AVE</c:v>
                </c:pt>
                <c:pt idx="12227">
                  <c:v>076XX W FOSTER AV</c:v>
                </c:pt>
                <c:pt idx="12228">
                  <c:v>076XX W HOWARD ST</c:v>
                </c:pt>
                <c:pt idx="12229">
                  <c:v>076XX W ISHAM AVE</c:v>
                </c:pt>
                <c:pt idx="12230">
                  <c:v>076XX W JARVIS AV</c:v>
                </c:pt>
                <c:pt idx="12231">
                  <c:v>076XX W MYRTLE AV</c:v>
                </c:pt>
                <c:pt idx="12232">
                  <c:v>076XX W ROSCOE ST</c:v>
                </c:pt>
                <c:pt idx="12233">
                  <c:v>077XX S CLYDE AVE</c:v>
                </c:pt>
                <c:pt idx="12234">
                  <c:v>077XX S DAMEN AVE</c:v>
                </c:pt>
                <c:pt idx="12235">
                  <c:v>077XX S DREXEL AV</c:v>
                </c:pt>
                <c:pt idx="12236">
                  <c:v>077XX S EUCLID AV</c:v>
                </c:pt>
                <c:pt idx="12237">
                  <c:v>077XX S EVANS AVE</c:v>
                </c:pt>
                <c:pt idx="12238">
                  <c:v>077XX S HOMAN AVE</c:v>
                </c:pt>
                <c:pt idx="12239">
                  <c:v>077XX S HOYNE AVE</c:v>
                </c:pt>
                <c:pt idx="12240">
                  <c:v>077XX S KEDZIE AV</c:v>
                </c:pt>
                <c:pt idx="12241">
                  <c:v>077XX S KEELER AV</c:v>
                </c:pt>
                <c:pt idx="12242">
                  <c:v>077XX S KOLMAR AV</c:v>
                </c:pt>
                <c:pt idx="12243">
                  <c:v>077XX S LAFLIN ST</c:v>
                </c:pt>
                <c:pt idx="12244">
                  <c:v>077XX S LOOMIS BL</c:v>
                </c:pt>
                <c:pt idx="12245">
                  <c:v>077XX S MORGAN ST</c:v>
                </c:pt>
                <c:pt idx="12246">
                  <c:v>077XX S PAXTON AV</c:v>
                </c:pt>
                <c:pt idx="12247">
                  <c:v>077XX S PEORIA ST</c:v>
                </c:pt>
                <c:pt idx="12248">
                  <c:v>077XX S RACINE AV</c:v>
                </c:pt>
                <c:pt idx="12249">
                  <c:v>077XX S THROOP ST</c:v>
                </c:pt>
                <c:pt idx="12250">
                  <c:v>077XX S TRIPP AVE</c:v>
                </c:pt>
                <c:pt idx="12251">
                  <c:v>077XX S UNION AVE</c:v>
                </c:pt>
                <c:pt idx="12252">
                  <c:v>077XX S VERNON AV</c:v>
                </c:pt>
                <c:pt idx="12253">
                  <c:v>077XX S WABASH AV</c:v>
                </c:pt>
                <c:pt idx="12254">
                  <c:v>077XX W FARGO AVE</c:v>
                </c:pt>
                <c:pt idx="12255">
                  <c:v>077XX W JEROME ST</c:v>
                </c:pt>
                <c:pt idx="12256">
                  <c:v>077XX W SCHOOL ST</c:v>
                </c:pt>
                <c:pt idx="12257">
                  <c:v>077XX W TOUHY AVE</c:v>
                </c:pt>
                <c:pt idx="12258">
                  <c:v>078XX S AVALON AV</c:v>
                </c:pt>
                <c:pt idx="12259">
                  <c:v>078XX S BISHOP ST</c:v>
                </c:pt>
                <c:pt idx="12260">
                  <c:v>078XX S CICERO AV</c:v>
                </c:pt>
                <c:pt idx="12261">
                  <c:v>078XX S COLES AVE</c:v>
                </c:pt>
                <c:pt idx="12262">
                  <c:v>078XX S COLFAX AV</c:v>
                </c:pt>
                <c:pt idx="12263">
                  <c:v>078XX S DOBSON AV</c:v>
                </c:pt>
                <c:pt idx="12264">
                  <c:v>078XX S ESSEX AVE</c:v>
                </c:pt>
                <c:pt idx="12265">
                  <c:v>078XX S HONORE ST</c:v>
                </c:pt>
                <c:pt idx="12266">
                  <c:v>078XX S KARLOV AV</c:v>
                </c:pt>
                <c:pt idx="12267">
                  <c:v>078XX S KENTON AV</c:v>
                </c:pt>
                <c:pt idx="12268">
                  <c:v>078XX S LOOMIS ST</c:v>
                </c:pt>
                <c:pt idx="12269">
                  <c:v>078XX S LUELLA AV</c:v>
                </c:pt>
                <c:pt idx="12270">
                  <c:v>078XX S NORMAL AV</c:v>
                </c:pt>
                <c:pt idx="12271">
                  <c:v>078XX S OAKLEY AV</c:v>
                </c:pt>
                <c:pt idx="12272">
                  <c:v>078XX S PERRY AVE</c:v>
                </c:pt>
                <c:pt idx="12273">
                  <c:v>078XX S REILLY AV</c:v>
                </c:pt>
                <c:pt idx="12274">
                  <c:v>078XX S RHODES AV</c:v>
                </c:pt>
                <c:pt idx="12275">
                  <c:v>078XX S SAWYER AV</c:v>
                </c:pt>
                <c:pt idx="12276">
                  <c:v>078XX S SEELEY AV</c:v>
                </c:pt>
                <c:pt idx="12277">
                  <c:v>078XX W BERWYN AV</c:v>
                </c:pt>
                <c:pt idx="12278">
                  <c:v>078XX W FOSTER AV</c:v>
                </c:pt>
                <c:pt idx="12279">
                  <c:v>078XX W ROSCOE ST</c:v>
                </c:pt>
                <c:pt idx="12280">
                  <c:v>079XX S CLYDE AVE</c:v>
                </c:pt>
                <c:pt idx="12281">
                  <c:v>079XX S DAMEN AVE</c:v>
                </c:pt>
                <c:pt idx="12282">
                  <c:v>079XX S DREXEL AV</c:v>
                </c:pt>
                <c:pt idx="12283">
                  <c:v>079XX S ELLIS AVE</c:v>
                </c:pt>
                <c:pt idx="12284">
                  <c:v>079XX S EUCLID AV</c:v>
                </c:pt>
                <c:pt idx="12285">
                  <c:v>079XX S EVANS AVE</c:v>
                </c:pt>
                <c:pt idx="12286">
                  <c:v>079XX S HOMAN AVE</c:v>
                </c:pt>
                <c:pt idx="12287">
                  <c:v>079XX S HOYNE AVE</c:v>
                </c:pt>
                <c:pt idx="12288">
                  <c:v>079XX S KEDZIE AV</c:v>
                </c:pt>
                <c:pt idx="12289">
                  <c:v>079XX S KOLIN AVE</c:v>
                </c:pt>
                <c:pt idx="12290">
                  <c:v>079XX S KOLMAR AV</c:v>
                </c:pt>
                <c:pt idx="12291">
                  <c:v>079XX S LAFLIN ST</c:v>
                </c:pt>
                <c:pt idx="12292">
                  <c:v>079XX S LOOMIS BL</c:v>
                </c:pt>
                <c:pt idx="12293">
                  <c:v>079XX S MORGAN ST</c:v>
                </c:pt>
                <c:pt idx="12294">
                  <c:v>079XX S PAXTON AV</c:v>
                </c:pt>
                <c:pt idx="12295">
                  <c:v>079XX S PEORIA ST</c:v>
                </c:pt>
                <c:pt idx="12296">
                  <c:v>079XX S RACINE AV</c:v>
                </c:pt>
                <c:pt idx="12297">
                  <c:v>079XX S THROOP ST</c:v>
                </c:pt>
                <c:pt idx="12298">
                  <c:v>079XX S TRIPP AVE</c:v>
                </c:pt>
                <c:pt idx="12299">
                  <c:v>079XX S UNION AVE</c:v>
                </c:pt>
                <c:pt idx="12300">
                  <c:v>079XX S VERNON AV</c:v>
                </c:pt>
                <c:pt idx="12301">
                  <c:v>079XX S WABASH AV</c:v>
                </c:pt>
                <c:pt idx="12302">
                  <c:v>079XX W SCHOOL ST</c:v>
                </c:pt>
                <c:pt idx="12303">
                  <c:v>080XX S CLYDE AVE</c:v>
                </c:pt>
                <c:pt idx="12304">
                  <c:v>080XX S DAMEN AVE</c:v>
                </c:pt>
                <c:pt idx="12305">
                  <c:v>080XX S DREXEL AV</c:v>
                </c:pt>
                <c:pt idx="12306">
                  <c:v>080XX S ELLIS AVE</c:v>
                </c:pt>
                <c:pt idx="12307">
                  <c:v>080XX S EUCLID AV</c:v>
                </c:pt>
                <c:pt idx="12308">
                  <c:v>080XX S EVANS AVE</c:v>
                </c:pt>
                <c:pt idx="12309">
                  <c:v>080XX S HARPER AV</c:v>
                </c:pt>
                <c:pt idx="12310">
                  <c:v>080XX S HOMAN AVE</c:v>
                </c:pt>
                <c:pt idx="12311">
                  <c:v>080XX S HOYNE AVE</c:v>
                </c:pt>
                <c:pt idx="12312">
                  <c:v>080XX S KEDZIE AV</c:v>
                </c:pt>
                <c:pt idx="12313">
                  <c:v>080XX S KOLIN AVE</c:v>
                </c:pt>
                <c:pt idx="12314">
                  <c:v>080XX S KOLMAR AV</c:v>
                </c:pt>
                <c:pt idx="12315">
                  <c:v>080XX S LAFLIN ST</c:v>
                </c:pt>
                <c:pt idx="12316">
                  <c:v>080XX S LOOMIS BL</c:v>
                </c:pt>
                <c:pt idx="12317">
                  <c:v>080XX S MORGAN ST</c:v>
                </c:pt>
                <c:pt idx="12318">
                  <c:v>080XX S PAXTON AV</c:v>
                </c:pt>
                <c:pt idx="12319">
                  <c:v>080XX S PEORIA ST</c:v>
                </c:pt>
                <c:pt idx="12320">
                  <c:v>080XX S RACINE AV</c:v>
                </c:pt>
                <c:pt idx="12321">
                  <c:v>080XX S THROOP ST</c:v>
                </c:pt>
                <c:pt idx="12322">
                  <c:v>080XX S TRIPP AVE</c:v>
                </c:pt>
                <c:pt idx="12323">
                  <c:v>080XX S UNION AVE</c:v>
                </c:pt>
                <c:pt idx="12324">
                  <c:v>080XX S VERNON AV</c:v>
                </c:pt>
                <c:pt idx="12325">
                  <c:v>080XX S WABASH AV</c:v>
                </c:pt>
                <c:pt idx="12326">
                  <c:v>080XX W MEMORY LN</c:v>
                </c:pt>
                <c:pt idx="12327">
                  <c:v>080XX W SCHOOL ST</c:v>
                </c:pt>
                <c:pt idx="12328">
                  <c:v>081XX S ALBANY AV</c:v>
                </c:pt>
                <c:pt idx="12329">
                  <c:v>081XX S AVALON AV</c:v>
                </c:pt>
                <c:pt idx="12330">
                  <c:v>081XX S BISHOP ST</c:v>
                </c:pt>
                <c:pt idx="12331">
                  <c:v>081XX S CICERO AV</c:v>
                </c:pt>
                <c:pt idx="12332">
                  <c:v>081XX S COLES AVE</c:v>
                </c:pt>
                <c:pt idx="12333">
                  <c:v>081XX S COLFAX AV</c:v>
                </c:pt>
                <c:pt idx="12334">
                  <c:v>081XX S DANTE AVE</c:v>
                </c:pt>
                <c:pt idx="12335">
                  <c:v>081XX S DOBSON AV</c:v>
                </c:pt>
                <c:pt idx="12336">
                  <c:v>081XX S ESSEX AVE</c:v>
                </c:pt>
                <c:pt idx="12337">
                  <c:v>081XX S HAMLIN AV</c:v>
                </c:pt>
                <c:pt idx="12338">
                  <c:v>081XX S HONORE ST</c:v>
                </c:pt>
                <c:pt idx="12339">
                  <c:v>081XX S KARLOV AV</c:v>
                </c:pt>
                <c:pt idx="12340">
                  <c:v>081XX S LOOMIS ST</c:v>
                </c:pt>
                <c:pt idx="12341">
                  <c:v>081XX S LUELLA AV</c:v>
                </c:pt>
                <c:pt idx="12342">
                  <c:v>081XX S MOZART ST</c:v>
                </c:pt>
                <c:pt idx="12343">
                  <c:v>081XX S NORMAL AV</c:v>
                </c:pt>
                <c:pt idx="12344">
                  <c:v>081XX S OAKLEY AV</c:v>
                </c:pt>
                <c:pt idx="12345">
                  <c:v>081XX S PERRY AVE</c:v>
                </c:pt>
                <c:pt idx="12346">
                  <c:v>081XX S RHODES AV</c:v>
                </c:pt>
                <c:pt idx="12347">
                  <c:v>081XX S SAWYER AV</c:v>
                </c:pt>
                <c:pt idx="12348">
                  <c:v>081XX S TALMAN AV</c:v>
                </c:pt>
                <c:pt idx="12349">
                  <c:v>081XX W BERWYN AV</c:v>
                </c:pt>
                <c:pt idx="12350">
                  <c:v>081XX W MEMORY LA</c:v>
                </c:pt>
                <c:pt idx="12351">
                  <c:v>081XX W ROSCOE ST</c:v>
                </c:pt>
                <c:pt idx="12352">
                  <c:v>082XX S CLYDE AVE</c:v>
                </c:pt>
                <c:pt idx="12353">
                  <c:v>082XX S DAMEN AVE</c:v>
                </c:pt>
                <c:pt idx="12354">
                  <c:v>082XX S DREXEL AV</c:v>
                </c:pt>
                <c:pt idx="12355">
                  <c:v>082XX S ELLIS AVE</c:v>
                </c:pt>
                <c:pt idx="12356">
                  <c:v>082XX S EUCLID AV</c:v>
                </c:pt>
                <c:pt idx="12357">
                  <c:v>082XX S EVANS AVE</c:v>
                </c:pt>
                <c:pt idx="12358">
                  <c:v>082XX S HARPER AV</c:v>
                </c:pt>
                <c:pt idx="12359">
                  <c:v>082XX S HOMAN AVE</c:v>
                </c:pt>
                <c:pt idx="12360">
                  <c:v>082XX S HOYNE AVE</c:v>
                </c:pt>
                <c:pt idx="12361">
                  <c:v>082XX S KEDZIE AV</c:v>
                </c:pt>
                <c:pt idx="12362">
                  <c:v>082XX S LAFLIN ST</c:v>
                </c:pt>
                <c:pt idx="12363">
                  <c:v>082XX S LOOMIS BL</c:v>
                </c:pt>
                <c:pt idx="12364">
                  <c:v>082XX S MORGAN ST</c:v>
                </c:pt>
                <c:pt idx="12365">
                  <c:v>082XX S PAXTON AV</c:v>
                </c:pt>
                <c:pt idx="12366">
                  <c:v>082XX S PEORIA ST</c:v>
                </c:pt>
                <c:pt idx="12367">
                  <c:v>082XX S RACINE AV</c:v>
                </c:pt>
                <c:pt idx="12368">
                  <c:v>082XX S THROOP ST</c:v>
                </c:pt>
                <c:pt idx="12369">
                  <c:v>082XX S TRIPP AVE</c:v>
                </c:pt>
                <c:pt idx="12370">
                  <c:v>082XX S VERNON AV</c:v>
                </c:pt>
                <c:pt idx="12371">
                  <c:v>082XX S WABASH AV</c:v>
                </c:pt>
                <c:pt idx="12372">
                  <c:v>082XX W SCHOOL ST</c:v>
                </c:pt>
                <c:pt idx="12373">
                  <c:v>083XX S ALBANY AV</c:v>
                </c:pt>
                <c:pt idx="12374">
                  <c:v>083XX S BURLEY AV</c:v>
                </c:pt>
                <c:pt idx="12375">
                  <c:v>083XX S CICERO AV</c:v>
                </c:pt>
                <c:pt idx="12376">
                  <c:v>083XX S COLFAX AV</c:v>
                </c:pt>
                <c:pt idx="12377">
                  <c:v>083XX S DANTE AVE</c:v>
                </c:pt>
                <c:pt idx="12378">
                  <c:v>083XX S ESSEX AVE</c:v>
                </c:pt>
                <c:pt idx="12379">
                  <c:v>083XX S HONORE ST</c:v>
                </c:pt>
                <c:pt idx="12380">
                  <c:v>083XX S KARLOV AV</c:v>
                </c:pt>
                <c:pt idx="12381">
                  <c:v>083XX S KENTON AV</c:v>
                </c:pt>
                <c:pt idx="12382">
                  <c:v>083XX S LOOMIS ST</c:v>
                </c:pt>
                <c:pt idx="12383">
                  <c:v>083XX S LUELLA AV</c:v>
                </c:pt>
                <c:pt idx="12384">
                  <c:v>083XX S PERRY AVE</c:v>
                </c:pt>
                <c:pt idx="12385">
                  <c:v>083XX S RHODES AV</c:v>
                </c:pt>
                <c:pt idx="12386">
                  <c:v>083XX S SEELEY AV</c:v>
                </c:pt>
                <c:pt idx="12387">
                  <c:v>083XX W BERWYN AV</c:v>
                </c:pt>
                <c:pt idx="12388">
                  <c:v>084XX S BAKER AVE</c:v>
                </c:pt>
                <c:pt idx="12389">
                  <c:v>084XX S DAMEN AVE</c:v>
                </c:pt>
                <c:pt idx="12390">
                  <c:v>084XX S DREXEL AV</c:v>
                </c:pt>
                <c:pt idx="12391">
                  <c:v>084XX S EUCLID AV</c:v>
                </c:pt>
                <c:pt idx="12392">
                  <c:v>084XX S HOMAN AVE</c:v>
                </c:pt>
                <c:pt idx="12393">
                  <c:v>084XX S HOYNE AVE</c:v>
                </c:pt>
                <c:pt idx="12394">
                  <c:v>084XX S KEDZIE AV</c:v>
                </c:pt>
                <c:pt idx="12395">
                  <c:v>084XX S KOLIN AVE</c:v>
                </c:pt>
                <c:pt idx="12396">
                  <c:v>084XX S KOLMAR AV</c:v>
                </c:pt>
                <c:pt idx="12397">
                  <c:v>084XX S LOOMIS BL</c:v>
                </c:pt>
                <c:pt idx="12398">
                  <c:v>084XX S MORGAN ST</c:v>
                </c:pt>
                <c:pt idx="12399">
                  <c:v>084XX S PAXTON AV</c:v>
                </c:pt>
                <c:pt idx="12400">
                  <c:v>084XX S PEORIA ST</c:v>
                </c:pt>
                <c:pt idx="12401">
                  <c:v>084XX S RACINE AV</c:v>
                </c:pt>
                <c:pt idx="12402">
                  <c:v>084XX S THROOP ST</c:v>
                </c:pt>
                <c:pt idx="12403">
                  <c:v>084XX S VERNON AV</c:v>
                </c:pt>
                <c:pt idx="12404">
                  <c:v>084XX S WABASH AV</c:v>
                </c:pt>
                <c:pt idx="12405">
                  <c:v>084XX W LELAND AV</c:v>
                </c:pt>
                <c:pt idx="12406">
                  <c:v>084XX W WILSON AV</c:v>
                </c:pt>
                <c:pt idx="12407">
                  <c:v>085XX S AVALON AV</c:v>
                </c:pt>
                <c:pt idx="12408">
                  <c:v>085XX S BISHOP ST</c:v>
                </c:pt>
                <c:pt idx="12409">
                  <c:v>085XX S BURLEY AV</c:v>
                </c:pt>
                <c:pt idx="12410">
                  <c:v>085XX S CICERO AV</c:v>
                </c:pt>
                <c:pt idx="12411">
                  <c:v>085XX S COLFAX AV</c:v>
                </c:pt>
                <c:pt idx="12412">
                  <c:v>085XX S DANTE AVE</c:v>
                </c:pt>
                <c:pt idx="12413">
                  <c:v>085XX S ESSEX AVE</c:v>
                </c:pt>
                <c:pt idx="12414">
                  <c:v>085XX S HAMLIN AV</c:v>
                </c:pt>
                <c:pt idx="12415">
                  <c:v>085XX S HONORE ST</c:v>
                </c:pt>
                <c:pt idx="12416">
                  <c:v>085XX S KARLOV AV</c:v>
                </c:pt>
                <c:pt idx="12417">
                  <c:v>085XX S KENTON AV</c:v>
                </c:pt>
                <c:pt idx="12418">
                  <c:v>085XX S LOOMIS ST</c:v>
                </c:pt>
                <c:pt idx="12419">
                  <c:v>085XX S MOZART ST</c:v>
                </c:pt>
                <c:pt idx="12420">
                  <c:v>085XX S RHODES AV</c:v>
                </c:pt>
                <c:pt idx="12421">
                  <c:v>085XX S SEELEY AV</c:v>
                </c:pt>
                <c:pt idx="12422">
                  <c:v>085XX S SUMMIT AV</c:v>
                </c:pt>
                <c:pt idx="12423">
                  <c:v>085XX W BERWYN AV</c:v>
                </c:pt>
                <c:pt idx="12424">
                  <c:v>085XX W FOSTER AV</c:v>
                </c:pt>
                <c:pt idx="12425">
                  <c:v>086XX S DAMEN AVE</c:v>
                </c:pt>
                <c:pt idx="12426">
                  <c:v>086XX S DREXEL AV</c:v>
                </c:pt>
                <c:pt idx="12427">
                  <c:v>086XX S EUCLID AV</c:v>
                </c:pt>
                <c:pt idx="12428">
                  <c:v>086XX S KEDZIE AV</c:v>
                </c:pt>
                <c:pt idx="12429">
                  <c:v>086XX S KEELER AV</c:v>
                </c:pt>
                <c:pt idx="12430">
                  <c:v>086XX S KOLIN AVE</c:v>
                </c:pt>
                <c:pt idx="12431">
                  <c:v>086XX S KOLMAR AV</c:v>
                </c:pt>
                <c:pt idx="12432">
                  <c:v>086XX S LAFLIN ST</c:v>
                </c:pt>
                <c:pt idx="12433">
                  <c:v>086XX S LOOMIS BL</c:v>
                </c:pt>
                <c:pt idx="12434">
                  <c:v>086XX S MORGAN ST</c:v>
                </c:pt>
                <c:pt idx="12435">
                  <c:v>086XX S RACINE AV</c:v>
                </c:pt>
                <c:pt idx="12436">
                  <c:v>086XX S THROOP ST</c:v>
                </c:pt>
                <c:pt idx="12437">
                  <c:v>086XX S TRIPP AVE</c:v>
                </c:pt>
                <c:pt idx="12438">
                  <c:v>086XX S UNION AVE</c:v>
                </c:pt>
                <c:pt idx="12439">
                  <c:v>086XX S VERNON AV</c:v>
                </c:pt>
                <c:pt idx="12440">
                  <c:v>086XX S WABASH AV</c:v>
                </c:pt>
                <c:pt idx="12441">
                  <c:v>086XX W CARMEN AV</c:v>
                </c:pt>
                <c:pt idx="12442">
                  <c:v>086XX W LELAND AV</c:v>
                </c:pt>
                <c:pt idx="12443">
                  <c:v>087XX S BISHOP ST</c:v>
                </c:pt>
                <c:pt idx="12444">
                  <c:v>087XX S BURLEY AV</c:v>
                </c:pt>
                <c:pt idx="12445">
                  <c:v>087XX S COLFAX AV</c:v>
                </c:pt>
                <c:pt idx="12446">
                  <c:v>087XX S DANTE AVE</c:v>
                </c:pt>
                <c:pt idx="12447">
                  <c:v>087XX S DOBSON AV</c:v>
                </c:pt>
                <c:pt idx="12448">
                  <c:v>087XX S ESSEX AVE</c:v>
                </c:pt>
                <c:pt idx="12449">
                  <c:v>087XX S GENOA AVE</c:v>
                </c:pt>
                <c:pt idx="12450">
                  <c:v>087XX S HONORE ST</c:v>
                </c:pt>
                <c:pt idx="12451">
                  <c:v>087XX S LOOMIS ST</c:v>
                </c:pt>
                <c:pt idx="12452">
                  <c:v>087XX S LUELLA AV</c:v>
                </c:pt>
                <c:pt idx="12453">
                  <c:v>087XX S NORMAL AV</c:v>
                </c:pt>
                <c:pt idx="12454">
                  <c:v>087XX W BERWYN AV</c:v>
                </c:pt>
                <c:pt idx="12455">
                  <c:v>087XX W FOSTER AV</c:v>
                </c:pt>
                <c:pt idx="12456">
                  <c:v>088XX S CLYDE AVE</c:v>
                </c:pt>
                <c:pt idx="12457">
                  <c:v>088XX S EUCLID AV</c:v>
                </c:pt>
                <c:pt idx="12458">
                  <c:v>088XX S HARPER AV</c:v>
                </c:pt>
                <c:pt idx="12459">
                  <c:v>088XX S LAFLIN ST</c:v>
                </c:pt>
                <c:pt idx="12460">
                  <c:v>088XX S MORGAN ST</c:v>
                </c:pt>
                <c:pt idx="12461">
                  <c:v>088XX S PAXTON AV</c:v>
                </c:pt>
                <c:pt idx="12462">
                  <c:v>088XX S RACINE AV</c:v>
                </c:pt>
                <c:pt idx="12463">
                  <c:v>088XX S THROOP ST</c:v>
                </c:pt>
                <c:pt idx="12464">
                  <c:v>088XX S UNION AVE</c:v>
                </c:pt>
                <c:pt idx="12465">
                  <c:v>088XX S WABASH AV</c:v>
                </c:pt>
                <c:pt idx="12466">
                  <c:v>089XX S BISHOP ST</c:v>
                </c:pt>
                <c:pt idx="12467">
                  <c:v>089XX S BURLEY AV</c:v>
                </c:pt>
                <c:pt idx="12468">
                  <c:v>089XX S DANTE AVE</c:v>
                </c:pt>
                <c:pt idx="12469">
                  <c:v>089XX S DOBSON AV</c:v>
                </c:pt>
                <c:pt idx="12470">
                  <c:v>089XX S ESSEX AVE</c:v>
                </c:pt>
                <c:pt idx="12471">
                  <c:v>089XX S GENOA AVE</c:v>
                </c:pt>
                <c:pt idx="12472">
                  <c:v>089XX S LOOMIS ST</c:v>
                </c:pt>
                <c:pt idx="12473">
                  <c:v>089XX S LUELLA AV</c:v>
                </c:pt>
                <c:pt idx="12474">
                  <c:v>089XX S NORMAL AV</c:v>
                </c:pt>
                <c:pt idx="12475">
                  <c:v>089XX S OAKLEY AV</c:v>
                </c:pt>
                <c:pt idx="12476">
                  <c:v>090XX S BISHOP ST</c:v>
                </c:pt>
                <c:pt idx="12477">
                  <c:v>090XX S BURLEY AV</c:v>
                </c:pt>
                <c:pt idx="12478">
                  <c:v>090XX S COLFAX AV</c:v>
                </c:pt>
                <c:pt idx="12479">
                  <c:v>090XX S DANTE AVE</c:v>
                </c:pt>
                <c:pt idx="12480">
                  <c:v>090XX S DOBSON AV</c:v>
                </c:pt>
                <c:pt idx="12481">
                  <c:v>090XX S ESSEX AVE</c:v>
                </c:pt>
                <c:pt idx="12482">
                  <c:v>090XX S LOOMIS ST</c:v>
                </c:pt>
                <c:pt idx="12483">
                  <c:v>090XX S LUELLA AV</c:v>
                </c:pt>
                <c:pt idx="12484">
                  <c:v>090XX S NORMAL AV</c:v>
                </c:pt>
                <c:pt idx="12485">
                  <c:v>090XX S OAKLEY AV</c:v>
                </c:pt>
                <c:pt idx="12486">
                  <c:v>091XX S CLYDE AVE</c:v>
                </c:pt>
                <c:pt idx="12487">
                  <c:v>091XX S DAMEN AVE</c:v>
                </c:pt>
                <c:pt idx="12488">
                  <c:v>091XX S DREXEL AV</c:v>
                </c:pt>
                <c:pt idx="12489">
                  <c:v>091XX S ELLIS AVE</c:v>
                </c:pt>
                <c:pt idx="12490">
                  <c:v>091XX S ESSEX AV.</c:v>
                </c:pt>
                <c:pt idx="12491">
                  <c:v>091XX S EUCLID AV</c:v>
                </c:pt>
                <c:pt idx="12492">
                  <c:v>091XX S HARBOR AV</c:v>
                </c:pt>
                <c:pt idx="12493">
                  <c:v>091XX S HARPER AV</c:v>
                </c:pt>
                <c:pt idx="12494">
                  <c:v>091XX S HOYNE AVE</c:v>
                </c:pt>
                <c:pt idx="12495">
                  <c:v>091XX S LAFLIN ST</c:v>
                </c:pt>
                <c:pt idx="12496">
                  <c:v>091XX S PAXTON AV</c:v>
                </c:pt>
                <c:pt idx="12497">
                  <c:v>091XX S RACINE AV</c:v>
                </c:pt>
                <c:pt idx="12498">
                  <c:v>091XX S THROOP ST</c:v>
                </c:pt>
                <c:pt idx="12499">
                  <c:v>091XX S UNION AVE</c:v>
                </c:pt>
                <c:pt idx="12500">
                  <c:v>091XX S WABASH AV</c:v>
                </c:pt>
                <c:pt idx="12501">
                  <c:v>092XX S AVALON AV</c:v>
                </c:pt>
                <c:pt idx="12502">
                  <c:v>092XX S BISHOP ST</c:v>
                </c:pt>
                <c:pt idx="12503">
                  <c:v>092XX S BURLEY AV</c:v>
                </c:pt>
                <c:pt idx="12504">
                  <c:v>092XX S COLFAX AV</c:v>
                </c:pt>
                <c:pt idx="12505">
                  <c:v>092XX S DOBSON AV</c:v>
                </c:pt>
                <c:pt idx="12506">
                  <c:v>092XX S ESSEX AVE</c:v>
                </c:pt>
                <c:pt idx="12507">
                  <c:v>092XX S EWING AVE</c:v>
                </c:pt>
                <c:pt idx="12508">
                  <c:v>092XX S FOREST AV</c:v>
                </c:pt>
                <c:pt idx="12509">
                  <c:v>092XX S LOOMIS ST</c:v>
                </c:pt>
                <c:pt idx="12510">
                  <c:v>092XX S NORMAL AV</c:v>
                </c:pt>
                <c:pt idx="12511">
                  <c:v>092XX S OAKLEY AV</c:v>
                </c:pt>
                <c:pt idx="12512">
                  <c:v>092XX S PERRY AVE</c:v>
                </c:pt>
                <c:pt idx="12513">
                  <c:v>093XX S CLYDE AVE</c:v>
                </c:pt>
                <c:pt idx="12514">
                  <c:v>093XX S DAMEN AVE</c:v>
                </c:pt>
                <c:pt idx="12515">
                  <c:v>093XX S DREXEL AV</c:v>
                </c:pt>
                <c:pt idx="12516">
                  <c:v>093XX S DREXEL ST</c:v>
                </c:pt>
                <c:pt idx="12517">
                  <c:v>093XX S EUCLID AV</c:v>
                </c:pt>
                <c:pt idx="12518">
                  <c:v>093XX S EVANS AVE</c:v>
                </c:pt>
                <c:pt idx="12519">
                  <c:v>093XX S HARBOR AV</c:v>
                </c:pt>
                <c:pt idx="12520">
                  <c:v>093XX S HARPER AV</c:v>
                </c:pt>
                <c:pt idx="12521">
                  <c:v>093XX S HOYNE AVE</c:v>
                </c:pt>
                <c:pt idx="12522">
                  <c:v>093XX S LAFLIN ST</c:v>
                </c:pt>
                <c:pt idx="12523">
                  <c:v>093XX S PAXTON AV</c:v>
                </c:pt>
                <c:pt idx="12524">
                  <c:v>093XX S PEORIA ST</c:v>
                </c:pt>
                <c:pt idx="12525">
                  <c:v>093XX S RACINE AV</c:v>
                </c:pt>
                <c:pt idx="12526">
                  <c:v>093XX S THROOP ST</c:v>
                </c:pt>
                <c:pt idx="12527">
                  <c:v>093XX S UNION AVE</c:v>
                </c:pt>
                <c:pt idx="12528">
                  <c:v>093XX S VERNON AV</c:v>
                </c:pt>
                <c:pt idx="12529">
                  <c:v>093XX S WABASH AV</c:v>
                </c:pt>
                <c:pt idx="12530">
                  <c:v>094XX S BISHOP ST</c:v>
                </c:pt>
                <c:pt idx="12531">
                  <c:v>094XX S COLFAX AV</c:v>
                </c:pt>
                <c:pt idx="12532">
                  <c:v>094XX S EWING AVE</c:v>
                </c:pt>
                <c:pt idx="12533">
                  <c:v>094XX S FOREST AV</c:v>
                </c:pt>
                <c:pt idx="12534">
                  <c:v>094XX S GENOA AVE</c:v>
                </c:pt>
                <c:pt idx="12535">
                  <c:v>094XX S LOOMIS ST</c:v>
                </c:pt>
                <c:pt idx="12536">
                  <c:v>094XX S NORMAL AV</c:v>
                </c:pt>
                <c:pt idx="12537">
                  <c:v>094XX S OAKLEY AV</c:v>
                </c:pt>
                <c:pt idx="12538">
                  <c:v>094XX S PERRY AVE</c:v>
                </c:pt>
                <c:pt idx="12539">
                  <c:v>094XX S RHODES AV</c:v>
                </c:pt>
                <c:pt idx="12540">
                  <c:v>094XX W FOSTER AV</c:v>
                </c:pt>
                <c:pt idx="12541">
                  <c:v>095XX S CLYDE AVE</c:v>
                </c:pt>
                <c:pt idx="12542">
                  <c:v>095XX S CRILLY DR</c:v>
                </c:pt>
                <c:pt idx="12543">
                  <c:v>095XX S DAMEN AVE</c:v>
                </c:pt>
                <c:pt idx="12544">
                  <c:v>095XX S EUCLID AV</c:v>
                </c:pt>
                <c:pt idx="12545">
                  <c:v>095XX S HOYNE AVE</c:v>
                </c:pt>
                <c:pt idx="12546">
                  <c:v>095XX S PAXTON AV</c:v>
                </c:pt>
                <c:pt idx="12547">
                  <c:v>095XX S PEORIA ST</c:v>
                </c:pt>
                <c:pt idx="12548">
                  <c:v>095XX S RACINE AV</c:v>
                </c:pt>
                <c:pt idx="12549">
                  <c:v>095XX S THROOP ST</c:v>
                </c:pt>
                <c:pt idx="12550">
                  <c:v>095XX S UNION AVE</c:v>
                </c:pt>
                <c:pt idx="12551">
                  <c:v>096XX S AVALON AV</c:v>
                </c:pt>
                <c:pt idx="12552">
                  <c:v>096XX S BISHOP ST</c:v>
                </c:pt>
                <c:pt idx="12553">
                  <c:v>096XX S COLFAX AV</c:v>
                </c:pt>
                <c:pt idx="12554">
                  <c:v>096XX S DOBSON AV</c:v>
                </c:pt>
                <c:pt idx="12555">
                  <c:v>096XX S EWING AVE</c:v>
                </c:pt>
                <c:pt idx="12556">
                  <c:v>096XX S FOREST AV</c:v>
                </c:pt>
                <c:pt idx="12557">
                  <c:v>096XX S GENOA AVE</c:v>
                </c:pt>
                <c:pt idx="12558">
                  <c:v>096XX S LOOMIS ST</c:v>
                </c:pt>
                <c:pt idx="12559">
                  <c:v>096XX S LUELLA AV</c:v>
                </c:pt>
                <c:pt idx="12560">
                  <c:v>096XX S NORMAL AV</c:v>
                </c:pt>
                <c:pt idx="12561">
                  <c:v>096XX S OAKLEY AV</c:v>
                </c:pt>
                <c:pt idx="12562">
                  <c:v>096XX S PERRY AVE</c:v>
                </c:pt>
                <c:pt idx="12563">
                  <c:v>096XX S SEELEY AV</c:v>
                </c:pt>
                <c:pt idx="12564">
                  <c:v>096XX S YATES AVE</c:v>
                </c:pt>
                <c:pt idx="12565">
                  <c:v>097XX S CRILLY DR</c:v>
                </c:pt>
                <c:pt idx="12566">
                  <c:v>097XX S DAMEN AVE</c:v>
                </c:pt>
                <c:pt idx="12567">
                  <c:v>097XX S DREXEL AV</c:v>
                </c:pt>
                <c:pt idx="12568">
                  <c:v>097XX S ELLIS AVE</c:v>
                </c:pt>
                <c:pt idx="12569">
                  <c:v>097XX S HOXIE AVE</c:v>
                </c:pt>
                <c:pt idx="12570">
                  <c:v>097XX S HOYNE AVE</c:v>
                </c:pt>
                <c:pt idx="12571">
                  <c:v>097XX S MORGAN ST</c:v>
                </c:pt>
                <c:pt idx="12572">
                  <c:v>097XX S PEORIA ST</c:v>
                </c:pt>
                <c:pt idx="12573">
                  <c:v>097XX S RACINE AV</c:v>
                </c:pt>
                <c:pt idx="12574">
                  <c:v>097XX S THROOP ST</c:v>
                </c:pt>
                <c:pt idx="12575">
                  <c:v>097XX S UNION AVE</c:v>
                </c:pt>
                <c:pt idx="12576">
                  <c:v>097XX S WALTON DR</c:v>
                </c:pt>
                <c:pt idx="12577">
                  <c:v>098XX S AVALON AV</c:v>
                </c:pt>
                <c:pt idx="12578">
                  <c:v>098XX S DOBSON AV</c:v>
                </c:pt>
                <c:pt idx="12579">
                  <c:v>098XX S EWING AVE</c:v>
                </c:pt>
                <c:pt idx="12580">
                  <c:v>098XX S FOREST AV</c:v>
                </c:pt>
                <c:pt idx="12581">
                  <c:v>098XX S GENOA AVE</c:v>
                </c:pt>
                <c:pt idx="12582">
                  <c:v>098XX S LOOMIS ST</c:v>
                </c:pt>
                <c:pt idx="12583">
                  <c:v>098XX S LUELLA AV</c:v>
                </c:pt>
                <c:pt idx="12584">
                  <c:v>098XX S NORMAL AV</c:v>
                </c:pt>
                <c:pt idx="12585">
                  <c:v>098XX S OAKLEY AV</c:v>
                </c:pt>
                <c:pt idx="12586">
                  <c:v>098XX S SEELEY AV</c:v>
                </c:pt>
                <c:pt idx="12587">
                  <c:v>098XX S WALDEN PW</c:v>
                </c:pt>
                <c:pt idx="12588">
                  <c:v>098XX S YATES AVE</c:v>
                </c:pt>
                <c:pt idx="12589">
                  <c:v>099XX S CLYDE AVE</c:v>
                </c:pt>
                <c:pt idx="12590">
                  <c:v>099XX S CRILLY DR</c:v>
                </c:pt>
                <c:pt idx="12591">
                  <c:v>099XX S DAMEN AVE</c:v>
                </c:pt>
                <c:pt idx="12592">
                  <c:v>099XX S HOXIE AVE</c:v>
                </c:pt>
                <c:pt idx="12593">
                  <c:v>099XX S HOYNE AVE</c:v>
                </c:pt>
                <c:pt idx="12594">
                  <c:v>099XX S MORGAN ST</c:v>
                </c:pt>
                <c:pt idx="12595">
                  <c:v>099XX S PAXTON AV</c:v>
                </c:pt>
                <c:pt idx="12596">
                  <c:v>099XX S PEORIA ST</c:v>
                </c:pt>
                <c:pt idx="12597">
                  <c:v>099XX S THROOP ST</c:v>
                </c:pt>
                <c:pt idx="12598">
                  <c:v>099XX S UNION AVE</c:v>
                </c:pt>
                <c:pt idx="12599">
                  <c:v>100XX S EWING AVE</c:v>
                </c:pt>
                <c:pt idx="12600">
                  <c:v>100XX S FOREST AV</c:v>
                </c:pt>
                <c:pt idx="12601">
                  <c:v>100XX S LUELLA AV</c:v>
                </c:pt>
                <c:pt idx="12602">
                  <c:v>100XX S NORMAL AV</c:v>
                </c:pt>
                <c:pt idx="12603">
                  <c:v>100XX S OAKLEY AV</c:v>
                </c:pt>
                <c:pt idx="12604">
                  <c:v>100XX S PERRY AVE</c:v>
                </c:pt>
                <c:pt idx="12605">
                  <c:v>100XX S RHODES AV</c:v>
                </c:pt>
                <c:pt idx="12606">
                  <c:v>100XX S SEELEY AV</c:v>
                </c:pt>
                <c:pt idx="12607">
                  <c:v>100XX S YATES AVE</c:v>
                </c:pt>
                <c:pt idx="12608">
                  <c:v>101XX S HOXIE AVE</c:v>
                </c:pt>
                <c:pt idx="12609">
                  <c:v>101XX S HOYNE AVE</c:v>
                </c:pt>
                <c:pt idx="12610">
                  <c:v>101XX S MORGAN ST</c:v>
                </c:pt>
                <c:pt idx="12611">
                  <c:v>101XX S PAXTON AV</c:v>
                </c:pt>
                <c:pt idx="12612">
                  <c:v>101XX S PEORIA ST</c:v>
                </c:pt>
                <c:pt idx="12613">
                  <c:v>101XX S RACINE AV</c:v>
                </c:pt>
                <c:pt idx="12614">
                  <c:v>101XX S UNION AVE</c:v>
                </c:pt>
                <c:pt idx="12615">
                  <c:v>101XX S VERNON AV</c:v>
                </c:pt>
                <c:pt idx="12616">
                  <c:v>102XX S ACCESS RD</c:v>
                </c:pt>
                <c:pt idx="12617">
                  <c:v>102XX S CHURCH ST</c:v>
                </c:pt>
                <c:pt idx="12618">
                  <c:v>102XX S EWING AVE</c:v>
                </c:pt>
                <c:pt idx="12619">
                  <c:v>102XX S FOREST AV</c:v>
                </c:pt>
                <c:pt idx="12620">
                  <c:v>102XX S NORMAL AV</c:v>
                </c:pt>
                <c:pt idx="12621">
                  <c:v>102XX S OAKLEY AV</c:v>
                </c:pt>
                <c:pt idx="12622">
                  <c:v>102XX S PERRY AVE</c:v>
                </c:pt>
                <c:pt idx="12623">
                  <c:v>102XX S RHODES AV</c:v>
                </c:pt>
                <c:pt idx="12624">
                  <c:v>102XX S WALDEN PW</c:v>
                </c:pt>
                <c:pt idx="12625">
                  <c:v>102XX S YATES AVE</c:v>
                </c:pt>
                <c:pt idx="12626">
                  <c:v>103XX S AVERS AVE</c:v>
                </c:pt>
                <c:pt idx="12627">
                  <c:v>103XX S DRAKE AVE</c:v>
                </c:pt>
                <c:pt idx="12628">
                  <c:v>103XX S HARPER AV</c:v>
                </c:pt>
                <c:pt idx="12629">
                  <c:v>103XX S HOMAN AVE</c:v>
                </c:pt>
                <c:pt idx="12630">
                  <c:v>103XX S HOXIE AVE</c:v>
                </c:pt>
                <c:pt idx="12631">
                  <c:v>103XX S HOYNE AVE</c:v>
                </c:pt>
                <c:pt idx="12632">
                  <c:v>103XX S Homan Ave</c:v>
                </c:pt>
                <c:pt idx="12633">
                  <c:v>103XX S KEDZIE AV</c:v>
                </c:pt>
                <c:pt idx="12634">
                  <c:v>103XX S MORGAN ST</c:v>
                </c:pt>
                <c:pt idx="12635">
                  <c:v>103XX S PEORIA ST</c:v>
                </c:pt>
                <c:pt idx="12636">
                  <c:v>103XX S RACINE AV</c:v>
                </c:pt>
                <c:pt idx="12637">
                  <c:v>103XX S THROOP ST</c:v>
                </c:pt>
                <c:pt idx="12638">
                  <c:v>103XX S UNION AVE</c:v>
                </c:pt>
                <c:pt idx="12639">
                  <c:v>103XX S VERNON AV</c:v>
                </c:pt>
                <c:pt idx="12640">
                  <c:v>103XX S WABASH AV</c:v>
                </c:pt>
                <c:pt idx="12641">
                  <c:v>104XX S ALBANY AV</c:v>
                </c:pt>
                <c:pt idx="12642">
                  <c:v>104XX S CHURCH ST</c:v>
                </c:pt>
                <c:pt idx="12643">
                  <c:v>104XX S EWING AVE</c:v>
                </c:pt>
                <c:pt idx="12644">
                  <c:v>104XX S FOREST AV</c:v>
                </c:pt>
                <c:pt idx="12645">
                  <c:v>104XX S HAMLIN AV</c:v>
                </c:pt>
                <c:pt idx="12646">
                  <c:v>104XX S NORMAL AV</c:v>
                </c:pt>
                <c:pt idx="12647">
                  <c:v>104XX S OAKLEY AV</c:v>
                </c:pt>
                <c:pt idx="12648">
                  <c:v>104XX S PERRY AVE</c:v>
                </c:pt>
                <c:pt idx="12649">
                  <c:v>104XX S RHODES AV</c:v>
                </c:pt>
                <c:pt idx="12650">
                  <c:v>104XX S SAWYER AV</c:v>
                </c:pt>
                <c:pt idx="12651">
                  <c:v>104XX S SEELEY AV</c:v>
                </c:pt>
                <c:pt idx="12652">
                  <c:v>104XX S TALMAN AV</c:v>
                </c:pt>
                <c:pt idx="12653">
                  <c:v>104XX S WALDEN PW</c:v>
                </c:pt>
                <c:pt idx="12654">
                  <c:v>105XX S  AVENUE E</c:v>
                </c:pt>
                <c:pt idx="12655">
                  <c:v>105XX S AVERS AVE</c:v>
                </c:pt>
                <c:pt idx="12656">
                  <c:v>105XX S DRAKE AVE</c:v>
                </c:pt>
                <c:pt idx="12657">
                  <c:v>105XX S HOMAN AVE</c:v>
                </c:pt>
                <c:pt idx="12658">
                  <c:v>105XX S HOXIE AVE</c:v>
                </c:pt>
                <c:pt idx="12659">
                  <c:v>105XX S HOYNE AVE</c:v>
                </c:pt>
                <c:pt idx="12660">
                  <c:v>105XX S KEDZIE AV</c:v>
                </c:pt>
                <c:pt idx="12661">
                  <c:v>105XX S MORGAN ST</c:v>
                </c:pt>
                <c:pt idx="12662">
                  <c:v>105XX S PEORIA ST</c:v>
                </c:pt>
                <c:pt idx="12663">
                  <c:v>105XX S RACINE AV</c:v>
                </c:pt>
                <c:pt idx="12664">
                  <c:v>105XX S THROOP ST</c:v>
                </c:pt>
                <c:pt idx="12665">
                  <c:v>105XX S UNION AVE</c:v>
                </c:pt>
                <c:pt idx="12666">
                  <c:v>105XX S VERNON AV</c:v>
                </c:pt>
                <c:pt idx="12667">
                  <c:v>105XX S WABASH AV</c:v>
                </c:pt>
                <c:pt idx="12668">
                  <c:v>106XX S ALBANY AV</c:v>
                </c:pt>
                <c:pt idx="12669">
                  <c:v>106XX S CHURCH ST</c:v>
                </c:pt>
                <c:pt idx="12670">
                  <c:v>106XX S EWING AVE</c:v>
                </c:pt>
                <c:pt idx="12671">
                  <c:v>106XX S FOREST AV</c:v>
                </c:pt>
                <c:pt idx="12672">
                  <c:v>106XX S HAMLIN AV</c:v>
                </c:pt>
                <c:pt idx="12673">
                  <c:v>106XX S MARTIN ST</c:v>
                </c:pt>
                <c:pt idx="12674">
                  <c:v>106XX S NORMAL AV</c:v>
                </c:pt>
                <c:pt idx="12675">
                  <c:v>106XX S OAKLEY AV</c:v>
                </c:pt>
                <c:pt idx="12676">
                  <c:v>106XX S PERRY AVE</c:v>
                </c:pt>
                <c:pt idx="12677">
                  <c:v>106XX S RHODES AV</c:v>
                </c:pt>
                <c:pt idx="12678">
                  <c:v>106XX S SAWYER AV</c:v>
                </c:pt>
                <c:pt idx="12679">
                  <c:v>106XX S SEELEY AV</c:v>
                </c:pt>
                <c:pt idx="12680">
                  <c:v>106XX S TALMAN AV</c:v>
                </c:pt>
                <c:pt idx="12681">
                  <c:v>106XX S WALDEN PW</c:v>
                </c:pt>
                <c:pt idx="12682">
                  <c:v>106XX S YATES AVE</c:v>
                </c:pt>
                <c:pt idx="12683">
                  <c:v>107XX S AVERS AVE</c:v>
                </c:pt>
                <c:pt idx="12684">
                  <c:v>107XX S DRAKE AVE</c:v>
                </c:pt>
                <c:pt idx="12685">
                  <c:v>107XX S HOMAN AVE</c:v>
                </c:pt>
                <c:pt idx="12686">
                  <c:v>107XX S HOXIE AVE</c:v>
                </c:pt>
                <c:pt idx="12687">
                  <c:v>107XX S HOYNE AVE</c:v>
                </c:pt>
                <c:pt idx="12688">
                  <c:v>107XX S KEDZIE AV</c:v>
                </c:pt>
                <c:pt idx="12689">
                  <c:v>107XX S MORGAN ST</c:v>
                </c:pt>
                <c:pt idx="12690">
                  <c:v>107XX S PEORIA ST</c:v>
                </c:pt>
                <c:pt idx="12691">
                  <c:v>107XX S RACINE AV</c:v>
                </c:pt>
                <c:pt idx="12692">
                  <c:v>107XX S THROOP ST</c:v>
                </c:pt>
                <c:pt idx="12693">
                  <c:v>107XX S UNION AVE</c:v>
                </c:pt>
                <c:pt idx="12694">
                  <c:v>107XX S VERNON AV</c:v>
                </c:pt>
                <c:pt idx="12695">
                  <c:v>107XX S WABASH AV</c:v>
                </c:pt>
                <c:pt idx="12696">
                  <c:v>108XX S ALBANY AV</c:v>
                </c:pt>
                <c:pt idx="12697">
                  <c:v>108XX S BURLEY AV</c:v>
                </c:pt>
                <c:pt idx="12698">
                  <c:v>108XX S CHURCH ST</c:v>
                </c:pt>
                <c:pt idx="12699">
                  <c:v>108XX S EWING AVE</c:v>
                </c:pt>
                <c:pt idx="12700">
                  <c:v>108XX S FOREST AV</c:v>
                </c:pt>
                <c:pt idx="12701">
                  <c:v>108XX S HAMLIN AV</c:v>
                </c:pt>
                <c:pt idx="12702">
                  <c:v>108XX S LOOMIS ST</c:v>
                </c:pt>
                <c:pt idx="12703">
                  <c:v>108XX S NORMAL AV</c:v>
                </c:pt>
                <c:pt idx="12704">
                  <c:v>108XX S PERRY AVE</c:v>
                </c:pt>
                <c:pt idx="12705">
                  <c:v>108XX S RHODES AV</c:v>
                </c:pt>
                <c:pt idx="12706">
                  <c:v>108XX S TALMAN AV</c:v>
                </c:pt>
                <c:pt idx="12707">
                  <c:v>109XX S DRAKE AVE</c:v>
                </c:pt>
                <c:pt idx="12708">
                  <c:v>109XX S ESMOND ST</c:v>
                </c:pt>
                <c:pt idx="12709">
                  <c:v>109XX S HOMAN AVE</c:v>
                </c:pt>
                <c:pt idx="12710">
                  <c:v>109XX S HOXIE AVE</c:v>
                </c:pt>
                <c:pt idx="12711">
                  <c:v>109XX S HOYNE AVE</c:v>
                </c:pt>
                <c:pt idx="12712">
                  <c:v>109XX S KEDZIE AV</c:v>
                </c:pt>
                <c:pt idx="12713">
                  <c:v>109XX S MORGAN ST</c:v>
                </c:pt>
                <c:pt idx="12714">
                  <c:v>109XX S PEORIA ST</c:v>
                </c:pt>
                <c:pt idx="12715">
                  <c:v>109XX S RACINE AV</c:v>
                </c:pt>
                <c:pt idx="12716">
                  <c:v>109XX S THROOP ST</c:v>
                </c:pt>
                <c:pt idx="12717">
                  <c:v>109XX S UNION AVE</c:v>
                </c:pt>
                <c:pt idx="12718">
                  <c:v>109XX S VERNON AV</c:v>
                </c:pt>
                <c:pt idx="12719">
                  <c:v>109XX S WABASH AV</c:v>
                </c:pt>
                <c:pt idx="12720">
                  <c:v>110XX S DRAKE AVE</c:v>
                </c:pt>
                <c:pt idx="12721">
                  <c:v>110XX S ESMOND ST</c:v>
                </c:pt>
                <c:pt idx="12722">
                  <c:v>110XX S HOMAN AVE</c:v>
                </c:pt>
                <c:pt idx="12723">
                  <c:v>110XX S HOYNE AVE</c:v>
                </c:pt>
                <c:pt idx="12724">
                  <c:v>110XX S KEDZIE AV</c:v>
                </c:pt>
                <c:pt idx="12725">
                  <c:v>110XX S MORGAN ST</c:v>
                </c:pt>
                <c:pt idx="12726">
                  <c:v>110XX S PEORIA ST</c:v>
                </c:pt>
                <c:pt idx="12727">
                  <c:v>110XX S RACINE AV</c:v>
                </c:pt>
                <c:pt idx="12728">
                  <c:v>110XX S THROOP ST</c:v>
                </c:pt>
                <c:pt idx="12729">
                  <c:v>110XX S UNION AVE</c:v>
                </c:pt>
                <c:pt idx="12730">
                  <c:v>110XX S VERNON AV</c:v>
                </c:pt>
                <c:pt idx="12731">
                  <c:v>110XX S WABASH AV</c:v>
                </c:pt>
                <c:pt idx="12732">
                  <c:v>111XX S ALBANY AV</c:v>
                </c:pt>
                <c:pt idx="12733">
                  <c:v>111XX S BISHOP ST</c:v>
                </c:pt>
                <c:pt idx="12734">
                  <c:v>111XX S CHURCH ST</c:v>
                </c:pt>
                <c:pt idx="12735">
                  <c:v>111XX S EWING AVE</c:v>
                </c:pt>
                <c:pt idx="12736">
                  <c:v>111XX S HAMLET AV</c:v>
                </c:pt>
                <c:pt idx="12737">
                  <c:v>111XX S LOOMIS ST</c:v>
                </c:pt>
                <c:pt idx="12738">
                  <c:v>111XX S NORMAL AV</c:v>
                </c:pt>
                <c:pt idx="12739">
                  <c:v>111XX S PERRY AVE</c:v>
                </c:pt>
                <c:pt idx="12740">
                  <c:v>111XX S SAWYER AV</c:v>
                </c:pt>
                <c:pt idx="12741">
                  <c:v>111XX S TALMAN AV</c:v>
                </c:pt>
                <c:pt idx="12742">
                  <c:v>112XX S DRAKE AVE</c:v>
                </c:pt>
                <c:pt idx="12743">
                  <c:v>112XX S ELLIS AVE</c:v>
                </c:pt>
                <c:pt idx="12744">
                  <c:v>112XX S HOMAN AVE</c:v>
                </c:pt>
                <c:pt idx="12745">
                  <c:v>112XX S KEDZIE AV</c:v>
                </c:pt>
                <c:pt idx="12746">
                  <c:v>112XX S LAFLIN ST</c:v>
                </c:pt>
                <c:pt idx="12747">
                  <c:v>112XX S PEORIA ST</c:v>
                </c:pt>
                <c:pt idx="12748">
                  <c:v>112XX S RACINE AV</c:v>
                </c:pt>
                <c:pt idx="12749">
                  <c:v>112XX S THROOP ST</c:v>
                </c:pt>
                <c:pt idx="12750">
                  <c:v>112XX S UNION AVE</c:v>
                </c:pt>
                <c:pt idx="12751">
                  <c:v>112XX S VERNON AV</c:v>
                </c:pt>
                <c:pt idx="12752">
                  <c:v>113XX S BISHOP ST</c:v>
                </c:pt>
                <c:pt idx="12753">
                  <c:v>113XX S CHURCH ST</c:v>
                </c:pt>
                <c:pt idx="12754">
                  <c:v>113XX S EWING AVE</c:v>
                </c:pt>
                <c:pt idx="12755">
                  <c:v>113XX S FOREST AV</c:v>
                </c:pt>
                <c:pt idx="12756">
                  <c:v>113XX S HAMLIN AV</c:v>
                </c:pt>
                <c:pt idx="12757">
                  <c:v>113XX S LOOMIS ST</c:v>
                </c:pt>
                <c:pt idx="12758">
                  <c:v>113XX S NORMAL AV</c:v>
                </c:pt>
                <c:pt idx="12759">
                  <c:v>113XX S PERRY AVE</c:v>
                </c:pt>
                <c:pt idx="12760">
                  <c:v>113XX S SAWYER AV</c:v>
                </c:pt>
                <c:pt idx="12761">
                  <c:v>113XX S TALMAN AV</c:v>
                </c:pt>
                <c:pt idx="12762">
                  <c:v>114XX S DRAKE AVE</c:v>
                </c:pt>
                <c:pt idx="12763">
                  <c:v>114XX S FRONT AVE</c:v>
                </c:pt>
                <c:pt idx="12764">
                  <c:v>114XX S HOMAN AVE</c:v>
                </c:pt>
                <c:pt idx="12765">
                  <c:v>114XX S KEDZIE AV</c:v>
                </c:pt>
                <c:pt idx="12766">
                  <c:v>114XX S LAFLIN ST</c:v>
                </c:pt>
                <c:pt idx="12767">
                  <c:v>114XX S MORGAN ST</c:v>
                </c:pt>
                <c:pt idx="12768">
                  <c:v>114XX S RACINE AV</c:v>
                </c:pt>
                <c:pt idx="12769">
                  <c:v>114XX S THROOP ST</c:v>
                </c:pt>
                <c:pt idx="12770">
                  <c:v>114XX S UNION AVE</c:v>
                </c:pt>
                <c:pt idx="12771">
                  <c:v>114XX W TOUHY AVE</c:v>
                </c:pt>
                <c:pt idx="12772">
                  <c:v>115XX S BISHOP ST</c:v>
                </c:pt>
                <c:pt idx="12773">
                  <c:v>115XX S CHURCH ST</c:v>
                </c:pt>
                <c:pt idx="12774">
                  <c:v>115XX S EWING AVE</c:v>
                </c:pt>
                <c:pt idx="12775">
                  <c:v>115XX S LOOMIS ST</c:v>
                </c:pt>
                <c:pt idx="12776">
                  <c:v>115XX S NORMAL AV</c:v>
                </c:pt>
                <c:pt idx="12777">
                  <c:v>115XX S OAKLEY AV</c:v>
                </c:pt>
                <c:pt idx="12778">
                  <c:v>115XX S PERRY AVE</c:v>
                </c:pt>
                <c:pt idx="12779">
                  <c:v>116XX S FRONT AVE</c:v>
                </c:pt>
                <c:pt idx="12780">
                  <c:v>116XX S HOMAN AVE</c:v>
                </c:pt>
                <c:pt idx="12781">
                  <c:v>116XX S LAFLIN ST</c:v>
                </c:pt>
                <c:pt idx="12782">
                  <c:v>116XX S MORGAN ST</c:v>
                </c:pt>
                <c:pt idx="12783">
                  <c:v>116XX S PEORIA ST</c:v>
                </c:pt>
                <c:pt idx="12784">
                  <c:v>116XX S RACINE AV</c:v>
                </c:pt>
                <c:pt idx="12785">
                  <c:v>116XX S THROOP ST</c:v>
                </c:pt>
                <c:pt idx="12786">
                  <c:v>116XX S UNION AVE</c:v>
                </c:pt>
                <c:pt idx="12787">
                  <c:v>116XX W TOUHY AVE</c:v>
                </c:pt>
                <c:pt idx="12788">
                  <c:v>117XX S BISHOP ST</c:v>
                </c:pt>
                <c:pt idx="12789">
                  <c:v>117XX S CHURCH ST</c:v>
                </c:pt>
                <c:pt idx="12790">
                  <c:v>117XX S EWING AVE</c:v>
                </c:pt>
                <c:pt idx="12791">
                  <c:v>117XX S LOOMIS ST</c:v>
                </c:pt>
                <c:pt idx="12792">
                  <c:v>117XX S NORMAL AV</c:v>
                </c:pt>
                <c:pt idx="12793">
                  <c:v>117XX S OAKLEY AV</c:v>
                </c:pt>
                <c:pt idx="12794">
                  <c:v>117XX S PERRY AVE</c:v>
                </c:pt>
                <c:pt idx="12795">
                  <c:v>118XX S LAFLIN ST</c:v>
                </c:pt>
                <c:pt idx="12796">
                  <c:v>118XX S MORGAN ST</c:v>
                </c:pt>
                <c:pt idx="12797">
                  <c:v>118XX S PEORIA ST</c:v>
                </c:pt>
                <c:pt idx="12798">
                  <c:v>118XX S UNION AVE</c:v>
                </c:pt>
                <c:pt idx="12799">
                  <c:v>119XX S EWING AVE</c:v>
                </c:pt>
                <c:pt idx="12800">
                  <c:v>119XX S LOOMIS ST</c:v>
                </c:pt>
                <c:pt idx="12801">
                  <c:v>119XX S NORMAL AV</c:v>
                </c:pt>
                <c:pt idx="12802">
                  <c:v>119XX S PERRY AVE</c:v>
                </c:pt>
                <c:pt idx="12803">
                  <c:v>120XX S BISHOP ST</c:v>
                </c:pt>
                <c:pt idx="12804">
                  <c:v>120XX S EWING AVE</c:v>
                </c:pt>
                <c:pt idx="12805">
                  <c:v>120XX S LOOMIS ST</c:v>
                </c:pt>
                <c:pt idx="12806">
                  <c:v>120XX S NORMAL AV</c:v>
                </c:pt>
                <c:pt idx="12807">
                  <c:v>120XX S PERRY AVE</c:v>
                </c:pt>
                <c:pt idx="12808">
                  <c:v>121XX S FRONT AVE</c:v>
                </c:pt>
                <c:pt idx="12809">
                  <c:v>121XX S LAFLIN ST</c:v>
                </c:pt>
                <c:pt idx="12810">
                  <c:v>121XX S PEORIA ST</c:v>
                </c:pt>
                <c:pt idx="12811">
                  <c:v>121XX S RACINE AV</c:v>
                </c:pt>
                <c:pt idx="12812">
                  <c:v>121XX S THROOP ST</c:v>
                </c:pt>
                <c:pt idx="12813">
                  <c:v>121XX S UNION AVE</c:v>
                </c:pt>
                <c:pt idx="12814">
                  <c:v>122XX S BISHOP ST</c:v>
                </c:pt>
                <c:pt idx="12815">
                  <c:v>122XX S LOOMIS ST</c:v>
                </c:pt>
                <c:pt idx="12816">
                  <c:v>122XX S NORMAL AV</c:v>
                </c:pt>
                <c:pt idx="12817">
                  <c:v>122XX S PERRY AVE</c:v>
                </c:pt>
                <c:pt idx="12818">
                  <c:v>123XX S UNION AVE</c:v>
                </c:pt>
                <c:pt idx="12819">
                  <c:v>124XX S NORMAL AV</c:v>
                </c:pt>
                <c:pt idx="12820">
                  <c:v>124XX S PERRY AVE</c:v>
                </c:pt>
                <c:pt idx="12821">
                  <c:v>125XX S UNION AVE</c:v>
                </c:pt>
                <c:pt idx="12822">
                  <c:v>125XX W TOUHY AVE</c:v>
                </c:pt>
                <c:pt idx="12823">
                  <c:v>127XX S MORGAN ST</c:v>
                </c:pt>
                <c:pt idx="12824">
                  <c:v>127XX S PEORIA ST</c:v>
                </c:pt>
                <c:pt idx="12825">
                  <c:v>127XX S UNION AVE</c:v>
                </c:pt>
                <c:pt idx="12826">
                  <c:v>128XX S BUTLER DR</c:v>
                </c:pt>
                <c:pt idx="12827">
                  <c:v>128XX S NORMAL AV</c:v>
                </c:pt>
                <c:pt idx="12828">
                  <c:v>129XX S DANIEL DR</c:v>
                </c:pt>
                <c:pt idx="12829">
                  <c:v>129XX S METRON DR</c:v>
                </c:pt>
                <c:pt idx="12830">
                  <c:v>129XX S MORGAN ST</c:v>
                </c:pt>
                <c:pt idx="12831">
                  <c:v>129XX S PEORIA ST</c:v>
                </c:pt>
                <c:pt idx="12832">
                  <c:v>129XX S UNION AVE</c:v>
                </c:pt>
                <c:pt idx="12833">
                  <c:v>130XX S CARVER DR</c:v>
                </c:pt>
                <c:pt idx="12834">
                  <c:v>130XX S DANIEL DR</c:v>
                </c:pt>
                <c:pt idx="12835">
                  <c:v>130XX S DREXEL AV</c:v>
                </c:pt>
                <c:pt idx="12836">
                  <c:v>130XX S ELLIS AVE</c:v>
                </c:pt>
                <c:pt idx="12837">
                  <c:v>130XX S EVANS AVE</c:v>
                </c:pt>
                <c:pt idx="12838">
                  <c:v>131XX S BURLEY AV</c:v>
                </c:pt>
                <c:pt idx="12839">
                  <c:v>131XX S RHODES AV</c:v>
                </c:pt>
                <c:pt idx="12840">
                  <c:v>132XX S ELLIS AVE</c:v>
                </c:pt>
                <c:pt idx="12841">
                  <c:v>132XX S VERNON AV</c:v>
                </c:pt>
                <c:pt idx="12842">
                  <c:v>133XX S BURLEY AV</c:v>
                </c:pt>
                <c:pt idx="12843">
                  <c:v>133XX S DOBSON AV</c:v>
                </c:pt>
                <c:pt idx="12844">
                  <c:v>134XX S EVANS AVE</c:v>
                </c:pt>
                <c:pt idx="12845">
                  <c:v>134XX S VERNON AV</c:v>
                </c:pt>
                <c:pt idx="12846">
                  <c:v>135XX S BURLEY AV</c:v>
                </c:pt>
                <c:pt idx="12847">
                  <c:v>136XX S HOXIE AVE</c:v>
                </c:pt>
                <c:pt idx="12848">
                  <c:v>137XX S LEYDEN AV</c:v>
                </c:pt>
                <c:pt idx="12849">
                  <c:v>0000X  I94/EXIT 12</c:v>
                </c:pt>
                <c:pt idx="12850">
                  <c:v>0000X E CARVER PLZ</c:v>
                </c:pt>
                <c:pt idx="12851">
                  <c:v>0000X E CHICAGO AV</c:v>
                </c:pt>
                <c:pt idx="12852">
                  <c:v>0000X E HUBBARD ST</c:v>
                </c:pt>
                <c:pt idx="12853">
                  <c:v>0000X E JACKSON BL</c:v>
                </c:pt>
                <c:pt idx="12854">
                  <c:v>0000X E JACKSON BV</c:v>
                </c:pt>
                <c:pt idx="12855">
                  <c:v>0000X E ONTARIO ST</c:v>
                </c:pt>
                <c:pt idx="12856">
                  <c:v>0000X E PEARSON ST</c:v>
                </c:pt>
                <c:pt idx="12857">
                  <c:v>0000X N ASHLAND AV</c:v>
                </c:pt>
                <c:pt idx="12858">
                  <c:v>0000X N CENTRAL AV</c:v>
                </c:pt>
                <c:pt idx="12859">
                  <c:v>0000X N CLINTON ST</c:v>
                </c:pt>
                <c:pt idx="12860">
                  <c:v>0000X N GARLAND CT</c:v>
                </c:pt>
                <c:pt idx="12861">
                  <c:v>0000X N HALSTED ST</c:v>
                </c:pt>
                <c:pt idx="12862">
                  <c:v>0000X N KEDZIE AVE</c:v>
                </c:pt>
                <c:pt idx="12863">
                  <c:v>0000X N KEELER AVE</c:v>
                </c:pt>
                <c:pt idx="12864">
                  <c:v>0000X N LARAMIE AV</c:v>
                </c:pt>
                <c:pt idx="12865">
                  <c:v>0000X N LATROBE AV</c:v>
                </c:pt>
                <c:pt idx="12866">
                  <c:v>0000X N LEAVITT ST</c:v>
                </c:pt>
                <c:pt idx="12867">
                  <c:v>0000X N RACINE AVE</c:v>
                </c:pt>
                <c:pt idx="12868">
                  <c:v>0000X N WABASH AVE</c:v>
                </c:pt>
                <c:pt idx="12869">
                  <c:v>0000X S ALBANY AVE</c:v>
                </c:pt>
                <c:pt idx="12870">
                  <c:v>0000X S CICERO AVE</c:v>
                </c:pt>
                <c:pt idx="12871">
                  <c:v>0000X S JACKSON BL</c:v>
                </c:pt>
                <c:pt idx="12872">
                  <c:v>0000X S KARLOV AVE</c:v>
                </c:pt>
                <c:pt idx="12873">
                  <c:v>0000X S KENTON AVE</c:v>
                </c:pt>
                <c:pt idx="12874">
                  <c:v>0000X S KILDARE AV</c:v>
                </c:pt>
                <c:pt idx="12875">
                  <c:v>0000X S KOSTNER AV</c:v>
                </c:pt>
                <c:pt idx="12876">
                  <c:v>0000X S MENARD AVE</c:v>
                </c:pt>
                <c:pt idx="12877">
                  <c:v>0000X S PAULINA ST</c:v>
                </c:pt>
                <c:pt idx="12878">
                  <c:v>0000X S PULASKI RD</c:v>
                </c:pt>
                <c:pt idx="12879">
                  <c:v>0000X S SEELEY AVE</c:v>
                </c:pt>
                <c:pt idx="12880">
                  <c:v>0000X S T POINT ST</c:v>
                </c:pt>
                <c:pt idx="12881">
                  <c:v>0000X S WALLER AVE</c:v>
                </c:pt>
                <c:pt idx="12882">
                  <c:v>0000X S WESTERN AV</c:v>
                </c:pt>
                <c:pt idx="12883">
                  <c:v>0000X W CHICAGO AV</c:v>
                </c:pt>
                <c:pt idx="12884">
                  <c:v>0000X W HUBBARD ST</c:v>
                </c:pt>
                <c:pt idx="12885">
                  <c:v>0000X W Hubbard St</c:v>
                </c:pt>
                <c:pt idx="12886">
                  <c:v>0000X W JACKSON BL</c:v>
                </c:pt>
                <c:pt idx="12887">
                  <c:v>0000X W JACKSON BV</c:v>
                </c:pt>
                <c:pt idx="12888">
                  <c:v>0000X W NORTH BLVD</c:v>
                </c:pt>
                <c:pt idx="12889">
                  <c:v>0000X W ONTARIO ST</c:v>
                </c:pt>
                <c:pt idx="12890">
                  <c:v>0000X W PEARSON ST</c:v>
                </c:pt>
                <c:pt idx="12891">
                  <c:v>001XX N ALBANY AVE</c:v>
                </c:pt>
                <c:pt idx="12892">
                  <c:v>001XX N CICERO AVE</c:v>
                </c:pt>
                <c:pt idx="12893">
                  <c:v>001XX N HOMAN BLVD</c:v>
                </c:pt>
                <c:pt idx="12894">
                  <c:v>001XX N KARLOV AVE</c:v>
                </c:pt>
                <c:pt idx="12895">
                  <c:v>001XX N KENTON AVE</c:v>
                </c:pt>
                <c:pt idx="12896">
                  <c:v>001XX N KILDARE AV</c:v>
                </c:pt>
                <c:pt idx="12897">
                  <c:v>001XX N KOSTNER AV</c:v>
                </c:pt>
                <c:pt idx="12898">
                  <c:v>001XX N LOTUS  AVE</c:v>
                </c:pt>
                <c:pt idx="12899">
                  <c:v>001XX N MC CREA DR</c:v>
                </c:pt>
                <c:pt idx="12900">
                  <c:v>001XX N MENARD AVE</c:v>
                </c:pt>
                <c:pt idx="12901">
                  <c:v>001XX N PAULINA ST</c:v>
                </c:pt>
                <c:pt idx="12902">
                  <c:v>001XX N PULASKI RD</c:v>
                </c:pt>
                <c:pt idx="12903">
                  <c:v>001XX N SEELEY AVE</c:v>
                </c:pt>
                <c:pt idx="12904">
                  <c:v>001XX N STETSON AV</c:v>
                </c:pt>
                <c:pt idx="12905">
                  <c:v>001XX N TALMAN AVE</c:v>
                </c:pt>
                <c:pt idx="12906">
                  <c:v>001XX N WALLER AVE</c:v>
                </c:pt>
                <c:pt idx="12907">
                  <c:v>001XX N WESTERN AV</c:v>
                </c:pt>
                <c:pt idx="12908">
                  <c:v>001XX N WOLCOTT AV</c:v>
                </c:pt>
                <c:pt idx="12909">
                  <c:v>001XX S ASHLAND AV</c:v>
                </c:pt>
                <c:pt idx="12910">
                  <c:v>001XX S CENTRAL AV</c:v>
                </c:pt>
                <c:pt idx="12911">
                  <c:v>001XX S CLINTON ST</c:v>
                </c:pt>
                <c:pt idx="12912">
                  <c:v>001XX S HALSTED ST</c:v>
                </c:pt>
                <c:pt idx="12913">
                  <c:v>001XX S KEDZIE AVE</c:v>
                </c:pt>
                <c:pt idx="12914">
                  <c:v>001XX S KEELER AVE</c:v>
                </c:pt>
                <c:pt idx="12915">
                  <c:v>001XX S LARAMIE AV</c:v>
                </c:pt>
                <c:pt idx="12916">
                  <c:v>001XX S LEAVITT ST</c:v>
                </c:pt>
                <c:pt idx="12917">
                  <c:v>001XX S MADISON ST</c:v>
                </c:pt>
                <c:pt idx="12918">
                  <c:v>001XX S RACINE AVE</c:v>
                </c:pt>
                <c:pt idx="12919">
                  <c:v>001XX S WABASH AVE</c:v>
                </c:pt>
                <c:pt idx="12920">
                  <c:v>001XX S WHIPPLE ST</c:v>
                </c:pt>
                <c:pt idx="12921">
                  <c:v>001XX W BRAYTON ST</c:v>
                </c:pt>
                <c:pt idx="12922">
                  <c:v>001XX W CALHOUN PL</c:v>
                </c:pt>
                <c:pt idx="12923">
                  <c:v>001XX W CARROLL AV</c:v>
                </c:pt>
                <c:pt idx="12924">
                  <c:v>001XX W MADISON ST</c:v>
                </c:pt>
                <c:pt idx="12925">
                  <c:v>001XX W WENDELL ST</c:v>
                </c:pt>
                <c:pt idx="12926">
                  <c:v>002XX E CHICAGO AV</c:v>
                </c:pt>
                <c:pt idx="12927">
                  <c:v>002XX E JACKSON BV</c:v>
                </c:pt>
                <c:pt idx="12928">
                  <c:v>002XX E JACKSON DR</c:v>
                </c:pt>
                <c:pt idx="12929">
                  <c:v>002XX E ONTARIO ST</c:v>
                </c:pt>
                <c:pt idx="12930">
                  <c:v>002XX E PEARSON ST</c:v>
                </c:pt>
                <c:pt idx="12931">
                  <c:v>002XX N ASHLAND AV</c:v>
                </c:pt>
                <c:pt idx="12932">
                  <c:v>002XX N CENTRAL AV</c:v>
                </c:pt>
                <c:pt idx="12933">
                  <c:v>002XX N CLINTON ST</c:v>
                </c:pt>
                <c:pt idx="12934">
                  <c:v>002XX N GARLAND CT</c:v>
                </c:pt>
                <c:pt idx="12935">
                  <c:v>002XX N HALSTED ST</c:v>
                </c:pt>
                <c:pt idx="12936">
                  <c:v>002XX N HARDING AV</c:v>
                </c:pt>
                <c:pt idx="12937">
                  <c:v>002XX N Halsted St</c:v>
                </c:pt>
                <c:pt idx="12938">
                  <c:v>002XX N KEDZIE AVE</c:v>
                </c:pt>
                <c:pt idx="12939">
                  <c:v>002XX N KEELER AVE</c:v>
                </c:pt>
                <c:pt idx="12940">
                  <c:v>002XX N KENNETH AV</c:v>
                </c:pt>
                <c:pt idx="12941">
                  <c:v>002XX N KOLMAR AVE</c:v>
                </c:pt>
                <c:pt idx="12942">
                  <c:v>002XX N LAPORTE AV</c:v>
                </c:pt>
                <c:pt idx="12943">
                  <c:v>002XX N LARAMIE AV</c:v>
                </c:pt>
                <c:pt idx="12944">
                  <c:v>002XX N LATROBE AV</c:v>
                </c:pt>
                <c:pt idx="12945">
                  <c:v>002XX N LEAVITT ST</c:v>
                </c:pt>
                <c:pt idx="12946">
                  <c:v>002XX N RACINE AVE</c:v>
                </c:pt>
                <c:pt idx="12947">
                  <c:v>002XX N WABASH AVE</c:v>
                </c:pt>
                <c:pt idx="12948">
                  <c:v>002XX S ALBANY AVE</c:v>
                </c:pt>
                <c:pt idx="12949">
                  <c:v>002XX S CICERO AVE</c:v>
                </c:pt>
                <c:pt idx="12950">
                  <c:v>002XX S JACKSON BL</c:v>
                </c:pt>
                <c:pt idx="12951">
                  <c:v>002XX S KARLOV AVE</c:v>
                </c:pt>
                <c:pt idx="12952">
                  <c:v>002XX S KENTON AVE</c:v>
                </c:pt>
                <c:pt idx="12953">
                  <c:v>002XX S KILDARE AV</c:v>
                </c:pt>
                <c:pt idx="12954">
                  <c:v>002XX S KOSTNER AV</c:v>
                </c:pt>
                <c:pt idx="12955">
                  <c:v>002XX S PAULINA ST</c:v>
                </c:pt>
                <c:pt idx="12956">
                  <c:v>002XX S PULASKI RD</c:v>
                </c:pt>
                <c:pt idx="12957">
                  <c:v>002XX S SEELEY AVE</c:v>
                </c:pt>
                <c:pt idx="12958">
                  <c:v>002XX S WESTERN AV</c:v>
                </c:pt>
                <c:pt idx="12959">
                  <c:v>002XX S WOLCOTT AV</c:v>
                </c:pt>
                <c:pt idx="12960">
                  <c:v>002XX W CHICAGO AV</c:v>
                </c:pt>
                <c:pt idx="12961">
                  <c:v>002XX W DICKENS DR</c:v>
                </c:pt>
                <c:pt idx="12962">
                  <c:v>002XX W EUGENIE ST</c:v>
                </c:pt>
                <c:pt idx="12963">
                  <c:v>002XX W HUBBARD ST</c:v>
                </c:pt>
                <c:pt idx="12964">
                  <c:v>002XX W JACKSON BL</c:v>
                </c:pt>
                <c:pt idx="12965">
                  <c:v>002XX W JACKSON BV</c:v>
                </c:pt>
                <c:pt idx="12966">
                  <c:v>002XX W ONTARIO ST</c:v>
                </c:pt>
                <c:pt idx="12967">
                  <c:v>002XX W WACKER DR.</c:v>
                </c:pt>
                <c:pt idx="12968">
                  <c:v>002XX W ontario st</c:v>
                </c:pt>
                <c:pt idx="12969">
                  <c:v>003XX N ALBANY AVE</c:v>
                </c:pt>
                <c:pt idx="12970">
                  <c:v>003XX N CICERO AVE</c:v>
                </c:pt>
                <c:pt idx="12971">
                  <c:v>003XX N HAMLIN AVE</c:v>
                </c:pt>
                <c:pt idx="12972">
                  <c:v>003XX N JUSTINE ST</c:v>
                </c:pt>
                <c:pt idx="12973">
                  <c:v>003XX N KARLOV AVE</c:v>
                </c:pt>
                <c:pt idx="12974">
                  <c:v>003XX N KENTON AVE</c:v>
                </c:pt>
                <c:pt idx="12975">
                  <c:v>003XX N KILDARE AV</c:v>
                </c:pt>
                <c:pt idx="12976">
                  <c:v>003XX N KOSTNER AV</c:v>
                </c:pt>
                <c:pt idx="12977">
                  <c:v>003XX N MENARD AVE</c:v>
                </c:pt>
                <c:pt idx="12978">
                  <c:v>003XX N ORLEANS ST</c:v>
                </c:pt>
                <c:pt idx="12979">
                  <c:v>003XX N PAULINA ST</c:v>
                </c:pt>
                <c:pt idx="12980">
                  <c:v>003XX N PULASKI RD</c:v>
                </c:pt>
                <c:pt idx="12981">
                  <c:v>003XX N STETSON AV</c:v>
                </c:pt>
                <c:pt idx="12982">
                  <c:v>003XX N TALMAN AVE</c:v>
                </c:pt>
                <c:pt idx="12983">
                  <c:v>003XX N WALLER AVE</c:v>
                </c:pt>
                <c:pt idx="12984">
                  <c:v>003XX N WESTERN AV</c:v>
                </c:pt>
                <c:pt idx="12985">
                  <c:v>003XX N WOLCOTT AV</c:v>
                </c:pt>
                <c:pt idx="12986">
                  <c:v>003XX S ASHLAND AV</c:v>
                </c:pt>
                <c:pt idx="12987">
                  <c:v>003XX S CENTRAL AV</c:v>
                </c:pt>
                <c:pt idx="12988">
                  <c:v>003XX S CLINTON ST</c:v>
                </c:pt>
                <c:pt idx="12989">
                  <c:v>003XX S FEDERAL ST</c:v>
                </c:pt>
                <c:pt idx="12990">
                  <c:v>003XX S HALSTED ST</c:v>
                </c:pt>
                <c:pt idx="12991">
                  <c:v>003XX S KEDZIE AVE</c:v>
                </c:pt>
                <c:pt idx="12992">
                  <c:v>003XX S KEELER AVE</c:v>
                </c:pt>
                <c:pt idx="12993">
                  <c:v>003XX S KENNEDY XP</c:v>
                </c:pt>
                <c:pt idx="12994">
                  <c:v>003XX S KOLMAR AVE</c:v>
                </c:pt>
                <c:pt idx="12995">
                  <c:v>003XX S LARAMIE AV</c:v>
                </c:pt>
                <c:pt idx="12996">
                  <c:v>003XX S LEAVITT ST</c:v>
                </c:pt>
                <c:pt idx="12997">
                  <c:v>003XX S RACINE AVE</c:v>
                </c:pt>
                <c:pt idx="12998">
                  <c:v>003XX S WABASH AVE</c:v>
                </c:pt>
                <c:pt idx="12999">
                  <c:v>003XX S WHIPPLE ST</c:v>
                </c:pt>
                <c:pt idx="13000">
                  <c:v>003XX W BELDEN AVE</c:v>
                </c:pt>
                <c:pt idx="13001">
                  <c:v>003XX W BELMONT AV</c:v>
                </c:pt>
                <c:pt idx="13002">
                  <c:v>003XX W CONCORD PL</c:v>
                </c:pt>
                <c:pt idx="13003">
                  <c:v>003XX W DICKENS AV</c:v>
                </c:pt>
                <c:pt idx="13004">
                  <c:v>003XX W MADISON ST</c:v>
                </c:pt>
                <c:pt idx="13005">
                  <c:v>003XX W OAKDALE AV</c:v>
                </c:pt>
                <c:pt idx="13006">
                  <c:v>003XX W WENDELL ST</c:v>
                </c:pt>
                <c:pt idx="13007">
                  <c:v>004XX E CHICAGO AV</c:v>
                </c:pt>
                <c:pt idx="13008">
                  <c:v>004XX E ONTARIO ST</c:v>
                </c:pt>
                <c:pt idx="13009">
                  <c:v>004XX E WALDRON DR</c:v>
                </c:pt>
                <c:pt idx="13010">
                  <c:v>004XX N ASHLAND AV</c:v>
                </c:pt>
                <c:pt idx="13011">
                  <c:v>004XX N CENTRAL AV</c:v>
                </c:pt>
                <c:pt idx="13012">
                  <c:v>004XX N CLINTON ST</c:v>
                </c:pt>
                <c:pt idx="13013">
                  <c:v>004XX N HALSTED ST</c:v>
                </c:pt>
                <c:pt idx="13014">
                  <c:v>004XX N HARDING AV</c:v>
                </c:pt>
                <c:pt idx="13015">
                  <c:v>004XX N KEDZIE AVE</c:v>
                </c:pt>
                <c:pt idx="13016">
                  <c:v>004XX N LARAMIE AV</c:v>
                </c:pt>
                <c:pt idx="13017">
                  <c:v>004XX N LEAVITT ST</c:v>
                </c:pt>
                <c:pt idx="13018">
                  <c:v>004XX N MCCLURG CT</c:v>
                </c:pt>
                <c:pt idx="13019">
                  <c:v>004XX N RACINE AVE</c:v>
                </c:pt>
                <c:pt idx="13020">
                  <c:v>004XX N WABASH AVE</c:v>
                </c:pt>
                <c:pt idx="13021">
                  <c:v>004XX N WHIPPLE ST</c:v>
                </c:pt>
                <c:pt idx="13022">
                  <c:v>004XX S CICERO AVE</c:v>
                </c:pt>
                <c:pt idx="13023">
                  <c:v>004XX S HAMLIN AVE</c:v>
                </c:pt>
                <c:pt idx="13024">
                  <c:v>004XX S KARLOV AVE</c:v>
                </c:pt>
                <c:pt idx="13025">
                  <c:v>004XX S KILDARE AV</c:v>
                </c:pt>
                <c:pt idx="13026">
                  <c:v>004XX S KOSTNER AV</c:v>
                </c:pt>
                <c:pt idx="13027">
                  <c:v>004XX S PAULINA ST</c:v>
                </c:pt>
                <c:pt idx="13028">
                  <c:v>004XX S PULASKI RD</c:v>
                </c:pt>
                <c:pt idx="13029">
                  <c:v>004XX S WESTERN AV</c:v>
                </c:pt>
                <c:pt idx="13030">
                  <c:v>004XX W ALDINE AVE</c:v>
                </c:pt>
                <c:pt idx="13031">
                  <c:v>004XX W CHICAGO AV</c:v>
                </c:pt>
                <c:pt idx="13032">
                  <c:v>004XX W EUGENIE ST</c:v>
                </c:pt>
                <c:pt idx="13033">
                  <c:v>004XX W HUBBARD ST</c:v>
                </c:pt>
                <c:pt idx="13034">
                  <c:v>004XX W JACKSON BL</c:v>
                </c:pt>
                <c:pt idx="13035">
                  <c:v>004XX W JACKSON BV</c:v>
                </c:pt>
                <c:pt idx="13036">
                  <c:v>004XX W ONTARIO ST</c:v>
                </c:pt>
                <c:pt idx="13037">
                  <c:v>004XX W WEBSTER AV</c:v>
                </c:pt>
                <c:pt idx="13038">
                  <c:v>005XX E OAKWOOD BL</c:v>
                </c:pt>
                <c:pt idx="13039">
                  <c:v>005XX E OAKWOOD BV</c:v>
                </c:pt>
                <c:pt idx="13040">
                  <c:v>005XX N ALBANY AVE</c:v>
                </c:pt>
                <c:pt idx="13041">
                  <c:v>005XX N CICERO AVE</c:v>
                </c:pt>
                <c:pt idx="13042">
                  <c:v>005XX N HAMLIN AVE</c:v>
                </c:pt>
                <c:pt idx="13043">
                  <c:v>005XX N LAWLER AVE</c:v>
                </c:pt>
                <c:pt idx="13044">
                  <c:v>005XX N MENARD AVE</c:v>
                </c:pt>
                <c:pt idx="13045">
                  <c:v>005XX N OAKLEY AVE</c:v>
                </c:pt>
                <c:pt idx="13046">
                  <c:v>005XX N ORLEANS ST</c:v>
                </c:pt>
                <c:pt idx="13047">
                  <c:v>005XX N PAULINA ST</c:v>
                </c:pt>
                <c:pt idx="13048">
                  <c:v>005XX N PULASKI RD</c:v>
                </c:pt>
                <c:pt idx="13049">
                  <c:v>005XX N SAWYER AVE</c:v>
                </c:pt>
                <c:pt idx="13050">
                  <c:v>005XX N WALLER AVE</c:v>
                </c:pt>
                <c:pt idx="13051">
                  <c:v>005XX N WESTERN AV</c:v>
                </c:pt>
                <c:pt idx="13052">
                  <c:v>005XX N WOLCOTT AV</c:v>
                </c:pt>
                <c:pt idx="13053">
                  <c:v>005XX N albany ave</c:v>
                </c:pt>
                <c:pt idx="13054">
                  <c:v>005XX S ASHLAND AV</c:v>
                </c:pt>
                <c:pt idx="13055">
                  <c:v>005XX S CENTRAL AV</c:v>
                </c:pt>
                <c:pt idx="13056">
                  <c:v>005XX S CLINTON ST</c:v>
                </c:pt>
                <c:pt idx="13057">
                  <c:v>005XX S DENVIR AVE</c:v>
                </c:pt>
                <c:pt idx="13058">
                  <c:v>005XX S FEDERAL ST</c:v>
                </c:pt>
                <c:pt idx="13059">
                  <c:v>005XX S HALSTED ST</c:v>
                </c:pt>
                <c:pt idx="13060">
                  <c:v>005XX S KEDZIE AVE</c:v>
                </c:pt>
                <c:pt idx="13061">
                  <c:v>005XX S KEELER AVE</c:v>
                </c:pt>
                <c:pt idx="13062">
                  <c:v>005XX S KOLMAR AVE</c:v>
                </c:pt>
                <c:pt idx="13063">
                  <c:v>005XX S LARAMIE AV</c:v>
                </c:pt>
                <c:pt idx="13064">
                  <c:v>005XX S LEAVITT ST</c:v>
                </c:pt>
                <c:pt idx="13065">
                  <c:v>005XX S MILLARD AV</c:v>
                </c:pt>
                <c:pt idx="13066">
                  <c:v>005XX S RACINE AVE</c:v>
                </c:pt>
                <c:pt idx="13067">
                  <c:v>005XX S WABASH AVE</c:v>
                </c:pt>
                <c:pt idx="13068">
                  <c:v>005XX W BELDEN AVE</c:v>
                </c:pt>
                <c:pt idx="13069">
                  <c:v>005XX W BELMONT AV</c:v>
                </c:pt>
                <c:pt idx="13070">
                  <c:v>005XX W DICKENS AV</c:v>
                </c:pt>
                <c:pt idx="13071">
                  <c:v>005XX W MADISON ST</c:v>
                </c:pt>
                <c:pt idx="13072">
                  <c:v>005XX W MELROSE ST</c:v>
                </c:pt>
                <c:pt idx="13073">
                  <c:v>005XX W OAKDALE AV</c:v>
                </c:pt>
                <c:pt idx="13074">
                  <c:v>005XX W TREMONT ST</c:v>
                </c:pt>
                <c:pt idx="13075">
                  <c:v>006XX N ASHLAND AV</c:v>
                </c:pt>
                <c:pt idx="13076">
                  <c:v>006XX N CENTRAL AV</c:v>
                </c:pt>
                <c:pt idx="13077">
                  <c:v>006XX N HALSTED ST</c:v>
                </c:pt>
                <c:pt idx="13078">
                  <c:v>006XX N HARDING AV</c:v>
                </c:pt>
                <c:pt idx="13079">
                  <c:v>006XX N KEDZIE AVE</c:v>
                </c:pt>
                <c:pt idx="13080">
                  <c:v>006XX N KENNEDY XP</c:v>
                </c:pt>
                <c:pt idx="13081">
                  <c:v>006XX N LARAMIE AV</c:v>
                </c:pt>
                <c:pt idx="13082">
                  <c:v>006XX N LATROBE AV</c:v>
                </c:pt>
                <c:pt idx="13083">
                  <c:v>006XX N LEAVITT ST</c:v>
                </c:pt>
                <c:pt idx="13084">
                  <c:v>006XX N MCCLURG CT</c:v>
                </c:pt>
                <c:pt idx="13085">
                  <c:v>006XX N RACINE AVE</c:v>
                </c:pt>
                <c:pt idx="13086">
                  <c:v>006XX N WABASH AVE</c:v>
                </c:pt>
                <c:pt idx="13087">
                  <c:v>006XX S ALBANY AVE</c:v>
                </c:pt>
                <c:pt idx="13088">
                  <c:v>006XX S CICERO AVE</c:v>
                </c:pt>
                <c:pt idx="13089">
                  <c:v>006XX S KARLOV AVE</c:v>
                </c:pt>
                <c:pt idx="13090">
                  <c:v>006XX S KEDVALE AV</c:v>
                </c:pt>
                <c:pt idx="13091">
                  <c:v>006XX S KILDARE AV</c:v>
                </c:pt>
                <c:pt idx="13092">
                  <c:v>006XX S KOSTNER AV</c:v>
                </c:pt>
                <c:pt idx="13093">
                  <c:v>006XX S PAULINA ST</c:v>
                </c:pt>
                <c:pt idx="13094">
                  <c:v>006XX S PULASKI RD</c:v>
                </c:pt>
                <c:pt idx="13095">
                  <c:v>006XX S WESTERN AV</c:v>
                </c:pt>
                <c:pt idx="13096">
                  <c:v>006XX S WOLCOTT AV</c:v>
                </c:pt>
                <c:pt idx="13097">
                  <c:v>006XX W ADDISON ST</c:v>
                </c:pt>
                <c:pt idx="13098">
                  <c:v>006XX W ALDINE AVE</c:v>
                </c:pt>
                <c:pt idx="13099">
                  <c:v>006XX W CABRINI ST</c:v>
                </c:pt>
                <c:pt idx="13100">
                  <c:v>006XX W CHICAGO AV</c:v>
                </c:pt>
                <c:pt idx="13101">
                  <c:v>006XX W HUBBARD ST</c:v>
                </c:pt>
                <c:pt idx="13102">
                  <c:v>006XX W JACKSON BL</c:v>
                </c:pt>
                <c:pt idx="13103">
                  <c:v>006XX W JACKSON BV</c:v>
                </c:pt>
                <c:pt idx="13104">
                  <c:v>006XX W MAXWELL ST</c:v>
                </c:pt>
                <c:pt idx="13105">
                  <c:v>006XX W ONTARIO ST</c:v>
                </c:pt>
                <c:pt idx="13106">
                  <c:v>006XX W WARREN AVE</c:v>
                </c:pt>
                <c:pt idx="13107">
                  <c:v>006XX W WEBSTER AV</c:v>
                </c:pt>
                <c:pt idx="13108">
                  <c:v>007XX E OAKWOOD BL</c:v>
                </c:pt>
                <c:pt idx="13109">
                  <c:v>007XX E OAKWOOD BV</c:v>
                </c:pt>
                <c:pt idx="13110">
                  <c:v>007XX N ALBANY AVE</c:v>
                </c:pt>
                <c:pt idx="13111">
                  <c:v>007XX N CICERO AVE</c:v>
                </c:pt>
                <c:pt idx="13112">
                  <c:v>007XX N HAMLIN AVE</c:v>
                </c:pt>
                <c:pt idx="13113">
                  <c:v>007XX N HUDSON AVE</c:v>
                </c:pt>
                <c:pt idx="13114">
                  <c:v>007XX N KENTON AVE</c:v>
                </c:pt>
                <c:pt idx="13115">
                  <c:v>007XX N MENARD AVE</c:v>
                </c:pt>
                <c:pt idx="13116">
                  <c:v>007XX N OAKLEY AVE</c:v>
                </c:pt>
                <c:pt idx="13117">
                  <c:v>007XX N ORLEANS ST</c:v>
                </c:pt>
                <c:pt idx="13118">
                  <c:v>007XX N PAULINA ST</c:v>
                </c:pt>
                <c:pt idx="13119">
                  <c:v>007XX N PULASKI RD</c:v>
                </c:pt>
                <c:pt idx="13120">
                  <c:v>007XX N SAWYER AVE</c:v>
                </c:pt>
                <c:pt idx="13121">
                  <c:v>007XX N WALLER AVE</c:v>
                </c:pt>
                <c:pt idx="13122">
                  <c:v>007XX N WESTERN AV</c:v>
                </c:pt>
                <c:pt idx="13123">
                  <c:v>007XX N WOLCOTT AV</c:v>
                </c:pt>
                <c:pt idx="13124">
                  <c:v>007XX S ASHLAND AV</c:v>
                </c:pt>
                <c:pt idx="13125">
                  <c:v>007XX S CENTRAL AV</c:v>
                </c:pt>
                <c:pt idx="13126">
                  <c:v>007XX S CLINTON ST</c:v>
                </c:pt>
                <c:pt idx="13127">
                  <c:v>007XX S FEDERAL ST</c:v>
                </c:pt>
                <c:pt idx="13128">
                  <c:v>007XX S HALSTED ST</c:v>
                </c:pt>
                <c:pt idx="13129">
                  <c:v>007XX S KEDZIE AVE</c:v>
                </c:pt>
                <c:pt idx="13130">
                  <c:v>007XX S KEELER AVE</c:v>
                </c:pt>
                <c:pt idx="13131">
                  <c:v>007XX S KENNETH AV</c:v>
                </c:pt>
                <c:pt idx="13132">
                  <c:v>007XX S KOLMAR AVE</c:v>
                </c:pt>
                <c:pt idx="13133">
                  <c:v>007XX S LARAMIE AV</c:v>
                </c:pt>
                <c:pt idx="13134">
                  <c:v>007XX S LEAVITT ST</c:v>
                </c:pt>
                <c:pt idx="13135">
                  <c:v>007XX S RACINE AVE</c:v>
                </c:pt>
                <c:pt idx="13136">
                  <c:v>007XX S WABASH AVE</c:v>
                </c:pt>
                <c:pt idx="13137">
                  <c:v>007XX W  QUINCY ST</c:v>
                </c:pt>
                <c:pt idx="13138">
                  <c:v>007XX W BELDEN AVE</c:v>
                </c:pt>
                <c:pt idx="13139">
                  <c:v>007XX W BELMONT AV</c:v>
                </c:pt>
                <c:pt idx="13140">
                  <c:v>007XX W CONCORD PL</c:v>
                </c:pt>
                <c:pt idx="13141">
                  <c:v>007XX W DICKENS AV</c:v>
                </c:pt>
                <c:pt idx="13142">
                  <c:v>007XX W EASTMAN ST</c:v>
                </c:pt>
                <c:pt idx="13143">
                  <c:v>007XX W GLADYS AVE</c:v>
                </c:pt>
                <c:pt idx="13144">
                  <c:v>007XX W GORDON TER</c:v>
                </c:pt>
                <c:pt idx="13145">
                  <c:v>007XX W JUNIOR TER</c:v>
                </c:pt>
                <c:pt idx="13146">
                  <c:v>007XX W LELAND AVE</c:v>
                </c:pt>
                <c:pt idx="13147">
                  <c:v>007XX W LIBERTY ST</c:v>
                </c:pt>
                <c:pt idx="13148">
                  <c:v>007XX W MADISON ST</c:v>
                </c:pt>
                <c:pt idx="13149">
                  <c:v>007XX W MELROSE ST</c:v>
                </c:pt>
                <c:pt idx="13150">
                  <c:v>007XX W O BRIEN ST</c:v>
                </c:pt>
                <c:pt idx="13151">
                  <c:v>007XX W OAKDALE AV</c:v>
                </c:pt>
                <c:pt idx="13152">
                  <c:v>007XX W VERMONT ST</c:v>
                </c:pt>
                <c:pt idx="13153">
                  <c:v>007XX W WILSON AVE</c:v>
                </c:pt>
                <c:pt idx="13154">
                  <c:v>008XX N ASHLAND AV</c:v>
                </c:pt>
                <c:pt idx="13155">
                  <c:v>008XX N CENTRAL AV</c:v>
                </c:pt>
                <c:pt idx="13156">
                  <c:v>008XX N HALSTED ST</c:v>
                </c:pt>
                <c:pt idx="13157">
                  <c:v>008XX N HARDING AV</c:v>
                </c:pt>
                <c:pt idx="13158">
                  <c:v>008XX N KEDZIE AVE</c:v>
                </c:pt>
                <c:pt idx="13159">
                  <c:v>008XX N KEELER AVE</c:v>
                </c:pt>
                <c:pt idx="13160">
                  <c:v>008XX N KENNEDY XP</c:v>
                </c:pt>
                <c:pt idx="13161">
                  <c:v>008XX N Kedzie Ave</c:v>
                </c:pt>
                <c:pt idx="13162">
                  <c:v>008XX N LARAMIE AV</c:v>
                </c:pt>
                <c:pt idx="13163">
                  <c:v>008XX N LATROBE AV</c:v>
                </c:pt>
                <c:pt idx="13164">
                  <c:v>008XX N LEAVITT ST</c:v>
                </c:pt>
                <c:pt idx="13165">
                  <c:v>008XX N LESSING ST</c:v>
                </c:pt>
                <c:pt idx="13166">
                  <c:v>008XX N RACINE AVE</c:v>
                </c:pt>
                <c:pt idx="13167">
                  <c:v>008XX N WABASH AVE</c:v>
                </c:pt>
                <c:pt idx="13168">
                  <c:v>008XX S ALBANY AVE</c:v>
                </c:pt>
                <c:pt idx="13169">
                  <c:v>008XX S CICERO AVE</c:v>
                </c:pt>
                <c:pt idx="13170">
                  <c:v>008XX S KARLOV AVE</c:v>
                </c:pt>
                <c:pt idx="13171">
                  <c:v>008XX S KEDVALE AV</c:v>
                </c:pt>
                <c:pt idx="13172">
                  <c:v>008XX S KILDARE AV</c:v>
                </c:pt>
                <c:pt idx="13173">
                  <c:v>008XX S KOSTNER AV</c:v>
                </c:pt>
                <c:pt idx="13174">
                  <c:v>008XX S PAULINA ST</c:v>
                </c:pt>
                <c:pt idx="13175">
                  <c:v>008XX S PULASKI RD</c:v>
                </c:pt>
                <c:pt idx="13176">
                  <c:v>008XX S WESTERN AV</c:v>
                </c:pt>
                <c:pt idx="13177">
                  <c:v>008XX S WOLCOTT AV</c:v>
                </c:pt>
                <c:pt idx="13178">
                  <c:v>008XX W ADDISON ST</c:v>
                </c:pt>
                <c:pt idx="13179">
                  <c:v>008XX W ALDINE AVE</c:v>
                </c:pt>
                <c:pt idx="13180">
                  <c:v>008XX W BRADLEY PL</c:v>
                </c:pt>
                <c:pt idx="13181">
                  <c:v>008XX W CHICAGO AV</c:v>
                </c:pt>
                <c:pt idx="13182">
                  <c:v>008XX W FOSTER AVE</c:v>
                </c:pt>
                <c:pt idx="13183">
                  <c:v>008XX W HUBBARD ST</c:v>
                </c:pt>
                <c:pt idx="13184">
                  <c:v>008XX W JACKSON BL</c:v>
                </c:pt>
                <c:pt idx="13185">
                  <c:v>008XX W JACKSON BV</c:v>
                </c:pt>
                <c:pt idx="13186">
                  <c:v>008XX W MARGATE TR</c:v>
                </c:pt>
                <c:pt idx="13187">
                  <c:v>008XX W MAXWELL ST</c:v>
                </c:pt>
                <c:pt idx="13188">
                  <c:v>008XX W ONTARIO ST</c:v>
                </c:pt>
                <c:pt idx="13189">
                  <c:v>008XX W VILLAGE CT</c:v>
                </c:pt>
                <c:pt idx="13190">
                  <c:v>008XX W WEBSTER AV</c:v>
                </c:pt>
                <c:pt idx="13191">
                  <c:v>008XX W WINDSOR AV</c:v>
                </c:pt>
                <c:pt idx="13192">
                  <c:v>008XX W WOLFRAM ST</c:v>
                </c:pt>
                <c:pt idx="13193">
                  <c:v>008XX W Wolfram ST</c:v>
                </c:pt>
                <c:pt idx="13194">
                  <c:v>009XX E OAKWOOD BL</c:v>
                </c:pt>
                <c:pt idx="13195">
                  <c:v>009XX N CICERO AVE</c:v>
                </c:pt>
                <c:pt idx="13196">
                  <c:v>009XX N ELSTON AVE</c:v>
                </c:pt>
                <c:pt idx="13197">
                  <c:v>009XX N HAMLIN AVE</c:v>
                </c:pt>
                <c:pt idx="13198">
                  <c:v>009XX N HUDSON AVE</c:v>
                </c:pt>
                <c:pt idx="13199">
                  <c:v>009XX N KARLOV AVE</c:v>
                </c:pt>
                <c:pt idx="13200">
                  <c:v>009XX N KEDVALE AV</c:v>
                </c:pt>
                <c:pt idx="13201">
                  <c:v>009XX N KILDARE AV</c:v>
                </c:pt>
                <c:pt idx="13202">
                  <c:v>009XX N KOSTNER AV</c:v>
                </c:pt>
                <c:pt idx="13203">
                  <c:v>009XX N LAWLER AVE</c:v>
                </c:pt>
                <c:pt idx="13204">
                  <c:v>009XX N MENARD AVE</c:v>
                </c:pt>
                <c:pt idx="13205">
                  <c:v>009XX N ORLEANS ST</c:v>
                </c:pt>
                <c:pt idx="13206">
                  <c:v>009XX N PAULINA ST</c:v>
                </c:pt>
                <c:pt idx="13207">
                  <c:v>009XX N PULASKI RD</c:v>
                </c:pt>
                <c:pt idx="13208">
                  <c:v>009XX N SAWYER AVE</c:v>
                </c:pt>
                <c:pt idx="13209">
                  <c:v>009XX N WALLER AVE</c:v>
                </c:pt>
                <c:pt idx="13210">
                  <c:v>009XX N WESTERN AV</c:v>
                </c:pt>
                <c:pt idx="13211">
                  <c:v>009XX N WOLCOTT AV</c:v>
                </c:pt>
                <c:pt idx="13212">
                  <c:v>009XX S ASHLAND AV</c:v>
                </c:pt>
                <c:pt idx="13213">
                  <c:v>009XX S CENTRAL AV</c:v>
                </c:pt>
                <c:pt idx="13214">
                  <c:v>009XX S CLINTON ST</c:v>
                </c:pt>
                <c:pt idx="13215">
                  <c:v>009XX S HALSTED ST</c:v>
                </c:pt>
                <c:pt idx="13216">
                  <c:v>009XX S KEDZIE AVE</c:v>
                </c:pt>
                <c:pt idx="13217">
                  <c:v>009XX S KEELER AVE</c:v>
                </c:pt>
                <c:pt idx="13218">
                  <c:v>009XX S LEAVITT ST</c:v>
                </c:pt>
                <c:pt idx="13219">
                  <c:v>009XX S RACINE AVE</c:v>
                </c:pt>
                <c:pt idx="13220">
                  <c:v>009XX S WABASH AVE</c:v>
                </c:pt>
                <c:pt idx="13221">
                  <c:v>009XX W AGATITE AV</c:v>
                </c:pt>
                <c:pt idx="13222">
                  <c:v>009XX W AINSLIE ST</c:v>
                </c:pt>
                <c:pt idx="13223">
                  <c:v>009XX W ALTGELD ST</c:v>
                </c:pt>
                <c:pt idx="13224">
                  <c:v>009XX W BELDEN AVE</c:v>
                </c:pt>
                <c:pt idx="13225">
                  <c:v>009XX W BELMONT AV</c:v>
                </c:pt>
                <c:pt idx="13226">
                  <c:v>009XX W CARMEN AVE</c:v>
                </c:pt>
                <c:pt idx="13227">
                  <c:v>009XX W CONCORD PL</c:v>
                </c:pt>
                <c:pt idx="13228">
                  <c:v>009XX W CULLOM AVE</c:v>
                </c:pt>
                <c:pt idx="13229">
                  <c:v>009XX W CUYLER AVE</c:v>
                </c:pt>
                <c:pt idx="13230">
                  <c:v>009XX W DICKENS AV</c:v>
                </c:pt>
                <c:pt idx="13231">
                  <c:v>009XX W GORDON TER</c:v>
                </c:pt>
                <c:pt idx="13232">
                  <c:v>009XX W LELAND AVE</c:v>
                </c:pt>
                <c:pt idx="13233">
                  <c:v>009XX W MADISON ST</c:v>
                </c:pt>
                <c:pt idx="13234">
                  <c:v>009XX W NEWPORT AV</c:v>
                </c:pt>
                <c:pt idx="13235">
                  <c:v>009XX W OAKDALE AV</c:v>
                </c:pt>
                <c:pt idx="13236">
                  <c:v>009XX W VERMONT ST</c:v>
                </c:pt>
                <c:pt idx="13237">
                  <c:v>009XX W WILSON AVE</c:v>
                </c:pt>
                <c:pt idx="13238">
                  <c:v>010XX E OAKWOOD BL</c:v>
                </c:pt>
                <c:pt idx="13239">
                  <c:v>010XX N CICERO AVE</c:v>
                </c:pt>
                <c:pt idx="13240">
                  <c:v>010XX N ELSTON AVE</c:v>
                </c:pt>
                <c:pt idx="13241">
                  <c:v>010XX N HAMLIN AVE</c:v>
                </c:pt>
                <c:pt idx="13242">
                  <c:v>010XX N HUDSON AVE</c:v>
                </c:pt>
                <c:pt idx="13243">
                  <c:v>010XX N KARLOV AVE</c:v>
                </c:pt>
                <c:pt idx="13244">
                  <c:v>010XX N KEDVALE AV</c:v>
                </c:pt>
                <c:pt idx="13245">
                  <c:v>010XX N KILDARE AV</c:v>
                </c:pt>
                <c:pt idx="13246">
                  <c:v>010XX N KOSTNER AV</c:v>
                </c:pt>
                <c:pt idx="13247">
                  <c:v>010XX N LAWLER AVE</c:v>
                </c:pt>
                <c:pt idx="13248">
                  <c:v>010XX N MENARD AVE</c:v>
                </c:pt>
                <c:pt idx="13249">
                  <c:v>010XX N MONITOR AV</c:v>
                </c:pt>
                <c:pt idx="13250">
                  <c:v>010XX N ORLEANS ST</c:v>
                </c:pt>
                <c:pt idx="13251">
                  <c:v>010XX N PAULINA ST</c:v>
                </c:pt>
                <c:pt idx="13252">
                  <c:v>010XX N PULASKI RD</c:v>
                </c:pt>
                <c:pt idx="13253">
                  <c:v>010XX N WALLER AVE</c:v>
                </c:pt>
                <c:pt idx="13254">
                  <c:v>010XX N WESTERN AV</c:v>
                </c:pt>
                <c:pt idx="13255">
                  <c:v>010XX N WOLCOTT AV</c:v>
                </c:pt>
                <c:pt idx="13256">
                  <c:v>010XX S ASHLAND AV</c:v>
                </c:pt>
                <c:pt idx="13257">
                  <c:v>010XX S CENTRAL AV</c:v>
                </c:pt>
                <c:pt idx="13258">
                  <c:v>010XX S CLINTON ST</c:v>
                </c:pt>
                <c:pt idx="13259">
                  <c:v>010XX S HALSTED ST</c:v>
                </c:pt>
                <c:pt idx="13260">
                  <c:v>010XX S KEDZIE AVE</c:v>
                </c:pt>
                <c:pt idx="13261">
                  <c:v>010XX S KEELER AVE</c:v>
                </c:pt>
                <c:pt idx="13262">
                  <c:v>010XX S KOLMAR AVE</c:v>
                </c:pt>
                <c:pt idx="13263">
                  <c:v>010XX S LARAMIE AV</c:v>
                </c:pt>
                <c:pt idx="13264">
                  <c:v>010XX S LEAVITT ST</c:v>
                </c:pt>
                <c:pt idx="13265">
                  <c:v>010XX S RACINE AVE</c:v>
                </c:pt>
                <c:pt idx="13266">
                  <c:v>010XX S WABASH AVE</c:v>
                </c:pt>
                <c:pt idx="13267">
                  <c:v>010XX W AINSLIE ST</c:v>
                </c:pt>
                <c:pt idx="13268">
                  <c:v>010XX W ALTGELD ST</c:v>
                </c:pt>
                <c:pt idx="13269">
                  <c:v>010XX W BELDEN AVE</c:v>
                </c:pt>
                <c:pt idx="13270">
                  <c:v>010XX W BELMONT AV</c:v>
                </c:pt>
                <c:pt idx="13271">
                  <c:v>010XX W CARROLL AV</c:v>
                </c:pt>
                <c:pt idx="13272">
                  <c:v>010XX W CONCORD PL</c:v>
                </c:pt>
                <c:pt idx="13273">
                  <c:v>010XX W DICKENS AV</c:v>
                </c:pt>
                <c:pt idx="13274">
                  <c:v>010XX W GLADYS AVE</c:v>
                </c:pt>
                <c:pt idx="13275">
                  <c:v>010XX W LELAND AVE</c:v>
                </c:pt>
                <c:pt idx="13276">
                  <c:v>010XX W LOYOLA AVE</c:v>
                </c:pt>
                <c:pt idx="13277">
                  <c:v>010XX W MADISON ST</c:v>
                </c:pt>
                <c:pt idx="13278">
                  <c:v>010XX W NEWPORT AV</c:v>
                </c:pt>
                <c:pt idx="13279">
                  <c:v>010XX W OAKDALE AV</c:v>
                </c:pt>
                <c:pt idx="13280">
                  <c:v>010XX W RUNDELL PL</c:v>
                </c:pt>
                <c:pt idx="13281">
                  <c:v>010XX W VERMONT ST</c:v>
                </c:pt>
                <c:pt idx="13282">
                  <c:v>010XX W WILSON AVE</c:v>
                </c:pt>
                <c:pt idx="13283">
                  <c:v>011XX N ASHLAND AV</c:v>
                </c:pt>
                <c:pt idx="13284">
                  <c:v>011XX N CENTRAL AV</c:v>
                </c:pt>
                <c:pt idx="13285">
                  <c:v>011XX N HALSTED ST</c:v>
                </c:pt>
                <c:pt idx="13286">
                  <c:v>011XX N HARDING AV</c:v>
                </c:pt>
                <c:pt idx="13287">
                  <c:v>011XX N HICKORY AV</c:v>
                </c:pt>
                <c:pt idx="13288">
                  <c:v>011XX N KEDZIE AVE</c:v>
                </c:pt>
                <c:pt idx="13289">
                  <c:v>011XX N KEELER AVE</c:v>
                </c:pt>
                <c:pt idx="13290">
                  <c:v>011XX N KOLMAR AVE</c:v>
                </c:pt>
                <c:pt idx="13291">
                  <c:v>011XX N LARAMIE AV</c:v>
                </c:pt>
                <c:pt idx="13292">
                  <c:v>011XX N LATROBE AV</c:v>
                </c:pt>
                <c:pt idx="13293">
                  <c:v>011XX N LEAVITT ST</c:v>
                </c:pt>
                <c:pt idx="13294">
                  <c:v>011XX S ALBANY AVE</c:v>
                </c:pt>
                <c:pt idx="13295">
                  <c:v>011XX S CICERO AVE</c:v>
                </c:pt>
                <c:pt idx="13296">
                  <c:v>011XX S KARLOV AVE</c:v>
                </c:pt>
                <c:pt idx="13297">
                  <c:v>011XX S KILDARE AV</c:v>
                </c:pt>
                <c:pt idx="13298">
                  <c:v>011XX S KOSTNER AV</c:v>
                </c:pt>
                <c:pt idx="13299">
                  <c:v>011XX S MENARD AVE</c:v>
                </c:pt>
                <c:pt idx="13300">
                  <c:v>011XX S MONITOR AV</c:v>
                </c:pt>
                <c:pt idx="13301">
                  <c:v>011XX S PAULINA ST</c:v>
                </c:pt>
                <c:pt idx="13302">
                  <c:v>011XX S PULASKI RD</c:v>
                </c:pt>
                <c:pt idx="13303">
                  <c:v>011XX S WALLER AVE</c:v>
                </c:pt>
                <c:pt idx="13304">
                  <c:v>011XX S WESTERN AV</c:v>
                </c:pt>
                <c:pt idx="13305">
                  <c:v>011XX W ADDISON ST</c:v>
                </c:pt>
                <c:pt idx="13306">
                  <c:v>011XX W ALBION AVE</c:v>
                </c:pt>
                <c:pt idx="13307">
                  <c:v>011XX W ARDMORE AV</c:v>
                </c:pt>
                <c:pt idx="13308">
                  <c:v>011XX W BERWYN AVE</c:v>
                </c:pt>
                <c:pt idx="13309">
                  <c:v>011XX W CATALPA AV</c:v>
                </c:pt>
                <c:pt idx="13310">
                  <c:v>011XX W CHICAGO AV</c:v>
                </c:pt>
                <c:pt idx="13311">
                  <c:v>011XX W FOSTER AVE</c:v>
                </c:pt>
                <c:pt idx="13312">
                  <c:v>011XX W HUBBARD ST</c:v>
                </c:pt>
                <c:pt idx="13313">
                  <c:v>011XX W JACKSON BL</c:v>
                </c:pt>
                <c:pt idx="13314">
                  <c:v>011XX W JACKSON BV</c:v>
                </c:pt>
                <c:pt idx="13315">
                  <c:v>011XX W MAXWELL ST</c:v>
                </c:pt>
                <c:pt idx="13316">
                  <c:v>011XX W MONTANA ST</c:v>
                </c:pt>
                <c:pt idx="13317">
                  <c:v>011XX W PRATT BLVD</c:v>
                </c:pt>
                <c:pt idx="13318">
                  <c:v>011XX W WEBSTER AV</c:v>
                </c:pt>
                <c:pt idx="13319">
                  <c:v>011XX W WOLFRAM ST</c:v>
                </c:pt>
                <c:pt idx="13320">
                  <c:v>012XX E MADISON PK</c:v>
                </c:pt>
                <c:pt idx="13321">
                  <c:v>012XX N CHERRY AVE</c:v>
                </c:pt>
                <c:pt idx="13322">
                  <c:v>012XX N CICERO AVE</c:v>
                </c:pt>
                <c:pt idx="13323">
                  <c:v>012XX N CLEAVER ST</c:v>
                </c:pt>
                <c:pt idx="13324">
                  <c:v>012XX N ELSTON AVE</c:v>
                </c:pt>
                <c:pt idx="13325">
                  <c:v>012XX N HAMLIN AVE</c:v>
                </c:pt>
                <c:pt idx="13326">
                  <c:v>012XX N HUDSON AVE</c:v>
                </c:pt>
                <c:pt idx="13327">
                  <c:v>012XX N KARLOV AVE</c:v>
                </c:pt>
                <c:pt idx="13328">
                  <c:v>012XX N KILDARE AV</c:v>
                </c:pt>
                <c:pt idx="13329">
                  <c:v>012XX N KOSTNER AV</c:v>
                </c:pt>
                <c:pt idx="13330">
                  <c:v>012XX N MENARD AVE</c:v>
                </c:pt>
                <c:pt idx="13331">
                  <c:v>012XX N MONITOR AV</c:v>
                </c:pt>
                <c:pt idx="13332">
                  <c:v>012XX N ORLEANS ST</c:v>
                </c:pt>
                <c:pt idx="13333">
                  <c:v>012XX N PAULINA ST</c:v>
                </c:pt>
                <c:pt idx="13334">
                  <c:v>012XX N PULASKI RD</c:v>
                </c:pt>
                <c:pt idx="13335">
                  <c:v>012XX N WALLER AVE</c:v>
                </c:pt>
                <c:pt idx="13336">
                  <c:v>012XX N WESTERN AV</c:v>
                </c:pt>
                <c:pt idx="13337">
                  <c:v>012XX N WOLCOTT AV</c:v>
                </c:pt>
                <c:pt idx="13338">
                  <c:v>012XX S ASHLAND AV</c:v>
                </c:pt>
                <c:pt idx="13339">
                  <c:v>012XX S CLINTON ST</c:v>
                </c:pt>
                <c:pt idx="13340">
                  <c:v>012XX S FEDERAL ST</c:v>
                </c:pt>
                <c:pt idx="13341">
                  <c:v>012XX S HALSTED ST</c:v>
                </c:pt>
                <c:pt idx="13342">
                  <c:v>012XX S HARDING AV</c:v>
                </c:pt>
                <c:pt idx="13343">
                  <c:v>012XX S KEDZIE AVE</c:v>
                </c:pt>
                <c:pt idx="13344">
                  <c:v>012XX S KEELER AVE</c:v>
                </c:pt>
                <c:pt idx="13345">
                  <c:v>012XX S LEAVITT ST</c:v>
                </c:pt>
                <c:pt idx="13346">
                  <c:v>012XX S MILLARD AV</c:v>
                </c:pt>
                <c:pt idx="13347">
                  <c:v>012XX S RACINE AVE</c:v>
                </c:pt>
                <c:pt idx="13348">
                  <c:v>012XX S WABASH AVE</c:v>
                </c:pt>
                <c:pt idx="13349">
                  <c:v>012XX W AINSLIE ST</c:v>
                </c:pt>
                <c:pt idx="13350">
                  <c:v>012XX W ALTGELD ST</c:v>
                </c:pt>
                <c:pt idx="13351">
                  <c:v>012XX W ARTHUR AVE</c:v>
                </c:pt>
                <c:pt idx="13352">
                  <c:v>012XX W AUGUSTA BL</c:v>
                </c:pt>
                <c:pt idx="13353">
                  <c:v>012XX W AUGUSTA BV</c:v>
                </c:pt>
                <c:pt idx="13354">
                  <c:v>012XX W BELDEN AVE</c:v>
                </c:pt>
                <c:pt idx="13355">
                  <c:v>012XX W BELMONT AV</c:v>
                </c:pt>
                <c:pt idx="13356">
                  <c:v>012XX W CARMEN AVE</c:v>
                </c:pt>
                <c:pt idx="13357">
                  <c:v>012XX W CARROLL AV</c:v>
                </c:pt>
                <c:pt idx="13358">
                  <c:v>012XX W DICKENS AV</c:v>
                </c:pt>
                <c:pt idx="13359">
                  <c:v>012XX W FARWELL AV</c:v>
                </c:pt>
                <c:pt idx="13360">
                  <c:v>012XX W LELAND AVE</c:v>
                </c:pt>
                <c:pt idx="13361">
                  <c:v>012XX W LOYOLA AVE</c:v>
                </c:pt>
                <c:pt idx="13362">
                  <c:v>012XX W MADISON ST</c:v>
                </c:pt>
                <c:pt idx="13363">
                  <c:v>012XX W MELROSE ST</c:v>
                </c:pt>
                <c:pt idx="13364">
                  <c:v>012XX W NEWPORT AV</c:v>
                </c:pt>
                <c:pt idx="13365">
                  <c:v>012XX W OAKDALE AV</c:v>
                </c:pt>
                <c:pt idx="13366">
                  <c:v>012XX W WILSON AVE</c:v>
                </c:pt>
                <c:pt idx="13367">
                  <c:v>013XX N ASHLAND AV</c:v>
                </c:pt>
                <c:pt idx="13368">
                  <c:v>013XX N BURLING ST</c:v>
                </c:pt>
                <c:pt idx="13369">
                  <c:v>013XX N CENTRAL AV</c:v>
                </c:pt>
                <c:pt idx="13370">
                  <c:v>013XX N HALSTED ST</c:v>
                </c:pt>
                <c:pt idx="13371">
                  <c:v>013XX N HARDING AV</c:v>
                </c:pt>
                <c:pt idx="13372">
                  <c:v>013XX N HICKORY AV</c:v>
                </c:pt>
                <c:pt idx="13373">
                  <c:v>013XX N KEDZIE AVE</c:v>
                </c:pt>
                <c:pt idx="13374">
                  <c:v>013XX N KEELER AVE</c:v>
                </c:pt>
                <c:pt idx="13375">
                  <c:v>013XX N LARAMIE AV</c:v>
                </c:pt>
                <c:pt idx="13376">
                  <c:v>013XX N LATROBE AV</c:v>
                </c:pt>
                <c:pt idx="13377">
                  <c:v>013XX N LEAVITT ST</c:v>
                </c:pt>
                <c:pt idx="13378">
                  <c:v>013XX N MOORMAN ST</c:v>
                </c:pt>
                <c:pt idx="13379">
                  <c:v>013XX N STATE PKWY</c:v>
                </c:pt>
                <c:pt idx="13380">
                  <c:v>013XX S ALBANY AVE</c:v>
                </c:pt>
                <c:pt idx="13381">
                  <c:v>013XX S INDIANA AV</c:v>
                </c:pt>
                <c:pt idx="13382">
                  <c:v>013XX S KARLOV AVE</c:v>
                </c:pt>
                <c:pt idx="13383">
                  <c:v>013XX S KEDVALE AV</c:v>
                </c:pt>
                <c:pt idx="13384">
                  <c:v>013XX S KILDARE AV</c:v>
                </c:pt>
                <c:pt idx="13385">
                  <c:v>013XX S KOSTNER AV</c:v>
                </c:pt>
                <c:pt idx="13386">
                  <c:v>013XX S OAKLEY AVE</c:v>
                </c:pt>
                <c:pt idx="13387">
                  <c:v>013XX S PAULINA ST</c:v>
                </c:pt>
                <c:pt idx="13388">
                  <c:v>013XX S PULASKI RD</c:v>
                </c:pt>
                <c:pt idx="13389">
                  <c:v>013XX S SAWYER AVE</c:v>
                </c:pt>
                <c:pt idx="13390">
                  <c:v>013XX S TALMAN AVE</c:v>
                </c:pt>
                <c:pt idx="13391">
                  <c:v>013XX S WESTERN AV</c:v>
                </c:pt>
                <c:pt idx="13392">
                  <c:v>013XX S WOLCOTT AV</c:v>
                </c:pt>
                <c:pt idx="13393">
                  <c:v>013XX W ADDISON ST</c:v>
                </c:pt>
                <c:pt idx="13394">
                  <c:v>013XX W ALBION AVE</c:v>
                </c:pt>
                <c:pt idx="13395">
                  <c:v>013XX W ARDMORE AV</c:v>
                </c:pt>
                <c:pt idx="13396">
                  <c:v>013XX W BERWYN AVE</c:v>
                </c:pt>
                <c:pt idx="13397">
                  <c:v>013XX W CABRINI ST</c:v>
                </c:pt>
                <c:pt idx="13398">
                  <c:v>013XX W CATALPA AV</c:v>
                </c:pt>
                <c:pt idx="13399">
                  <c:v>013XX W CHICAGO AV</c:v>
                </c:pt>
                <c:pt idx="13400">
                  <c:v>013XX W CRYSTAL ST</c:v>
                </c:pt>
                <c:pt idx="13401">
                  <c:v>013XX W ELMDALE AV</c:v>
                </c:pt>
                <c:pt idx="13402">
                  <c:v>013XX W FOSTER AVE</c:v>
                </c:pt>
                <c:pt idx="13403">
                  <c:v>013XX W HUBBARD ST</c:v>
                </c:pt>
                <c:pt idx="13404">
                  <c:v>013XX W JACKSON BL</c:v>
                </c:pt>
                <c:pt idx="13405">
                  <c:v>013XX W JACKSON BV</c:v>
                </c:pt>
                <c:pt idx="13406">
                  <c:v>013XX W JARVIS AVE</c:v>
                </c:pt>
                <c:pt idx="13407">
                  <c:v>013XX W NORWOOD ST</c:v>
                </c:pt>
                <c:pt idx="13408">
                  <c:v>013XX W PRATT BLVD</c:v>
                </c:pt>
                <c:pt idx="13409">
                  <c:v>013XX W SHERWIN AV</c:v>
                </c:pt>
                <c:pt idx="13410">
                  <c:v>013XX W WEBSTER AV</c:v>
                </c:pt>
                <c:pt idx="13411">
                  <c:v>013XX W WOLFRAM ST</c:v>
                </c:pt>
                <c:pt idx="13412">
                  <c:v>014XX N CHERRY AVE</c:v>
                </c:pt>
                <c:pt idx="13413">
                  <c:v>014XX N CICERO AVE</c:v>
                </c:pt>
                <c:pt idx="13414">
                  <c:v>014XX N CLEAVER ST</c:v>
                </c:pt>
                <c:pt idx="13415">
                  <c:v>014XX N ELSTON AVE</c:v>
                </c:pt>
                <c:pt idx="13416">
                  <c:v>014XX N HAMLIN AVE</c:v>
                </c:pt>
                <c:pt idx="13417">
                  <c:v>014XX N HUDSON AVE</c:v>
                </c:pt>
                <c:pt idx="13418">
                  <c:v>014XX N KARLOV AVE</c:v>
                </c:pt>
                <c:pt idx="13419">
                  <c:v>014XX N KEDVALE AV</c:v>
                </c:pt>
                <c:pt idx="13420">
                  <c:v>014XX N KILDARE AV</c:v>
                </c:pt>
                <c:pt idx="13421">
                  <c:v>014XX N KOSTNER AV</c:v>
                </c:pt>
                <c:pt idx="13422">
                  <c:v>014XX N LAWLER AVE</c:v>
                </c:pt>
                <c:pt idx="13423">
                  <c:v>014XX N MENARD AVE</c:v>
                </c:pt>
                <c:pt idx="13424">
                  <c:v>014XX N MONITOR AV</c:v>
                </c:pt>
                <c:pt idx="13425">
                  <c:v>014XX N ORLEANS ST</c:v>
                </c:pt>
                <c:pt idx="13426">
                  <c:v>014XX N PAULINA ST</c:v>
                </c:pt>
                <c:pt idx="13427">
                  <c:v>014XX N PULASKI RD</c:v>
                </c:pt>
                <c:pt idx="13428">
                  <c:v>014XX N TALMAN AVE</c:v>
                </c:pt>
                <c:pt idx="13429">
                  <c:v>014XX N WALLER AVE</c:v>
                </c:pt>
                <c:pt idx="13430">
                  <c:v>014XX N WESTERN AV</c:v>
                </c:pt>
                <c:pt idx="13431">
                  <c:v>014XX N WIELAND ST</c:v>
                </c:pt>
                <c:pt idx="13432">
                  <c:v>014XX S ASHLAND AV</c:v>
                </c:pt>
                <c:pt idx="13433">
                  <c:v>014XX S CLINTON ST</c:v>
                </c:pt>
                <c:pt idx="13434">
                  <c:v>014XX S FEDERAL ST</c:v>
                </c:pt>
                <c:pt idx="13435">
                  <c:v>014XX S HALSTED ST</c:v>
                </c:pt>
                <c:pt idx="13436">
                  <c:v>014XX S HARDING AV</c:v>
                </c:pt>
                <c:pt idx="13437">
                  <c:v>014XX S KEDZIE AVE</c:v>
                </c:pt>
                <c:pt idx="13438">
                  <c:v>014XX S KEELER AVE</c:v>
                </c:pt>
                <c:pt idx="13439">
                  <c:v>014XX S KENNETH AV</c:v>
                </c:pt>
                <c:pt idx="13440">
                  <c:v>014XX S MILLARD AV</c:v>
                </c:pt>
                <c:pt idx="13441">
                  <c:v>014XX S RACINE AVE</c:v>
                </c:pt>
                <c:pt idx="13442">
                  <c:v>014XX S WABASH AVE</c:v>
                </c:pt>
                <c:pt idx="13443">
                  <c:v>014XX W AINSLIE ST</c:v>
                </c:pt>
                <c:pt idx="13444">
                  <c:v>014XX W ALTGELD ST</c:v>
                </c:pt>
                <c:pt idx="13445">
                  <c:v>014XX W ARTHUR AVE</c:v>
                </c:pt>
                <c:pt idx="13446">
                  <c:v>014XX W AUGUSTA BL</c:v>
                </c:pt>
                <c:pt idx="13447">
                  <c:v>014XX W AUGUSTA BV</c:v>
                </c:pt>
                <c:pt idx="13448">
                  <c:v>014XX W BELDEN AVE</c:v>
                </c:pt>
                <c:pt idx="13449">
                  <c:v>014XX W BELMONT AV</c:v>
                </c:pt>
                <c:pt idx="13450">
                  <c:v>014XX W CARMEN AVE</c:v>
                </c:pt>
                <c:pt idx="13451">
                  <c:v>014XX W CARROLL AV</c:v>
                </c:pt>
                <c:pt idx="13452">
                  <c:v>014XX W CULLOM AVE</c:v>
                </c:pt>
                <c:pt idx="13453">
                  <c:v>014XX W CUYLER AVE</c:v>
                </c:pt>
                <c:pt idx="13454">
                  <c:v>014XX W FARWELL AV</c:v>
                </c:pt>
                <c:pt idx="13455">
                  <c:v>014XX W GREGORY ST</c:v>
                </c:pt>
                <c:pt idx="13456">
                  <c:v>014XX W JONQUIL TR</c:v>
                </c:pt>
                <c:pt idx="13457">
                  <c:v>014XX W LELAND AVE</c:v>
                </c:pt>
                <c:pt idx="13458">
                  <c:v>014XX W MADISON ST</c:v>
                </c:pt>
                <c:pt idx="13459">
                  <c:v>014XX W MELROSE ST</c:v>
                </c:pt>
                <c:pt idx="13460">
                  <c:v>014XX W OAKDALE AV</c:v>
                </c:pt>
                <c:pt idx="13461">
                  <c:v>014XX W POTOMAC AV</c:v>
                </c:pt>
                <c:pt idx="13462">
                  <c:v>014XX W WILSON AVE</c:v>
                </c:pt>
                <c:pt idx="13463">
                  <c:v>015XX N ASHLAND AV</c:v>
                </c:pt>
                <c:pt idx="13464">
                  <c:v>015XX N CENTRAL AV</c:v>
                </c:pt>
                <c:pt idx="13465">
                  <c:v>015XX N FREMONT ST</c:v>
                </c:pt>
                <c:pt idx="13466">
                  <c:v>015XX N HALSTED ST</c:v>
                </c:pt>
                <c:pt idx="13467">
                  <c:v>015XX N HARDING AV</c:v>
                </c:pt>
                <c:pt idx="13468">
                  <c:v>015XX N KEATING AV</c:v>
                </c:pt>
                <c:pt idx="13469">
                  <c:v>015XX N KEDZIE AVE</c:v>
                </c:pt>
                <c:pt idx="13470">
                  <c:v>015XX N KEELER AVE</c:v>
                </c:pt>
                <c:pt idx="13471">
                  <c:v>015XX N LARAMIE AV</c:v>
                </c:pt>
                <c:pt idx="13472">
                  <c:v>015XX N LATROBE AV</c:v>
                </c:pt>
                <c:pt idx="13473">
                  <c:v>015XX N LEAVITT ST</c:v>
                </c:pt>
                <c:pt idx="13474">
                  <c:v>015XX N LINDER AVE</c:v>
                </c:pt>
                <c:pt idx="13475">
                  <c:v>015XX N STATE PKWY</c:v>
                </c:pt>
                <c:pt idx="13476">
                  <c:v>015XX S ALBANY AVE</c:v>
                </c:pt>
                <c:pt idx="13477">
                  <c:v>015XX S HAMLIN AVE</c:v>
                </c:pt>
                <c:pt idx="13478">
                  <c:v>015XX S INDIANA AV</c:v>
                </c:pt>
                <c:pt idx="13479">
                  <c:v>015XX S KARLOV AVE</c:v>
                </c:pt>
                <c:pt idx="13480">
                  <c:v>015XX S KEDVALE AV</c:v>
                </c:pt>
                <c:pt idx="13481">
                  <c:v>015XX S KILDARE AV</c:v>
                </c:pt>
                <c:pt idx="13482">
                  <c:v>015XX S KOSTNER AV</c:v>
                </c:pt>
                <c:pt idx="13483">
                  <c:v>015XX S PAULINA ST</c:v>
                </c:pt>
                <c:pt idx="13484">
                  <c:v>015XX S PRAIRIE AV</c:v>
                </c:pt>
                <c:pt idx="13485">
                  <c:v>015XX S PULASKI RD</c:v>
                </c:pt>
                <c:pt idx="13486">
                  <c:v>015XX S SAWYER AVE</c:v>
                </c:pt>
                <c:pt idx="13487">
                  <c:v>015XX S WESTERN AV</c:v>
                </c:pt>
                <c:pt idx="13488">
                  <c:v>015XX S karlov ave</c:v>
                </c:pt>
                <c:pt idx="13489">
                  <c:v>015XX W ADDISON ST</c:v>
                </c:pt>
                <c:pt idx="13490">
                  <c:v>015XX W ALBION AVE</c:v>
                </c:pt>
                <c:pt idx="13491">
                  <c:v>015XX W ARDMORE AV</c:v>
                </c:pt>
                <c:pt idx="13492">
                  <c:v>015XX W BERTEAU AV</c:v>
                </c:pt>
                <c:pt idx="13493">
                  <c:v>015XX W BERWYN AVE</c:v>
                </c:pt>
                <c:pt idx="13494">
                  <c:v>015XX W CHICAGO AV</c:v>
                </c:pt>
                <c:pt idx="13495">
                  <c:v>015XX W ELMDALE AV</c:v>
                </c:pt>
                <c:pt idx="13496">
                  <c:v>015XX W FOSTER AVE</c:v>
                </c:pt>
                <c:pt idx="13497">
                  <c:v>015XX W HUBBARD ST</c:v>
                </c:pt>
                <c:pt idx="13498">
                  <c:v>015XX W JACKSON BL</c:v>
                </c:pt>
                <c:pt idx="13499">
                  <c:v>015XX W JACKSON BV</c:v>
                </c:pt>
                <c:pt idx="13500">
                  <c:v>015XX W JARVIS AVE</c:v>
                </c:pt>
                <c:pt idx="13501">
                  <c:v>015XX W JUNEWAY TR</c:v>
                </c:pt>
                <c:pt idx="13502">
                  <c:v>015XX W MONTANA ST</c:v>
                </c:pt>
                <c:pt idx="13503">
                  <c:v>015XX W NORWOOD ST</c:v>
                </c:pt>
                <c:pt idx="13504">
                  <c:v>015XX W PEARSON ST</c:v>
                </c:pt>
                <c:pt idx="13505">
                  <c:v>015XX W PRATT BLVD</c:v>
                </c:pt>
                <c:pt idx="13506">
                  <c:v>015XX W SHERWIN AV</c:v>
                </c:pt>
                <c:pt idx="13507">
                  <c:v>015XX W WEBSTER AV</c:v>
                </c:pt>
                <c:pt idx="13508">
                  <c:v>015XX W WOLFRAM ST</c:v>
                </c:pt>
                <c:pt idx="13509">
                  <c:v>016XX N ALBANY AVE</c:v>
                </c:pt>
                <c:pt idx="13510">
                  <c:v>016XX N BISSELL ST</c:v>
                </c:pt>
                <c:pt idx="13511">
                  <c:v>016XX N CICERO AVE</c:v>
                </c:pt>
                <c:pt idx="13512">
                  <c:v>016XX N ELSTON AVE</c:v>
                </c:pt>
                <c:pt idx="13513">
                  <c:v>016XX N HAMLIN AVE</c:v>
                </c:pt>
                <c:pt idx="13514">
                  <c:v>016XX N HARLEM AVE</c:v>
                </c:pt>
                <c:pt idx="13515">
                  <c:v>016XX N HUDSON AVE</c:v>
                </c:pt>
                <c:pt idx="13516">
                  <c:v>016XX N KARLOV AVE</c:v>
                </c:pt>
                <c:pt idx="13517">
                  <c:v>016XX N KEDVALE AV</c:v>
                </c:pt>
                <c:pt idx="13518">
                  <c:v>016XX N KENTON AVE</c:v>
                </c:pt>
                <c:pt idx="13519">
                  <c:v>016XX N KILDARE AV</c:v>
                </c:pt>
                <c:pt idx="13520">
                  <c:v>016XX N KIMBALL AV</c:v>
                </c:pt>
                <c:pt idx="13521">
                  <c:v>016XX N KOSTNER AV</c:v>
                </c:pt>
                <c:pt idx="13522">
                  <c:v>016XX N LOWELL AVE</c:v>
                </c:pt>
                <c:pt idx="13523">
                  <c:v>016XX N MELVINA AV</c:v>
                </c:pt>
                <c:pt idx="13524">
                  <c:v>016XX N MENARD AVE</c:v>
                </c:pt>
                <c:pt idx="13525">
                  <c:v>016XX N MONITOR AV</c:v>
                </c:pt>
                <c:pt idx="13526">
                  <c:v>016XX N OAKLEY AVE</c:v>
                </c:pt>
                <c:pt idx="13527">
                  <c:v>016XX N PAULINA ST</c:v>
                </c:pt>
                <c:pt idx="13528">
                  <c:v>016XX N PULASKI RD</c:v>
                </c:pt>
                <c:pt idx="13529">
                  <c:v>016XX N SAWYER AVE</c:v>
                </c:pt>
                <c:pt idx="13530">
                  <c:v>016XX N TALMAN AVE</c:v>
                </c:pt>
                <c:pt idx="13531">
                  <c:v>016XX N WESTERN AV</c:v>
                </c:pt>
                <c:pt idx="13532">
                  <c:v>016XX N WOLCOTT AV</c:v>
                </c:pt>
                <c:pt idx="13533">
                  <c:v>016XX S ASHLAND AV</c:v>
                </c:pt>
                <c:pt idx="13534">
                  <c:v>016XX S CLINTON ST</c:v>
                </c:pt>
                <c:pt idx="13535">
                  <c:v>016XX S FEDERAL ST</c:v>
                </c:pt>
                <c:pt idx="13536">
                  <c:v>016XX S HALSTED ST</c:v>
                </c:pt>
                <c:pt idx="13537">
                  <c:v>016XX S HARDING AV</c:v>
                </c:pt>
                <c:pt idx="13538">
                  <c:v>016XX S KEDZIE AVE</c:v>
                </c:pt>
                <c:pt idx="13539">
                  <c:v>016XX S KEELER AVE</c:v>
                </c:pt>
                <c:pt idx="13540">
                  <c:v>016XX S MILLARD AV</c:v>
                </c:pt>
                <c:pt idx="13541">
                  <c:v>016XX S RACINE AVE</c:v>
                </c:pt>
                <c:pt idx="13542">
                  <c:v>016XX S WABASH AVE</c:v>
                </c:pt>
                <c:pt idx="13543">
                  <c:v>016XX W AINSLIE ST</c:v>
                </c:pt>
                <c:pt idx="13544">
                  <c:v>016XX W ALTGELD ST</c:v>
                </c:pt>
                <c:pt idx="13545">
                  <c:v>016XX W ARTHUR AVE</c:v>
                </c:pt>
                <c:pt idx="13546">
                  <c:v>016XX W AUGUSTA BL</c:v>
                </c:pt>
                <c:pt idx="13547">
                  <c:v>016XX W AUGUSTA BV</c:v>
                </c:pt>
                <c:pt idx="13548">
                  <c:v>016XX W BELMONT AV</c:v>
                </c:pt>
                <c:pt idx="13549">
                  <c:v>016XX W CARMEN AVE</c:v>
                </c:pt>
                <c:pt idx="13550">
                  <c:v>016XX W CARROLL AV</c:v>
                </c:pt>
                <c:pt idx="13551">
                  <c:v>016XX W CULLOM AVE</c:v>
                </c:pt>
                <c:pt idx="13552">
                  <c:v>016XX W EDMAIRE ST</c:v>
                </c:pt>
                <c:pt idx="13553">
                  <c:v>016XX W FARWELL AV</c:v>
                </c:pt>
                <c:pt idx="13554">
                  <c:v>016XX W GREGORY ST</c:v>
                </c:pt>
                <c:pt idx="13555">
                  <c:v>016XX W HADDON AVE</c:v>
                </c:pt>
                <c:pt idx="13556">
                  <c:v>016XX W JONQUIL TR</c:v>
                </c:pt>
                <c:pt idx="13557">
                  <c:v>016XX W LELAND AVE</c:v>
                </c:pt>
                <c:pt idx="13558">
                  <c:v>016XX W MADISON ST</c:v>
                </c:pt>
                <c:pt idx="13559">
                  <c:v>016XX W MAYPOLE AV</c:v>
                </c:pt>
                <c:pt idx="13560">
                  <c:v>016XX W MELROSE ST</c:v>
                </c:pt>
                <c:pt idx="13561">
                  <c:v>016XX W PIERCE AVE</c:v>
                </c:pt>
                <c:pt idx="13562">
                  <c:v>016XX W WILSON AVE</c:v>
                </c:pt>
                <c:pt idx="13563">
                  <c:v>017XX N ASHLAND AV</c:v>
                </c:pt>
                <c:pt idx="13564">
                  <c:v>017XX N AUSTIN AVE</c:v>
                </c:pt>
                <c:pt idx="13565">
                  <c:v>017XX N BURLING ST</c:v>
                </c:pt>
                <c:pt idx="13566">
                  <c:v>017XX N CENTRAL AV</c:v>
                </c:pt>
                <c:pt idx="13567">
                  <c:v>017XX N FREMONT ST</c:v>
                </c:pt>
                <c:pt idx="13568">
                  <c:v>017XX N HALSTED ST</c:v>
                </c:pt>
                <c:pt idx="13569">
                  <c:v>017XX N HARDING AV</c:v>
                </c:pt>
                <c:pt idx="13570">
                  <c:v>017XX N KEATING AV</c:v>
                </c:pt>
                <c:pt idx="13571">
                  <c:v>017XX N KEDZIE AVE</c:v>
                </c:pt>
                <c:pt idx="13572">
                  <c:v>017XX N KEELER AVE</c:v>
                </c:pt>
                <c:pt idx="13573">
                  <c:v>017XX N KOLMAR AVE</c:v>
                </c:pt>
                <c:pt idx="13574">
                  <c:v>017XX N LARAMIE AV</c:v>
                </c:pt>
                <c:pt idx="13575">
                  <c:v>017XX N LATROBE AV</c:v>
                </c:pt>
                <c:pt idx="13576">
                  <c:v>017XX N LEAVITT ST</c:v>
                </c:pt>
                <c:pt idx="13577">
                  <c:v>017XX N LINDER AVE</c:v>
                </c:pt>
                <c:pt idx="13578">
                  <c:v>017XX N MOBILE AVE</c:v>
                </c:pt>
                <c:pt idx="13579">
                  <c:v>017XX N NATCHEZ AV</c:v>
                </c:pt>
                <c:pt idx="13580">
                  <c:v>017XX N NATOMA AVE</c:v>
                </c:pt>
                <c:pt idx="13581">
                  <c:v>017XX N NEWLAND AV</c:v>
                </c:pt>
                <c:pt idx="13582">
                  <c:v>017XX N ORCHARD ST</c:v>
                </c:pt>
                <c:pt idx="13583">
                  <c:v>017XX N WHIPPLE ST</c:v>
                </c:pt>
                <c:pt idx="13584">
                  <c:v>017XX N WILMOT AVE</c:v>
                </c:pt>
                <c:pt idx="13585">
                  <c:v>017XX S ALBANY AVE</c:v>
                </c:pt>
                <c:pt idx="13586">
                  <c:v>017XX S ALLPORT ST</c:v>
                </c:pt>
                <c:pt idx="13587">
                  <c:v>017XX S HAMLIN AVE</c:v>
                </c:pt>
                <c:pt idx="13588">
                  <c:v>017XX S INDIANA AV</c:v>
                </c:pt>
                <c:pt idx="13589">
                  <c:v>017XX S KARLOV AVE</c:v>
                </c:pt>
                <c:pt idx="13590">
                  <c:v>017XX S KEDVALE AV</c:v>
                </c:pt>
                <c:pt idx="13591">
                  <c:v>017XX S KILDARE AV</c:v>
                </c:pt>
                <c:pt idx="13592">
                  <c:v>017XX S KOSTNER AV</c:v>
                </c:pt>
                <c:pt idx="13593">
                  <c:v>017XX S PAULINA ST</c:v>
                </c:pt>
                <c:pt idx="13594">
                  <c:v>017XX S PRAIRIE AV</c:v>
                </c:pt>
                <c:pt idx="13595">
                  <c:v>017XX S PULASKI RD</c:v>
                </c:pt>
                <c:pt idx="13596">
                  <c:v>017XX S SAWYER AVE</c:v>
                </c:pt>
                <c:pt idx="13597">
                  <c:v>017XX S WOLCOTT AV</c:v>
                </c:pt>
                <c:pt idx="13598">
                  <c:v>017XX W ADDISON ST</c:v>
                </c:pt>
                <c:pt idx="13599">
                  <c:v>017XX W ALBION AVE</c:v>
                </c:pt>
                <c:pt idx="13600">
                  <c:v>017XX W BERTEAU AV</c:v>
                </c:pt>
                <c:pt idx="13601">
                  <c:v>017XX W BERWYN AVE</c:v>
                </c:pt>
                <c:pt idx="13602">
                  <c:v>017XX W CATALPA AV</c:v>
                </c:pt>
                <c:pt idx="13603">
                  <c:v>017XX W CHELSEA PL</c:v>
                </c:pt>
                <c:pt idx="13604">
                  <c:v>017XX W CHICAGO AV</c:v>
                </c:pt>
                <c:pt idx="13605">
                  <c:v>017XX W CRYSTAL ST</c:v>
                </c:pt>
                <c:pt idx="13606">
                  <c:v>017XX W FOSTER AVE</c:v>
                </c:pt>
                <c:pt idx="13607">
                  <c:v>017XX W HUBBARD ST</c:v>
                </c:pt>
                <c:pt idx="13608">
                  <c:v>017XX W JACKSON BL</c:v>
                </c:pt>
                <c:pt idx="13609">
                  <c:v>017XX W JACKSON BV</c:v>
                </c:pt>
                <c:pt idx="13610">
                  <c:v>017XX W JARVIS AVE</c:v>
                </c:pt>
                <c:pt idx="13611">
                  <c:v>017XX W JUNEWAY TR</c:v>
                </c:pt>
                <c:pt idx="13612">
                  <c:v>017XX W PEARSON ST</c:v>
                </c:pt>
                <c:pt idx="13613">
                  <c:v>017XX W PRATT BLVD</c:v>
                </c:pt>
                <c:pt idx="13614">
                  <c:v>017XX W RASCHER AV</c:v>
                </c:pt>
                <c:pt idx="13615">
                  <c:v>017XX W STEUBEN ST</c:v>
                </c:pt>
                <c:pt idx="13616">
                  <c:v>017XX W WALLEN AVE</c:v>
                </c:pt>
                <c:pt idx="13617">
                  <c:v>017XX W WEBSTER AV</c:v>
                </c:pt>
                <c:pt idx="13618">
                  <c:v>017XX W WOLFRAM ST</c:v>
                </c:pt>
                <c:pt idx="13619">
                  <c:v>018XX N ALBANY AVE</c:v>
                </c:pt>
                <c:pt idx="13620">
                  <c:v>018XX N BISSELL ST</c:v>
                </c:pt>
                <c:pt idx="13621">
                  <c:v>018XX N Bissell St</c:v>
                </c:pt>
                <c:pt idx="13622">
                  <c:v>018XX N CICERO AVE</c:v>
                </c:pt>
                <c:pt idx="13623">
                  <c:v>018XX N ELSTON AVE</c:v>
                </c:pt>
                <c:pt idx="13624">
                  <c:v>018XX N HAMLIN AVE</c:v>
                </c:pt>
                <c:pt idx="13625">
                  <c:v>018XX N HARLEM AVE</c:v>
                </c:pt>
                <c:pt idx="13626">
                  <c:v>018XX N HUDSON AVE</c:v>
                </c:pt>
                <c:pt idx="13627">
                  <c:v>018XX N KARLOV AVE</c:v>
                </c:pt>
                <c:pt idx="13628">
                  <c:v>018XX N KEDVALE AV</c:v>
                </c:pt>
                <c:pt idx="13629">
                  <c:v>018XX N KILDARE AV</c:v>
                </c:pt>
                <c:pt idx="13630">
                  <c:v>018XX N KIMBALL AV</c:v>
                </c:pt>
                <c:pt idx="13631">
                  <c:v>018XX N KOSTNER AV</c:v>
                </c:pt>
                <c:pt idx="13632">
                  <c:v>018XX N LOWELL AVE</c:v>
                </c:pt>
                <c:pt idx="13633">
                  <c:v>018XX N MONITOR AV</c:v>
                </c:pt>
                <c:pt idx="13634">
                  <c:v>018XX N NORDICA AV</c:v>
                </c:pt>
                <c:pt idx="13635">
                  <c:v>018XX N OAKLEY AVE</c:v>
                </c:pt>
                <c:pt idx="13636">
                  <c:v>018XX N ORLEANS ST</c:v>
                </c:pt>
                <c:pt idx="13637">
                  <c:v>018XX N PAULINA ST</c:v>
                </c:pt>
                <c:pt idx="13638">
                  <c:v>018XX N PULASKI RD</c:v>
                </c:pt>
                <c:pt idx="13639">
                  <c:v>018XX N SAWYER AVE</c:v>
                </c:pt>
                <c:pt idx="13640">
                  <c:v>018XX N TALMAN AVE</c:v>
                </c:pt>
                <c:pt idx="13641">
                  <c:v>018XX N WESTERN AV</c:v>
                </c:pt>
                <c:pt idx="13642">
                  <c:v>018XX N WOLCOTT AV</c:v>
                </c:pt>
                <c:pt idx="13643">
                  <c:v>018XX S ASHLAND AV</c:v>
                </c:pt>
                <c:pt idx="13644">
                  <c:v>018XX S CALUMET AV</c:v>
                </c:pt>
                <c:pt idx="13645">
                  <c:v>018XX S CLINTON ST</c:v>
                </c:pt>
                <c:pt idx="13646">
                  <c:v>018XX S FEDERAL ST</c:v>
                </c:pt>
                <c:pt idx="13647">
                  <c:v>018XX S HALSTED ST</c:v>
                </c:pt>
                <c:pt idx="13648">
                  <c:v>018XX S HARDING AV</c:v>
                </c:pt>
                <c:pt idx="13649">
                  <c:v>018XX S KEDZIE AVE</c:v>
                </c:pt>
                <c:pt idx="13650">
                  <c:v>018XX S KEELER AVE</c:v>
                </c:pt>
                <c:pt idx="13651">
                  <c:v>018XX S LEAVITT ST</c:v>
                </c:pt>
                <c:pt idx="13652">
                  <c:v>018XX S MAY STREET</c:v>
                </c:pt>
                <c:pt idx="13653">
                  <c:v>018XX S MILLARD AV</c:v>
                </c:pt>
                <c:pt idx="13654">
                  <c:v>018XX S RACINE AVE</c:v>
                </c:pt>
                <c:pt idx="13655">
                  <c:v>018XX S WABASH AVE</c:v>
                </c:pt>
                <c:pt idx="13656">
                  <c:v>018XX W AUGUSTA BL</c:v>
                </c:pt>
                <c:pt idx="13657">
                  <c:v>018XX W AUGUSTA BV</c:v>
                </c:pt>
                <c:pt idx="13658">
                  <c:v>018XX W BELMONT AV</c:v>
                </c:pt>
                <c:pt idx="13659">
                  <c:v>018XX W CARROLL AV</c:v>
                </c:pt>
                <c:pt idx="13660">
                  <c:v>018XX W CUYLER AVE</c:v>
                </c:pt>
                <c:pt idx="13661">
                  <c:v>018XX W DICKENS AV</c:v>
                </c:pt>
                <c:pt idx="13662">
                  <c:v>018XX W EDMAIRE ST</c:v>
                </c:pt>
                <c:pt idx="13663">
                  <c:v>018XX W FARWELL AV</c:v>
                </c:pt>
                <c:pt idx="13664">
                  <c:v>018XX W HADDON AVE</c:v>
                </c:pt>
                <c:pt idx="13665">
                  <c:v>018XX W LELAND AVE</c:v>
                </c:pt>
                <c:pt idx="13666">
                  <c:v>018XX W MADISON ST</c:v>
                </c:pt>
                <c:pt idx="13667">
                  <c:v>018XX W MELROSE ST</c:v>
                </c:pt>
                <c:pt idx="13668">
                  <c:v>018XX W NEWPORT AV</c:v>
                </c:pt>
                <c:pt idx="13669">
                  <c:v>018XX W OAKDALE AV</c:v>
                </c:pt>
                <c:pt idx="13670">
                  <c:v>018XX W WILSON AVE</c:v>
                </c:pt>
                <c:pt idx="13671">
                  <c:v>019XX N ASHLAND AV</c:v>
                </c:pt>
                <c:pt idx="13672">
                  <c:v>019XX N AUSTIN AVE</c:v>
                </c:pt>
                <c:pt idx="13673">
                  <c:v>019XX N BURLING ST</c:v>
                </c:pt>
                <c:pt idx="13674">
                  <c:v>019XX N CENTRAL AV</c:v>
                </c:pt>
                <c:pt idx="13675">
                  <c:v>019XX N CLIFTON AV</c:v>
                </c:pt>
                <c:pt idx="13676">
                  <c:v>019XX N FREMONT ST</c:v>
                </c:pt>
                <c:pt idx="13677">
                  <c:v>019XX N HALSTED ST</c:v>
                </c:pt>
                <c:pt idx="13678">
                  <c:v>019XX N HARDING AV</c:v>
                </c:pt>
                <c:pt idx="13679">
                  <c:v>019XX N KEDZIE AVE</c:v>
                </c:pt>
                <c:pt idx="13680">
                  <c:v>019XX N KEELER AVE</c:v>
                </c:pt>
                <c:pt idx="13681">
                  <c:v>019XX N KENMORE AV</c:v>
                </c:pt>
                <c:pt idx="13682">
                  <c:v>019XX N KENNETH AV</c:v>
                </c:pt>
                <c:pt idx="13683">
                  <c:v>019XX N LARAMIE AV</c:v>
                </c:pt>
                <c:pt idx="13684">
                  <c:v>019XX N LATROBE AV</c:v>
                </c:pt>
                <c:pt idx="13685">
                  <c:v>019XX N LEAVITT ST</c:v>
                </c:pt>
                <c:pt idx="13686">
                  <c:v>019XX N LINCOLN AV</c:v>
                </c:pt>
                <c:pt idx="13687">
                  <c:v>019XX N MENDELL ST</c:v>
                </c:pt>
                <c:pt idx="13688">
                  <c:v>019XX N NATOMA AVE</c:v>
                </c:pt>
                <c:pt idx="13689">
                  <c:v>019XX N NEWLAND AV</c:v>
                </c:pt>
                <c:pt idx="13690">
                  <c:v>019XX N ORCHARD ST</c:v>
                </c:pt>
                <c:pt idx="13691">
                  <c:v>019XX N RACINE AVE</c:v>
                </c:pt>
                <c:pt idx="13692">
                  <c:v>019XX N WHIPPLE ST</c:v>
                </c:pt>
                <c:pt idx="13693">
                  <c:v>019XX N WILMOT AVE</c:v>
                </c:pt>
                <c:pt idx="13694">
                  <c:v>019XX S ALBANY AVE</c:v>
                </c:pt>
                <c:pt idx="13695">
                  <c:v>019XX S ALLPORT ST</c:v>
                </c:pt>
                <c:pt idx="13696">
                  <c:v>019XX S ARCHER AVE</c:v>
                </c:pt>
                <c:pt idx="13697">
                  <c:v>019XX S HAMLIN AVE</c:v>
                </c:pt>
                <c:pt idx="13698">
                  <c:v>019XX S INDIANA AV</c:v>
                </c:pt>
                <c:pt idx="13699">
                  <c:v>019XX S KILDARE AV</c:v>
                </c:pt>
                <c:pt idx="13700">
                  <c:v>019XX S KOSTNER AV</c:v>
                </c:pt>
                <c:pt idx="13701">
                  <c:v>019XX S LOUIE PKWY</c:v>
                </c:pt>
                <c:pt idx="13702">
                  <c:v>019XX S OAKLEY AVE</c:v>
                </c:pt>
                <c:pt idx="13703">
                  <c:v>019XX S PAULINA ST</c:v>
                </c:pt>
                <c:pt idx="13704">
                  <c:v>019XX S PRAIRIE AV</c:v>
                </c:pt>
                <c:pt idx="13705">
                  <c:v>019XX S PULASKI RD</c:v>
                </c:pt>
                <c:pt idx="13706">
                  <c:v>019XX S SAWYER AVE</c:v>
                </c:pt>
                <c:pt idx="13707">
                  <c:v>019XX S WESTERN AV</c:v>
                </c:pt>
                <c:pt idx="13708">
                  <c:v>019XX S WOLCOTT AV</c:v>
                </c:pt>
                <c:pt idx="13709">
                  <c:v>019XX S YOUNG PKWY</c:v>
                </c:pt>
                <c:pt idx="13710">
                  <c:v>019XX W ADDISON ST</c:v>
                </c:pt>
                <c:pt idx="13711">
                  <c:v>019XX W ALBION AVE</c:v>
                </c:pt>
                <c:pt idx="13712">
                  <c:v>019XX W BERTEAU AV</c:v>
                </c:pt>
                <c:pt idx="13713">
                  <c:v>019XX W BERWYN AVE</c:v>
                </c:pt>
                <c:pt idx="13714">
                  <c:v>019XX W BRADLEY PL</c:v>
                </c:pt>
                <c:pt idx="13715">
                  <c:v>019XX W CHICAGO AV</c:v>
                </c:pt>
                <c:pt idx="13716">
                  <c:v>019XX W CRYSTAL ST</c:v>
                </c:pt>
                <c:pt idx="13717">
                  <c:v>019XX W FOSTER AVE</c:v>
                </c:pt>
                <c:pt idx="13718">
                  <c:v>019XX W HUBBARD ST</c:v>
                </c:pt>
                <c:pt idx="13719">
                  <c:v>019XX W JACKSON BL</c:v>
                </c:pt>
                <c:pt idx="13720">
                  <c:v>019XX W JACKSON BV</c:v>
                </c:pt>
                <c:pt idx="13721">
                  <c:v>019XX W NORWOOD ST</c:v>
                </c:pt>
                <c:pt idx="13722">
                  <c:v>019XX W PRATT BLVD</c:v>
                </c:pt>
                <c:pt idx="13723">
                  <c:v>019XX W WARNER AVE</c:v>
                </c:pt>
                <c:pt idx="13724">
                  <c:v>019XX W WEBSTER AV</c:v>
                </c:pt>
                <c:pt idx="13725">
                  <c:v>019XX W WOLFRAM ST</c:v>
                </c:pt>
                <c:pt idx="13726">
                  <c:v>020XX N ASHLAND AV</c:v>
                </c:pt>
                <c:pt idx="13727">
                  <c:v>020XX N AUSTIN AVE</c:v>
                </c:pt>
                <c:pt idx="13728">
                  <c:v>020XX N BURLING ST</c:v>
                </c:pt>
                <c:pt idx="13729">
                  <c:v>020XX N CLIFTON AV</c:v>
                </c:pt>
                <c:pt idx="13730">
                  <c:v>020XX N FREMONT ST</c:v>
                </c:pt>
                <c:pt idx="13731">
                  <c:v>020XX N HALSTED ST</c:v>
                </c:pt>
                <c:pt idx="13732">
                  <c:v>020XX N KEDZIE AVE</c:v>
                </c:pt>
                <c:pt idx="13733">
                  <c:v>020XX N KEELER AVE</c:v>
                </c:pt>
                <c:pt idx="13734">
                  <c:v>020XX N KENMORE AV</c:v>
                </c:pt>
                <c:pt idx="13735">
                  <c:v>020XX N KENNETH AV</c:v>
                </c:pt>
                <c:pt idx="13736">
                  <c:v>020XX N KOLMAR AVE</c:v>
                </c:pt>
                <c:pt idx="13737">
                  <c:v>020XX N LAPORTE AV</c:v>
                </c:pt>
                <c:pt idx="13738">
                  <c:v>020XX N LARAMIE AV</c:v>
                </c:pt>
                <c:pt idx="13739">
                  <c:v>020XX N LATROBE AV</c:v>
                </c:pt>
                <c:pt idx="13740">
                  <c:v>020XX N LEAVITT ST</c:v>
                </c:pt>
                <c:pt idx="13741">
                  <c:v>020XX N LINCOLN AV</c:v>
                </c:pt>
                <c:pt idx="13742">
                  <c:v>020XX N MENDELL ST</c:v>
                </c:pt>
                <c:pt idx="13743">
                  <c:v>020XX N MOBILE AVE</c:v>
                </c:pt>
                <c:pt idx="13744">
                  <c:v>020XX N NATCHEZ AV</c:v>
                </c:pt>
                <c:pt idx="13745">
                  <c:v>020XX N NEWLAND AV</c:v>
                </c:pt>
                <c:pt idx="13746">
                  <c:v>020XX N ORCHARD ST</c:v>
                </c:pt>
                <c:pt idx="13747">
                  <c:v>020XX N RACINE AVE</c:v>
                </c:pt>
                <c:pt idx="13748">
                  <c:v>020XX N WHIPPLE ST</c:v>
                </c:pt>
                <c:pt idx="13749">
                  <c:v>020XX S ALBANY AVE</c:v>
                </c:pt>
                <c:pt idx="13750">
                  <c:v>020XX S ALLPORT ST</c:v>
                </c:pt>
                <c:pt idx="13751">
                  <c:v>020XX S ARCHER AVE</c:v>
                </c:pt>
                <c:pt idx="13752">
                  <c:v>020XX S HAMLIN AVE</c:v>
                </c:pt>
                <c:pt idx="13753">
                  <c:v>020XX S INDIANA AV</c:v>
                </c:pt>
                <c:pt idx="13754">
                  <c:v>020XX S KARLOV AVE</c:v>
                </c:pt>
                <c:pt idx="13755">
                  <c:v>020XX S KILDARE AV</c:v>
                </c:pt>
                <c:pt idx="13756">
                  <c:v>020XX S KOSTNER AV</c:v>
                </c:pt>
                <c:pt idx="13757">
                  <c:v>020XX S OAKLEY AVE</c:v>
                </c:pt>
                <c:pt idx="13758">
                  <c:v>020XX S PAULINA ST</c:v>
                </c:pt>
                <c:pt idx="13759">
                  <c:v>020XX S PRAIRIE AV</c:v>
                </c:pt>
                <c:pt idx="13760">
                  <c:v>020XX S PULASKI RD</c:v>
                </c:pt>
                <c:pt idx="13761">
                  <c:v>020XX S SAWYER AVE</c:v>
                </c:pt>
                <c:pt idx="13762">
                  <c:v>020XX S WESTERN AV</c:v>
                </c:pt>
                <c:pt idx="13763">
                  <c:v>020XX S WOLCOTT AV</c:v>
                </c:pt>
                <c:pt idx="13764">
                  <c:v>020XX W ADDISON ST</c:v>
                </c:pt>
                <c:pt idx="13765">
                  <c:v>020XX W ALBION AVE</c:v>
                </c:pt>
                <c:pt idx="13766">
                  <c:v>020XX W BERTEAU AV</c:v>
                </c:pt>
                <c:pt idx="13767">
                  <c:v>020XX W BERWYN AVE</c:v>
                </c:pt>
                <c:pt idx="13768">
                  <c:v>020XX W BRADLEY PL</c:v>
                </c:pt>
                <c:pt idx="13769">
                  <c:v>020XX W CHICAGO AV</c:v>
                </c:pt>
                <c:pt idx="13770">
                  <c:v>020XX W COULTER ST</c:v>
                </c:pt>
                <c:pt idx="13771">
                  <c:v>020XX W CRYSTAL ST</c:v>
                </c:pt>
                <c:pt idx="13772">
                  <c:v>020XX W FOSTER AVE</c:v>
                </c:pt>
                <c:pt idx="13773">
                  <c:v>020XX W HUBBARD ST</c:v>
                </c:pt>
                <c:pt idx="13774">
                  <c:v>020XX W JACKSON BL</c:v>
                </c:pt>
                <c:pt idx="13775">
                  <c:v>020XX W JACKSON BV</c:v>
                </c:pt>
                <c:pt idx="13776">
                  <c:v>020XX W JARVIS AVE</c:v>
                </c:pt>
                <c:pt idx="13777">
                  <c:v>020XX W MC LEAN AV</c:v>
                </c:pt>
                <c:pt idx="13778">
                  <c:v>020XX W NORWOOD ST</c:v>
                </c:pt>
                <c:pt idx="13779">
                  <c:v>020XX W PRATT BLVD</c:v>
                </c:pt>
                <c:pt idx="13780">
                  <c:v>020XX W WARNER AVE</c:v>
                </c:pt>
                <c:pt idx="13781">
                  <c:v>020XX W WEBSTER AV</c:v>
                </c:pt>
                <c:pt idx="13782">
                  <c:v>021XX N ALBANY AVE</c:v>
                </c:pt>
                <c:pt idx="13783">
                  <c:v>021XX N BINGHAM ST</c:v>
                </c:pt>
                <c:pt idx="13784">
                  <c:v>021XX N BISSELL ST</c:v>
                </c:pt>
                <c:pt idx="13785">
                  <c:v>021XX N CICERO AVE</c:v>
                </c:pt>
                <c:pt idx="13786">
                  <c:v>021XX N ELSTON AVE</c:v>
                </c:pt>
                <c:pt idx="13787">
                  <c:v>021XX N HAMLIN AVE</c:v>
                </c:pt>
                <c:pt idx="13788">
                  <c:v>021XX N HARLEM AVE</c:v>
                </c:pt>
                <c:pt idx="13789">
                  <c:v>021XX N HUDSON AVE</c:v>
                </c:pt>
                <c:pt idx="13790">
                  <c:v>021XX N KARLOV AVE</c:v>
                </c:pt>
                <c:pt idx="13791">
                  <c:v>021XX N KEDVALE AV</c:v>
                </c:pt>
                <c:pt idx="13792">
                  <c:v>021XX N KILDARE AV</c:v>
                </c:pt>
                <c:pt idx="13793">
                  <c:v>021XX N KIMBALL AV</c:v>
                </c:pt>
                <c:pt idx="13794">
                  <c:v>021XX N KOSTNER AV</c:v>
                </c:pt>
                <c:pt idx="13795">
                  <c:v>021XX N LAWLER AVE</c:v>
                </c:pt>
                <c:pt idx="13796">
                  <c:v>021XX N MELVINA AV</c:v>
                </c:pt>
                <c:pt idx="13797">
                  <c:v>021XX N MENARD AVE</c:v>
                </c:pt>
                <c:pt idx="13798">
                  <c:v>021XX N MONITOR AV</c:v>
                </c:pt>
                <c:pt idx="13799">
                  <c:v>021XX N NORDICA AV</c:v>
                </c:pt>
                <c:pt idx="13800">
                  <c:v>021XX N OAKLEY AVE</c:v>
                </c:pt>
                <c:pt idx="13801">
                  <c:v>021XX N PULASKI RD</c:v>
                </c:pt>
                <c:pt idx="13802">
                  <c:v>021XX N SAWYER AVE</c:v>
                </c:pt>
                <c:pt idx="13803">
                  <c:v>021XX N TALMAN AVE</c:v>
                </c:pt>
                <c:pt idx="13804">
                  <c:v>021XX N WESTERN AV</c:v>
                </c:pt>
                <c:pt idx="13805">
                  <c:v>021XX N WOLCOTT AV</c:v>
                </c:pt>
                <c:pt idx="13806">
                  <c:v>021XX S ASHLAND AV</c:v>
                </c:pt>
                <c:pt idx="13807">
                  <c:v>021XX S CALUMET AV</c:v>
                </c:pt>
                <c:pt idx="13808">
                  <c:v>021XX S HALSTED ST</c:v>
                </c:pt>
                <c:pt idx="13809">
                  <c:v>021XX S HARDING AV</c:v>
                </c:pt>
                <c:pt idx="13810">
                  <c:v>021XX S KEDZIE AVE</c:v>
                </c:pt>
                <c:pt idx="13811">
                  <c:v>021XX S KEELER AVE</c:v>
                </c:pt>
                <c:pt idx="13812">
                  <c:v>021XX S LEAVITT ST</c:v>
                </c:pt>
                <c:pt idx="13813">
                  <c:v>021XX S MILLARD AV</c:v>
                </c:pt>
                <c:pt idx="13814">
                  <c:v>021XX S RACINE AVE</c:v>
                </c:pt>
                <c:pt idx="13815">
                  <c:v>021XX S WABASH AVE</c:v>
                </c:pt>
                <c:pt idx="13816">
                  <c:v>021XX W AGATITE AV</c:v>
                </c:pt>
                <c:pt idx="13817">
                  <c:v>021XX W AINSLIE ST</c:v>
                </c:pt>
                <c:pt idx="13818">
                  <c:v>021XX W ARTHUR AVE</c:v>
                </c:pt>
                <c:pt idx="13819">
                  <c:v>021XX W AUGUSTA BL</c:v>
                </c:pt>
                <c:pt idx="13820">
                  <c:v>021XX W Arthur Ave</c:v>
                </c:pt>
                <c:pt idx="13821">
                  <c:v>021XX W BELMONT AV</c:v>
                </c:pt>
                <c:pt idx="13822">
                  <c:v>021XX W CARROLL AV</c:v>
                </c:pt>
                <c:pt idx="13823">
                  <c:v>021XX W CONCORD PL</c:v>
                </c:pt>
                <c:pt idx="13824">
                  <c:v>021XX W CULLOM AVE</c:v>
                </c:pt>
                <c:pt idx="13825">
                  <c:v>021XX W CUYLER AVE</c:v>
                </c:pt>
                <c:pt idx="13826">
                  <c:v>021XX W DICKENS AV</c:v>
                </c:pt>
                <c:pt idx="13827">
                  <c:v>021XX W FARWELL AV</c:v>
                </c:pt>
                <c:pt idx="13828">
                  <c:v>021XX W GLADYS AVE</c:v>
                </c:pt>
                <c:pt idx="13829">
                  <c:v>021XX W HADDON AVE</c:v>
                </c:pt>
                <c:pt idx="13830">
                  <c:v>021XX W HOWLAND AV</c:v>
                </c:pt>
                <c:pt idx="13831">
                  <c:v>021XX W LELAND AVE</c:v>
                </c:pt>
                <c:pt idx="13832">
                  <c:v>021XX W LYNDALE ST</c:v>
                </c:pt>
                <c:pt idx="13833">
                  <c:v>021XX W MADISON ST</c:v>
                </c:pt>
                <c:pt idx="13834">
                  <c:v>021XX W MAYPOLE AV</c:v>
                </c:pt>
                <c:pt idx="13835">
                  <c:v>021XX W MELROSE ST</c:v>
                </c:pt>
                <c:pt idx="13836">
                  <c:v>021XX W PIERCE AVE</c:v>
                </c:pt>
                <c:pt idx="13837">
                  <c:v>021XX W POTOMAC AV</c:v>
                </c:pt>
                <c:pt idx="13838">
                  <c:v>021XX W WILSON AVE</c:v>
                </c:pt>
                <c:pt idx="13839">
                  <c:v>022XX N ASHLAND AV</c:v>
                </c:pt>
                <c:pt idx="13840">
                  <c:v>022XX N AUSTIN AVE</c:v>
                </c:pt>
                <c:pt idx="13841">
                  <c:v>022XX N BURLING ST</c:v>
                </c:pt>
                <c:pt idx="13842">
                  <c:v>022XX N CENTRAL AV</c:v>
                </c:pt>
                <c:pt idx="13843">
                  <c:v>022XX N CLIFTON AV</c:v>
                </c:pt>
                <c:pt idx="13844">
                  <c:v>022XX N FREMONT ST</c:v>
                </c:pt>
                <c:pt idx="13845">
                  <c:v>022XX N HALSTED ST</c:v>
                </c:pt>
                <c:pt idx="13846">
                  <c:v>022XX N KEATING AV</c:v>
                </c:pt>
                <c:pt idx="13847">
                  <c:v>022XX N KEELER AVE</c:v>
                </c:pt>
                <c:pt idx="13848">
                  <c:v>022XX N KENMORE AV</c:v>
                </c:pt>
                <c:pt idx="13849">
                  <c:v>022XX N KENNETH AV</c:v>
                </c:pt>
                <c:pt idx="13850">
                  <c:v>022XX N LAPORTE AV</c:v>
                </c:pt>
                <c:pt idx="13851">
                  <c:v>022XX N LARAMIE AV</c:v>
                </c:pt>
                <c:pt idx="13852">
                  <c:v>022XX N LATROBE AV</c:v>
                </c:pt>
                <c:pt idx="13853">
                  <c:v>022XX N LEAVITT ST</c:v>
                </c:pt>
                <c:pt idx="13854">
                  <c:v>022XX N LINCOLN AV</c:v>
                </c:pt>
                <c:pt idx="13855">
                  <c:v>022XX N MARMORA AV</c:v>
                </c:pt>
                <c:pt idx="13856">
                  <c:v>022XX N MOBILE AVE</c:v>
                </c:pt>
                <c:pt idx="13857">
                  <c:v>022XX N NATCHEZ AV</c:v>
                </c:pt>
                <c:pt idx="13858">
                  <c:v>022XX N NEWLAND AV</c:v>
                </c:pt>
                <c:pt idx="13859">
                  <c:v>022XX N ORCHARD ST</c:v>
                </c:pt>
                <c:pt idx="13860">
                  <c:v>022XX N RACINE AVE</c:v>
                </c:pt>
                <c:pt idx="13861">
                  <c:v>022XX S ALBANY AVE</c:v>
                </c:pt>
                <c:pt idx="13862">
                  <c:v>022XX S ARCHER AVE</c:v>
                </c:pt>
                <c:pt idx="13863">
                  <c:v>022XX S HAMLIN AVE</c:v>
                </c:pt>
                <c:pt idx="13864">
                  <c:v>022XX S INDIANA AV</c:v>
                </c:pt>
                <c:pt idx="13865">
                  <c:v>022XX S KEDVALE AV</c:v>
                </c:pt>
                <c:pt idx="13866">
                  <c:v>022XX S KILDARE AV</c:v>
                </c:pt>
                <c:pt idx="13867">
                  <c:v>022XX S KOSTNER AV</c:v>
                </c:pt>
                <c:pt idx="13868">
                  <c:v>022XX S OAKLEY AVE</c:v>
                </c:pt>
                <c:pt idx="13869">
                  <c:v>022XX S PAULINA ST</c:v>
                </c:pt>
                <c:pt idx="13870">
                  <c:v>022XX S PRAIRIE AV</c:v>
                </c:pt>
                <c:pt idx="13871">
                  <c:v>022XX S PULASKI RD</c:v>
                </c:pt>
                <c:pt idx="13872">
                  <c:v>022XX S SAWYER AVE</c:v>
                </c:pt>
                <c:pt idx="13873">
                  <c:v>022XX S WESTERN AV</c:v>
                </c:pt>
                <c:pt idx="13874">
                  <c:v>022XX S WOLCOTT AV</c:v>
                </c:pt>
                <c:pt idx="13875">
                  <c:v>022XX W ADDISON ST</c:v>
                </c:pt>
                <c:pt idx="13876">
                  <c:v>022XX W BERTEAU AV</c:v>
                </c:pt>
                <c:pt idx="13877">
                  <c:v>022XX W BERWYN AVE</c:v>
                </c:pt>
                <c:pt idx="13878">
                  <c:v>022XX W CHICAGO AV</c:v>
                </c:pt>
                <c:pt idx="13879">
                  <c:v>022XX W COULTER ST</c:v>
                </c:pt>
                <c:pt idx="13880">
                  <c:v>022XX W FOSTER AVE</c:v>
                </c:pt>
                <c:pt idx="13881">
                  <c:v>022XX W HUBBARD ST</c:v>
                </c:pt>
                <c:pt idx="13882">
                  <c:v>022XX W JACKSON BL</c:v>
                </c:pt>
                <c:pt idx="13883">
                  <c:v>022XX W JACKSON BV</c:v>
                </c:pt>
                <c:pt idx="13884">
                  <c:v>022XX W JARVIS AVE</c:v>
                </c:pt>
                <c:pt idx="13885">
                  <c:v>022XX W LOGAN BLVD</c:v>
                </c:pt>
                <c:pt idx="13886">
                  <c:v>022XX W MC LEAN AV</c:v>
                </c:pt>
                <c:pt idx="13887">
                  <c:v>022XX W MEDILL AVE</c:v>
                </c:pt>
                <c:pt idx="13888">
                  <c:v>022XX W PRATT BLVD</c:v>
                </c:pt>
                <c:pt idx="13889">
                  <c:v>022XX W WOLFRAM ST</c:v>
                </c:pt>
                <c:pt idx="13890">
                  <c:v>023XX N ALBANY AVE</c:v>
                </c:pt>
                <c:pt idx="13891">
                  <c:v>023XX N CICERO AVE</c:v>
                </c:pt>
                <c:pt idx="13892">
                  <c:v>023XX N ELSTON AVE</c:v>
                </c:pt>
                <c:pt idx="13893">
                  <c:v>023XX N GENEVA TER</c:v>
                </c:pt>
                <c:pt idx="13894">
                  <c:v>023XX N HAMLIN AVE</c:v>
                </c:pt>
                <c:pt idx="13895">
                  <c:v>023XX N HARLEM AVE</c:v>
                </c:pt>
                <c:pt idx="13896">
                  <c:v>023XX N JANSSEN AV</c:v>
                </c:pt>
                <c:pt idx="13897">
                  <c:v>023XX N KARLOV AVE</c:v>
                </c:pt>
                <c:pt idx="13898">
                  <c:v>023XX N KEDVALE AV</c:v>
                </c:pt>
                <c:pt idx="13899">
                  <c:v>023XX N KILDARE AV</c:v>
                </c:pt>
                <c:pt idx="13900">
                  <c:v>023XX N KIMBALL AV</c:v>
                </c:pt>
                <c:pt idx="13901">
                  <c:v>023XX N KOSTNER AV</c:v>
                </c:pt>
                <c:pt idx="13902">
                  <c:v>023XX N LISTER AVE</c:v>
                </c:pt>
                <c:pt idx="13903">
                  <c:v>023XX N LOWELL AVE</c:v>
                </c:pt>
                <c:pt idx="13904">
                  <c:v>023XX N MELVINA AV</c:v>
                </c:pt>
                <c:pt idx="13905">
                  <c:v>023XX N MENARD AVE</c:v>
                </c:pt>
                <c:pt idx="13906">
                  <c:v>023XX N MONITOR AV</c:v>
                </c:pt>
                <c:pt idx="13907">
                  <c:v>023XX N NORDICA AV</c:v>
                </c:pt>
                <c:pt idx="13908">
                  <c:v>023XX N OAKLEY AVE</c:v>
                </c:pt>
                <c:pt idx="13909">
                  <c:v>023XX N PULASKI RD</c:v>
                </c:pt>
                <c:pt idx="13910">
                  <c:v>023XX N SAWYER AVE</c:v>
                </c:pt>
                <c:pt idx="13911">
                  <c:v>023XX N SEELEY AVE</c:v>
                </c:pt>
                <c:pt idx="13912">
                  <c:v>023XX N TALMAN AVE</c:v>
                </c:pt>
                <c:pt idx="13913">
                  <c:v>023XX N WESTERN AV</c:v>
                </c:pt>
                <c:pt idx="13914">
                  <c:v>023XX N WOLCOTT AV</c:v>
                </c:pt>
                <c:pt idx="13915">
                  <c:v>023XX S ASHLAND AV</c:v>
                </c:pt>
                <c:pt idx="13916">
                  <c:v>023XX S FEDERAL ST</c:v>
                </c:pt>
                <c:pt idx="13917">
                  <c:v>023XX S HALSTED ST</c:v>
                </c:pt>
                <c:pt idx="13918">
                  <c:v>023XX S KEDZIE AVE</c:v>
                </c:pt>
                <c:pt idx="13919">
                  <c:v>023XX S KEELER AVE</c:v>
                </c:pt>
                <c:pt idx="13920">
                  <c:v>023XX S KENNETH AV</c:v>
                </c:pt>
                <c:pt idx="13921">
                  <c:v>023XX S LEAVITT ST</c:v>
                </c:pt>
                <c:pt idx="13922">
                  <c:v>023XX S MILLARD AV</c:v>
                </c:pt>
                <c:pt idx="13923">
                  <c:v>023XX S RACINE AVE</c:v>
                </c:pt>
                <c:pt idx="13924">
                  <c:v>023XX S WABASH AVE</c:v>
                </c:pt>
                <c:pt idx="13925">
                  <c:v>023XX S WHIPPLE ST</c:v>
                </c:pt>
                <c:pt idx="13926">
                  <c:v>023XX W AINSLIE ST</c:v>
                </c:pt>
                <c:pt idx="13927">
                  <c:v>023XX W ALTGELD ST</c:v>
                </c:pt>
                <c:pt idx="13928">
                  <c:v>023XX W ARTHUR AVE</c:v>
                </c:pt>
                <c:pt idx="13929">
                  <c:v>023XX W AUGUSTA BL</c:v>
                </c:pt>
                <c:pt idx="13930">
                  <c:v>023XX W AUGUSTA BV</c:v>
                </c:pt>
                <c:pt idx="13931">
                  <c:v>023XX W BELDEN AVE</c:v>
                </c:pt>
                <c:pt idx="13932">
                  <c:v>023XX W BELMONT AV</c:v>
                </c:pt>
                <c:pt idx="13933">
                  <c:v>023XX W CULLOM AVE</c:v>
                </c:pt>
                <c:pt idx="13934">
                  <c:v>023XX W DICKENS AV</c:v>
                </c:pt>
                <c:pt idx="13935">
                  <c:v>023XX W FARWELL AV</c:v>
                </c:pt>
                <c:pt idx="13936">
                  <c:v>023XX W HADDON AVE</c:v>
                </c:pt>
                <c:pt idx="13937">
                  <c:v>023XX W LELAND AVE</c:v>
                </c:pt>
                <c:pt idx="13938">
                  <c:v>023XX W LYNDALE ST</c:v>
                </c:pt>
                <c:pt idx="13939">
                  <c:v>023XX W MADISON ST</c:v>
                </c:pt>
                <c:pt idx="13940">
                  <c:v>023XX W MAYPOLE AV</c:v>
                </c:pt>
                <c:pt idx="13941">
                  <c:v>023XX W MELROSE ST</c:v>
                </c:pt>
                <c:pt idx="13942">
                  <c:v>023XX W POTOMAC AV</c:v>
                </c:pt>
                <c:pt idx="13943">
                  <c:v>023XX W ST PAUL AV</c:v>
                </c:pt>
                <c:pt idx="13944">
                  <c:v>023XX W WILSON AVE</c:v>
                </c:pt>
                <c:pt idx="13945">
                  <c:v>024XX N ASHLAND AV</c:v>
                </c:pt>
                <c:pt idx="13946">
                  <c:v>024XX N AUSTIN AVE</c:v>
                </c:pt>
                <c:pt idx="13947">
                  <c:v>024XX N BURLING ST</c:v>
                </c:pt>
                <c:pt idx="13948">
                  <c:v>024XX N CENTRAL AV</c:v>
                </c:pt>
                <c:pt idx="13949">
                  <c:v>024XX N HALSTED ST</c:v>
                </c:pt>
                <c:pt idx="13950">
                  <c:v>024XX N HARDING AV</c:v>
                </c:pt>
                <c:pt idx="13951">
                  <c:v>024XX N KEDZIE AVE</c:v>
                </c:pt>
                <c:pt idx="13952">
                  <c:v>024XX N KEELER AVE</c:v>
                </c:pt>
                <c:pt idx="13953">
                  <c:v>024XX N KENNEDY XP</c:v>
                </c:pt>
                <c:pt idx="13954">
                  <c:v>024XX N LARAMIE AV</c:v>
                </c:pt>
                <c:pt idx="13955">
                  <c:v>024XX N LEAVITT ST</c:v>
                </c:pt>
                <c:pt idx="13956">
                  <c:v>024XX N LINCOLN AV</c:v>
                </c:pt>
                <c:pt idx="13957">
                  <c:v>024XX N LINDER AVE</c:v>
                </c:pt>
                <c:pt idx="13958">
                  <c:v>024XX N MARMORA AV</c:v>
                </c:pt>
                <c:pt idx="13959">
                  <c:v>024XX N NEWLAND AV</c:v>
                </c:pt>
                <c:pt idx="13960">
                  <c:v>024XX N ORCHARD ST</c:v>
                </c:pt>
                <c:pt idx="13961">
                  <c:v>024XX N RACINE AVE</c:v>
                </c:pt>
                <c:pt idx="13962">
                  <c:v>024XX S ALBANY AVE</c:v>
                </c:pt>
                <c:pt idx="13963">
                  <c:v>024XX S ARCHER AVE</c:v>
                </c:pt>
                <c:pt idx="13964">
                  <c:v>024XX S HAMLIN AVE</c:v>
                </c:pt>
                <c:pt idx="13965">
                  <c:v>024XX S INDIANA AV</c:v>
                </c:pt>
                <c:pt idx="13966">
                  <c:v>024XX S KARLOV AVE</c:v>
                </c:pt>
                <c:pt idx="13967">
                  <c:v>024XX S KEDVALE AV</c:v>
                </c:pt>
                <c:pt idx="13968">
                  <c:v>024XX S KILDARE AV</c:v>
                </c:pt>
                <c:pt idx="13969">
                  <c:v>024XX S KOSTNER AV</c:v>
                </c:pt>
                <c:pt idx="13970">
                  <c:v>024XX S NORMAL AVE</c:v>
                </c:pt>
                <c:pt idx="13971">
                  <c:v>024XX S OAKLEY AVE</c:v>
                </c:pt>
                <c:pt idx="13972">
                  <c:v>024XX S PAULINA ST</c:v>
                </c:pt>
                <c:pt idx="13973">
                  <c:v>024XX S PRAIRIE AV</c:v>
                </c:pt>
                <c:pt idx="13974">
                  <c:v>024XX S PULASKI RD</c:v>
                </c:pt>
                <c:pt idx="13975">
                  <c:v>024XX S SAWYER AVE</c:v>
                </c:pt>
                <c:pt idx="13976">
                  <c:v>024XX S STEWART AV</c:v>
                </c:pt>
                <c:pt idx="13977">
                  <c:v>024XX S WESTERN AV</c:v>
                </c:pt>
                <c:pt idx="13978">
                  <c:v>024XX S WOLCOTT AV</c:v>
                </c:pt>
                <c:pt idx="13979">
                  <c:v>024XX W ADDISON ST</c:v>
                </c:pt>
                <c:pt idx="13980">
                  <c:v>024XX W ALBION AVE</c:v>
                </c:pt>
                <c:pt idx="13981">
                  <c:v>024XX W ARDMORE AV</c:v>
                </c:pt>
                <c:pt idx="13982">
                  <c:v>024XX W BERTEAU AV</c:v>
                </c:pt>
                <c:pt idx="13983">
                  <c:v>024XX W BERWYN AVE</c:v>
                </c:pt>
                <c:pt idx="13984">
                  <c:v>024XX W BRADLEY PL</c:v>
                </c:pt>
                <c:pt idx="13985">
                  <c:v>024XX W CATALPA AV</c:v>
                </c:pt>
                <c:pt idx="13986">
                  <c:v>024XX W CHICAGO AV</c:v>
                </c:pt>
                <c:pt idx="13987">
                  <c:v>024XX W FOSTER AVE</c:v>
                </c:pt>
                <c:pt idx="13988">
                  <c:v>024XX W HUBBARD ST</c:v>
                </c:pt>
                <c:pt idx="13989">
                  <c:v>024XX W JACKSON BL</c:v>
                </c:pt>
                <c:pt idx="13990">
                  <c:v>024XX W JACKSON BV</c:v>
                </c:pt>
                <c:pt idx="13991">
                  <c:v>024XX W JARVIS AVE</c:v>
                </c:pt>
                <c:pt idx="13992">
                  <c:v>024XX W LOGAN BLVD</c:v>
                </c:pt>
                <c:pt idx="13993">
                  <c:v>024XX W MC LEAN AV</c:v>
                </c:pt>
                <c:pt idx="13994">
                  <c:v>024XX W MEDILL AVE</c:v>
                </c:pt>
                <c:pt idx="13995">
                  <c:v>024XX W PRATT BLVD</c:v>
                </c:pt>
                <c:pt idx="13996">
                  <c:v>024XX W SHERWIN AV</c:v>
                </c:pt>
                <c:pt idx="13997">
                  <c:v>024XX W WARNER AVE</c:v>
                </c:pt>
                <c:pt idx="13998">
                  <c:v>025XX N ALBANY AVE</c:v>
                </c:pt>
                <c:pt idx="13999">
                  <c:v>025XX N BERNARD ST</c:v>
                </c:pt>
                <c:pt idx="14000">
                  <c:v>025XX N CICERO AVE</c:v>
                </c:pt>
                <c:pt idx="14001">
                  <c:v>025XX N ELSTON AVE</c:v>
                </c:pt>
                <c:pt idx="14002">
                  <c:v>025XX N HAMLIN AVE</c:v>
                </c:pt>
                <c:pt idx="14003">
                  <c:v>025XX N HARLEM AVE</c:v>
                </c:pt>
                <c:pt idx="14004">
                  <c:v>025XX N KENTON AVE</c:v>
                </c:pt>
                <c:pt idx="14005">
                  <c:v>025XX N KILDARE AV</c:v>
                </c:pt>
                <c:pt idx="14006">
                  <c:v>025XX N KIMBALL AV</c:v>
                </c:pt>
                <c:pt idx="14007">
                  <c:v>025XX N KOSTNER AV</c:v>
                </c:pt>
                <c:pt idx="14008">
                  <c:v>025XX N LOWELL AVE</c:v>
                </c:pt>
                <c:pt idx="14009">
                  <c:v>025XX N MENARD AVE</c:v>
                </c:pt>
                <c:pt idx="14010">
                  <c:v>025XX N MONITOR AV</c:v>
                </c:pt>
                <c:pt idx="14011">
                  <c:v>025XX N NORDICA AV</c:v>
                </c:pt>
                <c:pt idx="14012">
                  <c:v>025XX N PULASKI RD</c:v>
                </c:pt>
                <c:pt idx="14013">
                  <c:v>025XX N SAWYER AVE</c:v>
                </c:pt>
                <c:pt idx="14014">
                  <c:v>025XX N TALMAN AVE</c:v>
                </c:pt>
                <c:pt idx="14015">
                  <c:v>025XX N WESTERN AV</c:v>
                </c:pt>
                <c:pt idx="14016">
                  <c:v>025XX N WILLETS CT</c:v>
                </c:pt>
                <c:pt idx="14017">
                  <c:v>025XX S ASHLAND AV</c:v>
                </c:pt>
                <c:pt idx="14018">
                  <c:v>025XX S CORBETT ST</c:v>
                </c:pt>
                <c:pt idx="14019">
                  <c:v>025XX S FEDERAL ST</c:v>
                </c:pt>
                <c:pt idx="14020">
                  <c:v>025XX S HALSTED ST</c:v>
                </c:pt>
                <c:pt idx="14021">
                  <c:v>025XX S HARDING AV</c:v>
                </c:pt>
                <c:pt idx="14022">
                  <c:v>025XX S KEDZIE AVE</c:v>
                </c:pt>
                <c:pt idx="14023">
                  <c:v>025XX S KEELER AVE</c:v>
                </c:pt>
                <c:pt idx="14024">
                  <c:v>025XX S LEAVITT ST</c:v>
                </c:pt>
                <c:pt idx="14025">
                  <c:v>025XX S MILLARD AV</c:v>
                </c:pt>
                <c:pt idx="14026">
                  <c:v>025XX S SENOUR AVE</c:v>
                </c:pt>
                <c:pt idx="14027">
                  <c:v>025XX S WABASH AVE</c:v>
                </c:pt>
                <c:pt idx="14028">
                  <c:v>025XX S WALLACE ST</c:v>
                </c:pt>
                <c:pt idx="14029">
                  <c:v>025XX S WHIPPLE ST</c:v>
                </c:pt>
                <c:pt idx="14030">
                  <c:v>025XX W AINSLIE ST</c:v>
                </c:pt>
                <c:pt idx="14031">
                  <c:v>025XX W ALTGELD ST</c:v>
                </c:pt>
                <c:pt idx="14032">
                  <c:v>025XX W ARTHUR AVE</c:v>
                </c:pt>
                <c:pt idx="14033">
                  <c:v>025XX W AUGUSTA BL</c:v>
                </c:pt>
                <c:pt idx="14034">
                  <c:v>025XX W AUGUSTA BV</c:v>
                </c:pt>
                <c:pt idx="14035">
                  <c:v>025XX W BELDEN AVE</c:v>
                </c:pt>
                <c:pt idx="14036">
                  <c:v>025XX W BELMONT AV</c:v>
                </c:pt>
                <c:pt idx="14037">
                  <c:v>025XX W CARMEN AVE</c:v>
                </c:pt>
                <c:pt idx="14038">
                  <c:v>025XX W CULLOM AVE</c:v>
                </c:pt>
                <c:pt idx="14039">
                  <c:v>025XX W FARWELL AV</c:v>
                </c:pt>
                <c:pt idx="14040">
                  <c:v>025XX W HADDON AVE</c:v>
                </c:pt>
                <c:pt idx="14041">
                  <c:v>025XX W LELAND AVE</c:v>
                </c:pt>
                <c:pt idx="14042">
                  <c:v>025XX W LYNDALE ST</c:v>
                </c:pt>
                <c:pt idx="14043">
                  <c:v>025XX W MADISON ST</c:v>
                </c:pt>
                <c:pt idx="14044">
                  <c:v>025XX W MAYPOLE AV</c:v>
                </c:pt>
                <c:pt idx="14045">
                  <c:v>025XX W MELROSE ST</c:v>
                </c:pt>
                <c:pt idx="14046">
                  <c:v>025XX W POTOMAC AV</c:v>
                </c:pt>
                <c:pt idx="14047">
                  <c:v>025XX W WILSON AVE</c:v>
                </c:pt>
                <c:pt idx="14048">
                  <c:v>026XX N ASHLAND AV</c:v>
                </c:pt>
                <c:pt idx="14049">
                  <c:v>026XX N AUSTIN AVE</c:v>
                </c:pt>
                <c:pt idx="14050">
                  <c:v>026XX N BURLING ST</c:v>
                </c:pt>
                <c:pt idx="14051">
                  <c:v>026XX N CENTRAL AV</c:v>
                </c:pt>
                <c:pt idx="14052">
                  <c:v>026XX N HALSTED ST</c:v>
                </c:pt>
                <c:pt idx="14053">
                  <c:v>026XX N HAMPDEN CT</c:v>
                </c:pt>
                <c:pt idx="14054">
                  <c:v>026XX N HARDING AV</c:v>
                </c:pt>
                <c:pt idx="14055">
                  <c:v>026XX N KEDZIE AVE</c:v>
                </c:pt>
                <c:pt idx="14056">
                  <c:v>026XX N KEELER AVE</c:v>
                </c:pt>
                <c:pt idx="14057">
                  <c:v>026XX N LARAMIE AV</c:v>
                </c:pt>
                <c:pt idx="14058">
                  <c:v>026XX N LEAVITT ST</c:v>
                </c:pt>
                <c:pt idx="14059">
                  <c:v>026XX N LINCOLN AV</c:v>
                </c:pt>
                <c:pt idx="14060">
                  <c:v>026XX N LINDER AVE</c:v>
                </c:pt>
                <c:pt idx="14061">
                  <c:v>026XX N MARMORA AV</c:v>
                </c:pt>
                <c:pt idx="14062">
                  <c:v>026XX N MILDRED AV</c:v>
                </c:pt>
                <c:pt idx="14063">
                  <c:v>026XX N MOBILE AVE</c:v>
                </c:pt>
                <c:pt idx="14064">
                  <c:v>026XX N NEWLAND AV</c:v>
                </c:pt>
                <c:pt idx="14065">
                  <c:v>026XX N ORCHARD ST</c:v>
                </c:pt>
                <c:pt idx="14066">
                  <c:v>026XX N RACINE AVE</c:v>
                </c:pt>
                <c:pt idx="14067">
                  <c:v>026XX N WHIPPLE ST</c:v>
                </c:pt>
                <c:pt idx="14068">
                  <c:v>026XX S ARCHER AVE</c:v>
                </c:pt>
                <c:pt idx="14069">
                  <c:v>026XX S ELEANOR ST</c:v>
                </c:pt>
                <c:pt idx="14070">
                  <c:v>026XX S EMERALD AV</c:v>
                </c:pt>
                <c:pt idx="14071">
                  <c:v>026XX S FARRELL ST</c:v>
                </c:pt>
                <c:pt idx="14072">
                  <c:v>026XX S HAMLIN AVE</c:v>
                </c:pt>
                <c:pt idx="14073">
                  <c:v>026XX S HILLOCK AV</c:v>
                </c:pt>
                <c:pt idx="14074">
                  <c:v>026XX S INDIANA AV</c:v>
                </c:pt>
                <c:pt idx="14075">
                  <c:v>026XX S KARLOV AVE</c:v>
                </c:pt>
                <c:pt idx="14076">
                  <c:v>026XX S KEDVALE AV</c:v>
                </c:pt>
                <c:pt idx="14077">
                  <c:v>026XX S KILDARE AV</c:v>
                </c:pt>
                <c:pt idx="14078">
                  <c:v>026XX S KOSTNER AV</c:v>
                </c:pt>
                <c:pt idx="14079">
                  <c:v>026XX S NORMAL AVE</c:v>
                </c:pt>
                <c:pt idx="14080">
                  <c:v>026XX S PRAIRIE AV</c:v>
                </c:pt>
                <c:pt idx="14081">
                  <c:v>026XX S PULASKI RD</c:v>
                </c:pt>
                <c:pt idx="14082">
                  <c:v>026XX S SAWYER AVE</c:v>
                </c:pt>
                <c:pt idx="14083">
                  <c:v>026XX S SHIELDS AV</c:v>
                </c:pt>
                <c:pt idx="14084">
                  <c:v>026XX S WESTERN AV</c:v>
                </c:pt>
                <c:pt idx="14085">
                  <c:v>026XX W ADDISON ST</c:v>
                </c:pt>
                <c:pt idx="14086">
                  <c:v>026XX W ALBION AVE</c:v>
                </c:pt>
                <c:pt idx="14087">
                  <c:v>026XX W ARDMORE AV</c:v>
                </c:pt>
                <c:pt idx="14088">
                  <c:v>026XX W ATTRILL ST</c:v>
                </c:pt>
                <c:pt idx="14089">
                  <c:v>026XX W BERTEAU AV</c:v>
                </c:pt>
                <c:pt idx="14090">
                  <c:v>026XX W BERWYN AVE</c:v>
                </c:pt>
                <c:pt idx="14091">
                  <c:v>026XX W BRADLEY PL</c:v>
                </c:pt>
                <c:pt idx="14092">
                  <c:v>026XX W CATALPA AV</c:v>
                </c:pt>
                <c:pt idx="14093">
                  <c:v>026XX W CHICAGO AV</c:v>
                </c:pt>
                <c:pt idx="14094">
                  <c:v>026XX W CRYSTAL ST</c:v>
                </c:pt>
                <c:pt idx="14095">
                  <c:v>026XX W FOSTER AVE</c:v>
                </c:pt>
                <c:pt idx="14096">
                  <c:v>026XX W JACKSON BL</c:v>
                </c:pt>
                <c:pt idx="14097">
                  <c:v>026XX W JACKSON BV</c:v>
                </c:pt>
                <c:pt idx="14098">
                  <c:v>026XX W JARLATH ST</c:v>
                </c:pt>
                <c:pt idx="14099">
                  <c:v>026XX W JARVIS AVE</c:v>
                </c:pt>
                <c:pt idx="14100">
                  <c:v>026XX W LOGAN BLVD</c:v>
                </c:pt>
                <c:pt idx="14101">
                  <c:v>026XX W MEDILL AVE</c:v>
                </c:pt>
                <c:pt idx="14102">
                  <c:v>026XX W PRATT BLVD</c:v>
                </c:pt>
                <c:pt idx="14103">
                  <c:v>026XX W RASCHER AV</c:v>
                </c:pt>
                <c:pt idx="14104">
                  <c:v>026XX W WINDSOR AV</c:v>
                </c:pt>
                <c:pt idx="14105">
                  <c:v>027XX N ALBANY AVE</c:v>
                </c:pt>
                <c:pt idx="14106">
                  <c:v>027XX N CICERO AVE</c:v>
                </c:pt>
                <c:pt idx="14107">
                  <c:v>027XX N ELSTON AVE</c:v>
                </c:pt>
                <c:pt idx="14108">
                  <c:v>027XX N HAMLIN AVE</c:v>
                </c:pt>
                <c:pt idx="14109">
                  <c:v>027XX N HARLEM AVE</c:v>
                </c:pt>
                <c:pt idx="14110">
                  <c:v>027XX N JANSSEN AV</c:v>
                </c:pt>
                <c:pt idx="14111">
                  <c:v>027XX N KARLOV AVE</c:v>
                </c:pt>
                <c:pt idx="14112">
                  <c:v>027XX N KENTON AVE</c:v>
                </c:pt>
                <c:pt idx="14113">
                  <c:v>027XX N KILDARE AV</c:v>
                </c:pt>
                <c:pt idx="14114">
                  <c:v>027XX N KIMBALL AV</c:v>
                </c:pt>
                <c:pt idx="14115">
                  <c:v>027XX N KOSTNER AV</c:v>
                </c:pt>
                <c:pt idx="14116">
                  <c:v>027XX N MELVINA AV</c:v>
                </c:pt>
                <c:pt idx="14117">
                  <c:v>027XX N MENARD AVE</c:v>
                </c:pt>
                <c:pt idx="14118">
                  <c:v>027XX N MONITOR AV</c:v>
                </c:pt>
                <c:pt idx="14119">
                  <c:v>027XX N NORDICA AV</c:v>
                </c:pt>
                <c:pt idx="14120">
                  <c:v>027XX N PAULINA ST</c:v>
                </c:pt>
                <c:pt idx="14121">
                  <c:v>027XX N PULASKI RD</c:v>
                </c:pt>
                <c:pt idx="14122">
                  <c:v>027XX N SAWYER AVE</c:v>
                </c:pt>
                <c:pt idx="14123">
                  <c:v>027XX N WESTERN AV</c:v>
                </c:pt>
                <c:pt idx="14124">
                  <c:v>027XX N WILTON AVE</c:v>
                </c:pt>
                <c:pt idx="14125">
                  <c:v>027XX N WOLCOTT AV</c:v>
                </c:pt>
                <c:pt idx="14126">
                  <c:v>027XX S ASHLAND AV</c:v>
                </c:pt>
                <c:pt idx="14127">
                  <c:v>027XX S CALUMET AV</c:v>
                </c:pt>
                <c:pt idx="14128">
                  <c:v>027XX S FEDERAL ST</c:v>
                </c:pt>
                <c:pt idx="14129">
                  <c:v>027XX S HALSTED ST</c:v>
                </c:pt>
                <c:pt idx="14130">
                  <c:v>027XX S HARDING AV</c:v>
                </c:pt>
                <c:pt idx="14131">
                  <c:v>027XX S KEDZIE AVE</c:v>
                </c:pt>
                <c:pt idx="14132">
                  <c:v>027XX S KEELER AVE</c:v>
                </c:pt>
                <c:pt idx="14133">
                  <c:v>027XX S LEAVITT ST</c:v>
                </c:pt>
                <c:pt idx="14134">
                  <c:v>027XX S MILLARD AV</c:v>
                </c:pt>
                <c:pt idx="14135">
                  <c:v>027XX S POPLAR AVE</c:v>
                </c:pt>
                <c:pt idx="14136">
                  <c:v>027XX S VERNON AVE</c:v>
                </c:pt>
                <c:pt idx="14137">
                  <c:v>027XX S WABASH AVE</c:v>
                </c:pt>
                <c:pt idx="14138">
                  <c:v>027XX S WALLACE ST</c:v>
                </c:pt>
                <c:pt idx="14139">
                  <c:v>027XX S WHIPPLE ST</c:v>
                </c:pt>
                <c:pt idx="14140">
                  <c:v>027XX W AGATITE AV</c:v>
                </c:pt>
                <c:pt idx="14141">
                  <c:v>027XX W AINSLIE ST</c:v>
                </c:pt>
                <c:pt idx="14142">
                  <c:v>027XX W ALTGELD ST</c:v>
                </c:pt>
                <c:pt idx="14143">
                  <c:v>027XX W ARTHUR AVE</c:v>
                </c:pt>
                <c:pt idx="14144">
                  <c:v>027XX W AUGUSTA BL</c:v>
                </c:pt>
                <c:pt idx="14145">
                  <c:v>027XX W AUGUSTA BV</c:v>
                </c:pt>
                <c:pt idx="14146">
                  <c:v>027XX W BELDEN AVE</c:v>
                </c:pt>
                <c:pt idx="14147">
                  <c:v>027XX W BELMONT AV</c:v>
                </c:pt>
                <c:pt idx="14148">
                  <c:v>027XX W CARMEN AVE</c:v>
                </c:pt>
                <c:pt idx="14149">
                  <c:v>027XX W FARWELL AV</c:v>
                </c:pt>
                <c:pt idx="14150">
                  <c:v>027XX W FRANCIS PL</c:v>
                </c:pt>
                <c:pt idx="14151">
                  <c:v>027XX W GLADYS AVE</c:v>
                </c:pt>
                <c:pt idx="14152">
                  <c:v>027XX W GREGORY ST</c:v>
                </c:pt>
                <c:pt idx="14153">
                  <c:v>027XX W HADDON AVE</c:v>
                </c:pt>
                <c:pt idx="14154">
                  <c:v>027XX W LELAND AVE</c:v>
                </c:pt>
                <c:pt idx="14155">
                  <c:v>027XX W MADISON ST</c:v>
                </c:pt>
                <c:pt idx="14156">
                  <c:v>027XX W MAYPOLE AV</c:v>
                </c:pt>
                <c:pt idx="14157">
                  <c:v>027XX W MELROSE ST</c:v>
                </c:pt>
                <c:pt idx="14158">
                  <c:v>027XX W POTOMAC AV</c:v>
                </c:pt>
                <c:pt idx="14159">
                  <c:v>027XX W WILSON AVE</c:v>
                </c:pt>
                <c:pt idx="14160">
                  <c:v>028XX N ASHLAND AV</c:v>
                </c:pt>
                <c:pt idx="14161">
                  <c:v>028XX N AUSTIN AVE</c:v>
                </c:pt>
                <c:pt idx="14162">
                  <c:v>028XX N BURLING ST</c:v>
                </c:pt>
                <c:pt idx="14163">
                  <c:v>028XX N CENTRAL AV</c:v>
                </c:pt>
                <c:pt idx="14164">
                  <c:v>028XX N DAWSON AVE</c:v>
                </c:pt>
                <c:pt idx="14165">
                  <c:v>028XX N HALSTED ST</c:v>
                </c:pt>
                <c:pt idx="14166">
                  <c:v>028XX N HARDING AV</c:v>
                </c:pt>
                <c:pt idx="14167">
                  <c:v>028XX N KEATING AV</c:v>
                </c:pt>
                <c:pt idx="14168">
                  <c:v>028XX N KEDZIE AVE</c:v>
                </c:pt>
                <c:pt idx="14169">
                  <c:v>028XX N KENNETH AV</c:v>
                </c:pt>
                <c:pt idx="14170">
                  <c:v>028XX N KOLMAR AVE</c:v>
                </c:pt>
                <c:pt idx="14171">
                  <c:v>028XX N LARAMIE AV</c:v>
                </c:pt>
                <c:pt idx="14172">
                  <c:v>028XX N LEAVITT ST</c:v>
                </c:pt>
                <c:pt idx="14173">
                  <c:v>028XX N LINCOLN AV</c:v>
                </c:pt>
                <c:pt idx="14174">
                  <c:v>028XX N LINDER AVE</c:v>
                </c:pt>
                <c:pt idx="14175">
                  <c:v>028XX N MARMORA AV</c:v>
                </c:pt>
                <c:pt idx="14176">
                  <c:v>028XX N MILDRED AV</c:v>
                </c:pt>
                <c:pt idx="14177">
                  <c:v>028XX N MOBILE AVE</c:v>
                </c:pt>
                <c:pt idx="14178">
                  <c:v>028XX N NATCHEZ AV</c:v>
                </c:pt>
                <c:pt idx="14179">
                  <c:v>028XX N NATOMA AVE</c:v>
                </c:pt>
                <c:pt idx="14180">
                  <c:v>028XX N ORCHARD ST</c:v>
                </c:pt>
                <c:pt idx="14181">
                  <c:v>028XX N RACINE AVE</c:v>
                </c:pt>
                <c:pt idx="14182">
                  <c:v>028XX N WHIPPLE ST</c:v>
                </c:pt>
                <c:pt idx="14183">
                  <c:v>028XX S ARCHER AVE</c:v>
                </c:pt>
                <c:pt idx="14184">
                  <c:v>028XX S ELEANOR ST</c:v>
                </c:pt>
                <c:pt idx="14185">
                  <c:v>028XX S EMERALD AV</c:v>
                </c:pt>
                <c:pt idx="14186">
                  <c:v>028XX S FARRELL ST</c:v>
                </c:pt>
                <c:pt idx="14187">
                  <c:v>028XX S HAMLIN AVE</c:v>
                </c:pt>
                <c:pt idx="14188">
                  <c:v>028XX S HILLOCK AV</c:v>
                </c:pt>
                <c:pt idx="14189">
                  <c:v>028XX S INDIANA AV</c:v>
                </c:pt>
                <c:pt idx="14190">
                  <c:v>028XX S KARLOV AVE</c:v>
                </c:pt>
                <c:pt idx="14191">
                  <c:v>028XX S KEDVALE AV</c:v>
                </c:pt>
                <c:pt idx="14192">
                  <c:v>028XX S KILDARE AV</c:v>
                </c:pt>
                <c:pt idx="14193">
                  <c:v>028XX S KOSTNER AV</c:v>
                </c:pt>
                <c:pt idx="14194">
                  <c:v>028XX S NORMAL AVE</c:v>
                </c:pt>
                <c:pt idx="14195">
                  <c:v>028XX S PRAIRIE AV</c:v>
                </c:pt>
                <c:pt idx="14196">
                  <c:v>028XX S PULASKI RD</c:v>
                </c:pt>
                <c:pt idx="14197">
                  <c:v>028XX S SAWYER AVE</c:v>
                </c:pt>
                <c:pt idx="14198">
                  <c:v>028XX S SHIELDS AV</c:v>
                </c:pt>
                <c:pt idx="14199">
                  <c:v>028XX S STEWART AV</c:v>
                </c:pt>
                <c:pt idx="14200">
                  <c:v>028XX S WESTERN AV</c:v>
                </c:pt>
                <c:pt idx="14201">
                  <c:v>028XX W ADDISON ST</c:v>
                </c:pt>
                <c:pt idx="14202">
                  <c:v>028XX W ALBION AVE</c:v>
                </c:pt>
                <c:pt idx="14203">
                  <c:v>028XX W ARDMORE AV</c:v>
                </c:pt>
                <c:pt idx="14204">
                  <c:v>028XX W BERTEAU AV</c:v>
                </c:pt>
                <c:pt idx="14205">
                  <c:v>028XX W BERWYN AVE</c:v>
                </c:pt>
                <c:pt idx="14206">
                  <c:v>028XX W CHICAGO AV</c:v>
                </c:pt>
                <c:pt idx="14207">
                  <c:v>028XX W FOSTER AVE</c:v>
                </c:pt>
                <c:pt idx="14208">
                  <c:v>028XX W JACKSON BL</c:v>
                </c:pt>
                <c:pt idx="14209">
                  <c:v>028XX W JACKSON BV</c:v>
                </c:pt>
                <c:pt idx="14210">
                  <c:v>028XX W JARLATH ST</c:v>
                </c:pt>
                <c:pt idx="14211">
                  <c:v>028XX W JARVIS AVE</c:v>
                </c:pt>
                <c:pt idx="14212">
                  <c:v>028XX W LOGAN BLVD</c:v>
                </c:pt>
                <c:pt idx="14213">
                  <c:v>028XX W MC LEAN AV</c:v>
                </c:pt>
                <c:pt idx="14214">
                  <c:v>028XX W MEDILL AVE</c:v>
                </c:pt>
                <c:pt idx="14215">
                  <c:v>028XX W PRATT BLVD</c:v>
                </c:pt>
                <c:pt idx="14216">
                  <c:v>028XX W RASCHER AV</c:v>
                </c:pt>
                <c:pt idx="14217">
                  <c:v>028XX W SHERWIN AV</c:v>
                </c:pt>
                <c:pt idx="14218">
                  <c:v>029XX N ALBANY AVE</c:v>
                </c:pt>
                <c:pt idx="14219">
                  <c:v>029XX N CICERO AVE</c:v>
                </c:pt>
                <c:pt idx="14220">
                  <c:v>029XX N ELSTON AVE</c:v>
                </c:pt>
                <c:pt idx="14221">
                  <c:v>029XX N HAMLIN AVE</c:v>
                </c:pt>
                <c:pt idx="14222">
                  <c:v>029XX N HARLEM AVE</c:v>
                </c:pt>
                <c:pt idx="14223">
                  <c:v>029XX N KARLOV AVE</c:v>
                </c:pt>
                <c:pt idx="14224">
                  <c:v>029XX N KILDARE AV</c:v>
                </c:pt>
                <c:pt idx="14225">
                  <c:v>029XX N KIMBALL AV</c:v>
                </c:pt>
                <c:pt idx="14226">
                  <c:v>029XX N KOSTNER AV</c:v>
                </c:pt>
                <c:pt idx="14227">
                  <c:v>029XX N LOWELL AVE</c:v>
                </c:pt>
                <c:pt idx="14228">
                  <c:v>029XX N MELVINA AV</c:v>
                </c:pt>
                <c:pt idx="14229">
                  <c:v>029XX N MENARD AVE</c:v>
                </c:pt>
                <c:pt idx="14230">
                  <c:v>029XX N MONITOR AV</c:v>
                </c:pt>
                <c:pt idx="14231">
                  <c:v>029XX N NEENAH AVE</c:v>
                </c:pt>
                <c:pt idx="14232">
                  <c:v>029XX N NORDICA AV</c:v>
                </c:pt>
                <c:pt idx="14233">
                  <c:v>029XX N OAKLEY AVE</c:v>
                </c:pt>
                <c:pt idx="14234">
                  <c:v>029XX N PAULINA ST</c:v>
                </c:pt>
                <c:pt idx="14235">
                  <c:v>029XX N PULASKI RD</c:v>
                </c:pt>
                <c:pt idx="14236">
                  <c:v>029XX N SAWYER AVE</c:v>
                </c:pt>
                <c:pt idx="14237">
                  <c:v>029XX N SEELEY AVE</c:v>
                </c:pt>
                <c:pt idx="14238">
                  <c:v>029XX N TALMAN AVE</c:v>
                </c:pt>
                <c:pt idx="14239">
                  <c:v>029XX N WESTERN AV</c:v>
                </c:pt>
                <c:pt idx="14240">
                  <c:v>029XX N WOLCOTT AV</c:v>
                </c:pt>
                <c:pt idx="14241">
                  <c:v>029XX N WOODARD ST</c:v>
                </c:pt>
                <c:pt idx="14242">
                  <c:v>029XX S ASHLAND AV</c:v>
                </c:pt>
                <c:pt idx="14243">
                  <c:v>029XX S FEDERAL ST</c:v>
                </c:pt>
                <c:pt idx="14244">
                  <c:v>029XX S HALSTED ST</c:v>
                </c:pt>
                <c:pt idx="14245">
                  <c:v>029XX S KEDZIE AVE</c:v>
                </c:pt>
                <c:pt idx="14246">
                  <c:v>029XX S KEELER AVE</c:v>
                </c:pt>
                <c:pt idx="14247">
                  <c:v>029XX S POPLAR AVE</c:v>
                </c:pt>
                <c:pt idx="14248">
                  <c:v>029XX S VERNON AVE</c:v>
                </c:pt>
                <c:pt idx="14249">
                  <c:v>029XX S WABASH AVE</c:v>
                </c:pt>
                <c:pt idx="14250">
                  <c:v>029XX S WALLACE ST</c:v>
                </c:pt>
                <c:pt idx="14251">
                  <c:v>029XX W ALTGELD ST</c:v>
                </c:pt>
                <c:pt idx="14252">
                  <c:v>029XX W ARTHUR AVE</c:v>
                </c:pt>
                <c:pt idx="14253">
                  <c:v>029XX W AUGUSTA BL</c:v>
                </c:pt>
                <c:pt idx="14254">
                  <c:v>029XX W AUGUSTA BV</c:v>
                </c:pt>
                <c:pt idx="14255">
                  <c:v>029XX W BELDEN AVE</c:v>
                </c:pt>
                <c:pt idx="14256">
                  <c:v>029XX W BELMONT AV</c:v>
                </c:pt>
                <c:pt idx="14257">
                  <c:v>029XX W CARROLL AV</c:v>
                </c:pt>
                <c:pt idx="14258">
                  <c:v>029XX W CULLOM AVE</c:v>
                </c:pt>
                <c:pt idx="14259">
                  <c:v>029XX W DICKENS AV</c:v>
                </c:pt>
                <c:pt idx="14260">
                  <c:v>029XX W FARWELL AV</c:v>
                </c:pt>
                <c:pt idx="14261">
                  <c:v>029XX W GREGORY ST</c:v>
                </c:pt>
                <c:pt idx="14262">
                  <c:v>029XX W LELAND AVE</c:v>
                </c:pt>
                <c:pt idx="14263">
                  <c:v>029XX W LYNDALE ST</c:v>
                </c:pt>
                <c:pt idx="14264">
                  <c:v>029XX W MADISON ST</c:v>
                </c:pt>
                <c:pt idx="14265">
                  <c:v>029XX W WILSON AVE</c:v>
                </c:pt>
                <c:pt idx="14266">
                  <c:v>030XX N ALBANY AVE</c:v>
                </c:pt>
                <c:pt idx="14267">
                  <c:v>030XX N CICERO AVE</c:v>
                </c:pt>
                <c:pt idx="14268">
                  <c:v>030XX N ELSTON AVE</c:v>
                </c:pt>
                <c:pt idx="14269">
                  <c:v>030XX N HAMLIN AVE</c:v>
                </c:pt>
                <c:pt idx="14270">
                  <c:v>030XX N HARLEM AVE</c:v>
                </c:pt>
                <c:pt idx="14271">
                  <c:v>030XX N Hamlin Ave</c:v>
                </c:pt>
                <c:pt idx="14272">
                  <c:v>030XX N KARLOV AVE</c:v>
                </c:pt>
                <c:pt idx="14273">
                  <c:v>030XX N KIMBALL AV</c:v>
                </c:pt>
                <c:pt idx="14274">
                  <c:v>030XX N KOSTNER AV</c:v>
                </c:pt>
                <c:pt idx="14275">
                  <c:v>030XX N LOWELL AVE</c:v>
                </c:pt>
                <c:pt idx="14276">
                  <c:v>030XX N MELVINA AV</c:v>
                </c:pt>
                <c:pt idx="14277">
                  <c:v>030XX N MENARD AVE</c:v>
                </c:pt>
                <c:pt idx="14278">
                  <c:v>030XX N MONITOR AV</c:v>
                </c:pt>
                <c:pt idx="14279">
                  <c:v>030XX N NEENAH AVE</c:v>
                </c:pt>
                <c:pt idx="14280">
                  <c:v>030XX N NORDICA AV</c:v>
                </c:pt>
                <c:pt idx="14281">
                  <c:v>030XX N OAKLEY AVE</c:v>
                </c:pt>
                <c:pt idx="14282">
                  <c:v>030XX N OLCOTT AVE</c:v>
                </c:pt>
                <c:pt idx="14283">
                  <c:v>030XX N OSCEOLA AV</c:v>
                </c:pt>
                <c:pt idx="14284">
                  <c:v>030XX N PAULINA ST</c:v>
                </c:pt>
                <c:pt idx="14285">
                  <c:v>030XX N PULASKI RD</c:v>
                </c:pt>
                <c:pt idx="14286">
                  <c:v>030XX N SAWYER AVE</c:v>
                </c:pt>
                <c:pt idx="14287">
                  <c:v>030XX N WESTERN AV</c:v>
                </c:pt>
                <c:pt idx="14288">
                  <c:v>030XX N WILTON AVE</c:v>
                </c:pt>
                <c:pt idx="14289">
                  <c:v>030XX N WOLCOTT AV</c:v>
                </c:pt>
                <c:pt idx="14290">
                  <c:v>030XX S ASHLAND AV</c:v>
                </c:pt>
                <c:pt idx="14291">
                  <c:v>030XX S CALIFORNIA</c:v>
                </c:pt>
                <c:pt idx="14292">
                  <c:v>030XX S CALUMET AV</c:v>
                </c:pt>
                <c:pt idx="14293">
                  <c:v>030XX S FEDERAL ST</c:v>
                </c:pt>
                <c:pt idx="14294">
                  <c:v>030XX S GRATTEN AV</c:v>
                </c:pt>
                <c:pt idx="14295">
                  <c:v>030XX S HALSTED ST</c:v>
                </c:pt>
                <c:pt idx="14296">
                  <c:v>030XX S HARDING AV</c:v>
                </c:pt>
                <c:pt idx="14297">
                  <c:v>030XX S HARDING ST</c:v>
                </c:pt>
                <c:pt idx="14298">
                  <c:v>030XX S KEDZIE AVE</c:v>
                </c:pt>
                <c:pt idx="14299">
                  <c:v>030XX S KEELER AVE</c:v>
                </c:pt>
                <c:pt idx="14300">
                  <c:v>030XX S KENNETH AV</c:v>
                </c:pt>
                <c:pt idx="14301">
                  <c:v>030XX S MILLARD AV</c:v>
                </c:pt>
                <c:pt idx="14302">
                  <c:v>030XX S POPLAR AVE</c:v>
                </c:pt>
                <c:pt idx="14303">
                  <c:v>030XX S WABASH AVE</c:v>
                </c:pt>
                <c:pt idx="14304">
                  <c:v>030XX S WALLACE ST</c:v>
                </c:pt>
                <c:pt idx="14305">
                  <c:v>030XX W AINSLIE ST</c:v>
                </c:pt>
                <c:pt idx="14306">
                  <c:v>030XX W ARTHUR AVE</c:v>
                </c:pt>
                <c:pt idx="14307">
                  <c:v>030XX W AUGUSTA BL</c:v>
                </c:pt>
                <c:pt idx="14308">
                  <c:v>030XX W AUGUSTA BV</c:v>
                </c:pt>
                <c:pt idx="14309">
                  <c:v>030XX W BELDEN AVE</c:v>
                </c:pt>
                <c:pt idx="14310">
                  <c:v>030XX W BELMONT AV</c:v>
                </c:pt>
                <c:pt idx="14311">
                  <c:v>030XX W CARROLL AV</c:v>
                </c:pt>
                <c:pt idx="14312">
                  <c:v>030XX W CULLOM AVE</c:v>
                </c:pt>
                <c:pt idx="14313">
                  <c:v>030XX W DICKENS AV</c:v>
                </c:pt>
                <c:pt idx="14314">
                  <c:v>030XX W LELAND AVE</c:v>
                </c:pt>
                <c:pt idx="14315">
                  <c:v>030XX W LYNDALE ST</c:v>
                </c:pt>
                <c:pt idx="14316">
                  <c:v>030XX W MADISON ST</c:v>
                </c:pt>
                <c:pt idx="14317">
                  <c:v>030XX W WILSON AVE</c:v>
                </c:pt>
                <c:pt idx="14318">
                  <c:v>031XX N ASHLAND AV</c:v>
                </c:pt>
                <c:pt idx="14319">
                  <c:v>031XX N AUSTIN AVE</c:v>
                </c:pt>
                <c:pt idx="14320">
                  <c:v>031XX N CENTRAL AV</c:v>
                </c:pt>
                <c:pt idx="14321">
                  <c:v>031XX N CLIFTON AV</c:v>
                </c:pt>
                <c:pt idx="14322">
                  <c:v>031XX N HALSTED ST</c:v>
                </c:pt>
                <c:pt idx="14323">
                  <c:v>031XX N HARDING AV</c:v>
                </c:pt>
                <c:pt idx="14324">
                  <c:v>031XX N HAUSSEN CT</c:v>
                </c:pt>
                <c:pt idx="14325">
                  <c:v>031XX N KEATING AV</c:v>
                </c:pt>
                <c:pt idx="14326">
                  <c:v>031XX N KEDZIE AVE</c:v>
                </c:pt>
                <c:pt idx="14327">
                  <c:v>031XX N KENMORE AV</c:v>
                </c:pt>
                <c:pt idx="14328">
                  <c:v>031XX N KENNETH AV</c:v>
                </c:pt>
                <c:pt idx="14329">
                  <c:v>031XX N KOLMAR AVE</c:v>
                </c:pt>
                <c:pt idx="14330">
                  <c:v>031XX N LARAMIE AV</c:v>
                </c:pt>
                <c:pt idx="14331">
                  <c:v>031XX N LEAVITT ST</c:v>
                </c:pt>
                <c:pt idx="14332">
                  <c:v>031XX N LINCOLN AV</c:v>
                </c:pt>
                <c:pt idx="14333">
                  <c:v>031XX N LINDER AVE</c:v>
                </c:pt>
                <c:pt idx="14334">
                  <c:v>031XX N MARMORA AV</c:v>
                </c:pt>
                <c:pt idx="14335">
                  <c:v>031XX N MOBILE AVE</c:v>
                </c:pt>
                <c:pt idx="14336">
                  <c:v>031XX N NATCHEZ AV</c:v>
                </c:pt>
                <c:pt idx="14337">
                  <c:v>031XX N NATOMA AVE</c:v>
                </c:pt>
                <c:pt idx="14338">
                  <c:v>031XX N NEWLAND AV</c:v>
                </c:pt>
                <c:pt idx="14339">
                  <c:v>031XX N OCONTO AVE</c:v>
                </c:pt>
                <c:pt idx="14340">
                  <c:v>031XX N OCTAVIA AV</c:v>
                </c:pt>
                <c:pt idx="14341">
                  <c:v>031XX N ORCHARD ST</c:v>
                </c:pt>
                <c:pt idx="14342">
                  <c:v>031XX N ORIOLE AVE</c:v>
                </c:pt>
                <c:pt idx="14343">
                  <c:v>031XX N RACINE AVE</c:v>
                </c:pt>
                <c:pt idx="14344">
                  <c:v>031XX S ARCHER AVE</c:v>
                </c:pt>
                <c:pt idx="14345">
                  <c:v>031XX S EMERALD AV</c:v>
                </c:pt>
                <c:pt idx="14346">
                  <c:v>031XX S ERIKSEN DR</c:v>
                </c:pt>
                <c:pt idx="14347">
                  <c:v>031XX S HAMLIN AVE</c:v>
                </c:pt>
                <c:pt idx="14348">
                  <c:v>031XX S INDIANA AV</c:v>
                </c:pt>
                <c:pt idx="14349">
                  <c:v>031XX S KARLOV AVE</c:v>
                </c:pt>
                <c:pt idx="14350">
                  <c:v>031XX S KEDVALE AV</c:v>
                </c:pt>
                <c:pt idx="14351">
                  <c:v>031XX S KOSTNER AV</c:v>
                </c:pt>
                <c:pt idx="14352">
                  <c:v>031XX S NORMAL AVE</c:v>
                </c:pt>
                <c:pt idx="14353">
                  <c:v>031XX S PARNELL AV</c:v>
                </c:pt>
                <c:pt idx="14354">
                  <c:v>031XX S PRAIRIE AV</c:v>
                </c:pt>
                <c:pt idx="14355">
                  <c:v>031XX S PULASKI RD</c:v>
                </c:pt>
                <c:pt idx="14356">
                  <c:v>031XX S RHODES AVE</c:v>
                </c:pt>
                <c:pt idx="14357">
                  <c:v>031XX S SHIELDS AV</c:v>
                </c:pt>
                <c:pt idx="14358">
                  <c:v>031XX S STEWART AV</c:v>
                </c:pt>
                <c:pt idx="14359">
                  <c:v>031XX S WESTERN AV</c:v>
                </c:pt>
                <c:pt idx="14360">
                  <c:v>031XX W ADDISON ST</c:v>
                </c:pt>
                <c:pt idx="14361">
                  <c:v>031XX W ALBION AVE</c:v>
                </c:pt>
                <c:pt idx="14362">
                  <c:v>031XX W BERTEAU AV</c:v>
                </c:pt>
                <c:pt idx="14363">
                  <c:v>031XX W CHICAGO AV</c:v>
                </c:pt>
                <c:pt idx="14364">
                  <c:v>031XX W DOUGLAS BL</c:v>
                </c:pt>
                <c:pt idx="14365">
                  <c:v>031XX W DOUGLAS BV</c:v>
                </c:pt>
                <c:pt idx="14366">
                  <c:v>031XX W FOSTER AVE</c:v>
                </c:pt>
                <c:pt idx="14367">
                  <c:v>031XX W JACKSON BL</c:v>
                </c:pt>
                <c:pt idx="14368">
                  <c:v>031XX W JACKSON BV</c:v>
                </c:pt>
                <c:pt idx="14369">
                  <c:v>031XX W JARLATH ST</c:v>
                </c:pt>
                <c:pt idx="14370">
                  <c:v>031XX W JARVIS AVE</c:v>
                </c:pt>
                <c:pt idx="14371">
                  <c:v>031XX W JEROME ST.</c:v>
                </c:pt>
                <c:pt idx="14372">
                  <c:v>031XX W LOGAN BLVD</c:v>
                </c:pt>
                <c:pt idx="14373">
                  <c:v>031XX W MEDILL AVE</c:v>
                </c:pt>
                <c:pt idx="14374">
                  <c:v>031XX W PRATT BLVD</c:v>
                </c:pt>
                <c:pt idx="14375">
                  <c:v>031XX W SHERWIN AV</c:v>
                </c:pt>
                <c:pt idx="14376">
                  <c:v>031XX W WALLEN AVE</c:v>
                </c:pt>
                <c:pt idx="14377">
                  <c:v>032XX N ALBANY AVE</c:v>
                </c:pt>
                <c:pt idx="14378">
                  <c:v>032XX N CICERO AVE</c:v>
                </c:pt>
                <c:pt idx="14379">
                  <c:v>032XX N ELSTON AVE</c:v>
                </c:pt>
                <c:pt idx="14380">
                  <c:v>032XX N HAMLIN AVE</c:v>
                </c:pt>
                <c:pt idx="14381">
                  <c:v>032XX N HARLEM AVE</c:v>
                </c:pt>
                <c:pt idx="14382">
                  <c:v>032XX N KARLOV AVE</c:v>
                </c:pt>
                <c:pt idx="14383">
                  <c:v>032XX N KILDARE AV</c:v>
                </c:pt>
                <c:pt idx="14384">
                  <c:v>032XX N KIMBALL AV</c:v>
                </c:pt>
                <c:pt idx="14385">
                  <c:v>032XX N KOSTNER AV</c:v>
                </c:pt>
                <c:pt idx="14386">
                  <c:v>032XX N MELVINA AV</c:v>
                </c:pt>
                <c:pt idx="14387">
                  <c:v>032XX N MENARD AVE</c:v>
                </c:pt>
                <c:pt idx="14388">
                  <c:v>032XX N NEENAH AVE</c:v>
                </c:pt>
                <c:pt idx="14389">
                  <c:v>032XX N NORDICA AV</c:v>
                </c:pt>
                <c:pt idx="14390">
                  <c:v>032XX N OAKLEY AVE</c:v>
                </c:pt>
                <c:pt idx="14391">
                  <c:v>032XX N OLCOTT AVE</c:v>
                </c:pt>
                <c:pt idx="14392">
                  <c:v>032XX N OSCEOLA AV</c:v>
                </c:pt>
                <c:pt idx="14393">
                  <c:v>032XX N PAULINA ST</c:v>
                </c:pt>
                <c:pt idx="14394">
                  <c:v>032XX N PIONEER AV</c:v>
                </c:pt>
                <c:pt idx="14395">
                  <c:v>032XX N PONTIAC AV</c:v>
                </c:pt>
                <c:pt idx="14396">
                  <c:v>032XX N PULASKI RD</c:v>
                </c:pt>
                <c:pt idx="14397">
                  <c:v>032XX N TALMAN AVE</c:v>
                </c:pt>
                <c:pt idx="14398">
                  <c:v>032XX N WESTERN AV</c:v>
                </c:pt>
                <c:pt idx="14399">
                  <c:v>032XX N WILTON AVE</c:v>
                </c:pt>
                <c:pt idx="14400">
                  <c:v>032XX N WOLCOTT AV</c:v>
                </c:pt>
                <c:pt idx="14401">
                  <c:v>032XX S ASHLAND AV</c:v>
                </c:pt>
                <c:pt idx="14402">
                  <c:v>032XX S CALUMET AV</c:v>
                </c:pt>
                <c:pt idx="14403">
                  <c:v>032XX S FEDERAL ST</c:v>
                </c:pt>
                <c:pt idx="14404">
                  <c:v>032XX S HALSTED ST</c:v>
                </c:pt>
                <c:pt idx="14405">
                  <c:v>032XX S HARDING AV</c:v>
                </c:pt>
                <c:pt idx="14406">
                  <c:v>032XX S KEDZIE AVE</c:v>
                </c:pt>
                <c:pt idx="14407">
                  <c:v>032XX S KEELER AVE</c:v>
                </c:pt>
                <c:pt idx="14408">
                  <c:v>032XX S LEAVITT ST</c:v>
                </c:pt>
                <c:pt idx="14409">
                  <c:v>032XX S MILLARD AV</c:v>
                </c:pt>
                <c:pt idx="14410">
                  <c:v>032XX S RACINE AVE</c:v>
                </c:pt>
                <c:pt idx="14411">
                  <c:v>032XX S WABASH AVE</c:v>
                </c:pt>
                <c:pt idx="14412">
                  <c:v>032XX S WALLACE ST</c:v>
                </c:pt>
                <c:pt idx="14413">
                  <c:v>032XX W AINSLIE ST</c:v>
                </c:pt>
                <c:pt idx="14414">
                  <c:v>032XX W ALTGELD ST</c:v>
                </c:pt>
                <c:pt idx="14415">
                  <c:v>032XX W AUGUSTA BL</c:v>
                </c:pt>
                <c:pt idx="14416">
                  <c:v>032XX W BELDEN AVE</c:v>
                </c:pt>
                <c:pt idx="14417">
                  <c:v>032XX W BELMONT AV</c:v>
                </c:pt>
                <c:pt idx="14418">
                  <c:v>032XX W CARMEN AVE</c:v>
                </c:pt>
                <c:pt idx="14419">
                  <c:v>032XX W CARROLL AV</c:v>
                </c:pt>
                <c:pt idx="14420">
                  <c:v>032XX W CULLOM AVE</c:v>
                </c:pt>
                <c:pt idx="14421">
                  <c:v>032XX W DICKENS AV</c:v>
                </c:pt>
                <c:pt idx="14422">
                  <c:v>032XX W HADDON AVE</c:v>
                </c:pt>
                <c:pt idx="14423">
                  <c:v>032XX W LELAND AVE</c:v>
                </c:pt>
                <c:pt idx="14424">
                  <c:v>032XX W MADISON ST</c:v>
                </c:pt>
                <c:pt idx="14425">
                  <c:v>032XX W MAYPOLE AV</c:v>
                </c:pt>
                <c:pt idx="14426">
                  <c:v>032XX W PIERCE AVE</c:v>
                </c:pt>
                <c:pt idx="14427">
                  <c:v>032XX W POTOMAC AV</c:v>
                </c:pt>
                <c:pt idx="14428">
                  <c:v>032XX W WILSON AVE</c:v>
                </c:pt>
                <c:pt idx="14429">
                  <c:v>033XX N ASHLAND AV</c:v>
                </c:pt>
                <c:pt idx="14430">
                  <c:v>033XX N AUSTIN AVE</c:v>
                </c:pt>
                <c:pt idx="14431">
                  <c:v>033XX N CENTRAL AV</c:v>
                </c:pt>
                <c:pt idx="14432">
                  <c:v>033XX N CLIFTON AV</c:v>
                </c:pt>
                <c:pt idx="14433">
                  <c:v>033XX N HALSTED ST</c:v>
                </c:pt>
                <c:pt idx="14434">
                  <c:v>033XX N HARDING AV</c:v>
                </c:pt>
                <c:pt idx="14435">
                  <c:v>033XX N Halsted St</c:v>
                </c:pt>
                <c:pt idx="14436">
                  <c:v>033XX N KEATING AV</c:v>
                </c:pt>
                <c:pt idx="14437">
                  <c:v>033XX N KEDZIE AVE</c:v>
                </c:pt>
                <c:pt idx="14438">
                  <c:v>033XX N KEELER AVE</c:v>
                </c:pt>
                <c:pt idx="14439">
                  <c:v>033XX N KENMORE AV</c:v>
                </c:pt>
                <c:pt idx="14440">
                  <c:v>033XX N KENNETH AV</c:v>
                </c:pt>
                <c:pt idx="14441">
                  <c:v>033XX N KOLMAR AVE</c:v>
                </c:pt>
                <c:pt idx="14442">
                  <c:v>033XX N LARAMIE AV</c:v>
                </c:pt>
                <c:pt idx="14443">
                  <c:v>033XX N LEAVITT ST</c:v>
                </c:pt>
                <c:pt idx="14444">
                  <c:v>033XX N LINCOLN AV</c:v>
                </c:pt>
                <c:pt idx="14445">
                  <c:v>033XX N LINDER AVE</c:v>
                </c:pt>
                <c:pt idx="14446">
                  <c:v>033XX N MARMORA AV</c:v>
                </c:pt>
                <c:pt idx="14447">
                  <c:v>033XX N MOBILE AVE</c:v>
                </c:pt>
                <c:pt idx="14448">
                  <c:v>033XX N NATCHEZ AV</c:v>
                </c:pt>
                <c:pt idx="14449">
                  <c:v>033XX N NATOMA AVE</c:v>
                </c:pt>
                <c:pt idx="14450">
                  <c:v>033XX N NEWLAND AV</c:v>
                </c:pt>
                <c:pt idx="14451">
                  <c:v>033XX N OCONTO AVE</c:v>
                </c:pt>
                <c:pt idx="14452">
                  <c:v>033XX N OCTAVIA AV</c:v>
                </c:pt>
                <c:pt idx="14453">
                  <c:v>033XX N ORANGE AVE</c:v>
                </c:pt>
                <c:pt idx="14454">
                  <c:v>033XX N ORIOLE AVE</c:v>
                </c:pt>
                <c:pt idx="14455">
                  <c:v>033XX N OTTAWA AVE</c:v>
                </c:pt>
                <c:pt idx="14456">
                  <c:v>033XX N OZANAM AVE</c:v>
                </c:pt>
                <c:pt idx="14457">
                  <c:v>033XX N PACIFIC AV</c:v>
                </c:pt>
                <c:pt idx="14458">
                  <c:v>033XX N PANAMA AVE</c:v>
                </c:pt>
                <c:pt idx="14459">
                  <c:v>033XX N RACINE AVE</c:v>
                </c:pt>
                <c:pt idx="14460">
                  <c:v>033XX N WHIPPLE ST</c:v>
                </c:pt>
                <c:pt idx="14461">
                  <c:v>033XX S ARCHER AVE</c:v>
                </c:pt>
                <c:pt idx="14462">
                  <c:v>033XX S EMERALD AV</c:v>
                </c:pt>
                <c:pt idx="14463">
                  <c:v>033XX S HAMLIN AVE</c:v>
                </c:pt>
                <c:pt idx="14464">
                  <c:v>033XX S INDIANA AV</c:v>
                </c:pt>
                <c:pt idx="14465">
                  <c:v>033XX S JUSTINE ST</c:v>
                </c:pt>
                <c:pt idx="14466">
                  <c:v>033XX S NORMAL AVE</c:v>
                </c:pt>
                <c:pt idx="14467">
                  <c:v>033XX S OAKLEY AVE</c:v>
                </c:pt>
                <c:pt idx="14468">
                  <c:v>033XX S PARNELL AV</c:v>
                </c:pt>
                <c:pt idx="14469">
                  <c:v>033XX S PAULINA ST</c:v>
                </c:pt>
                <c:pt idx="14470">
                  <c:v>033XX S PRAIRIE AV</c:v>
                </c:pt>
                <c:pt idx="14471">
                  <c:v>033XX S PULASKI RD</c:v>
                </c:pt>
                <c:pt idx="14472">
                  <c:v>033XX S RHODES AVE</c:v>
                </c:pt>
                <c:pt idx="14473">
                  <c:v>033XX S SEELEY AVE</c:v>
                </c:pt>
                <c:pt idx="14474">
                  <c:v>033XX S SHIELDS AV</c:v>
                </c:pt>
                <c:pt idx="14475">
                  <c:v>033XX S STEWART AV</c:v>
                </c:pt>
                <c:pt idx="14476">
                  <c:v>033XX S WESTERN AV</c:v>
                </c:pt>
                <c:pt idx="14477">
                  <c:v>033XX W ADDISON ST</c:v>
                </c:pt>
                <c:pt idx="14478">
                  <c:v>033XX W ARDMORE AV</c:v>
                </c:pt>
                <c:pt idx="14479">
                  <c:v>033XX W BERTEAU AV</c:v>
                </c:pt>
                <c:pt idx="14480">
                  <c:v>033XX W BERWYN AVE</c:v>
                </c:pt>
                <c:pt idx="14481">
                  <c:v>033XX W CATALPA AV</c:v>
                </c:pt>
                <c:pt idx="14482">
                  <c:v>033XX W CHICAGO AV</c:v>
                </c:pt>
                <c:pt idx="14483">
                  <c:v>033XX W CRYSTAL ST</c:v>
                </c:pt>
                <c:pt idx="14484">
                  <c:v>033XX W DOUGLAS BL</c:v>
                </c:pt>
                <c:pt idx="14485">
                  <c:v>033XX W DOUGLAS BV</c:v>
                </c:pt>
                <c:pt idx="14486">
                  <c:v>033XX W FOSTER AVE</c:v>
                </c:pt>
                <c:pt idx="14487">
                  <c:v>033XX W JACKSON BL</c:v>
                </c:pt>
                <c:pt idx="14488">
                  <c:v>033XX W JACKSON BV</c:v>
                </c:pt>
                <c:pt idx="14489">
                  <c:v>033XX W WARNER AVE</c:v>
                </c:pt>
                <c:pt idx="14490">
                  <c:v>034XX N ALBANY AVE</c:v>
                </c:pt>
                <c:pt idx="14491">
                  <c:v>034XX N CICERO AVE</c:v>
                </c:pt>
                <c:pt idx="14492">
                  <c:v>034XX N ELSTON AVE</c:v>
                </c:pt>
                <c:pt idx="14493">
                  <c:v>034XX N HAMLIN AVE</c:v>
                </c:pt>
                <c:pt idx="14494">
                  <c:v>034XX N HARLEM AVE</c:v>
                </c:pt>
                <c:pt idx="14495">
                  <c:v>034XX N JANSSEN AV</c:v>
                </c:pt>
                <c:pt idx="14496">
                  <c:v>034XX N KARLOV AVE</c:v>
                </c:pt>
                <c:pt idx="14497">
                  <c:v>034XX N KEDVALE AV</c:v>
                </c:pt>
                <c:pt idx="14498">
                  <c:v>034XX N KENTON AVE</c:v>
                </c:pt>
                <c:pt idx="14499">
                  <c:v>034XX N KILDARE AV</c:v>
                </c:pt>
                <c:pt idx="14500">
                  <c:v>034XX N KIMBALL AV</c:v>
                </c:pt>
                <c:pt idx="14501">
                  <c:v>034XX N KOSTNER AV</c:v>
                </c:pt>
                <c:pt idx="14502">
                  <c:v>034XX N LOWELL AVE</c:v>
                </c:pt>
                <c:pt idx="14503">
                  <c:v>034XX N MELVINA AV</c:v>
                </c:pt>
                <c:pt idx="14504">
                  <c:v>034XX N MENARD AVE</c:v>
                </c:pt>
                <c:pt idx="14505">
                  <c:v>034XX N NEENAH AVE</c:v>
                </c:pt>
                <c:pt idx="14506">
                  <c:v>034XX N NORDICA AV</c:v>
                </c:pt>
                <c:pt idx="14507">
                  <c:v>034XX N OAKLEY AVE</c:v>
                </c:pt>
                <c:pt idx="14508">
                  <c:v>034XX N OLCOTT AVE</c:v>
                </c:pt>
                <c:pt idx="14509">
                  <c:v>034XX N OSCEOLA AV</c:v>
                </c:pt>
                <c:pt idx="14510">
                  <c:v>034XX N PAULINA ST</c:v>
                </c:pt>
                <c:pt idx="14511">
                  <c:v>034XX N PIONEER AV</c:v>
                </c:pt>
                <c:pt idx="14512">
                  <c:v>034XX N PONTIAC AV</c:v>
                </c:pt>
                <c:pt idx="14513">
                  <c:v>034XX N PULASKI RD</c:v>
                </c:pt>
                <c:pt idx="14514">
                  <c:v>034XX N SEELEY AVE</c:v>
                </c:pt>
                <c:pt idx="14515">
                  <c:v>034XX N WESTERN AV</c:v>
                </c:pt>
                <c:pt idx="14516">
                  <c:v>034XX N WOLCOTT AV</c:v>
                </c:pt>
                <c:pt idx="14517">
                  <c:v>034XX S ASHLAND AV</c:v>
                </c:pt>
                <c:pt idx="14518">
                  <c:v>034XX S CALUMET AV</c:v>
                </c:pt>
                <c:pt idx="14519">
                  <c:v>034XX S FEDERAL ST</c:v>
                </c:pt>
                <c:pt idx="14520">
                  <c:v>034XX S HALSTED ST</c:v>
                </c:pt>
                <c:pt idx="14521">
                  <c:v>034XX S KEDZIE AVE</c:v>
                </c:pt>
                <c:pt idx="14522">
                  <c:v>034XX S LEAVITT ST</c:v>
                </c:pt>
                <c:pt idx="14523">
                  <c:v>034XX S RACINE AVE</c:v>
                </c:pt>
                <c:pt idx="14524">
                  <c:v>034XX S WABASH AVE</c:v>
                </c:pt>
                <c:pt idx="14525">
                  <c:v>034XX S WALLACE ST</c:v>
                </c:pt>
                <c:pt idx="14526">
                  <c:v>034XX S WESTERN BL</c:v>
                </c:pt>
                <c:pt idx="14527">
                  <c:v>034XX W AINSLIE ST</c:v>
                </c:pt>
                <c:pt idx="14528">
                  <c:v>034XX W ALTGELD ST</c:v>
                </c:pt>
                <c:pt idx="14529">
                  <c:v>034XX W AUGUSTA BL</c:v>
                </c:pt>
                <c:pt idx="14530">
                  <c:v>034XX W AUGUSTA BV</c:v>
                </c:pt>
                <c:pt idx="14531">
                  <c:v>034XX W BELDEN AVE</c:v>
                </c:pt>
                <c:pt idx="14532">
                  <c:v>034XX W BELMONT AV</c:v>
                </c:pt>
                <c:pt idx="14533">
                  <c:v>034XX W CARMEN AVE</c:v>
                </c:pt>
                <c:pt idx="14534">
                  <c:v>034XX W CARROLL AV</c:v>
                </c:pt>
                <c:pt idx="14535">
                  <c:v>034XX W CULLOM AVE</c:v>
                </c:pt>
                <c:pt idx="14536">
                  <c:v>034XX W DICKENS AV</c:v>
                </c:pt>
                <c:pt idx="14537">
                  <c:v>034XX W LELAND AVE</c:v>
                </c:pt>
                <c:pt idx="14538">
                  <c:v>034XX W LYNDALE ST</c:v>
                </c:pt>
                <c:pt idx="14539">
                  <c:v>034XX W MADISON ST</c:v>
                </c:pt>
                <c:pt idx="14540">
                  <c:v>034XX W MELROSE ST</c:v>
                </c:pt>
                <c:pt idx="14541">
                  <c:v>034XX W PIERCE AVE</c:v>
                </c:pt>
                <c:pt idx="14542">
                  <c:v>034XX W POTOMAC AV</c:v>
                </c:pt>
                <c:pt idx="14543">
                  <c:v>034XX W WILSON AVE</c:v>
                </c:pt>
                <c:pt idx="14544">
                  <c:v>035XX N ASHLAND AV</c:v>
                </c:pt>
                <c:pt idx="14545">
                  <c:v>035XX N AUSTIN AVE</c:v>
                </c:pt>
                <c:pt idx="14546">
                  <c:v>035XX N CENTRAL AV</c:v>
                </c:pt>
                <c:pt idx="14547">
                  <c:v>035XX N FREMONT ST</c:v>
                </c:pt>
                <c:pt idx="14548">
                  <c:v>035XX N HALSTED ST</c:v>
                </c:pt>
                <c:pt idx="14549">
                  <c:v>035XX N KEATING AV</c:v>
                </c:pt>
                <c:pt idx="14550">
                  <c:v>035XX N KEDZIE AVE</c:v>
                </c:pt>
                <c:pt idx="14551">
                  <c:v>035XX N KEELER AVE</c:v>
                </c:pt>
                <c:pt idx="14552">
                  <c:v>035XX N KOLMAR AVE</c:v>
                </c:pt>
                <c:pt idx="14553">
                  <c:v>035XX N LARAMIE AV</c:v>
                </c:pt>
                <c:pt idx="14554">
                  <c:v>035XX N LEAVITT ST</c:v>
                </c:pt>
                <c:pt idx="14555">
                  <c:v>035XX N LINCOLN AV</c:v>
                </c:pt>
                <c:pt idx="14556">
                  <c:v>035XX N LINDER AVE</c:v>
                </c:pt>
                <c:pt idx="14557">
                  <c:v>035XX N MARMORA AV</c:v>
                </c:pt>
                <c:pt idx="14558">
                  <c:v>035XX N MOBILE AVE</c:v>
                </c:pt>
                <c:pt idx="14559">
                  <c:v>035XX N NATCHEZ AV</c:v>
                </c:pt>
                <c:pt idx="14560">
                  <c:v>035XX N NATOMA AVE</c:v>
                </c:pt>
                <c:pt idx="14561">
                  <c:v>035XX N OCONTO AVE</c:v>
                </c:pt>
                <c:pt idx="14562">
                  <c:v>035XX N OCTAVIA AV</c:v>
                </c:pt>
                <c:pt idx="14563">
                  <c:v>035XX N ORANGE AVE</c:v>
                </c:pt>
                <c:pt idx="14564">
                  <c:v>035XX N ORIOLE AVE</c:v>
                </c:pt>
                <c:pt idx="14565">
                  <c:v>035XX N OTTAWA AVE</c:v>
                </c:pt>
                <c:pt idx="14566">
                  <c:v>035XX N OZANAM AVE</c:v>
                </c:pt>
                <c:pt idx="14567">
                  <c:v>035XX N PANAMA AVE</c:v>
                </c:pt>
                <c:pt idx="14568">
                  <c:v>035XX N RACINE AVE</c:v>
                </c:pt>
                <c:pt idx="14569">
                  <c:v>035XX N WHIPPLE ST</c:v>
                </c:pt>
                <c:pt idx="14570">
                  <c:v>035XX S ARCHER AVE</c:v>
                </c:pt>
                <c:pt idx="14571">
                  <c:v>035XX S EMERALD AV</c:v>
                </c:pt>
                <c:pt idx="14572">
                  <c:v>035XX S INDIANA AV</c:v>
                </c:pt>
                <c:pt idx="14573">
                  <c:v>035XX S NORMAL AVE</c:v>
                </c:pt>
                <c:pt idx="14574">
                  <c:v>035XX S OAKLEY AVE</c:v>
                </c:pt>
                <c:pt idx="14575">
                  <c:v>035XX S PARNELL AV</c:v>
                </c:pt>
                <c:pt idx="14576">
                  <c:v>035XX S PAULINA ST</c:v>
                </c:pt>
                <c:pt idx="14577">
                  <c:v>035XX S PRAIRIE AV</c:v>
                </c:pt>
                <c:pt idx="14578">
                  <c:v>035XX S PULASKI RD</c:v>
                </c:pt>
                <c:pt idx="14579">
                  <c:v>035XX S RHODES AVE</c:v>
                </c:pt>
                <c:pt idx="14580">
                  <c:v>035XX S SEELEY AVE</c:v>
                </c:pt>
                <c:pt idx="14581">
                  <c:v>035XX S SHIELDS AV</c:v>
                </c:pt>
                <c:pt idx="14582">
                  <c:v>035XX S WESTERN AV</c:v>
                </c:pt>
                <c:pt idx="14583">
                  <c:v>035XX S WOLCOTT AV</c:v>
                </c:pt>
                <c:pt idx="14584">
                  <c:v>035XX W ADDISON ST</c:v>
                </c:pt>
                <c:pt idx="14585">
                  <c:v>035XX W ARDMORE AV</c:v>
                </c:pt>
                <c:pt idx="14586">
                  <c:v>035XX W BERTEAU AV</c:v>
                </c:pt>
                <c:pt idx="14587">
                  <c:v>035XX W CHICAGO AV</c:v>
                </c:pt>
                <c:pt idx="14588">
                  <c:v>035XX W DOUGLAS BL</c:v>
                </c:pt>
                <c:pt idx="14589">
                  <c:v>035XX W DOUGLAS BV</c:v>
                </c:pt>
                <c:pt idx="14590">
                  <c:v>035XX W FOSTER AVE</c:v>
                </c:pt>
                <c:pt idx="14591">
                  <c:v>035XX W JACKSON BL</c:v>
                </c:pt>
                <c:pt idx="14592">
                  <c:v>035XX W JACKSON BV</c:v>
                </c:pt>
                <c:pt idx="14593">
                  <c:v>035XX W MC LEAN AV</c:v>
                </c:pt>
                <c:pt idx="14594">
                  <c:v>035XX W MEDILL AVE</c:v>
                </c:pt>
                <c:pt idx="14595">
                  <c:v>035XX W WOLFRAM ST</c:v>
                </c:pt>
                <c:pt idx="14596">
                  <c:v>036XX N ALBANY AVE</c:v>
                </c:pt>
                <c:pt idx="14597">
                  <c:v>036XX N BERNARD ST</c:v>
                </c:pt>
                <c:pt idx="14598">
                  <c:v>036XX N CICERO AVE</c:v>
                </c:pt>
                <c:pt idx="14599">
                  <c:v>036XX N ELSTON AVE</c:v>
                </c:pt>
                <c:pt idx="14600">
                  <c:v>036XX N HAMLIN AVE</c:v>
                </c:pt>
                <c:pt idx="14601">
                  <c:v>036XX N HARLEM AVE</c:v>
                </c:pt>
                <c:pt idx="14602">
                  <c:v>036XX N JANSSEN AV</c:v>
                </c:pt>
                <c:pt idx="14603">
                  <c:v>036XX N KEDVALE AV</c:v>
                </c:pt>
                <c:pt idx="14604">
                  <c:v>036XX N KIMBALL AV</c:v>
                </c:pt>
                <c:pt idx="14605">
                  <c:v>036XX N MELVINA AV</c:v>
                </c:pt>
                <c:pt idx="14606">
                  <c:v>036XX N MENARD AVE</c:v>
                </c:pt>
                <c:pt idx="14607">
                  <c:v>036XX N NORDICA AV</c:v>
                </c:pt>
                <c:pt idx="14608">
                  <c:v>036XX N OAKLEY AVE</c:v>
                </c:pt>
                <c:pt idx="14609">
                  <c:v>036XX N OLCOTT AVE</c:v>
                </c:pt>
                <c:pt idx="14610">
                  <c:v>036XX N OSCEOLA AV</c:v>
                </c:pt>
                <c:pt idx="14611">
                  <c:v>036XX N PAULINA ST</c:v>
                </c:pt>
                <c:pt idx="14612">
                  <c:v>036XX N PIONEER AV</c:v>
                </c:pt>
                <c:pt idx="14613">
                  <c:v>036XX N PONTIAC AV</c:v>
                </c:pt>
                <c:pt idx="14614">
                  <c:v>036XX N PULASKI RD</c:v>
                </c:pt>
                <c:pt idx="14615">
                  <c:v>036XX N SAWYER AVE</c:v>
                </c:pt>
                <c:pt idx="14616">
                  <c:v>036XX N SEELEY AVE</c:v>
                </c:pt>
                <c:pt idx="14617">
                  <c:v>036XX N TALMAN AVE</c:v>
                </c:pt>
                <c:pt idx="14618">
                  <c:v>036XX N WESTERN AV</c:v>
                </c:pt>
                <c:pt idx="14619">
                  <c:v>036XX N WILTON AVE</c:v>
                </c:pt>
                <c:pt idx="14620">
                  <c:v>036XX N WOLCOTT AV</c:v>
                </c:pt>
                <c:pt idx="14621">
                  <c:v>036XX S ASHLAND AV</c:v>
                </c:pt>
                <c:pt idx="14622">
                  <c:v>036XX S CALUMET AV</c:v>
                </c:pt>
                <c:pt idx="14623">
                  <c:v>036XX S FEDERAL ST</c:v>
                </c:pt>
                <c:pt idx="14624">
                  <c:v>036XX S HALSTED ST</c:v>
                </c:pt>
                <c:pt idx="14625">
                  <c:v>036XX S KEDZIE AVE</c:v>
                </c:pt>
                <c:pt idx="14626">
                  <c:v>036XX S LEAVITT ST</c:v>
                </c:pt>
                <c:pt idx="14627">
                  <c:v>036XX S RACINE AVE</c:v>
                </c:pt>
                <c:pt idx="14628">
                  <c:v>036XX S WABASH AVE</c:v>
                </c:pt>
                <c:pt idx="14629">
                  <c:v>036XX S WALLACE ST</c:v>
                </c:pt>
                <c:pt idx="14630">
                  <c:v>036XX S WESTERN BL</c:v>
                </c:pt>
                <c:pt idx="14631">
                  <c:v>036XX W AGATITE AV</c:v>
                </c:pt>
                <c:pt idx="14632">
                  <c:v>036XX W AINSLIE ST</c:v>
                </c:pt>
                <c:pt idx="14633">
                  <c:v>036XX W ALTGELD ST</c:v>
                </c:pt>
                <c:pt idx="14634">
                  <c:v>036XX W AUGUSTA BL</c:v>
                </c:pt>
                <c:pt idx="14635">
                  <c:v>036XX W AUGUSTA BV</c:v>
                </c:pt>
                <c:pt idx="14636">
                  <c:v>036XX W BELDEN AVE</c:v>
                </c:pt>
                <c:pt idx="14637">
                  <c:v>036XX W BELMONT AV</c:v>
                </c:pt>
                <c:pt idx="14638">
                  <c:v>036XX W CARMEN AVE</c:v>
                </c:pt>
                <c:pt idx="14639">
                  <c:v>036XX W CULLOM AVE</c:v>
                </c:pt>
                <c:pt idx="14640">
                  <c:v>036XX W DICKENS AV</c:v>
                </c:pt>
                <c:pt idx="14641">
                  <c:v>036XX W LELAND AVE</c:v>
                </c:pt>
                <c:pt idx="14642">
                  <c:v>036XX W MADISON ST</c:v>
                </c:pt>
                <c:pt idx="14643">
                  <c:v>036XX W OAKDALE AV</c:v>
                </c:pt>
                <c:pt idx="14644">
                  <c:v>036XX W POTOMAC AV</c:v>
                </c:pt>
                <c:pt idx="14645">
                  <c:v>036XX W WILSON AVE</c:v>
                </c:pt>
                <c:pt idx="14646">
                  <c:v>037XX N ASHLAND AV</c:v>
                </c:pt>
                <c:pt idx="14647">
                  <c:v>037XX N AUSTIN AVE</c:v>
                </c:pt>
                <c:pt idx="14648">
                  <c:v>037XX N CENTRAL AV</c:v>
                </c:pt>
                <c:pt idx="14649">
                  <c:v>037XX N CLIFTON AV</c:v>
                </c:pt>
                <c:pt idx="14650">
                  <c:v>037XX N FREMONT ST</c:v>
                </c:pt>
                <c:pt idx="14651">
                  <c:v>037XX N HALSTED ST</c:v>
                </c:pt>
                <c:pt idx="14652">
                  <c:v>037XX N HARDING AV</c:v>
                </c:pt>
                <c:pt idx="14653">
                  <c:v>037XX N KEDZIE AVE</c:v>
                </c:pt>
                <c:pt idx="14654">
                  <c:v>037XX N KEELER AVE</c:v>
                </c:pt>
                <c:pt idx="14655">
                  <c:v>037XX N KENMORE AV</c:v>
                </c:pt>
                <c:pt idx="14656">
                  <c:v>037XX N KENNETH AV</c:v>
                </c:pt>
                <c:pt idx="14657">
                  <c:v>037XX N Kedzie Ave</c:v>
                </c:pt>
                <c:pt idx="14658">
                  <c:v>037XX N LARAMIE AV</c:v>
                </c:pt>
                <c:pt idx="14659">
                  <c:v>037XX N LEAVITT ST</c:v>
                </c:pt>
                <c:pt idx="14660">
                  <c:v>037XX N LINDER AVE</c:v>
                </c:pt>
                <c:pt idx="14661">
                  <c:v>037XX N MARMORA AV</c:v>
                </c:pt>
                <c:pt idx="14662">
                  <c:v>037XX N MOBILE AVE</c:v>
                </c:pt>
                <c:pt idx="14663">
                  <c:v>037XX N NEWLAND AV</c:v>
                </c:pt>
                <c:pt idx="14664">
                  <c:v>037XX N OCONTO AVE</c:v>
                </c:pt>
                <c:pt idx="14665">
                  <c:v>037XX N OCTAVIA AV</c:v>
                </c:pt>
                <c:pt idx="14666">
                  <c:v>037XX N ORIOLE AVE</c:v>
                </c:pt>
                <c:pt idx="14667">
                  <c:v>037XX N OTTAWA AVE</c:v>
                </c:pt>
                <c:pt idx="14668">
                  <c:v>037XX N PACIFIC AV</c:v>
                </c:pt>
                <c:pt idx="14669">
                  <c:v>037XX N PANAMA AVE</c:v>
                </c:pt>
                <c:pt idx="14670">
                  <c:v>037XX N RACINE AVE</c:v>
                </c:pt>
                <c:pt idx="14671">
                  <c:v>037XX N WHIPPLE ST</c:v>
                </c:pt>
                <c:pt idx="14672">
                  <c:v>037XX S ALBANY AVE</c:v>
                </c:pt>
                <c:pt idx="14673">
                  <c:v>037XX S ARCHER AVE</c:v>
                </c:pt>
                <c:pt idx="14674">
                  <c:v>037XX S EMERALD AV</c:v>
                </c:pt>
                <c:pt idx="14675">
                  <c:v>037XX S INDIANA AV</c:v>
                </c:pt>
                <c:pt idx="14676">
                  <c:v>037XX S NORMAL AVE</c:v>
                </c:pt>
                <c:pt idx="14677">
                  <c:v>037XX S PARNELL AV</c:v>
                </c:pt>
                <c:pt idx="14678">
                  <c:v>037XX S PAULINA ST</c:v>
                </c:pt>
                <c:pt idx="14679">
                  <c:v>037XX S PRAIRIE AV</c:v>
                </c:pt>
                <c:pt idx="14680">
                  <c:v>037XX S PULASKI RD</c:v>
                </c:pt>
                <c:pt idx="14681">
                  <c:v>037XX S RHODES AVE</c:v>
                </c:pt>
                <c:pt idx="14682">
                  <c:v>037XX S WESTERN AV</c:v>
                </c:pt>
                <c:pt idx="14683">
                  <c:v>037XX S WOLCOTT AV</c:v>
                </c:pt>
                <c:pt idx="14684">
                  <c:v>037XX W ADDISON ST</c:v>
                </c:pt>
                <c:pt idx="14685">
                  <c:v>037XX W BERTEAU AV</c:v>
                </c:pt>
                <c:pt idx="14686">
                  <c:v>037XX W CHICAGO AV</c:v>
                </c:pt>
                <c:pt idx="14687">
                  <c:v>037XX W DOUGLAS BL</c:v>
                </c:pt>
                <c:pt idx="14688">
                  <c:v>037XX W DOUGLAS BV</c:v>
                </c:pt>
                <c:pt idx="14689">
                  <c:v>037XX W FOSTER AVE</c:v>
                </c:pt>
                <c:pt idx="14690">
                  <c:v>037XX W JACKSON BL</c:v>
                </c:pt>
                <c:pt idx="14691">
                  <c:v>037XX W MC LEAN AV</c:v>
                </c:pt>
                <c:pt idx="14692">
                  <c:v>037XX W RUMSEY AVE</c:v>
                </c:pt>
                <c:pt idx="14693">
                  <c:v>037XX W WINDSOR AV</c:v>
                </c:pt>
                <c:pt idx="14694">
                  <c:v>038XX  RAYMOND  AV</c:v>
                </c:pt>
                <c:pt idx="14695">
                  <c:v>038XX E FOREMAN DR</c:v>
                </c:pt>
                <c:pt idx="14696">
                  <c:v>038XX N ALBANY AVE</c:v>
                </c:pt>
                <c:pt idx="14697">
                  <c:v>038XX N BERNARD ST</c:v>
                </c:pt>
                <c:pt idx="14698">
                  <c:v>038XX N CICERO AVE</c:v>
                </c:pt>
                <c:pt idx="14699">
                  <c:v>038XX N ELSTON AVE</c:v>
                </c:pt>
                <c:pt idx="14700">
                  <c:v>038XX N HAMLIN AVE</c:v>
                </c:pt>
                <c:pt idx="14701">
                  <c:v>038XX N HARLEM AVE</c:v>
                </c:pt>
                <c:pt idx="14702">
                  <c:v>038XX N JANSSEN AV</c:v>
                </c:pt>
                <c:pt idx="14703">
                  <c:v>038XX N KEDVALE AV</c:v>
                </c:pt>
                <c:pt idx="14704">
                  <c:v>038XX N KENTON AVE</c:v>
                </c:pt>
                <c:pt idx="14705">
                  <c:v>038XX N KILDARE AV</c:v>
                </c:pt>
                <c:pt idx="14706">
                  <c:v>038XX N KIMBALL AV</c:v>
                </c:pt>
                <c:pt idx="14707">
                  <c:v>038XX N KOSTNER AV</c:v>
                </c:pt>
                <c:pt idx="14708">
                  <c:v>038XX N LOWELL AVE</c:v>
                </c:pt>
                <c:pt idx="14709">
                  <c:v>038XX N MELVINA AV</c:v>
                </c:pt>
                <c:pt idx="14710">
                  <c:v>038XX N MENARD AVE</c:v>
                </c:pt>
                <c:pt idx="14711">
                  <c:v>038XX N NORDICA AV</c:v>
                </c:pt>
                <c:pt idx="14712">
                  <c:v>038XX N OAKLEY AVE</c:v>
                </c:pt>
                <c:pt idx="14713">
                  <c:v>038XX N OLCOTT AVE</c:v>
                </c:pt>
                <c:pt idx="14714">
                  <c:v>038XX N OSCEOLA AV</c:v>
                </c:pt>
                <c:pt idx="14715">
                  <c:v>038XX N PAULINA ST</c:v>
                </c:pt>
                <c:pt idx="14716">
                  <c:v>038XX N PIONEER AV</c:v>
                </c:pt>
                <c:pt idx="14717">
                  <c:v>038XX N PONTIAC AV</c:v>
                </c:pt>
                <c:pt idx="14718">
                  <c:v>038XX N PULASKI RD</c:v>
                </c:pt>
                <c:pt idx="14719">
                  <c:v>038XX N SAWYER AVE</c:v>
                </c:pt>
                <c:pt idx="14720">
                  <c:v>038XX N SEELEY AVE</c:v>
                </c:pt>
                <c:pt idx="14721">
                  <c:v>038XX N WESTERN AV</c:v>
                </c:pt>
                <c:pt idx="14722">
                  <c:v>038XX N WILTON AVE</c:v>
                </c:pt>
                <c:pt idx="14723">
                  <c:v>038XX S ASHLAND AV</c:v>
                </c:pt>
                <c:pt idx="14724">
                  <c:v>038XX S CALUMET AV</c:v>
                </c:pt>
                <c:pt idx="14725">
                  <c:v>038XX S FEDERAL ST</c:v>
                </c:pt>
                <c:pt idx="14726">
                  <c:v>038XX S HALSTED ST</c:v>
                </c:pt>
                <c:pt idx="14727">
                  <c:v>038XX S KEDZIE AVE</c:v>
                </c:pt>
                <c:pt idx="14728">
                  <c:v>038XX S RACINE AVE</c:v>
                </c:pt>
                <c:pt idx="14729">
                  <c:v>038XX S VERNON AVE</c:v>
                </c:pt>
                <c:pt idx="14730">
                  <c:v>038XX S WABASH AVE</c:v>
                </c:pt>
                <c:pt idx="14731">
                  <c:v>038XX S WALLACE ST</c:v>
                </c:pt>
                <c:pt idx="14732">
                  <c:v>038XX S WESTERN BL</c:v>
                </c:pt>
                <c:pt idx="14733">
                  <c:v>038XX W AINSLIE ST</c:v>
                </c:pt>
                <c:pt idx="14734">
                  <c:v>038XX W ALTGELD ST</c:v>
                </c:pt>
                <c:pt idx="14735">
                  <c:v>038XX W AUGUSTA BL</c:v>
                </c:pt>
                <c:pt idx="14736">
                  <c:v>038XX W AUGUSTA BV</c:v>
                </c:pt>
                <c:pt idx="14737">
                  <c:v>038XX W BELDEN AVE</c:v>
                </c:pt>
                <c:pt idx="14738">
                  <c:v>038XX W BELMONT AV</c:v>
                </c:pt>
                <c:pt idx="14739">
                  <c:v>038XX W CARMEN AVE</c:v>
                </c:pt>
                <c:pt idx="14740">
                  <c:v>038XX W CULLOM AVE</c:v>
                </c:pt>
                <c:pt idx="14741">
                  <c:v>038XX W DICKENS AV</c:v>
                </c:pt>
                <c:pt idx="14742">
                  <c:v>038XX W GLADYS AVE</c:v>
                </c:pt>
                <c:pt idx="14743">
                  <c:v>038XX W HAYFORD ST</c:v>
                </c:pt>
                <c:pt idx="14744">
                  <c:v>038XX W LELAND AVE</c:v>
                </c:pt>
                <c:pt idx="14745">
                  <c:v>038XX W MADISON ST</c:v>
                </c:pt>
                <c:pt idx="14746">
                  <c:v>038XX W MAYPOLE AV</c:v>
                </c:pt>
                <c:pt idx="14747">
                  <c:v>038XX W WILSON AVE</c:v>
                </c:pt>
                <c:pt idx="14748">
                  <c:v>039XX N ASHLAND AV</c:v>
                </c:pt>
                <c:pt idx="14749">
                  <c:v>039XX N AUSTIN AVE</c:v>
                </c:pt>
                <c:pt idx="14750">
                  <c:v>039XX N CENTRAL AV</c:v>
                </c:pt>
                <c:pt idx="14751">
                  <c:v>039XX N FREMONT ST</c:v>
                </c:pt>
                <c:pt idx="14752">
                  <c:v>039XX N KEDZIE AVE</c:v>
                </c:pt>
                <c:pt idx="14753">
                  <c:v>039XX N KEELER AVE</c:v>
                </c:pt>
                <c:pt idx="14754">
                  <c:v>039XX N KENNETH AV</c:v>
                </c:pt>
                <c:pt idx="14755">
                  <c:v>039XX N KOLMAR AVE</c:v>
                </c:pt>
                <c:pt idx="14756">
                  <c:v>039XX N LARAMIE AV</c:v>
                </c:pt>
                <c:pt idx="14757">
                  <c:v>039XX N LEAVITT ST</c:v>
                </c:pt>
                <c:pt idx="14758">
                  <c:v>039XX N LINCOLN AV</c:v>
                </c:pt>
                <c:pt idx="14759">
                  <c:v>039XX N LINDER AVE</c:v>
                </c:pt>
                <c:pt idx="14760">
                  <c:v>039XX N MARMORA AV</c:v>
                </c:pt>
                <c:pt idx="14761">
                  <c:v>039XX N MOBILE AVE</c:v>
                </c:pt>
                <c:pt idx="14762">
                  <c:v>039XX N NATCHEZ AV</c:v>
                </c:pt>
                <c:pt idx="14763">
                  <c:v>039XX N NEWLAND AV</c:v>
                </c:pt>
                <c:pt idx="14764">
                  <c:v>039XX N OCONTO AVE</c:v>
                </c:pt>
                <c:pt idx="14765">
                  <c:v>039XX N OCTAVIA AV</c:v>
                </c:pt>
                <c:pt idx="14766">
                  <c:v>039XX N ORIOLE AVE</c:v>
                </c:pt>
                <c:pt idx="14767">
                  <c:v>039XX N OTTAWA AVE</c:v>
                </c:pt>
                <c:pt idx="14768">
                  <c:v>039XX N PACIFIC AV</c:v>
                </c:pt>
                <c:pt idx="14769">
                  <c:v>039XX N PANAMA AVE</c:v>
                </c:pt>
                <c:pt idx="14770">
                  <c:v>039XX N WHIPPLE ST</c:v>
                </c:pt>
                <c:pt idx="14771">
                  <c:v>039XX S ALBANY AVE</c:v>
                </c:pt>
                <c:pt idx="14772">
                  <c:v>039XX S ARCHER AVE</c:v>
                </c:pt>
                <c:pt idx="14773">
                  <c:v>039XX S CICERO AVE</c:v>
                </c:pt>
                <c:pt idx="14774">
                  <c:v>039XX S EMERALD AV</c:v>
                </c:pt>
                <c:pt idx="14775">
                  <c:v>039XX S INDIANA AV</c:v>
                </c:pt>
                <c:pt idx="14776">
                  <c:v>039XX S KARLOV AVE</c:v>
                </c:pt>
                <c:pt idx="14777">
                  <c:v>039XX S LANGLEY AV</c:v>
                </c:pt>
                <c:pt idx="14778">
                  <c:v>039XX S NORMAL AVE</c:v>
                </c:pt>
                <c:pt idx="14779">
                  <c:v>039XX S OAKLEY AVE</c:v>
                </c:pt>
                <c:pt idx="14780">
                  <c:v>039XX S PRAIRIE AV</c:v>
                </c:pt>
                <c:pt idx="14781">
                  <c:v>039XX S PULASKI RD</c:v>
                </c:pt>
                <c:pt idx="14782">
                  <c:v>039XX S TALMAN AVE</c:v>
                </c:pt>
                <c:pt idx="14783">
                  <c:v>039XX S WESTERN AV</c:v>
                </c:pt>
                <c:pt idx="14784">
                  <c:v>039XX S WOLCOTT AV</c:v>
                </c:pt>
                <c:pt idx="14785">
                  <c:v>039XX W ADDISON ST</c:v>
                </c:pt>
                <c:pt idx="14786">
                  <c:v>039XX W BERTEAU AV</c:v>
                </c:pt>
                <c:pt idx="14787">
                  <c:v>039XX W CHICAGO AV</c:v>
                </c:pt>
                <c:pt idx="14788">
                  <c:v>039XX W FOSTER AVE</c:v>
                </c:pt>
                <c:pt idx="14789">
                  <c:v>039XX W JACKSON BL</c:v>
                </c:pt>
                <c:pt idx="14790">
                  <c:v>039XX W JACKSON BV</c:v>
                </c:pt>
                <c:pt idx="14791">
                  <c:v>039XX W ONTARIO ST</c:v>
                </c:pt>
                <c:pt idx="14792">
                  <c:v>040XX N ASHLAND AV</c:v>
                </c:pt>
                <c:pt idx="14793">
                  <c:v>040XX N AUSTIN AVE</c:v>
                </c:pt>
                <c:pt idx="14794">
                  <c:v>040XX N CENTRAL AV</c:v>
                </c:pt>
                <c:pt idx="14795">
                  <c:v>040XX N HARDING AV</c:v>
                </c:pt>
                <c:pt idx="14796">
                  <c:v>040XX N KEDZIE AVE</c:v>
                </c:pt>
                <c:pt idx="14797">
                  <c:v>040XX N KEELER AVE</c:v>
                </c:pt>
                <c:pt idx="14798">
                  <c:v>040XX N KENMORE AV</c:v>
                </c:pt>
                <c:pt idx="14799">
                  <c:v>040XX N KENNETH AV</c:v>
                </c:pt>
                <c:pt idx="14800">
                  <c:v>040XX N KOLMAR AVE</c:v>
                </c:pt>
                <c:pt idx="14801">
                  <c:v>040XX N LAPORTE AV</c:v>
                </c:pt>
                <c:pt idx="14802">
                  <c:v>040XX N LARAMIE AV</c:v>
                </c:pt>
                <c:pt idx="14803">
                  <c:v>040XX N LEAVITT ST</c:v>
                </c:pt>
                <c:pt idx="14804">
                  <c:v>040XX N LINCOLN AV</c:v>
                </c:pt>
                <c:pt idx="14805">
                  <c:v>040XX N MARMORA AV</c:v>
                </c:pt>
                <c:pt idx="14806">
                  <c:v>040XX N MOBILE AVE</c:v>
                </c:pt>
                <c:pt idx="14807">
                  <c:v>040XX N WHIPPLE ST</c:v>
                </c:pt>
                <c:pt idx="14808">
                  <c:v>040XX S ALBANY AVE</c:v>
                </c:pt>
                <c:pt idx="14809">
                  <c:v>040XX S ARCHER AVE</c:v>
                </c:pt>
                <c:pt idx="14810">
                  <c:v>040XX S CICERO AVE</c:v>
                </c:pt>
                <c:pt idx="14811">
                  <c:v>040XX S EMERALD AV</c:v>
                </c:pt>
                <c:pt idx="14812">
                  <c:v>040XX S HAMLIN AVE</c:v>
                </c:pt>
                <c:pt idx="14813">
                  <c:v>040XX S INDIANA AV</c:v>
                </c:pt>
                <c:pt idx="14814">
                  <c:v>040XX S KARLOV AVE</c:v>
                </c:pt>
                <c:pt idx="14815">
                  <c:v>040XX S LANGLEY AV</c:v>
                </c:pt>
                <c:pt idx="14816">
                  <c:v>040XX S NORMAL AVE</c:v>
                </c:pt>
                <c:pt idx="14817">
                  <c:v>040XX S OAKLAND CR</c:v>
                </c:pt>
                <c:pt idx="14818">
                  <c:v>040XX S PRAIRIE AV</c:v>
                </c:pt>
                <c:pt idx="14819">
                  <c:v>040XX S PULASKI RD</c:v>
                </c:pt>
                <c:pt idx="14820">
                  <c:v>040XX S TALMAN AVE</c:v>
                </c:pt>
                <c:pt idx="14821">
                  <c:v>040XX S WESTERN AV</c:v>
                </c:pt>
                <c:pt idx="14822">
                  <c:v>040XX W ADDISON ST</c:v>
                </c:pt>
                <c:pt idx="14823">
                  <c:v>040XX W BERTEAU AV</c:v>
                </c:pt>
                <c:pt idx="14824">
                  <c:v>040XX W CHICAGO AV</c:v>
                </c:pt>
                <c:pt idx="14825">
                  <c:v>040XX W CRYSTAL ST</c:v>
                </c:pt>
                <c:pt idx="14826">
                  <c:v>040XX W FOSTER AVE</c:v>
                </c:pt>
                <c:pt idx="14827">
                  <c:v>040XX W JACKSON BL</c:v>
                </c:pt>
                <c:pt idx="14828">
                  <c:v>040XX W JACKSON BV</c:v>
                </c:pt>
                <c:pt idx="14829">
                  <c:v>040XX W PARKER AVE</c:v>
                </c:pt>
                <c:pt idx="14830">
                  <c:v>040XX W WARWICK AV</c:v>
                </c:pt>
                <c:pt idx="14831">
                  <c:v>041XX N ALBANY AVE</c:v>
                </c:pt>
                <c:pt idx="14832">
                  <c:v>041XX N BERNARD ST</c:v>
                </c:pt>
                <c:pt idx="14833">
                  <c:v>041XX N CICERO AVE</c:v>
                </c:pt>
                <c:pt idx="14834">
                  <c:v>041XX N ELSTON AVE</c:v>
                </c:pt>
                <c:pt idx="14835">
                  <c:v>041XX N HAMLIN AVE</c:v>
                </c:pt>
                <c:pt idx="14836">
                  <c:v>041XX N KEDVALE AV</c:v>
                </c:pt>
                <c:pt idx="14837">
                  <c:v>041XX N KIMBALL AV</c:v>
                </c:pt>
                <c:pt idx="14838">
                  <c:v>041XX N KOSTNER AV</c:v>
                </c:pt>
                <c:pt idx="14839">
                  <c:v>041XX N LAWLER AVE</c:v>
                </c:pt>
                <c:pt idx="14840">
                  <c:v>041XX N LOWELL AVE</c:v>
                </c:pt>
                <c:pt idx="14841">
                  <c:v>041XX N MELVINA AV</c:v>
                </c:pt>
                <c:pt idx="14842">
                  <c:v>041XX N MENARD AVE</c:v>
                </c:pt>
                <c:pt idx="14843">
                  <c:v>041XX N MONITOR AV</c:v>
                </c:pt>
                <c:pt idx="14844">
                  <c:v>041XX N NEENAH AVE</c:v>
                </c:pt>
                <c:pt idx="14845">
                  <c:v>041XX N OAKLEY AVE</c:v>
                </c:pt>
                <c:pt idx="14846">
                  <c:v>041XX N PAULINA ST</c:v>
                </c:pt>
                <c:pt idx="14847">
                  <c:v>041XX N PIONEER AV</c:v>
                </c:pt>
                <c:pt idx="14848">
                  <c:v>041XX N PONTIAC AV</c:v>
                </c:pt>
                <c:pt idx="14849">
                  <c:v>041XX N PULASKI RD</c:v>
                </c:pt>
                <c:pt idx="14850">
                  <c:v>041XX N WESTERN AV</c:v>
                </c:pt>
                <c:pt idx="14851">
                  <c:v>041XX N WOLCOTT AV</c:v>
                </c:pt>
                <c:pt idx="14852">
                  <c:v>041XX S ASHLAND AV</c:v>
                </c:pt>
                <c:pt idx="14853">
                  <c:v>041XX S CALUMET AV</c:v>
                </c:pt>
                <c:pt idx="14854">
                  <c:v>041XX S FEDERAL ST</c:v>
                </c:pt>
                <c:pt idx="14855">
                  <c:v>041XX S HALSTED ST</c:v>
                </c:pt>
                <c:pt idx="14856">
                  <c:v>041XX S KEDZIE AVE</c:v>
                </c:pt>
                <c:pt idx="14857">
                  <c:v>041XX S KEELER AVE</c:v>
                </c:pt>
                <c:pt idx="14858">
                  <c:v>041XX S PACKERS AV</c:v>
                </c:pt>
                <c:pt idx="14859">
                  <c:v>041XX S RACINE AVE</c:v>
                </c:pt>
                <c:pt idx="14860">
                  <c:v>041XX S WABASH AVE</c:v>
                </c:pt>
                <c:pt idx="14861">
                  <c:v>041XX S WALLACE ST</c:v>
                </c:pt>
                <c:pt idx="14862">
                  <c:v>041XX W AINSLIE ST</c:v>
                </c:pt>
                <c:pt idx="14863">
                  <c:v>041XX W AUGUSTA BL</c:v>
                </c:pt>
                <c:pt idx="14864">
                  <c:v>041XX W AUGUSTA BV</c:v>
                </c:pt>
                <c:pt idx="14865">
                  <c:v>041XX W BELDEN AVE</c:v>
                </c:pt>
                <c:pt idx="14866">
                  <c:v>041XX W BELMONT AV</c:v>
                </c:pt>
                <c:pt idx="14867">
                  <c:v>041XX W CARMEN AVE</c:v>
                </c:pt>
                <c:pt idx="14868">
                  <c:v>041XX W CARROLL AV</c:v>
                </c:pt>
                <c:pt idx="14869">
                  <c:v>041XX W CULLOM AVE</c:v>
                </c:pt>
                <c:pt idx="14870">
                  <c:v>041XX W DICKENS AV</c:v>
                </c:pt>
                <c:pt idx="14871">
                  <c:v>041XX W GLADYS AVE</c:v>
                </c:pt>
                <c:pt idx="14872">
                  <c:v>041XX W LELAND AVE</c:v>
                </c:pt>
                <c:pt idx="14873">
                  <c:v>041XX W MADISON ST</c:v>
                </c:pt>
                <c:pt idx="14874">
                  <c:v>041XX W MAYPOLE AV</c:v>
                </c:pt>
                <c:pt idx="14875">
                  <c:v>041XX W MELROSE ST</c:v>
                </c:pt>
                <c:pt idx="14876">
                  <c:v>041XX W NEWPORT AV</c:v>
                </c:pt>
                <c:pt idx="14877">
                  <c:v>041XX W OAKDALE AV</c:v>
                </c:pt>
                <c:pt idx="14878">
                  <c:v>041XX W PIERCE AVE</c:v>
                </c:pt>
                <c:pt idx="14879">
                  <c:v>041XX W POTOMAC AV</c:v>
                </c:pt>
                <c:pt idx="14880">
                  <c:v>041XX W WILSON AVE</c:v>
                </c:pt>
                <c:pt idx="14881">
                  <c:v>042XX N ASHLAND AV</c:v>
                </c:pt>
                <c:pt idx="14882">
                  <c:v>042XX N AUSTIN AVE</c:v>
                </c:pt>
                <c:pt idx="14883">
                  <c:v>042XX N CENTRAL AV</c:v>
                </c:pt>
                <c:pt idx="14884">
                  <c:v>042XX N HARDING AV</c:v>
                </c:pt>
                <c:pt idx="14885">
                  <c:v>042XX N KEDZIE AVE</c:v>
                </c:pt>
                <c:pt idx="14886">
                  <c:v>042XX N KEELER AVE</c:v>
                </c:pt>
                <c:pt idx="14887">
                  <c:v>042XX N KENMORE AV</c:v>
                </c:pt>
                <c:pt idx="14888">
                  <c:v>042XX N KOLMAR AVE</c:v>
                </c:pt>
                <c:pt idx="14889">
                  <c:v>042XX N LARAMIE AV</c:v>
                </c:pt>
                <c:pt idx="14890">
                  <c:v>042XX N LEAVITT ST</c:v>
                </c:pt>
                <c:pt idx="14891">
                  <c:v>042XX N LINCOLN AV</c:v>
                </c:pt>
                <c:pt idx="14892">
                  <c:v>042XX N LINDER AVE</c:v>
                </c:pt>
                <c:pt idx="14893">
                  <c:v>042XX N MARMORA AV</c:v>
                </c:pt>
                <c:pt idx="14894">
                  <c:v>042XX N MOBILE AVE</c:v>
                </c:pt>
                <c:pt idx="14895">
                  <c:v>042XX N WHIPPLE ST</c:v>
                </c:pt>
                <c:pt idx="14896">
                  <c:v>042XX S ALBANY AVE</c:v>
                </c:pt>
                <c:pt idx="14897">
                  <c:v>042XX S ARCHER AVE</c:v>
                </c:pt>
                <c:pt idx="14898">
                  <c:v>042XX S CICERO AVE</c:v>
                </c:pt>
                <c:pt idx="14899">
                  <c:v>042XX S EMERALD AV</c:v>
                </c:pt>
                <c:pt idx="14900">
                  <c:v>042XX S HAMLIN AVE</c:v>
                </c:pt>
                <c:pt idx="14901">
                  <c:v>042XX S INDIANA AV</c:v>
                </c:pt>
                <c:pt idx="14902">
                  <c:v>042XX S KARLOV AVE</c:v>
                </c:pt>
                <c:pt idx="14903">
                  <c:v>042XX S KILDARE AV</c:v>
                </c:pt>
                <c:pt idx="14904">
                  <c:v>042XX S LANGLEY AV</c:v>
                </c:pt>
                <c:pt idx="14905">
                  <c:v>042XX S NORMAL AVE</c:v>
                </c:pt>
                <c:pt idx="14906">
                  <c:v>042XX S PRAIRIE AV</c:v>
                </c:pt>
                <c:pt idx="14907">
                  <c:v>042XX S PULASKI RD</c:v>
                </c:pt>
                <c:pt idx="14908">
                  <c:v>042XX S TALMAN AVE</c:v>
                </c:pt>
                <c:pt idx="14909">
                  <c:v>042XX S WESTERN AV</c:v>
                </c:pt>
                <c:pt idx="14910">
                  <c:v>042XX S WOLCOTT AV</c:v>
                </c:pt>
                <c:pt idx="14911">
                  <c:v>042XX W ADDISON ST</c:v>
                </c:pt>
                <c:pt idx="14912">
                  <c:v>042XX W CHICAGO AV</c:v>
                </c:pt>
                <c:pt idx="14913">
                  <c:v>042XX W CRYSTAL ST</c:v>
                </c:pt>
                <c:pt idx="14914">
                  <c:v>042XX W FOSTER AVE</c:v>
                </c:pt>
                <c:pt idx="14915">
                  <c:v>042XX W JACKSON BL</c:v>
                </c:pt>
                <c:pt idx="14916">
                  <c:v>042XX W JACKSON BV</c:v>
                </c:pt>
                <c:pt idx="14917">
                  <c:v>043XX N ALBANY AVE</c:v>
                </c:pt>
                <c:pt idx="14918">
                  <c:v>043XX N BERNARD ST</c:v>
                </c:pt>
                <c:pt idx="14919">
                  <c:v>043XX N CICERO AVE</c:v>
                </c:pt>
                <c:pt idx="14920">
                  <c:v>043XX N ELSTON AVE</c:v>
                </c:pt>
                <c:pt idx="14921">
                  <c:v>043XX N HAMLIN AVE</c:v>
                </c:pt>
                <c:pt idx="14922">
                  <c:v>043XX N KEDVALE AV</c:v>
                </c:pt>
                <c:pt idx="14923">
                  <c:v>043XX N KILDARE AV</c:v>
                </c:pt>
                <c:pt idx="14924">
                  <c:v>043XX N KIMBALL AV</c:v>
                </c:pt>
                <c:pt idx="14925">
                  <c:v>043XX N KOSTNER AV</c:v>
                </c:pt>
                <c:pt idx="14926">
                  <c:v>043XX N LOWELL AVE</c:v>
                </c:pt>
                <c:pt idx="14927">
                  <c:v>043XX N MELVINA AV</c:v>
                </c:pt>
                <c:pt idx="14928">
                  <c:v>043XX N MENARD AVE</c:v>
                </c:pt>
                <c:pt idx="14929">
                  <c:v>043XX N MONITOR AV</c:v>
                </c:pt>
                <c:pt idx="14930">
                  <c:v>043XX N NEENAH AVE</c:v>
                </c:pt>
                <c:pt idx="14931">
                  <c:v>043XX N OAKLEY AVE</c:v>
                </c:pt>
                <c:pt idx="14932">
                  <c:v>043XX N PAULINA ST</c:v>
                </c:pt>
                <c:pt idx="14933">
                  <c:v>043XX N PULASKI RD</c:v>
                </c:pt>
                <c:pt idx="14934">
                  <c:v>043XX N SAWYER AVE</c:v>
                </c:pt>
                <c:pt idx="14935">
                  <c:v>043XX N WESTERN AV</c:v>
                </c:pt>
                <c:pt idx="14936">
                  <c:v>043XX N WOLCOTT AV</c:v>
                </c:pt>
                <c:pt idx="14937">
                  <c:v>043XX S ASHLAND AV</c:v>
                </c:pt>
                <c:pt idx="14938">
                  <c:v>043XX S CALUMET AV</c:v>
                </c:pt>
                <c:pt idx="14939">
                  <c:v>043XX S FEDERAL ST</c:v>
                </c:pt>
                <c:pt idx="14940">
                  <c:v>043XX S HALSTED ST</c:v>
                </c:pt>
                <c:pt idx="14941">
                  <c:v>043XX S KEATING AV</c:v>
                </c:pt>
                <c:pt idx="14942">
                  <c:v>043XX S KEDZIE AVE</c:v>
                </c:pt>
                <c:pt idx="14943">
                  <c:v>043XX S KEELER AVE</c:v>
                </c:pt>
                <c:pt idx="14944">
                  <c:v>043XX S LAPORTE AV</c:v>
                </c:pt>
                <c:pt idx="14945">
                  <c:v>043XX S PACKERS AV</c:v>
                </c:pt>
                <c:pt idx="14946">
                  <c:v>043XX S RACINE AVE</c:v>
                </c:pt>
                <c:pt idx="14947">
                  <c:v>043XX S VERNON AVE</c:v>
                </c:pt>
                <c:pt idx="14948">
                  <c:v>043XX S WABASH AVE</c:v>
                </c:pt>
                <c:pt idx="14949">
                  <c:v>043XX S WALLACE ST</c:v>
                </c:pt>
                <c:pt idx="14950">
                  <c:v>043XX S WESTERN BL</c:v>
                </c:pt>
                <c:pt idx="14951">
                  <c:v>043XX S WHIPPLE ST</c:v>
                </c:pt>
                <c:pt idx="14952">
                  <c:v>043XX W AINSLIE ST</c:v>
                </c:pt>
                <c:pt idx="14953">
                  <c:v>043XX W ALTGELD ST</c:v>
                </c:pt>
                <c:pt idx="14954">
                  <c:v>043XX W AUGUSTA BL</c:v>
                </c:pt>
                <c:pt idx="14955">
                  <c:v>043XX W AUGUSTA BV</c:v>
                </c:pt>
                <c:pt idx="14956">
                  <c:v>043XX W BELDEN AVE</c:v>
                </c:pt>
                <c:pt idx="14957">
                  <c:v>043XX W BELMONT AV</c:v>
                </c:pt>
                <c:pt idx="14958">
                  <c:v>043XX W CARMEN AVE</c:v>
                </c:pt>
                <c:pt idx="14959">
                  <c:v>043XX W CARROLL AV</c:v>
                </c:pt>
                <c:pt idx="14960">
                  <c:v>043XX W CULLOM AVE</c:v>
                </c:pt>
                <c:pt idx="14961">
                  <c:v>043XX W DICKENS AV</c:v>
                </c:pt>
                <c:pt idx="14962">
                  <c:v>043XX W GLADYS AVE</c:v>
                </c:pt>
                <c:pt idx="14963">
                  <c:v>043XX W HADDON AVE</c:v>
                </c:pt>
                <c:pt idx="14964">
                  <c:v>043XX W LELAND AVE</c:v>
                </c:pt>
                <c:pt idx="14965">
                  <c:v>043XX W MADISON ST</c:v>
                </c:pt>
                <c:pt idx="14966">
                  <c:v>043XX W MAYPOLE AV</c:v>
                </c:pt>
                <c:pt idx="14967">
                  <c:v>043XX W MELROSE ST</c:v>
                </c:pt>
                <c:pt idx="14968">
                  <c:v>043XX W POTOMAC AV</c:v>
                </c:pt>
                <c:pt idx="14969">
                  <c:v>043XX W WILSON AVE</c:v>
                </c:pt>
                <c:pt idx="14970">
                  <c:v>044XX N ASHLAND AV</c:v>
                </c:pt>
                <c:pt idx="14971">
                  <c:v>044XX N AUSTIN AVE</c:v>
                </c:pt>
                <c:pt idx="14972">
                  <c:v>044XX N CENTRAL AV</c:v>
                </c:pt>
                <c:pt idx="14973">
                  <c:v>044XX N CLIFTON AV</c:v>
                </c:pt>
                <c:pt idx="14974">
                  <c:v>044XX N HARDING AV</c:v>
                </c:pt>
                <c:pt idx="14975">
                  <c:v>044XX N KEDZIE AVE</c:v>
                </c:pt>
                <c:pt idx="14976">
                  <c:v>044XX N KEELER AVE</c:v>
                </c:pt>
                <c:pt idx="14977">
                  <c:v>044XX N KENNETH AV</c:v>
                </c:pt>
                <c:pt idx="14978">
                  <c:v>044XX N KEOKUK AVE</c:v>
                </c:pt>
                <c:pt idx="14979">
                  <c:v>044XX N LAPORTE AV</c:v>
                </c:pt>
                <c:pt idx="14980">
                  <c:v>044XX N LARAMIE AV</c:v>
                </c:pt>
                <c:pt idx="14981">
                  <c:v>044XX N LEAVITT ST</c:v>
                </c:pt>
                <c:pt idx="14982">
                  <c:v>044XX N LINCOLN AV</c:v>
                </c:pt>
                <c:pt idx="14983">
                  <c:v>044XX N LINDER AVE</c:v>
                </c:pt>
                <c:pt idx="14984">
                  <c:v>044XX N MARMORA AV</c:v>
                </c:pt>
                <c:pt idx="14985">
                  <c:v>044XX N MOBILE AVE</c:v>
                </c:pt>
                <c:pt idx="14986">
                  <c:v>044XX N RACINE AVE</c:v>
                </c:pt>
                <c:pt idx="14987">
                  <c:v>044XX N WHIPPLE ST</c:v>
                </c:pt>
                <c:pt idx="14988">
                  <c:v>044XX S ALBANY AVE</c:v>
                </c:pt>
                <c:pt idx="14989">
                  <c:v>044XX S ARCHER AVE</c:v>
                </c:pt>
                <c:pt idx="14990">
                  <c:v>044XX S CICERO AVE</c:v>
                </c:pt>
                <c:pt idx="14991">
                  <c:v>044XX S EMERALD AV</c:v>
                </c:pt>
                <c:pt idx="14992">
                  <c:v>044XX S INDIANA AV</c:v>
                </c:pt>
                <c:pt idx="14993">
                  <c:v>044XX S KARLOV AVE</c:v>
                </c:pt>
                <c:pt idx="14994">
                  <c:v>044XX S KEDVALE AV</c:v>
                </c:pt>
                <c:pt idx="14995">
                  <c:v>044XX S LAWLER AVE</c:v>
                </c:pt>
                <c:pt idx="14996">
                  <c:v>044XX S NORMAL AVE</c:v>
                </c:pt>
                <c:pt idx="14997">
                  <c:v>044XX S OAKLEY AVE</c:v>
                </c:pt>
                <c:pt idx="14998">
                  <c:v>044XX S PAULINA ST</c:v>
                </c:pt>
                <c:pt idx="14999">
                  <c:v>044XX S PRAIRIE AV</c:v>
                </c:pt>
                <c:pt idx="15000">
                  <c:v>044XX S PULASKI RD</c:v>
                </c:pt>
                <c:pt idx="15001">
                  <c:v>044XX S SAWYER AVE</c:v>
                </c:pt>
                <c:pt idx="15002">
                  <c:v>044XX S SHIELDS AV</c:v>
                </c:pt>
                <c:pt idx="15003">
                  <c:v>044XX S STEWART AV</c:v>
                </c:pt>
                <c:pt idx="15004">
                  <c:v>044XX S TALMAN AVE</c:v>
                </c:pt>
                <c:pt idx="15005">
                  <c:v>044XX S WESTERN AV</c:v>
                </c:pt>
                <c:pt idx="15006">
                  <c:v>044XX S WOLCOTT AV</c:v>
                </c:pt>
                <c:pt idx="15007">
                  <c:v>044XX W ADDISON ST</c:v>
                </c:pt>
                <c:pt idx="15008">
                  <c:v>044XX W BERTEAU AV</c:v>
                </c:pt>
                <c:pt idx="15009">
                  <c:v>044XX W CHICAGO AV</c:v>
                </c:pt>
                <c:pt idx="15010">
                  <c:v>044XX W FOSTER AVE</c:v>
                </c:pt>
                <c:pt idx="15011">
                  <c:v>044XX W JACKSON BL</c:v>
                </c:pt>
                <c:pt idx="15012">
                  <c:v>044XX W JACKSON BV</c:v>
                </c:pt>
                <c:pt idx="15013">
                  <c:v>044XX W MONTANA ST</c:v>
                </c:pt>
                <c:pt idx="15014">
                  <c:v>044XX W PARKER AVE</c:v>
                </c:pt>
                <c:pt idx="15015">
                  <c:v>045XX N ALBANY AVE</c:v>
                </c:pt>
                <c:pt idx="15016">
                  <c:v>045XX N BERNARD ST</c:v>
                </c:pt>
                <c:pt idx="15017">
                  <c:v>045XX N CICERO AVE</c:v>
                </c:pt>
                <c:pt idx="15018">
                  <c:v>045XX N ELSTON AVE</c:v>
                </c:pt>
                <c:pt idx="15019">
                  <c:v>045XX N HAMLIN AVE</c:v>
                </c:pt>
                <c:pt idx="15020">
                  <c:v>045XX N KARLOV AVE</c:v>
                </c:pt>
                <c:pt idx="15021">
                  <c:v>045XX N KASSON AVE</c:v>
                </c:pt>
                <c:pt idx="15022">
                  <c:v>045XX N KEDVALE AV</c:v>
                </c:pt>
                <c:pt idx="15023">
                  <c:v>045XX N KENTON AVE</c:v>
                </c:pt>
                <c:pt idx="15024">
                  <c:v>045XX N KILDARE AV</c:v>
                </c:pt>
                <c:pt idx="15025">
                  <c:v>045XX N KIMBALL AV</c:v>
                </c:pt>
                <c:pt idx="15026">
                  <c:v>045XX N KOSTNER AV</c:v>
                </c:pt>
                <c:pt idx="15027">
                  <c:v>045XX N LOWELL AVE</c:v>
                </c:pt>
                <c:pt idx="15028">
                  <c:v>045XX N MELVINA AV</c:v>
                </c:pt>
                <c:pt idx="15029">
                  <c:v>045XX N MENARD AVE</c:v>
                </c:pt>
                <c:pt idx="15030">
                  <c:v>045XX N MONITOR AV</c:v>
                </c:pt>
                <c:pt idx="15031">
                  <c:v>045XX N OAKLEY AVE</c:v>
                </c:pt>
                <c:pt idx="15032">
                  <c:v>045XX N OAKVIEW AV</c:v>
                </c:pt>
                <c:pt idx="15033">
                  <c:v>045XX N PAULINA ST</c:v>
                </c:pt>
                <c:pt idx="15034">
                  <c:v>045XX N PULASKI RD</c:v>
                </c:pt>
                <c:pt idx="15035">
                  <c:v>045XX N RESERVE AV</c:v>
                </c:pt>
                <c:pt idx="15036">
                  <c:v>045XX N SAWYER AVE</c:v>
                </c:pt>
                <c:pt idx="15037">
                  <c:v>045XX N SEELEY AVE</c:v>
                </c:pt>
                <c:pt idx="15038">
                  <c:v>045XX N SIMONDS DR</c:v>
                </c:pt>
                <c:pt idx="15039">
                  <c:v>045XX N WESTERN AV</c:v>
                </c:pt>
                <c:pt idx="15040">
                  <c:v>045XX N WOLCOTT AV</c:v>
                </c:pt>
                <c:pt idx="15041">
                  <c:v>045XX S ASHLAND AV</c:v>
                </c:pt>
                <c:pt idx="15042">
                  <c:v>045XX S CALUMET AV</c:v>
                </c:pt>
                <c:pt idx="15043">
                  <c:v>045XX S FEDERAL ST</c:v>
                </c:pt>
                <c:pt idx="15044">
                  <c:v>045XX S HALSTED ST</c:v>
                </c:pt>
                <c:pt idx="15045">
                  <c:v>045XX S HARDING AV</c:v>
                </c:pt>
                <c:pt idx="15046">
                  <c:v>045XX S KEATING AV</c:v>
                </c:pt>
                <c:pt idx="15047">
                  <c:v>045XX S KEDZIE AVE</c:v>
                </c:pt>
                <c:pt idx="15048">
                  <c:v>045XX S KEELER AVE</c:v>
                </c:pt>
                <c:pt idx="15049">
                  <c:v>045XX S KOLMAR AVE</c:v>
                </c:pt>
                <c:pt idx="15050">
                  <c:v>045XX S LAPORTE AV</c:v>
                </c:pt>
                <c:pt idx="15051">
                  <c:v>045XX S LARAMIE AV</c:v>
                </c:pt>
                <c:pt idx="15052">
                  <c:v>045XX S PACKERS AV</c:v>
                </c:pt>
                <c:pt idx="15053">
                  <c:v>045XX S RACINE AVE</c:v>
                </c:pt>
                <c:pt idx="15054">
                  <c:v>045XX S WABASH AVE</c:v>
                </c:pt>
                <c:pt idx="15055">
                  <c:v>045XX S WALLACE ST</c:v>
                </c:pt>
                <c:pt idx="15056">
                  <c:v>045XX S WESTERN BL</c:v>
                </c:pt>
                <c:pt idx="15057">
                  <c:v>045XX S WHIPPLE ST</c:v>
                </c:pt>
                <c:pt idx="15058">
                  <c:v>045XX W AGATITE AV</c:v>
                </c:pt>
                <c:pt idx="15059">
                  <c:v>045XX W ALTGELD ST</c:v>
                </c:pt>
                <c:pt idx="15060">
                  <c:v>045XX W AUGUSTA BL</c:v>
                </c:pt>
                <c:pt idx="15061">
                  <c:v>045XX W AUGUSTA BV</c:v>
                </c:pt>
                <c:pt idx="15062">
                  <c:v>045XX W BELMONT AV</c:v>
                </c:pt>
                <c:pt idx="15063">
                  <c:v>045XX W CARMEN AVE</c:v>
                </c:pt>
                <c:pt idx="15064">
                  <c:v>045XX W DICKENS AV</c:v>
                </c:pt>
                <c:pt idx="15065">
                  <c:v>045XX W GLADYS AVE</c:v>
                </c:pt>
                <c:pt idx="15066">
                  <c:v>045XX W HADDON AVE</c:v>
                </c:pt>
                <c:pt idx="15067">
                  <c:v>045XX W LELAND AVE</c:v>
                </c:pt>
                <c:pt idx="15068">
                  <c:v>045XX W LYNDALE ST</c:v>
                </c:pt>
                <c:pt idx="15069">
                  <c:v>045XX W MADISON ST</c:v>
                </c:pt>
                <c:pt idx="15070">
                  <c:v>045XX W MAYPOLE AV</c:v>
                </c:pt>
                <c:pt idx="15071">
                  <c:v>045XX W WILSON AVE</c:v>
                </c:pt>
                <c:pt idx="15072">
                  <c:v>046XX N ANTHON AVE</c:v>
                </c:pt>
                <c:pt idx="15073">
                  <c:v>046XX N ASHLAND AV</c:v>
                </c:pt>
                <c:pt idx="15074">
                  <c:v>046XX N AUSTIN AVE</c:v>
                </c:pt>
                <c:pt idx="15075">
                  <c:v>046XX N CENTRAL AV</c:v>
                </c:pt>
                <c:pt idx="15076">
                  <c:v>046XX N CLIFTON AV</c:v>
                </c:pt>
                <c:pt idx="15077">
                  <c:v>046XX N COMMONS DR</c:v>
                </c:pt>
                <c:pt idx="15078">
                  <c:v>046XX N DELPHIA AV</c:v>
                </c:pt>
                <c:pt idx="15079">
                  <c:v>046XX N HARDING AV</c:v>
                </c:pt>
                <c:pt idx="15080">
                  <c:v>046XX N KEDZIE AVE</c:v>
                </c:pt>
                <c:pt idx="15081">
                  <c:v>046XX N KENMORE AV</c:v>
                </c:pt>
                <c:pt idx="15082">
                  <c:v>046XX N KENNETH AV</c:v>
                </c:pt>
                <c:pt idx="15083">
                  <c:v>046XX N LARAMIE AV</c:v>
                </c:pt>
                <c:pt idx="15084">
                  <c:v>046XX N LEAVITT ST</c:v>
                </c:pt>
                <c:pt idx="15085">
                  <c:v>046XX N LINCOLN AV</c:v>
                </c:pt>
                <c:pt idx="15086">
                  <c:v>046XX N LINDER AVE</c:v>
                </c:pt>
                <c:pt idx="15087">
                  <c:v>046XX N MARMORA AV</c:v>
                </c:pt>
                <c:pt idx="15088">
                  <c:v>046XX N PATTON AVE</c:v>
                </c:pt>
                <c:pt idx="15089">
                  <c:v>046XX N RACINE AVE</c:v>
                </c:pt>
                <c:pt idx="15090">
                  <c:v>046XX S ALBANY AVE</c:v>
                </c:pt>
                <c:pt idx="15091">
                  <c:v>046XX S ARCHER AVE</c:v>
                </c:pt>
                <c:pt idx="15092">
                  <c:v>046XX S CICERO AVE</c:v>
                </c:pt>
                <c:pt idx="15093">
                  <c:v>046XX S EMERALD AV</c:v>
                </c:pt>
                <c:pt idx="15094">
                  <c:v>046XX S HAMLIN AVE</c:v>
                </c:pt>
                <c:pt idx="15095">
                  <c:v>046XX S INDIANA AV</c:v>
                </c:pt>
                <c:pt idx="15096">
                  <c:v>046XX S KARLOV AVE</c:v>
                </c:pt>
                <c:pt idx="15097">
                  <c:v>046XX S KEDVALE AV</c:v>
                </c:pt>
                <c:pt idx="15098">
                  <c:v>046XX S KILDARE AV</c:v>
                </c:pt>
                <c:pt idx="15099">
                  <c:v>046XX S LANGLEY AV</c:v>
                </c:pt>
                <c:pt idx="15100">
                  <c:v>046XX S LAWLER AVE</c:v>
                </c:pt>
                <c:pt idx="15101">
                  <c:v>046XX S NORMAL AVE</c:v>
                </c:pt>
                <c:pt idx="15102">
                  <c:v>046XX S PAULINA AV</c:v>
                </c:pt>
                <c:pt idx="15103">
                  <c:v>046XX S PAULINA ST</c:v>
                </c:pt>
                <c:pt idx="15104">
                  <c:v>046XX S PRAIRIE AV</c:v>
                </c:pt>
                <c:pt idx="15105">
                  <c:v>046XX S PULASKI RD</c:v>
                </c:pt>
                <c:pt idx="15106">
                  <c:v>046XX S SAWYER AVE</c:v>
                </c:pt>
                <c:pt idx="15107">
                  <c:v>046XX S SHIELDS AV</c:v>
                </c:pt>
                <c:pt idx="15108">
                  <c:v>046XX S STEWART AV</c:v>
                </c:pt>
                <c:pt idx="15109">
                  <c:v>046XX S TALMAN AVE</c:v>
                </c:pt>
                <c:pt idx="15110">
                  <c:v>046XX S WESTERN AV</c:v>
                </c:pt>
                <c:pt idx="15111">
                  <c:v>046XX S WOLCOTT AV</c:v>
                </c:pt>
                <c:pt idx="15112">
                  <c:v>046XX W ADDISON ST</c:v>
                </c:pt>
                <c:pt idx="15113">
                  <c:v>046XX W CHICAGO AV</c:v>
                </c:pt>
                <c:pt idx="15114">
                  <c:v>046XX W FOSTER AVE</c:v>
                </c:pt>
                <c:pt idx="15115">
                  <c:v>046XX W JACKSON BL</c:v>
                </c:pt>
                <c:pt idx="15116">
                  <c:v>046XX W JACKSON BV</c:v>
                </c:pt>
                <c:pt idx="15117">
                  <c:v>046XX W MC LEAN AV</c:v>
                </c:pt>
                <c:pt idx="15118">
                  <c:v>046XX W MONTANA ST</c:v>
                </c:pt>
                <c:pt idx="15119">
                  <c:v>046XX W PARKER AVE</c:v>
                </c:pt>
                <c:pt idx="15120">
                  <c:v>046XX W WARWICK AV</c:v>
                </c:pt>
                <c:pt idx="15121">
                  <c:v>047XX N ALBANY AVE</c:v>
                </c:pt>
                <c:pt idx="15122">
                  <c:v>047XX N BERNARD ST</c:v>
                </c:pt>
                <c:pt idx="15123">
                  <c:v>047XX N CHESTER AV</c:v>
                </c:pt>
                <c:pt idx="15124">
                  <c:v>047XX N CICERO AVE</c:v>
                </c:pt>
                <c:pt idx="15125">
                  <c:v>047XX N ELSTON AVE</c:v>
                </c:pt>
                <c:pt idx="15126">
                  <c:v>047XX N HAMLIN AVE</c:v>
                </c:pt>
                <c:pt idx="15127">
                  <c:v>047XX N KARLOV AVE</c:v>
                </c:pt>
                <c:pt idx="15128">
                  <c:v>047XX N KASSON AVE</c:v>
                </c:pt>
                <c:pt idx="15129">
                  <c:v>047XX N KEDVALE AV</c:v>
                </c:pt>
                <c:pt idx="15130">
                  <c:v>047XX N KENTON AVE</c:v>
                </c:pt>
                <c:pt idx="15131">
                  <c:v>047XX N KEWANEE AV</c:v>
                </c:pt>
                <c:pt idx="15132">
                  <c:v>047XX N KILDARE AV</c:v>
                </c:pt>
                <c:pt idx="15133">
                  <c:v>047XX N KIMBALL AV</c:v>
                </c:pt>
                <c:pt idx="15134">
                  <c:v>047XX N KOSTNER AV</c:v>
                </c:pt>
                <c:pt idx="15135">
                  <c:v>047XX N LAWLER AVE</c:v>
                </c:pt>
                <c:pt idx="15136">
                  <c:v>047XX N LOWELL AVE</c:v>
                </c:pt>
                <c:pt idx="15137">
                  <c:v>047XX N MELVINA AV</c:v>
                </c:pt>
                <c:pt idx="15138">
                  <c:v>047XX N MENARD AVE</c:v>
                </c:pt>
                <c:pt idx="15139">
                  <c:v>047XX N OAKLEY AVE</c:v>
                </c:pt>
                <c:pt idx="15140">
                  <c:v>047XX N OAKVIEW AV</c:v>
                </c:pt>
                <c:pt idx="15141">
                  <c:v>047XX N PAULINA ST</c:v>
                </c:pt>
                <c:pt idx="15142">
                  <c:v>047XX N PULASKI RD</c:v>
                </c:pt>
                <c:pt idx="15143">
                  <c:v>047XX N SAWYER AVE</c:v>
                </c:pt>
                <c:pt idx="15144">
                  <c:v>047XX N SEELEY AVE</c:v>
                </c:pt>
                <c:pt idx="15145">
                  <c:v>047XX N SIMONDS DR</c:v>
                </c:pt>
                <c:pt idx="15146">
                  <c:v>047XX N TALMAN AVE</c:v>
                </c:pt>
                <c:pt idx="15147">
                  <c:v>047XX N WESTERN AV</c:v>
                </c:pt>
                <c:pt idx="15148">
                  <c:v>047XX N WOLCOTT AV</c:v>
                </c:pt>
                <c:pt idx="15149">
                  <c:v>047XX S ASHLAND AV</c:v>
                </c:pt>
                <c:pt idx="15150">
                  <c:v>047XX S CALUMET AV</c:v>
                </c:pt>
                <c:pt idx="15151">
                  <c:v>047XX S DREXEL AVE</c:v>
                </c:pt>
                <c:pt idx="15152">
                  <c:v>047XX S FEDERAL ST</c:v>
                </c:pt>
                <c:pt idx="15153">
                  <c:v>047XX S HALSTED ST</c:v>
                </c:pt>
                <c:pt idx="15154">
                  <c:v>047XX S HARDING AV</c:v>
                </c:pt>
                <c:pt idx="15155">
                  <c:v>047XX S KEATING AV</c:v>
                </c:pt>
                <c:pt idx="15156">
                  <c:v>047XX S KEDZIE AVE</c:v>
                </c:pt>
                <c:pt idx="15157">
                  <c:v>047XX S KEELER AVE</c:v>
                </c:pt>
                <c:pt idx="15158">
                  <c:v>047XX S KENNETH AV</c:v>
                </c:pt>
                <c:pt idx="15159">
                  <c:v>047XX S KENWOOD AV</c:v>
                </c:pt>
                <c:pt idx="15160">
                  <c:v>047XX S KIMBARK AV</c:v>
                </c:pt>
                <c:pt idx="15161">
                  <c:v>047XX S LAPORTE AV</c:v>
                </c:pt>
                <c:pt idx="15162">
                  <c:v>047XX S LARAMIE AV</c:v>
                </c:pt>
                <c:pt idx="15163">
                  <c:v>047XX S RACINE AVE</c:v>
                </c:pt>
                <c:pt idx="15164">
                  <c:v>047XX S WABASH AVE</c:v>
                </c:pt>
                <c:pt idx="15165">
                  <c:v>047XX S WALLACE ST</c:v>
                </c:pt>
                <c:pt idx="15166">
                  <c:v>047XX S WESTERN BL</c:v>
                </c:pt>
                <c:pt idx="15167">
                  <c:v>047XX S WHIPPLE ST</c:v>
                </c:pt>
                <c:pt idx="15168">
                  <c:v>047XX W ALTGELD ST</c:v>
                </c:pt>
                <c:pt idx="15169">
                  <c:v>047XX W AUGUSTA BL</c:v>
                </c:pt>
                <c:pt idx="15170">
                  <c:v>047XX W AUGUSTA BV</c:v>
                </c:pt>
                <c:pt idx="15171">
                  <c:v>047XX W BELDEN AVE</c:v>
                </c:pt>
                <c:pt idx="15172">
                  <c:v>047XX W BELMONT AV</c:v>
                </c:pt>
                <c:pt idx="15173">
                  <c:v>047XX W CUYLER AVE</c:v>
                </c:pt>
                <c:pt idx="15174">
                  <c:v>047XX W DICKENS AV</c:v>
                </c:pt>
                <c:pt idx="15175">
                  <c:v>047XX W GLADYS AVE</c:v>
                </c:pt>
                <c:pt idx="15176">
                  <c:v>047XX W LELAND AVE</c:v>
                </c:pt>
                <c:pt idx="15177">
                  <c:v>047XX W MADISON ST</c:v>
                </c:pt>
                <c:pt idx="15178">
                  <c:v>047XX W MAYPOLE AV</c:v>
                </c:pt>
                <c:pt idx="15179">
                  <c:v>047XX W WILSON AVE</c:v>
                </c:pt>
                <c:pt idx="15180">
                  <c:v>048XX N ASHLAND AV</c:v>
                </c:pt>
                <c:pt idx="15181">
                  <c:v>048XX N AUSTIN AVE</c:v>
                </c:pt>
                <c:pt idx="15182">
                  <c:v>048XX N CENTRAL AV</c:v>
                </c:pt>
                <c:pt idx="15183">
                  <c:v>048XX N HARDING AV</c:v>
                </c:pt>
                <c:pt idx="15184">
                  <c:v>048XX N KEDZIE AVE</c:v>
                </c:pt>
                <c:pt idx="15185">
                  <c:v>048XX N KEELER AVE</c:v>
                </c:pt>
                <c:pt idx="15186">
                  <c:v>048XX N KENMORE AV</c:v>
                </c:pt>
                <c:pt idx="15187">
                  <c:v>048XX N KENNETH AV</c:v>
                </c:pt>
                <c:pt idx="15188">
                  <c:v>048XX N KRUGER AVE</c:v>
                </c:pt>
                <c:pt idx="15189">
                  <c:v>048XX N LEAVITT ST</c:v>
                </c:pt>
                <c:pt idx="15190">
                  <c:v>048XX N LINCOLN AV</c:v>
                </c:pt>
                <c:pt idx="15191">
                  <c:v>048XX N LINDER AVE</c:v>
                </c:pt>
                <c:pt idx="15192">
                  <c:v>048XX N MARMORA AV</c:v>
                </c:pt>
                <c:pt idx="15193">
                  <c:v>048XX N MOBILE AVE</c:v>
                </c:pt>
                <c:pt idx="15194">
                  <c:v>048XX N NATOMA AVE</c:v>
                </c:pt>
                <c:pt idx="15195">
                  <c:v>048XX N NEWLAND AV</c:v>
                </c:pt>
                <c:pt idx="15196">
                  <c:v>048XX S ARCHER AVE</c:v>
                </c:pt>
                <c:pt idx="15197">
                  <c:v>048XX S CICERO AVE</c:v>
                </c:pt>
                <c:pt idx="15198">
                  <c:v>048XX S HAMLIN AVE</c:v>
                </c:pt>
                <c:pt idx="15199">
                  <c:v>048XX S INDIANA AV</c:v>
                </c:pt>
                <c:pt idx="15200">
                  <c:v>048XX S JUSTINE ST</c:v>
                </c:pt>
                <c:pt idx="15201">
                  <c:v>048XX S KARLOV AVE</c:v>
                </c:pt>
                <c:pt idx="15202">
                  <c:v>048XX S KEDVALE AV</c:v>
                </c:pt>
                <c:pt idx="15203">
                  <c:v>048XX S KILDARE AV</c:v>
                </c:pt>
                <c:pt idx="15204">
                  <c:v>048XX S KOSTNER AV</c:v>
                </c:pt>
                <c:pt idx="15205">
                  <c:v>048XX S LANGLEY AV</c:v>
                </c:pt>
                <c:pt idx="15206">
                  <c:v>048XX S LAWLER AVE</c:v>
                </c:pt>
                <c:pt idx="15207">
                  <c:v>048XX S OAKLEY AVE</c:v>
                </c:pt>
                <c:pt idx="15208">
                  <c:v>048XX S PAULINA ST</c:v>
                </c:pt>
                <c:pt idx="15209">
                  <c:v>048XX S PRAIRIE AV</c:v>
                </c:pt>
                <c:pt idx="15210">
                  <c:v>048XX S PULASKI RD</c:v>
                </c:pt>
                <c:pt idx="15211">
                  <c:v>048XX S SEELEY AVE</c:v>
                </c:pt>
                <c:pt idx="15212">
                  <c:v>048XX S WESTERN AV</c:v>
                </c:pt>
                <c:pt idx="15213">
                  <c:v>048XX S WOLCOTT AV</c:v>
                </c:pt>
                <c:pt idx="15214">
                  <c:v>048XX W ADDISON ST</c:v>
                </c:pt>
                <c:pt idx="15215">
                  <c:v>048XX W BERTEAU AV</c:v>
                </c:pt>
                <c:pt idx="15216">
                  <c:v>048XX W BERWYN AVE</c:v>
                </c:pt>
                <c:pt idx="15217">
                  <c:v>048XX W CATALPA AV</c:v>
                </c:pt>
                <c:pt idx="15218">
                  <c:v>048XX W CHICAGO AV</c:v>
                </c:pt>
                <c:pt idx="15219">
                  <c:v>048XX W CRYSTAL ST</c:v>
                </c:pt>
                <c:pt idx="15220">
                  <c:v>048XX W FOSTER AVE</c:v>
                </c:pt>
                <c:pt idx="15221">
                  <c:v>048XX W HUBBARD ST</c:v>
                </c:pt>
                <c:pt idx="15222">
                  <c:v>048XX W JACKSON BL</c:v>
                </c:pt>
                <c:pt idx="15223">
                  <c:v>048XX W JACKSON BV</c:v>
                </c:pt>
                <c:pt idx="15224">
                  <c:v>048XX W MEDILL AVE</c:v>
                </c:pt>
                <c:pt idx="15225">
                  <c:v>048XX W MONTANA ST</c:v>
                </c:pt>
                <c:pt idx="15226">
                  <c:v>048XX W PARKER AVE</c:v>
                </c:pt>
                <c:pt idx="15227">
                  <c:v>048XX W WARNER AVE</c:v>
                </c:pt>
                <c:pt idx="15228">
                  <c:v>048XX W WARWICK AV</c:v>
                </c:pt>
                <c:pt idx="15229">
                  <c:v>048XX W WOLFRAM ST</c:v>
                </c:pt>
                <c:pt idx="15230">
                  <c:v>049XX N ALBANY AVE</c:v>
                </c:pt>
                <c:pt idx="15231">
                  <c:v>049XX N BERNARD ST</c:v>
                </c:pt>
                <c:pt idx="15232">
                  <c:v>049XX N CICERO AVE</c:v>
                </c:pt>
                <c:pt idx="15233">
                  <c:v>049XX N ELSTON AVE</c:v>
                </c:pt>
                <c:pt idx="15234">
                  <c:v>049XX N HAMLIN AVE</c:v>
                </c:pt>
                <c:pt idx="15235">
                  <c:v>049XX N HARLEM AVE</c:v>
                </c:pt>
                <c:pt idx="15236">
                  <c:v>049XX N JANSSEN AV</c:v>
                </c:pt>
                <c:pt idx="15237">
                  <c:v>049XX N KARLOV AVE</c:v>
                </c:pt>
                <c:pt idx="15238">
                  <c:v>049XX N KEDVALE AV</c:v>
                </c:pt>
                <c:pt idx="15239">
                  <c:v>049XX N KILDARE AV</c:v>
                </c:pt>
                <c:pt idx="15240">
                  <c:v>049XX N KIMBALL AV</c:v>
                </c:pt>
                <c:pt idx="15241">
                  <c:v>049XX N KOSTNER AV</c:v>
                </c:pt>
                <c:pt idx="15242">
                  <c:v>049XX N LESTER AVE</c:v>
                </c:pt>
                <c:pt idx="15243">
                  <c:v>049XX N LOWELL AVE</c:v>
                </c:pt>
                <c:pt idx="15244">
                  <c:v>049XX N MELVINA AV</c:v>
                </c:pt>
                <c:pt idx="15245">
                  <c:v>049XX N MENARD AVE</c:v>
                </c:pt>
                <c:pt idx="15246">
                  <c:v>049XX N MONITOR AV</c:v>
                </c:pt>
                <c:pt idx="15247">
                  <c:v>049XX N NEENAH AVE</c:v>
                </c:pt>
                <c:pt idx="15248">
                  <c:v>049XX N NORDICA AV</c:v>
                </c:pt>
                <c:pt idx="15249">
                  <c:v>049XX N OAKLEY AVE</c:v>
                </c:pt>
                <c:pt idx="15250">
                  <c:v>049XX N PAULINA ST</c:v>
                </c:pt>
                <c:pt idx="15251">
                  <c:v>049XX N PULASKI RD</c:v>
                </c:pt>
                <c:pt idx="15252">
                  <c:v>049XX N SAWYER AVE</c:v>
                </c:pt>
                <c:pt idx="15253">
                  <c:v>049XX N SEELEY AVE</c:v>
                </c:pt>
                <c:pt idx="15254">
                  <c:v>049XX N SIMONDS DR</c:v>
                </c:pt>
                <c:pt idx="15255">
                  <c:v>049XX N TALMAN AVE</c:v>
                </c:pt>
                <c:pt idx="15256">
                  <c:v>049XX N WESTERN AV</c:v>
                </c:pt>
                <c:pt idx="15257">
                  <c:v>049XX N WOLCOTT AV</c:v>
                </c:pt>
                <c:pt idx="15258">
                  <c:v>049XX S ASHLAND AV</c:v>
                </c:pt>
                <c:pt idx="15259">
                  <c:v>049XX S CALUMET AV</c:v>
                </c:pt>
                <c:pt idx="15260">
                  <c:v>049XX S CORNELL AV</c:v>
                </c:pt>
                <c:pt idx="15261">
                  <c:v>049XX S FEDERAL ST</c:v>
                </c:pt>
                <c:pt idx="15262">
                  <c:v>049XX S HALSTED ST</c:v>
                </c:pt>
                <c:pt idx="15263">
                  <c:v>049XX S KEATING AV</c:v>
                </c:pt>
                <c:pt idx="15264">
                  <c:v>049XX S KEDZIE AVE</c:v>
                </c:pt>
                <c:pt idx="15265">
                  <c:v>049XX S KEELER AVE</c:v>
                </c:pt>
                <c:pt idx="15266">
                  <c:v>049XX S KENWOOD AV</c:v>
                </c:pt>
                <c:pt idx="15267">
                  <c:v>049XX S KIMBARK AV</c:v>
                </c:pt>
                <c:pt idx="15268">
                  <c:v>049XX S LAPORTE AV</c:v>
                </c:pt>
                <c:pt idx="15269">
                  <c:v>049XX S LARAMIE AV</c:v>
                </c:pt>
                <c:pt idx="15270">
                  <c:v>049XX S LATROBE AV</c:v>
                </c:pt>
                <c:pt idx="15271">
                  <c:v>049XX S RACINE AVE</c:v>
                </c:pt>
                <c:pt idx="15272">
                  <c:v>049XX S WABASH AVE</c:v>
                </c:pt>
                <c:pt idx="15273">
                  <c:v>049XX S WESTERN BL</c:v>
                </c:pt>
                <c:pt idx="15274">
                  <c:v>049XX W AINSLIE ST</c:v>
                </c:pt>
                <c:pt idx="15275">
                  <c:v>049XX W ALTGELD ST</c:v>
                </c:pt>
                <c:pt idx="15276">
                  <c:v>049XX W AUGUSTA BL</c:v>
                </c:pt>
                <c:pt idx="15277">
                  <c:v>049XX W AUGUSTA BV</c:v>
                </c:pt>
                <c:pt idx="15278">
                  <c:v>049XX W BELDEN AVE</c:v>
                </c:pt>
                <c:pt idx="15279">
                  <c:v>049XX W BELMONT AV</c:v>
                </c:pt>
                <c:pt idx="15280">
                  <c:v>049XX W CARMEN AVE</c:v>
                </c:pt>
                <c:pt idx="15281">
                  <c:v>049XX W CONCORD PL</c:v>
                </c:pt>
                <c:pt idx="15282">
                  <c:v>049XX W CULLOM AVE</c:v>
                </c:pt>
                <c:pt idx="15283">
                  <c:v>049XX W CUYLER AVE</c:v>
                </c:pt>
                <c:pt idx="15284">
                  <c:v>049XX W DICKENS AV</c:v>
                </c:pt>
                <c:pt idx="15285">
                  <c:v>049XX W GLADYS AVE</c:v>
                </c:pt>
                <c:pt idx="15286">
                  <c:v>049XX W LELAND AVE</c:v>
                </c:pt>
                <c:pt idx="15287">
                  <c:v>049XX W MADISON ST</c:v>
                </c:pt>
                <c:pt idx="15288">
                  <c:v>049XX W MAYPOLE AV</c:v>
                </c:pt>
                <c:pt idx="15289">
                  <c:v>049XX W MELROSE ST</c:v>
                </c:pt>
                <c:pt idx="15290">
                  <c:v>049XX W NEWPORT AV</c:v>
                </c:pt>
                <c:pt idx="15291">
                  <c:v>049XX W OAKDALE AV</c:v>
                </c:pt>
                <c:pt idx="15292">
                  <c:v>049XX W POTOMAC AV</c:v>
                </c:pt>
                <c:pt idx="15293">
                  <c:v>049XX W ST PAUL AV</c:v>
                </c:pt>
                <c:pt idx="15294">
                  <c:v>049XX W WILSON AVE</c:v>
                </c:pt>
                <c:pt idx="15295">
                  <c:v>050XX N ALBANY AVE</c:v>
                </c:pt>
                <c:pt idx="15296">
                  <c:v>050XX N BERNARD ST</c:v>
                </c:pt>
                <c:pt idx="15297">
                  <c:v>050XX N CHESTER AV</c:v>
                </c:pt>
                <c:pt idx="15298">
                  <c:v>050XX N CICERO AVE</c:v>
                </c:pt>
                <c:pt idx="15299">
                  <c:v>050XX N ELSTON AVE</c:v>
                </c:pt>
                <c:pt idx="15300">
                  <c:v>050XX N HAMLIN AVE</c:v>
                </c:pt>
                <c:pt idx="15301">
                  <c:v>050XX N HARLEM AVE</c:v>
                </c:pt>
                <c:pt idx="15302">
                  <c:v>050XX N KARLOV AVE</c:v>
                </c:pt>
                <c:pt idx="15303">
                  <c:v>050XX N KEDVALE AV</c:v>
                </c:pt>
                <c:pt idx="15304">
                  <c:v>050XX N KILDARE AV</c:v>
                </c:pt>
                <c:pt idx="15305">
                  <c:v>050XX N KIMBALL AV</c:v>
                </c:pt>
                <c:pt idx="15306">
                  <c:v>050XX N KOSTNER AV</c:v>
                </c:pt>
                <c:pt idx="15307">
                  <c:v>050XX N LOWELL AVE</c:v>
                </c:pt>
                <c:pt idx="15308">
                  <c:v>050XX N MELVINA AV</c:v>
                </c:pt>
                <c:pt idx="15309">
                  <c:v>050XX N MENARD AVE</c:v>
                </c:pt>
                <c:pt idx="15310">
                  <c:v>050XX N MONITOR AV</c:v>
                </c:pt>
                <c:pt idx="15311">
                  <c:v>050XX N NEENAH AVE</c:v>
                </c:pt>
                <c:pt idx="15312">
                  <c:v>050XX N NORDICA AV</c:v>
                </c:pt>
                <c:pt idx="15313">
                  <c:v>050XX N OAKLEY AVE</c:v>
                </c:pt>
                <c:pt idx="15314">
                  <c:v>050XX N PAULINA ST</c:v>
                </c:pt>
                <c:pt idx="15315">
                  <c:v>050XX N PULASKI RD</c:v>
                </c:pt>
                <c:pt idx="15316">
                  <c:v>050XX N SAWYER AVE</c:v>
                </c:pt>
                <c:pt idx="15317">
                  <c:v>050XX N SIMONDS DR</c:v>
                </c:pt>
                <c:pt idx="15318">
                  <c:v>050XX N WESTERN AV</c:v>
                </c:pt>
                <c:pt idx="15319">
                  <c:v>050XX N WOLCOTT AV</c:v>
                </c:pt>
                <c:pt idx="15320">
                  <c:v>050XX S ASHLAND AV</c:v>
                </c:pt>
                <c:pt idx="15321">
                  <c:v>050XX S CALUMET AV</c:v>
                </c:pt>
                <c:pt idx="15322">
                  <c:v>050XX S CORNELL AV</c:v>
                </c:pt>
                <c:pt idx="15323">
                  <c:v>050XX S FEDERAL ST</c:v>
                </c:pt>
                <c:pt idx="15324">
                  <c:v>050XX S HALSTED ST</c:v>
                </c:pt>
                <c:pt idx="15325">
                  <c:v>050XX S KEATING AV</c:v>
                </c:pt>
                <c:pt idx="15326">
                  <c:v>050XX S KEDZIE AVE</c:v>
                </c:pt>
                <c:pt idx="15327">
                  <c:v>050XX S KEELER AVE</c:v>
                </c:pt>
                <c:pt idx="15328">
                  <c:v>050XX S KENNETH AV</c:v>
                </c:pt>
                <c:pt idx="15329">
                  <c:v>050XX S KOLMAR AVE</c:v>
                </c:pt>
                <c:pt idx="15330">
                  <c:v>050XX S LAPORTE AV</c:v>
                </c:pt>
                <c:pt idx="15331">
                  <c:v>050XX S LARAMIE AV</c:v>
                </c:pt>
                <c:pt idx="15332">
                  <c:v>050XX S LEAVITT ST</c:v>
                </c:pt>
                <c:pt idx="15333">
                  <c:v>050XX S RACINE AVE</c:v>
                </c:pt>
                <c:pt idx="15334">
                  <c:v>050XX S WABASH AVE</c:v>
                </c:pt>
                <c:pt idx="15335">
                  <c:v>050XX S WESTERN BL</c:v>
                </c:pt>
                <c:pt idx="15336">
                  <c:v>050XX W AGATITE AV</c:v>
                </c:pt>
                <c:pt idx="15337">
                  <c:v>050XX W AINSLIE ST</c:v>
                </c:pt>
                <c:pt idx="15338">
                  <c:v>050XX W ALTGELD ST</c:v>
                </c:pt>
                <c:pt idx="15339">
                  <c:v>050XX W AUGUSTA BL</c:v>
                </c:pt>
                <c:pt idx="15340">
                  <c:v>050XX W AUGUSTA BV</c:v>
                </c:pt>
                <c:pt idx="15341">
                  <c:v>050XX W BELDEN AVE</c:v>
                </c:pt>
                <c:pt idx="15342">
                  <c:v>050XX W BELMONT AV</c:v>
                </c:pt>
                <c:pt idx="15343">
                  <c:v>050XX W CARMEN AVE</c:v>
                </c:pt>
                <c:pt idx="15344">
                  <c:v>050XX W CONCORD PL</c:v>
                </c:pt>
                <c:pt idx="15345">
                  <c:v>050XX W CULLOM AVE</c:v>
                </c:pt>
                <c:pt idx="15346">
                  <c:v>050XX W DICKENS AV</c:v>
                </c:pt>
                <c:pt idx="15347">
                  <c:v>050XX W GLADYS AVE</c:v>
                </c:pt>
                <c:pt idx="15348">
                  <c:v>050XX W LELAND AVE</c:v>
                </c:pt>
                <c:pt idx="15349">
                  <c:v>050XX W MADISON ST</c:v>
                </c:pt>
                <c:pt idx="15350">
                  <c:v>050XX W MAYPOLE AV</c:v>
                </c:pt>
                <c:pt idx="15351">
                  <c:v>050XX W NEWPORT AV</c:v>
                </c:pt>
                <c:pt idx="15352">
                  <c:v>050XX W OAKDALE AV</c:v>
                </c:pt>
                <c:pt idx="15353">
                  <c:v>050XX W POTOMAC AV</c:v>
                </c:pt>
                <c:pt idx="15354">
                  <c:v>050XX W ST PAUL AV</c:v>
                </c:pt>
                <c:pt idx="15355">
                  <c:v>050XX W WILSON AVE</c:v>
                </c:pt>
                <c:pt idx="15356">
                  <c:v>051XX N ASHLAND AV</c:v>
                </c:pt>
                <c:pt idx="15357">
                  <c:v>051XX N AUSTIN AVE</c:v>
                </c:pt>
                <c:pt idx="15358">
                  <c:v>051XX N CENTRAL AV</c:v>
                </c:pt>
                <c:pt idx="15359">
                  <c:v>051XX N KEATING AV</c:v>
                </c:pt>
                <c:pt idx="15360">
                  <c:v>051XX N KEDZIE AVE</c:v>
                </c:pt>
                <c:pt idx="15361">
                  <c:v>051XX N KEELER AVE</c:v>
                </c:pt>
                <c:pt idx="15362">
                  <c:v>051XX N KENMORE AV</c:v>
                </c:pt>
                <c:pt idx="15363">
                  <c:v>051XX N KENNETH AV</c:v>
                </c:pt>
                <c:pt idx="15364">
                  <c:v>051XX N KOLMAR AVE</c:v>
                </c:pt>
                <c:pt idx="15365">
                  <c:v>051XX N LARAMIE AV</c:v>
                </c:pt>
                <c:pt idx="15366">
                  <c:v>051XX N LEAVITT ST</c:v>
                </c:pt>
                <c:pt idx="15367">
                  <c:v>051XX N LINCOLN AV</c:v>
                </c:pt>
                <c:pt idx="15368">
                  <c:v>051XX N MARMORA AV</c:v>
                </c:pt>
                <c:pt idx="15369">
                  <c:v>051XX N MOBILE AVE</c:v>
                </c:pt>
                <c:pt idx="15370">
                  <c:v>051XX N NATCHEZ AV</c:v>
                </c:pt>
                <c:pt idx="15371">
                  <c:v>051XX N NATOMA AVE</c:v>
                </c:pt>
                <c:pt idx="15372">
                  <c:v>051XX N NEWLAND AV</c:v>
                </c:pt>
                <c:pt idx="15373">
                  <c:v>051XX N ORIOLE AVE</c:v>
                </c:pt>
                <c:pt idx="15374">
                  <c:v>051XX S ALBANY AVE</c:v>
                </c:pt>
                <c:pt idx="15375">
                  <c:v>051XX S ARCHER AVE</c:v>
                </c:pt>
                <c:pt idx="15376">
                  <c:v>051XX S CICERO AVE</c:v>
                </c:pt>
                <c:pt idx="15377">
                  <c:v>051XX S EMERALD AV</c:v>
                </c:pt>
                <c:pt idx="15378">
                  <c:v>051XX S HAMLIN AVE</c:v>
                </c:pt>
                <c:pt idx="15379">
                  <c:v>051XX S INDIANA AV</c:v>
                </c:pt>
                <c:pt idx="15380">
                  <c:v>051XX S JUSTINE ST</c:v>
                </c:pt>
                <c:pt idx="15381">
                  <c:v>051XX S KILDARE AV</c:v>
                </c:pt>
                <c:pt idx="15382">
                  <c:v>051XX S KOSTNER AV</c:v>
                </c:pt>
                <c:pt idx="15383">
                  <c:v>051XX S LAWLER AVE</c:v>
                </c:pt>
                <c:pt idx="15384">
                  <c:v>051XX S MELVINA AV</c:v>
                </c:pt>
                <c:pt idx="15385">
                  <c:v>051XX S MENARD AVE</c:v>
                </c:pt>
                <c:pt idx="15386">
                  <c:v>051XX S MONITOR AV</c:v>
                </c:pt>
                <c:pt idx="15387">
                  <c:v>051XX S NEENAH AVE</c:v>
                </c:pt>
                <c:pt idx="15388">
                  <c:v>051XX S NORDICA AV</c:v>
                </c:pt>
                <c:pt idx="15389">
                  <c:v>051XX S NORMAL AVE</c:v>
                </c:pt>
                <c:pt idx="15390">
                  <c:v>051XX S OAKLEY AVE</c:v>
                </c:pt>
                <c:pt idx="15391">
                  <c:v>051XX S PAULINA ST</c:v>
                </c:pt>
                <c:pt idx="15392">
                  <c:v>051XX S PRAIRIE AV</c:v>
                </c:pt>
                <c:pt idx="15393">
                  <c:v>051XX S PULASKI RD</c:v>
                </c:pt>
                <c:pt idx="15394">
                  <c:v>051XX S SAWYER AVE</c:v>
                </c:pt>
                <c:pt idx="15395">
                  <c:v>051XX S TALMAN AVE</c:v>
                </c:pt>
                <c:pt idx="15396">
                  <c:v>051XX S WESTERN AV</c:v>
                </c:pt>
                <c:pt idx="15397">
                  <c:v>051XX S WOLCOTT AV</c:v>
                </c:pt>
                <c:pt idx="15398">
                  <c:v>051XX W ADDISON ST</c:v>
                </c:pt>
                <c:pt idx="15399">
                  <c:v>051XX W BERTEAU AV</c:v>
                </c:pt>
                <c:pt idx="15400">
                  <c:v>051XX W BERWYN AVE</c:v>
                </c:pt>
                <c:pt idx="15401">
                  <c:v>051XX W CATALPA AV</c:v>
                </c:pt>
                <c:pt idx="15402">
                  <c:v>051XX W CHICAGO AV</c:v>
                </c:pt>
                <c:pt idx="15403">
                  <c:v>051XX W CRYSTAL ST</c:v>
                </c:pt>
                <c:pt idx="15404">
                  <c:v>051XX W FOSTER AVE</c:v>
                </c:pt>
                <c:pt idx="15405">
                  <c:v>051XX W JACKSON BL</c:v>
                </c:pt>
                <c:pt idx="15406">
                  <c:v>051XX W JACKSON BV</c:v>
                </c:pt>
                <c:pt idx="15407">
                  <c:v>051XX W KINZIE ST.</c:v>
                </c:pt>
                <c:pt idx="15408">
                  <c:v>051XX W MEDILL AVE</c:v>
                </c:pt>
                <c:pt idx="15409">
                  <c:v>051XX W MONTANA ST</c:v>
                </c:pt>
                <c:pt idx="15410">
                  <c:v>051XX W PARKER AVE</c:v>
                </c:pt>
                <c:pt idx="15411">
                  <c:v>051XX W WARWICK AV</c:v>
                </c:pt>
                <c:pt idx="15412">
                  <c:v>051XX W WOLFRAM ST</c:v>
                </c:pt>
                <c:pt idx="15413">
                  <c:v>052XX N BERNARD ST</c:v>
                </c:pt>
                <c:pt idx="15414">
                  <c:v>052XX N CICERO AVE</c:v>
                </c:pt>
                <c:pt idx="15415">
                  <c:v>052XX N ELSTON AVE</c:v>
                </c:pt>
                <c:pt idx="15416">
                  <c:v>052XX N HARLEM AVE</c:v>
                </c:pt>
                <c:pt idx="15417">
                  <c:v>052XX N KIMBALL AV</c:v>
                </c:pt>
                <c:pt idx="15418">
                  <c:v>052XX N LAWLER AVE</c:v>
                </c:pt>
                <c:pt idx="15419">
                  <c:v>052XX N LORING AVE</c:v>
                </c:pt>
                <c:pt idx="15420">
                  <c:v>052XX N LOVEJOY AV</c:v>
                </c:pt>
                <c:pt idx="15421">
                  <c:v>052XX N LUDLAM AVE</c:v>
                </c:pt>
                <c:pt idx="15422">
                  <c:v>052XX N MELVINA AV</c:v>
                </c:pt>
                <c:pt idx="15423">
                  <c:v>052XX N NEENAH AVE</c:v>
                </c:pt>
                <c:pt idx="15424">
                  <c:v>052XX N OAKLEY AVE</c:v>
                </c:pt>
                <c:pt idx="15425">
                  <c:v>052XX N OAKVIEW AV</c:v>
                </c:pt>
                <c:pt idx="15426">
                  <c:v>052XX N OLCOTT AVE</c:v>
                </c:pt>
                <c:pt idx="15427">
                  <c:v>052XX N PAULINA ST</c:v>
                </c:pt>
                <c:pt idx="15428">
                  <c:v>052XX N PIONEER AV</c:v>
                </c:pt>
                <c:pt idx="15429">
                  <c:v>052XX N PULASKI RD</c:v>
                </c:pt>
                <c:pt idx="15430">
                  <c:v>052XX N RESERVE AV</c:v>
                </c:pt>
                <c:pt idx="15431">
                  <c:v>052XX N SAWYER AVE</c:v>
                </c:pt>
                <c:pt idx="15432">
                  <c:v>052XX N WESTERN AV</c:v>
                </c:pt>
                <c:pt idx="15433">
                  <c:v>052XX N WOLCOTT AV</c:v>
                </c:pt>
                <c:pt idx="15434">
                  <c:v>052XX S ASHLAND AV</c:v>
                </c:pt>
                <c:pt idx="15435">
                  <c:v>052XX S AUSTIN AVE</c:v>
                </c:pt>
                <c:pt idx="15436">
                  <c:v>052XX S CALUMET AV</c:v>
                </c:pt>
                <c:pt idx="15437">
                  <c:v>052XX S CENTRAL AV</c:v>
                </c:pt>
                <c:pt idx="15438">
                  <c:v>052XX S CORNELL AV</c:v>
                </c:pt>
                <c:pt idx="15439">
                  <c:v>052XX S DREXEL AVE</c:v>
                </c:pt>
                <c:pt idx="15440">
                  <c:v>052XX S FEDERAL ST</c:v>
                </c:pt>
                <c:pt idx="15441">
                  <c:v>052XX S HALSTED ST</c:v>
                </c:pt>
                <c:pt idx="15442">
                  <c:v>052XX S HARDING AV</c:v>
                </c:pt>
                <c:pt idx="15443">
                  <c:v>052XX S HARPER AVE</c:v>
                </c:pt>
                <c:pt idx="15444">
                  <c:v>052XX S KEATING AV</c:v>
                </c:pt>
                <c:pt idx="15445">
                  <c:v>052XX S KEDZIE AVE</c:v>
                </c:pt>
                <c:pt idx="15446">
                  <c:v>052XX S KEELER AVE</c:v>
                </c:pt>
                <c:pt idx="15447">
                  <c:v>052XX S KENNETH AV</c:v>
                </c:pt>
                <c:pt idx="15448">
                  <c:v>052XX S KENWOOD AV</c:v>
                </c:pt>
                <c:pt idx="15449">
                  <c:v>052XX S KIMBARK AV</c:v>
                </c:pt>
                <c:pt idx="15450">
                  <c:v>052XX S KOLMAR AVE</c:v>
                </c:pt>
                <c:pt idx="15451">
                  <c:v>052XX S LARAMIE AV</c:v>
                </c:pt>
                <c:pt idx="15452">
                  <c:v>052XX S LATROBE AV</c:v>
                </c:pt>
                <c:pt idx="15453">
                  <c:v>052XX S LEAVITT ST</c:v>
                </c:pt>
                <c:pt idx="15454">
                  <c:v>052XX S LINDER AVE</c:v>
                </c:pt>
                <c:pt idx="15455">
                  <c:v>052XX S MILLARD AV</c:v>
                </c:pt>
                <c:pt idx="15456">
                  <c:v>052XX S MOBILE AVE</c:v>
                </c:pt>
                <c:pt idx="15457">
                  <c:v>052XX S NATCHEZ AV</c:v>
                </c:pt>
                <c:pt idx="15458">
                  <c:v>052XX S NATOMA AVE</c:v>
                </c:pt>
                <c:pt idx="15459">
                  <c:v>052XX S NEWLAND AV</c:v>
                </c:pt>
                <c:pt idx="15460">
                  <c:v>052XX S RACINE AVE</c:v>
                </c:pt>
                <c:pt idx="15461">
                  <c:v>052XX S WABASH AVE</c:v>
                </c:pt>
                <c:pt idx="15462">
                  <c:v>052XX S WHIPPLE ST</c:v>
                </c:pt>
                <c:pt idx="15463">
                  <c:v>052XX W AGATITE AV</c:v>
                </c:pt>
                <c:pt idx="15464">
                  <c:v>052XX W AINSLIE ST</c:v>
                </c:pt>
                <c:pt idx="15465">
                  <c:v>052XX W ALTGELD ST</c:v>
                </c:pt>
                <c:pt idx="15466">
                  <c:v>052XX W AUGUSTA BL</c:v>
                </c:pt>
                <c:pt idx="15467">
                  <c:v>052XX W AUGUSTA BV</c:v>
                </c:pt>
                <c:pt idx="15468">
                  <c:v>052XX W BELDEN AVE</c:v>
                </c:pt>
                <c:pt idx="15469">
                  <c:v>052XX W BELMONT AV</c:v>
                </c:pt>
                <c:pt idx="15470">
                  <c:v>052XX W CARMEN AVE</c:v>
                </c:pt>
                <c:pt idx="15471">
                  <c:v>052XX W CULLOM AVE</c:v>
                </c:pt>
                <c:pt idx="15472">
                  <c:v>052XX W CUYLER AVE</c:v>
                </c:pt>
                <c:pt idx="15473">
                  <c:v>052XX W DICKENS AV</c:v>
                </c:pt>
                <c:pt idx="15474">
                  <c:v>052XX W GLADYS AVE</c:v>
                </c:pt>
                <c:pt idx="15475">
                  <c:v>052XX W LELAND AVE</c:v>
                </c:pt>
                <c:pt idx="15476">
                  <c:v>052XX W MADISON ST</c:v>
                </c:pt>
                <c:pt idx="15477">
                  <c:v>052XX W MELROSE ST</c:v>
                </c:pt>
                <c:pt idx="15478">
                  <c:v>052XX W NEWPORT AV</c:v>
                </c:pt>
                <c:pt idx="15479">
                  <c:v>052XX W OAKDALE AV</c:v>
                </c:pt>
                <c:pt idx="15480">
                  <c:v>052XX W POTOMAC AV</c:v>
                </c:pt>
                <c:pt idx="15481">
                  <c:v>053XX N ASHLAND AV</c:v>
                </c:pt>
                <c:pt idx="15482">
                  <c:v>053XX N AUSTIN AVE</c:v>
                </c:pt>
                <c:pt idx="15483">
                  <c:v>053XX N CENTRAL AV</c:v>
                </c:pt>
                <c:pt idx="15484">
                  <c:v>053XX N DELPHIA AV</c:v>
                </c:pt>
                <c:pt idx="15485">
                  <c:v>053XX N KEDZIE AVE</c:v>
                </c:pt>
                <c:pt idx="15486">
                  <c:v>053XX N KENMORE AV</c:v>
                </c:pt>
                <c:pt idx="15487">
                  <c:v>053XX N LARAMIE AV</c:v>
                </c:pt>
                <c:pt idx="15488">
                  <c:v>053XX N LARNED AVE</c:v>
                </c:pt>
                <c:pt idx="15489">
                  <c:v>053XX N LATROBE AV</c:v>
                </c:pt>
                <c:pt idx="15490">
                  <c:v>053XX N LEAVITT ST</c:v>
                </c:pt>
                <c:pt idx="15491">
                  <c:v>053XX N LINCOLN AV</c:v>
                </c:pt>
                <c:pt idx="15492">
                  <c:v>053XX N LINDER AVE</c:v>
                </c:pt>
                <c:pt idx="15493">
                  <c:v>053XX N MAGNET AVE</c:v>
                </c:pt>
                <c:pt idx="15494">
                  <c:v>053XX N MANILA AVE</c:v>
                </c:pt>
                <c:pt idx="15495">
                  <c:v>053XX N MOBILE AVE</c:v>
                </c:pt>
                <c:pt idx="15496">
                  <c:v>053XX N NATCHEZ AV</c:v>
                </c:pt>
                <c:pt idx="15497">
                  <c:v>053XX N NATOMA AVE</c:v>
                </c:pt>
                <c:pt idx="15498">
                  <c:v>053XX N NEWLAND AV</c:v>
                </c:pt>
                <c:pt idx="15499">
                  <c:v>053XX N OCONTO AVE</c:v>
                </c:pt>
                <c:pt idx="15500">
                  <c:v>053XX N ORIOLE AVE</c:v>
                </c:pt>
                <c:pt idx="15501">
                  <c:v>053XX N OZANAM AVE</c:v>
                </c:pt>
                <c:pt idx="15502">
                  <c:v>053XX S ALBANY AVE</c:v>
                </c:pt>
                <c:pt idx="15503">
                  <c:v>053XX S ARCHER AVE</c:v>
                </c:pt>
                <c:pt idx="15504">
                  <c:v>053XX S CICERO AVE</c:v>
                </c:pt>
                <c:pt idx="15505">
                  <c:v>053XX S EMERALD AV</c:v>
                </c:pt>
                <c:pt idx="15506">
                  <c:v>053XX S HAMLIN AVE</c:v>
                </c:pt>
                <c:pt idx="15507">
                  <c:v>053XX S HARLEM AVE</c:v>
                </c:pt>
                <c:pt idx="15508">
                  <c:v>053XX S INDIANA AV</c:v>
                </c:pt>
                <c:pt idx="15509">
                  <c:v>053XX S JUSTINE ST</c:v>
                </c:pt>
                <c:pt idx="15510">
                  <c:v>053XX S KARLOV AVE</c:v>
                </c:pt>
                <c:pt idx="15511">
                  <c:v>053XX S KILDARE AV</c:v>
                </c:pt>
                <c:pt idx="15512">
                  <c:v>053XX S KOSTNER AV</c:v>
                </c:pt>
                <c:pt idx="15513">
                  <c:v>053XX S MELVINA AV</c:v>
                </c:pt>
                <c:pt idx="15514">
                  <c:v>053XX S MENARD AVE</c:v>
                </c:pt>
                <c:pt idx="15515">
                  <c:v>053XX S MONITOR AV</c:v>
                </c:pt>
                <c:pt idx="15516">
                  <c:v>053XX S NEENAH AVE</c:v>
                </c:pt>
                <c:pt idx="15517">
                  <c:v>053XX S NORDICA AV</c:v>
                </c:pt>
                <c:pt idx="15518">
                  <c:v>053XX S NORMAL AVE</c:v>
                </c:pt>
                <c:pt idx="15519">
                  <c:v>053XX S PAULINA ST</c:v>
                </c:pt>
                <c:pt idx="15520">
                  <c:v>053XX S PRAIRIE AV</c:v>
                </c:pt>
                <c:pt idx="15521">
                  <c:v>053XX S PULASKI RD</c:v>
                </c:pt>
                <c:pt idx="15522">
                  <c:v>053XX S SAWYER AVE</c:v>
                </c:pt>
                <c:pt idx="15523">
                  <c:v>053XX S SEELEY AVE</c:v>
                </c:pt>
                <c:pt idx="15524">
                  <c:v>053XX S SHIELDS AV</c:v>
                </c:pt>
                <c:pt idx="15525">
                  <c:v>053XX S TALMAN AVE</c:v>
                </c:pt>
                <c:pt idx="15526">
                  <c:v>053XX S WESTERN AV</c:v>
                </c:pt>
                <c:pt idx="15527">
                  <c:v>053XX S WOLCOTT AV</c:v>
                </c:pt>
                <c:pt idx="15528">
                  <c:v>053XX W ADDISON ST</c:v>
                </c:pt>
                <c:pt idx="15529">
                  <c:v>053XX W BERTEAU AV</c:v>
                </c:pt>
                <c:pt idx="15530">
                  <c:v>053XX W CATALPA AV</c:v>
                </c:pt>
                <c:pt idx="15531">
                  <c:v>053XX W CHICAGO AV</c:v>
                </c:pt>
                <c:pt idx="15532">
                  <c:v>053XX W CRYSTAL ST</c:v>
                </c:pt>
                <c:pt idx="15533">
                  <c:v>053XX W FOSTER AVE</c:v>
                </c:pt>
                <c:pt idx="15534">
                  <c:v>053XX W HANSON AVE</c:v>
                </c:pt>
                <c:pt idx="15535">
                  <c:v>053XX W JACKSON BL</c:v>
                </c:pt>
                <c:pt idx="15536">
                  <c:v>053XX W JACKSON BV</c:v>
                </c:pt>
                <c:pt idx="15537">
                  <c:v>053XX W PARKER AVE</c:v>
                </c:pt>
                <c:pt idx="15538">
                  <c:v>053XX W WARNER AVE</c:v>
                </c:pt>
                <c:pt idx="15539">
                  <c:v>053XX W WARWICK AV</c:v>
                </c:pt>
                <c:pt idx="15540">
                  <c:v>053XX W WINDSOR AV</c:v>
                </c:pt>
                <c:pt idx="15541">
                  <c:v>053XX W WOLFRAM ST</c:v>
                </c:pt>
                <c:pt idx="15542">
                  <c:v>054XX N BERNARD ST</c:v>
                </c:pt>
                <c:pt idx="15543">
                  <c:v>054XX N CHESTER AV</c:v>
                </c:pt>
                <c:pt idx="15544">
                  <c:v>054XX N CICERO AVE</c:v>
                </c:pt>
                <c:pt idx="15545">
                  <c:v>054XX N ELSTON AVE</c:v>
                </c:pt>
                <c:pt idx="15546">
                  <c:v>054XX N HARLEM AVE</c:v>
                </c:pt>
                <c:pt idx="15547">
                  <c:v>054XX N KILDARE AV</c:v>
                </c:pt>
                <c:pt idx="15548">
                  <c:v>054XX N KIMBALL AV</c:v>
                </c:pt>
                <c:pt idx="15549">
                  <c:v>054XX N LATHAM AVE</c:v>
                </c:pt>
                <c:pt idx="15550">
                  <c:v>054XX N LAWLER AVE</c:v>
                </c:pt>
                <c:pt idx="15551">
                  <c:v>054XX N LOVEJOY AV</c:v>
                </c:pt>
                <c:pt idx="15552">
                  <c:v>054XX N LOWELL AVE</c:v>
                </c:pt>
                <c:pt idx="15553">
                  <c:v>054XX N LUDLAM AVE</c:v>
                </c:pt>
                <c:pt idx="15554">
                  <c:v>054XX N MELVINA AV</c:v>
                </c:pt>
                <c:pt idx="15555">
                  <c:v>054XX N MENARD AVE</c:v>
                </c:pt>
                <c:pt idx="15556">
                  <c:v>054XX N MONITOR AV</c:v>
                </c:pt>
                <c:pt idx="15557">
                  <c:v>054XX N NEENAH AVE</c:v>
                </c:pt>
                <c:pt idx="15558">
                  <c:v>054XX N NORDICA AV</c:v>
                </c:pt>
                <c:pt idx="15559">
                  <c:v>054XX N OLCOTT AVE</c:v>
                </c:pt>
                <c:pt idx="15560">
                  <c:v>054XX N PAULINA ST</c:v>
                </c:pt>
                <c:pt idx="15561">
                  <c:v>054XX N PULASKI RD</c:v>
                </c:pt>
                <c:pt idx="15562">
                  <c:v>054XX N SAWYER AVE</c:v>
                </c:pt>
                <c:pt idx="15563">
                  <c:v>054XX N WESTERN AV</c:v>
                </c:pt>
                <c:pt idx="15564">
                  <c:v>054XX S ASHLAND AV</c:v>
                </c:pt>
                <c:pt idx="15565">
                  <c:v>054XX S AUSTIN AVE</c:v>
                </c:pt>
                <c:pt idx="15566">
                  <c:v>054XX S CALUMET AV</c:v>
                </c:pt>
                <c:pt idx="15567">
                  <c:v>054XX S CENTRAL AV</c:v>
                </c:pt>
                <c:pt idx="15568">
                  <c:v>054XX S CORNELL AV</c:v>
                </c:pt>
                <c:pt idx="15569">
                  <c:v>054XX S DREXEL AVE</c:v>
                </c:pt>
                <c:pt idx="15570">
                  <c:v>054XX S EVERETT AV</c:v>
                </c:pt>
                <c:pt idx="15571">
                  <c:v>054XX S FEDERAL ST</c:v>
                </c:pt>
                <c:pt idx="15572">
                  <c:v>054XX S HALSTED ST</c:v>
                </c:pt>
                <c:pt idx="15573">
                  <c:v>054XX S HARDING AV</c:v>
                </c:pt>
                <c:pt idx="15574">
                  <c:v>054XX S HARPER AVE</c:v>
                </c:pt>
                <c:pt idx="15575">
                  <c:v>054XX S KEDZIE AVE</c:v>
                </c:pt>
                <c:pt idx="15576">
                  <c:v>054XX S KEELER AVE</c:v>
                </c:pt>
                <c:pt idx="15577">
                  <c:v>054XX S KENNETH AV</c:v>
                </c:pt>
                <c:pt idx="15578">
                  <c:v>054XX S KENWOOD AV</c:v>
                </c:pt>
                <c:pt idx="15579">
                  <c:v>054XX S KIMBARK AV</c:v>
                </c:pt>
                <c:pt idx="15580">
                  <c:v>054XX S LARAMIE AV</c:v>
                </c:pt>
                <c:pt idx="15581">
                  <c:v>054XX S LATROBE AV</c:v>
                </c:pt>
                <c:pt idx="15582">
                  <c:v>054XX S LEAVITT ST</c:v>
                </c:pt>
                <c:pt idx="15583">
                  <c:v>054XX S LINDER AVE</c:v>
                </c:pt>
                <c:pt idx="15584">
                  <c:v>054XX S MILLARD AV</c:v>
                </c:pt>
                <c:pt idx="15585">
                  <c:v>054XX S MOBILE AVE</c:v>
                </c:pt>
                <c:pt idx="15586">
                  <c:v>054XX S NATCHEZ AV</c:v>
                </c:pt>
                <c:pt idx="15587">
                  <c:v>054XX S NATOMA AVE</c:v>
                </c:pt>
                <c:pt idx="15588">
                  <c:v>054XX S NEWLAND AV</c:v>
                </c:pt>
                <c:pt idx="15589">
                  <c:v>054XX S RACINE AVE</c:v>
                </c:pt>
                <c:pt idx="15590">
                  <c:v>054XX S WABASH AVE</c:v>
                </c:pt>
                <c:pt idx="15591">
                  <c:v>054XX S WALLACE ST</c:v>
                </c:pt>
                <c:pt idx="15592">
                  <c:v>054XX W AGATITE AV</c:v>
                </c:pt>
                <c:pt idx="15593">
                  <c:v>054XX W ALTGELD ST</c:v>
                </c:pt>
                <c:pt idx="15594">
                  <c:v>054XX W AUGUSTA BL</c:v>
                </c:pt>
                <c:pt idx="15595">
                  <c:v>054XX W AUGUSTA BV</c:v>
                </c:pt>
                <c:pt idx="15596">
                  <c:v>054XX W BELMONT AV</c:v>
                </c:pt>
                <c:pt idx="15597">
                  <c:v>054XX W CARMEN AVE</c:v>
                </c:pt>
                <c:pt idx="15598">
                  <c:v>054XX W CULLOM AVE</c:v>
                </c:pt>
                <c:pt idx="15599">
                  <c:v>054XX W GLADYS AVE</c:v>
                </c:pt>
                <c:pt idx="15600">
                  <c:v>054XX W HADDON AVE</c:v>
                </c:pt>
                <c:pt idx="15601">
                  <c:v>054XX W HIGGINS AV</c:v>
                </c:pt>
                <c:pt idx="15602">
                  <c:v>054XX W LELAND AVE</c:v>
                </c:pt>
                <c:pt idx="15603">
                  <c:v>054XX W MADISON ST</c:v>
                </c:pt>
                <c:pt idx="15604">
                  <c:v>054XX W MELROSE ST</c:v>
                </c:pt>
                <c:pt idx="15605">
                  <c:v>054XX W POTOMAC AV</c:v>
                </c:pt>
                <c:pt idx="15606">
                  <c:v>054XX W WILSON AVE</c:v>
                </c:pt>
                <c:pt idx="15607">
                  <c:v>055XX N ASHLAND AV</c:v>
                </c:pt>
                <c:pt idx="15608">
                  <c:v>055XX N AUSTIN AVE</c:v>
                </c:pt>
                <c:pt idx="15609">
                  <c:v>055XX N CENTRAL AV</c:v>
                </c:pt>
                <c:pt idx="15610">
                  <c:v>055XX N DELPHIA AV</c:v>
                </c:pt>
                <c:pt idx="15611">
                  <c:v>055XX N KEDZIE AVE</c:v>
                </c:pt>
                <c:pt idx="15612">
                  <c:v>055XX N KENMORE AV</c:v>
                </c:pt>
                <c:pt idx="15613">
                  <c:v>055XX N LEONARD AV</c:v>
                </c:pt>
                <c:pt idx="15614">
                  <c:v>055XX N LINCOLN AV</c:v>
                </c:pt>
                <c:pt idx="15615">
                  <c:v>055XX N LINDER AVE</c:v>
                </c:pt>
                <c:pt idx="15616">
                  <c:v>055XX N MARMORA AV</c:v>
                </c:pt>
                <c:pt idx="15617">
                  <c:v>055XX N MOBILE AVE</c:v>
                </c:pt>
                <c:pt idx="15618">
                  <c:v>055XX N NATCHEZ AV</c:v>
                </c:pt>
                <c:pt idx="15619">
                  <c:v>055XX N NATOMA AVE</c:v>
                </c:pt>
                <c:pt idx="15620">
                  <c:v>055XX N ORIOLE AVE</c:v>
                </c:pt>
                <c:pt idx="15621">
                  <c:v>055XX N OZANAM AVE</c:v>
                </c:pt>
                <c:pt idx="15622">
                  <c:v>055XX N PANAMA AVE</c:v>
                </c:pt>
                <c:pt idx="15623">
                  <c:v>055XX S ALBANY AVE</c:v>
                </c:pt>
                <c:pt idx="15624">
                  <c:v>055XX S ARCHER AVE</c:v>
                </c:pt>
                <c:pt idx="15625">
                  <c:v>055XX S CICERO AVE</c:v>
                </c:pt>
                <c:pt idx="15626">
                  <c:v>055XX S EMERALD AV</c:v>
                </c:pt>
                <c:pt idx="15627">
                  <c:v>055XX S HAMLIN AVE</c:v>
                </c:pt>
                <c:pt idx="15628">
                  <c:v>055XX S HARLEM AVE</c:v>
                </c:pt>
                <c:pt idx="15629">
                  <c:v>055XX S INDIANA AV</c:v>
                </c:pt>
                <c:pt idx="15630">
                  <c:v>055XX S JUSTINE ST</c:v>
                </c:pt>
                <c:pt idx="15631">
                  <c:v>055XX S KARLOV AVE</c:v>
                </c:pt>
                <c:pt idx="15632">
                  <c:v>055XX S KEDVALE AV</c:v>
                </c:pt>
                <c:pt idx="15633">
                  <c:v>055XX S KILDARE AV</c:v>
                </c:pt>
                <c:pt idx="15634">
                  <c:v>055XX S KOSTNER AV</c:v>
                </c:pt>
                <c:pt idx="15635">
                  <c:v>055XX S MELVINA AV</c:v>
                </c:pt>
                <c:pt idx="15636">
                  <c:v>055XX S MENARD AVE</c:v>
                </c:pt>
                <c:pt idx="15637">
                  <c:v>055XX S MONITOR AV</c:v>
                </c:pt>
                <c:pt idx="15638">
                  <c:v>055XX S NEENAH AVE</c:v>
                </c:pt>
                <c:pt idx="15639">
                  <c:v>055XX S NORDICA AV</c:v>
                </c:pt>
                <c:pt idx="15640">
                  <c:v>055XX S OAKLEY AVE</c:v>
                </c:pt>
                <c:pt idx="15641">
                  <c:v>055XX S PAULINA ST</c:v>
                </c:pt>
                <c:pt idx="15642">
                  <c:v>055XX S PRAIRIE AV</c:v>
                </c:pt>
                <c:pt idx="15643">
                  <c:v>055XX S PULASKI RD</c:v>
                </c:pt>
                <c:pt idx="15644">
                  <c:v>055XX S SAWYER AVE</c:v>
                </c:pt>
                <c:pt idx="15645">
                  <c:v>055XX S SEELEY AVE</c:v>
                </c:pt>
                <c:pt idx="15646">
                  <c:v>055XX S SHIELDS AV</c:v>
                </c:pt>
                <c:pt idx="15647">
                  <c:v>055XX S STEWART AV</c:v>
                </c:pt>
                <c:pt idx="15648">
                  <c:v>055XX S TALMAN AVE</c:v>
                </c:pt>
                <c:pt idx="15649">
                  <c:v>055XX S WESTERN AV</c:v>
                </c:pt>
                <c:pt idx="15650">
                  <c:v>055XX S WOLCOTT AV</c:v>
                </c:pt>
                <c:pt idx="15651">
                  <c:v>055XX W ADDISON ST</c:v>
                </c:pt>
                <c:pt idx="15652">
                  <c:v>055XX W ARDMORE AV</c:v>
                </c:pt>
                <c:pt idx="15653">
                  <c:v>055XX W BERTEAU AV</c:v>
                </c:pt>
                <c:pt idx="15654">
                  <c:v>055XX W BERWYN AVE</c:v>
                </c:pt>
                <c:pt idx="15655">
                  <c:v>055XX W CHICAGO AV</c:v>
                </c:pt>
                <c:pt idx="15656">
                  <c:v>055XX W CRYSTAL ST</c:v>
                </c:pt>
                <c:pt idx="15657">
                  <c:v>055XX W EDMUNDS ST</c:v>
                </c:pt>
                <c:pt idx="15658">
                  <c:v>055XX W FOSTER AVE</c:v>
                </c:pt>
                <c:pt idx="15659">
                  <c:v>055XX W JACKSON BL</c:v>
                </c:pt>
                <c:pt idx="15660">
                  <c:v>055XX W JACKSON BV</c:v>
                </c:pt>
                <c:pt idx="15661">
                  <c:v>055XX W PARKER AVE</c:v>
                </c:pt>
                <c:pt idx="15662">
                  <c:v>055XX W WARWICK AV</c:v>
                </c:pt>
                <c:pt idx="15663">
                  <c:v>055XX W WINDSOR AV</c:v>
                </c:pt>
                <c:pt idx="15664">
                  <c:v>056XX N BERNARD ST</c:v>
                </c:pt>
                <c:pt idx="15665">
                  <c:v>056XX N CICERO AVE</c:v>
                </c:pt>
                <c:pt idx="15666">
                  <c:v>056XX N ELSTON AVE</c:v>
                </c:pt>
                <c:pt idx="15667">
                  <c:v>056XX N HARLEM AVE</c:v>
                </c:pt>
                <c:pt idx="15668">
                  <c:v>056XX N KARLOV AVE</c:v>
                </c:pt>
                <c:pt idx="15669">
                  <c:v>056XX N KEDVALE AV</c:v>
                </c:pt>
                <c:pt idx="15670">
                  <c:v>056XX N KENTON AVE</c:v>
                </c:pt>
                <c:pt idx="15671">
                  <c:v>056XX N KIMBALL AV</c:v>
                </c:pt>
                <c:pt idx="15672">
                  <c:v>056XX N KOSTNER AV</c:v>
                </c:pt>
                <c:pt idx="15673">
                  <c:v>056XX N MELVINA AV</c:v>
                </c:pt>
                <c:pt idx="15674">
                  <c:v>056XX N MENARD AVE</c:v>
                </c:pt>
                <c:pt idx="15675">
                  <c:v>056XX N OLCOTT AVE</c:v>
                </c:pt>
                <c:pt idx="15676">
                  <c:v>056XX N PULASKI RD</c:v>
                </c:pt>
                <c:pt idx="15677">
                  <c:v>056XX N TALMAN AVE</c:v>
                </c:pt>
                <c:pt idx="15678">
                  <c:v>056XX N WESTERN AV</c:v>
                </c:pt>
                <c:pt idx="15679">
                  <c:v>056XX S ASHLAND AV</c:v>
                </c:pt>
                <c:pt idx="15680">
                  <c:v>056XX S AUSTIN AVE</c:v>
                </c:pt>
                <c:pt idx="15681">
                  <c:v>056XX S CALUMET AV</c:v>
                </c:pt>
                <c:pt idx="15682">
                  <c:v>056XX S CENTRAL AV</c:v>
                </c:pt>
                <c:pt idx="15683">
                  <c:v>056XX S DREXEL AVE</c:v>
                </c:pt>
                <c:pt idx="15684">
                  <c:v>056XX S EVERETT AV</c:v>
                </c:pt>
                <c:pt idx="15685">
                  <c:v>056XX S HALSTED ST</c:v>
                </c:pt>
                <c:pt idx="15686">
                  <c:v>056XX S HARPER AVE</c:v>
                </c:pt>
                <c:pt idx="15687">
                  <c:v>056XX S KEDZIE AVE</c:v>
                </c:pt>
                <c:pt idx="15688">
                  <c:v>056XX S KEELER AVE</c:v>
                </c:pt>
                <c:pt idx="15689">
                  <c:v>056XX S KENNETH AV</c:v>
                </c:pt>
                <c:pt idx="15690">
                  <c:v>056XX S KENWOOD AV</c:v>
                </c:pt>
                <c:pt idx="15691">
                  <c:v>056XX S KIMBARK AV</c:v>
                </c:pt>
                <c:pt idx="15692">
                  <c:v>056XX S KOLMAR AVE</c:v>
                </c:pt>
                <c:pt idx="15693">
                  <c:v>056XX S MOBILE AVE</c:v>
                </c:pt>
                <c:pt idx="15694">
                  <c:v>056XX S NATCHEZ AV</c:v>
                </c:pt>
                <c:pt idx="15695">
                  <c:v>056XX S NATOMA AVE</c:v>
                </c:pt>
                <c:pt idx="15696">
                  <c:v>056XX S NEWLAND AV</c:v>
                </c:pt>
                <c:pt idx="15697">
                  <c:v>056XX S RACINE AVE</c:v>
                </c:pt>
                <c:pt idx="15698">
                  <c:v>056XX S RUSSELL DR</c:v>
                </c:pt>
                <c:pt idx="15699">
                  <c:v>056XX S WABASH AVE</c:v>
                </c:pt>
                <c:pt idx="15700">
                  <c:v>056XX S WALLACE ST</c:v>
                </c:pt>
                <c:pt idx="15701">
                  <c:v>056XX S WHIPPLE ST</c:v>
                </c:pt>
                <c:pt idx="15702">
                  <c:v>056XX W ADAMS BLVD</c:v>
                </c:pt>
                <c:pt idx="15703">
                  <c:v>056XX W AINSLIE ST</c:v>
                </c:pt>
                <c:pt idx="15704">
                  <c:v>056XX W ALTGELD ST</c:v>
                </c:pt>
                <c:pt idx="15705">
                  <c:v>056XX W AUGUSTA BL</c:v>
                </c:pt>
                <c:pt idx="15706">
                  <c:v>056XX W AUGUSTA BV</c:v>
                </c:pt>
                <c:pt idx="15707">
                  <c:v>056XX W BELDEN AVE</c:v>
                </c:pt>
                <c:pt idx="15708">
                  <c:v>056XX W BELMONT AV</c:v>
                </c:pt>
                <c:pt idx="15709">
                  <c:v>056XX W CARMEN AVE</c:v>
                </c:pt>
                <c:pt idx="15710">
                  <c:v>056XX W CULLOM AVE</c:v>
                </c:pt>
                <c:pt idx="15711">
                  <c:v>056XX W GOODMAN ST</c:v>
                </c:pt>
                <c:pt idx="15712">
                  <c:v>056XX W HIGGINS AV</c:v>
                </c:pt>
                <c:pt idx="15713">
                  <c:v>056XX W LELAND AVE</c:v>
                </c:pt>
                <c:pt idx="15714">
                  <c:v>056XX W MADISON ST</c:v>
                </c:pt>
                <c:pt idx="15715">
                  <c:v>056XX W MELROSE ST</c:v>
                </c:pt>
                <c:pt idx="15716">
                  <c:v>056XX W NEWPORT AV</c:v>
                </c:pt>
                <c:pt idx="15717">
                  <c:v>056XX W POTOMAC AV</c:v>
                </c:pt>
                <c:pt idx="15718">
                  <c:v>056XX W WILSON AVE</c:v>
                </c:pt>
                <c:pt idx="15719">
                  <c:v>057XX N ASHLAND AV</c:v>
                </c:pt>
                <c:pt idx="15720">
                  <c:v>057XX N AUSTIN AVE</c:v>
                </c:pt>
                <c:pt idx="15721">
                  <c:v>057XX N CENTRAL AV</c:v>
                </c:pt>
                <c:pt idx="15722">
                  <c:v>057XX N JERSEY AVE</c:v>
                </c:pt>
                <c:pt idx="15723">
                  <c:v>057XX N KENMORE AV</c:v>
                </c:pt>
                <c:pt idx="15724">
                  <c:v>057XX N LEONARD AV</c:v>
                </c:pt>
                <c:pt idx="15725">
                  <c:v>057XX N LINCOLN AV</c:v>
                </c:pt>
                <c:pt idx="15726">
                  <c:v>057XX N MARKHAM AV</c:v>
                </c:pt>
                <c:pt idx="15727">
                  <c:v>057XX N MARMORA AV</c:v>
                </c:pt>
                <c:pt idx="15728">
                  <c:v>057XX N MOBILE AVE</c:v>
                </c:pt>
                <c:pt idx="15729">
                  <c:v>057XX N NATOMA AVE</c:v>
                </c:pt>
                <c:pt idx="15730">
                  <c:v>057XX N NEWARK AVE</c:v>
                </c:pt>
                <c:pt idx="15731">
                  <c:v>057XX N OCTAVIA AV</c:v>
                </c:pt>
                <c:pt idx="15732">
                  <c:v>057XX N ORANGE AVE</c:v>
                </c:pt>
                <c:pt idx="15733">
                  <c:v>057XX N ORIOLE AVE</c:v>
                </c:pt>
                <c:pt idx="15734">
                  <c:v>057XX N OTTAWA AVE</c:v>
                </c:pt>
                <c:pt idx="15735">
                  <c:v>057XX N OZANAM AVE</c:v>
                </c:pt>
                <c:pt idx="15736">
                  <c:v>057XX N REDWOOD DR</c:v>
                </c:pt>
                <c:pt idx="15737">
                  <c:v>057XX N ROGERS AVE</c:v>
                </c:pt>
                <c:pt idx="15738">
                  <c:v>057XX S ALBANY AVE</c:v>
                </c:pt>
                <c:pt idx="15739">
                  <c:v>057XX S ARCHER AVE</c:v>
                </c:pt>
                <c:pt idx="15740">
                  <c:v>057XX S CICERO AVE</c:v>
                </c:pt>
                <c:pt idx="15741">
                  <c:v>057XX S CORNELL DR</c:v>
                </c:pt>
                <c:pt idx="15742">
                  <c:v>057XX S EMERALD AV</c:v>
                </c:pt>
                <c:pt idx="15743">
                  <c:v>057XX S HAMLIN AVE</c:v>
                </c:pt>
                <c:pt idx="15744">
                  <c:v>057XX S HARLEM AVE</c:v>
                </c:pt>
                <c:pt idx="15745">
                  <c:v>057XX S INDIANA AV</c:v>
                </c:pt>
                <c:pt idx="15746">
                  <c:v>057XX S JUSTINE ST</c:v>
                </c:pt>
                <c:pt idx="15747">
                  <c:v>057XX S KARLOV AVE</c:v>
                </c:pt>
                <c:pt idx="15748">
                  <c:v>057XX S KENTON AVE</c:v>
                </c:pt>
                <c:pt idx="15749">
                  <c:v>057XX S KILDARE AV</c:v>
                </c:pt>
                <c:pt idx="15750">
                  <c:v>057XX S KOSTNER AV</c:v>
                </c:pt>
                <c:pt idx="15751">
                  <c:v>057XX S MELVINA AV</c:v>
                </c:pt>
                <c:pt idx="15752">
                  <c:v>057XX S MENARD AVE</c:v>
                </c:pt>
                <c:pt idx="15753">
                  <c:v>057XX S MONITOR AV</c:v>
                </c:pt>
                <c:pt idx="15754">
                  <c:v>057XX S NEENAH AVE</c:v>
                </c:pt>
                <c:pt idx="15755">
                  <c:v>057XX S NORDICA AV</c:v>
                </c:pt>
                <c:pt idx="15756">
                  <c:v>057XX S PAULINA ST</c:v>
                </c:pt>
                <c:pt idx="15757">
                  <c:v>057XX S PRAIRIE AV</c:v>
                </c:pt>
                <c:pt idx="15758">
                  <c:v>057XX S PULASKI RD</c:v>
                </c:pt>
                <c:pt idx="15759">
                  <c:v>057XX S SAWYER AVE</c:v>
                </c:pt>
                <c:pt idx="15760">
                  <c:v>057XX S SEELEY AVE</c:v>
                </c:pt>
                <c:pt idx="15761">
                  <c:v>057XX S SHIELDS AV</c:v>
                </c:pt>
                <c:pt idx="15762">
                  <c:v>057XX S STEWART AV</c:v>
                </c:pt>
                <c:pt idx="15763">
                  <c:v>057XX S TALMAN AVE</c:v>
                </c:pt>
                <c:pt idx="15764">
                  <c:v>057XX S WESTERN AV</c:v>
                </c:pt>
                <c:pt idx="15765">
                  <c:v>057XX S WOLCOTT AV</c:v>
                </c:pt>
                <c:pt idx="15766">
                  <c:v>057XX W ADDISON ST</c:v>
                </c:pt>
                <c:pt idx="15767">
                  <c:v>057XX W BERTEAU AV</c:v>
                </c:pt>
                <c:pt idx="15768">
                  <c:v>057XX W CHICAGO AV</c:v>
                </c:pt>
                <c:pt idx="15769">
                  <c:v>057XX W FOSTER AVE</c:v>
                </c:pt>
                <c:pt idx="15770">
                  <c:v>057XX W JACKSON BL</c:v>
                </c:pt>
                <c:pt idx="15771">
                  <c:v>057XX W JACKSON BV</c:v>
                </c:pt>
                <c:pt idx="15772">
                  <c:v>057XX W WARWICK AV</c:v>
                </c:pt>
                <c:pt idx="15773">
                  <c:v>057XX W WINDSOR AV</c:v>
                </c:pt>
                <c:pt idx="15774">
                  <c:v>058XX N BERNARD ST</c:v>
                </c:pt>
                <c:pt idx="15775">
                  <c:v>058XX N CICERO AVE</c:v>
                </c:pt>
                <c:pt idx="15776">
                  <c:v>058XX N ELSTON AVE</c:v>
                </c:pt>
                <c:pt idx="15777">
                  <c:v>058XX N HARLEM AVE</c:v>
                </c:pt>
                <c:pt idx="15778">
                  <c:v>058XX N KENTON AVE</c:v>
                </c:pt>
                <c:pt idx="15779">
                  <c:v>058XX N KIMBALL AV</c:v>
                </c:pt>
                <c:pt idx="15780">
                  <c:v>058XX N KOSTNER AV</c:v>
                </c:pt>
                <c:pt idx="15781">
                  <c:v>058XX N LANSING AV</c:v>
                </c:pt>
                <c:pt idx="15782">
                  <c:v>058XX N LEMONT AVE</c:v>
                </c:pt>
                <c:pt idx="15783">
                  <c:v>058XX N LOUISE AVE</c:v>
                </c:pt>
                <c:pt idx="15784">
                  <c:v>058XX N MANTON AVE</c:v>
                </c:pt>
                <c:pt idx="15785">
                  <c:v>058XX N MELVINA AV</c:v>
                </c:pt>
                <c:pt idx="15786">
                  <c:v>058XX N PAULINA ST</c:v>
                </c:pt>
                <c:pt idx="15787">
                  <c:v>058XX N PULASKI RD</c:v>
                </c:pt>
                <c:pt idx="15788">
                  <c:v>058XX N TALMAN AVE</c:v>
                </c:pt>
                <c:pt idx="15789">
                  <c:v>058XX N WESTERN AV</c:v>
                </c:pt>
                <c:pt idx="15790">
                  <c:v>058XX S ASHLAND AV</c:v>
                </c:pt>
                <c:pt idx="15791">
                  <c:v>058XX S AUSTIN AVE</c:v>
                </c:pt>
                <c:pt idx="15792">
                  <c:v>058XX S CALUMET AV</c:v>
                </c:pt>
                <c:pt idx="15793">
                  <c:v>058XX S CENTRAL AV</c:v>
                </c:pt>
                <c:pt idx="15794">
                  <c:v>058XX S DREXEL AVE</c:v>
                </c:pt>
                <c:pt idx="15795">
                  <c:v>058XX S HALSTED ST</c:v>
                </c:pt>
                <c:pt idx="15796">
                  <c:v>058XX S HARPER AVE</c:v>
                </c:pt>
                <c:pt idx="15797">
                  <c:v>058XX S KEDZIE AVE</c:v>
                </c:pt>
                <c:pt idx="15798">
                  <c:v>058XX S KEELER AVE</c:v>
                </c:pt>
                <c:pt idx="15799">
                  <c:v>058XX S KENNETH AV</c:v>
                </c:pt>
                <c:pt idx="15800">
                  <c:v>058XX S KENWOOD AV</c:v>
                </c:pt>
                <c:pt idx="15801">
                  <c:v>058XX S KIMBARK AV</c:v>
                </c:pt>
                <c:pt idx="15802">
                  <c:v>058XX S KOLMAR AVE</c:v>
                </c:pt>
                <c:pt idx="15803">
                  <c:v>058XX S MOBILE AVE</c:v>
                </c:pt>
                <c:pt idx="15804">
                  <c:v>058XX S NATCHEZ AV</c:v>
                </c:pt>
                <c:pt idx="15805">
                  <c:v>058XX S NATOMA AVE</c:v>
                </c:pt>
                <c:pt idx="15806">
                  <c:v>058XX S NEWLAND AV</c:v>
                </c:pt>
                <c:pt idx="15807">
                  <c:v>058XX S RACINE AVE</c:v>
                </c:pt>
                <c:pt idx="15808">
                  <c:v>058XX S RUSSELL DR</c:v>
                </c:pt>
                <c:pt idx="15809">
                  <c:v>058XX S WABASH AVE</c:v>
                </c:pt>
                <c:pt idx="15810">
                  <c:v>058XX S WALLACE ST</c:v>
                </c:pt>
                <c:pt idx="15811">
                  <c:v>058XX S WHIPPLE ST</c:v>
                </c:pt>
                <c:pt idx="15812">
                  <c:v>058XX W ADAMS BLVD</c:v>
                </c:pt>
                <c:pt idx="15813">
                  <c:v>058XX W AINSLIE ST</c:v>
                </c:pt>
                <c:pt idx="15814">
                  <c:v>058XX W ALTGELD ST</c:v>
                </c:pt>
                <c:pt idx="15815">
                  <c:v>058XX W AUGUSTA BL</c:v>
                </c:pt>
                <c:pt idx="15816">
                  <c:v>058XX W AUGUSTA BV</c:v>
                </c:pt>
                <c:pt idx="15817">
                  <c:v>058XX W BELDEN AVE</c:v>
                </c:pt>
                <c:pt idx="15818">
                  <c:v>058XX W BELMONT AV</c:v>
                </c:pt>
                <c:pt idx="15819">
                  <c:v>058XX W CARMEN AVE</c:v>
                </c:pt>
                <c:pt idx="15820">
                  <c:v>058XX W CULLOM AVE</c:v>
                </c:pt>
                <c:pt idx="15821">
                  <c:v>058XX W DICKENS AV</c:v>
                </c:pt>
                <c:pt idx="15822">
                  <c:v>058XX W HIGGINS AV</c:v>
                </c:pt>
                <c:pt idx="15823">
                  <c:v>058XX W LELAND AVE</c:v>
                </c:pt>
                <c:pt idx="15824">
                  <c:v>058XX W MADISON ST</c:v>
                </c:pt>
                <c:pt idx="15825">
                  <c:v>058XX W MELROSE ST</c:v>
                </c:pt>
                <c:pt idx="15826">
                  <c:v>058XX W NEWPORT AV</c:v>
                </c:pt>
                <c:pt idx="15827">
                  <c:v>058XX W POTOMAC AV</c:v>
                </c:pt>
                <c:pt idx="15828">
                  <c:v>058XX W WILSON AVE</c:v>
                </c:pt>
                <c:pt idx="15829">
                  <c:v>059XX N AUSTIN AVE</c:v>
                </c:pt>
                <c:pt idx="15830">
                  <c:v>059XX N CENTRAL AV</c:v>
                </c:pt>
                <c:pt idx="15831">
                  <c:v>059XX N JERSEY AVE</c:v>
                </c:pt>
                <c:pt idx="15832">
                  <c:v>059XX N KEATING AV</c:v>
                </c:pt>
                <c:pt idx="15833">
                  <c:v>059XX N KENMORE AV</c:v>
                </c:pt>
                <c:pt idx="15834">
                  <c:v>059XX N KENNETH AV</c:v>
                </c:pt>
                <c:pt idx="15835">
                  <c:v>059XX N KOLMAR AVE</c:v>
                </c:pt>
                <c:pt idx="15836">
                  <c:v>059XX N LANDERS AV</c:v>
                </c:pt>
                <c:pt idx="15837">
                  <c:v>059XX N LEONARD AV</c:v>
                </c:pt>
                <c:pt idx="15838">
                  <c:v>059XX N LINCOLN AV</c:v>
                </c:pt>
                <c:pt idx="15839">
                  <c:v>059XX N MARKHAM AV</c:v>
                </c:pt>
                <c:pt idx="15840">
                  <c:v>059XX N MEDINA AVE</c:v>
                </c:pt>
                <c:pt idx="15841">
                  <c:v>059XX N MOBILE AVE</c:v>
                </c:pt>
                <c:pt idx="15842">
                  <c:v>059XX N NAVARRE AV</c:v>
                </c:pt>
                <c:pt idx="15843">
                  <c:v>059XX N NEWARK AVE</c:v>
                </c:pt>
                <c:pt idx="15844">
                  <c:v>059XX N OCONTO AVE</c:v>
                </c:pt>
                <c:pt idx="15845">
                  <c:v>059XX N ORIOLE AVE</c:v>
                </c:pt>
                <c:pt idx="15846">
                  <c:v>059XX N OTTAWA AVE</c:v>
                </c:pt>
                <c:pt idx="15847">
                  <c:v>059XX N OZANAM AVE</c:v>
                </c:pt>
                <c:pt idx="15848">
                  <c:v>059XX N ROGERS AVE</c:v>
                </c:pt>
                <c:pt idx="15849">
                  <c:v>059XX N WHIPPLE ST</c:v>
                </c:pt>
                <c:pt idx="15850">
                  <c:v>059XX S ALBANY AVE</c:v>
                </c:pt>
                <c:pt idx="15851">
                  <c:v>059XX S ARCHER AVE</c:v>
                </c:pt>
                <c:pt idx="15852">
                  <c:v>059XX S CICERO AVE</c:v>
                </c:pt>
                <c:pt idx="15853">
                  <c:v>059XX S CORNELL DR</c:v>
                </c:pt>
                <c:pt idx="15854">
                  <c:v>059XX S EMERALD AV</c:v>
                </c:pt>
                <c:pt idx="15855">
                  <c:v>059XX S HAMLIN AVE</c:v>
                </c:pt>
                <c:pt idx="15856">
                  <c:v>059XX S HARLEM AVE</c:v>
                </c:pt>
                <c:pt idx="15857">
                  <c:v>059XX S INDIANA AV</c:v>
                </c:pt>
                <c:pt idx="15858">
                  <c:v>059XX S JUSTINE ST</c:v>
                </c:pt>
                <c:pt idx="15859">
                  <c:v>059XX S KARLOV AVE</c:v>
                </c:pt>
                <c:pt idx="15860">
                  <c:v>059XX S KEDVALE AV</c:v>
                </c:pt>
                <c:pt idx="15861">
                  <c:v>059XX S KILDARE AV</c:v>
                </c:pt>
                <c:pt idx="15862">
                  <c:v>059XX S KOSTNER AV</c:v>
                </c:pt>
                <c:pt idx="15863">
                  <c:v>059XX S MENARD AVE</c:v>
                </c:pt>
                <c:pt idx="15864">
                  <c:v>059XX S MONITOR AV</c:v>
                </c:pt>
                <c:pt idx="15865">
                  <c:v>059XX S NEENAH AVE</c:v>
                </c:pt>
                <c:pt idx="15866">
                  <c:v>059XX S PARNELL AV</c:v>
                </c:pt>
                <c:pt idx="15867">
                  <c:v>059XX S PAULINA ST</c:v>
                </c:pt>
                <c:pt idx="15868">
                  <c:v>059XX S PRAIRIE AV</c:v>
                </c:pt>
                <c:pt idx="15869">
                  <c:v>059XX S PULASKI RD</c:v>
                </c:pt>
                <c:pt idx="15870">
                  <c:v>059XX S SAWYER AVE</c:v>
                </c:pt>
                <c:pt idx="15871">
                  <c:v>059XX S STEWART AV</c:v>
                </c:pt>
                <c:pt idx="15872">
                  <c:v>059XX S TALMAN AVE</c:v>
                </c:pt>
                <c:pt idx="15873">
                  <c:v>059XX S WESTERN AV</c:v>
                </c:pt>
                <c:pt idx="15874">
                  <c:v>059XX S WOLCOTT AV</c:v>
                </c:pt>
                <c:pt idx="15875">
                  <c:v>059XX W ADDISON ST</c:v>
                </c:pt>
                <c:pt idx="15876">
                  <c:v>059XX W BERTEAU AV</c:v>
                </c:pt>
                <c:pt idx="15877">
                  <c:v>059XX W CHICAGO AV</c:v>
                </c:pt>
                <c:pt idx="15878">
                  <c:v>059XX W FOSTER AVE</c:v>
                </c:pt>
                <c:pt idx="15879">
                  <c:v>059XX W JACKSON BL</c:v>
                </c:pt>
                <c:pt idx="15880">
                  <c:v>059XX W JACKSON BV</c:v>
                </c:pt>
                <c:pt idx="15881">
                  <c:v>059XX W WARWICK AV</c:v>
                </c:pt>
                <c:pt idx="15882">
                  <c:v>060XX N AUSTIN AVE</c:v>
                </c:pt>
                <c:pt idx="15883">
                  <c:v>060XX N JERSEY AVE</c:v>
                </c:pt>
                <c:pt idx="15884">
                  <c:v>060XX N KEATING AV</c:v>
                </c:pt>
                <c:pt idx="15885">
                  <c:v>060XX N KEDZIE AVE</c:v>
                </c:pt>
                <c:pt idx="15886">
                  <c:v>060XX N KEELER AVE</c:v>
                </c:pt>
                <c:pt idx="15887">
                  <c:v>060XX N KENMORE AV</c:v>
                </c:pt>
                <c:pt idx="15888">
                  <c:v>060XX N LANDERS AV</c:v>
                </c:pt>
                <c:pt idx="15889">
                  <c:v>060XX N LINCOLN AV</c:v>
                </c:pt>
                <c:pt idx="15890">
                  <c:v>060XX N MARMORA AV</c:v>
                </c:pt>
                <c:pt idx="15891">
                  <c:v>060XX N NAVARRE AV</c:v>
                </c:pt>
                <c:pt idx="15892">
                  <c:v>060XX N OCONTO AVE</c:v>
                </c:pt>
                <c:pt idx="15893">
                  <c:v>060XX N OLYMPIA AV</c:v>
                </c:pt>
                <c:pt idx="15894">
                  <c:v>060XX N ORIOLE AVE</c:v>
                </c:pt>
                <c:pt idx="15895">
                  <c:v>060XX N OTTAWA AVE</c:v>
                </c:pt>
                <c:pt idx="15896">
                  <c:v>060XX N OZANAM AVE</c:v>
                </c:pt>
                <c:pt idx="15897">
                  <c:v>060XX N WHIPPLE ST</c:v>
                </c:pt>
                <c:pt idx="15898">
                  <c:v>060XX S ALBANY AVE</c:v>
                </c:pt>
                <c:pt idx="15899">
                  <c:v>060XX S ARCHER AVE</c:v>
                </c:pt>
                <c:pt idx="15900">
                  <c:v>060XX S CICERO AVE</c:v>
                </c:pt>
                <c:pt idx="15901">
                  <c:v>060XX S CORNELL DR</c:v>
                </c:pt>
                <c:pt idx="15902">
                  <c:v>060XX S HAMLIN AVE</c:v>
                </c:pt>
                <c:pt idx="15903">
                  <c:v>060XX S HARLEM AVE</c:v>
                </c:pt>
                <c:pt idx="15904">
                  <c:v>060XX S INDIANA AV</c:v>
                </c:pt>
                <c:pt idx="15905">
                  <c:v>060XX S JUSTINE ST</c:v>
                </c:pt>
                <c:pt idx="15906">
                  <c:v>060XX S KARLOV AVE</c:v>
                </c:pt>
                <c:pt idx="15907">
                  <c:v>060XX S KEDVALE AV</c:v>
                </c:pt>
                <c:pt idx="15908">
                  <c:v>060XX S KILDARE AV</c:v>
                </c:pt>
                <c:pt idx="15909">
                  <c:v>060XX S KOSTNER AV</c:v>
                </c:pt>
                <c:pt idx="15910">
                  <c:v>060XX S LANGLEY AV</c:v>
                </c:pt>
                <c:pt idx="15911">
                  <c:v>060XX S LASALLE ST</c:v>
                </c:pt>
                <c:pt idx="15912">
                  <c:v>060XX S MELVINA AV</c:v>
                </c:pt>
                <c:pt idx="15913">
                  <c:v>060XX S MENARD AVE</c:v>
                </c:pt>
                <c:pt idx="15914">
                  <c:v>060XX S MONITOR AV</c:v>
                </c:pt>
                <c:pt idx="15915">
                  <c:v>060XX S PAULINA ST</c:v>
                </c:pt>
                <c:pt idx="15916">
                  <c:v>060XX S PRAIRIE AV</c:v>
                </c:pt>
                <c:pt idx="15917">
                  <c:v>060XX S PULASKI RD</c:v>
                </c:pt>
                <c:pt idx="15918">
                  <c:v>060XX S RHODES AVE</c:v>
                </c:pt>
                <c:pt idx="15919">
                  <c:v>060XX S SAWYER AVE</c:v>
                </c:pt>
                <c:pt idx="15920">
                  <c:v>060XX S STEWART AV</c:v>
                </c:pt>
                <c:pt idx="15921">
                  <c:v>060XX S TALMAN AVE</c:v>
                </c:pt>
                <c:pt idx="15922">
                  <c:v>060XX S WESTERN AV</c:v>
                </c:pt>
                <c:pt idx="15923">
                  <c:v>060XX S WOLCOTT AV</c:v>
                </c:pt>
                <c:pt idx="15924">
                  <c:v>060XX W ADDISON ST</c:v>
                </c:pt>
                <c:pt idx="15925">
                  <c:v>060XX W ARDMORE AV</c:v>
                </c:pt>
                <c:pt idx="15926">
                  <c:v>060XX W BERTEAU AV</c:v>
                </c:pt>
                <c:pt idx="15927">
                  <c:v>060XX W BERWYN AVE</c:v>
                </c:pt>
                <c:pt idx="15928">
                  <c:v>060XX W FOSTER AVE</c:v>
                </c:pt>
                <c:pt idx="15929">
                  <c:v>060XX W SHERWIN AV</c:v>
                </c:pt>
                <c:pt idx="15930">
                  <c:v>060XX W WARWICK AV</c:v>
                </c:pt>
                <c:pt idx="15931">
                  <c:v>061XX N ALBANY AVE</c:v>
                </c:pt>
                <c:pt idx="15932">
                  <c:v>061XX N BERNARD ST</c:v>
                </c:pt>
                <c:pt idx="15933">
                  <c:v>061XX N CICERO AVE</c:v>
                </c:pt>
                <c:pt idx="15934">
                  <c:v>061XX N ELSTON AVE</c:v>
                </c:pt>
                <c:pt idx="15935">
                  <c:v>061XX N HAMLIN AVE</c:v>
                </c:pt>
                <c:pt idx="15936">
                  <c:v>061XX N HARLEM AVE</c:v>
                </c:pt>
                <c:pt idx="15937">
                  <c:v>061XX N KARLOV AVE</c:v>
                </c:pt>
                <c:pt idx="15938">
                  <c:v>061XX N KEDVALE AV</c:v>
                </c:pt>
                <c:pt idx="15939">
                  <c:v>061XX N KIMBALL AV</c:v>
                </c:pt>
                <c:pt idx="15940">
                  <c:v>061XX N KOSTNER AV</c:v>
                </c:pt>
                <c:pt idx="15941">
                  <c:v>061XX N LEADER AVE</c:v>
                </c:pt>
                <c:pt idx="15942">
                  <c:v>061XX N LEGETT AVE</c:v>
                </c:pt>
                <c:pt idx="15943">
                  <c:v>061XX N LEMONT AVE</c:v>
                </c:pt>
                <c:pt idx="15944">
                  <c:v>061XX N LOWELL AVE</c:v>
                </c:pt>
                <c:pt idx="15945">
                  <c:v>061XX N MELVINA AV</c:v>
                </c:pt>
                <c:pt idx="15946">
                  <c:v>061XX N NAPLES AVE</c:v>
                </c:pt>
                <c:pt idx="15947">
                  <c:v>061XX N NASSAU AVE</c:v>
                </c:pt>
                <c:pt idx="15948">
                  <c:v>061XX N NEWBURG AV</c:v>
                </c:pt>
                <c:pt idx="15949">
                  <c:v>061XX N OAKLEY AVE</c:v>
                </c:pt>
                <c:pt idx="15950">
                  <c:v>061XX N OLCOTT AVE</c:v>
                </c:pt>
                <c:pt idx="15951">
                  <c:v>061XX N PAULINA ST</c:v>
                </c:pt>
                <c:pt idx="15952">
                  <c:v>061XX N PULASKI RD</c:v>
                </c:pt>
                <c:pt idx="15953">
                  <c:v>061XX N SEELEY AVE</c:v>
                </c:pt>
                <c:pt idx="15954">
                  <c:v>061XX N TALMAN AVE</c:v>
                </c:pt>
                <c:pt idx="15955">
                  <c:v>061XX N WESTERN AV</c:v>
                </c:pt>
                <c:pt idx="15956">
                  <c:v>061XX N WOLCOTT AV</c:v>
                </c:pt>
                <c:pt idx="15957">
                  <c:v>061XX S ASHLAND AV</c:v>
                </c:pt>
                <c:pt idx="15958">
                  <c:v>061XX S AUSTIN AVE</c:v>
                </c:pt>
                <c:pt idx="15959">
                  <c:v>061XX S CALUMET AV</c:v>
                </c:pt>
                <c:pt idx="15960">
                  <c:v>061XX S CENTRAL AV</c:v>
                </c:pt>
                <c:pt idx="15961">
                  <c:v>061XX S DREXEL AVE</c:v>
                </c:pt>
                <c:pt idx="15962">
                  <c:v>061XX S HALSTED SD</c:v>
                </c:pt>
                <c:pt idx="15963">
                  <c:v>061XX S HALSTED ST</c:v>
                </c:pt>
                <c:pt idx="15964">
                  <c:v>061XX S KEATING AV</c:v>
                </c:pt>
                <c:pt idx="15965">
                  <c:v>061XX S KEDZIE AVE</c:v>
                </c:pt>
                <c:pt idx="15966">
                  <c:v>061XX S KEELER AVE</c:v>
                </c:pt>
                <c:pt idx="15967">
                  <c:v>061XX S KENNETH AV</c:v>
                </c:pt>
                <c:pt idx="15968">
                  <c:v>061XX S KENWOOD AV</c:v>
                </c:pt>
                <c:pt idx="15969">
                  <c:v>061XX S KIMBARK AV</c:v>
                </c:pt>
                <c:pt idx="15970">
                  <c:v>061XX S KOLMAR AVE</c:v>
                </c:pt>
                <c:pt idx="15971">
                  <c:v>061XX S NATCHEZ AV</c:v>
                </c:pt>
                <c:pt idx="15972">
                  <c:v>061XX S NATOMA AVE</c:v>
                </c:pt>
                <c:pt idx="15973">
                  <c:v>061XX S RACINE AVE</c:v>
                </c:pt>
                <c:pt idx="15974">
                  <c:v>061XX S VERNON AVE</c:v>
                </c:pt>
                <c:pt idx="15975">
                  <c:v>061XX S WABASH AVE</c:v>
                </c:pt>
                <c:pt idx="15976">
                  <c:v>061XX S WALLACE ST</c:v>
                </c:pt>
                <c:pt idx="15977">
                  <c:v>061XX S WHIPPLE ST</c:v>
                </c:pt>
                <c:pt idx="15978">
                  <c:v>061XX W BELMONT AV</c:v>
                </c:pt>
                <c:pt idx="15979">
                  <c:v>061XX W DICKENS AV</c:v>
                </c:pt>
                <c:pt idx="15980">
                  <c:v>061XX W HIGGINS AV</c:v>
                </c:pt>
                <c:pt idx="15981">
                  <c:v>061XX W LELAND AVE</c:v>
                </c:pt>
                <c:pt idx="15982">
                  <c:v>061XX W MELROSE ST</c:v>
                </c:pt>
                <c:pt idx="15983">
                  <c:v>061XX W NEWPORT AV</c:v>
                </c:pt>
                <c:pt idx="15984">
                  <c:v>062XX N CENTRAL AV</c:v>
                </c:pt>
                <c:pt idx="15985">
                  <c:v>062XX N HARDING AV</c:v>
                </c:pt>
                <c:pt idx="15986">
                  <c:v>062XX N KEATING AV</c:v>
                </c:pt>
                <c:pt idx="15987">
                  <c:v>062XX N KEDZIE AVE</c:v>
                </c:pt>
                <c:pt idx="15988">
                  <c:v>062XX N KEELER AVE</c:v>
                </c:pt>
                <c:pt idx="15989">
                  <c:v>062XX N KENMORE AV</c:v>
                </c:pt>
                <c:pt idx="15990">
                  <c:v>062XX N LE MAI AVE</c:v>
                </c:pt>
                <c:pt idx="15991">
                  <c:v>062XX N LEAVITT ST</c:v>
                </c:pt>
                <c:pt idx="15992">
                  <c:v>062XX N LINCOLN AV</c:v>
                </c:pt>
                <c:pt idx="15993">
                  <c:v>062XX N NATOMA AVE</c:v>
                </c:pt>
                <c:pt idx="15994">
                  <c:v>062XX N NEWARK AVE</c:v>
                </c:pt>
                <c:pt idx="15995">
                  <c:v>062XX N NIAGARA AV</c:v>
                </c:pt>
                <c:pt idx="15996">
                  <c:v>062XX N ORIOLE AVE</c:v>
                </c:pt>
                <c:pt idx="15997">
                  <c:v>062XX N OZANAM AVE</c:v>
                </c:pt>
                <c:pt idx="15998">
                  <c:v>062XX N WHIPPLE ST</c:v>
                </c:pt>
                <c:pt idx="15999">
                  <c:v>062XX S ALBANY AVE</c:v>
                </c:pt>
                <c:pt idx="16000">
                  <c:v>062XX S ARCHER AVE</c:v>
                </c:pt>
                <c:pt idx="16001">
                  <c:v>062XX S CICERO AVE</c:v>
                </c:pt>
                <c:pt idx="16002">
                  <c:v>062XX S CORNELL DR</c:v>
                </c:pt>
                <c:pt idx="16003">
                  <c:v>062XX S EMERALD AV</c:v>
                </c:pt>
                <c:pt idx="16004">
                  <c:v>062XX S HAMLIN AVE</c:v>
                </c:pt>
                <c:pt idx="16005">
                  <c:v>062XX S HARLEM AVE</c:v>
                </c:pt>
                <c:pt idx="16006">
                  <c:v>062XX S INDIANA AV</c:v>
                </c:pt>
                <c:pt idx="16007">
                  <c:v>062XX S JUSTINE ST</c:v>
                </c:pt>
                <c:pt idx="16008">
                  <c:v>062XX S KARLOV AVE</c:v>
                </c:pt>
                <c:pt idx="16009">
                  <c:v>062XX S KEDVALE AV</c:v>
                </c:pt>
                <c:pt idx="16010">
                  <c:v>062XX S KILDARE AV</c:v>
                </c:pt>
                <c:pt idx="16011">
                  <c:v>062XX S KOSTNER AV</c:v>
                </c:pt>
                <c:pt idx="16012">
                  <c:v>062XX S LANGLEY AV</c:v>
                </c:pt>
                <c:pt idx="16013">
                  <c:v>062XX S MELVINA AV</c:v>
                </c:pt>
                <c:pt idx="16014">
                  <c:v>062XX S MENARD AVE</c:v>
                </c:pt>
                <c:pt idx="16015">
                  <c:v>062XX S MONITOR AV</c:v>
                </c:pt>
                <c:pt idx="16016">
                  <c:v>062XX S NEENAH AVE</c:v>
                </c:pt>
                <c:pt idx="16017">
                  <c:v>062XX S OAKLEY AVE</c:v>
                </c:pt>
                <c:pt idx="16018">
                  <c:v>062XX S PAULINA ST</c:v>
                </c:pt>
                <c:pt idx="16019">
                  <c:v>062XX S PRAIRIE AV</c:v>
                </c:pt>
                <c:pt idx="16020">
                  <c:v>062XX S PULASKI RD</c:v>
                </c:pt>
                <c:pt idx="16021">
                  <c:v>062XX S RHODES AVE</c:v>
                </c:pt>
                <c:pt idx="16022">
                  <c:v>062XX S SEELEY AVE</c:v>
                </c:pt>
                <c:pt idx="16023">
                  <c:v>062XX S STEWART AV</c:v>
                </c:pt>
                <c:pt idx="16024">
                  <c:v>062XX S TALMAN AVE</c:v>
                </c:pt>
                <c:pt idx="16025">
                  <c:v>062XX S WESTERN AV</c:v>
                </c:pt>
                <c:pt idx="16026">
                  <c:v>062XX S WOLCOTT AV</c:v>
                </c:pt>
                <c:pt idx="16027">
                  <c:v>062XX W ADDISON ST</c:v>
                </c:pt>
                <c:pt idx="16028">
                  <c:v>062XX W BERTEAU AV</c:v>
                </c:pt>
                <c:pt idx="16029">
                  <c:v>062XX W BERWYN AVE</c:v>
                </c:pt>
                <c:pt idx="16030">
                  <c:v>062XX W CATALPA AV</c:v>
                </c:pt>
                <c:pt idx="16031">
                  <c:v>062XX W FOSTER AVE</c:v>
                </c:pt>
                <c:pt idx="16032">
                  <c:v>062XX W NORWOOD ST</c:v>
                </c:pt>
                <c:pt idx="16033">
                  <c:v>062XX W WARWICK AV</c:v>
                </c:pt>
                <c:pt idx="16034">
                  <c:v>063XX N ALBANY AVE</c:v>
                </c:pt>
                <c:pt idx="16035">
                  <c:v>063XX N CICERO AVE</c:v>
                </c:pt>
                <c:pt idx="16036">
                  <c:v>063XX N HAMLIN AVE</c:v>
                </c:pt>
                <c:pt idx="16037">
                  <c:v>063XX N HARLEM AVE</c:v>
                </c:pt>
                <c:pt idx="16038">
                  <c:v>063XX N KARLOV AVE</c:v>
                </c:pt>
                <c:pt idx="16039">
                  <c:v>063XX N KILDARE AV</c:v>
                </c:pt>
                <c:pt idx="16040">
                  <c:v>063XX N KOSTNER AV</c:v>
                </c:pt>
                <c:pt idx="16041">
                  <c:v>063XX N LEADER AVE</c:v>
                </c:pt>
                <c:pt idx="16042">
                  <c:v>063XX N LEGETT AVE</c:v>
                </c:pt>
                <c:pt idx="16043">
                  <c:v>063XX N LEHIGH AVE</c:v>
                </c:pt>
                <c:pt idx="16044">
                  <c:v>063XX N LEMONT AVE</c:v>
                </c:pt>
                <c:pt idx="16045">
                  <c:v>063XX N LOUISE AVE</c:v>
                </c:pt>
                <c:pt idx="16046">
                  <c:v>063XX N LOWELL AVE</c:v>
                </c:pt>
                <c:pt idx="16047">
                  <c:v>063XX N MELVINA AV</c:v>
                </c:pt>
                <c:pt idx="16048">
                  <c:v>063XX N NAVAJO AVE</c:v>
                </c:pt>
                <c:pt idx="16049">
                  <c:v>063XX N NEENAH AVE</c:v>
                </c:pt>
                <c:pt idx="16050">
                  <c:v>063XX N NOKOMIS AV</c:v>
                </c:pt>
                <c:pt idx="16051">
                  <c:v>063XX N NORDICA AV</c:v>
                </c:pt>
                <c:pt idx="16052">
                  <c:v>063XX N OAKLEY AVE</c:v>
                </c:pt>
                <c:pt idx="16053">
                  <c:v>063XX N OLCOTT AVE</c:v>
                </c:pt>
                <c:pt idx="16054">
                  <c:v>063XX N PAULINA ST</c:v>
                </c:pt>
                <c:pt idx="16055">
                  <c:v>063XX N PULASKI RD</c:v>
                </c:pt>
                <c:pt idx="16056">
                  <c:v>063XX N SEELEY AVE</c:v>
                </c:pt>
                <c:pt idx="16057">
                  <c:v>063XX N TALMAN AVE</c:v>
                </c:pt>
                <c:pt idx="16058">
                  <c:v>063XX N WESTERN AV</c:v>
                </c:pt>
                <c:pt idx="16059">
                  <c:v>063XX S ASHLAND AV</c:v>
                </c:pt>
                <c:pt idx="16060">
                  <c:v>063XX S AUSTIN AVE</c:v>
                </c:pt>
                <c:pt idx="16061">
                  <c:v>063XX S CALUMET AV</c:v>
                </c:pt>
                <c:pt idx="16062">
                  <c:v>063XX S CENTRAL AV</c:v>
                </c:pt>
                <c:pt idx="16063">
                  <c:v>063XX S CORNELL AV</c:v>
                </c:pt>
                <c:pt idx="16064">
                  <c:v>063XX S DREXEL AVE</c:v>
                </c:pt>
                <c:pt idx="16065">
                  <c:v>063XX S EMERALD DR</c:v>
                </c:pt>
                <c:pt idx="16066">
                  <c:v>063XX S HALSTED PW</c:v>
                </c:pt>
                <c:pt idx="16067">
                  <c:v>063XX S HALSTED ST</c:v>
                </c:pt>
                <c:pt idx="16068">
                  <c:v>063XX S HARPER AVE</c:v>
                </c:pt>
                <c:pt idx="16069">
                  <c:v>063XX S KEATING AV</c:v>
                </c:pt>
                <c:pt idx="16070">
                  <c:v>063XX S KEDZIE AVE</c:v>
                </c:pt>
                <c:pt idx="16071">
                  <c:v>063XX S KEELER AVE</c:v>
                </c:pt>
                <c:pt idx="16072">
                  <c:v>063XX S KENNETH AV</c:v>
                </c:pt>
                <c:pt idx="16073">
                  <c:v>063XX S KENWOOD AV</c:v>
                </c:pt>
                <c:pt idx="16074">
                  <c:v>063XX S KIMBARK AV</c:v>
                </c:pt>
                <c:pt idx="16075">
                  <c:v>063XX S LAPORTE AV</c:v>
                </c:pt>
                <c:pt idx="16076">
                  <c:v>063XX S LATROBE AV</c:v>
                </c:pt>
                <c:pt idx="16077">
                  <c:v>063XX S LINDER AVE</c:v>
                </c:pt>
                <c:pt idx="16078">
                  <c:v>063XX S MOBILE AVE</c:v>
                </c:pt>
                <c:pt idx="16079">
                  <c:v>063XX S RACINE AVE</c:v>
                </c:pt>
                <c:pt idx="16080">
                  <c:v>063XX S VERNON AVE</c:v>
                </c:pt>
                <c:pt idx="16081">
                  <c:v>063XX S WALLACE ST</c:v>
                </c:pt>
                <c:pt idx="16082">
                  <c:v>063XX S WHIPPLE ST</c:v>
                </c:pt>
                <c:pt idx="16083">
                  <c:v>063XX W BELMONT AV</c:v>
                </c:pt>
                <c:pt idx="16084">
                  <c:v>063XX W CARMEN AVE</c:v>
                </c:pt>
                <c:pt idx="16085">
                  <c:v>063XX W CUYLER AVE</c:v>
                </c:pt>
                <c:pt idx="16086">
                  <c:v>063XX W DICKENS AV</c:v>
                </c:pt>
                <c:pt idx="16087">
                  <c:v>063XX W GREGORY ST</c:v>
                </c:pt>
                <c:pt idx="16088">
                  <c:v>063XX W HIGGINS AV</c:v>
                </c:pt>
                <c:pt idx="16089">
                  <c:v>063XX W MELROSE ST</c:v>
                </c:pt>
                <c:pt idx="16090">
                  <c:v>063XX W NEWPORT AV</c:v>
                </c:pt>
                <c:pt idx="16091">
                  <c:v>064XX N ASHLAND AV</c:v>
                </c:pt>
                <c:pt idx="16092">
                  <c:v>064XX N CENTRAL AV</c:v>
                </c:pt>
                <c:pt idx="16093">
                  <c:v>064XX N KEDZIE AVE</c:v>
                </c:pt>
                <c:pt idx="16094">
                  <c:v>064XX N KINZUA AVE</c:v>
                </c:pt>
                <c:pt idx="16095">
                  <c:v>064XX N LE MAI AVE</c:v>
                </c:pt>
                <c:pt idx="16096">
                  <c:v>064XX N LEAVITT ST</c:v>
                </c:pt>
                <c:pt idx="16097">
                  <c:v>064XX N NATOMA AVE</c:v>
                </c:pt>
                <c:pt idx="16098">
                  <c:v>064XX N NEWARK AVE</c:v>
                </c:pt>
                <c:pt idx="16099">
                  <c:v>064XX N NEWLAND AV</c:v>
                </c:pt>
                <c:pt idx="16100">
                  <c:v>064XX N ONEIDA AVE</c:v>
                </c:pt>
                <c:pt idx="16101">
                  <c:v>064XX N ORIOLE AVE</c:v>
                </c:pt>
                <c:pt idx="16102">
                  <c:v>064XX N OXFORD AVE</c:v>
                </c:pt>
                <c:pt idx="16103">
                  <c:v>064XX N TAHOMA AVE</c:v>
                </c:pt>
                <c:pt idx="16104">
                  <c:v>064XX N WHIPPLE ST</c:v>
                </c:pt>
                <c:pt idx="16105">
                  <c:v>064XX S ALBANY AVE</c:v>
                </c:pt>
                <c:pt idx="16106">
                  <c:v>064XX S CICERO AVE</c:v>
                </c:pt>
                <c:pt idx="16107">
                  <c:v>064XX S CORNELL DR</c:v>
                </c:pt>
                <c:pt idx="16108">
                  <c:v>064XX S HAMLIN AVE</c:v>
                </c:pt>
                <c:pt idx="16109">
                  <c:v>064XX S HARLEM AVE</c:v>
                </c:pt>
                <c:pt idx="16110">
                  <c:v>064XX S HARVARD AV</c:v>
                </c:pt>
                <c:pt idx="16111">
                  <c:v>064XX S JUSTINE ST</c:v>
                </c:pt>
                <c:pt idx="16112">
                  <c:v>064XX S KARLOV AVE</c:v>
                </c:pt>
                <c:pt idx="16113">
                  <c:v>064XX S KEDVALE AV</c:v>
                </c:pt>
                <c:pt idx="16114">
                  <c:v>064XX S KILDARE AV</c:v>
                </c:pt>
                <c:pt idx="16115">
                  <c:v>064XX S KOSTNER AV</c:v>
                </c:pt>
                <c:pt idx="16116">
                  <c:v>064XX S LANGLEY AV</c:v>
                </c:pt>
                <c:pt idx="16117">
                  <c:v>064XX S LAWLER AVE</c:v>
                </c:pt>
                <c:pt idx="16118">
                  <c:v>064XX S MELVINA AV</c:v>
                </c:pt>
                <c:pt idx="16119">
                  <c:v>064XX S MENARD AVE</c:v>
                </c:pt>
                <c:pt idx="16120">
                  <c:v>064XX S MINERVA AV</c:v>
                </c:pt>
                <c:pt idx="16121">
                  <c:v>064XX S OAKLEY AVE</c:v>
                </c:pt>
                <c:pt idx="16122">
                  <c:v>064XX S PARNELL AV</c:v>
                </c:pt>
                <c:pt idx="16123">
                  <c:v>064XX S PAULINA ST</c:v>
                </c:pt>
                <c:pt idx="16124">
                  <c:v>064XX S PULASKI RD</c:v>
                </c:pt>
                <c:pt idx="16125">
                  <c:v>064XX S RHODES AVE</c:v>
                </c:pt>
                <c:pt idx="16126">
                  <c:v>064XX S SEELEY AVE</c:v>
                </c:pt>
                <c:pt idx="16127">
                  <c:v>064XX S STEWART AV</c:v>
                </c:pt>
                <c:pt idx="16128">
                  <c:v>064XX S TALMAN AVE</c:v>
                </c:pt>
                <c:pt idx="16129">
                  <c:v>064XX S WESTERN AV</c:v>
                </c:pt>
                <c:pt idx="16130">
                  <c:v>064XX S WOLCOTT AV</c:v>
                </c:pt>
                <c:pt idx="16131">
                  <c:v>064XX W ADDISON ST</c:v>
                </c:pt>
                <c:pt idx="16132">
                  <c:v>064XX W ARCHER AVE</c:v>
                </c:pt>
                <c:pt idx="16133">
                  <c:v>064XX W BERTEAU AV</c:v>
                </c:pt>
                <c:pt idx="16134">
                  <c:v>064XX W FOSTER AVE</c:v>
                </c:pt>
                <c:pt idx="16135">
                  <c:v>064XX W MC LEAN AV</c:v>
                </c:pt>
                <c:pt idx="16136">
                  <c:v>064XX W WARNER AVE</c:v>
                </c:pt>
                <c:pt idx="16137">
                  <c:v>065XX N ALBANY AVE</c:v>
                </c:pt>
                <c:pt idx="16138">
                  <c:v>065XX N HARLEM AVE</c:v>
                </c:pt>
                <c:pt idx="16139">
                  <c:v>065XX N LEHIGH AVE</c:v>
                </c:pt>
                <c:pt idx="16140">
                  <c:v>065XX N NEWGARD AV</c:v>
                </c:pt>
                <c:pt idx="16141">
                  <c:v>065XX N OAKLEY AVE</c:v>
                </c:pt>
                <c:pt idx="16142">
                  <c:v>065XX N OLMSTED AV</c:v>
                </c:pt>
                <c:pt idx="16143">
                  <c:v>065XX N OTSEGO AVE</c:v>
                </c:pt>
                <c:pt idx="16144">
                  <c:v>065XX N RIDGE BLVD</c:v>
                </c:pt>
                <c:pt idx="16145">
                  <c:v>065XX N SEELEY AVE</c:v>
                </c:pt>
                <c:pt idx="16146">
                  <c:v>065XX N TALMAN AVE</c:v>
                </c:pt>
                <c:pt idx="16147">
                  <c:v>065XX N WESTERN AV</c:v>
                </c:pt>
                <c:pt idx="16148">
                  <c:v>065XX S ASHLAND AV</c:v>
                </c:pt>
                <c:pt idx="16149">
                  <c:v>065XX S CALUMET AV</c:v>
                </c:pt>
                <c:pt idx="16150">
                  <c:v>065XX S DREXEL AVE</c:v>
                </c:pt>
                <c:pt idx="16151">
                  <c:v>065XX S HALSTED PW</c:v>
                </c:pt>
                <c:pt idx="16152">
                  <c:v>065XX S HALSTED ST</c:v>
                </c:pt>
                <c:pt idx="16153">
                  <c:v>065XX S KEATING AV</c:v>
                </c:pt>
                <c:pt idx="16154">
                  <c:v>065XX S KEDZIE AVE</c:v>
                </c:pt>
                <c:pt idx="16155">
                  <c:v>065XX S KEELER AVE</c:v>
                </c:pt>
                <c:pt idx="16156">
                  <c:v>065XX S KENNETH AV</c:v>
                </c:pt>
                <c:pt idx="16157">
                  <c:v>065XX S KENWOOD AV</c:v>
                </c:pt>
                <c:pt idx="16158">
                  <c:v>065XX S KIMBARK AV</c:v>
                </c:pt>
                <c:pt idx="16159">
                  <c:v>065XX S RACINE AVE</c:v>
                </c:pt>
                <c:pt idx="16160">
                  <c:v>065XX S VERNON AVE</c:v>
                </c:pt>
                <c:pt idx="16161">
                  <c:v>065XX S WHIPPLE ST</c:v>
                </c:pt>
                <c:pt idx="16162">
                  <c:v>065XX W BELMONT AV</c:v>
                </c:pt>
                <c:pt idx="16163">
                  <c:v>065XX W CARMEN AVE</c:v>
                </c:pt>
                <c:pt idx="16164">
                  <c:v>065XX W GREGORY ST</c:v>
                </c:pt>
                <c:pt idx="16165">
                  <c:v>065XX W HIGGINS AV</c:v>
                </c:pt>
                <c:pt idx="16166">
                  <c:v>066XX N ASHLAND AV</c:v>
                </c:pt>
                <c:pt idx="16167">
                  <c:v>066XX N CENTRAL AV</c:v>
                </c:pt>
                <c:pt idx="16168">
                  <c:v>066XX N KEDZIE AVE</c:v>
                </c:pt>
                <c:pt idx="16169">
                  <c:v>066XX N KINZUA AVE</c:v>
                </c:pt>
                <c:pt idx="16170">
                  <c:v>066XX N OCONTO AVE</c:v>
                </c:pt>
                <c:pt idx="16171">
                  <c:v>066XX N OCTAVIA AV</c:v>
                </c:pt>
                <c:pt idx="16172">
                  <c:v>066XX N ONARGA AVE</c:v>
                </c:pt>
                <c:pt idx="16173">
                  <c:v>066XX N OSHKOSH AV</c:v>
                </c:pt>
                <c:pt idx="16174">
                  <c:v>066XX N OTTAWA AVE</c:v>
                </c:pt>
                <c:pt idx="16175">
                  <c:v>066XX N WHIPPLE ST</c:v>
                </c:pt>
                <c:pt idx="16176">
                  <c:v>066XX S ALBANY AVE</c:v>
                </c:pt>
                <c:pt idx="16177">
                  <c:v>066XX S CICERO AVE</c:v>
                </c:pt>
                <c:pt idx="16178">
                  <c:v>066XX S CORNELL DR</c:v>
                </c:pt>
                <c:pt idx="16179">
                  <c:v>066XX S HAMLIN AVE</c:v>
                </c:pt>
                <c:pt idx="16180">
                  <c:v>066XX S HARVARD AV</c:v>
                </c:pt>
                <c:pt idx="16181">
                  <c:v>066XX S INDIANA AV</c:v>
                </c:pt>
                <c:pt idx="16182">
                  <c:v>066XX S JEFFERY DR</c:v>
                </c:pt>
                <c:pt idx="16183">
                  <c:v>066XX S JUSTINE ST</c:v>
                </c:pt>
                <c:pt idx="16184">
                  <c:v>066XX S KARLOV AVE</c:v>
                </c:pt>
                <c:pt idx="16185">
                  <c:v>066XX S KEDVALE AV</c:v>
                </c:pt>
                <c:pt idx="16186">
                  <c:v>066XX S KILDARE AV</c:v>
                </c:pt>
                <c:pt idx="16187">
                  <c:v>066XX S KOSTNER AV</c:v>
                </c:pt>
                <c:pt idx="16188">
                  <c:v>066XX S LANGLEY AV</c:v>
                </c:pt>
                <c:pt idx="16189">
                  <c:v>066XX S MINERVA AV</c:v>
                </c:pt>
                <c:pt idx="16190">
                  <c:v>066XX S OAKLEY AVE</c:v>
                </c:pt>
                <c:pt idx="16191">
                  <c:v>066XX S PARNELL AV</c:v>
                </c:pt>
                <c:pt idx="16192">
                  <c:v>066XX S PAULINA ST</c:v>
                </c:pt>
                <c:pt idx="16193">
                  <c:v>066XX S PULASKI RD</c:v>
                </c:pt>
                <c:pt idx="16194">
                  <c:v>066XX S RHODES AVE</c:v>
                </c:pt>
                <c:pt idx="16195">
                  <c:v>066XX S SEELEY AVE</c:v>
                </c:pt>
                <c:pt idx="16196">
                  <c:v>066XX S STEWART AV</c:v>
                </c:pt>
                <c:pt idx="16197">
                  <c:v>066XX S TALMAN AVE</c:v>
                </c:pt>
                <c:pt idx="16198">
                  <c:v>066XX S WESTERN AV</c:v>
                </c:pt>
                <c:pt idx="16199">
                  <c:v>066XX S WOLCOTT AV</c:v>
                </c:pt>
                <c:pt idx="16200">
                  <c:v>066XX W ADDISON ST</c:v>
                </c:pt>
                <c:pt idx="16201">
                  <c:v>066XX W ALBION AVE</c:v>
                </c:pt>
                <c:pt idx="16202">
                  <c:v>066XX W ARCHER AVE</c:v>
                </c:pt>
                <c:pt idx="16203">
                  <c:v>066XX W ARDMORE AV</c:v>
                </c:pt>
                <c:pt idx="16204">
                  <c:v>066XX W BERWYN AVE</c:v>
                </c:pt>
                <c:pt idx="16205">
                  <c:v>066XX W FOSTER AVE</c:v>
                </c:pt>
                <c:pt idx="16206">
                  <c:v>066XX W HURLBUT ST</c:v>
                </c:pt>
                <c:pt idx="16207">
                  <c:v>067XX N HARLEM AVE</c:v>
                </c:pt>
                <c:pt idx="16208">
                  <c:v>067XX N LEHIGH AVE</c:v>
                </c:pt>
                <c:pt idx="16209">
                  <c:v>067XX N LOLETA AVE</c:v>
                </c:pt>
                <c:pt idx="16210">
                  <c:v>067XX N NEWGARD AV</c:v>
                </c:pt>
                <c:pt idx="16211">
                  <c:v>067XX N OLMSTED AV</c:v>
                </c:pt>
                <c:pt idx="16212">
                  <c:v>067XX N RIDGE BLVD</c:v>
                </c:pt>
                <c:pt idx="16213">
                  <c:v>067XX N SEELEY AVE</c:v>
                </c:pt>
                <c:pt idx="16214">
                  <c:v>067XX N TALMAN AVE</c:v>
                </c:pt>
                <c:pt idx="16215">
                  <c:v>067XX N WESTERN AV</c:v>
                </c:pt>
                <c:pt idx="16216">
                  <c:v>067XX S ASHLAND AV</c:v>
                </c:pt>
                <c:pt idx="16217">
                  <c:v>067XX S CALUMET AV</c:v>
                </c:pt>
                <c:pt idx="16218">
                  <c:v>067XX S CHAPPEL AV</c:v>
                </c:pt>
                <c:pt idx="16219">
                  <c:v>067XX S CORNELL AV</c:v>
                </c:pt>
                <c:pt idx="16220">
                  <c:v>067XX S CRANDON AV</c:v>
                </c:pt>
                <c:pt idx="16221">
                  <c:v>067XX S CREGIER AV</c:v>
                </c:pt>
                <c:pt idx="16222">
                  <c:v>067XX S EUCLID AVE</c:v>
                </c:pt>
                <c:pt idx="16223">
                  <c:v>067XX S HALSTED ST</c:v>
                </c:pt>
                <c:pt idx="16224">
                  <c:v>067XX S JEFFERY AV</c:v>
                </c:pt>
                <c:pt idx="16225">
                  <c:v>067XX S KEATING AV</c:v>
                </c:pt>
                <c:pt idx="16226">
                  <c:v>067XX S KEDZIE AVE</c:v>
                </c:pt>
                <c:pt idx="16227">
                  <c:v>067XX S KEELER AVE</c:v>
                </c:pt>
                <c:pt idx="16228">
                  <c:v>067XX S KENNETH AV</c:v>
                </c:pt>
                <c:pt idx="16229">
                  <c:v>067XX S KOLMAR AVE</c:v>
                </c:pt>
                <c:pt idx="16230">
                  <c:v>067XX S MERRILL AV</c:v>
                </c:pt>
                <c:pt idx="16231">
                  <c:v>067XX S OGLESBY AV</c:v>
                </c:pt>
                <c:pt idx="16232">
                  <c:v>067XX S PAXTON AVE</c:v>
                </c:pt>
                <c:pt idx="16233">
                  <c:v>067XX S RACINE AVE</c:v>
                </c:pt>
                <c:pt idx="16234">
                  <c:v>067XX S WABASH AVE</c:v>
                </c:pt>
                <c:pt idx="16235">
                  <c:v>067XX W ALTGELD ST</c:v>
                </c:pt>
                <c:pt idx="16236">
                  <c:v>067XX W BELDEN AVE</c:v>
                </c:pt>
                <c:pt idx="16237">
                  <c:v>067XX W BELMONT AV</c:v>
                </c:pt>
                <c:pt idx="16238">
                  <c:v>067XX W CARMEN AVE</c:v>
                </c:pt>
                <c:pt idx="16239">
                  <c:v>067XX W GREGORY ST</c:v>
                </c:pt>
                <c:pt idx="16240">
                  <c:v>067XX W HIGGINS AV</c:v>
                </c:pt>
                <c:pt idx="16241">
                  <c:v>068XX N ASHLAND AV</c:v>
                </c:pt>
                <c:pt idx="16242">
                  <c:v>068XX N CENTRAL AV</c:v>
                </c:pt>
                <c:pt idx="16243">
                  <c:v>068XX N KEDZIE AVE</c:v>
                </c:pt>
                <c:pt idx="16244">
                  <c:v>068XX N MOSELLE AV</c:v>
                </c:pt>
                <c:pt idx="16245">
                  <c:v>068XX N ORIOLE AVE</c:v>
                </c:pt>
                <c:pt idx="16246">
                  <c:v>068XX N OTTAWA AVE</c:v>
                </c:pt>
                <c:pt idx="16247">
                  <c:v>068XX N WHIPPLE ST</c:v>
                </c:pt>
                <c:pt idx="16248">
                  <c:v>068XX S BENNETT AV</c:v>
                </c:pt>
                <c:pt idx="16249">
                  <c:v>068XX S CICERO AVE</c:v>
                </c:pt>
                <c:pt idx="16250">
                  <c:v>068XX S EMERALD AV</c:v>
                </c:pt>
                <c:pt idx="16251">
                  <c:v>068XX S HAMLIN AVE</c:v>
                </c:pt>
                <c:pt idx="16252">
                  <c:v>068XX S INDIANA AV</c:v>
                </c:pt>
                <c:pt idx="16253">
                  <c:v>068XX S JEFFERY BL</c:v>
                </c:pt>
                <c:pt idx="16254">
                  <c:v>068XX S JUSTINE ST</c:v>
                </c:pt>
                <c:pt idx="16255">
                  <c:v>068XX S KARLOV AVE</c:v>
                </c:pt>
                <c:pt idx="16256">
                  <c:v>068XX S KEDVALE AV</c:v>
                </c:pt>
                <c:pt idx="16257">
                  <c:v>068XX S KILDARE AV</c:v>
                </c:pt>
                <c:pt idx="16258">
                  <c:v>068XX S KOSTNER AV</c:v>
                </c:pt>
                <c:pt idx="16259">
                  <c:v>068XX S LANGLEY AV</c:v>
                </c:pt>
                <c:pt idx="16260">
                  <c:v>068XX S NORMAL AVE</c:v>
                </c:pt>
                <c:pt idx="16261">
                  <c:v>068XX S OAKLEY AVE</c:v>
                </c:pt>
                <c:pt idx="16262">
                  <c:v>068XX S PARNELL AV</c:v>
                </c:pt>
                <c:pt idx="16263">
                  <c:v>068XX S PAULINA ST</c:v>
                </c:pt>
                <c:pt idx="16264">
                  <c:v>068XX S PRAIRIE AV</c:v>
                </c:pt>
                <c:pt idx="16265">
                  <c:v>068XX S PULASKI RD</c:v>
                </c:pt>
                <c:pt idx="16266">
                  <c:v>068XX S RHODES AVE</c:v>
                </c:pt>
                <c:pt idx="16267">
                  <c:v>068XX S STEWART AV</c:v>
                </c:pt>
                <c:pt idx="16268">
                  <c:v>068XX S TALMAN AVE</c:v>
                </c:pt>
                <c:pt idx="16269">
                  <c:v>068XX S WESTERN AV</c:v>
                </c:pt>
                <c:pt idx="16270">
                  <c:v>068XX S WOLCOTT AV</c:v>
                </c:pt>
                <c:pt idx="16271">
                  <c:v>068XX W ADDISON ST</c:v>
                </c:pt>
                <c:pt idx="16272">
                  <c:v>068XX W ARCHER AVE</c:v>
                </c:pt>
                <c:pt idx="16273">
                  <c:v>068XX W BERWYN AVE</c:v>
                </c:pt>
                <c:pt idx="16274">
                  <c:v>068XX W FOSTER AVE</c:v>
                </c:pt>
                <c:pt idx="16275">
                  <c:v>068XX W HURLBUT ST</c:v>
                </c:pt>
                <c:pt idx="16276">
                  <c:v>068XX W MEDILL AVE</c:v>
                </c:pt>
                <c:pt idx="16277">
                  <c:v>069XX N ASHLAND BL</c:v>
                </c:pt>
                <c:pt idx="16278">
                  <c:v>069XX N HARLEM AVE</c:v>
                </c:pt>
                <c:pt idx="16279">
                  <c:v>069XX N LEHIGH AVE</c:v>
                </c:pt>
                <c:pt idx="16280">
                  <c:v>069XX N MCALPIN AV</c:v>
                </c:pt>
                <c:pt idx="16281">
                  <c:v>069XX N MENDOTA AV</c:v>
                </c:pt>
                <c:pt idx="16282">
                  <c:v>069XX N OAKLEY AVE</c:v>
                </c:pt>
                <c:pt idx="16283">
                  <c:v>069XX N OLCOTT AVE</c:v>
                </c:pt>
                <c:pt idx="16284">
                  <c:v>069XX N OSCEOLA AV</c:v>
                </c:pt>
                <c:pt idx="16285">
                  <c:v>069XX N PAULINA ST</c:v>
                </c:pt>
                <c:pt idx="16286">
                  <c:v>069XX N RIDGE BLVD</c:v>
                </c:pt>
                <c:pt idx="16287">
                  <c:v>069XX N SEELEY AVE</c:v>
                </c:pt>
                <c:pt idx="16288">
                  <c:v>069XX N WESTERN AV</c:v>
                </c:pt>
                <c:pt idx="16289">
                  <c:v>069XX N WOLCOTT AV</c:v>
                </c:pt>
                <c:pt idx="16290">
                  <c:v>069XX S ANTHONY AV</c:v>
                </c:pt>
                <c:pt idx="16291">
                  <c:v>069XX S ASHLAND AV</c:v>
                </c:pt>
                <c:pt idx="16292">
                  <c:v>069XX S CALUMET AV</c:v>
                </c:pt>
                <c:pt idx="16293">
                  <c:v>069XX S CHAPPEL AV</c:v>
                </c:pt>
                <c:pt idx="16294">
                  <c:v>069XX S CORNELL AV</c:v>
                </c:pt>
                <c:pt idx="16295">
                  <c:v>069XX S CRANDON AV</c:v>
                </c:pt>
                <c:pt idx="16296">
                  <c:v>069XX S CREGIER AV</c:v>
                </c:pt>
                <c:pt idx="16297">
                  <c:v>069XX S EUCLID AVE</c:v>
                </c:pt>
                <c:pt idx="16298">
                  <c:v>069XX S HALSTED ST</c:v>
                </c:pt>
                <c:pt idx="16299">
                  <c:v>069XX S HARPER AVE</c:v>
                </c:pt>
                <c:pt idx="16300">
                  <c:v>069XX S HOLLETT DR</c:v>
                </c:pt>
                <c:pt idx="16301">
                  <c:v>069XX S JEFFERY AV</c:v>
                </c:pt>
                <c:pt idx="16302">
                  <c:v>069XX S KEDZIE AVE</c:v>
                </c:pt>
                <c:pt idx="16303">
                  <c:v>069XX S KIMBARK AV</c:v>
                </c:pt>
                <c:pt idx="16304">
                  <c:v>069XX S MAY STREET</c:v>
                </c:pt>
                <c:pt idx="16305">
                  <c:v>069XX S MERRILL AV</c:v>
                </c:pt>
                <c:pt idx="16306">
                  <c:v>069XX S OGLESBY AV</c:v>
                </c:pt>
                <c:pt idx="16307">
                  <c:v>069XX S PAXTON AVE</c:v>
                </c:pt>
                <c:pt idx="16308">
                  <c:v>069XX S RACINE AVE</c:v>
                </c:pt>
                <c:pt idx="16309">
                  <c:v>069XX S VERNON AVE</c:v>
                </c:pt>
                <c:pt idx="16310">
                  <c:v>069XX S WABASH AVE</c:v>
                </c:pt>
                <c:pt idx="16311">
                  <c:v>069XX S WALLACE ST</c:v>
                </c:pt>
                <c:pt idx="16312">
                  <c:v>069XX W ALTGELD ST</c:v>
                </c:pt>
                <c:pt idx="16313">
                  <c:v>069XX W BELDEN AVE</c:v>
                </c:pt>
                <c:pt idx="16314">
                  <c:v>069XX W BELMONT AV</c:v>
                </c:pt>
                <c:pt idx="16315">
                  <c:v>069XX W DICKENS AV</c:v>
                </c:pt>
                <c:pt idx="16316">
                  <c:v>069XX W GREGORY ST</c:v>
                </c:pt>
                <c:pt idx="16317">
                  <c:v>069XX W HIGGINS AV</c:v>
                </c:pt>
                <c:pt idx="16318">
                  <c:v>069XX W HOBART AVE</c:v>
                </c:pt>
                <c:pt idx="16319">
                  <c:v>069XX W MELROSE ST</c:v>
                </c:pt>
                <c:pt idx="16320">
                  <c:v>069XX W OAKDALE AV</c:v>
                </c:pt>
                <c:pt idx="16321">
                  <c:v>069XX W TALCOTT AV</c:v>
                </c:pt>
                <c:pt idx="16322">
                  <c:v>070XX N ASHLAND BL</c:v>
                </c:pt>
                <c:pt idx="16323">
                  <c:v>070XX N HARLEM AVE</c:v>
                </c:pt>
                <c:pt idx="16324">
                  <c:v>070XX N LEHIGH AVE</c:v>
                </c:pt>
                <c:pt idx="16325">
                  <c:v>070XX N MENDOTA AV</c:v>
                </c:pt>
                <c:pt idx="16326">
                  <c:v>070XX N OAKLEY AVE</c:v>
                </c:pt>
                <c:pt idx="16327">
                  <c:v>070XX N OLCOTT AVE</c:v>
                </c:pt>
                <c:pt idx="16328">
                  <c:v>070XX N OSCEOLA AV</c:v>
                </c:pt>
                <c:pt idx="16329">
                  <c:v>070XX N PAULINA ST</c:v>
                </c:pt>
                <c:pt idx="16330">
                  <c:v>070XX N RIDGE BLVD</c:v>
                </c:pt>
                <c:pt idx="16331">
                  <c:v>070XX N WESTERN AV</c:v>
                </c:pt>
                <c:pt idx="16332">
                  <c:v>070XX N WOLCOTT AV</c:v>
                </c:pt>
                <c:pt idx="16333">
                  <c:v>070XX S ANTHONY AV</c:v>
                </c:pt>
                <c:pt idx="16334">
                  <c:v>070XX S ASHLAND AV</c:v>
                </c:pt>
                <c:pt idx="16335">
                  <c:v>070XX S CALUMET AV</c:v>
                </c:pt>
                <c:pt idx="16336">
                  <c:v>070XX S CHAPPEL AV</c:v>
                </c:pt>
                <c:pt idx="16337">
                  <c:v>070XX S CORNELL AV</c:v>
                </c:pt>
                <c:pt idx="16338">
                  <c:v>070XX S CRANDON AV</c:v>
                </c:pt>
                <c:pt idx="16339">
                  <c:v>070XX S CREGIER AV</c:v>
                </c:pt>
                <c:pt idx="16340">
                  <c:v>070XX S EUCLID AVE</c:v>
                </c:pt>
                <c:pt idx="16341">
                  <c:v>070XX S HALSTED ST</c:v>
                </c:pt>
                <c:pt idx="16342">
                  <c:v>070XX S HARPER AVE</c:v>
                </c:pt>
                <c:pt idx="16343">
                  <c:v>070XX S HOLLETT DR</c:v>
                </c:pt>
                <c:pt idx="16344">
                  <c:v>070XX S JEFFERY AV</c:v>
                </c:pt>
                <c:pt idx="16345">
                  <c:v>070XX S KEDZIE AVE</c:v>
                </c:pt>
                <c:pt idx="16346">
                  <c:v>070XX S KENWOOD AV</c:v>
                </c:pt>
                <c:pt idx="16347">
                  <c:v>070XX S KIMBARK AV</c:v>
                </c:pt>
                <c:pt idx="16348">
                  <c:v>070XX S MERRILL AV</c:v>
                </c:pt>
                <c:pt idx="16349">
                  <c:v>070XX S OGLESBY AV</c:v>
                </c:pt>
                <c:pt idx="16350">
                  <c:v>070XX S PAXTON AVE</c:v>
                </c:pt>
                <c:pt idx="16351">
                  <c:v>070XX S RACINE AVE</c:v>
                </c:pt>
                <c:pt idx="16352">
                  <c:v>070XX S VERNON AVE</c:v>
                </c:pt>
                <c:pt idx="16353">
                  <c:v>070XX S WABASH AVE</c:v>
                </c:pt>
                <c:pt idx="16354">
                  <c:v>070XX S WALLACE ST</c:v>
                </c:pt>
                <c:pt idx="16355">
                  <c:v>070XX W ALTGELD ST</c:v>
                </c:pt>
                <c:pt idx="16356">
                  <c:v>070XX W BELDEN AVE</c:v>
                </c:pt>
                <c:pt idx="16357">
                  <c:v>070XX W BELMONT AV</c:v>
                </c:pt>
                <c:pt idx="16358">
                  <c:v>070XX W GREGORY ST</c:v>
                </c:pt>
                <c:pt idx="16359">
                  <c:v>070XX W HIGGINS AV</c:v>
                </c:pt>
                <c:pt idx="16360">
                  <c:v>070XX W MELROSE ST</c:v>
                </c:pt>
                <c:pt idx="16361">
                  <c:v>070XX W NEWPORT AV</c:v>
                </c:pt>
                <c:pt idx="16362">
                  <c:v>070XX W TALCOTT AV</c:v>
                </c:pt>
                <c:pt idx="16363">
                  <c:v>071XX N ASHLAND AV</c:v>
                </c:pt>
                <c:pt idx="16364">
                  <c:v>071XX N KEDZIE AVE</c:v>
                </c:pt>
                <c:pt idx="16365">
                  <c:v>071XX N MANKATO AV</c:v>
                </c:pt>
                <c:pt idx="16366">
                  <c:v>071XX N MOBILE AVE</c:v>
                </c:pt>
                <c:pt idx="16367">
                  <c:v>071XX N ORIOLE AVE</c:v>
                </c:pt>
                <c:pt idx="16368">
                  <c:v>071XX N OTTAWA AVE</c:v>
                </c:pt>
                <c:pt idx="16369">
                  <c:v>071XX N OZANAM AVE</c:v>
                </c:pt>
                <c:pt idx="16370">
                  <c:v>071XX S ALBANY AVE</c:v>
                </c:pt>
                <c:pt idx="16371">
                  <c:v>071XX S BENNETT AV</c:v>
                </c:pt>
                <c:pt idx="16372">
                  <c:v>071XX S CICERO AVE</c:v>
                </c:pt>
                <c:pt idx="16373">
                  <c:v>071XX S DOBSON AVE</c:v>
                </c:pt>
                <c:pt idx="16374">
                  <c:v>071XX S EMERALD AV</c:v>
                </c:pt>
                <c:pt idx="16375">
                  <c:v>071XX S HAMLIN AVE</c:v>
                </c:pt>
                <c:pt idx="16376">
                  <c:v>071XX S HARVARD AV</c:v>
                </c:pt>
                <c:pt idx="16377">
                  <c:v>071XX S INDIANA AV</c:v>
                </c:pt>
                <c:pt idx="16378">
                  <c:v>071XX S JEFFERY BL</c:v>
                </c:pt>
                <c:pt idx="16379">
                  <c:v>071XX S LANGLEY AV</c:v>
                </c:pt>
                <c:pt idx="16380">
                  <c:v>071XX S LUELLA AVE</c:v>
                </c:pt>
                <c:pt idx="16381">
                  <c:v>071XX S OAKLEY AVE</c:v>
                </c:pt>
                <c:pt idx="16382">
                  <c:v>071XX S PARNELL AV</c:v>
                </c:pt>
                <c:pt idx="16383">
                  <c:v>071XX S PAULINA ST</c:v>
                </c:pt>
                <c:pt idx="16384">
                  <c:v>071XX S PRAIRIE AV</c:v>
                </c:pt>
                <c:pt idx="16385">
                  <c:v>071XX S PULASKI RD</c:v>
                </c:pt>
                <c:pt idx="16386">
                  <c:v>071XX S RHODES AVE</c:v>
                </c:pt>
                <c:pt idx="16387">
                  <c:v>071XX S SAWYER AVE</c:v>
                </c:pt>
                <c:pt idx="16388">
                  <c:v>071XX S SEELEY AVE</c:v>
                </c:pt>
                <c:pt idx="16389">
                  <c:v>071XX S STEWART AV</c:v>
                </c:pt>
                <c:pt idx="16390">
                  <c:v>071XX S TALMAN AVE</c:v>
                </c:pt>
                <c:pt idx="16391">
                  <c:v>071XX S WESTERN AV</c:v>
                </c:pt>
                <c:pt idx="16392">
                  <c:v>071XX S WOLCOTT AV</c:v>
                </c:pt>
                <c:pt idx="16393">
                  <c:v>071XX W ADDISON ST</c:v>
                </c:pt>
                <c:pt idx="16394">
                  <c:v>071XX W ARCHER AVE</c:v>
                </c:pt>
                <c:pt idx="16395">
                  <c:v>071XX W BERWYN AVE</c:v>
                </c:pt>
                <c:pt idx="16396">
                  <c:v>071XX W FOSTER AVE</c:v>
                </c:pt>
                <c:pt idx="16397">
                  <c:v>071XX W MEDILL AVE</c:v>
                </c:pt>
                <c:pt idx="16398">
                  <c:v>072XX N ALBANY AVE</c:v>
                </c:pt>
                <c:pt idx="16399">
                  <c:v>072XX N ASHLAND BL</c:v>
                </c:pt>
                <c:pt idx="16400">
                  <c:v>072XX N HARLEM AVE</c:v>
                </c:pt>
                <c:pt idx="16401">
                  <c:v>072XX N OAKLEY AVE</c:v>
                </c:pt>
                <c:pt idx="16402">
                  <c:v>072XX N OLCOTT AVE</c:v>
                </c:pt>
                <c:pt idx="16403">
                  <c:v>072XX N OSCEOLA AV</c:v>
                </c:pt>
                <c:pt idx="16404">
                  <c:v>072XX N PAULINA ST</c:v>
                </c:pt>
                <c:pt idx="16405">
                  <c:v>072XX N RIDGE BLVD</c:v>
                </c:pt>
                <c:pt idx="16406">
                  <c:v>072XX N WESTERN AV</c:v>
                </c:pt>
                <c:pt idx="16407">
                  <c:v>072XX N WOLCOTT AV</c:v>
                </c:pt>
                <c:pt idx="16408">
                  <c:v>072XX S ASHLAND AV</c:v>
                </c:pt>
                <c:pt idx="16409">
                  <c:v>072XX S CALUMET AV</c:v>
                </c:pt>
                <c:pt idx="16410">
                  <c:v>072XX S CORNELL AV</c:v>
                </c:pt>
                <c:pt idx="16411">
                  <c:v>072XX S CRANDON AV</c:v>
                </c:pt>
                <c:pt idx="16412">
                  <c:v>072XX S EUCLID AVE</c:v>
                </c:pt>
                <c:pt idx="16413">
                  <c:v>072XX S HALSTED ST</c:v>
                </c:pt>
                <c:pt idx="16414">
                  <c:v>072XX S HARDING AV</c:v>
                </c:pt>
                <c:pt idx="16415">
                  <c:v>072XX S JEFFERY AV</c:v>
                </c:pt>
                <c:pt idx="16416">
                  <c:v>072XX S KEDZIE AVE</c:v>
                </c:pt>
                <c:pt idx="16417">
                  <c:v>072XX S KIMBARK AV</c:v>
                </c:pt>
                <c:pt idx="16418">
                  <c:v>072XX S MERRILL AV</c:v>
                </c:pt>
                <c:pt idx="16419">
                  <c:v>072XX S MILLARD AV</c:v>
                </c:pt>
                <c:pt idx="16420">
                  <c:v>072XX S OGLESBY AV</c:v>
                </c:pt>
                <c:pt idx="16421">
                  <c:v>072XX S PAXTON AVE</c:v>
                </c:pt>
                <c:pt idx="16422">
                  <c:v>072XX S RACINE AVE</c:v>
                </c:pt>
                <c:pt idx="16423">
                  <c:v>072XX S VERNON AVE</c:v>
                </c:pt>
                <c:pt idx="16424">
                  <c:v>072XX S WABASH AVE</c:v>
                </c:pt>
                <c:pt idx="16425">
                  <c:v>072XX S WHIPPLE ST</c:v>
                </c:pt>
                <c:pt idx="16426">
                  <c:v>072XX S YATES BLVD</c:v>
                </c:pt>
                <c:pt idx="16427">
                  <c:v>072XX W BELMONT AV</c:v>
                </c:pt>
                <c:pt idx="16428">
                  <c:v>072XX W EVERELL AV</c:v>
                </c:pt>
                <c:pt idx="16429">
                  <c:v>072XX W FARWELL AV</c:v>
                </c:pt>
                <c:pt idx="16430">
                  <c:v>072XX W GREGORY ST</c:v>
                </c:pt>
                <c:pt idx="16431">
                  <c:v>072XX W HIGGINS AV</c:v>
                </c:pt>
                <c:pt idx="16432">
                  <c:v>072XX W TALCOTT AV</c:v>
                </c:pt>
                <c:pt idx="16433">
                  <c:v>073XX N ASHLAND AV</c:v>
                </c:pt>
                <c:pt idx="16434">
                  <c:v>073XX N KEDZIE AVE</c:v>
                </c:pt>
                <c:pt idx="16435">
                  <c:v>073XX N OCONTO AVE</c:v>
                </c:pt>
                <c:pt idx="16436">
                  <c:v>073XX N OCTAVIA AV</c:v>
                </c:pt>
                <c:pt idx="16437">
                  <c:v>073XX N ORIOLE AVE</c:v>
                </c:pt>
                <c:pt idx="16438">
                  <c:v>073XX N OTTAWA AVE</c:v>
                </c:pt>
                <c:pt idx="16439">
                  <c:v>073XX N ROGERS AVE</c:v>
                </c:pt>
                <c:pt idx="16440">
                  <c:v>073XX S ALBANY AVE</c:v>
                </c:pt>
                <c:pt idx="16441">
                  <c:v>073XX S BENNETT AV</c:v>
                </c:pt>
                <c:pt idx="16442">
                  <c:v>073XX S CICERO AVE</c:v>
                </c:pt>
                <c:pt idx="16443">
                  <c:v>073XX S EMERALD AV</c:v>
                </c:pt>
                <c:pt idx="16444">
                  <c:v>073XX S HARVARD AV</c:v>
                </c:pt>
                <c:pt idx="16445">
                  <c:v>073XX S INDIANA AV</c:v>
                </c:pt>
                <c:pt idx="16446">
                  <c:v>073XX S JEFFERY BL</c:v>
                </c:pt>
                <c:pt idx="16447">
                  <c:v>073XX S KOSTNER AV</c:v>
                </c:pt>
                <c:pt idx="16448">
                  <c:v>073XX S LANGLEY AV</c:v>
                </c:pt>
                <c:pt idx="16449">
                  <c:v>073XX S LUELLA AVE</c:v>
                </c:pt>
                <c:pt idx="16450">
                  <c:v>073XX S OAKLEY AVE</c:v>
                </c:pt>
                <c:pt idx="16451">
                  <c:v>073XX S PAULINA ST</c:v>
                </c:pt>
                <c:pt idx="16452">
                  <c:v>073XX S PRAIRIE AV</c:v>
                </c:pt>
                <c:pt idx="16453">
                  <c:v>073XX S PULASKI RD</c:v>
                </c:pt>
                <c:pt idx="16454">
                  <c:v>073XX S RHODES AVE</c:v>
                </c:pt>
                <c:pt idx="16455">
                  <c:v>073XX S SEELEY AVE</c:v>
                </c:pt>
                <c:pt idx="16456">
                  <c:v>073XX S STEWART AV</c:v>
                </c:pt>
                <c:pt idx="16457">
                  <c:v>073XX S TALMAN AVE</c:v>
                </c:pt>
                <c:pt idx="16458">
                  <c:v>073XX S WESTERN AV</c:v>
                </c:pt>
                <c:pt idx="16459">
                  <c:v>073XX S WOLCOTT AV</c:v>
                </c:pt>
                <c:pt idx="16460">
                  <c:v>073XX W ADDISON ST</c:v>
                </c:pt>
                <c:pt idx="16461">
                  <c:v>073XX W BERWYN AVE</c:v>
                </c:pt>
                <c:pt idx="16462">
                  <c:v>073XX W CATALPA AV</c:v>
                </c:pt>
                <c:pt idx="16463">
                  <c:v>073XX W FOSTER AVE</c:v>
                </c:pt>
                <c:pt idx="16464">
                  <c:v>073XX W JARVIS AVE</c:v>
                </c:pt>
                <c:pt idx="16465">
                  <c:v>073XX W MYRTLE AVE</c:v>
                </c:pt>
                <c:pt idx="16466">
                  <c:v>073XX W RASCHER AV</c:v>
                </c:pt>
                <c:pt idx="16467">
                  <c:v>074XX N ALBANY AVE</c:v>
                </c:pt>
                <c:pt idx="16468">
                  <c:v>074XX N ASHLAND BL</c:v>
                </c:pt>
                <c:pt idx="16469">
                  <c:v>074XX N HARLEM AVE</c:v>
                </c:pt>
                <c:pt idx="16470">
                  <c:v>074XX N OAKLEY AVE</c:v>
                </c:pt>
                <c:pt idx="16471">
                  <c:v>074XX N OLCOTT AVE</c:v>
                </c:pt>
                <c:pt idx="16472">
                  <c:v>074XX N OSCEOLA AV</c:v>
                </c:pt>
                <c:pt idx="16473">
                  <c:v>074XX N PAULINA ST</c:v>
                </c:pt>
                <c:pt idx="16474">
                  <c:v>074XX N RIDGE BLVD</c:v>
                </c:pt>
                <c:pt idx="16475">
                  <c:v>074XX N SEELEY AVE</c:v>
                </c:pt>
                <c:pt idx="16476">
                  <c:v>074XX N TALMAN AVE</c:v>
                </c:pt>
                <c:pt idx="16477">
                  <c:v>074XX N WESTERN AV</c:v>
                </c:pt>
                <c:pt idx="16478">
                  <c:v>074XX N WOLCOTT AV</c:v>
                </c:pt>
                <c:pt idx="16479">
                  <c:v>074XX S ASHLAND AV</c:v>
                </c:pt>
                <c:pt idx="16480">
                  <c:v>074XX S BALDWIN AV</c:v>
                </c:pt>
                <c:pt idx="16481">
                  <c:v>074XX S CALUMET AV</c:v>
                </c:pt>
                <c:pt idx="16482">
                  <c:v>074XX S CHAPPEL AV</c:v>
                </c:pt>
                <c:pt idx="16483">
                  <c:v>074XX S CRANDON AV</c:v>
                </c:pt>
                <c:pt idx="16484">
                  <c:v>074XX S DREXEL AVE</c:v>
                </c:pt>
                <c:pt idx="16485">
                  <c:v>074XX S EUCLID AVE</c:v>
                </c:pt>
                <c:pt idx="16486">
                  <c:v>074XX S HALSTED ST</c:v>
                </c:pt>
                <c:pt idx="16487">
                  <c:v>074XX S JEFFERY AV</c:v>
                </c:pt>
                <c:pt idx="16488">
                  <c:v>074XX S KEDZIE AVE</c:v>
                </c:pt>
                <c:pt idx="16489">
                  <c:v>074XX S KENWOOD AV</c:v>
                </c:pt>
                <c:pt idx="16490">
                  <c:v>074XX S KIMBARK AV</c:v>
                </c:pt>
                <c:pt idx="16491">
                  <c:v>074XX S MERRILL AV</c:v>
                </c:pt>
                <c:pt idx="16492">
                  <c:v>074XX S OGLESBY AV</c:v>
                </c:pt>
                <c:pt idx="16493">
                  <c:v>074XX S PAXTON AVE</c:v>
                </c:pt>
                <c:pt idx="16494">
                  <c:v>074XX S RACINE AVE</c:v>
                </c:pt>
                <c:pt idx="16495">
                  <c:v>074XX S VERNON AVE</c:v>
                </c:pt>
                <c:pt idx="16496">
                  <c:v>074XX S WABASH AVE</c:v>
                </c:pt>
                <c:pt idx="16497">
                  <c:v>074XX S YATES BLVD</c:v>
                </c:pt>
                <c:pt idx="16498">
                  <c:v>074XX W BELMONT AV</c:v>
                </c:pt>
                <c:pt idx="16499">
                  <c:v>074XX W GREGORY ST</c:v>
                </c:pt>
                <c:pt idx="16500">
                  <c:v>074XX W HIGGINS AV</c:v>
                </c:pt>
                <c:pt idx="16501">
                  <c:v>074XX W TALCOTT AV</c:v>
                </c:pt>
                <c:pt idx="16502">
                  <c:v>075XX N ASHLAND AV</c:v>
                </c:pt>
                <c:pt idx="16503">
                  <c:v>075XX N KEDZIE AVE</c:v>
                </c:pt>
                <c:pt idx="16504">
                  <c:v>075XX N OCONTO AVE</c:v>
                </c:pt>
                <c:pt idx="16505">
                  <c:v>075XX N ORIOLE AVE</c:v>
                </c:pt>
                <c:pt idx="16506">
                  <c:v>075XX N OTTAWA AVE</c:v>
                </c:pt>
                <c:pt idx="16507">
                  <c:v>075XX N ROGERS AVE</c:v>
                </c:pt>
                <c:pt idx="16508">
                  <c:v>075XX S BENNETT AV</c:v>
                </c:pt>
                <c:pt idx="16509">
                  <c:v>075XX S CICERO AVE</c:v>
                </c:pt>
                <c:pt idx="16510">
                  <c:v>075XX S COLFAX AVE</c:v>
                </c:pt>
                <c:pt idx="16511">
                  <c:v>075XX S DOBSON AVE</c:v>
                </c:pt>
                <c:pt idx="16512">
                  <c:v>075XX S EMERALD AV</c:v>
                </c:pt>
                <c:pt idx="16513">
                  <c:v>075XX S HAMLIN AVE</c:v>
                </c:pt>
                <c:pt idx="16514">
                  <c:v>075XX S HARVARD AV</c:v>
                </c:pt>
                <c:pt idx="16515">
                  <c:v>075XX S INDIANA AV</c:v>
                </c:pt>
                <c:pt idx="16516">
                  <c:v>075XX S JEFFERY BL</c:v>
                </c:pt>
                <c:pt idx="16517">
                  <c:v>075XX S KOSTNER AV</c:v>
                </c:pt>
                <c:pt idx="16518">
                  <c:v>075XX S LANGLEY AV</c:v>
                </c:pt>
                <c:pt idx="16519">
                  <c:v>075XX S LUELLA AVE</c:v>
                </c:pt>
                <c:pt idx="16520">
                  <c:v>075XX S NORMAL AVE</c:v>
                </c:pt>
                <c:pt idx="16521">
                  <c:v>075XX S PARNELL AV</c:v>
                </c:pt>
                <c:pt idx="16522">
                  <c:v>075XX S PAULINA ST</c:v>
                </c:pt>
                <c:pt idx="16523">
                  <c:v>075XX S PRAIRIE AV</c:v>
                </c:pt>
                <c:pt idx="16524">
                  <c:v>075XX S PULASKI RD</c:v>
                </c:pt>
                <c:pt idx="16525">
                  <c:v>075XX S RHODES AVE</c:v>
                </c:pt>
                <c:pt idx="16526">
                  <c:v>075XX S SAGINAW AV</c:v>
                </c:pt>
                <c:pt idx="16527">
                  <c:v>075XX S SEELEY AVE</c:v>
                </c:pt>
                <c:pt idx="16528">
                  <c:v>075XX S STEWART AV</c:v>
                </c:pt>
                <c:pt idx="16529">
                  <c:v>075XX S WESTERN AV</c:v>
                </c:pt>
                <c:pt idx="16530">
                  <c:v>075XX S WOLCOTT AV</c:v>
                </c:pt>
                <c:pt idx="16531">
                  <c:v>075XX W ADDISON ST</c:v>
                </c:pt>
                <c:pt idx="16532">
                  <c:v>075XX W BERWYN AVE</c:v>
                </c:pt>
                <c:pt idx="16533">
                  <c:v>075XX W CATALPA AV</c:v>
                </c:pt>
                <c:pt idx="16534">
                  <c:v>075XX W FOSTER AVE</c:v>
                </c:pt>
                <c:pt idx="16535">
                  <c:v>075XX W MYRTLE AVE</c:v>
                </c:pt>
                <c:pt idx="16536">
                  <c:v>076XX N PAULINA ST</c:v>
                </c:pt>
                <c:pt idx="16537">
                  <c:v>076XX S ASHLAND AV</c:v>
                </c:pt>
                <c:pt idx="16538">
                  <c:v>076XX S BURNHAM AV</c:v>
                </c:pt>
                <c:pt idx="16539">
                  <c:v>076XX S CALUMET AV</c:v>
                </c:pt>
                <c:pt idx="16540">
                  <c:v>076XX S CHAPPEL AV</c:v>
                </c:pt>
                <c:pt idx="16541">
                  <c:v>076XX S CORNELL AV</c:v>
                </c:pt>
                <c:pt idx="16542">
                  <c:v>076XX S CRANDON AV</c:v>
                </c:pt>
                <c:pt idx="16543">
                  <c:v>076XX S CREGIER AV</c:v>
                </c:pt>
                <c:pt idx="16544">
                  <c:v>076XX S DREXEL AVE</c:v>
                </c:pt>
                <c:pt idx="16545">
                  <c:v>076XX S EUCLID AVE</c:v>
                </c:pt>
                <c:pt idx="16546">
                  <c:v>076XX S HALSTED ST</c:v>
                </c:pt>
                <c:pt idx="16547">
                  <c:v>076XX S JEFFERY AV</c:v>
                </c:pt>
                <c:pt idx="16548">
                  <c:v>076XX S KEDZIE AVE</c:v>
                </c:pt>
                <c:pt idx="16549">
                  <c:v>076XX S KIMBARK AV</c:v>
                </c:pt>
                <c:pt idx="16550">
                  <c:v>076XX S MERRILL AV</c:v>
                </c:pt>
                <c:pt idx="16551">
                  <c:v>076XX S OGLESBY AV</c:v>
                </c:pt>
                <c:pt idx="16552">
                  <c:v>076XX S PAXTON AVE</c:v>
                </c:pt>
                <c:pt idx="16553">
                  <c:v>076XX S RACINE AVE</c:v>
                </c:pt>
                <c:pt idx="16554">
                  <c:v>076XX S VERNON AVE</c:v>
                </c:pt>
                <c:pt idx="16555">
                  <c:v>076XX S WABASH AVE</c:v>
                </c:pt>
                <c:pt idx="16556">
                  <c:v>076XX S WALLACE ST</c:v>
                </c:pt>
                <c:pt idx="16557">
                  <c:v>076XX S WHIPPLE ST</c:v>
                </c:pt>
                <c:pt idx="16558">
                  <c:v>076XX S YATES BLVD</c:v>
                </c:pt>
                <c:pt idx="16559">
                  <c:v>076XX W BELMONT AV</c:v>
                </c:pt>
                <c:pt idx="16560">
                  <c:v>076XX W GREGORY ST</c:v>
                </c:pt>
                <c:pt idx="16561">
                  <c:v>076XX W HIGGINS AV</c:v>
                </c:pt>
                <c:pt idx="16562">
                  <c:v>076XX W TALCOTT AV</c:v>
                </c:pt>
                <c:pt idx="16563">
                  <c:v>077XX N ASHLAND AV</c:v>
                </c:pt>
                <c:pt idx="16564">
                  <c:v>077XX N HASKINS AV</c:v>
                </c:pt>
                <c:pt idx="16565">
                  <c:v>077XX N ROGERS AVE</c:v>
                </c:pt>
                <c:pt idx="16566">
                  <c:v>077XX S ALBANY AVE</c:v>
                </c:pt>
                <c:pt idx="16567">
                  <c:v>077XX S AVALON AVE</c:v>
                </c:pt>
                <c:pt idx="16568">
                  <c:v>077XX S BENNETT AV</c:v>
                </c:pt>
                <c:pt idx="16569">
                  <c:v>077XX S CICERO AVE</c:v>
                </c:pt>
                <c:pt idx="16570">
                  <c:v>077XX S COLFAX AVE</c:v>
                </c:pt>
                <c:pt idx="16571">
                  <c:v>077XX S DOBSON AVE</c:v>
                </c:pt>
                <c:pt idx="16572">
                  <c:v>077XX S EMERALD AV</c:v>
                </c:pt>
                <c:pt idx="16573">
                  <c:v>077XX S HAMLIN AVE</c:v>
                </c:pt>
                <c:pt idx="16574">
                  <c:v>077XX S INDIANA AV</c:v>
                </c:pt>
                <c:pt idx="16575">
                  <c:v>077XX S JEFFERY BL</c:v>
                </c:pt>
                <c:pt idx="16576">
                  <c:v>077XX S KARLOV AVE</c:v>
                </c:pt>
                <c:pt idx="16577">
                  <c:v>077XX S KENTON AVE</c:v>
                </c:pt>
                <c:pt idx="16578">
                  <c:v>077XX S KOSTNER AV</c:v>
                </c:pt>
                <c:pt idx="16579">
                  <c:v>077XX S LANGLEY AV</c:v>
                </c:pt>
                <c:pt idx="16580">
                  <c:v>077XX S LUELLA AVE</c:v>
                </c:pt>
                <c:pt idx="16581">
                  <c:v>077XX S NORMAL AVE</c:v>
                </c:pt>
                <c:pt idx="16582">
                  <c:v>077XX S PAULINA ST</c:v>
                </c:pt>
                <c:pt idx="16583">
                  <c:v>077XX S PRAIRIE AV</c:v>
                </c:pt>
                <c:pt idx="16584">
                  <c:v>077XX S PULASKI RD</c:v>
                </c:pt>
                <c:pt idx="16585">
                  <c:v>077XX S REILLY AVE</c:v>
                </c:pt>
                <c:pt idx="16586">
                  <c:v>077XX S RHODES AVE</c:v>
                </c:pt>
                <c:pt idx="16587">
                  <c:v>077XX S SAGINAW AV</c:v>
                </c:pt>
                <c:pt idx="16588">
                  <c:v>077XX S SAWYER AVE</c:v>
                </c:pt>
                <c:pt idx="16589">
                  <c:v>077XX S SEELEY AVE</c:v>
                </c:pt>
                <c:pt idx="16590">
                  <c:v>077XX S STEWART AV</c:v>
                </c:pt>
                <c:pt idx="16591">
                  <c:v>077XX S WESTERN AV</c:v>
                </c:pt>
                <c:pt idx="16592">
                  <c:v>077XX S WOLCOTT AV</c:v>
                </c:pt>
                <c:pt idx="16593">
                  <c:v>077XX W ADDISON ST</c:v>
                </c:pt>
                <c:pt idx="16594">
                  <c:v>077XX W BERWYN AVE</c:v>
                </c:pt>
                <c:pt idx="16595">
                  <c:v>077XX W CATALPA AV</c:v>
                </c:pt>
                <c:pt idx="16596">
                  <c:v>077XX W FOSTER AVE</c:v>
                </c:pt>
                <c:pt idx="16597">
                  <c:v>077XX W JARLATH ST</c:v>
                </c:pt>
                <c:pt idx="16598">
                  <c:v>077XX W JARVIS AVE</c:v>
                </c:pt>
                <c:pt idx="16599">
                  <c:v>077XX W MYRTLE AVE</c:v>
                </c:pt>
                <c:pt idx="16600">
                  <c:v>077XX W NORWOOD ST</c:v>
                </c:pt>
                <c:pt idx="16601">
                  <c:v>077XX W RASCHER AV</c:v>
                </c:pt>
                <c:pt idx="16602">
                  <c:v>077XX W SHERWIN AV</c:v>
                </c:pt>
                <c:pt idx="16603">
                  <c:v>078XX S ASHLAND AV</c:v>
                </c:pt>
                <c:pt idx="16604">
                  <c:v>078XX S BURNHAM AV</c:v>
                </c:pt>
                <c:pt idx="16605">
                  <c:v>078XX S CALUMET AV</c:v>
                </c:pt>
                <c:pt idx="16606">
                  <c:v>078XX S CHAPPEL AV</c:v>
                </c:pt>
                <c:pt idx="16607">
                  <c:v>078XX S CORNELL AV</c:v>
                </c:pt>
                <c:pt idx="16608">
                  <c:v>078XX S CRANDON AV</c:v>
                </c:pt>
                <c:pt idx="16609">
                  <c:v>078XX S CREGIER AV</c:v>
                </c:pt>
                <c:pt idx="16610">
                  <c:v>078XX S DREXEL AVE</c:v>
                </c:pt>
                <c:pt idx="16611">
                  <c:v>078XX S EUCLID AVE</c:v>
                </c:pt>
                <c:pt idx="16612">
                  <c:v>078XX S HALSTED ST</c:v>
                </c:pt>
                <c:pt idx="16613">
                  <c:v>078XX S JEFFERY AV</c:v>
                </c:pt>
                <c:pt idx="16614">
                  <c:v>078XX S KEATING AV</c:v>
                </c:pt>
                <c:pt idx="16615">
                  <c:v>078XX S KEDZIE AVE</c:v>
                </c:pt>
                <c:pt idx="16616">
                  <c:v>078XX S KEELER AVE</c:v>
                </c:pt>
                <c:pt idx="16617">
                  <c:v>078XX S KENNETH AV</c:v>
                </c:pt>
                <c:pt idx="16618">
                  <c:v>078XX S KENWOOD AV</c:v>
                </c:pt>
                <c:pt idx="16619">
                  <c:v>078XX S KIMBARK AV</c:v>
                </c:pt>
                <c:pt idx="16620">
                  <c:v>078XX S KOLMAR AVE</c:v>
                </c:pt>
                <c:pt idx="16621">
                  <c:v>078XX S MERRILL AV</c:v>
                </c:pt>
                <c:pt idx="16622">
                  <c:v>078XX S OGLESBY AV</c:v>
                </c:pt>
                <c:pt idx="16623">
                  <c:v>078XX S PAXTON AVE</c:v>
                </c:pt>
                <c:pt idx="16624">
                  <c:v>078XX S RACINE AVE</c:v>
                </c:pt>
                <c:pt idx="16625">
                  <c:v>078XX S VERNON AVE</c:v>
                </c:pt>
                <c:pt idx="16626">
                  <c:v>078XX S WABASH AVE</c:v>
                </c:pt>
                <c:pt idx="16627">
                  <c:v>078XX S WALLACE ST</c:v>
                </c:pt>
                <c:pt idx="16628">
                  <c:v>078XX S YATES BLVD</c:v>
                </c:pt>
                <c:pt idx="16629">
                  <c:v>078XX W BELMONT AV</c:v>
                </c:pt>
                <c:pt idx="16630">
                  <c:v>078XX W CAHILL TER</c:v>
                </c:pt>
                <c:pt idx="16631">
                  <c:v>078XX W GREGORY ST</c:v>
                </c:pt>
                <c:pt idx="16632">
                  <c:v>078XX W HIGGINS AV</c:v>
                </c:pt>
                <c:pt idx="16633">
                  <c:v>079XX S ALBANY AVE</c:v>
                </c:pt>
                <c:pt idx="16634">
                  <c:v>079XX S AVALON AVE</c:v>
                </c:pt>
                <c:pt idx="16635">
                  <c:v>079XX S BENNETT AV</c:v>
                </c:pt>
                <c:pt idx="16636">
                  <c:v>079XX S BRANDON AV</c:v>
                </c:pt>
                <c:pt idx="16637">
                  <c:v>079XX S CICERO AVE</c:v>
                </c:pt>
                <c:pt idx="16638">
                  <c:v>079XX S COLFAX AVE</c:v>
                </c:pt>
                <c:pt idx="16639">
                  <c:v>079XX S DOBSON AVE</c:v>
                </c:pt>
                <c:pt idx="16640">
                  <c:v>079XX S EMERALD AV</c:v>
                </c:pt>
                <c:pt idx="16641">
                  <c:v>079XX S HAMLIN AVE</c:v>
                </c:pt>
                <c:pt idx="16642">
                  <c:v>079XX S HARVARD AV</c:v>
                </c:pt>
                <c:pt idx="16643">
                  <c:v>079XX S INDIANA AV</c:v>
                </c:pt>
                <c:pt idx="16644">
                  <c:v>079XX S JEFFERY BL</c:v>
                </c:pt>
                <c:pt idx="16645">
                  <c:v>079XX S JUSTINE ST</c:v>
                </c:pt>
                <c:pt idx="16646">
                  <c:v>079XX S KARLOV AVE</c:v>
                </c:pt>
                <c:pt idx="16647">
                  <c:v>079XX S KEDVALE AV</c:v>
                </c:pt>
                <c:pt idx="16648">
                  <c:v>079XX S KILDARE AV</c:v>
                </c:pt>
                <c:pt idx="16649">
                  <c:v>079XX S KOSTNER AV</c:v>
                </c:pt>
                <c:pt idx="16650">
                  <c:v>079XX S LANGLEY AV</c:v>
                </c:pt>
                <c:pt idx="16651">
                  <c:v>079XX S LUELLA AVE</c:v>
                </c:pt>
                <c:pt idx="16652">
                  <c:v>079XX S NORMAL AVE</c:v>
                </c:pt>
                <c:pt idx="16653">
                  <c:v>079XX S OAKLEY AVE</c:v>
                </c:pt>
                <c:pt idx="16654">
                  <c:v>079XX S PARNELL AV</c:v>
                </c:pt>
                <c:pt idx="16655">
                  <c:v>079XX S PAULINA ST</c:v>
                </c:pt>
                <c:pt idx="16656">
                  <c:v>079XX S PRAIRIE AV</c:v>
                </c:pt>
                <c:pt idx="16657">
                  <c:v>079XX S PULASKI RD</c:v>
                </c:pt>
                <c:pt idx="16658">
                  <c:v>079XX S RHODES AVE</c:v>
                </c:pt>
                <c:pt idx="16659">
                  <c:v>079XX S SAGINAW AV</c:v>
                </c:pt>
                <c:pt idx="16660">
                  <c:v>079XX S SAWYER AVE</c:v>
                </c:pt>
                <c:pt idx="16661">
                  <c:v>079XX S STEWART AV</c:v>
                </c:pt>
                <c:pt idx="16662">
                  <c:v>079XX S TALMAN AVE</c:v>
                </c:pt>
                <c:pt idx="16663">
                  <c:v>079XX S WESTERN AV</c:v>
                </c:pt>
                <c:pt idx="16664">
                  <c:v>079XX S WOLCOTT AV</c:v>
                </c:pt>
                <c:pt idx="16665">
                  <c:v>079XX W ADDISON ST</c:v>
                </c:pt>
                <c:pt idx="16666">
                  <c:v>079XX W BERWYN AVE</c:v>
                </c:pt>
                <c:pt idx="16667">
                  <c:v>079XX W FOSTER AVE</c:v>
                </c:pt>
                <c:pt idx="16668">
                  <c:v>079XX W HIGGINS RD</c:v>
                </c:pt>
                <c:pt idx="16669">
                  <c:v>080XX S ALBANY AVE</c:v>
                </c:pt>
                <c:pt idx="16670">
                  <c:v>080XX S AVALON AVE</c:v>
                </c:pt>
                <c:pt idx="16671">
                  <c:v>080XX S BENNETT AV</c:v>
                </c:pt>
                <c:pt idx="16672">
                  <c:v>080XX S BRANDON AV</c:v>
                </c:pt>
                <c:pt idx="16673">
                  <c:v>080XX S CICERO AVE</c:v>
                </c:pt>
                <c:pt idx="16674">
                  <c:v>080XX S COLFAX AVE</c:v>
                </c:pt>
                <c:pt idx="16675">
                  <c:v>080XX S DOBSON AVE</c:v>
                </c:pt>
                <c:pt idx="16676">
                  <c:v>080XX S EMERALD AV</c:v>
                </c:pt>
                <c:pt idx="16677">
                  <c:v>080XX S HAMLIN AVE</c:v>
                </c:pt>
                <c:pt idx="16678">
                  <c:v>080XX S HARVARD AV</c:v>
                </c:pt>
                <c:pt idx="16679">
                  <c:v>080XX S HOUSTON AV</c:v>
                </c:pt>
                <c:pt idx="16680">
                  <c:v>080XX S INDIANA AV</c:v>
                </c:pt>
                <c:pt idx="16681">
                  <c:v>080XX S JEFFERY BL</c:v>
                </c:pt>
                <c:pt idx="16682">
                  <c:v>080XX S JUSTINE ST</c:v>
                </c:pt>
                <c:pt idx="16683">
                  <c:v>080XX S KARLOV AVE</c:v>
                </c:pt>
                <c:pt idx="16684">
                  <c:v>080XX S KEDVALE AV</c:v>
                </c:pt>
                <c:pt idx="16685">
                  <c:v>080XX S KENTON AVE</c:v>
                </c:pt>
                <c:pt idx="16686">
                  <c:v>080XX S KILDARE AV</c:v>
                </c:pt>
                <c:pt idx="16687">
                  <c:v>080XX S KOSTNER AV</c:v>
                </c:pt>
                <c:pt idx="16688">
                  <c:v>080XX S LANGLEY AV</c:v>
                </c:pt>
                <c:pt idx="16689">
                  <c:v>080XX S LUELLA AVE</c:v>
                </c:pt>
                <c:pt idx="16690">
                  <c:v>080XX S NORMAL AVE</c:v>
                </c:pt>
                <c:pt idx="16691">
                  <c:v>080XX S OAKLEY AVE</c:v>
                </c:pt>
                <c:pt idx="16692">
                  <c:v>080XX S PARNELL AV</c:v>
                </c:pt>
                <c:pt idx="16693">
                  <c:v>080XX S PAULINA ST</c:v>
                </c:pt>
                <c:pt idx="16694">
                  <c:v>080XX S PRAIRIE AV</c:v>
                </c:pt>
                <c:pt idx="16695">
                  <c:v>080XX S PULASKI RD</c:v>
                </c:pt>
                <c:pt idx="16696">
                  <c:v>080XX S RHODES AVE</c:v>
                </c:pt>
                <c:pt idx="16697">
                  <c:v>080XX S SAGINAW AV</c:v>
                </c:pt>
                <c:pt idx="16698">
                  <c:v>080XX S SAWYER AVE</c:v>
                </c:pt>
                <c:pt idx="16699">
                  <c:v>080XX S STEWART AV</c:v>
                </c:pt>
                <c:pt idx="16700">
                  <c:v>080XX S TALMAN AVE</c:v>
                </c:pt>
                <c:pt idx="16701">
                  <c:v>080XX S WESTERN AV</c:v>
                </c:pt>
                <c:pt idx="16702">
                  <c:v>080XX S WOLCOTT AV</c:v>
                </c:pt>
                <c:pt idx="16703">
                  <c:v>080XX W ADDISON ST</c:v>
                </c:pt>
                <c:pt idx="16704">
                  <c:v>080XX W BERWYN AVE</c:v>
                </c:pt>
                <c:pt idx="16705">
                  <c:v>080XX W FOSTER AVE</c:v>
                </c:pt>
                <c:pt idx="16706">
                  <c:v>080XX W HIGGINS RD</c:v>
                </c:pt>
                <c:pt idx="16707">
                  <c:v>081XX S ANTHONY AV</c:v>
                </c:pt>
                <c:pt idx="16708">
                  <c:v>081XX S ASHLAND AV</c:v>
                </c:pt>
                <c:pt idx="16709">
                  <c:v>081XX S BURNHAM AV</c:v>
                </c:pt>
                <c:pt idx="16710">
                  <c:v>081XX S CALUMET AV</c:v>
                </c:pt>
                <c:pt idx="16711">
                  <c:v>081XX S CHAPPEL AV</c:v>
                </c:pt>
                <c:pt idx="16712">
                  <c:v>081XX S CORNELL AV</c:v>
                </c:pt>
                <c:pt idx="16713">
                  <c:v>081XX S CRANDON AV</c:v>
                </c:pt>
                <c:pt idx="16714">
                  <c:v>081XX S DREXEL AVE</c:v>
                </c:pt>
                <c:pt idx="16715">
                  <c:v>081XX S ELLIOTT AV</c:v>
                </c:pt>
                <c:pt idx="16716">
                  <c:v>081XX S EUCLID AVE</c:v>
                </c:pt>
                <c:pt idx="16717">
                  <c:v>081XX S HALSTED ST</c:v>
                </c:pt>
                <c:pt idx="16718">
                  <c:v>081XX S HARPER AVE</c:v>
                </c:pt>
                <c:pt idx="16719">
                  <c:v>081XX S JEFFERY AV</c:v>
                </c:pt>
                <c:pt idx="16720">
                  <c:v>081XX S KEATING AV</c:v>
                </c:pt>
                <c:pt idx="16721">
                  <c:v>081XX S KEDZIE AVE</c:v>
                </c:pt>
                <c:pt idx="16722">
                  <c:v>081XX S KENNETH AV</c:v>
                </c:pt>
                <c:pt idx="16723">
                  <c:v>081XX S KENWOOD AV</c:v>
                </c:pt>
                <c:pt idx="16724">
                  <c:v>081XX S KIMBARK AV</c:v>
                </c:pt>
                <c:pt idx="16725">
                  <c:v>081XX S KOLMAR AVE</c:v>
                </c:pt>
                <c:pt idx="16726">
                  <c:v>081XX S MERRILL AV</c:v>
                </c:pt>
                <c:pt idx="16727">
                  <c:v>081XX S OGLESBY AV</c:v>
                </c:pt>
                <c:pt idx="16728">
                  <c:v>081XX S PAXTON AVE</c:v>
                </c:pt>
                <c:pt idx="16729">
                  <c:v>081XX S RACINE AVE</c:v>
                </c:pt>
                <c:pt idx="16730">
                  <c:v>081XX S VERNON AVE</c:v>
                </c:pt>
                <c:pt idx="16731">
                  <c:v>081XX S WABASH AVE</c:v>
                </c:pt>
                <c:pt idx="16732">
                  <c:v>081XX S WALLACE ST</c:v>
                </c:pt>
                <c:pt idx="16733">
                  <c:v>081XX S WHIPPLE ST</c:v>
                </c:pt>
                <c:pt idx="16734">
                  <c:v>081XX S YATES BLVD</c:v>
                </c:pt>
                <c:pt idx="16735">
                  <c:v>081XX W BELMONT AV</c:v>
                </c:pt>
                <c:pt idx="16736">
                  <c:v>081XX W GREGORY ST</c:v>
                </c:pt>
                <c:pt idx="16737">
                  <c:v>081XX W HIGGINS AV</c:v>
                </c:pt>
                <c:pt idx="16738">
                  <c:v>082XX S ALBANY AVE</c:v>
                </c:pt>
                <c:pt idx="16739">
                  <c:v>082XX S AVALON AVE</c:v>
                </c:pt>
                <c:pt idx="16740">
                  <c:v>082XX S BRANDON AV</c:v>
                </c:pt>
                <c:pt idx="16741">
                  <c:v>082XX S BURLEY AVE</c:v>
                </c:pt>
                <c:pt idx="16742">
                  <c:v>082XX S CICERO AVE</c:v>
                </c:pt>
                <c:pt idx="16743">
                  <c:v>082XX S COLFAX AVE</c:v>
                </c:pt>
                <c:pt idx="16744">
                  <c:v>082XX S DOBSON AVE</c:v>
                </c:pt>
                <c:pt idx="16745">
                  <c:v>082XX S EMERALD AV</c:v>
                </c:pt>
                <c:pt idx="16746">
                  <c:v>082XX S HAMLIN AVE</c:v>
                </c:pt>
                <c:pt idx="16747">
                  <c:v>082XX S HOUSTON AV</c:v>
                </c:pt>
                <c:pt idx="16748">
                  <c:v>082XX S INDIANA AV</c:v>
                </c:pt>
                <c:pt idx="16749">
                  <c:v>082XX S JEFFERY BL</c:v>
                </c:pt>
                <c:pt idx="16750">
                  <c:v>082XX S JUSTINE ST</c:v>
                </c:pt>
                <c:pt idx="16751">
                  <c:v>082XX S KOSTNER AV</c:v>
                </c:pt>
                <c:pt idx="16752">
                  <c:v>082XX S LANGLEY AV</c:v>
                </c:pt>
                <c:pt idx="16753">
                  <c:v>082XX S LUELLA AVE</c:v>
                </c:pt>
                <c:pt idx="16754">
                  <c:v>082XX S PAULINA ST</c:v>
                </c:pt>
                <c:pt idx="16755">
                  <c:v>082XX S PRAIRIE AV</c:v>
                </c:pt>
                <c:pt idx="16756">
                  <c:v>082XX S PULASKI RD</c:v>
                </c:pt>
                <c:pt idx="16757">
                  <c:v>082XX S RHODES AVE</c:v>
                </c:pt>
                <c:pt idx="16758">
                  <c:v>082XX S SAGINAW AV</c:v>
                </c:pt>
                <c:pt idx="16759">
                  <c:v>082XX S SAWYER AVE</c:v>
                </c:pt>
                <c:pt idx="16760">
                  <c:v>082XX S STEWART AV</c:v>
                </c:pt>
                <c:pt idx="16761">
                  <c:v>082XX S TALMAN AVE</c:v>
                </c:pt>
                <c:pt idx="16762">
                  <c:v>082XX S WESTERN AV</c:v>
                </c:pt>
                <c:pt idx="16763">
                  <c:v>082XX S WOLCOTT AV</c:v>
                </c:pt>
                <c:pt idx="16764">
                  <c:v>082XX W ADDISON ST</c:v>
                </c:pt>
                <c:pt idx="16765">
                  <c:v>082XX W BERWYN AVE</c:v>
                </c:pt>
                <c:pt idx="16766">
                  <c:v>082XX W FOSTER AVE</c:v>
                </c:pt>
                <c:pt idx="16767">
                  <c:v>082XX W HIGGINS RD</c:v>
                </c:pt>
                <c:pt idx="16768">
                  <c:v>083XX S ANTHONY AV</c:v>
                </c:pt>
                <c:pt idx="16769">
                  <c:v>083XX S ASHLAND AV</c:v>
                </c:pt>
                <c:pt idx="16770">
                  <c:v>083XX S BUFFALO AV</c:v>
                </c:pt>
                <c:pt idx="16771">
                  <c:v>083XX S BURNHAM AV</c:v>
                </c:pt>
                <c:pt idx="16772">
                  <c:v>083XX S CALUMET AV</c:v>
                </c:pt>
                <c:pt idx="16773">
                  <c:v>083XX S CRANDON AV</c:v>
                </c:pt>
                <c:pt idx="16774">
                  <c:v>083XX S CREGIER AV</c:v>
                </c:pt>
                <c:pt idx="16775">
                  <c:v>083XX S DREXEL AVE</c:v>
                </c:pt>
                <c:pt idx="16776">
                  <c:v>083XX S HALSTED ST</c:v>
                </c:pt>
                <c:pt idx="16777">
                  <c:v>083XX S HOLLAND RD</c:v>
                </c:pt>
                <c:pt idx="16778">
                  <c:v>083XX S JEFFERY AV</c:v>
                </c:pt>
                <c:pt idx="16779">
                  <c:v>083XX S KEATING AV</c:v>
                </c:pt>
                <c:pt idx="16780">
                  <c:v>083XX S KEDZIE AVE</c:v>
                </c:pt>
                <c:pt idx="16781">
                  <c:v>083XX S KEELER AVE</c:v>
                </c:pt>
                <c:pt idx="16782">
                  <c:v>083XX S KENNETH AV</c:v>
                </c:pt>
                <c:pt idx="16783">
                  <c:v>083XX S KENWOOD AV</c:v>
                </c:pt>
                <c:pt idx="16784">
                  <c:v>083XX S KOLMAR AVE</c:v>
                </c:pt>
                <c:pt idx="16785">
                  <c:v>083XX S MERRILL AV</c:v>
                </c:pt>
                <c:pt idx="16786">
                  <c:v>083XX S OGLESBY AV</c:v>
                </c:pt>
                <c:pt idx="16787">
                  <c:v>083XX S PAXTON AVE</c:v>
                </c:pt>
                <c:pt idx="16788">
                  <c:v>083XX S RACINE AVE</c:v>
                </c:pt>
                <c:pt idx="16789">
                  <c:v>083XX S VERNON AVE</c:v>
                </c:pt>
                <c:pt idx="16790">
                  <c:v>083XX S WABASH AVE</c:v>
                </c:pt>
                <c:pt idx="16791">
                  <c:v>083XX S WHIPPLE ST</c:v>
                </c:pt>
                <c:pt idx="16792">
                  <c:v>083XX S YATES BLVD</c:v>
                </c:pt>
                <c:pt idx="16793">
                  <c:v>083XX W BELMONT AV</c:v>
                </c:pt>
                <c:pt idx="16794">
                  <c:v>084XX S ALBANY AVE</c:v>
                </c:pt>
                <c:pt idx="16795">
                  <c:v>084XX S BENNETT AV</c:v>
                </c:pt>
                <c:pt idx="16796">
                  <c:v>084XX S BRANDON AV</c:v>
                </c:pt>
                <c:pt idx="16797">
                  <c:v>084XX S BURLEY AVE</c:v>
                </c:pt>
                <c:pt idx="16798">
                  <c:v>084XX S CICERO AVE</c:v>
                </c:pt>
                <c:pt idx="16799">
                  <c:v>084XX S COLFAX AVE</c:v>
                </c:pt>
                <c:pt idx="16800">
                  <c:v>084XX S HAMLIN AVE</c:v>
                </c:pt>
                <c:pt idx="16801">
                  <c:v>084XX S INDIANA AV</c:v>
                </c:pt>
                <c:pt idx="16802">
                  <c:v>084XX S JEFFERY BL</c:v>
                </c:pt>
                <c:pt idx="16803">
                  <c:v>084XX S JUSTINE ST</c:v>
                </c:pt>
                <c:pt idx="16804">
                  <c:v>084XX S KARLOV AVE</c:v>
                </c:pt>
                <c:pt idx="16805">
                  <c:v>084XX S KEDVALE AV</c:v>
                </c:pt>
                <c:pt idx="16806">
                  <c:v>084XX S KENTON AVE</c:v>
                </c:pt>
                <c:pt idx="16807">
                  <c:v>084XX S KERFOOT AV</c:v>
                </c:pt>
                <c:pt idx="16808">
                  <c:v>084XX S KOSTNER AV</c:v>
                </c:pt>
                <c:pt idx="16809">
                  <c:v>084XX S LANGLEY AV</c:v>
                </c:pt>
                <c:pt idx="16810">
                  <c:v>084XX S LUELLA AVE</c:v>
                </c:pt>
                <c:pt idx="16811">
                  <c:v>084XX S PARNELL AV</c:v>
                </c:pt>
                <c:pt idx="16812">
                  <c:v>084XX S PAULINA ST</c:v>
                </c:pt>
                <c:pt idx="16813">
                  <c:v>084XX S PRAIRIE AV</c:v>
                </c:pt>
                <c:pt idx="16814">
                  <c:v>084XX S PULASKI RD</c:v>
                </c:pt>
                <c:pt idx="16815">
                  <c:v>084XX S RHODES AVE</c:v>
                </c:pt>
                <c:pt idx="16816">
                  <c:v>084XX S SAGINAW AV</c:v>
                </c:pt>
                <c:pt idx="16817">
                  <c:v>084XX S SEELEY AVE</c:v>
                </c:pt>
                <c:pt idx="16818">
                  <c:v>084XX S STEWART AV</c:v>
                </c:pt>
                <c:pt idx="16819">
                  <c:v>084XX S WOLCOTT AV</c:v>
                </c:pt>
                <c:pt idx="16820">
                  <c:v>084XX W BERWYN AVE</c:v>
                </c:pt>
                <c:pt idx="16821">
                  <c:v>084XX W CATALPA AV</c:v>
                </c:pt>
                <c:pt idx="16822">
                  <c:v>084XX W FOSTER AVE</c:v>
                </c:pt>
                <c:pt idx="16823">
                  <c:v>084XX W HIGGINS RD</c:v>
                </c:pt>
                <c:pt idx="16824">
                  <c:v>084XX W WINDSOR AV</c:v>
                </c:pt>
                <c:pt idx="16825">
                  <c:v>085XX S ANTHONY AV</c:v>
                </c:pt>
                <c:pt idx="16826">
                  <c:v>085XX S ASHLAND AV</c:v>
                </c:pt>
                <c:pt idx="16827">
                  <c:v>085XX S BUFFALO AV</c:v>
                </c:pt>
                <c:pt idx="16828">
                  <c:v>085XX S BURNHAM AV</c:v>
                </c:pt>
                <c:pt idx="16829">
                  <c:v>085XX S CALUMET AV</c:v>
                </c:pt>
                <c:pt idx="16830">
                  <c:v>085XX S CHAPPEL AV</c:v>
                </c:pt>
                <c:pt idx="16831">
                  <c:v>085XX S CRANDON AV</c:v>
                </c:pt>
                <c:pt idx="16832">
                  <c:v>085XX S CREGIER AV</c:v>
                </c:pt>
                <c:pt idx="16833">
                  <c:v>085XX S DREXEL AVE</c:v>
                </c:pt>
                <c:pt idx="16834">
                  <c:v>085XX S EUCLID AVE</c:v>
                </c:pt>
                <c:pt idx="16835">
                  <c:v>085XX S HALSTED ST</c:v>
                </c:pt>
                <c:pt idx="16836">
                  <c:v>085XX S HOLLAND RD</c:v>
                </c:pt>
                <c:pt idx="16837">
                  <c:v>085XX S JEFFERY AV</c:v>
                </c:pt>
                <c:pt idx="16838">
                  <c:v>085XX S KEATING AV</c:v>
                </c:pt>
                <c:pt idx="16839">
                  <c:v>085XX S KEDZIE AVE</c:v>
                </c:pt>
                <c:pt idx="16840">
                  <c:v>085XX S KEELER AVE</c:v>
                </c:pt>
                <c:pt idx="16841">
                  <c:v>085XX S KENNETH AV</c:v>
                </c:pt>
                <c:pt idx="16842">
                  <c:v>085XX S KENWOOD AV</c:v>
                </c:pt>
                <c:pt idx="16843">
                  <c:v>085XX S KOLMAR AVE</c:v>
                </c:pt>
                <c:pt idx="16844">
                  <c:v>085XX S OGLESBY AV</c:v>
                </c:pt>
                <c:pt idx="16845">
                  <c:v>085XX S RACINE AVE</c:v>
                </c:pt>
                <c:pt idx="16846">
                  <c:v>085XX S VERNON AVE</c:v>
                </c:pt>
                <c:pt idx="16847">
                  <c:v>085XX S WABASH AVE</c:v>
                </c:pt>
                <c:pt idx="16848">
                  <c:v>085XX S WALLACE ST</c:v>
                </c:pt>
                <c:pt idx="16849">
                  <c:v>085XX S YATES BLVD</c:v>
                </c:pt>
                <c:pt idx="16850">
                  <c:v>085XX W AGATITE AV</c:v>
                </c:pt>
                <c:pt idx="16851">
                  <c:v>085XX W BRODMAN AV</c:v>
                </c:pt>
                <c:pt idx="16852">
                  <c:v>085XX W CARMEN AVE</c:v>
                </c:pt>
                <c:pt idx="16853">
                  <c:v>085XX W GREGORY ST</c:v>
                </c:pt>
                <c:pt idx="16854">
                  <c:v>085XX W HIGGINS AV</c:v>
                </c:pt>
                <c:pt idx="16855">
                  <c:v>085XX W LELAND AVE</c:v>
                </c:pt>
                <c:pt idx="16856">
                  <c:v>085XX W WILSON AVE</c:v>
                </c:pt>
                <c:pt idx="16857">
                  <c:v>086XX S AVALON AVE</c:v>
                </c:pt>
                <c:pt idx="16858">
                  <c:v>086XX S BENNETT AV</c:v>
                </c:pt>
                <c:pt idx="16859">
                  <c:v>086XX S BURLEY AVE</c:v>
                </c:pt>
                <c:pt idx="16860">
                  <c:v>086XX S CICERO AVE</c:v>
                </c:pt>
                <c:pt idx="16861">
                  <c:v>086XX S COLFAX AVE</c:v>
                </c:pt>
                <c:pt idx="16862">
                  <c:v>086XX S EMERALD AV</c:v>
                </c:pt>
                <c:pt idx="16863">
                  <c:v>086XX S HAMLIN AVE</c:v>
                </c:pt>
                <c:pt idx="16864">
                  <c:v>086XX S HOUSTON AV</c:v>
                </c:pt>
                <c:pt idx="16865">
                  <c:v>086XX S INDIANA AV</c:v>
                </c:pt>
                <c:pt idx="16866">
                  <c:v>086XX S JEFFERY BL</c:v>
                </c:pt>
                <c:pt idx="16867">
                  <c:v>086XX S JUSTINE ST</c:v>
                </c:pt>
                <c:pt idx="16868">
                  <c:v>086XX S KARLOV AVE</c:v>
                </c:pt>
                <c:pt idx="16869">
                  <c:v>086XX S KEDVALE AV</c:v>
                </c:pt>
                <c:pt idx="16870">
                  <c:v>086XX S KENTON AVE</c:v>
                </c:pt>
                <c:pt idx="16871">
                  <c:v>086XX S KILDARE AV</c:v>
                </c:pt>
                <c:pt idx="16872">
                  <c:v>086XX S KOSTNER AV</c:v>
                </c:pt>
                <c:pt idx="16873">
                  <c:v>086XX S NORMAL AVE</c:v>
                </c:pt>
                <c:pt idx="16874">
                  <c:v>086XX S PARNELL AV</c:v>
                </c:pt>
                <c:pt idx="16875">
                  <c:v>086XX S PAULINA ST</c:v>
                </c:pt>
                <c:pt idx="16876">
                  <c:v>086XX S PRAIRIE AV</c:v>
                </c:pt>
                <c:pt idx="16877">
                  <c:v>086XX S PULASKI RD</c:v>
                </c:pt>
                <c:pt idx="16878">
                  <c:v>086XX S RHODES AVE</c:v>
                </c:pt>
                <c:pt idx="16879">
                  <c:v>086XX S SAGINAW AV</c:v>
                </c:pt>
                <c:pt idx="16880">
                  <c:v>086XX S SUMMIT AVE</c:v>
                </c:pt>
                <c:pt idx="16881">
                  <c:v>086XX S WESTERN AV</c:v>
                </c:pt>
                <c:pt idx="16882">
                  <c:v>086XX S WOLCOTT AV</c:v>
                </c:pt>
                <c:pt idx="16883">
                  <c:v>086XX W BERWYN AVE</c:v>
                </c:pt>
                <c:pt idx="16884">
                  <c:v>086XX W CATALPA AV</c:v>
                </c:pt>
                <c:pt idx="16885">
                  <c:v>086XX W FOSTER AVE</c:v>
                </c:pt>
                <c:pt idx="16886">
                  <c:v>086XX W HIGGINS RD</c:v>
                </c:pt>
                <c:pt idx="16887">
                  <c:v>087XX S ANTHONY AV</c:v>
                </c:pt>
                <c:pt idx="16888">
                  <c:v>087XX S ASHLAND AV</c:v>
                </c:pt>
                <c:pt idx="16889">
                  <c:v>087XX S BEVERLY AV</c:v>
                </c:pt>
                <c:pt idx="16890">
                  <c:v>087XX S BUFFALO AV</c:v>
                </c:pt>
                <c:pt idx="16891">
                  <c:v>087XX S CALUMET AV</c:v>
                </c:pt>
                <c:pt idx="16892">
                  <c:v>087XX S CORNELL AV</c:v>
                </c:pt>
                <c:pt idx="16893">
                  <c:v>087XX S CRANDON AV</c:v>
                </c:pt>
                <c:pt idx="16894">
                  <c:v>087XX S CREGIER AV</c:v>
                </c:pt>
                <c:pt idx="16895">
                  <c:v>087XX S DAUPHIN AV</c:v>
                </c:pt>
                <c:pt idx="16896">
                  <c:v>087XX S EUCLID AVE</c:v>
                </c:pt>
                <c:pt idx="16897">
                  <c:v>087XX S HALSTED ST</c:v>
                </c:pt>
                <c:pt idx="16898">
                  <c:v>087XX S HARPER AVE</c:v>
                </c:pt>
                <c:pt idx="16899">
                  <c:v>087XX S HOLLAND RD</c:v>
                </c:pt>
                <c:pt idx="16900">
                  <c:v>087XX S JEFFERY AV</c:v>
                </c:pt>
                <c:pt idx="16901">
                  <c:v>087XX S KENWOOD AV</c:v>
                </c:pt>
                <c:pt idx="16902">
                  <c:v>087XX S KIMBARK AV</c:v>
                </c:pt>
                <c:pt idx="16903">
                  <c:v>087XX S MERRILL AV</c:v>
                </c:pt>
                <c:pt idx="16904">
                  <c:v>087XX S PAXTON AVE</c:v>
                </c:pt>
                <c:pt idx="16905">
                  <c:v>087XX S RACINE AVE</c:v>
                </c:pt>
                <c:pt idx="16906">
                  <c:v>087XX S WABASH AVE</c:v>
                </c:pt>
                <c:pt idx="16907">
                  <c:v>087XX S WALLACE ST</c:v>
                </c:pt>
                <c:pt idx="16908">
                  <c:v>087XX S YATES BLVD</c:v>
                </c:pt>
                <c:pt idx="16909">
                  <c:v>087XX W GREGORY ST</c:v>
                </c:pt>
                <c:pt idx="16910">
                  <c:v>087XX W LELAND AVE</c:v>
                </c:pt>
                <c:pt idx="16911">
                  <c:v>087XX W WILSON AVE</c:v>
                </c:pt>
                <c:pt idx="16912">
                  <c:v>088XX S BENNETT AV</c:v>
                </c:pt>
                <c:pt idx="16913">
                  <c:v>088XX S BURLEY AVE</c:v>
                </c:pt>
                <c:pt idx="16914">
                  <c:v>088XX S COLFAX AVE</c:v>
                </c:pt>
                <c:pt idx="16915">
                  <c:v>088XX S DOBSON AVE</c:v>
                </c:pt>
                <c:pt idx="16916">
                  <c:v>088XX S EMERALD AV</c:v>
                </c:pt>
                <c:pt idx="16917">
                  <c:v>088XX S HARVARD AV</c:v>
                </c:pt>
                <c:pt idx="16918">
                  <c:v>088XX S HOUSTON AV</c:v>
                </c:pt>
                <c:pt idx="16919">
                  <c:v>088XX S INDIANA AV</c:v>
                </c:pt>
                <c:pt idx="16920">
                  <c:v>088XX S JEFFERY BL</c:v>
                </c:pt>
                <c:pt idx="16921">
                  <c:v>088XX S JUSTINE ST</c:v>
                </c:pt>
                <c:pt idx="16922">
                  <c:v>088XX S LAFLIN ST.</c:v>
                </c:pt>
                <c:pt idx="16923">
                  <c:v>088XX S LANGLEY AV</c:v>
                </c:pt>
                <c:pt idx="16924">
                  <c:v>088XX S LUELLA AVE</c:v>
                </c:pt>
                <c:pt idx="16925">
                  <c:v>088XX S NORMAL AVE</c:v>
                </c:pt>
                <c:pt idx="16926">
                  <c:v>088XX S PARNELL AV</c:v>
                </c:pt>
                <c:pt idx="16927">
                  <c:v>088XX S PAULINA ST</c:v>
                </c:pt>
                <c:pt idx="16928">
                  <c:v>088XX S PRAIRIE AV</c:v>
                </c:pt>
                <c:pt idx="16929">
                  <c:v>088XX S SAGINAW AV</c:v>
                </c:pt>
                <c:pt idx="16930">
                  <c:v>088XX W HIGGINS RD</c:v>
                </c:pt>
                <c:pt idx="16931">
                  <c:v>089XX S ANTHONY AV</c:v>
                </c:pt>
                <c:pt idx="16932">
                  <c:v>089XX S ASHLAND AV</c:v>
                </c:pt>
                <c:pt idx="16933">
                  <c:v>089XX S BEVERLY AV</c:v>
                </c:pt>
                <c:pt idx="16934">
                  <c:v>089XX S BUFFALO AV</c:v>
                </c:pt>
                <c:pt idx="16935">
                  <c:v>089XX S CHAPPEL AV</c:v>
                </c:pt>
                <c:pt idx="16936">
                  <c:v>089XX S CORNELL AV</c:v>
                </c:pt>
                <c:pt idx="16937">
                  <c:v>089XX S CRANDON AV</c:v>
                </c:pt>
                <c:pt idx="16938">
                  <c:v>089XX S CREGIER AV</c:v>
                </c:pt>
                <c:pt idx="16939">
                  <c:v>089XX S DAUPHIN AV</c:v>
                </c:pt>
                <c:pt idx="16940">
                  <c:v>089XX S EUCLID AVE</c:v>
                </c:pt>
                <c:pt idx="16941">
                  <c:v>089XX S HALSTED ST</c:v>
                </c:pt>
                <c:pt idx="16942">
                  <c:v>089XX S HARPER AVE</c:v>
                </c:pt>
                <c:pt idx="16943">
                  <c:v>089XX S HOLLAND RD</c:v>
                </c:pt>
                <c:pt idx="16944">
                  <c:v>089XX S JEFFERY AV</c:v>
                </c:pt>
                <c:pt idx="16945">
                  <c:v>089XX S LEAVITT ST</c:v>
                </c:pt>
                <c:pt idx="16946">
                  <c:v>089XX S MERRILL AV</c:v>
                </c:pt>
                <c:pt idx="16947">
                  <c:v>089XX S OGLESBY AV</c:v>
                </c:pt>
                <c:pt idx="16948">
                  <c:v>089XX S PAXTON AVE</c:v>
                </c:pt>
                <c:pt idx="16949">
                  <c:v>089XX S RACINE AVE</c:v>
                </c:pt>
                <c:pt idx="16950">
                  <c:v>089XX S WABASH AVE</c:v>
                </c:pt>
                <c:pt idx="16951">
                  <c:v>089XX S WALLACE ST</c:v>
                </c:pt>
                <c:pt idx="16952">
                  <c:v>089XX S YATES BLVD</c:v>
                </c:pt>
                <c:pt idx="16953">
                  <c:v>090XX S ABBOTT AVE</c:v>
                </c:pt>
                <c:pt idx="16954">
                  <c:v>090XX S ANTHONY AV</c:v>
                </c:pt>
                <c:pt idx="16955">
                  <c:v>090XX S ASHLAND AV</c:v>
                </c:pt>
                <c:pt idx="16956">
                  <c:v>090XX S BEVERLY AV</c:v>
                </c:pt>
                <c:pt idx="16957">
                  <c:v>090XX S BUFFALO AV</c:v>
                </c:pt>
                <c:pt idx="16958">
                  <c:v>090XX S CALUMET AV</c:v>
                </c:pt>
                <c:pt idx="16959">
                  <c:v>090XX S CHAPPEL AV</c:v>
                </c:pt>
                <c:pt idx="16960">
                  <c:v>090XX S CORNELL AV</c:v>
                </c:pt>
                <c:pt idx="16961">
                  <c:v>090XX S CRANDON AV</c:v>
                </c:pt>
                <c:pt idx="16962">
                  <c:v>090XX S CREGIER AV</c:v>
                </c:pt>
                <c:pt idx="16963">
                  <c:v>090XX S DAUPHIN AV</c:v>
                </c:pt>
                <c:pt idx="16964">
                  <c:v>090XX S DREXEL AVE</c:v>
                </c:pt>
                <c:pt idx="16965">
                  <c:v>090XX S EUCLID AVE</c:v>
                </c:pt>
                <c:pt idx="16966">
                  <c:v>090XX S HALSTED ST</c:v>
                </c:pt>
                <c:pt idx="16967">
                  <c:v>090XX S HARPER AVE</c:v>
                </c:pt>
                <c:pt idx="16968">
                  <c:v>090XX S HOLLAND RD</c:v>
                </c:pt>
                <c:pt idx="16969">
                  <c:v>090XX S JEFFERY AV</c:v>
                </c:pt>
                <c:pt idx="16970">
                  <c:v>090XX S LEAVITT ST</c:v>
                </c:pt>
                <c:pt idx="16971">
                  <c:v>090XX S MERRILL AV</c:v>
                </c:pt>
                <c:pt idx="16972">
                  <c:v>090XX S OGLESBY AV</c:v>
                </c:pt>
                <c:pt idx="16973">
                  <c:v>090XX S PAXTON AVE</c:v>
                </c:pt>
                <c:pt idx="16974">
                  <c:v>090XX S RACINE AVE</c:v>
                </c:pt>
                <c:pt idx="16975">
                  <c:v>090XX S WALLACE ST</c:v>
                </c:pt>
                <c:pt idx="16976">
                  <c:v>090XX S YATES BLVD</c:v>
                </c:pt>
                <c:pt idx="16977">
                  <c:v>091XX S AVALON AVE</c:v>
                </c:pt>
                <c:pt idx="16978">
                  <c:v>091XX S BENNETT AV</c:v>
                </c:pt>
                <c:pt idx="16979">
                  <c:v>091XX S BRANDON AV</c:v>
                </c:pt>
                <c:pt idx="16980">
                  <c:v>091XX S BURLEY AVE</c:v>
                </c:pt>
                <c:pt idx="16981">
                  <c:v>091XX S COLFAX AVE</c:v>
                </c:pt>
                <c:pt idx="16982">
                  <c:v>091XX S DOBSON AVE</c:v>
                </c:pt>
                <c:pt idx="16983">
                  <c:v>091XX S EMERALD AV</c:v>
                </c:pt>
                <c:pt idx="16984">
                  <c:v>091XX S FOREST AVE</c:v>
                </c:pt>
                <c:pt idx="16985">
                  <c:v>091XX S HARVARD AV</c:v>
                </c:pt>
                <c:pt idx="16986">
                  <c:v>091XX S HOUSTON AV</c:v>
                </c:pt>
                <c:pt idx="16987">
                  <c:v>091XX S INDIANA AV</c:v>
                </c:pt>
                <c:pt idx="16988">
                  <c:v>091XX S JUSTINE ST</c:v>
                </c:pt>
                <c:pt idx="16989">
                  <c:v>091XX S LANGLEY AV</c:v>
                </c:pt>
                <c:pt idx="16990">
                  <c:v>091XX S LUELLA AVE</c:v>
                </c:pt>
                <c:pt idx="16991">
                  <c:v>091XX S NORMAL AVE</c:v>
                </c:pt>
                <c:pt idx="16992">
                  <c:v>091XX S OAKLEY AVE</c:v>
                </c:pt>
                <c:pt idx="16993">
                  <c:v>091XX S PARNELL AV</c:v>
                </c:pt>
                <c:pt idx="16994">
                  <c:v>091XX S PAULINA ST</c:v>
                </c:pt>
                <c:pt idx="16995">
                  <c:v>091XX S PRAIRIE AV</c:v>
                </c:pt>
                <c:pt idx="16996">
                  <c:v>091XX S SAGINAW AV</c:v>
                </c:pt>
                <c:pt idx="16997">
                  <c:v>091XX S STEWART AV</c:v>
                </c:pt>
                <c:pt idx="16998">
                  <c:v>091XX S WESTERN AV</c:v>
                </c:pt>
                <c:pt idx="16999">
                  <c:v>092XX S ANTHONY AV</c:v>
                </c:pt>
                <c:pt idx="17000">
                  <c:v>092XX S ASHLAND AV</c:v>
                </c:pt>
                <c:pt idx="17001">
                  <c:v>092XX S BEVERLY AV</c:v>
                </c:pt>
                <c:pt idx="17002">
                  <c:v>092XX S CALUMET AV</c:v>
                </c:pt>
                <c:pt idx="17003">
                  <c:v>092XX S CHAPPEL AV</c:v>
                </c:pt>
                <c:pt idx="17004">
                  <c:v>092XX S CRANDON AV</c:v>
                </c:pt>
                <c:pt idx="17005">
                  <c:v>092XX S CREGIER AV</c:v>
                </c:pt>
                <c:pt idx="17006">
                  <c:v>092XX S DAUPHIN AV</c:v>
                </c:pt>
                <c:pt idx="17007">
                  <c:v>092XX S DREXEL AVE</c:v>
                </c:pt>
                <c:pt idx="17008">
                  <c:v>092XX S DUNBAR AVE</c:v>
                </c:pt>
                <c:pt idx="17009">
                  <c:v>092XX S EUCLID AVE</c:v>
                </c:pt>
                <c:pt idx="17010">
                  <c:v>092XX S HALSTED ST</c:v>
                </c:pt>
                <c:pt idx="17011">
                  <c:v>092XX S HARBOR AVE</c:v>
                </c:pt>
                <c:pt idx="17012">
                  <c:v>092XX S HARPER AVE</c:v>
                </c:pt>
                <c:pt idx="17013">
                  <c:v>092XX S JEFFERY AV</c:v>
                </c:pt>
                <c:pt idx="17014">
                  <c:v>092XX S KIMBARK AV</c:v>
                </c:pt>
                <c:pt idx="17015">
                  <c:v>092XX S LEAVITT ST</c:v>
                </c:pt>
                <c:pt idx="17016">
                  <c:v>092XX S MERRILL AV</c:v>
                </c:pt>
                <c:pt idx="17017">
                  <c:v>092XX S PAXTON AVE</c:v>
                </c:pt>
                <c:pt idx="17018">
                  <c:v>092XX S RACINE AVE</c:v>
                </c:pt>
                <c:pt idx="17019">
                  <c:v>092XX S WABASH AVE</c:v>
                </c:pt>
                <c:pt idx="17020">
                  <c:v>092XX S WALLACE ST</c:v>
                </c:pt>
                <c:pt idx="17021">
                  <c:v>092XX S YATES BLVD</c:v>
                </c:pt>
                <c:pt idx="17022">
                  <c:v>093XX S AVALON AVE</c:v>
                </c:pt>
                <c:pt idx="17023">
                  <c:v>093XX S BENNETT AV</c:v>
                </c:pt>
                <c:pt idx="17024">
                  <c:v>093XX S BRANDON AV</c:v>
                </c:pt>
                <c:pt idx="17025">
                  <c:v>093XX S COLFAX AVE</c:v>
                </c:pt>
                <c:pt idx="17026">
                  <c:v>093XX S EMERALD AV</c:v>
                </c:pt>
                <c:pt idx="17027">
                  <c:v>093XX S FOREST AVE</c:v>
                </c:pt>
                <c:pt idx="17028">
                  <c:v>093XX S HARVARD AV</c:v>
                </c:pt>
                <c:pt idx="17029">
                  <c:v>093XX S INDIANA AV</c:v>
                </c:pt>
                <c:pt idx="17030">
                  <c:v>093XX S JUSTINE ST</c:v>
                </c:pt>
                <c:pt idx="17031">
                  <c:v>093XX S KREITER AV</c:v>
                </c:pt>
                <c:pt idx="17032">
                  <c:v>093XX S LANGLEY AV</c:v>
                </c:pt>
                <c:pt idx="17033">
                  <c:v>093XX S LASALLE ST</c:v>
                </c:pt>
                <c:pt idx="17034">
                  <c:v>093XX S LUELLA AVE</c:v>
                </c:pt>
                <c:pt idx="17035">
                  <c:v>093XX S NORMAL AVE</c:v>
                </c:pt>
                <c:pt idx="17036">
                  <c:v>093XX S OAKLEY AVE</c:v>
                </c:pt>
                <c:pt idx="17037">
                  <c:v>093XX S PARNELL AV</c:v>
                </c:pt>
                <c:pt idx="17038">
                  <c:v>093XX S PRAIRIE AV</c:v>
                </c:pt>
                <c:pt idx="17039">
                  <c:v>093XX S RHODES AVE</c:v>
                </c:pt>
                <c:pt idx="17040">
                  <c:v>093XX S SAGINAW AV</c:v>
                </c:pt>
                <c:pt idx="17041">
                  <c:v>093XX S STEWART AV</c:v>
                </c:pt>
                <c:pt idx="17042">
                  <c:v>093XX S WESTERN AV</c:v>
                </c:pt>
                <c:pt idx="17043">
                  <c:v>094XX S ASHLAND AV</c:v>
                </c:pt>
                <c:pt idx="17044">
                  <c:v>094XX S CALUMET AV</c:v>
                </c:pt>
                <c:pt idx="17045">
                  <c:v>094XX S HALSTED ST</c:v>
                </c:pt>
                <c:pt idx="17046">
                  <c:v>094XX S HARPER AVE</c:v>
                </c:pt>
                <c:pt idx="17047">
                  <c:v>094XX S JEFFERY AV</c:v>
                </c:pt>
                <c:pt idx="17048">
                  <c:v>094XX S LEAVITT ST</c:v>
                </c:pt>
                <c:pt idx="17049">
                  <c:v>094XX S MERRILL AV</c:v>
                </c:pt>
                <c:pt idx="17050">
                  <c:v>094XX S OGLESBY AV</c:v>
                </c:pt>
                <c:pt idx="17051">
                  <c:v>094XX S PAXTON AVE</c:v>
                </c:pt>
                <c:pt idx="17052">
                  <c:v>094XX S RACINE AVE</c:v>
                </c:pt>
                <c:pt idx="17053">
                  <c:v>094XX S VERNON AVE</c:v>
                </c:pt>
                <c:pt idx="17054">
                  <c:v>094XX S WABASH AVE</c:v>
                </c:pt>
                <c:pt idx="17055">
                  <c:v>094XX S WALLACE ST</c:v>
                </c:pt>
                <c:pt idx="17056">
                  <c:v>095XX S AVALON AVE</c:v>
                </c:pt>
                <c:pt idx="17057">
                  <c:v>095XX S BENNETT AV</c:v>
                </c:pt>
                <c:pt idx="17058">
                  <c:v>095XX S BENSLEY AV</c:v>
                </c:pt>
                <c:pt idx="17059">
                  <c:v>095XX S CALHOUN AV</c:v>
                </c:pt>
                <c:pt idx="17060">
                  <c:v>095XX S CHARLES ST</c:v>
                </c:pt>
                <c:pt idx="17061">
                  <c:v>095XX S COLFAX AVE</c:v>
                </c:pt>
                <c:pt idx="17062">
                  <c:v>095XX S DOBSON AVE</c:v>
                </c:pt>
                <c:pt idx="17063">
                  <c:v>095XX S EMERALD AV</c:v>
                </c:pt>
                <c:pt idx="17064">
                  <c:v>095XX S FOREST AVE</c:v>
                </c:pt>
                <c:pt idx="17065">
                  <c:v>095XX S HARVARD AV</c:v>
                </c:pt>
                <c:pt idx="17066">
                  <c:v>095XX S INDIANA AV</c:v>
                </c:pt>
                <c:pt idx="17067">
                  <c:v>095XX S MERRION AV</c:v>
                </c:pt>
                <c:pt idx="17068">
                  <c:v>095XX S NORMAL AVE</c:v>
                </c:pt>
                <c:pt idx="17069">
                  <c:v>095XX S OAKLEY AVE</c:v>
                </c:pt>
                <c:pt idx="17070">
                  <c:v>095XX S PARNELL AV</c:v>
                </c:pt>
                <c:pt idx="17071">
                  <c:v>095XX S PRAIRIE AV</c:v>
                </c:pt>
                <c:pt idx="17072">
                  <c:v>095XX S SEELEY AVE</c:v>
                </c:pt>
                <c:pt idx="17073">
                  <c:v>095XX S WESTERN AV</c:v>
                </c:pt>
                <c:pt idx="17074">
                  <c:v>095XX S WINSTON AV</c:v>
                </c:pt>
                <c:pt idx="17075">
                  <c:v>095XX W FOSTER AVE</c:v>
                </c:pt>
                <c:pt idx="17076">
                  <c:v>096XX S BEVERLY AV</c:v>
                </c:pt>
                <c:pt idx="17077">
                  <c:v>096XX S CALUMET AV</c:v>
                </c:pt>
                <c:pt idx="17078">
                  <c:v>096XX S CHAPPEL AV</c:v>
                </c:pt>
                <c:pt idx="17079">
                  <c:v>096XX S CRANDON AV</c:v>
                </c:pt>
                <c:pt idx="17080">
                  <c:v>096XX S EUCLID AVE</c:v>
                </c:pt>
                <c:pt idx="17081">
                  <c:v>096XX S HALSTED ST</c:v>
                </c:pt>
                <c:pt idx="17082">
                  <c:v>096XX S JEFFERY AV</c:v>
                </c:pt>
                <c:pt idx="17083">
                  <c:v>096XX S LEAVITT ST</c:v>
                </c:pt>
                <c:pt idx="17084">
                  <c:v>096XX S MERRILL AV</c:v>
                </c:pt>
                <c:pt idx="17085">
                  <c:v>096XX S OGLESBY AV</c:v>
                </c:pt>
                <c:pt idx="17086">
                  <c:v>096XX S RACINE AVE</c:v>
                </c:pt>
                <c:pt idx="17087">
                  <c:v>096XX S WALLACE ST</c:v>
                </c:pt>
                <c:pt idx="17088">
                  <c:v>097XX S AVALON AVE</c:v>
                </c:pt>
                <c:pt idx="17089">
                  <c:v>097XX S BRENNAN AV</c:v>
                </c:pt>
                <c:pt idx="17090">
                  <c:v>097XX S CHARLES ST</c:v>
                </c:pt>
                <c:pt idx="17091">
                  <c:v>097XX S DOBSON AVE</c:v>
                </c:pt>
                <c:pt idx="17092">
                  <c:v>097XX S EMERALD AV</c:v>
                </c:pt>
                <c:pt idx="17093">
                  <c:v>097XX S FOREST AVE</c:v>
                </c:pt>
                <c:pt idx="17094">
                  <c:v>097XX S HARVARD AV</c:v>
                </c:pt>
                <c:pt idx="17095">
                  <c:v>097XX S HOUSTON AV</c:v>
                </c:pt>
                <c:pt idx="17096">
                  <c:v>097XX S INDIANA AV</c:v>
                </c:pt>
                <c:pt idx="17097">
                  <c:v>097XX S LUELLA AVE</c:v>
                </c:pt>
                <c:pt idx="17098">
                  <c:v>097XX S MERRION AV</c:v>
                </c:pt>
                <c:pt idx="17099">
                  <c:v>097XX S NORMAL AVE</c:v>
                </c:pt>
                <c:pt idx="17100">
                  <c:v>097XX S OAKLEY AVE</c:v>
                </c:pt>
                <c:pt idx="17101">
                  <c:v>097XX S PARNELL AV</c:v>
                </c:pt>
                <c:pt idx="17102">
                  <c:v>097XX S PRAIRIE AV</c:v>
                </c:pt>
                <c:pt idx="17103">
                  <c:v>097XX S SEELEY AVE</c:v>
                </c:pt>
                <c:pt idx="17104">
                  <c:v>097XX S WESTERN AV</c:v>
                </c:pt>
                <c:pt idx="17105">
                  <c:v>097XX S WINSTON AV</c:v>
                </c:pt>
                <c:pt idx="17106">
                  <c:v>097XX W FOSTER AVE</c:v>
                </c:pt>
                <c:pt idx="17107">
                  <c:v>098XX S BEVERLY AV</c:v>
                </c:pt>
                <c:pt idx="17108">
                  <c:v>098XX S CALUMET AV</c:v>
                </c:pt>
                <c:pt idx="17109">
                  <c:v>098XX S DREXEL AVE</c:v>
                </c:pt>
                <c:pt idx="17110">
                  <c:v>098XX S HALSTED ST</c:v>
                </c:pt>
                <c:pt idx="17111">
                  <c:v>098XX S JEFFERY AV</c:v>
                </c:pt>
                <c:pt idx="17112">
                  <c:v>098XX S LEAVITT ST</c:v>
                </c:pt>
                <c:pt idx="17113">
                  <c:v>098XX S MERRILL AV</c:v>
                </c:pt>
                <c:pt idx="17114">
                  <c:v>098XX S OGLESBY AV</c:v>
                </c:pt>
                <c:pt idx="17115">
                  <c:v>098XX S WABASH AVE</c:v>
                </c:pt>
                <c:pt idx="17116">
                  <c:v>098XX S WALLACE ST</c:v>
                </c:pt>
                <c:pt idx="17117">
                  <c:v>098XX S YATES  AVE</c:v>
                </c:pt>
                <c:pt idx="17118">
                  <c:v>099XX S BENSLEY AV</c:v>
                </c:pt>
                <c:pt idx="17119">
                  <c:v>099XX S CALHOUN AV</c:v>
                </c:pt>
                <c:pt idx="17120">
                  <c:v>099XX S CHARLES ST</c:v>
                </c:pt>
                <c:pt idx="17121">
                  <c:v>099XX S EMERALD AV</c:v>
                </c:pt>
                <c:pt idx="17122">
                  <c:v>099XX S FOREST AVE</c:v>
                </c:pt>
                <c:pt idx="17123">
                  <c:v>099XX S LUELLA AVE</c:v>
                </c:pt>
                <c:pt idx="17124">
                  <c:v>099XX S NORMAL AVE</c:v>
                </c:pt>
                <c:pt idx="17125">
                  <c:v>099XX S OAKLEY AVE</c:v>
                </c:pt>
                <c:pt idx="17126">
                  <c:v>099XX S PARNELL AV</c:v>
                </c:pt>
                <c:pt idx="17127">
                  <c:v>099XX S PRAIRIE AV</c:v>
                </c:pt>
                <c:pt idx="17128">
                  <c:v>099XX S PULASKI RD</c:v>
                </c:pt>
                <c:pt idx="17129">
                  <c:v>099XX S SEELEY AVE</c:v>
                </c:pt>
                <c:pt idx="17130">
                  <c:v>099XX S TALMAN AVE</c:v>
                </c:pt>
                <c:pt idx="17131">
                  <c:v>099XX S WESTERN AV</c:v>
                </c:pt>
                <c:pt idx="17132">
                  <c:v>099XX S WINSTON AV</c:v>
                </c:pt>
                <c:pt idx="17133">
                  <c:v>100XX S BEVERLY AV</c:v>
                </c:pt>
                <c:pt idx="17134">
                  <c:v>100XX S CALUMET AV</c:v>
                </c:pt>
                <c:pt idx="17135">
                  <c:v>100XX S CRANDON AV</c:v>
                </c:pt>
                <c:pt idx="17136">
                  <c:v>100XX S HALSTED ST</c:v>
                </c:pt>
                <c:pt idx="17137">
                  <c:v>100XX S LEAVITT ST</c:v>
                </c:pt>
                <c:pt idx="17138">
                  <c:v>100XX S MERRILL AV</c:v>
                </c:pt>
                <c:pt idx="17139">
                  <c:v>100XX S OGLESBY AV</c:v>
                </c:pt>
                <c:pt idx="17140">
                  <c:v>100XX S PAXTON AVE</c:v>
                </c:pt>
                <c:pt idx="17141">
                  <c:v>100XX S RACINE AVE</c:v>
                </c:pt>
                <c:pt idx="17142">
                  <c:v>100XX S VERNON AVE</c:v>
                </c:pt>
                <c:pt idx="17143">
                  <c:v>100XX S WALLACE ST</c:v>
                </c:pt>
                <c:pt idx="17144">
                  <c:v>101XX S BENSLEY AV</c:v>
                </c:pt>
                <c:pt idx="17145">
                  <c:v>101XX S CALHOUN AV</c:v>
                </c:pt>
                <c:pt idx="17146">
                  <c:v>101XX S CHARLES ST</c:v>
                </c:pt>
                <c:pt idx="17147">
                  <c:v>101XX S EMERALD AV</c:v>
                </c:pt>
                <c:pt idx="17148">
                  <c:v>101XX S FOREST AVE</c:v>
                </c:pt>
                <c:pt idx="17149">
                  <c:v>101XX S INDIANA AV</c:v>
                </c:pt>
                <c:pt idx="17150">
                  <c:v>101XX S LASALLE ST</c:v>
                </c:pt>
                <c:pt idx="17151">
                  <c:v>101XX S LUELLA AVE</c:v>
                </c:pt>
                <c:pt idx="17152">
                  <c:v>101XX S NORMAL AVE</c:v>
                </c:pt>
                <c:pt idx="17153">
                  <c:v>101XX S OAKLEY AVE</c:v>
                </c:pt>
                <c:pt idx="17154">
                  <c:v>101XX S PARNELL AV</c:v>
                </c:pt>
                <c:pt idx="17155">
                  <c:v>101XX S PRAIRIE AV</c:v>
                </c:pt>
                <c:pt idx="17156">
                  <c:v>101XX S PULASKI RD</c:v>
                </c:pt>
                <c:pt idx="17157">
                  <c:v>101XX S RHODES AVE</c:v>
                </c:pt>
                <c:pt idx="17158">
                  <c:v>101XX S SEELEY AVE</c:v>
                </c:pt>
                <c:pt idx="17159">
                  <c:v>101XX S TALMAN AVE</c:v>
                </c:pt>
                <c:pt idx="17160">
                  <c:v>101XX S WESTERN AV</c:v>
                </c:pt>
                <c:pt idx="17161">
                  <c:v>101XX S WINSTON AV</c:v>
                </c:pt>
                <c:pt idx="17162">
                  <c:v>102XX S BEVERLY AV</c:v>
                </c:pt>
                <c:pt idx="17163">
                  <c:v>102XX S CALUMET AV</c:v>
                </c:pt>
                <c:pt idx="17164">
                  <c:v>102XX S CRANDON AV</c:v>
                </c:pt>
                <c:pt idx="17165">
                  <c:v>102XX S HALSTED ST</c:v>
                </c:pt>
                <c:pt idx="17166">
                  <c:v>102XX S HARDING AV</c:v>
                </c:pt>
                <c:pt idx="17167">
                  <c:v>102XX S KEDZIE AVE</c:v>
                </c:pt>
                <c:pt idx="17168">
                  <c:v>102XX S LEAVITT ST</c:v>
                </c:pt>
                <c:pt idx="17169">
                  <c:v>102XX S OGLESBY AV</c:v>
                </c:pt>
                <c:pt idx="17170">
                  <c:v>102XX S RACINE AVE</c:v>
                </c:pt>
                <c:pt idx="17171">
                  <c:v>102XX S VERNON AVE</c:v>
                </c:pt>
                <c:pt idx="17172">
                  <c:v>102XX S WALLACE ST</c:v>
                </c:pt>
                <c:pt idx="17173">
                  <c:v>102XX S WHIPPLE ST</c:v>
                </c:pt>
                <c:pt idx="17174">
                  <c:v>103XX S ALBANY AVE</c:v>
                </c:pt>
                <c:pt idx="17175">
                  <c:v>103XX S BENSLEY AV</c:v>
                </c:pt>
                <c:pt idx="17176">
                  <c:v>103XX S CALHOUN AV</c:v>
                </c:pt>
                <c:pt idx="17177">
                  <c:v>103XX S CHARLES ST</c:v>
                </c:pt>
                <c:pt idx="17178">
                  <c:v>103XX S DOTY AVE E</c:v>
                </c:pt>
                <c:pt idx="17179">
                  <c:v>103XX S EMERALD AV</c:v>
                </c:pt>
                <c:pt idx="17180">
                  <c:v>103XX S FOREST AVE</c:v>
                </c:pt>
                <c:pt idx="17181">
                  <c:v>103XX S HAMLIN AVE</c:v>
                </c:pt>
                <c:pt idx="17182">
                  <c:v>103XX S HARVARD AV</c:v>
                </c:pt>
                <c:pt idx="17183">
                  <c:v>103XX S INDIANA AV</c:v>
                </c:pt>
                <c:pt idx="17184">
                  <c:v>103XX S LUELLA AVE</c:v>
                </c:pt>
                <c:pt idx="17185">
                  <c:v>103XX S NORMAL AVE</c:v>
                </c:pt>
                <c:pt idx="17186">
                  <c:v>103XX S OAKLEY AVE</c:v>
                </c:pt>
                <c:pt idx="17187">
                  <c:v>103XX S PARNELL AV</c:v>
                </c:pt>
                <c:pt idx="17188">
                  <c:v>103XX S PRAIRIE AV</c:v>
                </c:pt>
                <c:pt idx="17189">
                  <c:v>103XX S PULASKI RD</c:v>
                </c:pt>
                <c:pt idx="17190">
                  <c:v>103XX S RHODES AVE</c:v>
                </c:pt>
                <c:pt idx="17191">
                  <c:v>103XX S SAWYER AVE</c:v>
                </c:pt>
                <c:pt idx="17192">
                  <c:v>103XX S SEELEY AVE</c:v>
                </c:pt>
                <c:pt idx="17193">
                  <c:v>103XX S TALMAN AVE</c:v>
                </c:pt>
                <c:pt idx="17194">
                  <c:v>103XX S WESTERN AV</c:v>
                </c:pt>
                <c:pt idx="17195">
                  <c:v>104XX S CALUMET AV</c:v>
                </c:pt>
                <c:pt idx="17196">
                  <c:v>104XX S CORLISS AV</c:v>
                </c:pt>
                <c:pt idx="17197">
                  <c:v>104XX S HALSTED ST</c:v>
                </c:pt>
                <c:pt idx="17198">
                  <c:v>104XX S KEDZIE AVE</c:v>
                </c:pt>
                <c:pt idx="17199">
                  <c:v>104XX S LEAVITT ST</c:v>
                </c:pt>
                <c:pt idx="17200">
                  <c:v>104XX S OGLESBY AV</c:v>
                </c:pt>
                <c:pt idx="17201">
                  <c:v>104XX S RACINE AVE</c:v>
                </c:pt>
                <c:pt idx="17202">
                  <c:v>104XX S VERNON AVE</c:v>
                </c:pt>
                <c:pt idx="17203">
                  <c:v>104XX S WABASH AVE</c:v>
                </c:pt>
                <c:pt idx="17204">
                  <c:v>104XX S WALLACE ST</c:v>
                </c:pt>
                <c:pt idx="17205">
                  <c:v>104XX S WHIPPLE ST</c:v>
                </c:pt>
                <c:pt idx="17206">
                  <c:v>105XX S ALBANY AVE</c:v>
                </c:pt>
                <c:pt idx="17207">
                  <c:v>105XX S BENSLEY AV</c:v>
                </c:pt>
                <c:pt idx="17208">
                  <c:v>105XX S CALHOUN AV</c:v>
                </c:pt>
                <c:pt idx="17209">
                  <c:v>105XX S DOTY AVE E</c:v>
                </c:pt>
                <c:pt idx="17210">
                  <c:v>105XX S EMERALD AV</c:v>
                </c:pt>
                <c:pt idx="17211">
                  <c:v>105XX S FOREST AVE</c:v>
                </c:pt>
                <c:pt idx="17212">
                  <c:v>105XX S HAMLIN AVE</c:v>
                </c:pt>
                <c:pt idx="17213">
                  <c:v>105XX S INDIANA AV</c:v>
                </c:pt>
                <c:pt idx="17214">
                  <c:v>105XX S LANGLEY AV</c:v>
                </c:pt>
                <c:pt idx="17215">
                  <c:v>105XX S NORMAL AVE</c:v>
                </c:pt>
                <c:pt idx="17216">
                  <c:v>105XX S OAKLEY AVE</c:v>
                </c:pt>
                <c:pt idx="17217">
                  <c:v>105XX S PARNELL AV</c:v>
                </c:pt>
                <c:pt idx="17218">
                  <c:v>105XX S PRAIRIE AV</c:v>
                </c:pt>
                <c:pt idx="17219">
                  <c:v>105XX S PULASKI RD</c:v>
                </c:pt>
                <c:pt idx="17220">
                  <c:v>105XX S RHODES AVE</c:v>
                </c:pt>
                <c:pt idx="17221">
                  <c:v>105XX S SAWYER AVE</c:v>
                </c:pt>
                <c:pt idx="17222">
                  <c:v>105XX S SEELEY AVE</c:v>
                </c:pt>
                <c:pt idx="17223">
                  <c:v>105XX S TALMAN AVE</c:v>
                </c:pt>
                <c:pt idx="17224">
                  <c:v>105XX S WESTERN AV</c:v>
                </c:pt>
                <c:pt idx="17225">
                  <c:v>106XX S BUFFALO AV</c:v>
                </c:pt>
                <c:pt idx="17226">
                  <c:v>106XX S CALUMET AV</c:v>
                </c:pt>
                <c:pt idx="17227">
                  <c:v>106XX S DAUPHIN AV</c:v>
                </c:pt>
                <c:pt idx="17228">
                  <c:v>106XX S HALSTED ST</c:v>
                </c:pt>
                <c:pt idx="17229">
                  <c:v>106XX S KEDZIE AVE</c:v>
                </c:pt>
                <c:pt idx="17230">
                  <c:v>106XX S LEAVITT ST</c:v>
                </c:pt>
                <c:pt idx="17231">
                  <c:v>106XX S MILLARD AV</c:v>
                </c:pt>
                <c:pt idx="17232">
                  <c:v>106XX S OGLESBY AV</c:v>
                </c:pt>
                <c:pt idx="17233">
                  <c:v>106XX S RACINE AVE</c:v>
                </c:pt>
                <c:pt idx="17234">
                  <c:v>106XX S VERNON AVE</c:v>
                </c:pt>
                <c:pt idx="17235">
                  <c:v>106XX S WABASH AVE</c:v>
                </c:pt>
                <c:pt idx="17236">
                  <c:v>106XX S WALLACE ST</c:v>
                </c:pt>
                <c:pt idx="17237">
                  <c:v>106XX S WHIPPLE ST</c:v>
                </c:pt>
                <c:pt idx="17238">
                  <c:v>107XX S ALBANY AVE</c:v>
                </c:pt>
                <c:pt idx="17239">
                  <c:v>107XX S BENSLEY AV</c:v>
                </c:pt>
                <c:pt idx="17240">
                  <c:v>107XX S BURLEY AVE</c:v>
                </c:pt>
                <c:pt idx="17241">
                  <c:v>107XX S CALHOUN AV</c:v>
                </c:pt>
                <c:pt idx="17242">
                  <c:v>107XX S DOTY AVE E</c:v>
                </c:pt>
                <c:pt idx="17243">
                  <c:v>107XX S DOTY AVE W</c:v>
                </c:pt>
                <c:pt idx="17244">
                  <c:v>107XX S EMERALD AV</c:v>
                </c:pt>
                <c:pt idx="17245">
                  <c:v>107XX S FOREST AVE</c:v>
                </c:pt>
                <c:pt idx="17246">
                  <c:v>107XX S GLENROY AV</c:v>
                </c:pt>
                <c:pt idx="17247">
                  <c:v>107XX S HAMLIN AVE</c:v>
                </c:pt>
                <c:pt idx="17248">
                  <c:v>107XX S INDIANA AV</c:v>
                </c:pt>
                <c:pt idx="17249">
                  <c:v>107XX S LANGLEY AV</c:v>
                </c:pt>
                <c:pt idx="17250">
                  <c:v>107XX S NORMAL AVE</c:v>
                </c:pt>
                <c:pt idx="17251">
                  <c:v>107XX S PARNELL AV</c:v>
                </c:pt>
                <c:pt idx="17252">
                  <c:v>107XX S PRAIRIE AV</c:v>
                </c:pt>
                <c:pt idx="17253">
                  <c:v>107XX S PULASKI RD</c:v>
                </c:pt>
                <c:pt idx="17254">
                  <c:v>107XX S RHODES AVE</c:v>
                </c:pt>
                <c:pt idx="17255">
                  <c:v>107XX S SAWYER AVE</c:v>
                </c:pt>
                <c:pt idx="17256">
                  <c:v>107XX S SEELEY AVE</c:v>
                </c:pt>
                <c:pt idx="17257">
                  <c:v>107XX S TALMAN AVE</c:v>
                </c:pt>
                <c:pt idx="17258">
                  <c:v>107XX S WESTERN AV</c:v>
                </c:pt>
                <c:pt idx="17259">
                  <c:v>107XX W HIGGINS RD</c:v>
                </c:pt>
                <c:pt idx="17260">
                  <c:v>108XX S BEVERLY AV</c:v>
                </c:pt>
                <c:pt idx="17261">
                  <c:v>108XX S BUFFALO AV</c:v>
                </c:pt>
                <c:pt idx="17262">
                  <c:v>108XX S CALUMET AV</c:v>
                </c:pt>
                <c:pt idx="17263">
                  <c:v>108XX S HALSTED ST</c:v>
                </c:pt>
                <c:pt idx="17264">
                  <c:v>108XX S HERMOSA AV</c:v>
                </c:pt>
                <c:pt idx="17265">
                  <c:v>108XX S KEDZIE AVE</c:v>
                </c:pt>
                <c:pt idx="17266">
                  <c:v>108XX S RACINE AVE</c:v>
                </c:pt>
                <c:pt idx="17267">
                  <c:v>108XX S VERNON AVE</c:v>
                </c:pt>
                <c:pt idx="17268">
                  <c:v>108XX S WABASH AVE</c:v>
                </c:pt>
                <c:pt idx="17269">
                  <c:v>108XX S WALLACE ST</c:v>
                </c:pt>
                <c:pt idx="17270">
                  <c:v>108XX S WHIPPLE ST</c:v>
                </c:pt>
                <c:pt idx="17271">
                  <c:v>109XX S ALBANY AVE</c:v>
                </c:pt>
                <c:pt idx="17272">
                  <c:v>109XX S DOTY AVE E</c:v>
                </c:pt>
                <c:pt idx="17273">
                  <c:v>109XX S DOTY AVE W</c:v>
                </c:pt>
                <c:pt idx="17274">
                  <c:v>109XX S EMERALD AV</c:v>
                </c:pt>
                <c:pt idx="17275">
                  <c:v>109XX S HAMLIN AVE</c:v>
                </c:pt>
                <c:pt idx="17276">
                  <c:v>109XX S INDIANA AV</c:v>
                </c:pt>
                <c:pt idx="17277">
                  <c:v>109XX S LANGLEY AV</c:v>
                </c:pt>
                <c:pt idx="17278">
                  <c:v>109XX S NORMAL AVE</c:v>
                </c:pt>
                <c:pt idx="17279">
                  <c:v>109XX S OAKLEY AVE</c:v>
                </c:pt>
                <c:pt idx="17280">
                  <c:v>109XX S PARNELL AV</c:v>
                </c:pt>
                <c:pt idx="17281">
                  <c:v>109XX S PULASKI RD</c:v>
                </c:pt>
                <c:pt idx="17282">
                  <c:v>109XX S TALMAN AVE</c:v>
                </c:pt>
                <c:pt idx="17283">
                  <c:v>109XX S WESTERN AV</c:v>
                </c:pt>
                <c:pt idx="17284">
                  <c:v>110XX S ALBANY AVE</c:v>
                </c:pt>
                <c:pt idx="17285">
                  <c:v>110XX S BURLEY AVE</c:v>
                </c:pt>
                <c:pt idx="17286">
                  <c:v>110XX S DOTY AVE E</c:v>
                </c:pt>
                <c:pt idx="17287">
                  <c:v>110XX S DOTY AVE W</c:v>
                </c:pt>
                <c:pt idx="17288">
                  <c:v>110XX S EMERALD AV</c:v>
                </c:pt>
                <c:pt idx="17289">
                  <c:v>110XX S HAMLIN AVE</c:v>
                </c:pt>
                <c:pt idx="17290">
                  <c:v>110XX S INDIANA AV</c:v>
                </c:pt>
                <c:pt idx="17291">
                  <c:v>110XX S LANGLEY AV</c:v>
                </c:pt>
                <c:pt idx="17292">
                  <c:v>110XX S NORMAL AVE</c:v>
                </c:pt>
                <c:pt idx="17293">
                  <c:v>110XX S OAKLEY AVE</c:v>
                </c:pt>
                <c:pt idx="17294">
                  <c:v>110XX S PARNELL AV</c:v>
                </c:pt>
                <c:pt idx="17295">
                  <c:v>110XX S PULASKI RD</c:v>
                </c:pt>
                <c:pt idx="17296">
                  <c:v>110XX S SAWYER AVE</c:v>
                </c:pt>
                <c:pt idx="17297">
                  <c:v>110XX S TALMAN AVE</c:v>
                </c:pt>
                <c:pt idx="17298">
                  <c:v>110XX S WESTERN AV</c:v>
                </c:pt>
                <c:pt idx="17299">
                  <c:v>111XX S ASHLAND AV</c:v>
                </c:pt>
                <c:pt idx="17300">
                  <c:v>111XX S CORLISS AV</c:v>
                </c:pt>
                <c:pt idx="17301">
                  <c:v>111XX S HALSTED ST</c:v>
                </c:pt>
                <c:pt idx="17302">
                  <c:v>111XX S HERMOSA AV</c:v>
                </c:pt>
                <c:pt idx="17303">
                  <c:v>111XX S KEDZIE AVE</c:v>
                </c:pt>
                <c:pt idx="17304">
                  <c:v>111XX S RACINE AVE</c:v>
                </c:pt>
                <c:pt idx="17305">
                  <c:v>111XX S VERNON AVE</c:v>
                </c:pt>
                <c:pt idx="17306">
                  <c:v>111XX S WALLACE ST</c:v>
                </c:pt>
                <c:pt idx="17307">
                  <c:v>111XX S WHIPPLE ST</c:v>
                </c:pt>
                <c:pt idx="17308">
                  <c:v>112XX S ALBANY AVE</c:v>
                </c:pt>
                <c:pt idx="17309">
                  <c:v>112XX S DOTY AVE E</c:v>
                </c:pt>
                <c:pt idx="17310">
                  <c:v>112XX S DOTY AVE W</c:v>
                </c:pt>
                <c:pt idx="17311">
                  <c:v>112XX S EMERALD AV</c:v>
                </c:pt>
                <c:pt idx="17312">
                  <c:v>112XX S HAMLET AVE</c:v>
                </c:pt>
                <c:pt idx="17313">
                  <c:v>112XX S INDIANA AV</c:v>
                </c:pt>
                <c:pt idx="17314">
                  <c:v>112XX S LANGLEY AV</c:v>
                </c:pt>
                <c:pt idx="17315">
                  <c:v>112XX S NORMAL AVE</c:v>
                </c:pt>
                <c:pt idx="17316">
                  <c:v>112XX S OAKLEY AVE</c:v>
                </c:pt>
                <c:pt idx="17317">
                  <c:v>112XX S PARNELL AV</c:v>
                </c:pt>
                <c:pt idx="17318">
                  <c:v>112XX S PULASKI RD</c:v>
                </c:pt>
                <c:pt idx="17319">
                  <c:v>112XX S SAWYER AVE</c:v>
                </c:pt>
                <c:pt idx="17320">
                  <c:v>112XX S STEWART AV</c:v>
                </c:pt>
                <c:pt idx="17321">
                  <c:v>112XX S TALMAN AVE</c:v>
                </c:pt>
                <c:pt idx="17322">
                  <c:v>112XX S WESTERN AV</c:v>
                </c:pt>
                <c:pt idx="17323">
                  <c:v>113XX S CALUMET AV</c:v>
                </c:pt>
                <c:pt idx="17324">
                  <c:v>113XX S CORLISS AV</c:v>
                </c:pt>
                <c:pt idx="17325">
                  <c:v>113XX S HALSTED ST</c:v>
                </c:pt>
                <c:pt idx="17326">
                  <c:v>113XX S HERMOSA AV</c:v>
                </c:pt>
                <c:pt idx="17327">
                  <c:v>113XX S KEDZIE AVE</c:v>
                </c:pt>
                <c:pt idx="17328">
                  <c:v>113XX S LOTHAIR AV</c:v>
                </c:pt>
                <c:pt idx="17329">
                  <c:v>113XX S MILLARD AV</c:v>
                </c:pt>
                <c:pt idx="17330">
                  <c:v>113XX S RACINE AVE</c:v>
                </c:pt>
                <c:pt idx="17331">
                  <c:v>113XX S WALLACE ST</c:v>
                </c:pt>
                <c:pt idx="17332">
                  <c:v>114XX S CICERO AVE</c:v>
                </c:pt>
                <c:pt idx="17333">
                  <c:v>114XX S DOTY AVE E</c:v>
                </c:pt>
                <c:pt idx="17334">
                  <c:v>114XX S DOTY AVE W</c:v>
                </c:pt>
                <c:pt idx="17335">
                  <c:v>114XX S EMERALD AV</c:v>
                </c:pt>
                <c:pt idx="17336">
                  <c:v>114XX S FOREST AVE</c:v>
                </c:pt>
                <c:pt idx="17337">
                  <c:v>114XX S HAMLIN AVE</c:v>
                </c:pt>
                <c:pt idx="17338">
                  <c:v>114XX S HARVARD AV</c:v>
                </c:pt>
                <c:pt idx="17339">
                  <c:v>114XX S INDIANA AV</c:v>
                </c:pt>
                <c:pt idx="17340">
                  <c:v>114XX S NORMAL AVE</c:v>
                </c:pt>
                <c:pt idx="17341">
                  <c:v>114XX S OAKLEY AVE</c:v>
                </c:pt>
                <c:pt idx="17342">
                  <c:v>114XX S PARNELL AV</c:v>
                </c:pt>
                <c:pt idx="17343">
                  <c:v>114XX S PRAIRIE AV</c:v>
                </c:pt>
                <c:pt idx="17344">
                  <c:v>114XX S PULASKI RD</c:v>
                </c:pt>
                <c:pt idx="17345">
                  <c:v>114XX S SAWYER AVE</c:v>
                </c:pt>
                <c:pt idx="17346">
                  <c:v>114XX S STEWART AV</c:v>
                </c:pt>
                <c:pt idx="17347">
                  <c:v>114XX S TALMAN AVE</c:v>
                </c:pt>
                <c:pt idx="17348">
                  <c:v>114XX S WESTERN AV</c:v>
                </c:pt>
                <c:pt idx="17349">
                  <c:v>115XX S ASHLAND AV</c:v>
                </c:pt>
                <c:pt idx="17350">
                  <c:v>115XX S HALSTED ST</c:v>
                </c:pt>
                <c:pt idx="17351">
                  <c:v>115XX S RACINE AVE</c:v>
                </c:pt>
                <c:pt idx="17352">
                  <c:v>115XX S WABASH AVE</c:v>
                </c:pt>
                <c:pt idx="17353">
                  <c:v>115XX S WALLACE ST</c:v>
                </c:pt>
                <c:pt idx="17354">
                  <c:v>115XX S WATKINS AV</c:v>
                </c:pt>
                <c:pt idx="17355">
                  <c:v>115XX S wallace st</c:v>
                </c:pt>
                <c:pt idx="17356">
                  <c:v>116XX S BURLEY AVE</c:v>
                </c:pt>
                <c:pt idx="17357">
                  <c:v>116XX S DOTY AVE E</c:v>
                </c:pt>
                <c:pt idx="17358">
                  <c:v>116XX S DOTY AVE W</c:v>
                </c:pt>
                <c:pt idx="17359">
                  <c:v>116XX S HARVARD AV</c:v>
                </c:pt>
                <c:pt idx="17360">
                  <c:v>116XX S INDIANA AV</c:v>
                </c:pt>
                <c:pt idx="17361">
                  <c:v>116XX S JUSTINE ST</c:v>
                </c:pt>
                <c:pt idx="17362">
                  <c:v>116XX S NORMAL AVE</c:v>
                </c:pt>
                <c:pt idx="17363">
                  <c:v>116XX S OAKLEY AVE</c:v>
                </c:pt>
                <c:pt idx="17364">
                  <c:v>116XX S PARNELL AV</c:v>
                </c:pt>
                <c:pt idx="17365">
                  <c:v>116XX S PRAIRIE AV</c:v>
                </c:pt>
                <c:pt idx="17366">
                  <c:v>116XX S STEWART AV</c:v>
                </c:pt>
                <c:pt idx="17367">
                  <c:v>116XX S WESTERN AV</c:v>
                </c:pt>
                <c:pt idx="17368">
                  <c:v>117XX S ASHLAND AV</c:v>
                </c:pt>
                <c:pt idx="17369">
                  <c:v>117XX S CALUMET AV</c:v>
                </c:pt>
                <c:pt idx="17370">
                  <c:v>117XX S HALSTED ST</c:v>
                </c:pt>
                <c:pt idx="17371">
                  <c:v>117XX S RACINE AVE</c:v>
                </c:pt>
                <c:pt idx="17372">
                  <c:v>117XX S WALLACE ST</c:v>
                </c:pt>
                <c:pt idx="17373">
                  <c:v>117XX S WATKINS AV</c:v>
                </c:pt>
                <c:pt idx="17374">
                  <c:v>118XX S DOTY AVE E</c:v>
                </c:pt>
                <c:pt idx="17375">
                  <c:v>118XX S DOTY AVE W</c:v>
                </c:pt>
                <c:pt idx="17376">
                  <c:v>118XX S EMERALD AV</c:v>
                </c:pt>
                <c:pt idx="17377">
                  <c:v>118XX S HARVARD AV</c:v>
                </c:pt>
                <c:pt idx="17378">
                  <c:v>118XX S INDIANA AV</c:v>
                </c:pt>
                <c:pt idx="17379">
                  <c:v>118XX S JUSTINE ST</c:v>
                </c:pt>
                <c:pt idx="17380">
                  <c:v>118XX S LASALLE ST</c:v>
                </c:pt>
                <c:pt idx="17381">
                  <c:v>118XX S NORMAL AVE</c:v>
                </c:pt>
                <c:pt idx="17382">
                  <c:v>118XX S OAKLEY AVE</c:v>
                </c:pt>
                <c:pt idx="17383">
                  <c:v>118XX S PARNELL AV</c:v>
                </c:pt>
                <c:pt idx="17384">
                  <c:v>118XX S PRAIRIE AV</c:v>
                </c:pt>
                <c:pt idx="17385">
                  <c:v>118XX S STEWART AV</c:v>
                </c:pt>
                <c:pt idx="17386">
                  <c:v>118XX S WESTERN AV</c:v>
                </c:pt>
                <c:pt idx="17387">
                  <c:v>119XX S ASHLAND AV</c:v>
                </c:pt>
                <c:pt idx="17388">
                  <c:v>119XX S CALUMET AV</c:v>
                </c:pt>
                <c:pt idx="17389">
                  <c:v>119XX S HALSTED ST</c:v>
                </c:pt>
                <c:pt idx="17390">
                  <c:v>119XX S OGLESBY AV</c:v>
                </c:pt>
                <c:pt idx="17391">
                  <c:v>119XX S RACINE AVE</c:v>
                </c:pt>
                <c:pt idx="17392">
                  <c:v>119XX S WALLACE ST</c:v>
                </c:pt>
                <c:pt idx="17393">
                  <c:v>120XX S ASHLAND AV</c:v>
                </c:pt>
                <c:pt idx="17394">
                  <c:v>120XX S HALSTED ST</c:v>
                </c:pt>
                <c:pt idx="17395">
                  <c:v>120XX S RACINE AVE</c:v>
                </c:pt>
                <c:pt idx="17396">
                  <c:v>120XX S WALLACE ST</c:v>
                </c:pt>
                <c:pt idx="17397">
                  <c:v>121XX S BURLEY AVE</c:v>
                </c:pt>
                <c:pt idx="17398">
                  <c:v>121XX S DOTY AVE E</c:v>
                </c:pt>
                <c:pt idx="17399">
                  <c:v>121XX S DOTY AVE W</c:v>
                </c:pt>
                <c:pt idx="17400">
                  <c:v>121XX S EMERALD AV</c:v>
                </c:pt>
                <c:pt idx="17401">
                  <c:v>121XX S HARVARD AV</c:v>
                </c:pt>
                <c:pt idx="17402">
                  <c:v>121XX S INDIANA AV</c:v>
                </c:pt>
                <c:pt idx="17403">
                  <c:v>121XX S JUSTINE ST</c:v>
                </c:pt>
                <c:pt idx="17404">
                  <c:v>121XX S NORMAL AVE</c:v>
                </c:pt>
                <c:pt idx="17405">
                  <c:v>121XX S PARNELL AV</c:v>
                </c:pt>
                <c:pt idx="17406">
                  <c:v>121XX S STEWART AV</c:v>
                </c:pt>
                <c:pt idx="17407">
                  <c:v>122XX S ASHLAND AV</c:v>
                </c:pt>
                <c:pt idx="17408">
                  <c:v>122XX S HALSTED ST</c:v>
                </c:pt>
                <c:pt idx="17409">
                  <c:v>122XX S LAFLIN AVE</c:v>
                </c:pt>
                <c:pt idx="17410">
                  <c:v>122XX S OGLESBY AV</c:v>
                </c:pt>
                <c:pt idx="17411">
                  <c:v>122XX S RACINE AVE</c:v>
                </c:pt>
                <c:pt idx="17412">
                  <c:v>122XX S WALLACE ST</c:v>
                </c:pt>
                <c:pt idx="17413">
                  <c:v>122XX S WASHINGTON</c:v>
                </c:pt>
                <c:pt idx="17414">
                  <c:v>123XX S BURLEY AVE</c:v>
                </c:pt>
                <c:pt idx="17415">
                  <c:v>123XX S DOTY AVE E</c:v>
                </c:pt>
                <c:pt idx="17416">
                  <c:v>123XX S EMERALD AV</c:v>
                </c:pt>
                <c:pt idx="17417">
                  <c:v>123XX S INDIANA AV</c:v>
                </c:pt>
                <c:pt idx="17418">
                  <c:v>123XX S NORMAL AVE</c:v>
                </c:pt>
                <c:pt idx="17419">
                  <c:v>123XX S PARNELL AV</c:v>
                </c:pt>
                <c:pt idx="17420">
                  <c:v>124XX S HALSTED ST</c:v>
                </c:pt>
                <c:pt idx="17421">
                  <c:v>124XX S WABASH AVE</c:v>
                </c:pt>
                <c:pt idx="17422">
                  <c:v>124XX S WALLACE ST</c:v>
                </c:pt>
                <c:pt idx="17423">
                  <c:v>125XX S BURLEY AVE</c:v>
                </c:pt>
                <c:pt idx="17424">
                  <c:v>125XX S DOTY AVE E</c:v>
                </c:pt>
                <c:pt idx="17425">
                  <c:v>125XX S DOTY AVE W</c:v>
                </c:pt>
                <c:pt idx="17426">
                  <c:v>125XX S EMERALD AV</c:v>
                </c:pt>
                <c:pt idx="17427">
                  <c:v>125XX S HARVARD AV</c:v>
                </c:pt>
                <c:pt idx="17428">
                  <c:v>125XX S INDIANA AV</c:v>
                </c:pt>
                <c:pt idx="17429">
                  <c:v>125XX S PARNELL AV</c:v>
                </c:pt>
                <c:pt idx="17430">
                  <c:v>125XX S STEWART AV</c:v>
                </c:pt>
                <c:pt idx="17431">
                  <c:v>126XX S HALSTED ST</c:v>
                </c:pt>
                <c:pt idx="17432">
                  <c:v>126XX S WALLACE ST</c:v>
                </c:pt>
                <c:pt idx="17433">
                  <c:v>127XX S DOTY AVE E</c:v>
                </c:pt>
                <c:pt idx="17434">
                  <c:v>127XX S DOTY AVE W</c:v>
                </c:pt>
                <c:pt idx="17435">
                  <c:v>127XX S EMERALD AV</c:v>
                </c:pt>
                <c:pt idx="17436">
                  <c:v>127XX S INDIANA AV</c:v>
                </c:pt>
                <c:pt idx="17437">
                  <c:v>127XX S PARNELL AV</c:v>
                </c:pt>
                <c:pt idx="17438">
                  <c:v>127XX S SAGINAW AV</c:v>
                </c:pt>
                <c:pt idx="17439">
                  <c:v>127XX S STEWART AV</c:v>
                </c:pt>
                <c:pt idx="17440">
                  <c:v>128XX S HALSTED ST</c:v>
                </c:pt>
                <c:pt idx="17441">
                  <c:v>128XX S WALLACE ST</c:v>
                </c:pt>
                <c:pt idx="17442">
                  <c:v>129XX S DOTY AVE E</c:v>
                </c:pt>
                <c:pt idx="17443">
                  <c:v>129XX S EMERALD AV</c:v>
                </c:pt>
                <c:pt idx="17444">
                  <c:v>129XX S HOUSTON AV</c:v>
                </c:pt>
                <c:pt idx="17445">
                  <c:v>129XX S INDIANA AV</c:v>
                </c:pt>
                <c:pt idx="17446">
                  <c:v>129XX S NORMAL AVE</c:v>
                </c:pt>
                <c:pt idx="17447">
                  <c:v>129XX S PARNELL AV</c:v>
                </c:pt>
                <c:pt idx="17448">
                  <c:v>129XX S SAGINAW AV</c:v>
                </c:pt>
                <c:pt idx="17449">
                  <c:v>130XX S BRANDON AV</c:v>
                </c:pt>
                <c:pt idx="17450">
                  <c:v>130XX S BURLEY AVE</c:v>
                </c:pt>
                <c:pt idx="17451">
                  <c:v>130XX S DOTY AVE E</c:v>
                </c:pt>
                <c:pt idx="17452">
                  <c:v>130XX S HOUSTON AV</c:v>
                </c:pt>
                <c:pt idx="17453">
                  <c:v>130XX S INDIANA AV</c:v>
                </c:pt>
                <c:pt idx="17454">
                  <c:v>130XX S SAGINAW AV</c:v>
                </c:pt>
                <c:pt idx="17455">
                  <c:v>131XX S BUFFALO AV</c:v>
                </c:pt>
                <c:pt idx="17456">
                  <c:v>131XX S CORLISS AV</c:v>
                </c:pt>
                <c:pt idx="17457">
                  <c:v>131XX S VERNON AVE</c:v>
                </c:pt>
                <c:pt idx="17458">
                  <c:v>132XX S BRANDON AV</c:v>
                </c:pt>
                <c:pt idx="17459">
                  <c:v>132XX S BURLEY AVE</c:v>
                </c:pt>
                <c:pt idx="17460">
                  <c:v>132XX S DOTY AVE E</c:v>
                </c:pt>
                <c:pt idx="17461">
                  <c:v>132XX S DOTY AVE W</c:v>
                </c:pt>
                <c:pt idx="17462">
                  <c:v>132XX S HOUSTON AV</c:v>
                </c:pt>
                <c:pt idx="17463">
                  <c:v>132XX S INDIANA AV</c:v>
                </c:pt>
                <c:pt idx="17464">
                  <c:v>132XX S LANGLEY AV</c:v>
                </c:pt>
                <c:pt idx="17465">
                  <c:v>132XX S PRAIRIE AV</c:v>
                </c:pt>
                <c:pt idx="17466">
                  <c:v>132XX S RHODES AVE</c:v>
                </c:pt>
                <c:pt idx="17467">
                  <c:v>133XX S BUFFALO AV</c:v>
                </c:pt>
                <c:pt idx="17468">
                  <c:v>133XX S CALUMET AV</c:v>
                </c:pt>
                <c:pt idx="17469">
                  <c:v>133XX S CORLISS AV</c:v>
                </c:pt>
                <c:pt idx="17470">
                  <c:v>133XX S VERNON AVE</c:v>
                </c:pt>
                <c:pt idx="17471">
                  <c:v>134XX S BRANDON AV</c:v>
                </c:pt>
                <c:pt idx="17472">
                  <c:v>134XX S BURLEY AVE</c:v>
                </c:pt>
                <c:pt idx="17473">
                  <c:v>134XX S DOTY AVE E</c:v>
                </c:pt>
                <c:pt idx="17474">
                  <c:v>134XX S DOTY AVE W</c:v>
                </c:pt>
                <c:pt idx="17475">
                  <c:v>134XX S FOREST AVE</c:v>
                </c:pt>
                <c:pt idx="17476">
                  <c:v>134XX S HOUSTON AV</c:v>
                </c:pt>
                <c:pt idx="17477">
                  <c:v>134XX S INDIANA AV</c:v>
                </c:pt>
                <c:pt idx="17478">
                  <c:v>135XX S BUFFALO AV</c:v>
                </c:pt>
                <c:pt idx="17479">
                  <c:v>136XX S BRANDON AV</c:v>
                </c:pt>
                <c:pt idx="17480">
                  <c:v>136XX S CALHOUN AV</c:v>
                </c:pt>
                <c:pt idx="17481">
                  <c:v>136XX S INDIANA AV</c:v>
                </c:pt>
                <c:pt idx="17482">
                  <c:v>137XX S JEFFERY AV</c:v>
                </c:pt>
                <c:pt idx="17483">
                  <c:v>138XX S DOTY AVE W</c:v>
                </c:pt>
                <c:pt idx="17484">
                  <c:v>0000X E CHESTNUT ST</c:v>
                </c:pt>
                <c:pt idx="17485">
                  <c:v>0000X E CONGRESS PW</c:v>
                </c:pt>
                <c:pt idx="17486">
                  <c:v>0000X E DELAWARE PL</c:v>
                </c:pt>
                <c:pt idx="17487">
                  <c:v>0000X E HARRISON ST</c:v>
                </c:pt>
                <c:pt idx="17488">
                  <c:v>0000X E RANDOLPH ST</c:v>
                </c:pt>
                <c:pt idx="17489">
                  <c:v>0000X E SCHILLER ST</c:v>
                </c:pt>
                <c:pt idx="17490">
                  <c:v>0000X N AUSTIN BLVD</c:v>
                </c:pt>
                <c:pt idx="17491">
                  <c:v>0000X N COLUMBUS DR</c:v>
                </c:pt>
                <c:pt idx="17492">
                  <c:v>0000X N DEARBORN ST</c:v>
                </c:pt>
                <c:pt idx="17493">
                  <c:v>0000X N FRANKLIN ST</c:v>
                </c:pt>
                <c:pt idx="17494">
                  <c:v>0000X N KILDARE AVE</c:v>
                </c:pt>
                <c:pt idx="17495">
                  <c:v>0000X N KOSTNER AVE</c:v>
                </c:pt>
                <c:pt idx="17496">
                  <c:v>0000X N LECLAIRE AV</c:v>
                </c:pt>
                <c:pt idx="17497">
                  <c:v>0000X N MAYFIELD AV</c:v>
                </c:pt>
                <c:pt idx="17498">
                  <c:v>0000X N PARKSIDE AV</c:v>
                </c:pt>
                <c:pt idx="17499">
                  <c:v>0000X N WESTERN AVE</c:v>
                </c:pt>
                <c:pt idx="17500">
                  <c:v>0000X N WOLCOTT AVE</c:v>
                </c:pt>
                <c:pt idx="17501">
                  <c:v>0000X S ABERDEEN ST</c:v>
                </c:pt>
                <c:pt idx="17502">
                  <c:v>0000X S ASHLAND AVE</c:v>
                </c:pt>
                <c:pt idx="17503">
                  <c:v>0000X S CAMPBELL AV</c:v>
                </c:pt>
                <c:pt idx="17504">
                  <c:v>0000X S CENTRAL AVE</c:v>
                </c:pt>
                <c:pt idx="17505">
                  <c:v>0000X S CONFIDENTAL</c:v>
                </c:pt>
                <c:pt idx="17506">
                  <c:v>0000X S HAMLIN BLVD</c:v>
                </c:pt>
                <c:pt idx="17507">
                  <c:v>0000X S KILBOURN AV</c:v>
                </c:pt>
                <c:pt idx="17508">
                  <c:v>0000X S LA SALLE ST</c:v>
                </c:pt>
                <c:pt idx="17509">
                  <c:v>0000X S LARAMIE AVE</c:v>
                </c:pt>
                <c:pt idx="17510">
                  <c:v>0000X S LAVERGNE AV</c:v>
                </c:pt>
                <c:pt idx="17511">
                  <c:v>0000X S LOCKWOOD AV</c:v>
                </c:pt>
                <c:pt idx="17512">
                  <c:v>0000X S MICHIGAN AV</c:v>
                </c:pt>
                <c:pt idx="17513">
                  <c:v>0000X S OAKLEY BLVD</c:v>
                </c:pt>
                <c:pt idx="17514">
                  <c:v>0000X S SANGAMON ST</c:v>
                </c:pt>
                <c:pt idx="17515">
                  <c:v>0000X S THROOP PKWY</c:v>
                </c:pt>
                <c:pt idx="17516">
                  <c:v>0000X S WACKER RAMP</c:v>
                </c:pt>
                <c:pt idx="17517">
                  <c:v>0000X S WOODWARD DR</c:v>
                </c:pt>
                <c:pt idx="17518">
                  <c:v>0000X W CHESTNUT ST</c:v>
                </c:pt>
                <c:pt idx="17519">
                  <c:v>0000X W CONGRESS PW</c:v>
                </c:pt>
                <c:pt idx="17520">
                  <c:v>0000X W DELAWARE PL</c:v>
                </c:pt>
                <c:pt idx="17521">
                  <c:v>0000X W HARRISON ST</c:v>
                </c:pt>
                <c:pt idx="17522">
                  <c:v>0000X W RANDOLPH ST</c:v>
                </c:pt>
                <c:pt idx="17523">
                  <c:v>0000X W SCHILLER ST</c:v>
                </c:pt>
                <c:pt idx="17524">
                  <c:v>0000X W TERMINAL ST</c:v>
                </c:pt>
                <c:pt idx="17525">
                  <c:v>001XX E BELLEVUE PL</c:v>
                </c:pt>
                <c:pt idx="17526">
                  <c:v>001XX E CHICAGO AVE</c:v>
                </c:pt>
                <c:pt idx="17527">
                  <c:v>001XX E CONGRESS DR</c:v>
                </c:pt>
                <c:pt idx="17528">
                  <c:v>001XX E GARFIELD BL</c:v>
                </c:pt>
                <c:pt idx="17529">
                  <c:v>001XX E GARFIELD BV</c:v>
                </c:pt>
                <c:pt idx="17530">
                  <c:v>001XX E ILLINOIS ST</c:v>
                </c:pt>
                <c:pt idx="17531">
                  <c:v>001XX E LA SALLE DR</c:v>
                </c:pt>
                <c:pt idx="17532">
                  <c:v>001XX E PERSHING RD</c:v>
                </c:pt>
                <c:pt idx="17533">
                  <c:v>001XX E SUPERIOR ST</c:v>
                </c:pt>
                <c:pt idx="17534">
                  <c:v>001XX N ABERDEEN ST</c:v>
                </c:pt>
                <c:pt idx="17535">
                  <c:v>001XX N ASHLAND AVE</c:v>
                </c:pt>
                <c:pt idx="17536">
                  <c:v>001XX N CAMPBELL AV</c:v>
                </c:pt>
                <c:pt idx="17537">
                  <c:v>001XX N CENTRAL AVE</c:v>
                </c:pt>
                <c:pt idx="17538">
                  <c:v>001XX N HAMLIN BLVD</c:v>
                </c:pt>
                <c:pt idx="17539">
                  <c:v>001XX N KILBOURN AV</c:v>
                </c:pt>
                <c:pt idx="17540">
                  <c:v>001XX N LA SALLE ST</c:v>
                </c:pt>
                <c:pt idx="17541">
                  <c:v>001XX N LACROSSE AV</c:v>
                </c:pt>
                <c:pt idx="17542">
                  <c:v>001XX N LAPORTE AVE</c:v>
                </c:pt>
                <c:pt idx="17543">
                  <c:v>001XX N LARAMIE AVE</c:v>
                </c:pt>
                <c:pt idx="17544">
                  <c:v>001XX N LATROBE AVE</c:v>
                </c:pt>
                <c:pt idx="17545">
                  <c:v>001XX N LAVERGNE AV</c:v>
                </c:pt>
                <c:pt idx="17546">
                  <c:v>001XX N LOCKWOOD AV</c:v>
                </c:pt>
                <c:pt idx="17547">
                  <c:v>001XX N MICHIGAN AV</c:v>
                </c:pt>
                <c:pt idx="17548">
                  <c:v>001XX N OAKLEY BLVD</c:v>
                </c:pt>
                <c:pt idx="17549">
                  <c:v>001XX N SANGAMON ST</c:v>
                </c:pt>
                <c:pt idx="17550">
                  <c:v>001XX N WACKER RAMP</c:v>
                </c:pt>
                <c:pt idx="17551">
                  <c:v>001XX S AUSTIN BLVD</c:v>
                </c:pt>
                <c:pt idx="17552">
                  <c:v>001XX S COLUMBUS DR</c:v>
                </c:pt>
                <c:pt idx="17553">
                  <c:v>001XX S DEARBORN ST</c:v>
                </c:pt>
                <c:pt idx="17554">
                  <c:v>001XX S FRANKLIN ST</c:v>
                </c:pt>
                <c:pt idx="17555">
                  <c:v>001XX S KILDARE AVE</c:v>
                </c:pt>
                <c:pt idx="17556">
                  <c:v>001XX S KOSTNER AVE</c:v>
                </c:pt>
                <c:pt idx="17557">
                  <c:v>001XX S MAYFIELD AV</c:v>
                </c:pt>
                <c:pt idx="17558">
                  <c:v>001XX S PARKSIDE AV</c:v>
                </c:pt>
                <c:pt idx="17559">
                  <c:v>001XX S ROCKWELL ST</c:v>
                </c:pt>
                <c:pt idx="17560">
                  <c:v>001XX S ST LOUIS AV</c:v>
                </c:pt>
                <c:pt idx="17561">
                  <c:v>001XX S WESTERN AVE</c:v>
                </c:pt>
                <c:pt idx="17562">
                  <c:v>001XX W CAMPBELL PL</c:v>
                </c:pt>
                <c:pt idx="17563">
                  <c:v>001XX W CHICAGO AVE</c:v>
                </c:pt>
                <c:pt idx="17564">
                  <c:v>001XX W DIVERSEY AV</c:v>
                </c:pt>
                <c:pt idx="17565">
                  <c:v>001XX W DIVISION ST</c:v>
                </c:pt>
                <c:pt idx="17566">
                  <c:v>001XX W GARFIELD BL</c:v>
                </c:pt>
                <c:pt idx="17567">
                  <c:v>001XX W GARFIELD BV</c:v>
                </c:pt>
                <c:pt idx="17568">
                  <c:v>001XX W GERMANIA PL</c:v>
                </c:pt>
                <c:pt idx="17569">
                  <c:v>001XX W ILLINOIS ST</c:v>
                </c:pt>
                <c:pt idx="17570">
                  <c:v>001XX W LA SALLE DR</c:v>
                </c:pt>
                <c:pt idx="17571">
                  <c:v>001XX W PERSHING RD</c:v>
                </c:pt>
                <c:pt idx="17572">
                  <c:v>001XX W RIVERWALK S</c:v>
                </c:pt>
                <c:pt idx="17573">
                  <c:v>001XX W SUPERIOR ST</c:v>
                </c:pt>
                <c:pt idx="17574">
                  <c:v>002XX E CHESTNUT ST</c:v>
                </c:pt>
                <c:pt idx="17575">
                  <c:v>002XX E CONGRESS PW</c:v>
                </c:pt>
                <c:pt idx="17576">
                  <c:v>002XX E DELAWARE PL</c:v>
                </c:pt>
                <c:pt idx="17577">
                  <c:v>002XX E RANDOLPH ST</c:v>
                </c:pt>
                <c:pt idx="17578">
                  <c:v>002XX N ARTESIAN AV</c:v>
                </c:pt>
                <c:pt idx="17579">
                  <c:v>002XX N AUSTIN BLVD</c:v>
                </c:pt>
                <c:pt idx="17580">
                  <c:v>002XX N BEAUBIEN CT</c:v>
                </c:pt>
                <c:pt idx="17581">
                  <c:v>002XX N COLUMBUS DR</c:v>
                </c:pt>
                <c:pt idx="17582">
                  <c:v>002XX N DEARBORN ST</c:v>
                </c:pt>
                <c:pt idx="17583">
                  <c:v>002XX N FRANKLIN ST</c:v>
                </c:pt>
                <c:pt idx="17584">
                  <c:v>002XX N KILDARE AVE</c:v>
                </c:pt>
                <c:pt idx="17585">
                  <c:v>002XX N KOSTNER AVE</c:v>
                </c:pt>
                <c:pt idx="17586">
                  <c:v>002XX N LECLAIRE AV</c:v>
                </c:pt>
                <c:pt idx="17587">
                  <c:v>002XX N MAYFIELD AV</c:v>
                </c:pt>
                <c:pt idx="17588">
                  <c:v>002XX N PARKSIDE AV</c:v>
                </c:pt>
                <c:pt idx="17589">
                  <c:v>002XX N ST LOUIS AV</c:v>
                </c:pt>
                <c:pt idx="17590">
                  <c:v>002XX N STETSON AVE</c:v>
                </c:pt>
                <c:pt idx="17591">
                  <c:v>002XX N WESTERN AVE</c:v>
                </c:pt>
                <c:pt idx="17592">
                  <c:v>002XX N WOLCOTT AVE</c:v>
                </c:pt>
                <c:pt idx="17593">
                  <c:v>002XX S ABERDEEN ST</c:v>
                </c:pt>
                <c:pt idx="17594">
                  <c:v>002XX S ASHLAND AVE</c:v>
                </c:pt>
                <c:pt idx="17595">
                  <c:v>002XX S CAMPBELL AV</c:v>
                </c:pt>
                <c:pt idx="17596">
                  <c:v>002XX S CENTRAL AVE</c:v>
                </c:pt>
                <c:pt idx="17597">
                  <c:v>002XX S HAMILTON AV</c:v>
                </c:pt>
                <c:pt idx="17598">
                  <c:v>002XX S HAMLIN BLVD</c:v>
                </c:pt>
                <c:pt idx="17599">
                  <c:v>002XX S KILBOURN AV</c:v>
                </c:pt>
                <c:pt idx="17600">
                  <c:v>002XX S LA SALLE ST</c:v>
                </c:pt>
                <c:pt idx="17601">
                  <c:v>002XX S LARAMIE AVE</c:v>
                </c:pt>
                <c:pt idx="17602">
                  <c:v>002XX S LAVERGNE AV</c:v>
                </c:pt>
                <c:pt idx="17603">
                  <c:v>002XX S LOCKWOOD AV</c:v>
                </c:pt>
                <c:pt idx="17604">
                  <c:v>002XX S MICHIGAN AV</c:v>
                </c:pt>
                <c:pt idx="17605">
                  <c:v>002XX S OAKLEY BLVD</c:v>
                </c:pt>
                <c:pt idx="17606">
                  <c:v>002XX S SANGAMON ST</c:v>
                </c:pt>
                <c:pt idx="17607">
                  <c:v>002XX S WACKER RAMP</c:v>
                </c:pt>
                <c:pt idx="17608">
                  <c:v>002XX S WOODWARD DR</c:v>
                </c:pt>
                <c:pt idx="17609">
                  <c:v>002XX W CHESTNUT ST</c:v>
                </c:pt>
                <c:pt idx="17610">
                  <c:v>002XX W CONGRESS PW</c:v>
                </c:pt>
                <c:pt idx="17611">
                  <c:v>002XX W DIVERSEY DR</c:v>
                </c:pt>
                <c:pt idx="17612">
                  <c:v>002XX W HARRISON ST</c:v>
                </c:pt>
                <c:pt idx="17613">
                  <c:v>002XX W RANDOLPH ST</c:v>
                </c:pt>
                <c:pt idx="17614">
                  <c:v>002XX W SCHILLER ST</c:v>
                </c:pt>
                <c:pt idx="17615">
                  <c:v>002XX W ST PAUL AVE</c:v>
                </c:pt>
                <c:pt idx="17616">
                  <c:v>003XX E CHICAGO AVE</c:v>
                </c:pt>
                <c:pt idx="17617">
                  <c:v>003XX E EASTGATE PL</c:v>
                </c:pt>
                <c:pt idx="17618">
                  <c:v>003XX E GARFIELD BL</c:v>
                </c:pt>
                <c:pt idx="17619">
                  <c:v>003XX E GARFIELD BV</c:v>
                </c:pt>
                <c:pt idx="17620">
                  <c:v>003XX E ILLINOIS ST</c:v>
                </c:pt>
                <c:pt idx="17621">
                  <c:v>003XX E PERSHING RD</c:v>
                </c:pt>
                <c:pt idx="17622">
                  <c:v>003XX E RIVERWALK S</c:v>
                </c:pt>
                <c:pt idx="17623">
                  <c:v>003XX E SUPERIOR ST</c:v>
                </c:pt>
                <c:pt idx="17624">
                  <c:v>003XX N ABERDEEN ST</c:v>
                </c:pt>
                <c:pt idx="17625">
                  <c:v>003XX N ASHLAND AVE</c:v>
                </c:pt>
                <c:pt idx="17626">
                  <c:v>003XX N CENTRAL AVE</c:v>
                </c:pt>
                <c:pt idx="17627">
                  <c:v>003XX N HARDING AVE</c:v>
                </c:pt>
                <c:pt idx="17628">
                  <c:v>003XX N KENTON  AVE</c:v>
                </c:pt>
                <c:pt idx="17629">
                  <c:v>003XX N KILBOURN AV</c:v>
                </c:pt>
                <c:pt idx="17630">
                  <c:v>003XX N LA SALLE ST</c:v>
                </c:pt>
                <c:pt idx="17631">
                  <c:v>003XX N LARAMIE AVE</c:v>
                </c:pt>
                <c:pt idx="17632">
                  <c:v>003XX N LATROBE AVE</c:v>
                </c:pt>
                <c:pt idx="17633">
                  <c:v>003XX N LAVERGNE AV</c:v>
                </c:pt>
                <c:pt idx="17634">
                  <c:v>003XX N LOCKWOOD AV</c:v>
                </c:pt>
                <c:pt idx="17635">
                  <c:v>003XX N MICHIGAN AV</c:v>
                </c:pt>
                <c:pt idx="17636">
                  <c:v>003XX N OAKLEY BLVD</c:v>
                </c:pt>
                <c:pt idx="17637">
                  <c:v>003XX N SANGAMON ST</c:v>
                </c:pt>
                <c:pt idx="17638">
                  <c:v>003XX S ARTESIAN AV</c:v>
                </c:pt>
                <c:pt idx="17639">
                  <c:v>003XX S AUSTIN BLVD</c:v>
                </c:pt>
                <c:pt idx="17640">
                  <c:v>003XX S COLUMBUS DR</c:v>
                </c:pt>
                <c:pt idx="17641">
                  <c:v>003XX S DEARBORN ST</c:v>
                </c:pt>
                <c:pt idx="17642">
                  <c:v>003XX S FRANKLIN ST</c:v>
                </c:pt>
                <c:pt idx="17643">
                  <c:v>003XX S KILDARE AVE</c:v>
                </c:pt>
                <c:pt idx="17644">
                  <c:v>003XX S KOSTNER AVE</c:v>
                </c:pt>
                <c:pt idx="17645">
                  <c:v>003XX S TRUMBULL AV</c:v>
                </c:pt>
                <c:pt idx="17646">
                  <c:v>003XX S WESTERN AVE</c:v>
                </c:pt>
                <c:pt idx="17647">
                  <c:v>003XX W CHICAGO AVE</c:v>
                </c:pt>
                <c:pt idx="17648">
                  <c:v>003XX W DIVERSEY AV</c:v>
                </c:pt>
                <c:pt idx="17649">
                  <c:v>003XX W DIVERSEY PW</c:v>
                </c:pt>
                <c:pt idx="17650">
                  <c:v>003XX W DIVISION ST</c:v>
                </c:pt>
                <c:pt idx="17651">
                  <c:v>003XX W GARFIELD BL</c:v>
                </c:pt>
                <c:pt idx="17652">
                  <c:v>003XX W GARFIELD BV</c:v>
                </c:pt>
                <c:pt idx="17653">
                  <c:v>003XX W I57 EXPY OB</c:v>
                </c:pt>
                <c:pt idx="17654">
                  <c:v>003XX W ILLINOIS ST</c:v>
                </c:pt>
                <c:pt idx="17655">
                  <c:v>003XX W MONTROSE AV</c:v>
                </c:pt>
                <c:pt idx="17656">
                  <c:v>003XX W NORMAL PKWY</c:v>
                </c:pt>
                <c:pt idx="17657">
                  <c:v>003XX W OLD TOWN CT</c:v>
                </c:pt>
                <c:pt idx="17658">
                  <c:v>003XX W PERSHING RD</c:v>
                </c:pt>
                <c:pt idx="17659">
                  <c:v>003XX W SUPERIOR ST</c:v>
                </c:pt>
                <c:pt idx="17660">
                  <c:v>003XX W WEBSTER AVE</c:v>
                </c:pt>
                <c:pt idx="17661">
                  <c:v>004XX E RANDOLPH ST</c:v>
                </c:pt>
                <c:pt idx="17662">
                  <c:v>004XX E WACKER RAMP</c:v>
                </c:pt>
                <c:pt idx="17663">
                  <c:v>004XX N ARTESIAN AV</c:v>
                </c:pt>
                <c:pt idx="17664">
                  <c:v>004XX N AUSTIN BLVD</c:v>
                </c:pt>
                <c:pt idx="17665">
                  <c:v>004XX N COLUMBUS DR</c:v>
                </c:pt>
                <c:pt idx="17666">
                  <c:v>004XX N DEARBORN ST</c:v>
                </c:pt>
                <c:pt idx="17667">
                  <c:v>004XX N FRANKLIN ST</c:v>
                </c:pt>
                <c:pt idx="17668">
                  <c:v>004XX N LA SALLE DR</c:v>
                </c:pt>
                <c:pt idx="17669">
                  <c:v>004XX N LECLAIRE AV</c:v>
                </c:pt>
                <c:pt idx="17670">
                  <c:v>004XX N MAYFIELD AV</c:v>
                </c:pt>
                <c:pt idx="17671">
                  <c:v>004XX N MC CLURG CT</c:v>
                </c:pt>
                <c:pt idx="17672">
                  <c:v>004XX N PARKSIDE AV</c:v>
                </c:pt>
                <c:pt idx="17673">
                  <c:v>004XX N ST LOUIS AV</c:v>
                </c:pt>
                <c:pt idx="17674">
                  <c:v>004XX N TRUMBULL AV</c:v>
                </c:pt>
                <c:pt idx="17675">
                  <c:v>004XX N WESTERN AVE</c:v>
                </c:pt>
                <c:pt idx="17676">
                  <c:v>004XX N WOLCOTT AVE</c:v>
                </c:pt>
                <c:pt idx="17677">
                  <c:v>004XX S ABERDEEN ST</c:v>
                </c:pt>
                <c:pt idx="17678">
                  <c:v>004XX S ASHLAND AVE</c:v>
                </c:pt>
                <c:pt idx="17679">
                  <c:v>004XX S CENTRAL AVE</c:v>
                </c:pt>
                <c:pt idx="17680">
                  <c:v>004XX S HAMLIN BLVD</c:v>
                </c:pt>
                <c:pt idx="17681">
                  <c:v>004XX S KILBOURN AV</c:v>
                </c:pt>
                <c:pt idx="17682">
                  <c:v>004XX S LA SALLE ST</c:v>
                </c:pt>
                <c:pt idx="17683">
                  <c:v>004XX S LARAMIE AVE</c:v>
                </c:pt>
                <c:pt idx="17684">
                  <c:v>004XX S LAVERGNE AV</c:v>
                </c:pt>
                <c:pt idx="17685">
                  <c:v>004XX S LOCKWOOD AV</c:v>
                </c:pt>
                <c:pt idx="17686">
                  <c:v>004XX S MICHIGAN AV</c:v>
                </c:pt>
                <c:pt idx="17687">
                  <c:v>004XX S OAKLEY BLVD</c:v>
                </c:pt>
                <c:pt idx="17688">
                  <c:v>004XX S PLYMOUTH CT</c:v>
                </c:pt>
                <c:pt idx="17689">
                  <c:v>004XX S PULASKI RD.</c:v>
                </c:pt>
                <c:pt idx="17690">
                  <c:v>004XX S SANGAMON ST</c:v>
                </c:pt>
                <c:pt idx="17691">
                  <c:v>004XX W ARMITAGE AV</c:v>
                </c:pt>
                <c:pt idx="17692">
                  <c:v>004XX W BELMONT AVE</c:v>
                </c:pt>
                <c:pt idx="17693">
                  <c:v>004XX W CHESTNUT ST</c:v>
                </c:pt>
                <c:pt idx="17694">
                  <c:v>004XX W CONGRESS PW</c:v>
                </c:pt>
                <c:pt idx="17695">
                  <c:v>004XX W DICKENS AVE</c:v>
                </c:pt>
                <c:pt idx="17696">
                  <c:v>004XX W HARRISON ST</c:v>
                </c:pt>
                <c:pt idx="17697">
                  <c:v>004XX W MONTROSE DR</c:v>
                </c:pt>
                <c:pt idx="17698">
                  <c:v>004XX W OAKDALE AVE</c:v>
                </c:pt>
                <c:pt idx="17699">
                  <c:v>004XX W RANDOLPH ST</c:v>
                </c:pt>
                <c:pt idx="17700">
                  <c:v>004XX W SCHILLER ST</c:v>
                </c:pt>
                <c:pt idx="17701">
                  <c:v>004XX W ST JAMES PL</c:v>
                </c:pt>
                <c:pt idx="17702">
                  <c:v>004XX W SULLIVAN ST</c:v>
                </c:pt>
                <c:pt idx="17703">
                  <c:v>005XX E GARFIELD BV</c:v>
                </c:pt>
                <c:pt idx="17704">
                  <c:v>005XX E ILLINOIS ST</c:v>
                </c:pt>
                <c:pt idx="17705">
                  <c:v>005XX E PERSHING RD</c:v>
                </c:pt>
                <c:pt idx="17706">
                  <c:v>005XX N ASHLAND AVE</c:v>
                </c:pt>
                <c:pt idx="17707">
                  <c:v>005XX N CAMPBELL AV</c:v>
                </c:pt>
                <c:pt idx="17708">
                  <c:v>005XX N CENTRAL AVE</c:v>
                </c:pt>
                <c:pt idx="17709">
                  <c:v>005XX N HARDING AVE</c:v>
                </c:pt>
                <c:pt idx="17710">
                  <c:v>005XX N HARTLAND CT</c:v>
                </c:pt>
                <c:pt idx="17711">
                  <c:v>005XX N KILBOURN AV</c:v>
                </c:pt>
                <c:pt idx="17712">
                  <c:v>005XX N LA SALLE ST</c:v>
                </c:pt>
                <c:pt idx="17713">
                  <c:v>005XX N LARAMIE AVE</c:v>
                </c:pt>
                <c:pt idx="17714">
                  <c:v>005XX N LAVERGNE AV</c:v>
                </c:pt>
                <c:pt idx="17715">
                  <c:v>005XX N LAWNDALE AV</c:v>
                </c:pt>
                <c:pt idx="17716">
                  <c:v>005XX N LOCKWOOD AV</c:v>
                </c:pt>
                <c:pt idx="17717">
                  <c:v>005XX N MICHIGAN AV</c:v>
                </c:pt>
                <c:pt idx="17718">
                  <c:v>005XX N OAKLEY BLVD</c:v>
                </c:pt>
                <c:pt idx="17719">
                  <c:v>005XX N RIDGEWAY AV</c:v>
                </c:pt>
                <c:pt idx="17720">
                  <c:v>005XX N ST CLAIR ST</c:v>
                </c:pt>
                <c:pt idx="17721">
                  <c:v>005XX S AUSTIN BLVD</c:v>
                </c:pt>
                <c:pt idx="17722">
                  <c:v>005XX S COLUMBUS DR</c:v>
                </c:pt>
                <c:pt idx="17723">
                  <c:v>005XX S DEARBORN ST</c:v>
                </c:pt>
                <c:pt idx="17724">
                  <c:v>005XX S FRANKLIN ST</c:v>
                </c:pt>
                <c:pt idx="17725">
                  <c:v>005XX S KOSTNER AVE</c:v>
                </c:pt>
                <c:pt idx="17726">
                  <c:v>005XX S WESTERN AVE</c:v>
                </c:pt>
                <c:pt idx="17727">
                  <c:v>005XX S WOLCOTT AVE</c:v>
                </c:pt>
                <c:pt idx="17728">
                  <c:v>005XX W BROMPTON AV</c:v>
                </c:pt>
                <c:pt idx="17729">
                  <c:v>005XX W CHICAGO AVE</c:v>
                </c:pt>
                <c:pt idx="17730">
                  <c:v>005XX W CORNELIA AV</c:v>
                </c:pt>
                <c:pt idx="17731">
                  <c:v>005XX W DIVERSEY AV</c:v>
                </c:pt>
                <c:pt idx="17732">
                  <c:v>005XX W DIVERSEY PW</c:v>
                </c:pt>
                <c:pt idx="17733">
                  <c:v>005XX W DIVISION ST</c:v>
                </c:pt>
                <c:pt idx="17734">
                  <c:v>005XX W DRUMMOND PL</c:v>
                </c:pt>
                <c:pt idx="17735">
                  <c:v>005XX W GARFIELD BL</c:v>
                </c:pt>
                <c:pt idx="17736">
                  <c:v>005XX W GARFIELD BV</c:v>
                </c:pt>
                <c:pt idx="17737">
                  <c:v>005XX W GRENSHAW ST</c:v>
                </c:pt>
                <c:pt idx="17738">
                  <c:v>005XX W I57 EXPY OB</c:v>
                </c:pt>
                <c:pt idx="17739">
                  <c:v>005XX W LAWRENCE AV</c:v>
                </c:pt>
                <c:pt idx="17740">
                  <c:v>005XX W MONTROSE AV</c:v>
                </c:pt>
                <c:pt idx="17741">
                  <c:v>005XX W OHIO FEEDER</c:v>
                </c:pt>
                <c:pt idx="17742">
                  <c:v>005XX W PERSHING RD</c:v>
                </c:pt>
                <c:pt idx="17743">
                  <c:v>005XX W SUPERIOR ST</c:v>
                </c:pt>
                <c:pt idx="17744">
                  <c:v>005XX W WEBSTER AVE</c:v>
                </c:pt>
                <c:pt idx="17745">
                  <c:v>006XX E RANDOLPH ST</c:v>
                </c:pt>
                <c:pt idx="17746">
                  <c:v>006XX E WOODLAND PK</c:v>
                </c:pt>
                <c:pt idx="17747">
                  <c:v>006XX N AUSTIN BLVD</c:v>
                </c:pt>
                <c:pt idx="17748">
                  <c:v>006XX N DEARBORN ST</c:v>
                </c:pt>
                <c:pt idx="17749">
                  <c:v>006XX N Dearborn St</c:v>
                </c:pt>
                <c:pt idx="17750">
                  <c:v>006XX N FRANKLIN ST</c:v>
                </c:pt>
                <c:pt idx="17751">
                  <c:v>006XX N LA SALLE DR</c:v>
                </c:pt>
                <c:pt idx="17752">
                  <c:v>006XX N LECLAIRE AV</c:v>
                </c:pt>
                <c:pt idx="17753">
                  <c:v>006XX N MAYFIELD AV</c:v>
                </c:pt>
                <c:pt idx="17754">
                  <c:v>006XX N MC CLURG CT</c:v>
                </c:pt>
                <c:pt idx="17755">
                  <c:v>006XX N PARKSIDE AV</c:v>
                </c:pt>
                <c:pt idx="17756">
                  <c:v>006XX N ROCKWELL ST</c:v>
                </c:pt>
                <c:pt idx="17757">
                  <c:v>006XX N SEDGWICK ST</c:v>
                </c:pt>
                <c:pt idx="17758">
                  <c:v>006XX N ST LOUIS AV</c:v>
                </c:pt>
                <c:pt idx="17759">
                  <c:v>006XX N STREETER DR</c:v>
                </c:pt>
                <c:pt idx="17760">
                  <c:v>006XX N TRUMBULL AV</c:v>
                </c:pt>
                <c:pt idx="17761">
                  <c:v>006XX N WESTERN AVE</c:v>
                </c:pt>
                <c:pt idx="17762">
                  <c:v>006XX N WOLCOTT AVE</c:v>
                </c:pt>
                <c:pt idx="17763">
                  <c:v>006XX S ASHLAND AVE</c:v>
                </c:pt>
                <c:pt idx="17764">
                  <c:v>006XX S CAMPBELL AV</c:v>
                </c:pt>
                <c:pt idx="17765">
                  <c:v>006XX S CENTRAL AVE</c:v>
                </c:pt>
                <c:pt idx="17766">
                  <c:v>006XX S KILBOURN AV</c:v>
                </c:pt>
                <c:pt idx="17767">
                  <c:v>006XX S LA SALLE ST</c:v>
                </c:pt>
                <c:pt idx="17768">
                  <c:v>006XX S LARAMIE AVE</c:v>
                </c:pt>
                <c:pt idx="17769">
                  <c:v>006XX S LAVERGNE AV</c:v>
                </c:pt>
                <c:pt idx="17770">
                  <c:v>006XX S LAWNDALE AV</c:v>
                </c:pt>
                <c:pt idx="17771">
                  <c:v>006XX S LOCKWOOD AV</c:v>
                </c:pt>
                <c:pt idx="17772">
                  <c:v>006XX S MICHIGAN AV</c:v>
                </c:pt>
                <c:pt idx="17773">
                  <c:v>006XX S OAKLEY BLVD</c:v>
                </c:pt>
                <c:pt idx="17774">
                  <c:v>006XX S PLYMOUTH CT</c:v>
                </c:pt>
                <c:pt idx="17775">
                  <c:v>006XX W ARMITAGE AV</c:v>
                </c:pt>
                <c:pt idx="17776">
                  <c:v>006XX W BELMONT AVE</c:v>
                </c:pt>
                <c:pt idx="17777">
                  <c:v>006XX W CONGRESS PW</c:v>
                </c:pt>
                <c:pt idx="17778">
                  <c:v>006XX W DICKENS AVE</c:v>
                </c:pt>
                <c:pt idx="17779">
                  <c:v>006XX W HARRISON ST</c:v>
                </c:pt>
                <c:pt idx="17780">
                  <c:v>006XX W LAWRENCE DR</c:v>
                </c:pt>
                <c:pt idx="17781">
                  <c:v>006XX W MONTROSE DR</c:v>
                </c:pt>
                <c:pt idx="17782">
                  <c:v>006XX W OAKDALE AVE</c:v>
                </c:pt>
                <c:pt idx="17783">
                  <c:v>006XX W RANDOLPH ST</c:v>
                </c:pt>
                <c:pt idx="17784">
                  <c:v>006XX W SCHUBERT AV</c:v>
                </c:pt>
                <c:pt idx="17785">
                  <c:v>006XX W WAVELAND AV</c:v>
                </c:pt>
                <c:pt idx="17786">
                  <c:v>007XX E GARFIELD BV</c:v>
                </c:pt>
                <c:pt idx="17787">
                  <c:v>007XX E PERSHING RD</c:v>
                </c:pt>
                <c:pt idx="17788">
                  <c:v>007XX N ABERDEEN ST</c:v>
                </c:pt>
                <c:pt idx="17789">
                  <c:v>007XX N ASHLAND AVE</c:v>
                </c:pt>
                <c:pt idx="17790">
                  <c:v>007XX N CAMPBELL AV</c:v>
                </c:pt>
                <c:pt idx="17791">
                  <c:v>007XX N CENTRAL AVE</c:v>
                </c:pt>
                <c:pt idx="17792">
                  <c:v>007XX N HARDING AVE</c:v>
                </c:pt>
                <c:pt idx="17793">
                  <c:v>007XX N KILBOURN AV</c:v>
                </c:pt>
                <c:pt idx="17794">
                  <c:v>007XX N LA SALLE ST</c:v>
                </c:pt>
                <c:pt idx="17795">
                  <c:v>007XX N LARAMIE AVE</c:v>
                </c:pt>
                <c:pt idx="17796">
                  <c:v>007XX N LARRABEE ST</c:v>
                </c:pt>
                <c:pt idx="17797">
                  <c:v>007XX N LATROBE AVE</c:v>
                </c:pt>
                <c:pt idx="17798">
                  <c:v>007XX N LAVERGNE AV</c:v>
                </c:pt>
                <c:pt idx="17799">
                  <c:v>007XX N LAWNDALE AV</c:v>
                </c:pt>
                <c:pt idx="17800">
                  <c:v>007XX N LOCKWOOD AV</c:v>
                </c:pt>
                <c:pt idx="17801">
                  <c:v>007XX N MICHIGAN AV</c:v>
                </c:pt>
                <c:pt idx="17802">
                  <c:v>007XX N OAKLEY BLVD</c:v>
                </c:pt>
                <c:pt idx="17803">
                  <c:v>007XX N OGDEN AV ER</c:v>
                </c:pt>
                <c:pt idx="17804">
                  <c:v>007XX N RIDGEWAY AV</c:v>
                </c:pt>
                <c:pt idx="17805">
                  <c:v>007XX N SANGAMON ST</c:v>
                </c:pt>
                <c:pt idx="17806">
                  <c:v>007XX N ST CLAIR ST</c:v>
                </c:pt>
                <c:pt idx="17807">
                  <c:v>007XX N WALLER  AVE</c:v>
                </c:pt>
                <c:pt idx="17808">
                  <c:v>007XX S AUSTIN BLVD</c:v>
                </c:pt>
                <c:pt idx="17809">
                  <c:v>007XX S COLUMBUS DR</c:v>
                </c:pt>
                <c:pt idx="17810">
                  <c:v>007XX S DEARBORN ST</c:v>
                </c:pt>
                <c:pt idx="17811">
                  <c:v>007XX S KEDVALE AVE</c:v>
                </c:pt>
                <c:pt idx="17812">
                  <c:v>007XX S KILDARE AVE</c:v>
                </c:pt>
                <c:pt idx="17813">
                  <c:v>007XX S KOSTNER AVE</c:v>
                </c:pt>
                <c:pt idx="17814">
                  <c:v>007XX S ST LOUIS AV</c:v>
                </c:pt>
                <c:pt idx="17815">
                  <c:v>007XX S WESTERN AVE</c:v>
                </c:pt>
                <c:pt idx="17816">
                  <c:v>007XX S WOLCOTT AVE</c:v>
                </c:pt>
                <c:pt idx="17817">
                  <c:v>007XX W BROMPTON AV</c:v>
                </c:pt>
                <c:pt idx="17818">
                  <c:v>007XX W CHICAGO AVE</c:v>
                </c:pt>
                <c:pt idx="17819">
                  <c:v>007XX W CORNELIA AV</c:v>
                </c:pt>
                <c:pt idx="17820">
                  <c:v>007XX W DIVERSEY AV</c:v>
                </c:pt>
                <c:pt idx="17821">
                  <c:v>007XX W DIVERSEY PW</c:v>
                </c:pt>
                <c:pt idx="17822">
                  <c:v>007XX W DIVISION ST</c:v>
                </c:pt>
                <c:pt idx="17823">
                  <c:v>007XX W GARFIELD BL</c:v>
                </c:pt>
                <c:pt idx="17824">
                  <c:v>007XX W GARFIELD BV</c:v>
                </c:pt>
                <c:pt idx="17825">
                  <c:v>007XX W GUNNISON ST</c:v>
                </c:pt>
                <c:pt idx="17826">
                  <c:v>007XX W LAKESIDE PL</c:v>
                </c:pt>
                <c:pt idx="17827">
                  <c:v>007XX W LAWRENCE AV</c:v>
                </c:pt>
                <c:pt idx="17828">
                  <c:v>007XX W MONTROSE AV</c:v>
                </c:pt>
                <c:pt idx="17829">
                  <c:v>007XX W OHIO FEEDER</c:v>
                </c:pt>
                <c:pt idx="17830">
                  <c:v>007XX W PERSHING RD</c:v>
                </c:pt>
                <c:pt idx="17831">
                  <c:v>007XX W SHERIDAN RD</c:v>
                </c:pt>
                <c:pt idx="17832">
                  <c:v>007XX W Sheridan Rd</c:v>
                </c:pt>
                <c:pt idx="17833">
                  <c:v>007XX W WEBSTER AVE</c:v>
                </c:pt>
                <c:pt idx="17834">
                  <c:v>008XX N AUSTIN BLVD</c:v>
                </c:pt>
                <c:pt idx="17835">
                  <c:v>008XX N DEARBORN ST</c:v>
                </c:pt>
                <c:pt idx="17836">
                  <c:v>008XX N FRANKLIN ST</c:v>
                </c:pt>
                <c:pt idx="17837">
                  <c:v>008XX N KEDVALE AVE</c:v>
                </c:pt>
                <c:pt idx="17838">
                  <c:v>008XX N KILDARE AVE</c:v>
                </c:pt>
                <c:pt idx="17839">
                  <c:v>008XX N KOSTNER AVE</c:v>
                </c:pt>
                <c:pt idx="17840">
                  <c:v>008XX N LA SALLE DR</c:v>
                </c:pt>
                <c:pt idx="17841">
                  <c:v>008XX N LECLAIRE AV</c:v>
                </c:pt>
                <c:pt idx="17842">
                  <c:v>008XX N MAYFIELD AV</c:v>
                </c:pt>
                <c:pt idx="17843">
                  <c:v>008XX N PARKSIDE AV</c:v>
                </c:pt>
                <c:pt idx="17844">
                  <c:v>008XX N ROCKWELL ST</c:v>
                </c:pt>
                <c:pt idx="17845">
                  <c:v>008XX N SEDGWICK ST</c:v>
                </c:pt>
                <c:pt idx="17846">
                  <c:v>008XX N ST LOUIS AV</c:v>
                </c:pt>
                <c:pt idx="17847">
                  <c:v>008XX N TRUMBULL AV</c:v>
                </c:pt>
                <c:pt idx="17848">
                  <c:v>008XX N WESTERN AVE</c:v>
                </c:pt>
                <c:pt idx="17849">
                  <c:v>008XX N WOLCOTT AVE</c:v>
                </c:pt>
                <c:pt idx="17850">
                  <c:v>008XX S ASHLAND AVE</c:v>
                </c:pt>
                <c:pt idx="17851">
                  <c:v>008XX S CAMPBELL AV</c:v>
                </c:pt>
                <c:pt idx="17852">
                  <c:v>008XX S CENTRAL AVE</c:v>
                </c:pt>
                <c:pt idx="17853">
                  <c:v>008XX S KILBOURN AV</c:v>
                </c:pt>
                <c:pt idx="17854">
                  <c:v>008XX S LA SALLE ST</c:v>
                </c:pt>
                <c:pt idx="17855">
                  <c:v>008XX S LARAMIE AVE</c:v>
                </c:pt>
                <c:pt idx="17856">
                  <c:v>008XX S MICHIGAN AV</c:v>
                </c:pt>
                <c:pt idx="17857">
                  <c:v>008XX S OAKLEY BLVD</c:v>
                </c:pt>
                <c:pt idx="17858">
                  <c:v>008XX S PLYMOUTH CT</c:v>
                </c:pt>
                <c:pt idx="17859">
                  <c:v>008XX W AGATITE AVE</c:v>
                </c:pt>
                <c:pt idx="17860">
                  <c:v>008XX W ARMITAGE AV</c:v>
                </c:pt>
                <c:pt idx="17861">
                  <c:v>008XX W BELMONT AVE</c:v>
                </c:pt>
                <c:pt idx="17862">
                  <c:v>008XX W CHALMERS PL</c:v>
                </c:pt>
                <c:pt idx="17863">
                  <c:v>008XX W CONGRESS PW</c:v>
                </c:pt>
                <c:pt idx="17864">
                  <c:v>008XX W DICKENS AVE</c:v>
                </c:pt>
                <c:pt idx="17865">
                  <c:v>008XX W EASTWOOD AV</c:v>
                </c:pt>
                <c:pt idx="17866">
                  <c:v>008XX W HARRISON ST</c:v>
                </c:pt>
                <c:pt idx="17867">
                  <c:v>008XX W NEWPORT AVE</c:v>
                </c:pt>
                <c:pt idx="17868">
                  <c:v>008XX W OAKDALE AVE</c:v>
                </c:pt>
                <c:pt idx="17869">
                  <c:v>008XX W RANDOLPH SD</c:v>
                </c:pt>
                <c:pt idx="17870">
                  <c:v>008XX W RANDOLPH ST</c:v>
                </c:pt>
                <c:pt idx="17871">
                  <c:v>008XX W SCHUBERT AV</c:v>
                </c:pt>
                <c:pt idx="17872">
                  <c:v>008XX W WAVELAND AV</c:v>
                </c:pt>
                <c:pt idx="17873">
                  <c:v>009XX E PERSHING RD</c:v>
                </c:pt>
                <c:pt idx="17874">
                  <c:v>009XX N ASHLAND AVE</c:v>
                </c:pt>
                <c:pt idx="17875">
                  <c:v>009XX N CAMPBELL AV</c:v>
                </c:pt>
                <c:pt idx="17876">
                  <c:v>009XX N CENTRAL AVE</c:v>
                </c:pt>
                <c:pt idx="17877">
                  <c:v>009XX N HARDING AVE</c:v>
                </c:pt>
                <c:pt idx="17878">
                  <c:v>009XX N KEYSTONE AV</c:v>
                </c:pt>
                <c:pt idx="17879">
                  <c:v>009XX N KILBOURN AV</c:v>
                </c:pt>
                <c:pt idx="17880">
                  <c:v>009XX N LA SALLE ST</c:v>
                </c:pt>
                <c:pt idx="17881">
                  <c:v>009XX N LARAMIE AVE</c:v>
                </c:pt>
                <c:pt idx="17882">
                  <c:v>009XX N LARRABEE ST</c:v>
                </c:pt>
                <c:pt idx="17883">
                  <c:v>009XX N LATROBE AVE</c:v>
                </c:pt>
                <c:pt idx="17884">
                  <c:v>009XX N LAVERGNE AV</c:v>
                </c:pt>
                <c:pt idx="17885">
                  <c:v>009XX N LAWNDALE AV</c:v>
                </c:pt>
                <c:pt idx="17886">
                  <c:v>009XX N LOCKWOOD AV</c:v>
                </c:pt>
                <c:pt idx="17887">
                  <c:v>009XX N MICHIGAN AV</c:v>
                </c:pt>
                <c:pt idx="17888">
                  <c:v>009XX N OAKLEY BLVD</c:v>
                </c:pt>
                <c:pt idx="17889">
                  <c:v>009XX N RICHMOND ST</c:v>
                </c:pt>
                <c:pt idx="17890">
                  <c:v>009XX N RIDGEWAY AV</c:v>
                </c:pt>
                <c:pt idx="17891">
                  <c:v>009XX S AUSTIN BLVD</c:v>
                </c:pt>
                <c:pt idx="17892">
                  <c:v>009XX S COLUMBUS DR</c:v>
                </c:pt>
                <c:pt idx="17893">
                  <c:v>009XX S KILDARE AVE</c:v>
                </c:pt>
                <c:pt idx="17894">
                  <c:v>009XX S KOSTNER AVE</c:v>
                </c:pt>
                <c:pt idx="17895">
                  <c:v>009XX S MAYFIELD AV</c:v>
                </c:pt>
                <c:pt idx="17896">
                  <c:v>009XX S MONITOR AVE</c:v>
                </c:pt>
                <c:pt idx="17897">
                  <c:v>009XX S WESTERN AVE</c:v>
                </c:pt>
                <c:pt idx="17898">
                  <c:v>009XX S WOLCOTT AVE</c:v>
                </c:pt>
                <c:pt idx="17899">
                  <c:v>009XX W ARDMORE AVE</c:v>
                </c:pt>
                <c:pt idx="17900">
                  <c:v>009XX W CHICAGO AVE</c:v>
                </c:pt>
                <c:pt idx="17901">
                  <c:v>009XX W CORNELIA AV</c:v>
                </c:pt>
                <c:pt idx="17902">
                  <c:v>009XX W DIVERSEY AV</c:v>
                </c:pt>
                <c:pt idx="17903">
                  <c:v>009XX W DIVERSEY PW</c:v>
                </c:pt>
                <c:pt idx="17904">
                  <c:v>009XX W DIVISION ST</c:v>
                </c:pt>
                <c:pt idx="17905">
                  <c:v>009XX W EXCHANGE AV</c:v>
                </c:pt>
                <c:pt idx="17906">
                  <c:v>009XX W FLETCHER ST</c:v>
                </c:pt>
                <c:pt idx="17907">
                  <c:v>009XX W GARFIELD BL</c:v>
                </c:pt>
                <c:pt idx="17908">
                  <c:v>009XX W GARFIELD BV</c:v>
                </c:pt>
                <c:pt idx="17909">
                  <c:v>009XX W GUNNISON ST</c:v>
                </c:pt>
                <c:pt idx="17910">
                  <c:v>009XX W LAKESIDE PL</c:v>
                </c:pt>
                <c:pt idx="17911">
                  <c:v>009XX W LAWRENCE AV</c:v>
                </c:pt>
                <c:pt idx="17912">
                  <c:v>009XX W MARGATE TER</c:v>
                </c:pt>
                <c:pt idx="17913">
                  <c:v>009XX W MONTROSE AV</c:v>
                </c:pt>
                <c:pt idx="17914">
                  <c:v>009XX W PERSHING RD</c:v>
                </c:pt>
                <c:pt idx="17915">
                  <c:v>009XX W SHERIDAN RD</c:v>
                </c:pt>
                <c:pt idx="17916">
                  <c:v>009XX W SUPERIOR ST</c:v>
                </c:pt>
                <c:pt idx="17917">
                  <c:v>009XX W WEBSTER AVE</c:v>
                </c:pt>
                <c:pt idx="17918">
                  <c:v>009XX W WINDSOR AVE</c:v>
                </c:pt>
                <c:pt idx="17919">
                  <c:v>010XX N ASHLAND AVE</c:v>
                </c:pt>
                <c:pt idx="17920">
                  <c:v>010XX N CAMPBELL AV</c:v>
                </c:pt>
                <c:pt idx="17921">
                  <c:v>010XX N CENTRAL AVE</c:v>
                </c:pt>
                <c:pt idx="17922">
                  <c:v>010XX N HARDING AVE</c:v>
                </c:pt>
                <c:pt idx="17923">
                  <c:v>010XX N HICKORY AVE</c:v>
                </c:pt>
                <c:pt idx="17924">
                  <c:v>010XX N HUMBOLDT BV</c:v>
                </c:pt>
                <c:pt idx="17925">
                  <c:v>010XX N HUMBOLDT DR</c:v>
                </c:pt>
                <c:pt idx="17926">
                  <c:v>010XX N KEYSTONE AV</c:v>
                </c:pt>
                <c:pt idx="17927">
                  <c:v>010XX N KILBOURN AV</c:v>
                </c:pt>
                <c:pt idx="17928">
                  <c:v>010XX N LA SALLE ST</c:v>
                </c:pt>
                <c:pt idx="17929">
                  <c:v>010XX N LARAMIE AVE</c:v>
                </c:pt>
                <c:pt idx="17930">
                  <c:v>010XX N LARRABEE ST</c:v>
                </c:pt>
                <c:pt idx="17931">
                  <c:v>010XX N LATROBE AVE</c:v>
                </c:pt>
                <c:pt idx="17932">
                  <c:v>010XX N LAVERGNE AV</c:v>
                </c:pt>
                <c:pt idx="17933">
                  <c:v>010XX N LAWNDALE AV</c:v>
                </c:pt>
                <c:pt idx="17934">
                  <c:v>010XX N LOCKWOOD AV</c:v>
                </c:pt>
                <c:pt idx="17935">
                  <c:v>010XX N MICHIGAN AV</c:v>
                </c:pt>
                <c:pt idx="17936">
                  <c:v>010XX N OAKLEY BLVD</c:v>
                </c:pt>
                <c:pt idx="17937">
                  <c:v>010XX N RICHMOND ST</c:v>
                </c:pt>
                <c:pt idx="17938">
                  <c:v>010XX N RIDGEWAY AV</c:v>
                </c:pt>
                <c:pt idx="17939">
                  <c:v>010XX S AUSTIN BLVD</c:v>
                </c:pt>
                <c:pt idx="17940">
                  <c:v>010XX S COLUMBUS DR</c:v>
                </c:pt>
                <c:pt idx="17941">
                  <c:v>010XX S KILDARE AVE</c:v>
                </c:pt>
                <c:pt idx="17942">
                  <c:v>010XX S KOSTNER AVE</c:v>
                </c:pt>
                <c:pt idx="17943">
                  <c:v>010XX S MAYFIELD AV</c:v>
                </c:pt>
                <c:pt idx="17944">
                  <c:v>010XX S MONITOR AVE</c:v>
                </c:pt>
                <c:pt idx="17945">
                  <c:v>010XX S WESTERN AVE</c:v>
                </c:pt>
                <c:pt idx="17946">
                  <c:v>010XX W ARDMORE AVE</c:v>
                </c:pt>
                <c:pt idx="17947">
                  <c:v>010XX W CATALPA AVE</c:v>
                </c:pt>
                <c:pt idx="17948">
                  <c:v>010XX W CHICAGO AVE</c:v>
                </c:pt>
                <c:pt idx="17949">
                  <c:v>010XX W CORNELIA AV</c:v>
                </c:pt>
                <c:pt idx="17950">
                  <c:v>010XX W DIVERSEY AV</c:v>
                </c:pt>
                <c:pt idx="17951">
                  <c:v>010XX W DIVERSEY PW</c:v>
                </c:pt>
                <c:pt idx="17952">
                  <c:v>010XX W DIVISION ST</c:v>
                </c:pt>
                <c:pt idx="17953">
                  <c:v>010XX W EXCHANGE AV</c:v>
                </c:pt>
                <c:pt idx="17954">
                  <c:v>010XX W GARFIELD BL</c:v>
                </c:pt>
                <c:pt idx="17955">
                  <c:v>010XX W GARFIELD BV</c:v>
                </c:pt>
                <c:pt idx="17956">
                  <c:v>010XX W GLENLAKE AV</c:v>
                </c:pt>
                <c:pt idx="17957">
                  <c:v>010XX W LAWRENCE AV</c:v>
                </c:pt>
                <c:pt idx="17958">
                  <c:v>010XX W MONTROSE AV</c:v>
                </c:pt>
                <c:pt idx="17959">
                  <c:v>010XX W PERSHING RD</c:v>
                </c:pt>
                <c:pt idx="17960">
                  <c:v>010XX W ROSEMONT AV</c:v>
                </c:pt>
                <c:pt idx="17961">
                  <c:v>010XX W SHERIDAN RD</c:v>
                </c:pt>
                <c:pt idx="17962">
                  <c:v>010XX W WEBSTER AVE</c:v>
                </c:pt>
                <c:pt idx="17963">
                  <c:v>011XX N AUSTIN BLVD</c:v>
                </c:pt>
                <c:pt idx="17964">
                  <c:v>011XX N DEARBORN ST</c:v>
                </c:pt>
                <c:pt idx="17965">
                  <c:v>011XX N DIVISION ST</c:v>
                </c:pt>
                <c:pt idx="17966">
                  <c:v>011XX N KEDVALE AVE</c:v>
                </c:pt>
                <c:pt idx="17967">
                  <c:v>011XX N KILDARE AVE</c:v>
                </c:pt>
                <c:pt idx="17968">
                  <c:v>011XX N KOSTNER AVE</c:v>
                </c:pt>
                <c:pt idx="17969">
                  <c:v>011XX N LA SALLE DR</c:v>
                </c:pt>
                <c:pt idx="17970">
                  <c:v>011XX N LECLAIRE AV</c:v>
                </c:pt>
                <c:pt idx="17971">
                  <c:v>011XX N MAYFIELD AV</c:v>
                </c:pt>
                <c:pt idx="17972">
                  <c:v>011XX N MONITOR AVE</c:v>
                </c:pt>
                <c:pt idx="17973">
                  <c:v>011XX N PARKSIDE AV</c:v>
                </c:pt>
                <c:pt idx="17974">
                  <c:v>011XX N ROCKWELL ST</c:v>
                </c:pt>
                <c:pt idx="17975">
                  <c:v>011XX N SEDGWICK ST</c:v>
                </c:pt>
                <c:pt idx="17976">
                  <c:v>011XX N WESTERN AVE</c:v>
                </c:pt>
                <c:pt idx="17977">
                  <c:v>011XX N WOLCOTT AVE</c:v>
                </c:pt>
                <c:pt idx="17978">
                  <c:v>011XX S ABERDEEN ST</c:v>
                </c:pt>
                <c:pt idx="17979">
                  <c:v>011XX S ASHLAND AVE</c:v>
                </c:pt>
                <c:pt idx="17980">
                  <c:v>011XX S CAMPBELL AV</c:v>
                </c:pt>
                <c:pt idx="17981">
                  <c:v>011XX S CENTRAL AVE</c:v>
                </c:pt>
                <c:pt idx="17982">
                  <c:v>011XX S DELANO CT E</c:v>
                </c:pt>
                <c:pt idx="17983">
                  <c:v>011XX S DELANO CT W</c:v>
                </c:pt>
                <c:pt idx="17984">
                  <c:v>011XX S HAMILTON AV</c:v>
                </c:pt>
                <c:pt idx="17985">
                  <c:v>011XX S LARAMIE AVE</c:v>
                </c:pt>
                <c:pt idx="17986">
                  <c:v>011XX S MICHIGAN AV</c:v>
                </c:pt>
                <c:pt idx="17987">
                  <c:v>011XX S OAKLEY BLVD</c:v>
                </c:pt>
                <c:pt idx="17988">
                  <c:v>011XX S PLYMOUTH CT</c:v>
                </c:pt>
                <c:pt idx="17989">
                  <c:v>011XX S RICHMOND ST</c:v>
                </c:pt>
                <c:pt idx="17990">
                  <c:v>011XX W ARMITAGE AV</c:v>
                </c:pt>
                <c:pt idx="17991">
                  <c:v>011XX W BALMORAL AV</c:v>
                </c:pt>
                <c:pt idx="17992">
                  <c:v>011XX W BELMONT AVE</c:v>
                </c:pt>
                <c:pt idx="17993">
                  <c:v>011XX W CARROLL AVE</c:v>
                </c:pt>
                <c:pt idx="17994">
                  <c:v>011XX W CHESTNUT ST</c:v>
                </c:pt>
                <c:pt idx="17995">
                  <c:v>011XX W COLUMBIA AV</c:v>
                </c:pt>
                <c:pt idx="17996">
                  <c:v>011XX W CONGRESS PW</c:v>
                </c:pt>
                <c:pt idx="17997">
                  <c:v>011XX W DICKENS AVE</c:v>
                </c:pt>
                <c:pt idx="17998">
                  <c:v>011XX W FARWELL AVE</c:v>
                </c:pt>
                <c:pt idx="17999">
                  <c:v>011XX W HARRISON ST</c:v>
                </c:pt>
                <c:pt idx="18000">
                  <c:v>011XX W NEWPORT AVE</c:v>
                </c:pt>
                <c:pt idx="18001">
                  <c:v>011XX W OAKDALE AVE</c:v>
                </c:pt>
                <c:pt idx="18002">
                  <c:v>011XX W RANDOLPH SD</c:v>
                </c:pt>
                <c:pt idx="18003">
                  <c:v>011XX W RANDOLPH ST</c:v>
                </c:pt>
                <c:pt idx="18004">
                  <c:v>011XX W SCHUBERT AV</c:v>
                </c:pt>
                <c:pt idx="18005">
                  <c:v>011XX W WAVELAND AV</c:v>
                </c:pt>
                <c:pt idx="18006">
                  <c:v>012XX N ASHLAND AVE</c:v>
                </c:pt>
                <c:pt idx="18007">
                  <c:v>012XX N BOSWORTH AV</c:v>
                </c:pt>
                <c:pt idx="18008">
                  <c:v>012XX N CAMPBELL AV</c:v>
                </c:pt>
                <c:pt idx="18009">
                  <c:v>012XX N CENTRAL AVE</c:v>
                </c:pt>
                <c:pt idx="18010">
                  <c:v>012XX N CLYBOURN AV</c:v>
                </c:pt>
                <c:pt idx="18011">
                  <c:v>012XX N HARDING AVE</c:v>
                </c:pt>
                <c:pt idx="18012">
                  <c:v>012XX N HICKORY AVE</c:v>
                </c:pt>
                <c:pt idx="18013">
                  <c:v>012XX N HUMBOLDT BV</c:v>
                </c:pt>
                <c:pt idx="18014">
                  <c:v>012XX N HUMBOLDT DR</c:v>
                </c:pt>
                <c:pt idx="18015">
                  <c:v>012XX N LA SALLE ST</c:v>
                </c:pt>
                <c:pt idx="18016">
                  <c:v>012XX N LARAMIE AVE</c:v>
                </c:pt>
                <c:pt idx="18017">
                  <c:v>012XX N LARRABEE ST</c:v>
                </c:pt>
                <c:pt idx="18018">
                  <c:v>012XX N LAVERGNE AV</c:v>
                </c:pt>
                <c:pt idx="18019">
                  <c:v>012XX N LAWNDALE AV</c:v>
                </c:pt>
                <c:pt idx="18020">
                  <c:v>012XX N LOCKWOOD AV</c:v>
                </c:pt>
                <c:pt idx="18021">
                  <c:v>012XX N MICHIGAN AV</c:v>
                </c:pt>
                <c:pt idx="18022">
                  <c:v>012XX N OAKLEY BLVD</c:v>
                </c:pt>
                <c:pt idx="18023">
                  <c:v>012XX S COLUMBUS DR</c:v>
                </c:pt>
                <c:pt idx="18024">
                  <c:v>012XX S INDIANA AVE</c:v>
                </c:pt>
                <c:pt idx="18025">
                  <c:v>012XX S KEDVALE AVE</c:v>
                </c:pt>
                <c:pt idx="18026">
                  <c:v>012XX S KILDARE AVE</c:v>
                </c:pt>
                <c:pt idx="18027">
                  <c:v>012XX S KOMENSKY AV</c:v>
                </c:pt>
                <c:pt idx="18028">
                  <c:v>012XX S KOSTNER AVE</c:v>
                </c:pt>
                <c:pt idx="18029">
                  <c:v>012XX S PRAIRIE AVE</c:v>
                </c:pt>
                <c:pt idx="18030">
                  <c:v>012XX S ST LOUIS AV</c:v>
                </c:pt>
                <c:pt idx="18031">
                  <c:v>012XX S THOMPSON DR</c:v>
                </c:pt>
                <c:pt idx="18032">
                  <c:v>012XX S WESTERN AVE</c:v>
                </c:pt>
                <c:pt idx="18033">
                  <c:v>012XX S WOLCOTT AVE</c:v>
                </c:pt>
                <c:pt idx="18034">
                  <c:v>012XX W ARDMORE AVE</c:v>
                </c:pt>
                <c:pt idx="18035">
                  <c:v>012XX W CATALPA AVE</c:v>
                </c:pt>
                <c:pt idx="18036">
                  <c:v>012XX W CHICAGO AVE</c:v>
                </c:pt>
                <c:pt idx="18037">
                  <c:v>012XX W CORNELIA AV</c:v>
                </c:pt>
                <c:pt idx="18038">
                  <c:v>012XX W CORTLAND ST</c:v>
                </c:pt>
                <c:pt idx="18039">
                  <c:v>012XX W DIVERSEY AV</c:v>
                </c:pt>
                <c:pt idx="18040">
                  <c:v>012XX W DIVERSEY PW</c:v>
                </c:pt>
                <c:pt idx="18041">
                  <c:v>012XX W DIVISION ST</c:v>
                </c:pt>
                <c:pt idx="18042">
                  <c:v>012XX W ELMDALE AVE</c:v>
                </c:pt>
                <c:pt idx="18043">
                  <c:v>012XX W FLETCHER ST</c:v>
                </c:pt>
                <c:pt idx="18044">
                  <c:v>012XX W GARFIELD BL</c:v>
                </c:pt>
                <c:pt idx="18045">
                  <c:v>012XX W GARFIELD BV</c:v>
                </c:pt>
                <c:pt idx="18046">
                  <c:v>012XX W GLENLAKE AV</c:v>
                </c:pt>
                <c:pt idx="18047">
                  <c:v>012XX W GRENSHAW ST</c:v>
                </c:pt>
                <c:pt idx="18048">
                  <c:v>012XX W GUNNISON ST</c:v>
                </c:pt>
                <c:pt idx="18049">
                  <c:v>012XX W HASTINGS ST</c:v>
                </c:pt>
                <c:pt idx="18050">
                  <c:v>012XX W LAWRENCE AV</c:v>
                </c:pt>
                <c:pt idx="18051">
                  <c:v>012XX W LE MOYNE ST</c:v>
                </c:pt>
                <c:pt idx="18052">
                  <c:v>012XX W MONTROSE AV</c:v>
                </c:pt>
                <c:pt idx="18053">
                  <c:v>012XX W PERSHING RD</c:v>
                </c:pt>
                <c:pt idx="18054">
                  <c:v>012XX W ROSEDALE AV</c:v>
                </c:pt>
                <c:pt idx="18055">
                  <c:v>012XX W ROSEMONT AV</c:v>
                </c:pt>
                <c:pt idx="18056">
                  <c:v>012XX W SHERWIN AVE</c:v>
                </c:pt>
                <c:pt idx="18057">
                  <c:v>012XX W SUPERIOR ST</c:v>
                </c:pt>
                <c:pt idx="18058">
                  <c:v>012XX W VICTORIA ST</c:v>
                </c:pt>
                <c:pt idx="18059">
                  <c:v>012XX W WEBSTER AVE</c:v>
                </c:pt>
                <c:pt idx="18060">
                  <c:v>013XX N ARTESIAN AV</c:v>
                </c:pt>
                <c:pt idx="18061">
                  <c:v>013XX N AUSTIN BLVD</c:v>
                </c:pt>
                <c:pt idx="18062">
                  <c:v>013XX N DEARBORN ST</c:v>
                </c:pt>
                <c:pt idx="18063">
                  <c:v>013XX N KILDARE AVE</c:v>
                </c:pt>
                <c:pt idx="18064">
                  <c:v>013XX N KOSTNER AVE</c:v>
                </c:pt>
                <c:pt idx="18065">
                  <c:v>013XX N LA SALLE DR</c:v>
                </c:pt>
                <c:pt idx="18066">
                  <c:v>013XX N LECLAIRE AV</c:v>
                </c:pt>
                <c:pt idx="18067">
                  <c:v>013XX N MAYFIELD AV</c:v>
                </c:pt>
                <c:pt idx="18068">
                  <c:v>013XX N MONITOR AVE</c:v>
                </c:pt>
                <c:pt idx="18069">
                  <c:v>013XX N PARKSIDE AV</c:v>
                </c:pt>
                <c:pt idx="18070">
                  <c:v>013XX N ROCKWELL ST</c:v>
                </c:pt>
                <c:pt idx="18071">
                  <c:v>013XX N SANDBURG TR</c:v>
                </c:pt>
                <c:pt idx="18072">
                  <c:v>013XX N SEDGWICK ST</c:v>
                </c:pt>
                <c:pt idx="18073">
                  <c:v>013XX N ST LOUIS AV</c:v>
                </c:pt>
                <c:pt idx="18074">
                  <c:v>013XX N WESTERN AVE</c:v>
                </c:pt>
                <c:pt idx="18075">
                  <c:v>013XX N WOLCOTT AVE</c:v>
                </c:pt>
                <c:pt idx="18076">
                  <c:v>013XX S ASHLAND AVE</c:v>
                </c:pt>
                <c:pt idx="18077">
                  <c:v>013XX S CENTRAL AVE</c:v>
                </c:pt>
                <c:pt idx="18078">
                  <c:v>013XX S HARDING AVE</c:v>
                </c:pt>
                <c:pt idx="18079">
                  <c:v>013XX S KILBOURN AV</c:v>
                </c:pt>
                <c:pt idx="18080">
                  <c:v>013XX S LAWNDALE AV</c:v>
                </c:pt>
                <c:pt idx="18081">
                  <c:v>013XX S MICHIGAN AV</c:v>
                </c:pt>
                <c:pt idx="18082">
                  <c:v>013XX S MILLARD AVE</c:v>
                </c:pt>
                <c:pt idx="18083">
                  <c:v>013XX S NEWBERRY AV</c:v>
                </c:pt>
                <c:pt idx="18084">
                  <c:v>013XX S PLYMOUTH CT</c:v>
                </c:pt>
                <c:pt idx="18085">
                  <c:v>013XX W BALMORAL AV</c:v>
                </c:pt>
                <c:pt idx="18086">
                  <c:v>013XX W BELMONT AVE</c:v>
                </c:pt>
                <c:pt idx="18087">
                  <c:v>013XX W CARROLL AVE</c:v>
                </c:pt>
                <c:pt idx="18088">
                  <c:v>013XX W CHESTNUT ST</c:v>
                </c:pt>
                <c:pt idx="18089">
                  <c:v>013XX W COLUMBIA AV</c:v>
                </c:pt>
                <c:pt idx="18090">
                  <c:v>013XX W CONGRESS PW</c:v>
                </c:pt>
                <c:pt idx="18091">
                  <c:v>013XX W FARWELL AVE</c:v>
                </c:pt>
                <c:pt idx="18092">
                  <c:v>013XX W FILLMORE ST</c:v>
                </c:pt>
                <c:pt idx="18093">
                  <c:v>013XX W FLOURNOY ST</c:v>
                </c:pt>
                <c:pt idx="18094">
                  <c:v>013XX W HARRISON ST</c:v>
                </c:pt>
                <c:pt idx="18095">
                  <c:v>013XX W NEWPORT AVE</c:v>
                </c:pt>
                <c:pt idx="18096">
                  <c:v>013XX W POTOMAC AVE</c:v>
                </c:pt>
                <c:pt idx="18097">
                  <c:v>013XX W RANDOLPH SD</c:v>
                </c:pt>
                <c:pt idx="18098">
                  <c:v>013XX W RANDOLPH ST</c:v>
                </c:pt>
                <c:pt idx="18099">
                  <c:v>013XX W SCHUBERT AV</c:v>
                </c:pt>
                <c:pt idx="18100">
                  <c:v>013XX W WABANSIA AV</c:v>
                </c:pt>
                <c:pt idx="18101">
                  <c:v>013XX W WAVELAND AV</c:v>
                </c:pt>
                <c:pt idx="18102">
                  <c:v>013XX W WINNEMAC AV</c:v>
                </c:pt>
                <c:pt idx="18103">
                  <c:v>014XX E ROCHDALE PL</c:v>
                </c:pt>
                <c:pt idx="18104">
                  <c:v>014XX N ASHLAND AVE</c:v>
                </c:pt>
                <c:pt idx="18105">
                  <c:v>014XX N BOSWORTH AV</c:v>
                </c:pt>
                <c:pt idx="18106">
                  <c:v>014XX N CAMPBELL AV</c:v>
                </c:pt>
                <c:pt idx="18107">
                  <c:v>014XX N CENTRAL AVE</c:v>
                </c:pt>
                <c:pt idx="18108">
                  <c:v>014XX N CLYBOURN AV</c:v>
                </c:pt>
                <c:pt idx="18109">
                  <c:v>014XX N HARDING AVE</c:v>
                </c:pt>
                <c:pt idx="18110">
                  <c:v>014XX N HUMBOLDT BV</c:v>
                </c:pt>
                <c:pt idx="18111">
                  <c:v>014XX N HUMBOLDT DR</c:v>
                </c:pt>
                <c:pt idx="18112">
                  <c:v>014XX N KEATING AVE</c:v>
                </c:pt>
                <c:pt idx="18113">
                  <c:v>014XX N KEYSTONE AV</c:v>
                </c:pt>
                <c:pt idx="18114">
                  <c:v>014XX N LA SALLE ST</c:v>
                </c:pt>
                <c:pt idx="18115">
                  <c:v>014XX N LARAMIE AVE</c:v>
                </c:pt>
                <c:pt idx="18116">
                  <c:v>014XX N LARRABEE ST</c:v>
                </c:pt>
                <c:pt idx="18117">
                  <c:v>014XX N LATROBE AVE</c:v>
                </c:pt>
                <c:pt idx="18118">
                  <c:v>014XX N LAVERGNE AV</c:v>
                </c:pt>
                <c:pt idx="18119">
                  <c:v>014XX N LAWNDALE AV</c:v>
                </c:pt>
                <c:pt idx="18120">
                  <c:v>014XX N LOCKWOOD AV</c:v>
                </c:pt>
                <c:pt idx="18121">
                  <c:v>014XX N OAKLEY BLVD</c:v>
                </c:pt>
                <c:pt idx="18122">
                  <c:v>014XX N RIDGEWAY AV</c:v>
                </c:pt>
                <c:pt idx="18123">
                  <c:v>014XX S CAMPUS PKWY</c:v>
                </c:pt>
                <c:pt idx="18124">
                  <c:v>014XX S EMERALD AVE</c:v>
                </c:pt>
                <c:pt idx="18125">
                  <c:v>014XX S INDIANA AVE</c:v>
                </c:pt>
                <c:pt idx="18126">
                  <c:v>014XX S KEDVALE AVE</c:v>
                </c:pt>
                <c:pt idx="18127">
                  <c:v>014XX S KOMENSKY AV</c:v>
                </c:pt>
                <c:pt idx="18128">
                  <c:v>014XX S KOSTNER AVE</c:v>
                </c:pt>
                <c:pt idx="18129">
                  <c:v>014XX S PRAIRIE AVE</c:v>
                </c:pt>
                <c:pt idx="18130">
                  <c:v>014XX S ROCKWELL ST</c:v>
                </c:pt>
                <c:pt idx="18131">
                  <c:v>014XX S ST LOUIS AV</c:v>
                </c:pt>
                <c:pt idx="18132">
                  <c:v>014XX S TRUMBULL AV</c:v>
                </c:pt>
                <c:pt idx="18133">
                  <c:v>014XX S WESTERN AVE</c:v>
                </c:pt>
                <c:pt idx="18134">
                  <c:v>014XX W ARDMORE AVE</c:v>
                </c:pt>
                <c:pt idx="18135">
                  <c:v>014XX W BERTEAU AVE</c:v>
                </c:pt>
                <c:pt idx="18136">
                  <c:v>014XX W CATALPA AVE</c:v>
                </c:pt>
                <c:pt idx="18137">
                  <c:v>014XX W CHICAGO AVE</c:v>
                </c:pt>
                <c:pt idx="18138">
                  <c:v>014XX W CORNELIA AV</c:v>
                </c:pt>
                <c:pt idx="18139">
                  <c:v>014XX W CORTLAND ST</c:v>
                </c:pt>
                <c:pt idx="18140">
                  <c:v>014XX W DIVERSEY AV</c:v>
                </c:pt>
                <c:pt idx="18141">
                  <c:v>014XX W DIVERSEY PW</c:v>
                </c:pt>
                <c:pt idx="18142">
                  <c:v>014XX W DIVISION ST</c:v>
                </c:pt>
                <c:pt idx="18143">
                  <c:v>014XX W ELMDALE AVE</c:v>
                </c:pt>
                <c:pt idx="18144">
                  <c:v>014XX W FLETCHER ST</c:v>
                </c:pt>
                <c:pt idx="18145">
                  <c:v>014XX W GARFIELD BL</c:v>
                </c:pt>
                <c:pt idx="18146">
                  <c:v>014XX W GARFIELD BV</c:v>
                </c:pt>
                <c:pt idx="18147">
                  <c:v>014XX W GLENLAKE AV</c:v>
                </c:pt>
                <c:pt idx="18148">
                  <c:v>014XX W GRENSHAW ST</c:v>
                </c:pt>
                <c:pt idx="18149">
                  <c:v>014XX W HASTINGS ST</c:v>
                </c:pt>
                <c:pt idx="18150">
                  <c:v>014XX W HIGHLAND AV</c:v>
                </c:pt>
                <c:pt idx="18151">
                  <c:v>014XX W JUNEWAY TER</c:v>
                </c:pt>
                <c:pt idx="18152">
                  <c:v>014XX W LAWRENCE AV</c:v>
                </c:pt>
                <c:pt idx="18153">
                  <c:v>014XX W LE MOYNE ST</c:v>
                </c:pt>
                <c:pt idx="18154">
                  <c:v>014XX W MC LEAN AVE</c:v>
                </c:pt>
                <c:pt idx="18155">
                  <c:v>014XX W MONTROSE AV</c:v>
                </c:pt>
                <c:pt idx="18156">
                  <c:v>014XX W PERSHING RD</c:v>
                </c:pt>
                <c:pt idx="18157">
                  <c:v>014XX W RASCHER AVE</c:v>
                </c:pt>
                <c:pt idx="18158">
                  <c:v>014XX W ROSEMONT AV</c:v>
                </c:pt>
                <c:pt idx="18159">
                  <c:v>014XX W SHERWIN AVE</c:v>
                </c:pt>
                <c:pt idx="18160">
                  <c:v>014XX W SUPERIOR ST</c:v>
                </c:pt>
                <c:pt idx="18161">
                  <c:v>014XX W VICTORIA ST</c:v>
                </c:pt>
                <c:pt idx="18162">
                  <c:v>014XX W WEBSTER AVE</c:v>
                </c:pt>
                <c:pt idx="18163">
                  <c:v>015XX N ARTESIAN AV</c:v>
                </c:pt>
                <c:pt idx="18164">
                  <c:v>015XX N AUSTIN BLVD</c:v>
                </c:pt>
                <c:pt idx="18165">
                  <c:v>015XX N DEARBORN PW</c:v>
                </c:pt>
                <c:pt idx="18166">
                  <c:v>015XX N DEARBORN ST</c:v>
                </c:pt>
                <c:pt idx="18167">
                  <c:v>015XX N KEDVALE AVE</c:v>
                </c:pt>
                <c:pt idx="18168">
                  <c:v>015XX N KEDZIE  AVE</c:v>
                </c:pt>
                <c:pt idx="18169">
                  <c:v>015XX N KILDARE AVE</c:v>
                </c:pt>
                <c:pt idx="18170">
                  <c:v>015XX N KOSTNER AVE</c:v>
                </c:pt>
                <c:pt idx="18171">
                  <c:v>015XX N LA SALLE DR</c:v>
                </c:pt>
                <c:pt idx="18172">
                  <c:v>015XX N LECLAIRE AV</c:v>
                </c:pt>
                <c:pt idx="18173">
                  <c:v>015XX N MAYFIELD AV</c:v>
                </c:pt>
                <c:pt idx="18174">
                  <c:v>015XX N MONITOR AVE</c:v>
                </c:pt>
                <c:pt idx="18175">
                  <c:v>015XX N PARKSIDE AV</c:v>
                </c:pt>
                <c:pt idx="18176">
                  <c:v>015XX N ROCKWELL ST</c:v>
                </c:pt>
                <c:pt idx="18177">
                  <c:v>015XX N SANDBURG TR</c:v>
                </c:pt>
                <c:pt idx="18178">
                  <c:v>015XX N SEDGWICK ST</c:v>
                </c:pt>
                <c:pt idx="18179">
                  <c:v>015XX N ST LOUIS AV</c:v>
                </c:pt>
                <c:pt idx="18180">
                  <c:v>015XX N WESTERN AVE</c:v>
                </c:pt>
                <c:pt idx="18181">
                  <c:v>015XX S ABERDEEN ST</c:v>
                </c:pt>
                <c:pt idx="18182">
                  <c:v>015XX S ASHLAND AVE</c:v>
                </c:pt>
                <c:pt idx="18183">
                  <c:v>015XX S HARDING AVE</c:v>
                </c:pt>
                <c:pt idx="18184">
                  <c:v>015XX S KENNETH AVE</c:v>
                </c:pt>
                <c:pt idx="18185">
                  <c:v>015XX S KILBOURN AV</c:v>
                </c:pt>
                <c:pt idx="18186">
                  <c:v>015XX S LAWNDALE AV</c:v>
                </c:pt>
                <c:pt idx="18187">
                  <c:v>015XX S MICHIGAN AV</c:v>
                </c:pt>
                <c:pt idx="18188">
                  <c:v>015XX S MILLARD AVE</c:v>
                </c:pt>
                <c:pt idx="18189">
                  <c:v>015XX S NEWBERRY AV</c:v>
                </c:pt>
                <c:pt idx="18190">
                  <c:v>015XX S RIDGEWAY AV</c:v>
                </c:pt>
                <c:pt idx="18191">
                  <c:v>015XX S SANGAMON ST</c:v>
                </c:pt>
                <c:pt idx="18192">
                  <c:v>015XX W ARMITAGE AV</c:v>
                </c:pt>
                <c:pt idx="18193">
                  <c:v>015XX W BALMORAL AV</c:v>
                </c:pt>
                <c:pt idx="18194">
                  <c:v>015XX W BELMONT AVE</c:v>
                </c:pt>
                <c:pt idx="18195">
                  <c:v>015XX W CARROLL AVE</c:v>
                </c:pt>
                <c:pt idx="18196">
                  <c:v>015XX W CHESTNUT ST</c:v>
                </c:pt>
                <c:pt idx="18197">
                  <c:v>015XX W CONGRESS PW</c:v>
                </c:pt>
                <c:pt idx="18198">
                  <c:v>015XX W FARWELL AVE</c:v>
                </c:pt>
                <c:pt idx="18199">
                  <c:v>015XX W FILLMORE ST</c:v>
                </c:pt>
                <c:pt idx="18200">
                  <c:v>015XX W FLOURNOY ST</c:v>
                </c:pt>
                <c:pt idx="18201">
                  <c:v>015XX W HARRISON ST</c:v>
                </c:pt>
                <c:pt idx="18202">
                  <c:v>015XX W JONQUIL TER</c:v>
                </c:pt>
                <c:pt idx="18203">
                  <c:v>015XX W OAKDALE AVE</c:v>
                </c:pt>
                <c:pt idx="18204">
                  <c:v>015XX W RANDOLPH ST</c:v>
                </c:pt>
                <c:pt idx="18205">
                  <c:v>015XX W WABANSIA AV</c:v>
                </c:pt>
                <c:pt idx="18206">
                  <c:v>015XX W WARREN BLVD</c:v>
                </c:pt>
                <c:pt idx="18207">
                  <c:v>015XX W WAVELAND AV</c:v>
                </c:pt>
                <c:pt idx="18208">
                  <c:v>015XX W WINNEMAC AV</c:v>
                </c:pt>
                <c:pt idx="18209">
                  <c:v>016XX N ASHLAND AVE</c:v>
                </c:pt>
                <c:pt idx="18210">
                  <c:v>016XX N BOSWORTH AV</c:v>
                </c:pt>
                <c:pt idx="18211">
                  <c:v>016XX N CAMPBELL AV</c:v>
                </c:pt>
                <c:pt idx="18212">
                  <c:v>016XX N CENTRAL AVE</c:v>
                </c:pt>
                <c:pt idx="18213">
                  <c:v>016XX N CLYBOURN AV</c:v>
                </c:pt>
                <c:pt idx="18214">
                  <c:v>016XX N HARDING AVE</c:v>
                </c:pt>
                <c:pt idx="18215">
                  <c:v>016XX N HUMBOLDT BL</c:v>
                </c:pt>
                <c:pt idx="18216">
                  <c:v>016XX N HUMBOLDT BV</c:v>
                </c:pt>
                <c:pt idx="18217">
                  <c:v>016XX N KEATING AVE</c:v>
                </c:pt>
                <c:pt idx="18218">
                  <c:v>016XX N KEYSTONE AV</c:v>
                </c:pt>
                <c:pt idx="18219">
                  <c:v>016XX N KILBOURN AV</c:v>
                </c:pt>
                <c:pt idx="18220">
                  <c:v>016XX N LA SALLE ST</c:v>
                </c:pt>
                <c:pt idx="18221">
                  <c:v>016XX N LARAMIE AVE</c:v>
                </c:pt>
                <c:pt idx="18222">
                  <c:v>016XX N LARRABEE ST</c:v>
                </c:pt>
                <c:pt idx="18223">
                  <c:v>016XX N LATROBE AVE</c:v>
                </c:pt>
                <c:pt idx="18224">
                  <c:v>016XX N LAWNDALE AV</c:v>
                </c:pt>
                <c:pt idx="18225">
                  <c:v>016XX N LOCKWOOD AV</c:v>
                </c:pt>
                <c:pt idx="18226">
                  <c:v>016XX N MCVICKER AV</c:v>
                </c:pt>
                <c:pt idx="18227">
                  <c:v>016XX N MERRIMAC AV</c:v>
                </c:pt>
                <c:pt idx="18228">
                  <c:v>016XX N NATCHEZ AVE</c:v>
                </c:pt>
                <c:pt idx="18229">
                  <c:v>016XX N NEWLAND AVE</c:v>
                </c:pt>
                <c:pt idx="18230">
                  <c:v>016XX N NORMANDY AV</c:v>
                </c:pt>
                <c:pt idx="18231">
                  <c:v>016XX N RICHMOND ST</c:v>
                </c:pt>
                <c:pt idx="18232">
                  <c:v>016XX S DEARBORN ST</c:v>
                </c:pt>
                <c:pt idx="18233">
                  <c:v>016XX S INDIANA AVE</c:v>
                </c:pt>
                <c:pt idx="18234">
                  <c:v>016XX S KEDVALE AVE</c:v>
                </c:pt>
                <c:pt idx="18235">
                  <c:v>016XX S KILDARE AVE</c:v>
                </c:pt>
                <c:pt idx="18236">
                  <c:v>016XX S KOMENSKY AV</c:v>
                </c:pt>
                <c:pt idx="18237">
                  <c:v>016XX S KOSTNER AVE</c:v>
                </c:pt>
                <c:pt idx="18238">
                  <c:v>016XX S PRAIRIE AVE</c:v>
                </c:pt>
                <c:pt idx="18239">
                  <c:v>016XX S ROCKWELL ST</c:v>
                </c:pt>
                <c:pt idx="18240">
                  <c:v>016XX S ST LOUIS AV</c:v>
                </c:pt>
                <c:pt idx="18241">
                  <c:v>016XX S STEWART AVE</c:v>
                </c:pt>
                <c:pt idx="18242">
                  <c:v>016XX S TRUMBULL AV</c:v>
                </c:pt>
                <c:pt idx="18243">
                  <c:v>016XX S WESTERN AVE</c:v>
                </c:pt>
                <c:pt idx="18244">
                  <c:v>016XX S WOLCOTT AVE</c:v>
                </c:pt>
                <c:pt idx="18245">
                  <c:v>016XX W BERTEAU AVE</c:v>
                </c:pt>
                <c:pt idx="18246">
                  <c:v>016XX W CATALPA AVE</c:v>
                </c:pt>
                <c:pt idx="18247">
                  <c:v>016XX W CHICAGO AVE</c:v>
                </c:pt>
                <c:pt idx="18248">
                  <c:v>016XX W CORNELIA AV</c:v>
                </c:pt>
                <c:pt idx="18249">
                  <c:v>016XX W CORTLAND ST</c:v>
                </c:pt>
                <c:pt idx="18250">
                  <c:v>016XX W DIVERSEY AV</c:v>
                </c:pt>
                <c:pt idx="18251">
                  <c:v>016XX W DIVERSEY PW</c:v>
                </c:pt>
                <c:pt idx="18252">
                  <c:v>016XX W DIVISION ST</c:v>
                </c:pt>
                <c:pt idx="18253">
                  <c:v>016XX W FLETCHER ST</c:v>
                </c:pt>
                <c:pt idx="18254">
                  <c:v>016XX W GARFIELD BL</c:v>
                </c:pt>
                <c:pt idx="18255">
                  <c:v>016XX W GARFIELD BV</c:v>
                </c:pt>
                <c:pt idx="18256">
                  <c:v>016XX W HASTINGS ST</c:v>
                </c:pt>
                <c:pt idx="18257">
                  <c:v>016XX W HIGHLAND AV</c:v>
                </c:pt>
                <c:pt idx="18258">
                  <c:v>016XX W JUNEWAY TER</c:v>
                </c:pt>
                <c:pt idx="18259">
                  <c:v>016XX W LAWRENCE AV</c:v>
                </c:pt>
                <c:pt idx="18260">
                  <c:v>016XX W LE MOYNE ST</c:v>
                </c:pt>
                <c:pt idx="18261">
                  <c:v>016XX W MONTEREY AV</c:v>
                </c:pt>
                <c:pt idx="18262">
                  <c:v>016XX W MONTROSE AV</c:v>
                </c:pt>
                <c:pt idx="18263">
                  <c:v>016XX W PERSHING RD</c:v>
                </c:pt>
                <c:pt idx="18264">
                  <c:v>016XX W RASCHER AVE</c:v>
                </c:pt>
                <c:pt idx="18265">
                  <c:v>016XX W ROSEHILL DR</c:v>
                </c:pt>
                <c:pt idx="18266">
                  <c:v>016XX W SHERWIN AVE</c:v>
                </c:pt>
                <c:pt idx="18267">
                  <c:v>016XX W SUPERIOR ST</c:v>
                </c:pt>
                <c:pt idx="18268">
                  <c:v>016XX W WEBSTER AVE</c:v>
                </c:pt>
                <c:pt idx="18269">
                  <c:v>017XX N ARTESIAN AV</c:v>
                </c:pt>
                <c:pt idx="18270">
                  <c:v>017XX N HUMBOLDT SD</c:v>
                </c:pt>
                <c:pt idx="18271">
                  <c:v>017XX N KEDVALE AVE</c:v>
                </c:pt>
                <c:pt idx="18272">
                  <c:v>017XX N KILDARE AVE</c:v>
                </c:pt>
                <c:pt idx="18273">
                  <c:v>017XX N KIMBALL AVE</c:v>
                </c:pt>
                <c:pt idx="18274">
                  <c:v>017XX N KOSTNER AVE</c:v>
                </c:pt>
                <c:pt idx="18275">
                  <c:v>017XX N LA SALLE DR</c:v>
                </c:pt>
                <c:pt idx="18276">
                  <c:v>017XX N LECLAIRE AV</c:v>
                </c:pt>
                <c:pt idx="18277">
                  <c:v>017XX N MAYFIELD AV</c:v>
                </c:pt>
                <c:pt idx="18278">
                  <c:v>017XX N MELVINA AVE</c:v>
                </c:pt>
                <c:pt idx="18279">
                  <c:v>017XX N MONITOR AVE</c:v>
                </c:pt>
                <c:pt idx="18280">
                  <c:v>017XX N NORDICA AVE</c:v>
                </c:pt>
                <c:pt idx="18281">
                  <c:v>017XX N OAK PARK AV</c:v>
                </c:pt>
                <c:pt idx="18282">
                  <c:v>017XX N PARKSIDE AV</c:v>
                </c:pt>
                <c:pt idx="18283">
                  <c:v>017XX N ROCKWELL ST</c:v>
                </c:pt>
                <c:pt idx="18284">
                  <c:v>017XX N SEDGWICK ST</c:v>
                </c:pt>
                <c:pt idx="18285">
                  <c:v>017XX N ST LOUIS AV</c:v>
                </c:pt>
                <c:pt idx="18286">
                  <c:v>017XX N WESTERN AVE</c:v>
                </c:pt>
                <c:pt idx="18287">
                  <c:v>017XX N WOLCOTT AVE</c:v>
                </c:pt>
                <c:pt idx="18288">
                  <c:v>017XX S ASHLAND AVE</c:v>
                </c:pt>
                <c:pt idx="18289">
                  <c:v>017XX S HAMILTON AV</c:v>
                </c:pt>
                <c:pt idx="18290">
                  <c:v>017XX S HARDING AVE</c:v>
                </c:pt>
                <c:pt idx="18291">
                  <c:v>017XX S KILBOURN AV</c:v>
                </c:pt>
                <c:pt idx="18292">
                  <c:v>017XX S LA SALLE ST</c:v>
                </c:pt>
                <c:pt idx="18293">
                  <c:v>017XX S MICHIGAN AV</c:v>
                </c:pt>
                <c:pt idx="18294">
                  <c:v>017XX S NEWBERRY AV</c:v>
                </c:pt>
                <c:pt idx="18295">
                  <c:v>017XX W ARMITAGE AV</c:v>
                </c:pt>
                <c:pt idx="18296">
                  <c:v>017XX W BALMORAL AV</c:v>
                </c:pt>
                <c:pt idx="18297">
                  <c:v>017XX W BELMONT AVE</c:v>
                </c:pt>
                <c:pt idx="18298">
                  <c:v>017XX W CARROLL AVE</c:v>
                </c:pt>
                <c:pt idx="18299">
                  <c:v>017XX W COLUMBIA AV</c:v>
                </c:pt>
                <c:pt idx="18300">
                  <c:v>017XX W CONGRESS PW</c:v>
                </c:pt>
                <c:pt idx="18301">
                  <c:v>017XX W FARRAGUT AV</c:v>
                </c:pt>
                <c:pt idx="18302">
                  <c:v>017XX W FARWELL AVE</c:v>
                </c:pt>
                <c:pt idx="18303">
                  <c:v>017XX W HARRISON ST</c:v>
                </c:pt>
                <c:pt idx="18304">
                  <c:v>017XX W JONQUIL TER</c:v>
                </c:pt>
                <c:pt idx="18305">
                  <c:v>017XX W MAYPOLE AVE</c:v>
                </c:pt>
                <c:pt idx="18306">
                  <c:v>017XX W MONTVALE AV</c:v>
                </c:pt>
                <c:pt idx="18307">
                  <c:v>017XX W NEWPORT AVE</c:v>
                </c:pt>
                <c:pt idx="18308">
                  <c:v>017XX W OAKDALE AVE</c:v>
                </c:pt>
                <c:pt idx="18309">
                  <c:v>017XX W PETERSON AV</c:v>
                </c:pt>
                <c:pt idx="18310">
                  <c:v>017XX W POTOMAC AVE</c:v>
                </c:pt>
                <c:pt idx="18311">
                  <c:v>017XX W WABANSIA AV</c:v>
                </c:pt>
                <c:pt idx="18312">
                  <c:v>017XX W WARREN BLVD</c:v>
                </c:pt>
                <c:pt idx="18313">
                  <c:v>017XX W WAVELAND AV</c:v>
                </c:pt>
                <c:pt idx="18314">
                  <c:v>017XX W WINNEMAC AV</c:v>
                </c:pt>
                <c:pt idx="18315">
                  <c:v>018XX N ASHLAND AVE</c:v>
                </c:pt>
                <c:pt idx="18316">
                  <c:v>018XX N CAMPBELL AV</c:v>
                </c:pt>
                <c:pt idx="18317">
                  <c:v>018XX N CENTRAL AVE</c:v>
                </c:pt>
                <c:pt idx="18318">
                  <c:v>018XX N CLYBOURN AV</c:v>
                </c:pt>
                <c:pt idx="18319">
                  <c:v>018XX N HARDING AVE</c:v>
                </c:pt>
                <c:pt idx="18320">
                  <c:v>018XX N HUMBOLDT BL</c:v>
                </c:pt>
                <c:pt idx="18321">
                  <c:v>018XX N HUMBOLDT BV</c:v>
                </c:pt>
                <c:pt idx="18322">
                  <c:v>018XX N KENMORE AVE</c:v>
                </c:pt>
                <c:pt idx="18323">
                  <c:v>018XX N KEYSTONE AV</c:v>
                </c:pt>
                <c:pt idx="18324">
                  <c:v>018XX N KILBOURN AV</c:v>
                </c:pt>
                <c:pt idx="18325">
                  <c:v>018XX N LARAMIE AVE</c:v>
                </c:pt>
                <c:pt idx="18326">
                  <c:v>018XX N LARRABEE ST</c:v>
                </c:pt>
                <c:pt idx="18327">
                  <c:v>018XX N LATROBE AVE</c:v>
                </c:pt>
                <c:pt idx="18328">
                  <c:v>018XX N LAWNDALE AV</c:v>
                </c:pt>
                <c:pt idx="18329">
                  <c:v>018XX N LINCOLN AVE</c:v>
                </c:pt>
                <c:pt idx="18330">
                  <c:v>018XX N LINCOLN PLZ</c:v>
                </c:pt>
                <c:pt idx="18331">
                  <c:v>018XX N LOCKWOOD AV</c:v>
                </c:pt>
                <c:pt idx="18332">
                  <c:v>018XX N MCVICKER AV</c:v>
                </c:pt>
                <c:pt idx="18333">
                  <c:v>018XX N MERRIMAC AV</c:v>
                </c:pt>
                <c:pt idx="18334">
                  <c:v>018XX N NATCHEZ AVE</c:v>
                </c:pt>
                <c:pt idx="18335">
                  <c:v>018XX N NEWLAND AVE</c:v>
                </c:pt>
                <c:pt idx="18336">
                  <c:v>018XX N NORMANDY AV</c:v>
                </c:pt>
                <c:pt idx="18337">
                  <c:v>018XX N RICHMOND ST</c:v>
                </c:pt>
                <c:pt idx="18338">
                  <c:v>018XX N RIDGEWAY AV</c:v>
                </c:pt>
                <c:pt idx="18339">
                  <c:v>018XX N STOCKTON DR</c:v>
                </c:pt>
                <c:pt idx="18340">
                  <c:v>018XX S COLUMBUS DR</c:v>
                </c:pt>
                <c:pt idx="18341">
                  <c:v>018XX S DEARBORN ST</c:v>
                </c:pt>
                <c:pt idx="18342">
                  <c:v>018XX S INDIANA AVE</c:v>
                </c:pt>
                <c:pt idx="18343">
                  <c:v>018XX S KILDARE AVE</c:v>
                </c:pt>
                <c:pt idx="18344">
                  <c:v>018XX S KOMENSKY AV</c:v>
                </c:pt>
                <c:pt idx="18345">
                  <c:v>018XX S KOSTNER AVE</c:v>
                </c:pt>
                <c:pt idx="18346">
                  <c:v>018XX S PRAIRIE AVE</c:v>
                </c:pt>
                <c:pt idx="18347">
                  <c:v>018XX S ROCKWELL ST</c:v>
                </c:pt>
                <c:pt idx="18348">
                  <c:v>018XX S ST LOUIS AV</c:v>
                </c:pt>
                <c:pt idx="18349">
                  <c:v>018XX S TRUMBULL AV</c:v>
                </c:pt>
                <c:pt idx="18350">
                  <c:v>018XX S WESTERN AVE</c:v>
                </c:pt>
                <c:pt idx="18351">
                  <c:v>018XX W BERENICE AV</c:v>
                </c:pt>
                <c:pt idx="18352">
                  <c:v>018XX W BERTEAU AVE</c:v>
                </c:pt>
                <c:pt idx="18353">
                  <c:v>018XX W CHICAGO AVE</c:v>
                </c:pt>
                <c:pt idx="18354">
                  <c:v>018XX W CORNELIA AV</c:v>
                </c:pt>
                <c:pt idx="18355">
                  <c:v>018XX W CORTLAND ST</c:v>
                </c:pt>
                <c:pt idx="18356">
                  <c:v>018XX W Chicago Ave</c:v>
                </c:pt>
                <c:pt idx="18357">
                  <c:v>018XX W DIVERSEY AV</c:v>
                </c:pt>
                <c:pt idx="18358">
                  <c:v>018XX W DIVERSEY PW</c:v>
                </c:pt>
                <c:pt idx="18359">
                  <c:v>018XX W DIVISION ST</c:v>
                </c:pt>
                <c:pt idx="18360">
                  <c:v>018XX W FLETCHER ST</c:v>
                </c:pt>
                <c:pt idx="18361">
                  <c:v>018XX W GARFIELD BL</c:v>
                </c:pt>
                <c:pt idx="18362">
                  <c:v>018XX W GARFIELD BV</c:v>
                </c:pt>
                <c:pt idx="18363">
                  <c:v>018XX W GRENSHAW ST</c:v>
                </c:pt>
                <c:pt idx="18364">
                  <c:v>018XX W HASTINGS ST</c:v>
                </c:pt>
                <c:pt idx="18365">
                  <c:v>018XX W JUNEWAY TER</c:v>
                </c:pt>
                <c:pt idx="18366">
                  <c:v>018XX W LAWRENCE AV</c:v>
                </c:pt>
                <c:pt idx="18367">
                  <c:v>018XX W MONTEREY AV</c:v>
                </c:pt>
                <c:pt idx="18368">
                  <c:v>018XX W MONTROSE AV</c:v>
                </c:pt>
                <c:pt idx="18369">
                  <c:v>018XX W PERSHING RD</c:v>
                </c:pt>
                <c:pt idx="18370">
                  <c:v>018XX W SUPERIOR ST</c:v>
                </c:pt>
                <c:pt idx="18371">
                  <c:v>018XX W WEBSTER AVE</c:v>
                </c:pt>
                <c:pt idx="18372">
                  <c:v>019XX N HUMBOLDT SD</c:v>
                </c:pt>
                <c:pt idx="18373">
                  <c:v>019XX N KEDVALE AVE</c:v>
                </c:pt>
                <c:pt idx="18374">
                  <c:v>019XX N KILDARE AVE</c:v>
                </c:pt>
                <c:pt idx="18375">
                  <c:v>019XX N KIMBALL AVE</c:v>
                </c:pt>
                <c:pt idx="18376">
                  <c:v>019XX N KOSTNER AVE</c:v>
                </c:pt>
                <c:pt idx="18377">
                  <c:v>019XX N LECLAIRE AV</c:v>
                </c:pt>
                <c:pt idx="18378">
                  <c:v>019XX N NORDICA AVE</c:v>
                </c:pt>
                <c:pt idx="18379">
                  <c:v>019XX N OAK PARK AV</c:v>
                </c:pt>
                <c:pt idx="18380">
                  <c:v>019XX N ROCKWELL ST</c:v>
                </c:pt>
                <c:pt idx="18381">
                  <c:v>019XX N SEDGWICK ST</c:v>
                </c:pt>
                <c:pt idx="18382">
                  <c:v>019XX N ST LOUIS AV</c:v>
                </c:pt>
                <c:pt idx="18383">
                  <c:v>019XX N WESTERN AVE</c:v>
                </c:pt>
                <c:pt idx="18384">
                  <c:v>019XX N WOLCOTT AVE</c:v>
                </c:pt>
                <c:pt idx="18385">
                  <c:v>019XX S ASHLAND AVE</c:v>
                </c:pt>
                <c:pt idx="18386">
                  <c:v>019XX S CALUMET AVE</c:v>
                </c:pt>
                <c:pt idx="18387">
                  <c:v>019XX S HARDING AVE</c:v>
                </c:pt>
                <c:pt idx="18388">
                  <c:v>019XX S KILBOURN AV</c:v>
                </c:pt>
                <c:pt idx="18389">
                  <c:v>019XX S LA SALLE ST</c:v>
                </c:pt>
                <c:pt idx="18390">
                  <c:v>019XX S LAWNDALE AV</c:v>
                </c:pt>
                <c:pt idx="18391">
                  <c:v>019XX S MICHIGAN AV</c:v>
                </c:pt>
                <c:pt idx="18392">
                  <c:v>019XX S MILLARD AVE</c:v>
                </c:pt>
                <c:pt idx="18393">
                  <c:v>019XX S RIDGEWAY AV</c:v>
                </c:pt>
                <c:pt idx="18394">
                  <c:v>019XX S SANGAMON ST</c:v>
                </c:pt>
                <c:pt idx="18395">
                  <c:v>019XX W ARMITAGE AV</c:v>
                </c:pt>
                <c:pt idx="18396">
                  <c:v>019XX W BALMORAL AV</c:v>
                </c:pt>
                <c:pt idx="18397">
                  <c:v>019XX W BELMONT AVE</c:v>
                </c:pt>
                <c:pt idx="18398">
                  <c:v>019XX W CARROLL AVE</c:v>
                </c:pt>
                <c:pt idx="18399">
                  <c:v>019XX W COLUMBIA AV</c:v>
                </c:pt>
                <c:pt idx="18400">
                  <c:v>019XX W CONGRESS PW</c:v>
                </c:pt>
                <c:pt idx="18401">
                  <c:v>019XX W DICKENS AVE</c:v>
                </c:pt>
                <c:pt idx="18402">
                  <c:v>019XX W FARRAGUT AV</c:v>
                </c:pt>
                <c:pt idx="18403">
                  <c:v>019XX W FARWELL AVE</c:v>
                </c:pt>
                <c:pt idx="18404">
                  <c:v>019XX W HARRISON ST</c:v>
                </c:pt>
                <c:pt idx="18405">
                  <c:v>019XX W MAYPOLE AVE</c:v>
                </c:pt>
                <c:pt idx="18406">
                  <c:v>019XX W NEWPORT AVE</c:v>
                </c:pt>
                <c:pt idx="18407">
                  <c:v>019XX W OAKDALE AVE</c:v>
                </c:pt>
                <c:pt idx="18408">
                  <c:v>019XX W PETERSON AV</c:v>
                </c:pt>
                <c:pt idx="18409">
                  <c:v>019XX W POTOMAC AVE</c:v>
                </c:pt>
                <c:pt idx="18410">
                  <c:v>019XX W SCHILLER ST</c:v>
                </c:pt>
                <c:pt idx="18411">
                  <c:v>019XX W WABANSIA AV</c:v>
                </c:pt>
                <c:pt idx="18412">
                  <c:v>019XX W WARREN BLVD</c:v>
                </c:pt>
                <c:pt idx="18413">
                  <c:v>019XX W WAVELAND AV</c:v>
                </c:pt>
                <c:pt idx="18414">
                  <c:v>019XX W WINNEMAC AV</c:v>
                </c:pt>
                <c:pt idx="18415">
                  <c:v>020XX N HUMBOLDT SD</c:v>
                </c:pt>
                <c:pt idx="18416">
                  <c:v>020XX N KEDVALE AVE</c:v>
                </c:pt>
                <c:pt idx="18417">
                  <c:v>020XX N KILDARE AVE</c:v>
                </c:pt>
                <c:pt idx="18418">
                  <c:v>020XX N KIMBALL AVE</c:v>
                </c:pt>
                <c:pt idx="18419">
                  <c:v>020XX N KOSTNER AVE</c:v>
                </c:pt>
                <c:pt idx="18420">
                  <c:v>020XX N LECLAIRE AV</c:v>
                </c:pt>
                <c:pt idx="18421">
                  <c:v>020XX N NORDICA AVE</c:v>
                </c:pt>
                <c:pt idx="18422">
                  <c:v>020XX N OAK PARK AV</c:v>
                </c:pt>
                <c:pt idx="18423">
                  <c:v>020XX N PARKSIDE AV</c:v>
                </c:pt>
                <c:pt idx="18424">
                  <c:v>020XX N SEDGWICK ST</c:v>
                </c:pt>
                <c:pt idx="18425">
                  <c:v>020XX N ST LOUIS AV</c:v>
                </c:pt>
                <c:pt idx="18426">
                  <c:v>020XX N WESTERN AVE</c:v>
                </c:pt>
                <c:pt idx="18427">
                  <c:v>020XX N WOLCOTT AVE</c:v>
                </c:pt>
                <c:pt idx="18428">
                  <c:v>020XX S ASHLAND AVE</c:v>
                </c:pt>
                <c:pt idx="18429">
                  <c:v>020XX S CALUMET AVE</c:v>
                </c:pt>
                <c:pt idx="18430">
                  <c:v>020XX S HARDING AVE</c:v>
                </c:pt>
                <c:pt idx="18431">
                  <c:v>020XX S KILBOURN AV</c:v>
                </c:pt>
                <c:pt idx="18432">
                  <c:v>020XX S LA SALLE ST</c:v>
                </c:pt>
                <c:pt idx="18433">
                  <c:v>020XX S MICHIGAN AV</c:v>
                </c:pt>
                <c:pt idx="18434">
                  <c:v>020XX S MILLARD AVE</c:v>
                </c:pt>
                <c:pt idx="18435">
                  <c:v>020XX S SANGAMON ST</c:v>
                </c:pt>
                <c:pt idx="18436">
                  <c:v>020XX W ARMITAGE AV</c:v>
                </c:pt>
                <c:pt idx="18437">
                  <c:v>020XX W BALMORAL AV</c:v>
                </c:pt>
                <c:pt idx="18438">
                  <c:v>020XX W BELMONT AVE</c:v>
                </c:pt>
                <c:pt idx="18439">
                  <c:v>020XX W CARROLL AVE</c:v>
                </c:pt>
                <c:pt idx="18440">
                  <c:v>020XX W CONGRESS PW</c:v>
                </c:pt>
                <c:pt idx="18441">
                  <c:v>020XX W DAMEN AV ER</c:v>
                </c:pt>
                <c:pt idx="18442">
                  <c:v>020XX W DICKENS AVE</c:v>
                </c:pt>
                <c:pt idx="18443">
                  <c:v>020XX W Dickens Ave</c:v>
                </c:pt>
                <c:pt idx="18444">
                  <c:v>020XX W EASTWOOD AV</c:v>
                </c:pt>
                <c:pt idx="18445">
                  <c:v>020XX W FARRAGUT AV</c:v>
                </c:pt>
                <c:pt idx="18446">
                  <c:v>020XX W FARWELL AVE</c:v>
                </c:pt>
                <c:pt idx="18447">
                  <c:v>020XX W HARRISON ST</c:v>
                </c:pt>
                <c:pt idx="18448">
                  <c:v>020XX W MAYPOLE AVE</c:v>
                </c:pt>
                <c:pt idx="18449">
                  <c:v>020XX W PETERSON AV</c:v>
                </c:pt>
                <c:pt idx="18450">
                  <c:v>020XX W POTOMAC AVE</c:v>
                </c:pt>
                <c:pt idx="18451">
                  <c:v>020XX W RANDOLPH ST</c:v>
                </c:pt>
                <c:pt idx="18452">
                  <c:v>020XX W SCHILLER ST</c:v>
                </c:pt>
                <c:pt idx="18453">
                  <c:v>020XX W ST PAUL AVE</c:v>
                </c:pt>
                <c:pt idx="18454">
                  <c:v>020XX W WABANSIA AV</c:v>
                </c:pt>
                <c:pt idx="18455">
                  <c:v>020XX W WARREN BLVD</c:v>
                </c:pt>
                <c:pt idx="18456">
                  <c:v>020XX W WAVELAND AV</c:v>
                </c:pt>
                <c:pt idx="18457">
                  <c:v>020XX W WINNEMAC AV</c:v>
                </c:pt>
                <c:pt idx="18458">
                  <c:v>021XX N ASHLAND AVE</c:v>
                </c:pt>
                <c:pt idx="18459">
                  <c:v>021XX N AVONDALE AV</c:v>
                </c:pt>
                <c:pt idx="18460">
                  <c:v>021XX N CAMPBELL AV</c:v>
                </c:pt>
                <c:pt idx="18461">
                  <c:v>021XX N CENTRAL AVE</c:v>
                </c:pt>
                <c:pt idx="18462">
                  <c:v>021XX N CLIFTON AVE</c:v>
                </c:pt>
                <c:pt idx="18463">
                  <c:v>021XX N CLYBOURN AV</c:v>
                </c:pt>
                <c:pt idx="18464">
                  <c:v>021XX N DOMINICK ST</c:v>
                </c:pt>
                <c:pt idx="18465">
                  <c:v>021XX N HUMBOLDT BL</c:v>
                </c:pt>
                <c:pt idx="18466">
                  <c:v>021XX N HUMBOLDT BV</c:v>
                </c:pt>
                <c:pt idx="18467">
                  <c:v>021XX N KENMORE AVE</c:v>
                </c:pt>
                <c:pt idx="18468">
                  <c:v>021XX N KENNETH AVE</c:v>
                </c:pt>
                <c:pt idx="18469">
                  <c:v>021XX N KEYSTONE AV</c:v>
                </c:pt>
                <c:pt idx="18470">
                  <c:v>021XX N KILBOURN AV</c:v>
                </c:pt>
                <c:pt idx="18471">
                  <c:v>021XX N LAKEWOOD AV</c:v>
                </c:pt>
                <c:pt idx="18472">
                  <c:v>021XX N LAPORTE AVE</c:v>
                </c:pt>
                <c:pt idx="18473">
                  <c:v>021XX N LARAMIE AVE</c:v>
                </c:pt>
                <c:pt idx="18474">
                  <c:v>021XX N LARRABEE ST</c:v>
                </c:pt>
                <c:pt idx="18475">
                  <c:v>021XX N LATROBE AVE</c:v>
                </c:pt>
                <c:pt idx="18476">
                  <c:v>021XX N LAVERGNE AV</c:v>
                </c:pt>
                <c:pt idx="18477">
                  <c:v>021XX N LAWNDALE AV</c:v>
                </c:pt>
                <c:pt idx="18478">
                  <c:v>021XX N LINCOLN AVE</c:v>
                </c:pt>
                <c:pt idx="18479">
                  <c:v>021XX N LOCKWOOD AV</c:v>
                </c:pt>
                <c:pt idx="18480">
                  <c:v>021XX N MAGNOLIA AV</c:v>
                </c:pt>
                <c:pt idx="18481">
                  <c:v>021XX N MARMORA AVE</c:v>
                </c:pt>
                <c:pt idx="18482">
                  <c:v>021XX N MCVICKER AV</c:v>
                </c:pt>
                <c:pt idx="18483">
                  <c:v>021XX N MERRIMAC AV</c:v>
                </c:pt>
                <c:pt idx="18484">
                  <c:v>021XX N NATCHEZ AVE</c:v>
                </c:pt>
                <c:pt idx="18485">
                  <c:v>021XX N NEWLAND AVE</c:v>
                </c:pt>
                <c:pt idx="18486">
                  <c:v>021XX N RICHMOND ST</c:v>
                </c:pt>
                <c:pt idx="18487">
                  <c:v>021XX N SEMINARY AV</c:v>
                </c:pt>
                <c:pt idx="18488">
                  <c:v>021XX N STOCKTON DR</c:v>
                </c:pt>
                <c:pt idx="18489">
                  <c:v>021XX S DEARBORN ST</c:v>
                </c:pt>
                <c:pt idx="18490">
                  <c:v>021XX S EMERALD AVE</c:v>
                </c:pt>
                <c:pt idx="18491">
                  <c:v>021XX S INDIANA AVE</c:v>
                </c:pt>
                <c:pt idx="18492">
                  <c:v>021XX S KILDARE AVE</c:v>
                </c:pt>
                <c:pt idx="18493">
                  <c:v>021XX S KOSTNER AVE</c:v>
                </c:pt>
                <c:pt idx="18494">
                  <c:v>021XX S MARSHALL BL</c:v>
                </c:pt>
                <c:pt idx="18495">
                  <c:v>021XX S MARSHALL BV</c:v>
                </c:pt>
                <c:pt idx="18496">
                  <c:v>021XX S PRAIRIE AVE</c:v>
                </c:pt>
                <c:pt idx="18497">
                  <c:v>021XX S ROCKWELL ST</c:v>
                </c:pt>
                <c:pt idx="18498">
                  <c:v>021XX S ST LOUIS AV</c:v>
                </c:pt>
                <c:pt idx="18499">
                  <c:v>021XX S TRUMBULL AV</c:v>
                </c:pt>
                <c:pt idx="18500">
                  <c:v>021XX S WESTERN AVE</c:v>
                </c:pt>
                <c:pt idx="18501">
                  <c:v>021XX S WOLCOTT AVE</c:v>
                </c:pt>
                <c:pt idx="18502">
                  <c:v>021XX W BERTEAU AVE</c:v>
                </c:pt>
                <c:pt idx="18503">
                  <c:v>021XX W CHICAGO AVE</c:v>
                </c:pt>
                <c:pt idx="18504">
                  <c:v>021XX W CORTLAND ST</c:v>
                </c:pt>
                <c:pt idx="18505">
                  <c:v>021XX W DIVERSEY AV</c:v>
                </c:pt>
                <c:pt idx="18506">
                  <c:v>021XX W DIVISION ST</c:v>
                </c:pt>
                <c:pt idx="18507">
                  <c:v>021XX W FLETCHER ST</c:v>
                </c:pt>
                <c:pt idx="18508">
                  <c:v>021XX W GARFIELD BL</c:v>
                </c:pt>
                <c:pt idx="18509">
                  <c:v>021XX W GARFIELD BV</c:v>
                </c:pt>
                <c:pt idx="18510">
                  <c:v>021XX W GIDDINGS ST</c:v>
                </c:pt>
                <c:pt idx="18511">
                  <c:v>021XX W GRENSHAW ST</c:v>
                </c:pt>
                <c:pt idx="18512">
                  <c:v>021XX W HASTINGS ST</c:v>
                </c:pt>
                <c:pt idx="18513">
                  <c:v>021XX W HIGHLAND AV</c:v>
                </c:pt>
                <c:pt idx="18514">
                  <c:v>021XX W LAWRENCE AV</c:v>
                </c:pt>
                <c:pt idx="18515">
                  <c:v>021XX W LE MOYNE ST</c:v>
                </c:pt>
                <c:pt idx="18516">
                  <c:v>021XX W MC LEAN AVE</c:v>
                </c:pt>
                <c:pt idx="18517">
                  <c:v>021XX W MONTROSE AV</c:v>
                </c:pt>
                <c:pt idx="18518">
                  <c:v>021XX W PERSHING RD</c:v>
                </c:pt>
                <c:pt idx="18519">
                  <c:v>021XX W ROSEMONT AV</c:v>
                </c:pt>
                <c:pt idx="18520">
                  <c:v>021XX W SUPERIOR ST</c:v>
                </c:pt>
                <c:pt idx="18521">
                  <c:v>021XX W WEBSTER AVE</c:v>
                </c:pt>
                <c:pt idx="18522">
                  <c:v>021XX W WINDSOR AVE</c:v>
                </c:pt>
                <c:pt idx="18523">
                  <c:v>022XX N JANSSEN AVE</c:v>
                </c:pt>
                <c:pt idx="18524">
                  <c:v>022XX N KEDVALE AVE</c:v>
                </c:pt>
                <c:pt idx="18525">
                  <c:v>022XX N KEDZIE BLVD</c:v>
                </c:pt>
                <c:pt idx="18526">
                  <c:v>022XX N KILDARE AVE</c:v>
                </c:pt>
                <c:pt idx="18527">
                  <c:v>022XX N KIMBALL AVE</c:v>
                </c:pt>
                <c:pt idx="18528">
                  <c:v>022XX N KOSTNER AVE</c:v>
                </c:pt>
                <c:pt idx="18529">
                  <c:v>022XX N LECLAIRE AV</c:v>
                </c:pt>
                <c:pt idx="18530">
                  <c:v>022XX N MELVINA AVE</c:v>
                </c:pt>
                <c:pt idx="18531">
                  <c:v>022XX N MONITOR AVE</c:v>
                </c:pt>
                <c:pt idx="18532">
                  <c:v>022XX N MULLIGAN AV</c:v>
                </c:pt>
                <c:pt idx="18533">
                  <c:v>022XX N NORDICA AVE</c:v>
                </c:pt>
                <c:pt idx="18534">
                  <c:v>022XX N OAK PARK AV</c:v>
                </c:pt>
                <c:pt idx="18535">
                  <c:v>022XX N PARKSIDE AV</c:v>
                </c:pt>
                <c:pt idx="18536">
                  <c:v>022XX N ROCKWELL ST</c:v>
                </c:pt>
                <c:pt idx="18537">
                  <c:v>022XX N SEDGWICK ST</c:v>
                </c:pt>
                <c:pt idx="18538">
                  <c:v>022XX N ST LOUIS AV</c:v>
                </c:pt>
                <c:pt idx="18539">
                  <c:v>022XX N WESTERN AVE</c:v>
                </c:pt>
                <c:pt idx="18540">
                  <c:v>022XX S ASHLAND AVE</c:v>
                </c:pt>
                <c:pt idx="18541">
                  <c:v>022XX S KENNETH AVE</c:v>
                </c:pt>
                <c:pt idx="18542">
                  <c:v>022XX S KIRKLAND AV</c:v>
                </c:pt>
                <c:pt idx="18543">
                  <c:v>022XX S LA SALLE ST</c:v>
                </c:pt>
                <c:pt idx="18544">
                  <c:v>022XX S LAWNDALE AV</c:v>
                </c:pt>
                <c:pt idx="18545">
                  <c:v>022XX S MICHIGAN AV</c:v>
                </c:pt>
                <c:pt idx="18546">
                  <c:v>022XX S MILLARD AVE</c:v>
                </c:pt>
                <c:pt idx="18547">
                  <c:v>022XX S RIDGEWAY AV</c:v>
                </c:pt>
                <c:pt idx="18548">
                  <c:v>022XX W ARMITAGE AV</c:v>
                </c:pt>
                <c:pt idx="18549">
                  <c:v>022XX W BELMONT AVE</c:v>
                </c:pt>
                <c:pt idx="18550">
                  <c:v>022XX W CAMPBELL PK</c:v>
                </c:pt>
                <c:pt idx="18551">
                  <c:v>022XX W CONGRESS PW</c:v>
                </c:pt>
                <c:pt idx="18552">
                  <c:v>022XX W DAMEN AV ER</c:v>
                </c:pt>
                <c:pt idx="18553">
                  <c:v>022XX W DICKENS AVE</c:v>
                </c:pt>
                <c:pt idx="18554">
                  <c:v>022XX W EASTWOOD AV</c:v>
                </c:pt>
                <c:pt idx="18555">
                  <c:v>022XX W FARRAGUT AV</c:v>
                </c:pt>
                <c:pt idx="18556">
                  <c:v>022XX W FARWELL AVE</c:v>
                </c:pt>
                <c:pt idx="18557">
                  <c:v>022XX W FILLMORE ST</c:v>
                </c:pt>
                <c:pt idx="18558">
                  <c:v>022XX W HARRISON ST</c:v>
                </c:pt>
                <c:pt idx="18559">
                  <c:v>022XX W MAYPOLE AVE</c:v>
                </c:pt>
                <c:pt idx="18560">
                  <c:v>022XX W OAKDALE AVE</c:v>
                </c:pt>
                <c:pt idx="18561">
                  <c:v>022XX W POTOMAC AVE</c:v>
                </c:pt>
                <c:pt idx="18562">
                  <c:v>022XX W RANDOLPH ST</c:v>
                </c:pt>
                <c:pt idx="18563">
                  <c:v>022XX W ST PAUL AVE</c:v>
                </c:pt>
                <c:pt idx="18564">
                  <c:v>022XX W WABANSIA AV</c:v>
                </c:pt>
                <c:pt idx="18565">
                  <c:v>022XX W WARREN BLVD</c:v>
                </c:pt>
                <c:pt idx="18566">
                  <c:v>022XX W WAVELAND AV</c:v>
                </c:pt>
                <c:pt idx="18567">
                  <c:v>022XX W WINNEMAC AV</c:v>
                </c:pt>
                <c:pt idx="18568">
                  <c:v>023XX N ASHLAND AVE</c:v>
                </c:pt>
                <c:pt idx="18569">
                  <c:v>023XX N AVONDALE AV</c:v>
                </c:pt>
                <c:pt idx="18570">
                  <c:v>023XX N BOSWORTH AV</c:v>
                </c:pt>
                <c:pt idx="18571">
                  <c:v>023XX N CAMPBELL AV</c:v>
                </c:pt>
                <c:pt idx="18572">
                  <c:v>023XX N CENTRAL AVE</c:v>
                </c:pt>
                <c:pt idx="18573">
                  <c:v>023XX N CLIFTON AVE</c:v>
                </c:pt>
                <c:pt idx="18574">
                  <c:v>023XX N CLYBOURN AV</c:v>
                </c:pt>
                <c:pt idx="18575">
                  <c:v>023XX N HAMILTON AV</c:v>
                </c:pt>
                <c:pt idx="18576">
                  <c:v>023XX N HARDING AVE</c:v>
                </c:pt>
                <c:pt idx="18577">
                  <c:v>023XX N KEATING AVE</c:v>
                </c:pt>
                <c:pt idx="18578">
                  <c:v>023XX N KENMORE AVE</c:v>
                </c:pt>
                <c:pt idx="18579">
                  <c:v>023XX N KENNETH AVE</c:v>
                </c:pt>
                <c:pt idx="18580">
                  <c:v>023XX N KEYSTONE AV</c:v>
                </c:pt>
                <c:pt idx="18581">
                  <c:v>023XX N KILBOURN AV</c:v>
                </c:pt>
                <c:pt idx="18582">
                  <c:v>023XX N LAKEWOOD AV</c:v>
                </c:pt>
                <c:pt idx="18583">
                  <c:v>023XX N LARAMIE AVE</c:v>
                </c:pt>
                <c:pt idx="18584">
                  <c:v>023XX N LATROBE AVE</c:v>
                </c:pt>
                <c:pt idx="18585">
                  <c:v>023XX N LAVERGNE AV</c:v>
                </c:pt>
                <c:pt idx="18586">
                  <c:v>023XX N LAWNDALE AV</c:v>
                </c:pt>
                <c:pt idx="18587">
                  <c:v>023XX N LINCOLN AVE</c:v>
                </c:pt>
                <c:pt idx="18588">
                  <c:v>023XX N LOCKWOOD AV</c:v>
                </c:pt>
                <c:pt idx="18589">
                  <c:v>023XX N MARMORA AVE</c:v>
                </c:pt>
                <c:pt idx="18590">
                  <c:v>023XX N MCVICKER AV</c:v>
                </c:pt>
                <c:pt idx="18591">
                  <c:v>023XX N MERRIMAC AV</c:v>
                </c:pt>
                <c:pt idx="18592">
                  <c:v>023XX N NATCHEZ AVE</c:v>
                </c:pt>
                <c:pt idx="18593">
                  <c:v>023XX N NEWLAND AVE</c:v>
                </c:pt>
                <c:pt idx="18594">
                  <c:v>023XX N NORMANDY AV</c:v>
                </c:pt>
                <c:pt idx="18595">
                  <c:v>023XX N RIDGEWAY AV</c:v>
                </c:pt>
                <c:pt idx="18596">
                  <c:v>023XX N SEMINARY AV</c:v>
                </c:pt>
                <c:pt idx="18597">
                  <c:v>023XX N STOCKTON DR</c:v>
                </c:pt>
                <c:pt idx="18598">
                  <c:v>023XX S DEARBORN ST</c:v>
                </c:pt>
                <c:pt idx="18599">
                  <c:v>023XX S INDIANA AVE</c:v>
                </c:pt>
                <c:pt idx="18600">
                  <c:v>023XX S KEDVALE AVE</c:v>
                </c:pt>
                <c:pt idx="18601">
                  <c:v>023XX S KILDARE AVE</c:v>
                </c:pt>
                <c:pt idx="18602">
                  <c:v>023XX S KOSTNER AVE</c:v>
                </c:pt>
                <c:pt idx="18603">
                  <c:v>023XX S MARSHALL BL</c:v>
                </c:pt>
                <c:pt idx="18604">
                  <c:v>023XX S MARSHALL BV</c:v>
                </c:pt>
                <c:pt idx="18605">
                  <c:v>023XX S PRAIRIE AVE</c:v>
                </c:pt>
                <c:pt idx="18606">
                  <c:v>023XX S ROCKWELL ST</c:v>
                </c:pt>
                <c:pt idx="18607">
                  <c:v>023XX S ST LOUIS AV</c:v>
                </c:pt>
                <c:pt idx="18608">
                  <c:v>023XX S STEWART AVE</c:v>
                </c:pt>
                <c:pt idx="18609">
                  <c:v>023XX S TRUMBULL AV</c:v>
                </c:pt>
                <c:pt idx="18610">
                  <c:v>023XX S WESTERN AVE</c:v>
                </c:pt>
                <c:pt idx="18611">
                  <c:v>023XX S WOLCOTT AVE</c:v>
                </c:pt>
                <c:pt idx="18612">
                  <c:v>023XX W BERTEAU AVE</c:v>
                </c:pt>
                <c:pt idx="18613">
                  <c:v>023XX W CHICAGO AVE</c:v>
                </c:pt>
                <c:pt idx="18614">
                  <c:v>023XX W CORNELIA AV</c:v>
                </c:pt>
                <c:pt idx="18615">
                  <c:v>023XX W DIVERSEY AV</c:v>
                </c:pt>
                <c:pt idx="18616">
                  <c:v>023XX W DIVISION ST</c:v>
                </c:pt>
                <c:pt idx="18617">
                  <c:v>023XX W GARFIELD BL</c:v>
                </c:pt>
                <c:pt idx="18618">
                  <c:v>023XX W GARFIELD BV</c:v>
                </c:pt>
                <c:pt idx="18619">
                  <c:v>023XX W GIDDINGS ST</c:v>
                </c:pt>
                <c:pt idx="18620">
                  <c:v>023XX W GLENLAKE AV</c:v>
                </c:pt>
                <c:pt idx="18621">
                  <c:v>023XX W GRENSHAW ST</c:v>
                </c:pt>
                <c:pt idx="18622">
                  <c:v>023XX W LAWRENCE AV</c:v>
                </c:pt>
                <c:pt idx="18623">
                  <c:v>023XX W LE MOYNE ST</c:v>
                </c:pt>
                <c:pt idx="18624">
                  <c:v>023XX W MC LEAN AVE</c:v>
                </c:pt>
                <c:pt idx="18625">
                  <c:v>023XX W MONTROSE AV</c:v>
                </c:pt>
                <c:pt idx="18626">
                  <c:v>023XX W PERSHING RD</c:v>
                </c:pt>
                <c:pt idx="18627">
                  <c:v>023XX W ROSEMONT AV</c:v>
                </c:pt>
                <c:pt idx="18628">
                  <c:v>023XX W SUPERIOR ST</c:v>
                </c:pt>
                <c:pt idx="18629">
                  <c:v>024XX N ARTESIAN AV</c:v>
                </c:pt>
                <c:pt idx="18630">
                  <c:v>024XX N JANSSEN AVE</c:v>
                </c:pt>
                <c:pt idx="18631">
                  <c:v>024XX N KEDZIE BLVD</c:v>
                </c:pt>
                <c:pt idx="18632">
                  <c:v>024XX N KILDARE AVE</c:v>
                </c:pt>
                <c:pt idx="18633">
                  <c:v>024XX N KIMBALL AVE</c:v>
                </c:pt>
                <c:pt idx="18634">
                  <c:v>024XX N KOSTNER AVE</c:v>
                </c:pt>
                <c:pt idx="18635">
                  <c:v>024XX N LECLAIRE AV</c:v>
                </c:pt>
                <c:pt idx="18636">
                  <c:v>024XX N MONITOR AVE</c:v>
                </c:pt>
                <c:pt idx="18637">
                  <c:v>024XX N NORDICA AVE</c:v>
                </c:pt>
                <c:pt idx="18638">
                  <c:v>024XX N OAK PARK AV</c:v>
                </c:pt>
                <c:pt idx="18639">
                  <c:v>024XX N PARKSIDE AV</c:v>
                </c:pt>
                <c:pt idx="18640">
                  <c:v>024XX N ROCKWELL ST</c:v>
                </c:pt>
                <c:pt idx="18641">
                  <c:v>024XX N ST LOUIS AV</c:v>
                </c:pt>
                <c:pt idx="18642">
                  <c:v>024XX N WESTERN AVE</c:v>
                </c:pt>
                <c:pt idx="18643">
                  <c:v>024XX N WOLCOTT AVE</c:v>
                </c:pt>
                <c:pt idx="18644">
                  <c:v>024XX S ASHLAND AVE</c:v>
                </c:pt>
                <c:pt idx="18645">
                  <c:v>024XX S HARDING AVE</c:v>
                </c:pt>
                <c:pt idx="18646">
                  <c:v>024XX S KENNETH AVE</c:v>
                </c:pt>
                <c:pt idx="18647">
                  <c:v>024XX S LAWNDALE AV</c:v>
                </c:pt>
                <c:pt idx="18648">
                  <c:v>024XX S MICHIGAN AV</c:v>
                </c:pt>
                <c:pt idx="18649">
                  <c:v>024XX S MILLARD AVE</c:v>
                </c:pt>
                <c:pt idx="18650">
                  <c:v>024XX S RIDGEWAY AV</c:v>
                </c:pt>
                <c:pt idx="18651">
                  <c:v>024XX W 35TH STREET</c:v>
                </c:pt>
                <c:pt idx="18652">
                  <c:v>024XX W ARMITAGE AV</c:v>
                </c:pt>
                <c:pt idx="18653">
                  <c:v>024XX W BALMORAL AV</c:v>
                </c:pt>
                <c:pt idx="18654">
                  <c:v>024XX W BELMONT AVE</c:v>
                </c:pt>
                <c:pt idx="18655">
                  <c:v>024XX W Belmont Ave</c:v>
                </c:pt>
                <c:pt idx="18656">
                  <c:v>024XX W COLUMBUS AV</c:v>
                </c:pt>
                <c:pt idx="18657">
                  <c:v>024XX W CONGRESS PW</c:v>
                </c:pt>
                <c:pt idx="18658">
                  <c:v>024XX W EASTWOOD AV</c:v>
                </c:pt>
                <c:pt idx="18659">
                  <c:v>024XX W FARRAGUT AV</c:v>
                </c:pt>
                <c:pt idx="18660">
                  <c:v>024XX W FARWELL AVE</c:v>
                </c:pt>
                <c:pt idx="18661">
                  <c:v>024XX W FILLMORE ST</c:v>
                </c:pt>
                <c:pt idx="18662">
                  <c:v>024XX W FLOURNOY ST</c:v>
                </c:pt>
                <c:pt idx="18663">
                  <c:v>024XX W HARRISON ST</c:v>
                </c:pt>
                <c:pt idx="18664">
                  <c:v>024XX W PETERSON AV</c:v>
                </c:pt>
                <c:pt idx="18665">
                  <c:v>024XX W POTOMAC AVE</c:v>
                </c:pt>
                <c:pt idx="18666">
                  <c:v>024XX W SCHUBERT AV</c:v>
                </c:pt>
                <c:pt idx="18667">
                  <c:v>024XX W WABANSIA AV</c:v>
                </c:pt>
                <c:pt idx="18668">
                  <c:v>024XX W WARREN BLVD</c:v>
                </c:pt>
                <c:pt idx="18669">
                  <c:v>024XX W WAVELAND AV</c:v>
                </c:pt>
                <c:pt idx="18670">
                  <c:v>024XX W WINNEMAC AV</c:v>
                </c:pt>
                <c:pt idx="18671">
                  <c:v>025XX N ASHLAND AVE</c:v>
                </c:pt>
                <c:pt idx="18672">
                  <c:v>025XX N AVONDALE AV</c:v>
                </c:pt>
                <c:pt idx="18673">
                  <c:v>025XX N BOSWORTH AV</c:v>
                </c:pt>
                <c:pt idx="18674">
                  <c:v>025XX N CAMPBELL AV</c:v>
                </c:pt>
                <c:pt idx="18675">
                  <c:v>025XX N CENTRAL AVE</c:v>
                </c:pt>
                <c:pt idx="18676">
                  <c:v>025XX N CLYBOURN AV</c:v>
                </c:pt>
                <c:pt idx="18677">
                  <c:v>025XX N HARDING AVE</c:v>
                </c:pt>
                <c:pt idx="18678">
                  <c:v>025XX N KILBOURN AV</c:v>
                </c:pt>
                <c:pt idx="18679">
                  <c:v>025XX N LAKEVIEW AV</c:v>
                </c:pt>
                <c:pt idx="18680">
                  <c:v>025XX N LARAMIE AVE</c:v>
                </c:pt>
                <c:pt idx="18681">
                  <c:v>025XX N LAVERGNE AV</c:v>
                </c:pt>
                <c:pt idx="18682">
                  <c:v>025XX N LAWNDALE AV</c:v>
                </c:pt>
                <c:pt idx="18683">
                  <c:v>025XX N LINCOLN AVE</c:v>
                </c:pt>
                <c:pt idx="18684">
                  <c:v>025XX N LOCKWOOD AV</c:v>
                </c:pt>
                <c:pt idx="18685">
                  <c:v>025XX N LOGAN BL XR</c:v>
                </c:pt>
                <c:pt idx="18686">
                  <c:v>025XX N MARMORA AVE</c:v>
                </c:pt>
                <c:pt idx="18687">
                  <c:v>025XX N MCVICKER AV</c:v>
                </c:pt>
                <c:pt idx="18688">
                  <c:v>025XX N NEWLAND AVE</c:v>
                </c:pt>
                <c:pt idx="18689">
                  <c:v>025XX N NORMANDY AV</c:v>
                </c:pt>
                <c:pt idx="18690">
                  <c:v>025XX N RICHMOND ST</c:v>
                </c:pt>
                <c:pt idx="18691">
                  <c:v>025XX N RIDGEWAY AV</c:v>
                </c:pt>
                <c:pt idx="18692">
                  <c:v>025XX N SEMINARY AV</c:v>
                </c:pt>
                <c:pt idx="18693">
                  <c:v>025XX N STOCKTON DR</c:v>
                </c:pt>
                <c:pt idx="18694">
                  <c:v>025XX N WILLETTS CT</c:v>
                </c:pt>
                <c:pt idx="18695">
                  <c:v>025XX S ARTESIAN AV</c:v>
                </c:pt>
                <c:pt idx="18696">
                  <c:v>025XX S DEARBORN ST</c:v>
                </c:pt>
                <c:pt idx="18697">
                  <c:v>025XX S EMERALD AVE</c:v>
                </c:pt>
                <c:pt idx="18698">
                  <c:v>025XX S HILLOCK AVE</c:v>
                </c:pt>
                <c:pt idx="18699">
                  <c:v>025XX S KEDVALE AVE</c:v>
                </c:pt>
                <c:pt idx="18700">
                  <c:v>025XX S KILDARE AVE</c:v>
                </c:pt>
                <c:pt idx="18701">
                  <c:v>025XX S KOSTNER AVE</c:v>
                </c:pt>
                <c:pt idx="18702">
                  <c:v>025XX S PRAIRIE AVE</c:v>
                </c:pt>
                <c:pt idx="18703">
                  <c:v>025XX S ROCKWELL ST</c:v>
                </c:pt>
                <c:pt idx="18704">
                  <c:v>025XX S ST LOUIS AV</c:v>
                </c:pt>
                <c:pt idx="18705">
                  <c:v>025XX S STEWART AVE</c:v>
                </c:pt>
                <c:pt idx="18706">
                  <c:v>025XX S TRUMBULL AV</c:v>
                </c:pt>
                <c:pt idx="18707">
                  <c:v>025XX S WESTERN AVE</c:v>
                </c:pt>
                <c:pt idx="18708">
                  <c:v>025XX S WOLCOTT AVE</c:v>
                </c:pt>
                <c:pt idx="18709">
                  <c:v>025XX W ARDMORE AVE</c:v>
                </c:pt>
                <c:pt idx="18710">
                  <c:v>025XX W BERTEAU AVE</c:v>
                </c:pt>
                <c:pt idx="18711">
                  <c:v>025XX W CATALPA AVE</c:v>
                </c:pt>
                <c:pt idx="18712">
                  <c:v>025XX W CHICAGO AVE</c:v>
                </c:pt>
                <c:pt idx="18713">
                  <c:v>025XX W CORTLAND ST</c:v>
                </c:pt>
                <c:pt idx="18714">
                  <c:v>025XX W DIVERSEY AV</c:v>
                </c:pt>
                <c:pt idx="18715">
                  <c:v>025XX W DIVISION ST</c:v>
                </c:pt>
                <c:pt idx="18716">
                  <c:v>025XX W GLENLAKE AV</c:v>
                </c:pt>
                <c:pt idx="18717">
                  <c:v>025XX W GUNNISON ST</c:v>
                </c:pt>
                <c:pt idx="18718">
                  <c:v>025XX W LAWRENCE AV</c:v>
                </c:pt>
                <c:pt idx="18719">
                  <c:v>025XX W LE MOYNE ST</c:v>
                </c:pt>
                <c:pt idx="18720">
                  <c:v>025XX W MONTROSE AV</c:v>
                </c:pt>
                <c:pt idx="18721">
                  <c:v>025XX W PERSHING RD</c:v>
                </c:pt>
                <c:pt idx="18722">
                  <c:v>025XX W RASCHER AVE</c:v>
                </c:pt>
                <c:pt idx="18723">
                  <c:v>025XX W ROSEMONT AV</c:v>
                </c:pt>
                <c:pt idx="18724">
                  <c:v>025XX W SUPERIOR ST</c:v>
                </c:pt>
                <c:pt idx="18725">
                  <c:v>026XX N KILDARE AVE</c:v>
                </c:pt>
                <c:pt idx="18726">
                  <c:v>026XX N KIMBALL AVE</c:v>
                </c:pt>
                <c:pt idx="18727">
                  <c:v>026XX N KOSTNER AVE</c:v>
                </c:pt>
                <c:pt idx="18728">
                  <c:v>026XX N LECLAIRE AV</c:v>
                </c:pt>
                <c:pt idx="18729">
                  <c:v>026XX N MELVINA AVE</c:v>
                </c:pt>
                <c:pt idx="18730">
                  <c:v>026XX N MONITOR AVE</c:v>
                </c:pt>
                <c:pt idx="18731">
                  <c:v>026XX N MULLIGAN AV</c:v>
                </c:pt>
                <c:pt idx="18732">
                  <c:v>026XX N NORDICA AVE</c:v>
                </c:pt>
                <c:pt idx="18733">
                  <c:v>026XX N OAK PARK AV</c:v>
                </c:pt>
                <c:pt idx="18734">
                  <c:v>026XX N PARKSIDE AV</c:v>
                </c:pt>
                <c:pt idx="18735">
                  <c:v>026XX N ROCKWELL ST</c:v>
                </c:pt>
                <c:pt idx="18736">
                  <c:v>026XX N ST LOUIS AV</c:v>
                </c:pt>
                <c:pt idx="18737">
                  <c:v>026XX N WESTERN AVE</c:v>
                </c:pt>
                <c:pt idx="18738">
                  <c:v>026XX S ASHLAND AVE</c:v>
                </c:pt>
                <c:pt idx="18739">
                  <c:v>026XX S CALUMET AVE</c:v>
                </c:pt>
                <c:pt idx="18740">
                  <c:v>026XX S HARDING AVE</c:v>
                </c:pt>
                <c:pt idx="18741">
                  <c:v>026XX S LA SALLE ST</c:v>
                </c:pt>
                <c:pt idx="18742">
                  <c:v>026XX S LAWNDALE AV</c:v>
                </c:pt>
                <c:pt idx="18743">
                  <c:v>026XX S MICHIGAN AV</c:v>
                </c:pt>
                <c:pt idx="18744">
                  <c:v>026XX S MILLARD AVE</c:v>
                </c:pt>
                <c:pt idx="18745">
                  <c:v>026XX S RIDGEWAY AV</c:v>
                </c:pt>
                <c:pt idx="18746">
                  <c:v>026XX W AGATITE AVE</c:v>
                </c:pt>
                <c:pt idx="18747">
                  <c:v>026XX W ARMITAGE AV</c:v>
                </c:pt>
                <c:pt idx="18748">
                  <c:v>026XX W BALMORAL AV</c:v>
                </c:pt>
                <c:pt idx="18749">
                  <c:v>026XX W BELMONT AVE</c:v>
                </c:pt>
                <c:pt idx="18750">
                  <c:v>026XX W CONGRESS PW</c:v>
                </c:pt>
                <c:pt idx="18751">
                  <c:v>026XX W EASTWOOD AV</c:v>
                </c:pt>
                <c:pt idx="18752">
                  <c:v>026XX W FARRAGUT AV</c:v>
                </c:pt>
                <c:pt idx="18753">
                  <c:v>026XX W FARWELL AVE</c:v>
                </c:pt>
                <c:pt idx="18754">
                  <c:v>026XX W FLOURNOY ST</c:v>
                </c:pt>
                <c:pt idx="18755">
                  <c:v>026XX W HARRISON ST</c:v>
                </c:pt>
                <c:pt idx="18756">
                  <c:v>026XX W MAYPOLE AVE</c:v>
                </c:pt>
                <c:pt idx="18757">
                  <c:v>026XX W PETERSON AV</c:v>
                </c:pt>
                <c:pt idx="18758">
                  <c:v>026XX W POTOMAC AVE</c:v>
                </c:pt>
                <c:pt idx="18759">
                  <c:v>026XX W SCHUBERT AV</c:v>
                </c:pt>
                <c:pt idx="18760">
                  <c:v>026XX W WABANSIA AV</c:v>
                </c:pt>
                <c:pt idx="18761">
                  <c:v>026XX W WARREN BLVD</c:v>
                </c:pt>
                <c:pt idx="18762">
                  <c:v>026XX W WINNEMAC AV</c:v>
                </c:pt>
                <c:pt idx="18763">
                  <c:v>027XX N ASHLAND AVE</c:v>
                </c:pt>
                <c:pt idx="18764">
                  <c:v>027XX N BOSWORTH AV</c:v>
                </c:pt>
                <c:pt idx="18765">
                  <c:v>027XX N CAMPBELL AV</c:v>
                </c:pt>
                <c:pt idx="18766">
                  <c:v>027XX N CENTRAL AVE</c:v>
                </c:pt>
                <c:pt idx="18767">
                  <c:v>027XX N CLYBOURN AV</c:v>
                </c:pt>
                <c:pt idx="18768">
                  <c:v>027XX N HARDING AVE</c:v>
                </c:pt>
                <c:pt idx="18769">
                  <c:v>027XX N HARTLAND CT</c:v>
                </c:pt>
                <c:pt idx="18770">
                  <c:v>027XX N KENMORE AVE</c:v>
                </c:pt>
                <c:pt idx="18771">
                  <c:v>027XX N KILBOURN AV</c:v>
                </c:pt>
                <c:pt idx="18772">
                  <c:v>027XX N LAKEVIEW AV</c:v>
                </c:pt>
                <c:pt idx="18773">
                  <c:v>027XX N LAKEWOOD AV</c:v>
                </c:pt>
                <c:pt idx="18774">
                  <c:v>027XX N LARAMIE AVE</c:v>
                </c:pt>
                <c:pt idx="18775">
                  <c:v>027XX N LAVERGNE AV</c:v>
                </c:pt>
                <c:pt idx="18776">
                  <c:v>027XX N LAWNDALE AV</c:v>
                </c:pt>
                <c:pt idx="18777">
                  <c:v>027XX N LINCOLN AVE</c:v>
                </c:pt>
                <c:pt idx="18778">
                  <c:v>027XX N LOCKWOOD AV</c:v>
                </c:pt>
                <c:pt idx="18779">
                  <c:v>027XX N MAGNOLIA AV</c:v>
                </c:pt>
                <c:pt idx="18780">
                  <c:v>027XX N MARMORA AVE</c:v>
                </c:pt>
                <c:pt idx="18781">
                  <c:v>027XX N MCVICKER AV</c:v>
                </c:pt>
                <c:pt idx="18782">
                  <c:v>027XX N MERRIMAC AV</c:v>
                </c:pt>
                <c:pt idx="18783">
                  <c:v>027XX N MILDRED AVE</c:v>
                </c:pt>
                <c:pt idx="18784">
                  <c:v>027XX N NEWLAND AVE</c:v>
                </c:pt>
                <c:pt idx="18785">
                  <c:v>027XX N NORMANDY AV</c:v>
                </c:pt>
                <c:pt idx="18786">
                  <c:v>027XX N RICHMOND ST</c:v>
                </c:pt>
                <c:pt idx="18787">
                  <c:v>027XX N RIDGEWAY AV</c:v>
                </c:pt>
                <c:pt idx="18788">
                  <c:v>027XX N SEMINARY AV</c:v>
                </c:pt>
                <c:pt idx="18789">
                  <c:v>027XX N STOCKTON DR</c:v>
                </c:pt>
                <c:pt idx="18790">
                  <c:v>027XX S BONFIELD ST</c:v>
                </c:pt>
                <c:pt idx="18791">
                  <c:v>027XX S DEARBORN ST</c:v>
                </c:pt>
                <c:pt idx="18792">
                  <c:v>027XX S EMERALD AVE</c:v>
                </c:pt>
                <c:pt idx="18793">
                  <c:v>027XX S HILLOCK AVE</c:v>
                </c:pt>
                <c:pt idx="18794">
                  <c:v>027XX S INDIANA AVE</c:v>
                </c:pt>
                <c:pt idx="18795">
                  <c:v>027XX S KEDVALE AVE</c:v>
                </c:pt>
                <c:pt idx="18796">
                  <c:v>027XX S KILDARE AVE</c:v>
                </c:pt>
                <c:pt idx="18797">
                  <c:v>027XX S KOMENSKY AV</c:v>
                </c:pt>
                <c:pt idx="18798">
                  <c:v>027XX S KOSTNER AVE</c:v>
                </c:pt>
                <c:pt idx="18799">
                  <c:v>027XX S PRAIRIE AVE</c:v>
                </c:pt>
                <c:pt idx="18800">
                  <c:v>027XX S ROCKWELL ST</c:v>
                </c:pt>
                <c:pt idx="18801">
                  <c:v>027XX S SHIELDS AVE</c:v>
                </c:pt>
                <c:pt idx="18802">
                  <c:v>027XX S ST LOUIS AV</c:v>
                </c:pt>
                <c:pt idx="18803">
                  <c:v>027XX S STEWART AVE</c:v>
                </c:pt>
                <c:pt idx="18804">
                  <c:v>027XX S TRUMBULL AV</c:v>
                </c:pt>
                <c:pt idx="18805">
                  <c:v>027XX S WESTERN AVE</c:v>
                </c:pt>
                <c:pt idx="18806">
                  <c:v>027XX W ARDMORE AVE</c:v>
                </c:pt>
                <c:pt idx="18807">
                  <c:v>027XX W CATALPA AVE</c:v>
                </c:pt>
                <c:pt idx="18808">
                  <c:v>027XX W CHICAGO AVE</c:v>
                </c:pt>
                <c:pt idx="18809">
                  <c:v>027XX W CORTLAND ST</c:v>
                </c:pt>
                <c:pt idx="18810">
                  <c:v>027XX W DIVERSEY AV</c:v>
                </c:pt>
                <c:pt idx="18811">
                  <c:v>027XX W DIVISION ST</c:v>
                </c:pt>
                <c:pt idx="18812">
                  <c:v>027XX W FLETCHER ST</c:v>
                </c:pt>
                <c:pt idx="18813">
                  <c:v>027XX W GARFIELD BV</c:v>
                </c:pt>
                <c:pt idx="18814">
                  <c:v>027XX W GIDDINGS ST</c:v>
                </c:pt>
                <c:pt idx="18815">
                  <c:v>027XX W GLENLAKE AV</c:v>
                </c:pt>
                <c:pt idx="18816">
                  <c:v>027XX W GUNNISON ST</c:v>
                </c:pt>
                <c:pt idx="18817">
                  <c:v>027XX W LAWRENCE AV</c:v>
                </c:pt>
                <c:pt idx="18818">
                  <c:v>027XX W LE MOYNE ST</c:v>
                </c:pt>
                <c:pt idx="18819">
                  <c:v>027XX W MONTROSE AV</c:v>
                </c:pt>
                <c:pt idx="18820">
                  <c:v>027XX W PERSHING RD</c:v>
                </c:pt>
                <c:pt idx="18821">
                  <c:v>027XX W RASCHER AVE</c:v>
                </c:pt>
                <c:pt idx="18822">
                  <c:v>027XX W ROSEMONT AV</c:v>
                </c:pt>
                <c:pt idx="18823">
                  <c:v>027XX W SHERWIN AVE</c:v>
                </c:pt>
                <c:pt idx="18824">
                  <c:v>027XX W ST HELEN CT</c:v>
                </c:pt>
                <c:pt idx="18825">
                  <c:v>027XX W ST HELEN ST</c:v>
                </c:pt>
                <c:pt idx="18826">
                  <c:v>027XX W SUPERIOR ST</c:v>
                </c:pt>
                <c:pt idx="18827">
                  <c:v>027XX W WINDSOR AVE</c:v>
                </c:pt>
                <c:pt idx="18828">
                  <c:v>028XX N KILDARE AVE</c:v>
                </c:pt>
                <c:pt idx="18829">
                  <c:v>028XX N KIMBALL AVE</c:v>
                </c:pt>
                <c:pt idx="18830">
                  <c:v>028XX N KOSTNER AVE</c:v>
                </c:pt>
                <c:pt idx="18831">
                  <c:v>028XX N LECLAIRE AV</c:v>
                </c:pt>
                <c:pt idx="18832">
                  <c:v>028XX N MELVINA AVE</c:v>
                </c:pt>
                <c:pt idx="18833">
                  <c:v>028XX N MONITOR AVE</c:v>
                </c:pt>
                <c:pt idx="18834">
                  <c:v>028XX N MULLIGAN AV</c:v>
                </c:pt>
                <c:pt idx="18835">
                  <c:v>028XX N NORDICA AVE</c:v>
                </c:pt>
                <c:pt idx="18836">
                  <c:v>028XX N OAK PARK AV</c:v>
                </c:pt>
                <c:pt idx="18837">
                  <c:v>028XX N PARKSIDE AV</c:v>
                </c:pt>
                <c:pt idx="18838">
                  <c:v>028XX N ROCKWELL ST</c:v>
                </c:pt>
                <c:pt idx="18839">
                  <c:v>028XX N SHERIDAN RD</c:v>
                </c:pt>
                <c:pt idx="18840">
                  <c:v>028XX N WESTERN AVE</c:v>
                </c:pt>
                <c:pt idx="18841">
                  <c:v>028XX N WOLCOTT AVE</c:v>
                </c:pt>
                <c:pt idx="18842">
                  <c:v>028XX S ASHLAND AVE</c:v>
                </c:pt>
                <c:pt idx="18843">
                  <c:v>028XX S CALUMET AVE</c:v>
                </c:pt>
                <c:pt idx="18844">
                  <c:v>028XX S HARDING AVE</c:v>
                </c:pt>
                <c:pt idx="18845">
                  <c:v>028XX S KENNETH AVE</c:v>
                </c:pt>
                <c:pt idx="18846">
                  <c:v>028XX S KILBOURN AV</c:v>
                </c:pt>
                <c:pt idx="18847">
                  <c:v>028XX S LA SALLE ST</c:v>
                </c:pt>
                <c:pt idx="18848">
                  <c:v>028XX S LAWNDALE AV</c:v>
                </c:pt>
                <c:pt idx="18849">
                  <c:v>028XX S MICHIGAN AV</c:v>
                </c:pt>
                <c:pt idx="18850">
                  <c:v>028XX S MILLARD AVE</c:v>
                </c:pt>
                <c:pt idx="18851">
                  <c:v>028XX S RIDGEWAY AV</c:v>
                </c:pt>
                <c:pt idx="18852">
                  <c:v>028XX W ARMITAGE AV</c:v>
                </c:pt>
                <c:pt idx="18853">
                  <c:v>028XX W BALMORAL AV</c:v>
                </c:pt>
                <c:pt idx="18854">
                  <c:v>028XX W BELMONT AVE</c:v>
                </c:pt>
                <c:pt idx="18855">
                  <c:v>028XX W COLUMBUS AV</c:v>
                </c:pt>
                <c:pt idx="18856">
                  <c:v>028XX W CONGRESS PW</c:v>
                </c:pt>
                <c:pt idx="18857">
                  <c:v>028XX W DICKENS AVE</c:v>
                </c:pt>
                <c:pt idx="18858">
                  <c:v>028XX W EASTWOOD AV</c:v>
                </c:pt>
                <c:pt idx="18859">
                  <c:v>028XX W FARRAGUT AV</c:v>
                </c:pt>
                <c:pt idx="18860">
                  <c:v>028XX W FILLMORE ST</c:v>
                </c:pt>
                <c:pt idx="18861">
                  <c:v>028XX W FLOURNOY ST</c:v>
                </c:pt>
                <c:pt idx="18862">
                  <c:v>028XX W HARRISON ST</c:v>
                </c:pt>
                <c:pt idx="18863">
                  <c:v>028XX W LE MOYNE DR</c:v>
                </c:pt>
                <c:pt idx="18864">
                  <c:v>028XX W PETERSON AV</c:v>
                </c:pt>
                <c:pt idx="18865">
                  <c:v>028XX W REDFIELD DR</c:v>
                </c:pt>
                <c:pt idx="18866">
                  <c:v>028XX W WABANSIA AV</c:v>
                </c:pt>
                <c:pt idx="18867">
                  <c:v>028XX W WARREN BLVD</c:v>
                </c:pt>
                <c:pt idx="18868">
                  <c:v>028XX W WAVELAND AV</c:v>
                </c:pt>
                <c:pt idx="18869">
                  <c:v>029XX N ASHLAND AVE</c:v>
                </c:pt>
                <c:pt idx="18870">
                  <c:v>029XX N AVONDALE AV</c:v>
                </c:pt>
                <c:pt idx="18871">
                  <c:v>029XX N CAMPBELL AV</c:v>
                </c:pt>
                <c:pt idx="18872">
                  <c:v>029XX N CENTRAL AVE</c:v>
                </c:pt>
                <c:pt idx="18873">
                  <c:v>029XX N CLYBOURN AV</c:v>
                </c:pt>
                <c:pt idx="18874">
                  <c:v>029XX N GRESHAM AVE</c:v>
                </c:pt>
                <c:pt idx="18875">
                  <c:v>029XX N HARDING AVE</c:v>
                </c:pt>
                <c:pt idx="18876">
                  <c:v>029XX N KEATING AVE</c:v>
                </c:pt>
                <c:pt idx="18877">
                  <c:v>029XX N KENNETH AVE</c:v>
                </c:pt>
                <c:pt idx="18878">
                  <c:v>029XX N KENOSHA AVE</c:v>
                </c:pt>
                <c:pt idx="18879">
                  <c:v>029XX N KILBOURN AV</c:v>
                </c:pt>
                <c:pt idx="18880">
                  <c:v>029XX N LAKEWOOD AV</c:v>
                </c:pt>
                <c:pt idx="18881">
                  <c:v>029XX N LARAMIE AVE</c:v>
                </c:pt>
                <c:pt idx="18882">
                  <c:v>029XX N LAVERGNE AV</c:v>
                </c:pt>
                <c:pt idx="18883">
                  <c:v>029XX N LAWNDALE AV</c:v>
                </c:pt>
                <c:pt idx="18884">
                  <c:v>029XX N LINCOLN AVE</c:v>
                </c:pt>
                <c:pt idx="18885">
                  <c:v>029XX N LOCKWOOD AV</c:v>
                </c:pt>
                <c:pt idx="18886">
                  <c:v>029XX N MARMORA AVE</c:v>
                </c:pt>
                <c:pt idx="18887">
                  <c:v>029XX N MCVICKER AV</c:v>
                </c:pt>
                <c:pt idx="18888">
                  <c:v>029XX N MERRIMAC AV</c:v>
                </c:pt>
                <c:pt idx="18889">
                  <c:v>029XX N MILDRED AVE</c:v>
                </c:pt>
                <c:pt idx="18890">
                  <c:v>029XX N NATCHEZ AVE</c:v>
                </c:pt>
                <c:pt idx="18891">
                  <c:v>029XX N NEWLAND AVE</c:v>
                </c:pt>
                <c:pt idx="18892">
                  <c:v>029XX N NORMANDY AV</c:v>
                </c:pt>
                <c:pt idx="18893">
                  <c:v>029XX N PULASKI  RD</c:v>
                </c:pt>
                <c:pt idx="18894">
                  <c:v>029XX N RICHMOND ST</c:v>
                </c:pt>
                <c:pt idx="18895">
                  <c:v>029XX N RIDGEWAY AV</c:v>
                </c:pt>
                <c:pt idx="18896">
                  <c:v>029XX N SEMINARY AV</c:v>
                </c:pt>
                <c:pt idx="18897">
                  <c:v>029XX S BONFIELD ST</c:v>
                </c:pt>
                <c:pt idx="18898">
                  <c:v>029XX S DEARBORN ST</c:v>
                </c:pt>
                <c:pt idx="18899">
                  <c:v>029XX S EMERALD AVE</c:v>
                </c:pt>
                <c:pt idx="18900">
                  <c:v>029XX S HILLOCK AVE</c:v>
                </c:pt>
                <c:pt idx="18901">
                  <c:v>029XX S INDIANA AVE</c:v>
                </c:pt>
                <c:pt idx="18902">
                  <c:v>029XX S KEDVALE AVE</c:v>
                </c:pt>
                <c:pt idx="18903">
                  <c:v>029XX S KILDARE AVE</c:v>
                </c:pt>
                <c:pt idx="18904">
                  <c:v>029XX S PARNELL AVE</c:v>
                </c:pt>
                <c:pt idx="18905">
                  <c:v>029XX S ROCKWELL ST</c:v>
                </c:pt>
                <c:pt idx="18906">
                  <c:v>029XX S SHIELDS AVE</c:v>
                </c:pt>
                <c:pt idx="18907">
                  <c:v>029XX S STEWART AVE</c:v>
                </c:pt>
                <c:pt idx="18908">
                  <c:v>029XX S WESTERN AVE</c:v>
                </c:pt>
                <c:pt idx="18909">
                  <c:v>029XX W ARDMORE AVE</c:v>
                </c:pt>
                <c:pt idx="18910">
                  <c:v>029XX W BERTEAU AVE</c:v>
                </c:pt>
                <c:pt idx="18911">
                  <c:v>029XX W CATALPA AVE</c:v>
                </c:pt>
                <c:pt idx="18912">
                  <c:v>029XX W CHICAGO AVE</c:v>
                </c:pt>
                <c:pt idx="18913">
                  <c:v>029XX W CORTLAND ST</c:v>
                </c:pt>
                <c:pt idx="18914">
                  <c:v>029XX W DIVERSEY AV</c:v>
                </c:pt>
                <c:pt idx="18915">
                  <c:v>029XX W DIVISION ST</c:v>
                </c:pt>
                <c:pt idx="18916">
                  <c:v>029XX W FLETCHER ST</c:v>
                </c:pt>
                <c:pt idx="18917">
                  <c:v>029XX W GARFIELD BV</c:v>
                </c:pt>
                <c:pt idx="18918">
                  <c:v>029XX W GIDDINGS ST</c:v>
                </c:pt>
                <c:pt idx="18919">
                  <c:v>029XX W GLENLAKE AV</c:v>
                </c:pt>
                <c:pt idx="18920">
                  <c:v>029XX W LAWRENCE AV</c:v>
                </c:pt>
                <c:pt idx="18921">
                  <c:v>029XX W MC LEAN AVE</c:v>
                </c:pt>
                <c:pt idx="18922">
                  <c:v>029XX W MONTROSE AV</c:v>
                </c:pt>
                <c:pt idx="18923">
                  <c:v>029XX W PERSHING RD</c:v>
                </c:pt>
                <c:pt idx="18924">
                  <c:v>029XX W RASCHER AVE</c:v>
                </c:pt>
                <c:pt idx="18925">
                  <c:v>029XX W ROSEMONT AV</c:v>
                </c:pt>
                <c:pt idx="18926">
                  <c:v>029XX W SHERWIN AVE</c:v>
                </c:pt>
                <c:pt idx="18927">
                  <c:v>030XX N ASHLAND AVE</c:v>
                </c:pt>
                <c:pt idx="18928">
                  <c:v>030XX N AVONDALE AV</c:v>
                </c:pt>
                <c:pt idx="18929">
                  <c:v>030XX N CENTRAL AVE</c:v>
                </c:pt>
                <c:pt idx="18930">
                  <c:v>030XX N CLIFTON AVE</c:v>
                </c:pt>
                <c:pt idx="18931">
                  <c:v>030XX N CLYBOURN AV</c:v>
                </c:pt>
                <c:pt idx="18932">
                  <c:v>030XX N ELBRIDGE AV</c:v>
                </c:pt>
                <c:pt idx="18933">
                  <c:v>030XX N GRESHAM AVE</c:v>
                </c:pt>
                <c:pt idx="18934">
                  <c:v>030XX N HAMILTON AV</c:v>
                </c:pt>
                <c:pt idx="18935">
                  <c:v>030XX N KEATING AVE</c:v>
                </c:pt>
                <c:pt idx="18936">
                  <c:v>030XX N KENMORE AVE</c:v>
                </c:pt>
                <c:pt idx="18937">
                  <c:v>030XX N KENNETH AVE</c:v>
                </c:pt>
                <c:pt idx="18938">
                  <c:v>030XX N KILBOURN AV</c:v>
                </c:pt>
                <c:pt idx="18939">
                  <c:v>030XX N Kenmore Ave</c:v>
                </c:pt>
                <c:pt idx="18940">
                  <c:v>030XX N LAKEWOOD AV</c:v>
                </c:pt>
                <c:pt idx="18941">
                  <c:v>030XX N LARAMIE AVE</c:v>
                </c:pt>
                <c:pt idx="18942">
                  <c:v>030XX N LAVERGNE AV</c:v>
                </c:pt>
                <c:pt idx="18943">
                  <c:v>030XX N LAWNDALE AV</c:v>
                </c:pt>
                <c:pt idx="18944">
                  <c:v>030XX N LINCOLN AVE</c:v>
                </c:pt>
                <c:pt idx="18945">
                  <c:v>030XX N LOCKWOOD AV</c:v>
                </c:pt>
                <c:pt idx="18946">
                  <c:v>030XX N MARMORA AVE</c:v>
                </c:pt>
                <c:pt idx="18947">
                  <c:v>030XX N NATCHEZ AVE</c:v>
                </c:pt>
                <c:pt idx="18948">
                  <c:v>030XX N NEWLAND AVE</c:v>
                </c:pt>
                <c:pt idx="18949">
                  <c:v>030XX N NORMANDY AV</c:v>
                </c:pt>
                <c:pt idx="18950">
                  <c:v>030XX N OCTAVIA AVE</c:v>
                </c:pt>
                <c:pt idx="18951">
                  <c:v>030XX N OLEANDER AV</c:v>
                </c:pt>
                <c:pt idx="18952">
                  <c:v>030XX N SEMINARY AV</c:v>
                </c:pt>
                <c:pt idx="18953">
                  <c:v>030XX S BONFIELD ST</c:v>
                </c:pt>
                <c:pt idx="18954">
                  <c:v>030XX S DEARBORN ST</c:v>
                </c:pt>
                <c:pt idx="18955">
                  <c:v>030XX S EMERALD AVE</c:v>
                </c:pt>
                <c:pt idx="18956">
                  <c:v>030XX S INDIANA AVE</c:v>
                </c:pt>
                <c:pt idx="18957">
                  <c:v>030XX S KEDVALE AVE</c:v>
                </c:pt>
                <c:pt idx="18958">
                  <c:v>030XX S KILDARE AVE</c:v>
                </c:pt>
                <c:pt idx="18959">
                  <c:v>030XX S KOMENSKY AV</c:v>
                </c:pt>
                <c:pt idx="18960">
                  <c:v>030XX S KOSTNER AVE</c:v>
                </c:pt>
                <c:pt idx="18961">
                  <c:v>030XX S PARNELL AVE</c:v>
                </c:pt>
                <c:pt idx="18962">
                  <c:v>030XX S ROCKWELL ST</c:v>
                </c:pt>
                <c:pt idx="18963">
                  <c:v>030XX S SHIELDS AVE</c:v>
                </c:pt>
                <c:pt idx="18964">
                  <c:v>030XX S ST LOUIS AV</c:v>
                </c:pt>
                <c:pt idx="18965">
                  <c:v>030XX S STEWART AVE</c:v>
                </c:pt>
                <c:pt idx="18966">
                  <c:v>030XX S TRUMBULL AV</c:v>
                </c:pt>
                <c:pt idx="18967">
                  <c:v>030XX S WESTERN AVE</c:v>
                </c:pt>
                <c:pt idx="18968">
                  <c:v>030XX W 45TH STREET</c:v>
                </c:pt>
                <c:pt idx="18969">
                  <c:v>030XX W ARDMORE AVE</c:v>
                </c:pt>
                <c:pt idx="18970">
                  <c:v>030XX W BERTEAU AVE</c:v>
                </c:pt>
                <c:pt idx="18971">
                  <c:v>030XX W CATALPA AVE</c:v>
                </c:pt>
                <c:pt idx="18972">
                  <c:v>030XX W CHICAGO AVE</c:v>
                </c:pt>
                <c:pt idx="18973">
                  <c:v>030XX W CORNELIA AV</c:v>
                </c:pt>
                <c:pt idx="18974">
                  <c:v>030XX W CORTLAND ST</c:v>
                </c:pt>
                <c:pt idx="18975">
                  <c:v>030XX W DIVERSEY AV</c:v>
                </c:pt>
                <c:pt idx="18976">
                  <c:v>030XX W DIVISION ST</c:v>
                </c:pt>
                <c:pt idx="18977">
                  <c:v>030XX W FLETCHER ST</c:v>
                </c:pt>
                <c:pt idx="18978">
                  <c:v>030XX W FULTON BLVD</c:v>
                </c:pt>
                <c:pt idx="18979">
                  <c:v>030XX W GUNNISON ST</c:v>
                </c:pt>
                <c:pt idx="18980">
                  <c:v>030XX W LAWRENCE AV</c:v>
                </c:pt>
                <c:pt idx="18981">
                  <c:v>030XX W MONTROSE AV</c:v>
                </c:pt>
                <c:pt idx="18982">
                  <c:v>030XX W PERSHING RD</c:v>
                </c:pt>
                <c:pt idx="18983">
                  <c:v>030XX W ROSEMONT AV</c:v>
                </c:pt>
                <c:pt idx="18984">
                  <c:v>030XX W SHERWIN AVE</c:v>
                </c:pt>
                <c:pt idx="18985">
                  <c:v>031XX N KILDARE AVE</c:v>
                </c:pt>
                <c:pt idx="18986">
                  <c:v>031XX N KIMBALL AVE</c:v>
                </c:pt>
                <c:pt idx="18987">
                  <c:v>031XX N KOSTNER AVE</c:v>
                </c:pt>
                <c:pt idx="18988">
                  <c:v>031XX N LECLAIRE AV</c:v>
                </c:pt>
                <c:pt idx="18989">
                  <c:v>031XX N MELVINA AVE</c:v>
                </c:pt>
                <c:pt idx="18990">
                  <c:v>031XX N MONITOR AVE</c:v>
                </c:pt>
                <c:pt idx="18991">
                  <c:v>031XX N NORDICA AVE</c:v>
                </c:pt>
                <c:pt idx="18992">
                  <c:v>031XX N OAK PARK AV</c:v>
                </c:pt>
                <c:pt idx="18993">
                  <c:v>031XX N OSCEOLA AVE</c:v>
                </c:pt>
                <c:pt idx="18994">
                  <c:v>031XX N PARKSIDE AV</c:v>
                </c:pt>
                <c:pt idx="18995">
                  <c:v>031XX N ROCKWELL ST</c:v>
                </c:pt>
                <c:pt idx="18996">
                  <c:v>031XX N SHERIDAN RD</c:v>
                </c:pt>
                <c:pt idx="18997">
                  <c:v>031XX N ST LOUIS AV</c:v>
                </c:pt>
                <c:pt idx="18998">
                  <c:v>031XX N WESTERN AVE</c:v>
                </c:pt>
                <c:pt idx="18999">
                  <c:v>031XX N WOLCOTT AVE</c:v>
                </c:pt>
                <c:pt idx="19000">
                  <c:v>031XX S ABERDEEN ST</c:v>
                </c:pt>
                <c:pt idx="19001">
                  <c:v>031XX S ASHLAND AVE</c:v>
                </c:pt>
                <c:pt idx="19002">
                  <c:v>031XX S CALUMET AVE</c:v>
                </c:pt>
                <c:pt idx="19003">
                  <c:v>031XX S HARDING AVE</c:v>
                </c:pt>
                <c:pt idx="19004">
                  <c:v>031XX S KILBOURN AV</c:v>
                </c:pt>
                <c:pt idx="19005">
                  <c:v>031XX S LA SALLE ST</c:v>
                </c:pt>
                <c:pt idx="19006">
                  <c:v>031XX S LAWNDALE AV</c:v>
                </c:pt>
                <c:pt idx="19007">
                  <c:v>031XX S MICHIGAN AV</c:v>
                </c:pt>
                <c:pt idx="19008">
                  <c:v>031XX S MILLARD AVE</c:v>
                </c:pt>
                <c:pt idx="19009">
                  <c:v>031XX S RIDGEWAY AV</c:v>
                </c:pt>
                <c:pt idx="19010">
                  <c:v>031XX S ROBINSON ST</c:v>
                </c:pt>
                <c:pt idx="19011">
                  <c:v>031XX W ARMITAGE AV</c:v>
                </c:pt>
                <c:pt idx="19012">
                  <c:v>031XX W BELMONT AVE</c:v>
                </c:pt>
                <c:pt idx="19013">
                  <c:v>031XX W CARROLL AVE</c:v>
                </c:pt>
                <c:pt idx="19014">
                  <c:v>031XX W COLUMBUS AV</c:v>
                </c:pt>
                <c:pt idx="19015">
                  <c:v>031XX W DICKENS AVE</c:v>
                </c:pt>
                <c:pt idx="19016">
                  <c:v>031XX W EASTWOOD AV</c:v>
                </c:pt>
                <c:pt idx="19017">
                  <c:v>031XX W FILLMORE ST</c:v>
                </c:pt>
                <c:pt idx="19018">
                  <c:v>031XX W FLOURNOY ST</c:v>
                </c:pt>
                <c:pt idx="19019">
                  <c:v>031XX W FRANKLIN BL</c:v>
                </c:pt>
                <c:pt idx="19020">
                  <c:v>031XX W FRANKLIN BV</c:v>
                </c:pt>
                <c:pt idx="19021">
                  <c:v>031XX W HARRISON ST</c:v>
                </c:pt>
                <c:pt idx="19022">
                  <c:v>031XX W MAYPOLE AVE</c:v>
                </c:pt>
                <c:pt idx="19023">
                  <c:v>031XX W PALMER BLVD</c:v>
                </c:pt>
                <c:pt idx="19024">
                  <c:v>031XX W PETERSON AV</c:v>
                </c:pt>
                <c:pt idx="19025">
                  <c:v>031XX W RANDOLPH ST</c:v>
                </c:pt>
                <c:pt idx="19026">
                  <c:v>031XX W REDFIELD DR</c:v>
                </c:pt>
                <c:pt idx="19027">
                  <c:v>031XX W SCHUBERT AV</c:v>
                </c:pt>
                <c:pt idx="19028">
                  <c:v>031XX W WABANSIA AV</c:v>
                </c:pt>
                <c:pt idx="19029">
                  <c:v>031XX W WARREN BLVD</c:v>
                </c:pt>
                <c:pt idx="19030">
                  <c:v>031XX W WAVELAND AV</c:v>
                </c:pt>
                <c:pt idx="19031">
                  <c:v>032XX N ASHLAND AVE</c:v>
                </c:pt>
                <c:pt idx="19032">
                  <c:v>032XX N CAMPBELL AV</c:v>
                </c:pt>
                <c:pt idx="19033">
                  <c:v>032XX N CENTRAL AVE</c:v>
                </c:pt>
                <c:pt idx="19034">
                  <c:v>032XX N CLIFTON AVE</c:v>
                </c:pt>
                <c:pt idx="19035">
                  <c:v>032XX N KEATING AVE</c:v>
                </c:pt>
                <c:pt idx="19036">
                  <c:v>032XX N KENMORE AVE</c:v>
                </c:pt>
                <c:pt idx="19037">
                  <c:v>032XX N KENNETH AVE</c:v>
                </c:pt>
                <c:pt idx="19038">
                  <c:v>032XX N KILBOURN AV</c:v>
                </c:pt>
                <c:pt idx="19039">
                  <c:v>032XX N LAKEWOOD AV</c:v>
                </c:pt>
                <c:pt idx="19040">
                  <c:v>032XX N LARAMIE AVE</c:v>
                </c:pt>
                <c:pt idx="19041">
                  <c:v>032XX N LAVERGNE AV</c:v>
                </c:pt>
                <c:pt idx="19042">
                  <c:v>032XX N LAWNDALE AV</c:v>
                </c:pt>
                <c:pt idx="19043">
                  <c:v>032XX N LINCOLN AVE</c:v>
                </c:pt>
                <c:pt idx="19044">
                  <c:v>032XX N LOCKWOOD AV</c:v>
                </c:pt>
                <c:pt idx="19045">
                  <c:v>032XX N MARMORA AVE</c:v>
                </c:pt>
                <c:pt idx="19046">
                  <c:v>032XX N NATCHEZ AVE</c:v>
                </c:pt>
                <c:pt idx="19047">
                  <c:v>032XX N NEWLAND AVE</c:v>
                </c:pt>
                <c:pt idx="19048">
                  <c:v>032XX N NORMANDY AV</c:v>
                </c:pt>
                <c:pt idx="19049">
                  <c:v>032XX N OCTAVIA AVE</c:v>
                </c:pt>
                <c:pt idx="19050">
                  <c:v>032XX N OLEANDER AV</c:v>
                </c:pt>
                <c:pt idx="19051">
                  <c:v>032XX N PACIFIC AVE</c:v>
                </c:pt>
                <c:pt idx="19052">
                  <c:v>032XX N RICHMOND ST</c:v>
                </c:pt>
                <c:pt idx="19053">
                  <c:v>032XX N RIDGEWAY AV</c:v>
                </c:pt>
                <c:pt idx="19054">
                  <c:v>032XX N SEMINARY AV</c:v>
                </c:pt>
                <c:pt idx="19055">
                  <c:v>032XX S DEARBORN ST</c:v>
                </c:pt>
                <c:pt idx="19056">
                  <c:v>032XX S EMERALD AVE</c:v>
                </c:pt>
                <c:pt idx="19057">
                  <c:v>032XX S INDIANA AVE</c:v>
                </c:pt>
                <c:pt idx="19058">
                  <c:v>032XX S KEDVALE AVE</c:v>
                </c:pt>
                <c:pt idx="19059">
                  <c:v>032XX S KOMENSKY AV</c:v>
                </c:pt>
                <c:pt idx="19060">
                  <c:v>032XX S KOSTNER AVE</c:v>
                </c:pt>
                <c:pt idx="19061">
                  <c:v>032XX S PARNELL AVE</c:v>
                </c:pt>
                <c:pt idx="19062">
                  <c:v>032XX S PRAIRIE AVE</c:v>
                </c:pt>
                <c:pt idx="19063">
                  <c:v>032XX S SHIELDS AVE</c:v>
                </c:pt>
                <c:pt idx="19064">
                  <c:v>032XX S ST LOUIS AV</c:v>
                </c:pt>
                <c:pt idx="19065">
                  <c:v>032XX S STEWART AVE</c:v>
                </c:pt>
                <c:pt idx="19066">
                  <c:v>032XX S WESTERN AVE</c:v>
                </c:pt>
                <c:pt idx="19067">
                  <c:v>032XX S WOLCOTT AVE</c:v>
                </c:pt>
                <c:pt idx="19068">
                  <c:v>032XX W ARDMORE AVE</c:v>
                </c:pt>
                <c:pt idx="19069">
                  <c:v>032XX W BERTEAU AVE</c:v>
                </c:pt>
                <c:pt idx="19070">
                  <c:v>032XX W CATALPA AVE</c:v>
                </c:pt>
                <c:pt idx="19071">
                  <c:v>032XX W CHICAGO AVE</c:v>
                </c:pt>
                <c:pt idx="19072">
                  <c:v>032XX W CORTLAND ST</c:v>
                </c:pt>
                <c:pt idx="19073">
                  <c:v>032XX W DIVERSEY AV</c:v>
                </c:pt>
                <c:pt idx="19074">
                  <c:v>032XX W DIVISION ST</c:v>
                </c:pt>
                <c:pt idx="19075">
                  <c:v>032XX W FRANKLIN SD</c:v>
                </c:pt>
                <c:pt idx="19076">
                  <c:v>032XX W FULTON BLVD</c:v>
                </c:pt>
                <c:pt idx="19077">
                  <c:v>032XX W LAWRENCE AV</c:v>
                </c:pt>
                <c:pt idx="19078">
                  <c:v>032XX W LE MOYNE ST</c:v>
                </c:pt>
                <c:pt idx="19079">
                  <c:v>032XX W MC LEAN AVE</c:v>
                </c:pt>
                <c:pt idx="19080">
                  <c:v>032XX W MONTROSE AV</c:v>
                </c:pt>
                <c:pt idx="19081">
                  <c:v>032XX W PERSHING RD</c:v>
                </c:pt>
                <c:pt idx="19082">
                  <c:v>032XX W VICTORIA ST</c:v>
                </c:pt>
                <c:pt idx="19083">
                  <c:v>033XX N KEDVALE AVE</c:v>
                </c:pt>
                <c:pt idx="19084">
                  <c:v>033XX N KILDARE AVE</c:v>
                </c:pt>
                <c:pt idx="19085">
                  <c:v>033XX N KIMBALL AVE</c:v>
                </c:pt>
                <c:pt idx="19086">
                  <c:v>033XX N KOSTNER AVE</c:v>
                </c:pt>
                <c:pt idx="19087">
                  <c:v>033XX N LECLAIRE AV</c:v>
                </c:pt>
                <c:pt idx="19088">
                  <c:v>033XX N MELVINA AVE</c:v>
                </c:pt>
                <c:pt idx="19089">
                  <c:v>033XX N NORDICA AVE</c:v>
                </c:pt>
                <c:pt idx="19090">
                  <c:v>033XX N OAK PARK AV</c:v>
                </c:pt>
                <c:pt idx="19091">
                  <c:v>033XX N OSCEOLA AVE</c:v>
                </c:pt>
                <c:pt idx="19092">
                  <c:v>033XX N OVERHILL AV</c:v>
                </c:pt>
                <c:pt idx="19093">
                  <c:v>033XX N PIONEER AVE</c:v>
                </c:pt>
                <c:pt idx="19094">
                  <c:v>033XX N PONTIAC AVE</c:v>
                </c:pt>
                <c:pt idx="19095">
                  <c:v>033XX N ROCKWELL ST</c:v>
                </c:pt>
                <c:pt idx="19096">
                  <c:v>033XX N WESTERN AVE</c:v>
                </c:pt>
                <c:pt idx="19097">
                  <c:v>033XX N WOLCOTT AVE</c:v>
                </c:pt>
                <c:pt idx="19098">
                  <c:v>033XX S ABERDEEN ST</c:v>
                </c:pt>
                <c:pt idx="19099">
                  <c:v>033XX S ASHLAND AVE</c:v>
                </c:pt>
                <c:pt idx="19100">
                  <c:v>033XX S CALUMET AVE</c:v>
                </c:pt>
                <c:pt idx="19101">
                  <c:v>033XX S HAMILTON AV</c:v>
                </c:pt>
                <c:pt idx="19102">
                  <c:v>033XX S LA SALLE ST</c:v>
                </c:pt>
                <c:pt idx="19103">
                  <c:v>033XX S LAWNDALE AV</c:v>
                </c:pt>
                <c:pt idx="19104">
                  <c:v>033XX S MICHIGAN AV</c:v>
                </c:pt>
                <c:pt idx="19105">
                  <c:v>033XX W ARMITAGE AV</c:v>
                </c:pt>
                <c:pt idx="19106">
                  <c:v>033XX W BALMORAL AV</c:v>
                </c:pt>
                <c:pt idx="19107">
                  <c:v>033XX W BELMONT AVE</c:v>
                </c:pt>
                <c:pt idx="19108">
                  <c:v>033XX W CARROLL AVE</c:v>
                </c:pt>
                <c:pt idx="19109">
                  <c:v>033XX W COLUMBUS AV</c:v>
                </c:pt>
                <c:pt idx="19110">
                  <c:v>033XX W CONGRESS PW</c:v>
                </c:pt>
                <c:pt idx="19111">
                  <c:v>033XX W DICKENS AVE</c:v>
                </c:pt>
                <c:pt idx="19112">
                  <c:v>033XX W EASTWOOD AV</c:v>
                </c:pt>
                <c:pt idx="19113">
                  <c:v>033XX W FILLMORE ST</c:v>
                </c:pt>
                <c:pt idx="19114">
                  <c:v>033XX W FLOURNOY ST</c:v>
                </c:pt>
                <c:pt idx="19115">
                  <c:v>033XX W FRANKLIN BL</c:v>
                </c:pt>
                <c:pt idx="19116">
                  <c:v>033XX W FRANKLIN BV</c:v>
                </c:pt>
                <c:pt idx="19117">
                  <c:v>033XX W FULTON AV `</c:v>
                </c:pt>
                <c:pt idx="19118">
                  <c:v>033XX W HARRISON ST</c:v>
                </c:pt>
                <c:pt idx="19119">
                  <c:v>033XX W MAYPOLE AVE</c:v>
                </c:pt>
                <c:pt idx="19120">
                  <c:v>033XX W NEWPORT AVE</c:v>
                </c:pt>
                <c:pt idx="19121">
                  <c:v>033XX W PETERSON AV</c:v>
                </c:pt>
                <c:pt idx="19122">
                  <c:v>033XX W POTOMAC AVE</c:v>
                </c:pt>
                <c:pt idx="19123">
                  <c:v>033XX W REDFIELD DR</c:v>
                </c:pt>
                <c:pt idx="19124">
                  <c:v>033XX W SCHUBERT AV</c:v>
                </c:pt>
                <c:pt idx="19125">
                  <c:v>033XX W WABANSIA AV</c:v>
                </c:pt>
                <c:pt idx="19126">
                  <c:v>033XX W WARREN BLVD</c:v>
                </c:pt>
                <c:pt idx="19127">
                  <c:v>033XX W WAVELAND AV</c:v>
                </c:pt>
                <c:pt idx="19128">
                  <c:v>034XX N ASHLAND AVE</c:v>
                </c:pt>
                <c:pt idx="19129">
                  <c:v>034XX N AVONDALE AV</c:v>
                </c:pt>
                <c:pt idx="19130">
                  <c:v>034XX N BOSWORTH AV</c:v>
                </c:pt>
                <c:pt idx="19131">
                  <c:v>034XX N CAMPBELL AV</c:v>
                </c:pt>
                <c:pt idx="19132">
                  <c:v>034XX N CENTRAL AVE</c:v>
                </c:pt>
                <c:pt idx="19133">
                  <c:v>034XX N HAMILTON AV</c:v>
                </c:pt>
                <c:pt idx="19134">
                  <c:v>034XX N HARDING AVE</c:v>
                </c:pt>
                <c:pt idx="19135">
                  <c:v>034XX N KEATING AVE</c:v>
                </c:pt>
                <c:pt idx="19136">
                  <c:v>034XX N KILBOURN AV</c:v>
                </c:pt>
                <c:pt idx="19137">
                  <c:v>034XX N LAKEWOOD AV</c:v>
                </c:pt>
                <c:pt idx="19138">
                  <c:v>034XX N LARAMIE AVE</c:v>
                </c:pt>
                <c:pt idx="19139">
                  <c:v>034XX N LAVERGNE AV</c:v>
                </c:pt>
                <c:pt idx="19140">
                  <c:v>034XX N LAWNDALE AV</c:v>
                </c:pt>
                <c:pt idx="19141">
                  <c:v>034XX N LINCOLN AVE</c:v>
                </c:pt>
                <c:pt idx="19142">
                  <c:v>034XX N LOCKWOOD AV</c:v>
                </c:pt>
                <c:pt idx="19143">
                  <c:v>034XX N MARMORA AVE</c:v>
                </c:pt>
                <c:pt idx="19144">
                  <c:v>034XX N NATCHEZ AVE</c:v>
                </c:pt>
                <c:pt idx="19145">
                  <c:v>034XX N NORMANDY AV</c:v>
                </c:pt>
                <c:pt idx="19146">
                  <c:v>034XX N OCTAVIA AVE</c:v>
                </c:pt>
                <c:pt idx="19147">
                  <c:v>034XX N OLEANDER AV</c:v>
                </c:pt>
                <c:pt idx="19148">
                  <c:v>034XX N PACIFIC AVE</c:v>
                </c:pt>
                <c:pt idx="19149">
                  <c:v>034XX N RIDGEWAY AV</c:v>
                </c:pt>
                <c:pt idx="19150">
                  <c:v>034XX N SEMINARY AV</c:v>
                </c:pt>
                <c:pt idx="19151">
                  <c:v>034XX S DEARBORN ST</c:v>
                </c:pt>
                <c:pt idx="19152">
                  <c:v>034XX S EMERALD AVE</c:v>
                </c:pt>
                <c:pt idx="19153">
                  <c:v>034XX S INDIANA AVE</c:v>
                </c:pt>
                <c:pt idx="19154">
                  <c:v>034XX S PARNELL AVE</c:v>
                </c:pt>
                <c:pt idx="19155">
                  <c:v>034XX S PRAIRIE AVE</c:v>
                </c:pt>
                <c:pt idx="19156">
                  <c:v>034XX S SHIELDS AVE</c:v>
                </c:pt>
                <c:pt idx="19157">
                  <c:v>034XX S WESTERN AVE</c:v>
                </c:pt>
                <c:pt idx="19158">
                  <c:v>034XX S WOLCOTT AVE</c:v>
                </c:pt>
                <c:pt idx="19159">
                  <c:v>034XX W ARDMORE AVE</c:v>
                </c:pt>
                <c:pt idx="19160">
                  <c:v>034XX W BERTEAU AVE</c:v>
                </c:pt>
                <c:pt idx="19161">
                  <c:v>034XX W CATALPA AVE</c:v>
                </c:pt>
                <c:pt idx="19162">
                  <c:v>034XX W CHICAGO AVE</c:v>
                </c:pt>
                <c:pt idx="19163">
                  <c:v>034XX W CORTLAND ST</c:v>
                </c:pt>
                <c:pt idx="19164">
                  <c:v>034XX W DIVERSEY AV</c:v>
                </c:pt>
                <c:pt idx="19165">
                  <c:v>034XX W DIVISION ST</c:v>
                </c:pt>
                <c:pt idx="19166">
                  <c:v>034XX W DRUMMOND PL</c:v>
                </c:pt>
                <c:pt idx="19167">
                  <c:v>034XX W FRANKLIN SD</c:v>
                </c:pt>
                <c:pt idx="19168">
                  <c:v>034XX W FULTON BLVD</c:v>
                </c:pt>
                <c:pt idx="19169">
                  <c:v>034XX W GARFIELD BV</c:v>
                </c:pt>
                <c:pt idx="19170">
                  <c:v>034XX W GLENLAKE AV</c:v>
                </c:pt>
                <c:pt idx="19171">
                  <c:v>034XX W GRENSHAW ST</c:v>
                </c:pt>
                <c:pt idx="19172">
                  <c:v>034XX W LAWRENCE AV</c:v>
                </c:pt>
                <c:pt idx="19173">
                  <c:v>034XX W LE MOYNE ST</c:v>
                </c:pt>
                <c:pt idx="19174">
                  <c:v>034XX W MC LEAN AVE</c:v>
                </c:pt>
                <c:pt idx="19175">
                  <c:v>034XX W MONTROSE AV</c:v>
                </c:pt>
                <c:pt idx="19176">
                  <c:v>034XX W OHIO STREET</c:v>
                </c:pt>
                <c:pt idx="19177">
                  <c:v>034XX W PERSHING RD</c:v>
                </c:pt>
                <c:pt idx="19178">
                  <c:v>035XX N JANSSEN AVE</c:v>
                </c:pt>
                <c:pt idx="19179">
                  <c:v>035XX N KEDVALE AVE</c:v>
                </c:pt>
                <c:pt idx="19180">
                  <c:v>035XX N KILDARE AVE</c:v>
                </c:pt>
                <c:pt idx="19181">
                  <c:v>035XX N KIMBALL AVE</c:v>
                </c:pt>
                <c:pt idx="19182">
                  <c:v>035XX N KOSTNER AVE</c:v>
                </c:pt>
                <c:pt idx="19183">
                  <c:v>035XX N MELVINA AVE</c:v>
                </c:pt>
                <c:pt idx="19184">
                  <c:v>035XX N NORDICA AVE</c:v>
                </c:pt>
                <c:pt idx="19185">
                  <c:v>035XX N OAK PARK AV</c:v>
                </c:pt>
                <c:pt idx="19186">
                  <c:v>035XX N OSCEOLA AVE</c:v>
                </c:pt>
                <c:pt idx="19187">
                  <c:v>035XX N OVERHILL AV</c:v>
                </c:pt>
                <c:pt idx="19188">
                  <c:v>035XX N PIONEER AVE</c:v>
                </c:pt>
                <c:pt idx="19189">
                  <c:v>035XX N PONTIAC AVE</c:v>
                </c:pt>
                <c:pt idx="19190">
                  <c:v>035XX N ROCKWELL ST</c:v>
                </c:pt>
                <c:pt idx="19191">
                  <c:v>035XX N SHERIDAN RD</c:v>
                </c:pt>
                <c:pt idx="19192">
                  <c:v>035XX N WESTERN AVE</c:v>
                </c:pt>
                <c:pt idx="19193">
                  <c:v>035XX N WOLCOTT AVE</c:v>
                </c:pt>
                <c:pt idx="19194">
                  <c:v>035XX S ASHLAND AVE</c:v>
                </c:pt>
                <c:pt idx="19195">
                  <c:v>035XX S CALUMET AVE</c:v>
                </c:pt>
                <c:pt idx="19196">
                  <c:v>035XX S HAMILTON AV</c:v>
                </c:pt>
                <c:pt idx="19197">
                  <c:v>035XX S LA SALLE ST</c:v>
                </c:pt>
                <c:pt idx="19198">
                  <c:v>035XX S MICHIGAN AV</c:v>
                </c:pt>
                <c:pt idx="19199">
                  <c:v>035XX S RICHMOND ST</c:v>
                </c:pt>
                <c:pt idx="19200">
                  <c:v>035XX S SANGAMON ST</c:v>
                </c:pt>
                <c:pt idx="19201">
                  <c:v>035XX W ARMITAGE AV</c:v>
                </c:pt>
                <c:pt idx="19202">
                  <c:v>035XX W BELMONT AVE</c:v>
                </c:pt>
                <c:pt idx="19203">
                  <c:v>035XX W CARROLL AVE</c:v>
                </c:pt>
                <c:pt idx="19204">
                  <c:v>035XX W COLUMBUS AV</c:v>
                </c:pt>
                <c:pt idx="19205">
                  <c:v>035XX W CONGRESS PW</c:v>
                </c:pt>
                <c:pt idx="19206">
                  <c:v>035XX W DICKENS AVE</c:v>
                </c:pt>
                <c:pt idx="19207">
                  <c:v>035XX W FILLMORE ST</c:v>
                </c:pt>
                <c:pt idx="19208">
                  <c:v>035XX W FLOURNOY ST</c:v>
                </c:pt>
                <c:pt idx="19209">
                  <c:v>035XX W FRANKLIN BL</c:v>
                </c:pt>
                <c:pt idx="19210">
                  <c:v>035XX W FRANKLIN BV</c:v>
                </c:pt>
                <c:pt idx="19211">
                  <c:v>035XX W HARRISON ST</c:v>
                </c:pt>
                <c:pt idx="19212">
                  <c:v>035XX W PETERSON AV</c:v>
                </c:pt>
                <c:pt idx="19213">
                  <c:v>035XX W POTOMAC AVE</c:v>
                </c:pt>
                <c:pt idx="19214">
                  <c:v>035XX W REDFIELD DR</c:v>
                </c:pt>
                <c:pt idx="19215">
                  <c:v>035XX W SCHUBERT AV</c:v>
                </c:pt>
                <c:pt idx="19216">
                  <c:v>035XX W WABANSIA AV</c:v>
                </c:pt>
                <c:pt idx="19217">
                  <c:v>035XX W WAVELAND AV</c:v>
                </c:pt>
                <c:pt idx="19218">
                  <c:v>036XX N ASHLAND AVE</c:v>
                </c:pt>
                <c:pt idx="19219">
                  <c:v>036XX N AVONDALE AV</c:v>
                </c:pt>
                <c:pt idx="19220">
                  <c:v>036XX N BOSWORTH AV</c:v>
                </c:pt>
                <c:pt idx="19221">
                  <c:v>036XX N CAMPBELL AV</c:v>
                </c:pt>
                <c:pt idx="19222">
                  <c:v>036XX N CENTRAL AVE</c:v>
                </c:pt>
                <c:pt idx="19223">
                  <c:v>036XX N HAMILTON AV</c:v>
                </c:pt>
                <c:pt idx="19224">
                  <c:v>036XX N HARDING AVE</c:v>
                </c:pt>
                <c:pt idx="19225">
                  <c:v>036XX N KILBOURN AV</c:v>
                </c:pt>
                <c:pt idx="19226">
                  <c:v>036XX N LAKEWOOD AV</c:v>
                </c:pt>
                <c:pt idx="19227">
                  <c:v>036XX N LARAMIE AVE</c:v>
                </c:pt>
                <c:pt idx="19228">
                  <c:v>036XX N LAVERGNE AV</c:v>
                </c:pt>
                <c:pt idx="19229">
                  <c:v>036XX N LINCOLN AVE</c:v>
                </c:pt>
                <c:pt idx="19230">
                  <c:v>036XX N LOCKWOOD AV</c:v>
                </c:pt>
                <c:pt idx="19231">
                  <c:v>036XX N MAGNOLIA AV</c:v>
                </c:pt>
                <c:pt idx="19232">
                  <c:v>036XX N MARMORA AVE</c:v>
                </c:pt>
                <c:pt idx="19233">
                  <c:v>036XX N NEWLAND AVE</c:v>
                </c:pt>
                <c:pt idx="19234">
                  <c:v>036XX N OCTAVIA AVE</c:v>
                </c:pt>
                <c:pt idx="19235">
                  <c:v>036XX N OLEANDER AV</c:v>
                </c:pt>
                <c:pt idx="19236">
                  <c:v>036XX N PACIFIC AVE</c:v>
                </c:pt>
                <c:pt idx="19237">
                  <c:v>036XX N RICHMOND ST</c:v>
                </c:pt>
                <c:pt idx="19238">
                  <c:v>036XX S DEARBORN ST</c:v>
                </c:pt>
                <c:pt idx="19239">
                  <c:v>036XX S EMERALD AVE</c:v>
                </c:pt>
                <c:pt idx="19240">
                  <c:v>036XX S INDIANA AVE</c:v>
                </c:pt>
                <c:pt idx="19241">
                  <c:v>036XX S PARNELL AVE</c:v>
                </c:pt>
                <c:pt idx="19242">
                  <c:v>036XX S PRAIRIE AVE</c:v>
                </c:pt>
                <c:pt idx="19243">
                  <c:v>036XX S ROCKWELL ST</c:v>
                </c:pt>
                <c:pt idx="19244">
                  <c:v>036XX S WESTERN AVE</c:v>
                </c:pt>
                <c:pt idx="19245">
                  <c:v>036XX S WOLCOTT AVE</c:v>
                </c:pt>
                <c:pt idx="19246">
                  <c:v>036XX W BERTEAU AVE</c:v>
                </c:pt>
                <c:pt idx="19247">
                  <c:v>036XX W CHICAGO AVE</c:v>
                </c:pt>
                <c:pt idx="19248">
                  <c:v>036XX W CORNELIA AV</c:v>
                </c:pt>
                <c:pt idx="19249">
                  <c:v>036XX W CORTLAND ST</c:v>
                </c:pt>
                <c:pt idx="19250">
                  <c:v>036XX W DIVERSEY AV</c:v>
                </c:pt>
                <c:pt idx="19251">
                  <c:v>036XX W DIVISION ST</c:v>
                </c:pt>
                <c:pt idx="19252">
                  <c:v>036XX W GARFIELD BV</c:v>
                </c:pt>
                <c:pt idx="19253">
                  <c:v>036XX W GLENLAKE AV</c:v>
                </c:pt>
                <c:pt idx="19254">
                  <c:v>036XX W GRENSHAW ST</c:v>
                </c:pt>
                <c:pt idx="19255">
                  <c:v>036XX W LAWRENCE AV</c:v>
                </c:pt>
                <c:pt idx="19256">
                  <c:v>036XX W LE MOYNE ST</c:v>
                </c:pt>
                <c:pt idx="19257">
                  <c:v>036XX W MC LEAN AVE</c:v>
                </c:pt>
                <c:pt idx="19258">
                  <c:v>036XX W MONTROSE AV</c:v>
                </c:pt>
                <c:pt idx="19259">
                  <c:v>036XX W ROSEMONT AV</c:v>
                </c:pt>
                <c:pt idx="19260">
                  <c:v>037XX N JANSSEN AVE</c:v>
                </c:pt>
                <c:pt idx="19261">
                  <c:v>037XX N KEDVALE AVE</c:v>
                </c:pt>
                <c:pt idx="19262">
                  <c:v>037XX N KILDARE AVE</c:v>
                </c:pt>
                <c:pt idx="19263">
                  <c:v>037XX N KIMBALL AVE</c:v>
                </c:pt>
                <c:pt idx="19264">
                  <c:v>037XX N KOSTNER AVE</c:v>
                </c:pt>
                <c:pt idx="19265">
                  <c:v>037XX N LECLAIRE AV</c:v>
                </c:pt>
                <c:pt idx="19266">
                  <c:v>037XX N MELVINA AVE</c:v>
                </c:pt>
                <c:pt idx="19267">
                  <c:v>037XX N NORDICA AVE</c:v>
                </c:pt>
                <c:pt idx="19268">
                  <c:v>037XX N OAK PARK AV</c:v>
                </c:pt>
                <c:pt idx="19269">
                  <c:v>037XX N OSCEOLA AVE</c:v>
                </c:pt>
                <c:pt idx="19270">
                  <c:v>037XX N PIONEER AVE</c:v>
                </c:pt>
                <c:pt idx="19271">
                  <c:v>037XX N PONTIAC AVE</c:v>
                </c:pt>
                <c:pt idx="19272">
                  <c:v>037XX N SHERIDAN RD</c:v>
                </c:pt>
                <c:pt idx="19273">
                  <c:v>037XX N ST LOUIS AV</c:v>
                </c:pt>
                <c:pt idx="19274">
                  <c:v>037XX N WESTERN AVE</c:v>
                </c:pt>
                <c:pt idx="19275">
                  <c:v>037XX N WOLCOTT AVE</c:v>
                </c:pt>
                <c:pt idx="19276">
                  <c:v>037XX S ASHLAND AVE</c:v>
                </c:pt>
                <c:pt idx="19277">
                  <c:v>037XX S CALUMET AVE</c:v>
                </c:pt>
                <c:pt idx="19278">
                  <c:v>037XX S CAMPBELL AV</c:v>
                </c:pt>
                <c:pt idx="19279">
                  <c:v>037XX S LA SALLE ST</c:v>
                </c:pt>
                <c:pt idx="19280">
                  <c:v>037XX S MICHIGAN AV</c:v>
                </c:pt>
                <c:pt idx="19281">
                  <c:v>037XX S SANGAMON ST</c:v>
                </c:pt>
                <c:pt idx="19282">
                  <c:v>037XX W AGATITE AVE</c:v>
                </c:pt>
                <c:pt idx="19283">
                  <c:v>037XX W ARMITAGE AV</c:v>
                </c:pt>
                <c:pt idx="19284">
                  <c:v>037XX W BELMONT AVE</c:v>
                </c:pt>
                <c:pt idx="19285">
                  <c:v>037XX W Belmont Ave</c:v>
                </c:pt>
                <c:pt idx="19286">
                  <c:v>037XX W COLUMBUS AV</c:v>
                </c:pt>
                <c:pt idx="19287">
                  <c:v>037XX W CONGRESS PW</c:v>
                </c:pt>
                <c:pt idx="19288">
                  <c:v>037XX W DICKENS AVE</c:v>
                </c:pt>
                <c:pt idx="19289">
                  <c:v>037XX W EASTWOOD AV</c:v>
                </c:pt>
                <c:pt idx="19290">
                  <c:v>037XX W FILLMORE ST</c:v>
                </c:pt>
                <c:pt idx="19291">
                  <c:v>037XX W FLOURNOY ST</c:v>
                </c:pt>
                <c:pt idx="19292">
                  <c:v>037XX W HARRISON ST</c:v>
                </c:pt>
                <c:pt idx="19293">
                  <c:v>037XX W MAYPOLE AVE</c:v>
                </c:pt>
                <c:pt idx="19294">
                  <c:v>037XX W POTOMAC AVE</c:v>
                </c:pt>
                <c:pt idx="19295">
                  <c:v>037XX W SCHUBERT AV</c:v>
                </c:pt>
                <c:pt idx="19296">
                  <c:v>037XX W WABANSIA AV</c:v>
                </c:pt>
                <c:pt idx="19297">
                  <c:v>037XX W WEST END AV</c:v>
                </c:pt>
                <c:pt idx="19298">
                  <c:v>038XX N ASHLAND AVE</c:v>
                </c:pt>
                <c:pt idx="19299">
                  <c:v>038XX N AVONDALE AV</c:v>
                </c:pt>
                <c:pt idx="19300">
                  <c:v>038XX N CAMPBELL AV</c:v>
                </c:pt>
                <c:pt idx="19301">
                  <c:v>038XX N CENTRAL AVE</c:v>
                </c:pt>
                <c:pt idx="19302">
                  <c:v>038XX N HAMILTON AV</c:v>
                </c:pt>
                <c:pt idx="19303">
                  <c:v>038XX N KENMORE AVE</c:v>
                </c:pt>
                <c:pt idx="19304">
                  <c:v>038XX N KENNETH AVE</c:v>
                </c:pt>
                <c:pt idx="19305">
                  <c:v>038XX N KEYSTONE AV</c:v>
                </c:pt>
                <c:pt idx="19306">
                  <c:v>038XX N KILBOURN AV</c:v>
                </c:pt>
                <c:pt idx="19307">
                  <c:v>038XX N LAKEWOOD AV</c:v>
                </c:pt>
                <c:pt idx="19308">
                  <c:v>038XX N LARAMIE AVE</c:v>
                </c:pt>
                <c:pt idx="19309">
                  <c:v>038XX N LAVERGNE AV</c:v>
                </c:pt>
                <c:pt idx="19310">
                  <c:v>038XX N LAWNDALE AV</c:v>
                </c:pt>
                <c:pt idx="19311">
                  <c:v>038XX N LINCOLN AVE</c:v>
                </c:pt>
                <c:pt idx="19312">
                  <c:v>038XX N LOCKWOOD AV</c:v>
                </c:pt>
                <c:pt idx="19313">
                  <c:v>038XX N MARMORA AVE</c:v>
                </c:pt>
                <c:pt idx="19314">
                  <c:v>038XX N NEWLAND AVE</c:v>
                </c:pt>
                <c:pt idx="19315">
                  <c:v>038XX N OCTAVIA AVE</c:v>
                </c:pt>
                <c:pt idx="19316">
                  <c:v>038XX N PACIFIC AVE</c:v>
                </c:pt>
                <c:pt idx="19317">
                  <c:v>038XX N PARKVIEW TR</c:v>
                </c:pt>
                <c:pt idx="19318">
                  <c:v>038XX N RICHMOND ST</c:v>
                </c:pt>
                <c:pt idx="19319">
                  <c:v>038XX N RIDGEWAY AV</c:v>
                </c:pt>
                <c:pt idx="19320">
                  <c:v>038XX N SEMINARY AV</c:v>
                </c:pt>
                <c:pt idx="19321">
                  <c:v>038XX S ARTESIAN AV</c:v>
                </c:pt>
                <c:pt idx="19322">
                  <c:v>038XX S DEARBORN ST</c:v>
                </c:pt>
                <c:pt idx="19323">
                  <c:v>038XX S EMERALD AVE</c:v>
                </c:pt>
                <c:pt idx="19324">
                  <c:v>038XX S INDIANA AVE</c:v>
                </c:pt>
                <c:pt idx="19325">
                  <c:v>038XX S LANGLEY AVE</c:v>
                </c:pt>
                <c:pt idx="19326">
                  <c:v>038XX S PARNELL AVE</c:v>
                </c:pt>
                <c:pt idx="19327">
                  <c:v>038XX S PRAIRIE AVE</c:v>
                </c:pt>
                <c:pt idx="19328">
                  <c:v>038XX S ROCKWELL ST</c:v>
                </c:pt>
                <c:pt idx="19329">
                  <c:v>038XX S STEWART AVE</c:v>
                </c:pt>
                <c:pt idx="19330">
                  <c:v>038XX S WESTERN AVE</c:v>
                </c:pt>
                <c:pt idx="19331">
                  <c:v>038XX S WOLCOTT AVE</c:v>
                </c:pt>
                <c:pt idx="19332">
                  <c:v>038XX W BERTEAU AVE</c:v>
                </c:pt>
                <c:pt idx="19333">
                  <c:v>038XX W CHICAGO AVE</c:v>
                </c:pt>
                <c:pt idx="19334">
                  <c:v>038XX W CORNELIA AV</c:v>
                </c:pt>
                <c:pt idx="19335">
                  <c:v>038XX W CORTLAND ST</c:v>
                </c:pt>
                <c:pt idx="19336">
                  <c:v>038XX W DIVERSEY AV</c:v>
                </c:pt>
                <c:pt idx="19337">
                  <c:v>038XX W DIVISION ST</c:v>
                </c:pt>
                <c:pt idx="19338">
                  <c:v>038XX W GRENSHAW ST</c:v>
                </c:pt>
                <c:pt idx="19339">
                  <c:v>038XX W LAWRENCE AV</c:v>
                </c:pt>
                <c:pt idx="19340">
                  <c:v>038XX W LE MOYNE ST</c:v>
                </c:pt>
                <c:pt idx="19341">
                  <c:v>038XX W MONTROSE AV</c:v>
                </c:pt>
                <c:pt idx="19342">
                  <c:v>038XX W ROSEMONT AV</c:v>
                </c:pt>
                <c:pt idx="19343">
                  <c:v>039XX N JANSSEN AVE</c:v>
                </c:pt>
                <c:pt idx="19344">
                  <c:v>039XX N KEDVALE AVE</c:v>
                </c:pt>
                <c:pt idx="19345">
                  <c:v>039XX N KILDARE AVE</c:v>
                </c:pt>
                <c:pt idx="19346">
                  <c:v>039XX N KIMBALL AVE</c:v>
                </c:pt>
                <c:pt idx="19347">
                  <c:v>039XX N KOSTNER AVE</c:v>
                </c:pt>
                <c:pt idx="19348">
                  <c:v>039XX N LECLAIRE AV</c:v>
                </c:pt>
                <c:pt idx="19349">
                  <c:v>039XX N MELVINA AVE</c:v>
                </c:pt>
                <c:pt idx="19350">
                  <c:v>039XX N NORDICA AVE</c:v>
                </c:pt>
                <c:pt idx="19351">
                  <c:v>039XX N OAK PARK AV</c:v>
                </c:pt>
                <c:pt idx="19352">
                  <c:v>039XX N OSCEOLA AVE</c:v>
                </c:pt>
                <c:pt idx="19353">
                  <c:v>039XX N PIONEER AVE</c:v>
                </c:pt>
                <c:pt idx="19354">
                  <c:v>039XX N PONTIAC AVE</c:v>
                </c:pt>
                <c:pt idx="19355">
                  <c:v>039XX N ROCKWELL ST</c:v>
                </c:pt>
                <c:pt idx="19356">
                  <c:v>039XX N SHERIDAN RD</c:v>
                </c:pt>
                <c:pt idx="19357">
                  <c:v>039XX N ST LOUIS AV</c:v>
                </c:pt>
                <c:pt idx="19358">
                  <c:v>039XX N WESTERN AVE</c:v>
                </c:pt>
                <c:pt idx="19359">
                  <c:v>039XX N WOLCOTT AVE</c:v>
                </c:pt>
                <c:pt idx="19360">
                  <c:v>039XX S ASHLAND AVE</c:v>
                </c:pt>
                <c:pt idx="19361">
                  <c:v>039XX S BRIGHTON PL</c:v>
                </c:pt>
                <c:pt idx="19362">
                  <c:v>039XX S CALUMET AVE</c:v>
                </c:pt>
                <c:pt idx="19363">
                  <c:v>039XX S CAMPBELL AV</c:v>
                </c:pt>
                <c:pt idx="19364">
                  <c:v>039XX S LA SALLE ST</c:v>
                </c:pt>
                <c:pt idx="19365">
                  <c:v>039XX S MICHIGAN AV</c:v>
                </c:pt>
                <c:pt idx="19366">
                  <c:v>039XX W ARMITAGE AV</c:v>
                </c:pt>
                <c:pt idx="19367">
                  <c:v>039XX W BELMONT AVE</c:v>
                </c:pt>
                <c:pt idx="19368">
                  <c:v>039XX W COLUMBUS AV</c:v>
                </c:pt>
                <c:pt idx="19369">
                  <c:v>039XX W CONGRESS PW</c:v>
                </c:pt>
                <c:pt idx="19370">
                  <c:v>039XX W DICKENS AVE</c:v>
                </c:pt>
                <c:pt idx="19371">
                  <c:v>039XX W FILLMORE ST</c:v>
                </c:pt>
                <c:pt idx="19372">
                  <c:v>039XX W FLOURNOY ST</c:v>
                </c:pt>
                <c:pt idx="19373">
                  <c:v>039XX W HARRISON ST</c:v>
                </c:pt>
                <c:pt idx="19374">
                  <c:v>039XX W MAYPOLE AVE</c:v>
                </c:pt>
                <c:pt idx="19375">
                  <c:v>039XX W PETERSON AV</c:v>
                </c:pt>
                <c:pt idx="19376">
                  <c:v>039XX W POTOMAC AVE</c:v>
                </c:pt>
                <c:pt idx="19377">
                  <c:v>039XX W SCHUBERT AV</c:v>
                </c:pt>
                <c:pt idx="19378">
                  <c:v>039XX W WABANSIA AV</c:v>
                </c:pt>
                <c:pt idx="19379">
                  <c:v>039XX W WAVELAND AV</c:v>
                </c:pt>
                <c:pt idx="19380">
                  <c:v>039XX W WEST END AV</c:v>
                </c:pt>
                <c:pt idx="19381">
                  <c:v>040XX N KEDVALE AVE</c:v>
                </c:pt>
                <c:pt idx="19382">
                  <c:v>040XX N KILDARE AVE</c:v>
                </c:pt>
                <c:pt idx="19383">
                  <c:v>040XX N KIMBALL AVE</c:v>
                </c:pt>
                <c:pt idx="19384">
                  <c:v>040XX N KOSTNER AVE</c:v>
                </c:pt>
                <c:pt idx="19385">
                  <c:v>040XX N LECLAIRE AV</c:v>
                </c:pt>
                <c:pt idx="19386">
                  <c:v>040XX N MELVINA AVE</c:v>
                </c:pt>
                <c:pt idx="19387">
                  <c:v>040XX N MONITOR AVE</c:v>
                </c:pt>
                <c:pt idx="19388">
                  <c:v>040XX N OAK PARK AV</c:v>
                </c:pt>
                <c:pt idx="19389">
                  <c:v>040XX N PARKSIDE AV</c:v>
                </c:pt>
                <c:pt idx="19390">
                  <c:v>040XX N PIONEER AVE</c:v>
                </c:pt>
                <c:pt idx="19391">
                  <c:v>040XX N PONTIAC AVE</c:v>
                </c:pt>
                <c:pt idx="19392">
                  <c:v>040XX N ROCKWELL ST</c:v>
                </c:pt>
                <c:pt idx="19393">
                  <c:v>040XX N SHERIDAN RD</c:v>
                </c:pt>
                <c:pt idx="19394">
                  <c:v>040XX N ST LOUIS AV</c:v>
                </c:pt>
                <c:pt idx="19395">
                  <c:v>040XX N WESTERN AVE</c:v>
                </c:pt>
                <c:pt idx="19396">
                  <c:v>040XX N WOLCOTT AVE</c:v>
                </c:pt>
                <c:pt idx="19397">
                  <c:v>040XX S ASHLAND AVE</c:v>
                </c:pt>
                <c:pt idx="19398">
                  <c:v>040XX S BRIGHTON PL</c:v>
                </c:pt>
                <c:pt idx="19399">
                  <c:v>040XX S CALUMET AVE</c:v>
                </c:pt>
                <c:pt idx="19400">
                  <c:v>040XX S CAMPBELL AV</c:v>
                </c:pt>
                <c:pt idx="19401">
                  <c:v>040XX S LA SALLE ST</c:v>
                </c:pt>
                <c:pt idx="19402">
                  <c:v>040XX S MICHIGAN AV</c:v>
                </c:pt>
                <c:pt idx="19403">
                  <c:v>040XX S PACKERS AVE</c:v>
                </c:pt>
                <c:pt idx="19404">
                  <c:v>040XX S RICHMOND ST</c:v>
                </c:pt>
                <c:pt idx="19405">
                  <c:v>040XX W ARMITAGE AV</c:v>
                </c:pt>
                <c:pt idx="19406">
                  <c:v>040XX W BELMONT AVE</c:v>
                </c:pt>
                <c:pt idx="19407">
                  <c:v>040XX W CARROLL AVE</c:v>
                </c:pt>
                <c:pt idx="19408">
                  <c:v>040XX W COLUMBUS AV</c:v>
                </c:pt>
                <c:pt idx="19409">
                  <c:v>040XX W CONGRESS PW</c:v>
                </c:pt>
                <c:pt idx="19410">
                  <c:v>040XX W DICKENS AVE</c:v>
                </c:pt>
                <c:pt idx="19411">
                  <c:v>040XX W EASTWOOD AV</c:v>
                </c:pt>
                <c:pt idx="19412">
                  <c:v>040XX W FILLMORE ST</c:v>
                </c:pt>
                <c:pt idx="19413">
                  <c:v>040XX W HARRISON ST</c:v>
                </c:pt>
                <c:pt idx="19414">
                  <c:v>040XX W MAYPOLE AVE</c:v>
                </c:pt>
                <c:pt idx="19415">
                  <c:v>040XX W NEWPORT AVE</c:v>
                </c:pt>
                <c:pt idx="19416">
                  <c:v>040XX W OAKDALE AVE</c:v>
                </c:pt>
                <c:pt idx="19417">
                  <c:v>040XX W PETERSON AV</c:v>
                </c:pt>
                <c:pt idx="19418">
                  <c:v>040XX W POTOMAC AVE</c:v>
                </c:pt>
                <c:pt idx="19419">
                  <c:v>040XX W SCHUBERT AV</c:v>
                </c:pt>
                <c:pt idx="19420">
                  <c:v>040XX W WABANSIA AV</c:v>
                </c:pt>
                <c:pt idx="19421">
                  <c:v>040XX W WAVELAND AV</c:v>
                </c:pt>
                <c:pt idx="19422">
                  <c:v>040XX W WEST END AV</c:v>
                </c:pt>
                <c:pt idx="19423">
                  <c:v>041XX N ASHLAND AVE</c:v>
                </c:pt>
                <c:pt idx="19424">
                  <c:v>041XX N CAMPBELL AV</c:v>
                </c:pt>
                <c:pt idx="19425">
                  <c:v>041XX N CENTRAL AVE</c:v>
                </c:pt>
                <c:pt idx="19426">
                  <c:v>041XX N HARDING AVE</c:v>
                </c:pt>
                <c:pt idx="19427">
                  <c:v>041XX N KENMORE AVE</c:v>
                </c:pt>
                <c:pt idx="19428">
                  <c:v>041XX N KENNETH AVE</c:v>
                </c:pt>
                <c:pt idx="19429">
                  <c:v>041XX N KEYSTONE AV</c:v>
                </c:pt>
                <c:pt idx="19430">
                  <c:v>041XX N KILBOURN AV</c:v>
                </c:pt>
                <c:pt idx="19431">
                  <c:v>041XX N Kenmore Ave</c:v>
                </c:pt>
                <c:pt idx="19432">
                  <c:v>041XX N LARAMIE AVE</c:v>
                </c:pt>
                <c:pt idx="19433">
                  <c:v>041XX N LAVERGNE AV</c:v>
                </c:pt>
                <c:pt idx="19434">
                  <c:v>041XX N LAWNDALE AV</c:v>
                </c:pt>
                <c:pt idx="19435">
                  <c:v>041XX N LINCOLN AVE</c:v>
                </c:pt>
                <c:pt idx="19436">
                  <c:v>041XX N LOCKWOOD AV</c:v>
                </c:pt>
                <c:pt idx="19437">
                  <c:v>041XX N MARMORA AVE</c:v>
                </c:pt>
                <c:pt idx="19438">
                  <c:v>041XX N MCVICKER AV</c:v>
                </c:pt>
                <c:pt idx="19439">
                  <c:v>041XX N NATCHEZ AVE</c:v>
                </c:pt>
                <c:pt idx="19440">
                  <c:v>041XX N RICHMOND ST</c:v>
                </c:pt>
                <c:pt idx="19441">
                  <c:v>041XX N RIDGEWAY AV</c:v>
                </c:pt>
                <c:pt idx="19442">
                  <c:v>041XX S ARTESIAN AV</c:v>
                </c:pt>
                <c:pt idx="19443">
                  <c:v>041XX S BERKELEY AV</c:v>
                </c:pt>
                <c:pt idx="19444">
                  <c:v>041XX S DEARBORN ST</c:v>
                </c:pt>
                <c:pt idx="19445">
                  <c:v>041XX S DREXEL BLVD</c:v>
                </c:pt>
                <c:pt idx="19446">
                  <c:v>041XX S EMERALD AVE</c:v>
                </c:pt>
                <c:pt idx="19447">
                  <c:v>041XX S INDIANA AVE</c:v>
                </c:pt>
                <c:pt idx="19448">
                  <c:v>041XX S LANGLEY AVE</c:v>
                </c:pt>
                <c:pt idx="19449">
                  <c:v>041XX S PRAIRIE AVE</c:v>
                </c:pt>
                <c:pt idx="19450">
                  <c:v>041XX S ROCKWELL ST</c:v>
                </c:pt>
                <c:pt idx="19451">
                  <c:v>041XX S WESTERN AVE</c:v>
                </c:pt>
                <c:pt idx="19452">
                  <c:v>041XX W BERTEAU AVE</c:v>
                </c:pt>
                <c:pt idx="19453">
                  <c:v>041XX W CHICAGO AVE</c:v>
                </c:pt>
                <c:pt idx="19454">
                  <c:v>041XX W CORNELIA AV</c:v>
                </c:pt>
                <c:pt idx="19455">
                  <c:v>041XX W CORTLAND ST</c:v>
                </c:pt>
                <c:pt idx="19456">
                  <c:v>041XX W DISTRICT BV</c:v>
                </c:pt>
                <c:pt idx="19457">
                  <c:v>041XX W DIVISION ST</c:v>
                </c:pt>
                <c:pt idx="19458">
                  <c:v>041XX W FLETCHER ST</c:v>
                </c:pt>
                <c:pt idx="19459">
                  <c:v>041XX W GLENLAKE AV</c:v>
                </c:pt>
                <c:pt idx="19460">
                  <c:v>041XX W GRENSHAW ST</c:v>
                </c:pt>
                <c:pt idx="19461">
                  <c:v>041XX W LAWRENCE AV</c:v>
                </c:pt>
                <c:pt idx="19462">
                  <c:v>041XX W MONTROSE AV</c:v>
                </c:pt>
                <c:pt idx="19463">
                  <c:v>041XX W ROSEMONT AV</c:v>
                </c:pt>
                <c:pt idx="19464">
                  <c:v>041XX W VICTORIA ST</c:v>
                </c:pt>
                <c:pt idx="19465">
                  <c:v>042XX N DIVISION ST</c:v>
                </c:pt>
                <c:pt idx="19466">
                  <c:v>042XX N KEDVALE AVE</c:v>
                </c:pt>
                <c:pt idx="19467">
                  <c:v>042XX N KILDARE AVE</c:v>
                </c:pt>
                <c:pt idx="19468">
                  <c:v>042XX N KIMBALL AVE</c:v>
                </c:pt>
                <c:pt idx="19469">
                  <c:v>042XX N KOSTNER AVE</c:v>
                </c:pt>
                <c:pt idx="19470">
                  <c:v>042XX N MELVINA AVE</c:v>
                </c:pt>
                <c:pt idx="19471">
                  <c:v>042XX N MONITOR AVE</c:v>
                </c:pt>
                <c:pt idx="19472">
                  <c:v>042XX N MULLIGAN AV</c:v>
                </c:pt>
                <c:pt idx="19473">
                  <c:v>042XX N OAK PARK AV</c:v>
                </c:pt>
                <c:pt idx="19474">
                  <c:v>042XX N PARKSIDE AV</c:v>
                </c:pt>
                <c:pt idx="19475">
                  <c:v>042XX N SHERIDAN RD</c:v>
                </c:pt>
                <c:pt idx="19476">
                  <c:v>042XX N ST LOUIS AV</c:v>
                </c:pt>
                <c:pt idx="19477">
                  <c:v>042XX N WESTERN AVE</c:v>
                </c:pt>
                <c:pt idx="19478">
                  <c:v>042XX N WOLCOTT AVE</c:v>
                </c:pt>
                <c:pt idx="19479">
                  <c:v>042XX S ASHLAND AVE</c:v>
                </c:pt>
                <c:pt idx="19480">
                  <c:v>042XX S CALUMET AVE</c:v>
                </c:pt>
                <c:pt idx="19481">
                  <c:v>042XX S CAMPBELL AV</c:v>
                </c:pt>
                <c:pt idx="19482">
                  <c:v>042XX S KEATING AVE</c:v>
                </c:pt>
                <c:pt idx="19483">
                  <c:v>042XX S LA SALLE ST</c:v>
                </c:pt>
                <c:pt idx="19484">
                  <c:v>042XX S MICHIGAN AV</c:v>
                </c:pt>
                <c:pt idx="19485">
                  <c:v>042XX S PACKERS AVE</c:v>
                </c:pt>
                <c:pt idx="19486">
                  <c:v>042XX S RICHMOND ST</c:v>
                </c:pt>
                <c:pt idx="19487">
                  <c:v>042XX W ARMITAGE AV</c:v>
                </c:pt>
                <c:pt idx="19488">
                  <c:v>042XX W BELMONT AVE</c:v>
                </c:pt>
                <c:pt idx="19489">
                  <c:v>042XX W CARROLL AVE</c:v>
                </c:pt>
                <c:pt idx="19490">
                  <c:v>042XX W CONGRESS PW</c:v>
                </c:pt>
                <c:pt idx="19491">
                  <c:v>042XX W DICKENS AVE</c:v>
                </c:pt>
                <c:pt idx="19492">
                  <c:v>042XX W FILLMORE ST</c:v>
                </c:pt>
                <c:pt idx="19493">
                  <c:v>042XX W HARRISON ST</c:v>
                </c:pt>
                <c:pt idx="19494">
                  <c:v>042XX W MAYPOLE AVE</c:v>
                </c:pt>
                <c:pt idx="19495">
                  <c:v>042XX W PETERSON AV</c:v>
                </c:pt>
                <c:pt idx="19496">
                  <c:v>042XX W POTOMAC AVE</c:v>
                </c:pt>
                <c:pt idx="19497">
                  <c:v>042XX W SCHUBERT AV</c:v>
                </c:pt>
                <c:pt idx="19498">
                  <c:v>042XX W WABANSIA AV</c:v>
                </c:pt>
                <c:pt idx="19499">
                  <c:v>042XX W WAVELAND AV</c:v>
                </c:pt>
                <c:pt idx="19500">
                  <c:v>042XX W WEST END AV</c:v>
                </c:pt>
                <c:pt idx="19501">
                  <c:v>043XX N ASHLAND AVE</c:v>
                </c:pt>
                <c:pt idx="19502">
                  <c:v>043XX N CAMPBELL AV</c:v>
                </c:pt>
                <c:pt idx="19503">
                  <c:v>043XX N CENTRAL AVE</c:v>
                </c:pt>
                <c:pt idx="19504">
                  <c:v>043XX N HARDING AVE</c:v>
                </c:pt>
                <c:pt idx="19505">
                  <c:v>043XX N KENMORE AVE</c:v>
                </c:pt>
                <c:pt idx="19506">
                  <c:v>043XX N KENNETH AVE</c:v>
                </c:pt>
                <c:pt idx="19507">
                  <c:v>043XX N KEYSTONE AV</c:v>
                </c:pt>
                <c:pt idx="19508">
                  <c:v>043XX N KILBOURN AV</c:v>
                </c:pt>
                <c:pt idx="19509">
                  <c:v>043XX N LARAMIE AVE</c:v>
                </c:pt>
                <c:pt idx="19510">
                  <c:v>043XX N LAVERGNE AV</c:v>
                </c:pt>
                <c:pt idx="19511">
                  <c:v>043XX N LAWNDALE AV</c:v>
                </c:pt>
                <c:pt idx="19512">
                  <c:v>043XX N LINCOLN AVE</c:v>
                </c:pt>
                <c:pt idx="19513">
                  <c:v>043XX N LOCKWOOD AV</c:v>
                </c:pt>
                <c:pt idx="19514">
                  <c:v>043XX N MANNHEIM RD</c:v>
                </c:pt>
                <c:pt idx="19515">
                  <c:v>043XX N MARMORA AVE</c:v>
                </c:pt>
                <c:pt idx="19516">
                  <c:v>043XX N MCVICKER AV</c:v>
                </c:pt>
                <c:pt idx="19517">
                  <c:v>043XX N NORMANDY AV</c:v>
                </c:pt>
                <c:pt idx="19518">
                  <c:v>043XX N RICHMOND ST</c:v>
                </c:pt>
                <c:pt idx="19519">
                  <c:v>043XX N RIDGEWAY AV</c:v>
                </c:pt>
                <c:pt idx="19520">
                  <c:v>043XX N THATCHER RD</c:v>
                </c:pt>
                <c:pt idx="19521">
                  <c:v>043XX S ARTESIAN AV</c:v>
                </c:pt>
                <c:pt idx="19522">
                  <c:v>043XX S BERKELEY AV</c:v>
                </c:pt>
                <c:pt idx="19523">
                  <c:v>043XX S DEARBORN ST</c:v>
                </c:pt>
                <c:pt idx="19524">
                  <c:v>043XX S DREXEL BLVD</c:v>
                </c:pt>
                <c:pt idx="19525">
                  <c:v>043XX S EMERALD AVE</c:v>
                </c:pt>
                <c:pt idx="19526">
                  <c:v>043XX S INDIANA AVE</c:v>
                </c:pt>
                <c:pt idx="19527">
                  <c:v>043XX S KEDVALE AVE</c:v>
                </c:pt>
                <c:pt idx="19528">
                  <c:v>043XX S KOMENSKY AV</c:v>
                </c:pt>
                <c:pt idx="19529">
                  <c:v>043XX S LANGLEY AVE</c:v>
                </c:pt>
                <c:pt idx="19530">
                  <c:v>043XX S PARNELL AVE</c:v>
                </c:pt>
                <c:pt idx="19531">
                  <c:v>043XX S PRAIRIE AVE</c:v>
                </c:pt>
                <c:pt idx="19532">
                  <c:v>043XX S ROCKWELL ST</c:v>
                </c:pt>
                <c:pt idx="19533">
                  <c:v>043XX S SHIELDS AVE</c:v>
                </c:pt>
                <c:pt idx="19534">
                  <c:v>043XX S ST LOUIS AV</c:v>
                </c:pt>
                <c:pt idx="19535">
                  <c:v>043XX S TRUMBULL AV</c:v>
                </c:pt>
                <c:pt idx="19536">
                  <c:v>043XX S WESTERN AVE</c:v>
                </c:pt>
                <c:pt idx="19537">
                  <c:v>043XX S WOLCOTT AVE</c:v>
                </c:pt>
                <c:pt idx="19538">
                  <c:v>043XX W BERTEAU AVE</c:v>
                </c:pt>
                <c:pt idx="19539">
                  <c:v>043XX W CHICAGO AVE</c:v>
                </c:pt>
                <c:pt idx="19540">
                  <c:v>043XX W CORNELIA AV</c:v>
                </c:pt>
                <c:pt idx="19541">
                  <c:v>043XX W CORTLAND ST</c:v>
                </c:pt>
                <c:pt idx="19542">
                  <c:v>043XX W DIVERSEY AV</c:v>
                </c:pt>
                <c:pt idx="19543">
                  <c:v>043XX W DIVISION ST</c:v>
                </c:pt>
                <c:pt idx="19544">
                  <c:v>043XX W DRUMMOND PL</c:v>
                </c:pt>
                <c:pt idx="19545">
                  <c:v>043XX W GRENSHAW ST</c:v>
                </c:pt>
                <c:pt idx="19546">
                  <c:v>043XX W LAWRENCE AV</c:v>
                </c:pt>
                <c:pt idx="19547">
                  <c:v>043XX W LE MOYNE ST</c:v>
                </c:pt>
                <c:pt idx="19548">
                  <c:v>043XX W MC LEAN AVE</c:v>
                </c:pt>
                <c:pt idx="19549">
                  <c:v>043XX W MONTROSE AV</c:v>
                </c:pt>
                <c:pt idx="19550">
                  <c:v>043XX W NORWOOD AVE</c:v>
                </c:pt>
                <c:pt idx="19551">
                  <c:v>044XX N ARTESIAN AV</c:v>
                </c:pt>
                <c:pt idx="19552">
                  <c:v>044XX N CHESTER AVE</c:v>
                </c:pt>
                <c:pt idx="19553">
                  <c:v>044XX N KILDARE AVE</c:v>
                </c:pt>
                <c:pt idx="19554">
                  <c:v>044XX N KIMBALL AVE</c:v>
                </c:pt>
                <c:pt idx="19555">
                  <c:v>044XX N KOSTNER AVE</c:v>
                </c:pt>
                <c:pt idx="19556">
                  <c:v>044XX N MELVINA AVE</c:v>
                </c:pt>
                <c:pt idx="19557">
                  <c:v>044XX N MONITOR AVE</c:v>
                </c:pt>
                <c:pt idx="19558">
                  <c:v>044XX N MULLIGAN AV</c:v>
                </c:pt>
                <c:pt idx="19559">
                  <c:v>044XX N PARKSIDE AV</c:v>
                </c:pt>
                <c:pt idx="19560">
                  <c:v>044XX N RESERVE AVE</c:v>
                </c:pt>
                <c:pt idx="19561">
                  <c:v>044XX N ROCKWELL ST</c:v>
                </c:pt>
                <c:pt idx="19562">
                  <c:v>044XX N SHERIDAN RD</c:v>
                </c:pt>
                <c:pt idx="19563">
                  <c:v>044XX N ST LOUIS AV</c:v>
                </c:pt>
                <c:pt idx="19564">
                  <c:v>044XX N WESTERN AVE</c:v>
                </c:pt>
                <c:pt idx="19565">
                  <c:v>044XX N WOLCOTT AVE</c:v>
                </c:pt>
                <c:pt idx="19566">
                  <c:v>044XX S ASHLAND AVE</c:v>
                </c:pt>
                <c:pt idx="19567">
                  <c:v>044XX S CALUMET AVE</c:v>
                </c:pt>
                <c:pt idx="19568">
                  <c:v>044XX S CAMPBELL AV</c:v>
                </c:pt>
                <c:pt idx="19569">
                  <c:v>044XX S KEATING AVE</c:v>
                </c:pt>
                <c:pt idx="19570">
                  <c:v>044XX S LA SALLE ST</c:v>
                </c:pt>
                <c:pt idx="19571">
                  <c:v>044XX S LACROSSE AV</c:v>
                </c:pt>
                <c:pt idx="19572">
                  <c:v>044XX S LAPORTE AVE</c:v>
                </c:pt>
                <c:pt idx="19573">
                  <c:v>044XX S LAVERGNE AV</c:v>
                </c:pt>
                <c:pt idx="19574">
                  <c:v>044XX S MICHIGAN AV</c:v>
                </c:pt>
                <c:pt idx="19575">
                  <c:v>044XX S PACKERS AVE</c:v>
                </c:pt>
                <c:pt idx="19576">
                  <c:v>044XX S RICHMOND ST</c:v>
                </c:pt>
                <c:pt idx="19577">
                  <c:v>044XX W ARMITAGE AV</c:v>
                </c:pt>
                <c:pt idx="19578">
                  <c:v>044XX W BELMONT AVE</c:v>
                </c:pt>
                <c:pt idx="19579">
                  <c:v>044XX W CARROLL AVE</c:v>
                </c:pt>
                <c:pt idx="19580">
                  <c:v>044XX W CONGRESS PW</c:v>
                </c:pt>
                <c:pt idx="19581">
                  <c:v>044XX W DICKENS AVE</c:v>
                </c:pt>
                <c:pt idx="19582">
                  <c:v>044XX W FILLMORE ST</c:v>
                </c:pt>
                <c:pt idx="19583">
                  <c:v>044XX W HARRISON ST</c:v>
                </c:pt>
                <c:pt idx="19584">
                  <c:v>044XX W MAYPOLE AVE</c:v>
                </c:pt>
                <c:pt idx="19585">
                  <c:v>044XX W WEST END AV</c:v>
                </c:pt>
                <c:pt idx="19586">
                  <c:v>045XX N ASHLAND AVE</c:v>
                </c:pt>
                <c:pt idx="19587">
                  <c:v>045XX N CAMPBELL AV</c:v>
                </c:pt>
                <c:pt idx="19588">
                  <c:v>045XX N CENTRAL AVE</c:v>
                </c:pt>
                <c:pt idx="19589">
                  <c:v>045XX N DELPHIA AVE</c:v>
                </c:pt>
                <c:pt idx="19590">
                  <c:v>045XX N HAMILTON AV</c:v>
                </c:pt>
                <c:pt idx="19591">
                  <c:v>045XX N HARDING AVE</c:v>
                </c:pt>
                <c:pt idx="19592">
                  <c:v>045XX N KENMORE AVE</c:v>
                </c:pt>
                <c:pt idx="19593">
                  <c:v>045XX N KENNETH AVE</c:v>
                </c:pt>
                <c:pt idx="19594">
                  <c:v>045XX N KEYSTONE AV</c:v>
                </c:pt>
                <c:pt idx="19595">
                  <c:v>045XX N KILBOURN AV</c:v>
                </c:pt>
                <c:pt idx="19596">
                  <c:v>045XX N LAPORTE AVE</c:v>
                </c:pt>
                <c:pt idx="19597">
                  <c:v>045XX N LAVERGNE AV</c:v>
                </c:pt>
                <c:pt idx="19598">
                  <c:v>045XX N LAWNDALE AV</c:v>
                </c:pt>
                <c:pt idx="19599">
                  <c:v>045XX N LINCOLN AVE</c:v>
                </c:pt>
                <c:pt idx="19600">
                  <c:v>045XX N LOCKWOOD AV</c:v>
                </c:pt>
                <c:pt idx="19601">
                  <c:v>045XX N MAGNOLIA AV</c:v>
                </c:pt>
                <c:pt idx="19602">
                  <c:v>045XX N MARMORA AVE</c:v>
                </c:pt>
                <c:pt idx="19603">
                  <c:v>045XX N MCVICKER AV</c:v>
                </c:pt>
                <c:pt idx="19604">
                  <c:v>045XX N MERRIMAC AV</c:v>
                </c:pt>
                <c:pt idx="19605">
                  <c:v>045XX N RICHMOND ST</c:v>
                </c:pt>
                <c:pt idx="19606">
                  <c:v>045XX S DREXEL BLVD</c:v>
                </c:pt>
                <c:pt idx="19607">
                  <c:v>045XX S EMERALD AVE</c:v>
                </c:pt>
                <c:pt idx="19608">
                  <c:v>045XX S INDIANA AVE</c:v>
                </c:pt>
                <c:pt idx="19609">
                  <c:v>045XX S KEDVALE AVE</c:v>
                </c:pt>
                <c:pt idx="19610">
                  <c:v>045XX S KOMENSKY AV</c:v>
                </c:pt>
                <c:pt idx="19611">
                  <c:v>045XX S LECLAIRE AV</c:v>
                </c:pt>
                <c:pt idx="19612">
                  <c:v>045XX S MCDOWELL AV</c:v>
                </c:pt>
                <c:pt idx="19613">
                  <c:v>045XX S PRAIRIE AVE</c:v>
                </c:pt>
                <c:pt idx="19614">
                  <c:v>045XX S ROCKWELL ST</c:v>
                </c:pt>
                <c:pt idx="19615">
                  <c:v>045XX S ST LOUIS AV</c:v>
                </c:pt>
                <c:pt idx="19616">
                  <c:v>045XX S STEWART AVE</c:v>
                </c:pt>
                <c:pt idx="19617">
                  <c:v>045XX S TRUMBULL AV</c:v>
                </c:pt>
                <c:pt idx="19618">
                  <c:v>045XX S WESTERN AVE</c:v>
                </c:pt>
                <c:pt idx="19619">
                  <c:v>045XX S WOLCOTT AVE</c:v>
                </c:pt>
                <c:pt idx="19620">
                  <c:v>045XX S WOOD STREET</c:v>
                </c:pt>
                <c:pt idx="19621">
                  <c:v>045XX S WOODLAWN AV</c:v>
                </c:pt>
                <c:pt idx="19622">
                  <c:v>045XX W BERTEAU AVE</c:v>
                </c:pt>
                <c:pt idx="19623">
                  <c:v>045XX W CHICAGO AVE</c:v>
                </c:pt>
                <c:pt idx="19624">
                  <c:v>045XX W CORNELIA AV</c:v>
                </c:pt>
                <c:pt idx="19625">
                  <c:v>045XX W CORTLAND ST</c:v>
                </c:pt>
                <c:pt idx="19626">
                  <c:v>045XX W DISTRICT BV</c:v>
                </c:pt>
                <c:pt idx="19627">
                  <c:v>045XX W DIVERSEY AV</c:v>
                </c:pt>
                <c:pt idx="19628">
                  <c:v>045XX W DIVISION ST</c:v>
                </c:pt>
                <c:pt idx="19629">
                  <c:v>045XX W GRENSHAW ST</c:v>
                </c:pt>
                <c:pt idx="19630">
                  <c:v>045XX W LAWRENCE AV</c:v>
                </c:pt>
                <c:pt idx="19631">
                  <c:v>045XX W MONTROSE AV</c:v>
                </c:pt>
                <c:pt idx="19632">
                  <c:v>045XX W ROSEMONT AV</c:v>
                </c:pt>
                <c:pt idx="19633">
                  <c:v>046XX N CHESTER AVE</c:v>
                </c:pt>
                <c:pt idx="19634">
                  <c:v>046XX N KEDVALE AVE</c:v>
                </c:pt>
                <c:pt idx="19635">
                  <c:v>046XX N KILDARE AVE</c:v>
                </c:pt>
                <c:pt idx="19636">
                  <c:v>046XX N KIMBALL AVE</c:v>
                </c:pt>
                <c:pt idx="19637">
                  <c:v>046XX N KOSTNER AVE</c:v>
                </c:pt>
                <c:pt idx="19638">
                  <c:v>046XX N LECLAIRE AV</c:v>
                </c:pt>
                <c:pt idx="19639">
                  <c:v>046XX N MELVINA AVE</c:v>
                </c:pt>
                <c:pt idx="19640">
                  <c:v>046XX N OAKVIEW AVE</c:v>
                </c:pt>
                <c:pt idx="19641">
                  <c:v>046XX N RESERVE AVE</c:v>
                </c:pt>
                <c:pt idx="19642">
                  <c:v>046XX N ROCKWELL ST</c:v>
                </c:pt>
                <c:pt idx="19643">
                  <c:v>046XX N SHERIDAN RD</c:v>
                </c:pt>
                <c:pt idx="19644">
                  <c:v>046XX N ST LOUIS AV</c:v>
                </c:pt>
                <c:pt idx="19645">
                  <c:v>046XX N WESTERN AVE</c:v>
                </c:pt>
                <c:pt idx="19646">
                  <c:v>046XX N WINTHROP AV</c:v>
                </c:pt>
                <c:pt idx="19647">
                  <c:v>046XX N WOLCOTT AVE</c:v>
                </c:pt>
                <c:pt idx="19648">
                  <c:v>046XX S ASHLAND AVE</c:v>
                </c:pt>
                <c:pt idx="19649">
                  <c:v>046XX S CALUMET AVE</c:v>
                </c:pt>
                <c:pt idx="19650">
                  <c:v>046XX S HARDING AVE</c:v>
                </c:pt>
                <c:pt idx="19651">
                  <c:v>046XX S KEATING AVE</c:v>
                </c:pt>
                <c:pt idx="19652">
                  <c:v>046XX S LA SALLE ST</c:v>
                </c:pt>
                <c:pt idx="19653">
                  <c:v>046XX S LACROSSE AV</c:v>
                </c:pt>
                <c:pt idx="19654">
                  <c:v>046XX S LARAMIE AVE</c:v>
                </c:pt>
                <c:pt idx="19655">
                  <c:v>046XX S LAVERGNE AV</c:v>
                </c:pt>
                <c:pt idx="19656">
                  <c:v>046XX S MICHIGAN AV</c:v>
                </c:pt>
                <c:pt idx="19657">
                  <c:v>046XX S PACKERS AVE</c:v>
                </c:pt>
                <c:pt idx="19658">
                  <c:v>046XX S RICHMOND ST</c:v>
                </c:pt>
                <c:pt idx="19659">
                  <c:v>046XX W ARMITAGE AV</c:v>
                </c:pt>
                <c:pt idx="19660">
                  <c:v>046XX W BELMONT AVE</c:v>
                </c:pt>
                <c:pt idx="19661">
                  <c:v>046XX W CONGRESS PW</c:v>
                </c:pt>
                <c:pt idx="19662">
                  <c:v>046XX W DICKENS AVE</c:v>
                </c:pt>
                <c:pt idx="19663">
                  <c:v>046XX W FLOURNOY ST</c:v>
                </c:pt>
                <c:pt idx="19664">
                  <c:v>046XX W HARRISON ST</c:v>
                </c:pt>
                <c:pt idx="19665">
                  <c:v>046XX W MAYPOLE AVE</c:v>
                </c:pt>
                <c:pt idx="19666">
                  <c:v>046XX W PETERSON AV</c:v>
                </c:pt>
                <c:pt idx="19667">
                  <c:v>046XX W SCHUBERT AV</c:v>
                </c:pt>
                <c:pt idx="19668">
                  <c:v>046XX W WAVELAND AV</c:v>
                </c:pt>
                <c:pt idx="19669">
                  <c:v>046XX W WEST END AV</c:v>
                </c:pt>
                <c:pt idx="19670">
                  <c:v>047XX N ASHLAND AVE</c:v>
                </c:pt>
                <c:pt idx="19671">
                  <c:v>047XX N CAMPBELL AV</c:v>
                </c:pt>
                <c:pt idx="19672">
                  <c:v>047XX N CENTRAL AVE</c:v>
                </c:pt>
                <c:pt idx="19673">
                  <c:v>047XX N CLIFTON AVE</c:v>
                </c:pt>
                <c:pt idx="19674">
                  <c:v>047XX N DELPHIA AVE</c:v>
                </c:pt>
                <c:pt idx="19675">
                  <c:v>047XX N HAMILTON AV</c:v>
                </c:pt>
                <c:pt idx="19676">
                  <c:v>047XX N HARDING AVE</c:v>
                </c:pt>
                <c:pt idx="19677">
                  <c:v>047XX N KEATING AVE</c:v>
                </c:pt>
                <c:pt idx="19678">
                  <c:v>047XX N KENMORE AVE</c:v>
                </c:pt>
                <c:pt idx="19679">
                  <c:v>047XX N KENNETH AVE</c:v>
                </c:pt>
                <c:pt idx="19680">
                  <c:v>047XX N KEYSTONE AV</c:v>
                </c:pt>
                <c:pt idx="19681">
                  <c:v>047XX N KILBOURN AV</c:v>
                </c:pt>
                <c:pt idx="19682">
                  <c:v>047XX N LAPORTE AVE</c:v>
                </c:pt>
                <c:pt idx="19683">
                  <c:v>047XX N LARAMIE AVE</c:v>
                </c:pt>
                <c:pt idx="19684">
                  <c:v>047XX N LAVERGNE AV</c:v>
                </c:pt>
                <c:pt idx="19685">
                  <c:v>047XX N LAWNDALE AV</c:v>
                </c:pt>
                <c:pt idx="19686">
                  <c:v>047XX N LINCOLN AVE</c:v>
                </c:pt>
                <c:pt idx="19687">
                  <c:v>047XX N MAGNOLIA AV</c:v>
                </c:pt>
                <c:pt idx="19688">
                  <c:v>047XX N MANNHEIM RD</c:v>
                </c:pt>
                <c:pt idx="19689">
                  <c:v>047XX N MARMORA AVE</c:v>
                </c:pt>
                <c:pt idx="19690">
                  <c:v>047XX S DEARBORN ST</c:v>
                </c:pt>
                <c:pt idx="19691">
                  <c:v>047XX S DREXEL BLVD</c:v>
                </c:pt>
                <c:pt idx="19692">
                  <c:v>047XX S INDIANA AVE</c:v>
                </c:pt>
                <c:pt idx="19693">
                  <c:v>047XX S KEDVALE AVE</c:v>
                </c:pt>
                <c:pt idx="19694">
                  <c:v>047XX S KILDARE AVE</c:v>
                </c:pt>
                <c:pt idx="19695">
                  <c:v>047XX S KOMENSKY AV</c:v>
                </c:pt>
                <c:pt idx="19696">
                  <c:v>047XX S KOSTNER AVE</c:v>
                </c:pt>
                <c:pt idx="19697">
                  <c:v>047XX S LANGLEY AVE</c:v>
                </c:pt>
                <c:pt idx="19698">
                  <c:v>047XX S LECLAIRE AV</c:v>
                </c:pt>
                <c:pt idx="19699">
                  <c:v>047XX S PRAIRIE AVE</c:v>
                </c:pt>
                <c:pt idx="19700">
                  <c:v>047XX S ROCKWELL ST</c:v>
                </c:pt>
                <c:pt idx="19701">
                  <c:v>047XX S SHIELDS AVE</c:v>
                </c:pt>
                <c:pt idx="19702">
                  <c:v>047XX S ST LOUIS AV</c:v>
                </c:pt>
                <c:pt idx="19703">
                  <c:v>047XX S WESTERN AVE</c:v>
                </c:pt>
                <c:pt idx="19704">
                  <c:v>047XX S WOLCOTT AVE</c:v>
                </c:pt>
                <c:pt idx="19705">
                  <c:v>047XX S WOODLAWN AV</c:v>
                </c:pt>
                <c:pt idx="19706">
                  <c:v>047XX W BERENICE AV</c:v>
                </c:pt>
                <c:pt idx="19707">
                  <c:v>047XX W BERTEAU AVE</c:v>
                </c:pt>
                <c:pt idx="19708">
                  <c:v>047XX W CHICAGO AVE</c:v>
                </c:pt>
                <c:pt idx="19709">
                  <c:v>047XX W CORNELIA AV</c:v>
                </c:pt>
                <c:pt idx="19710">
                  <c:v>047XX W CORTLAND ST</c:v>
                </c:pt>
                <c:pt idx="19711">
                  <c:v>047XX W DIVERSEY AV</c:v>
                </c:pt>
                <c:pt idx="19712">
                  <c:v>047XX W DIVISION ST</c:v>
                </c:pt>
                <c:pt idx="19713">
                  <c:v>047XX W LAWRENCE AV</c:v>
                </c:pt>
                <c:pt idx="19714">
                  <c:v>047XX W LE MOYNE ST</c:v>
                </c:pt>
                <c:pt idx="19715">
                  <c:v>047XX W MC LEAN AVE</c:v>
                </c:pt>
                <c:pt idx="19716">
                  <c:v>047XX W MONTROSE AV</c:v>
                </c:pt>
                <c:pt idx="19717">
                  <c:v>047XX W SUPERIOR ST</c:v>
                </c:pt>
                <c:pt idx="19718">
                  <c:v>047XX W WARWICK AVE</c:v>
                </c:pt>
                <c:pt idx="19719">
                  <c:v>048XX N KEDVALE AVE</c:v>
                </c:pt>
                <c:pt idx="19720">
                  <c:v>048XX N KILDARE AVE</c:v>
                </c:pt>
                <c:pt idx="19721">
                  <c:v>048XX N KIMBALL AVE</c:v>
                </c:pt>
                <c:pt idx="19722">
                  <c:v>048XX N KOSTNER AVE</c:v>
                </c:pt>
                <c:pt idx="19723">
                  <c:v>048XX N LECLAIRE AV</c:v>
                </c:pt>
                <c:pt idx="19724">
                  <c:v>048XX N MELVINA AVE</c:v>
                </c:pt>
                <c:pt idx="19725">
                  <c:v>048XX N MULLIGAN AV</c:v>
                </c:pt>
                <c:pt idx="19726">
                  <c:v>048XX N NORDICA AVE</c:v>
                </c:pt>
                <c:pt idx="19727">
                  <c:v>048XX N OAK PARK AV</c:v>
                </c:pt>
                <c:pt idx="19728">
                  <c:v>048XX N ROCKWELL ST</c:v>
                </c:pt>
                <c:pt idx="19729">
                  <c:v>048XX N SHERIDAN RD</c:v>
                </c:pt>
                <c:pt idx="19730">
                  <c:v>048XX N ST LOUIS AV</c:v>
                </c:pt>
                <c:pt idx="19731">
                  <c:v>048XX N WESTERN AVE</c:v>
                </c:pt>
                <c:pt idx="19732">
                  <c:v>048XX N WINTHROP AV</c:v>
                </c:pt>
                <c:pt idx="19733">
                  <c:v>048XX N WOLCOTT AVE</c:v>
                </c:pt>
                <c:pt idx="19734">
                  <c:v>048XX S ABERDEEN ST</c:v>
                </c:pt>
                <c:pt idx="19735">
                  <c:v>048XX S ASHLAND AVE</c:v>
                </c:pt>
                <c:pt idx="19736">
                  <c:v>048XX S CALUMET AVE</c:v>
                </c:pt>
                <c:pt idx="19737">
                  <c:v>048XX S CORNELL AVE</c:v>
                </c:pt>
                <c:pt idx="19738">
                  <c:v>048XX S HARDING AVE</c:v>
                </c:pt>
                <c:pt idx="19739">
                  <c:v>048XX S KEATING AVE</c:v>
                </c:pt>
                <c:pt idx="19740">
                  <c:v>048XX S KENWOOD AVE</c:v>
                </c:pt>
                <c:pt idx="19741">
                  <c:v>048XX S KILBOURN AV</c:v>
                </c:pt>
                <c:pt idx="19742">
                  <c:v>048XX S KIMBARK AVE</c:v>
                </c:pt>
                <c:pt idx="19743">
                  <c:v>048XX S LACROSSE AV</c:v>
                </c:pt>
                <c:pt idx="19744">
                  <c:v>048XX S LAPORTE AVE</c:v>
                </c:pt>
                <c:pt idx="19745">
                  <c:v>048XX S LARAMIE AVE</c:v>
                </c:pt>
                <c:pt idx="19746">
                  <c:v>048XX S LAVERGNE AV</c:v>
                </c:pt>
                <c:pt idx="19747">
                  <c:v>048XX S LAWNDALE AV</c:v>
                </c:pt>
                <c:pt idx="19748">
                  <c:v>048XX S LOOMIS BLVD</c:v>
                </c:pt>
                <c:pt idx="19749">
                  <c:v>048XX S MICHIGAN AV</c:v>
                </c:pt>
                <c:pt idx="19750">
                  <c:v>048XX S RICHMOND ST</c:v>
                </c:pt>
                <c:pt idx="19751">
                  <c:v>048XX S RIDGEWAY AV</c:v>
                </c:pt>
                <c:pt idx="19752">
                  <c:v>048XX W ARMITAGE AV</c:v>
                </c:pt>
                <c:pt idx="19753">
                  <c:v>048XX W BALMORAL AV</c:v>
                </c:pt>
                <c:pt idx="19754">
                  <c:v>048XX W BELMONT AVE</c:v>
                </c:pt>
                <c:pt idx="19755">
                  <c:v>048XX W CONGRESS PW</c:v>
                </c:pt>
                <c:pt idx="19756">
                  <c:v>048XX W DICKENS AVE</c:v>
                </c:pt>
                <c:pt idx="19757">
                  <c:v>048XX W FLOURNOY ST</c:v>
                </c:pt>
                <c:pt idx="19758">
                  <c:v>048XX W HARRISON ST</c:v>
                </c:pt>
                <c:pt idx="19759">
                  <c:v>048XX W MAYPOLE AVE</c:v>
                </c:pt>
                <c:pt idx="19760">
                  <c:v>048XX W NEWPORT AVE</c:v>
                </c:pt>
                <c:pt idx="19761">
                  <c:v>048XX W OAKDALE AVE</c:v>
                </c:pt>
                <c:pt idx="19762">
                  <c:v>048XX W PETERSON AV</c:v>
                </c:pt>
                <c:pt idx="19763">
                  <c:v>048XX W POTOMAC AVE</c:v>
                </c:pt>
                <c:pt idx="19764">
                  <c:v>048XX W SCHUBERT AV</c:v>
                </c:pt>
                <c:pt idx="19765">
                  <c:v>048XX W ST PAUL AVE</c:v>
                </c:pt>
                <c:pt idx="19766">
                  <c:v>048XX W WABANSIA AV</c:v>
                </c:pt>
                <c:pt idx="19767">
                  <c:v>048XX W WAVELAND AV</c:v>
                </c:pt>
                <c:pt idx="19768">
                  <c:v>048XX W WEST END AV</c:v>
                </c:pt>
                <c:pt idx="19769">
                  <c:v>048XX W WINNEMAC AV</c:v>
                </c:pt>
                <c:pt idx="19770">
                  <c:v>049XX N ASHLAND AVE</c:v>
                </c:pt>
                <c:pt idx="19771">
                  <c:v>049XX N CENTRAL AVE</c:v>
                </c:pt>
                <c:pt idx="19772">
                  <c:v>049XX N HAMILTON AV</c:v>
                </c:pt>
                <c:pt idx="19773">
                  <c:v>049XX N HARDING AVE</c:v>
                </c:pt>
                <c:pt idx="19774">
                  <c:v>049XX N KENMORE AVE</c:v>
                </c:pt>
                <c:pt idx="19775">
                  <c:v>049XX N KENNETH AVE</c:v>
                </c:pt>
                <c:pt idx="19776">
                  <c:v>049XX N KENTUCKY AV</c:v>
                </c:pt>
                <c:pt idx="19777">
                  <c:v>049XX N KEYSTONE AV</c:v>
                </c:pt>
                <c:pt idx="19778">
                  <c:v>049XX N KILBOURN AV</c:v>
                </c:pt>
                <c:pt idx="19779">
                  <c:v>049XX N LARAMIE AVE</c:v>
                </c:pt>
                <c:pt idx="19780">
                  <c:v>049XX N LAVERGNE AV</c:v>
                </c:pt>
                <c:pt idx="19781">
                  <c:v>049XX N LAWNDALE AV</c:v>
                </c:pt>
                <c:pt idx="19782">
                  <c:v>049XX N LINCOLN AVE</c:v>
                </c:pt>
                <c:pt idx="19783">
                  <c:v>049XX N LOCKWOOD AV</c:v>
                </c:pt>
                <c:pt idx="19784">
                  <c:v>049XX N MAGNOLIA AV</c:v>
                </c:pt>
                <c:pt idx="19785">
                  <c:v>049XX N MARMORA AVE</c:v>
                </c:pt>
                <c:pt idx="19786">
                  <c:v>049XX N MCVICKER AV</c:v>
                </c:pt>
                <c:pt idx="19787">
                  <c:v>049XX N MERRIMAC AV</c:v>
                </c:pt>
                <c:pt idx="19788">
                  <c:v>049XX N NATCHEZ AVE</c:v>
                </c:pt>
                <c:pt idx="19789">
                  <c:v>049XX N NEWLAND AVE</c:v>
                </c:pt>
                <c:pt idx="19790">
                  <c:v>049XX N NORMANDY AV</c:v>
                </c:pt>
                <c:pt idx="19791">
                  <c:v>049XX N RIDGEWAY AV</c:v>
                </c:pt>
                <c:pt idx="19792">
                  <c:v>049XX S ARTESIAN AV</c:v>
                </c:pt>
                <c:pt idx="19793">
                  <c:v>049XX S DREXEL BLVD</c:v>
                </c:pt>
                <c:pt idx="19794">
                  <c:v>049XX S INDIANA AVE</c:v>
                </c:pt>
                <c:pt idx="19795">
                  <c:v>049XX S KEDVALE AVE</c:v>
                </c:pt>
                <c:pt idx="19796">
                  <c:v>049XX S KILDARE AVE</c:v>
                </c:pt>
                <c:pt idx="19797">
                  <c:v>049XX S KOMENSKY AV</c:v>
                </c:pt>
                <c:pt idx="19798">
                  <c:v>049XX S KOSTNER AVE</c:v>
                </c:pt>
                <c:pt idx="19799">
                  <c:v>049XX S LANGLEY AVE</c:v>
                </c:pt>
                <c:pt idx="19800">
                  <c:v>049XX S LECLAIRE AV</c:v>
                </c:pt>
                <c:pt idx="19801">
                  <c:v>049XX S PRAIRIE AVE</c:v>
                </c:pt>
                <c:pt idx="19802">
                  <c:v>049XX S ROCKWELL ST</c:v>
                </c:pt>
                <c:pt idx="19803">
                  <c:v>049XX S SHIELDS AVE</c:v>
                </c:pt>
                <c:pt idx="19804">
                  <c:v>049XX S WESTERN AVE</c:v>
                </c:pt>
                <c:pt idx="19805">
                  <c:v>049XX S WOLCOTT AVE</c:v>
                </c:pt>
                <c:pt idx="19806">
                  <c:v>049XX S WOODLAWN AV</c:v>
                </c:pt>
                <c:pt idx="19807">
                  <c:v>049XX W BERENICE AV</c:v>
                </c:pt>
                <c:pt idx="19808">
                  <c:v>049XX W BERTEAU AVE</c:v>
                </c:pt>
                <c:pt idx="19809">
                  <c:v>049XX W CATALPA AVE</c:v>
                </c:pt>
                <c:pt idx="19810">
                  <c:v>049XX W CHICAGO AVE</c:v>
                </c:pt>
                <c:pt idx="19811">
                  <c:v>049XX W CORNELIA AV</c:v>
                </c:pt>
                <c:pt idx="19812">
                  <c:v>049XX W DIVERSEY AV</c:v>
                </c:pt>
                <c:pt idx="19813">
                  <c:v>049XX W DIVISION ST</c:v>
                </c:pt>
                <c:pt idx="19814">
                  <c:v>049XX W DRUMMOND PL</c:v>
                </c:pt>
                <c:pt idx="19815">
                  <c:v>049XX W FLETCHER ST</c:v>
                </c:pt>
                <c:pt idx="19816">
                  <c:v>049XX W GARFIELD BV</c:v>
                </c:pt>
                <c:pt idx="19817">
                  <c:v>049XX W GUNNISON ST</c:v>
                </c:pt>
                <c:pt idx="19818">
                  <c:v>049XX W LAWRENCE AV</c:v>
                </c:pt>
                <c:pt idx="19819">
                  <c:v>049XX W LE MOYNE ST</c:v>
                </c:pt>
                <c:pt idx="19820">
                  <c:v>049XX W MONTROSE AV</c:v>
                </c:pt>
                <c:pt idx="19821">
                  <c:v>049XX W SUPERIOR ST</c:v>
                </c:pt>
                <c:pt idx="19822">
                  <c:v>049XX W WARWICK AVE</c:v>
                </c:pt>
                <c:pt idx="19823">
                  <c:v>050XX N ASHLAND AVE</c:v>
                </c:pt>
                <c:pt idx="19824">
                  <c:v>050XX N CENTRAL AVE</c:v>
                </c:pt>
                <c:pt idx="19825">
                  <c:v>050XX N DELPHIA AVE</c:v>
                </c:pt>
                <c:pt idx="19826">
                  <c:v>050XX N HARDING AVE</c:v>
                </c:pt>
                <c:pt idx="19827">
                  <c:v>050XX N Harding Ave</c:v>
                </c:pt>
                <c:pt idx="19828">
                  <c:v>050XX N KEATING AVE</c:v>
                </c:pt>
                <c:pt idx="19829">
                  <c:v>050XX N KENMORE AVE</c:v>
                </c:pt>
                <c:pt idx="19830">
                  <c:v>050XX N KENNETH AVE</c:v>
                </c:pt>
                <c:pt idx="19831">
                  <c:v>050XX N KILBOURN AV</c:v>
                </c:pt>
                <c:pt idx="19832">
                  <c:v>050XX N LARAMIE AVE</c:v>
                </c:pt>
                <c:pt idx="19833">
                  <c:v>050XX N LAVERGNE AV</c:v>
                </c:pt>
                <c:pt idx="19834">
                  <c:v>050XX N LAWNDALE AV</c:v>
                </c:pt>
                <c:pt idx="19835">
                  <c:v>050XX N LINCOLN AVE</c:v>
                </c:pt>
                <c:pt idx="19836">
                  <c:v>050XX N LOCKWOOD AV</c:v>
                </c:pt>
                <c:pt idx="19837">
                  <c:v>050XX N MARMORA AVE</c:v>
                </c:pt>
                <c:pt idx="19838">
                  <c:v>050XX N MERRIMAC AV</c:v>
                </c:pt>
                <c:pt idx="19839">
                  <c:v>050XX N NATCHEZ AVE</c:v>
                </c:pt>
                <c:pt idx="19840">
                  <c:v>050XX N NEWLAND AVE</c:v>
                </c:pt>
                <c:pt idx="19841">
                  <c:v>050XX N NORMANDY AV</c:v>
                </c:pt>
                <c:pt idx="19842">
                  <c:v>050XX N OLYMPIA AVE</c:v>
                </c:pt>
                <c:pt idx="19843">
                  <c:v>050XX N RIDGEWAY AV</c:v>
                </c:pt>
                <c:pt idx="19844">
                  <c:v>050XX S ARTESIAN AV</c:v>
                </c:pt>
                <c:pt idx="19845">
                  <c:v>050XX S DREXEL BLVD</c:v>
                </c:pt>
                <c:pt idx="19846">
                  <c:v>050XX S INDIANA AVE</c:v>
                </c:pt>
                <c:pt idx="19847">
                  <c:v>050XX S KEDVALE AVE</c:v>
                </c:pt>
                <c:pt idx="19848">
                  <c:v>050XX S KILDARE AVE</c:v>
                </c:pt>
                <c:pt idx="19849">
                  <c:v>050XX S KOMENSKY AV</c:v>
                </c:pt>
                <c:pt idx="19850">
                  <c:v>050XX S KOSTNER AVE</c:v>
                </c:pt>
                <c:pt idx="19851">
                  <c:v>050XX S LECLAIRE AV</c:v>
                </c:pt>
                <c:pt idx="19852">
                  <c:v>050XX S PRAIRIE AVE</c:v>
                </c:pt>
                <c:pt idx="19853">
                  <c:v>050XX S ROCKWELL ST</c:v>
                </c:pt>
                <c:pt idx="19854">
                  <c:v>050XX S SHIELDS AVE</c:v>
                </c:pt>
                <c:pt idx="19855">
                  <c:v>050XX S WESTERN AVE</c:v>
                </c:pt>
                <c:pt idx="19856">
                  <c:v>050XX S WOLCOTT AVE</c:v>
                </c:pt>
                <c:pt idx="19857">
                  <c:v>050XX S WOODLAWN AV</c:v>
                </c:pt>
                <c:pt idx="19858">
                  <c:v>050XX W BERENICE AV</c:v>
                </c:pt>
                <c:pt idx="19859">
                  <c:v>050XX W BERTEAU AVE</c:v>
                </c:pt>
                <c:pt idx="19860">
                  <c:v>050XX W CATALPA AVE</c:v>
                </c:pt>
                <c:pt idx="19861">
                  <c:v>050XX W CHICAGO AVE</c:v>
                </c:pt>
                <c:pt idx="19862">
                  <c:v>050XX W CORNELIA AV</c:v>
                </c:pt>
                <c:pt idx="19863">
                  <c:v>050XX W DIVERSEY AV</c:v>
                </c:pt>
                <c:pt idx="19864">
                  <c:v>050XX W DIVISION ST</c:v>
                </c:pt>
                <c:pt idx="19865">
                  <c:v>050XX W DRUMMOND PL</c:v>
                </c:pt>
                <c:pt idx="19866">
                  <c:v>050XX W FLETCHER ST</c:v>
                </c:pt>
                <c:pt idx="19867">
                  <c:v>050XX W GUNNISON ST</c:v>
                </c:pt>
                <c:pt idx="19868">
                  <c:v>050XX W LAWRENCE AV</c:v>
                </c:pt>
                <c:pt idx="19869">
                  <c:v>050XX W LE MOYNE ST</c:v>
                </c:pt>
                <c:pt idx="19870">
                  <c:v>050XX W LEMOYNE ST.</c:v>
                </c:pt>
                <c:pt idx="19871">
                  <c:v>050XX W MONTROSE AV</c:v>
                </c:pt>
                <c:pt idx="19872">
                  <c:v>050XX W SUPERIOR ST</c:v>
                </c:pt>
                <c:pt idx="19873">
                  <c:v>050XX W WARWICK AVE</c:v>
                </c:pt>
                <c:pt idx="19874">
                  <c:v>050XX W WINDSOR AVE</c:v>
                </c:pt>
                <c:pt idx="19875">
                  <c:v>051XX N CHESTER AVE</c:v>
                </c:pt>
                <c:pt idx="19876">
                  <c:v>051XX N GLENWOOD AV</c:v>
                </c:pt>
                <c:pt idx="19877">
                  <c:v>051XX N KILDARE AVE</c:v>
                </c:pt>
                <c:pt idx="19878">
                  <c:v>051XX N KIMBALL AVE</c:v>
                </c:pt>
                <c:pt idx="19879">
                  <c:v>051XX N KOSTNER AVE</c:v>
                </c:pt>
                <c:pt idx="19880">
                  <c:v>051XX N LECLAIRE AV</c:v>
                </c:pt>
                <c:pt idx="19881">
                  <c:v>051XX N LOVEJOY AVE</c:v>
                </c:pt>
                <c:pt idx="19882">
                  <c:v>051XX N MELVINA AVE</c:v>
                </c:pt>
                <c:pt idx="19883">
                  <c:v>051XX N MONITOR AVE</c:v>
                </c:pt>
                <c:pt idx="19884">
                  <c:v>051XX N MULLIGAN AV</c:v>
                </c:pt>
                <c:pt idx="19885">
                  <c:v>051XX N NORDICA AVE</c:v>
                </c:pt>
                <c:pt idx="19886">
                  <c:v>051XX N OAK PARK AV</c:v>
                </c:pt>
                <c:pt idx="19887">
                  <c:v>051XX N ROCKWELL ST</c:v>
                </c:pt>
                <c:pt idx="19888">
                  <c:v>051XX N SHERIDAN RD</c:v>
                </c:pt>
                <c:pt idx="19889">
                  <c:v>051XX N ST LOUIS AV</c:v>
                </c:pt>
                <c:pt idx="19890">
                  <c:v>051XX N WESTERN AVE</c:v>
                </c:pt>
                <c:pt idx="19891">
                  <c:v>051XX N WINTHROP AV</c:v>
                </c:pt>
                <c:pt idx="19892">
                  <c:v>051XX N WOLCOTT AVE</c:v>
                </c:pt>
                <c:pt idx="19893">
                  <c:v>051XX S ABERDEEN ST</c:v>
                </c:pt>
                <c:pt idx="19894">
                  <c:v>051XX S ASHLAND AVE</c:v>
                </c:pt>
                <c:pt idx="19895">
                  <c:v>051XX S CALUMET AVE</c:v>
                </c:pt>
                <c:pt idx="19896">
                  <c:v>051XX S CAMPBELL AV</c:v>
                </c:pt>
                <c:pt idx="19897">
                  <c:v>051XX S CENTRAL AVE</c:v>
                </c:pt>
                <c:pt idx="19898">
                  <c:v>051XX S CORNELL AVE</c:v>
                </c:pt>
                <c:pt idx="19899">
                  <c:v>051XX S HARDING AVE</c:v>
                </c:pt>
                <c:pt idx="19900">
                  <c:v>051XX S KEATING AVE</c:v>
                </c:pt>
                <c:pt idx="19901">
                  <c:v>051XX S KENNETH AVE</c:v>
                </c:pt>
                <c:pt idx="19902">
                  <c:v>051XX S KENWOOD AVE</c:v>
                </c:pt>
                <c:pt idx="19903">
                  <c:v>051XX S KILBOURN AV</c:v>
                </c:pt>
                <c:pt idx="19904">
                  <c:v>051XX S KIMBARK AVE</c:v>
                </c:pt>
                <c:pt idx="19905">
                  <c:v>051XX S LACROSSE AV</c:v>
                </c:pt>
                <c:pt idx="19906">
                  <c:v>051XX S LAPORTE AVE</c:v>
                </c:pt>
                <c:pt idx="19907">
                  <c:v>051XX S LARAMIE AVE</c:v>
                </c:pt>
                <c:pt idx="19908">
                  <c:v>051XX S LATROBE AVE</c:v>
                </c:pt>
                <c:pt idx="19909">
                  <c:v>051XX S LAVERGNE AV</c:v>
                </c:pt>
                <c:pt idx="19910">
                  <c:v>051XX S LAWNDALE AV</c:v>
                </c:pt>
                <c:pt idx="19911">
                  <c:v>051XX S LOCKWOOD AV</c:v>
                </c:pt>
                <c:pt idx="19912">
                  <c:v>051XX S LOOMIS BLVD</c:v>
                </c:pt>
                <c:pt idx="19913">
                  <c:v>051XX S MCVICKER AV</c:v>
                </c:pt>
                <c:pt idx="19914">
                  <c:v>051XX S MERRIMAC AV</c:v>
                </c:pt>
                <c:pt idx="19915">
                  <c:v>051XX S MICHIGAN AV</c:v>
                </c:pt>
                <c:pt idx="19916">
                  <c:v>051XX S MILLARD AVE</c:v>
                </c:pt>
                <c:pt idx="19917">
                  <c:v>051XX S NATCHEZ AVE</c:v>
                </c:pt>
                <c:pt idx="19918">
                  <c:v>051XX S NEWLAND AVE</c:v>
                </c:pt>
                <c:pt idx="19919">
                  <c:v>051XX S NORMANDY AV</c:v>
                </c:pt>
                <c:pt idx="19920">
                  <c:v>051XX S RICHMOND ST</c:v>
                </c:pt>
                <c:pt idx="19921">
                  <c:v>051XX S RIDGEWAY AV</c:v>
                </c:pt>
                <c:pt idx="19922">
                  <c:v>051XX W AGATITE AVE</c:v>
                </c:pt>
                <c:pt idx="19923">
                  <c:v>051XX W ARMITAGE AV</c:v>
                </c:pt>
                <c:pt idx="19924">
                  <c:v>051XX W BELMONT AVE</c:v>
                </c:pt>
                <c:pt idx="19925">
                  <c:v>051XX W CONGRESS PW</c:v>
                </c:pt>
                <c:pt idx="19926">
                  <c:v>051XX W DICKENS AVE</c:v>
                </c:pt>
                <c:pt idx="19927">
                  <c:v>051XX W FLOURNOY ST</c:v>
                </c:pt>
                <c:pt idx="19928">
                  <c:v>051XX W HARRISON ST</c:v>
                </c:pt>
                <c:pt idx="19929">
                  <c:v>051XX W MAYPOLE AVE</c:v>
                </c:pt>
                <c:pt idx="19930">
                  <c:v>051XX W NEWPORT AVE</c:v>
                </c:pt>
                <c:pt idx="19931">
                  <c:v>051XX W OAKDALE AVE</c:v>
                </c:pt>
                <c:pt idx="19932">
                  <c:v>051XX W POTOMAC AVE</c:v>
                </c:pt>
                <c:pt idx="19933">
                  <c:v>051XX W SCHUBERT AV</c:v>
                </c:pt>
                <c:pt idx="19934">
                  <c:v>051XX W ST PAUL AVE</c:v>
                </c:pt>
                <c:pt idx="19935">
                  <c:v>051XX W WABANSIA AV</c:v>
                </c:pt>
                <c:pt idx="19936">
                  <c:v>051XX W WAVELAND AV</c:v>
                </c:pt>
                <c:pt idx="19937">
                  <c:v>051XX W WEST END AV</c:v>
                </c:pt>
                <c:pt idx="19938">
                  <c:v>051XX W WINNEMAC AV</c:v>
                </c:pt>
                <c:pt idx="19939">
                  <c:v>052XX N ASHLAND AVE</c:v>
                </c:pt>
                <c:pt idx="19940">
                  <c:v>052XX N CAMPBELL AV</c:v>
                </c:pt>
                <c:pt idx="19941">
                  <c:v>052XX N CANFIELD AV</c:v>
                </c:pt>
                <c:pt idx="19942">
                  <c:v>052XX N CENTRAL AVE</c:v>
                </c:pt>
                <c:pt idx="19943">
                  <c:v>052XX N DELPHIA AVE</c:v>
                </c:pt>
                <c:pt idx="19944">
                  <c:v>052XX N KENMORE AVE</c:v>
                </c:pt>
                <c:pt idx="19945">
                  <c:v>052XX N LACROSSE AV</c:v>
                </c:pt>
                <c:pt idx="19946">
                  <c:v>052XX N LAKEWOOD AV</c:v>
                </c:pt>
                <c:pt idx="19947">
                  <c:v>052XX N LAPORTE AVE</c:v>
                </c:pt>
                <c:pt idx="19948">
                  <c:v>052XX N LARAMIE AVE</c:v>
                </c:pt>
                <c:pt idx="19949">
                  <c:v>052XX N LATROBE AVE</c:v>
                </c:pt>
                <c:pt idx="19950">
                  <c:v>052XX N LINCOLN AVE</c:v>
                </c:pt>
                <c:pt idx="19951">
                  <c:v>052XX N LOCKWOOD AV</c:v>
                </c:pt>
                <c:pt idx="19952">
                  <c:v>052XX N MAGNOLIA AV</c:v>
                </c:pt>
                <c:pt idx="19953">
                  <c:v>052XX N MANNHEIM RD</c:v>
                </c:pt>
                <c:pt idx="19954">
                  <c:v>052XX N MARMORA AVE</c:v>
                </c:pt>
                <c:pt idx="19955">
                  <c:v>052XX N MCVICKER AV</c:v>
                </c:pt>
                <c:pt idx="19956">
                  <c:v>052XX N NATCHEZ AVE</c:v>
                </c:pt>
                <c:pt idx="19957">
                  <c:v>052XX N NEWLAND AVE</c:v>
                </c:pt>
                <c:pt idx="19958">
                  <c:v>052XX N NORMANDY AV</c:v>
                </c:pt>
                <c:pt idx="19959">
                  <c:v>052XX N OLEANDER AV</c:v>
                </c:pt>
                <c:pt idx="19960">
                  <c:v>052XX S ARTESIAN AV</c:v>
                </c:pt>
                <c:pt idx="19961">
                  <c:v>052XX S BERKELEY AV</c:v>
                </c:pt>
                <c:pt idx="19962">
                  <c:v>052XX S DEARBORN ST</c:v>
                </c:pt>
                <c:pt idx="19963">
                  <c:v>052XX S EMERALD AVE</c:v>
                </c:pt>
                <c:pt idx="19964">
                  <c:v>052XX S INDIANA AVE</c:v>
                </c:pt>
                <c:pt idx="19965">
                  <c:v>052XX S KILDARE AVE</c:v>
                </c:pt>
                <c:pt idx="19966">
                  <c:v>052XX S KOSTNER AVE</c:v>
                </c:pt>
                <c:pt idx="19967">
                  <c:v>052XX S LECLAIRE AV</c:v>
                </c:pt>
                <c:pt idx="19968">
                  <c:v>052XX S MAYFIELD AV</c:v>
                </c:pt>
                <c:pt idx="19969">
                  <c:v>052XX S MELVINA AVE</c:v>
                </c:pt>
                <c:pt idx="19970">
                  <c:v>052XX S MONITOR AVE</c:v>
                </c:pt>
                <c:pt idx="19971">
                  <c:v>052XX S MULLIGAN AV</c:v>
                </c:pt>
                <c:pt idx="19972">
                  <c:v>052XX S NORDICA AVE</c:v>
                </c:pt>
                <c:pt idx="19973">
                  <c:v>052XX S OAK PARK AV</c:v>
                </c:pt>
                <c:pt idx="19974">
                  <c:v>052XX S PARKSIDE AV</c:v>
                </c:pt>
                <c:pt idx="19975">
                  <c:v>052XX S PRAIRIE AVE</c:v>
                </c:pt>
                <c:pt idx="19976">
                  <c:v>052XX S ROCKWELL ST</c:v>
                </c:pt>
                <c:pt idx="19977">
                  <c:v>052XX S SHIELDS AVE</c:v>
                </c:pt>
                <c:pt idx="19978">
                  <c:v>052XX S ST LOUIS AV</c:v>
                </c:pt>
                <c:pt idx="19979">
                  <c:v>052XX S TRUMBULL AV</c:v>
                </c:pt>
                <c:pt idx="19980">
                  <c:v>052XX S WESTERN AVE</c:v>
                </c:pt>
                <c:pt idx="19981">
                  <c:v>052XX S WOLCOTT AVE</c:v>
                </c:pt>
                <c:pt idx="19982">
                  <c:v>052XX S WOODLAWN AV</c:v>
                </c:pt>
                <c:pt idx="19983">
                  <c:v>052XX W ARDMORE AVE</c:v>
                </c:pt>
                <c:pt idx="19984">
                  <c:v>052XX W BERENICE AV</c:v>
                </c:pt>
                <c:pt idx="19985">
                  <c:v>052XX W BERTEAU AVE</c:v>
                </c:pt>
                <c:pt idx="19986">
                  <c:v>052XX W CHICAGO AVE</c:v>
                </c:pt>
                <c:pt idx="19987">
                  <c:v>052XX W CORNELIA AV</c:v>
                </c:pt>
                <c:pt idx="19988">
                  <c:v>052XX W DIVERSEY AV</c:v>
                </c:pt>
                <c:pt idx="19989">
                  <c:v>052XX W DIVISION ST</c:v>
                </c:pt>
                <c:pt idx="19990">
                  <c:v>052XX W DRUMMOND PL</c:v>
                </c:pt>
                <c:pt idx="19991">
                  <c:v>052XX W FLETCHER ST</c:v>
                </c:pt>
                <c:pt idx="19992">
                  <c:v>052XX W GIDDINGS ST</c:v>
                </c:pt>
                <c:pt idx="19993">
                  <c:v>052XX W LAWRENCE AV</c:v>
                </c:pt>
                <c:pt idx="19994">
                  <c:v>052XX W LE MOYNE ST</c:v>
                </c:pt>
                <c:pt idx="19995">
                  <c:v>052XX W MONTROSE AV</c:v>
                </c:pt>
                <c:pt idx="19996">
                  <c:v>052XX W WARWICK AVE</c:v>
                </c:pt>
                <c:pt idx="19997">
                  <c:v>052XX W WINDSOR AVE</c:v>
                </c:pt>
                <c:pt idx="19998">
                  <c:v>053XX N ARTESIAN AV</c:v>
                </c:pt>
                <c:pt idx="19999">
                  <c:v>053XX N CHESTER AVE</c:v>
                </c:pt>
                <c:pt idx="20000">
                  <c:v>053XX N GLENWOOD AV</c:v>
                </c:pt>
                <c:pt idx="20001">
                  <c:v>053XX N KILDARE AVE</c:v>
                </c:pt>
                <c:pt idx="20002">
                  <c:v>053XX N KIMBALL AVE</c:v>
                </c:pt>
                <c:pt idx="20003">
                  <c:v>053XX N KOSTNER AVE</c:v>
                </c:pt>
                <c:pt idx="20004">
                  <c:v>053XX N LOVEJOY AVE</c:v>
                </c:pt>
                <c:pt idx="20005">
                  <c:v>053XX N MELVINA AVE</c:v>
                </c:pt>
                <c:pt idx="20006">
                  <c:v>053XX N MULLIGAN AV</c:v>
                </c:pt>
                <c:pt idx="20007">
                  <c:v>053XX N NORDICA AVE</c:v>
                </c:pt>
                <c:pt idx="20008">
                  <c:v>053XX N OAK PARK AV</c:v>
                </c:pt>
                <c:pt idx="20009">
                  <c:v>053XX N OAKVIEW AVE</c:v>
                </c:pt>
                <c:pt idx="20010">
                  <c:v>053XX N OSCEOLA AVE</c:v>
                </c:pt>
                <c:pt idx="20011">
                  <c:v>053XX N PARKSIDE AV</c:v>
                </c:pt>
                <c:pt idx="20012">
                  <c:v>053XX N PIONEER AVE</c:v>
                </c:pt>
                <c:pt idx="20013">
                  <c:v>053XX N ROCKWELL ST</c:v>
                </c:pt>
                <c:pt idx="20014">
                  <c:v>053XX N SHERIDAN RD</c:v>
                </c:pt>
                <c:pt idx="20015">
                  <c:v>053XX N ST LOUIS AV</c:v>
                </c:pt>
                <c:pt idx="20016">
                  <c:v>053XX N VIRGINIA AV</c:v>
                </c:pt>
                <c:pt idx="20017">
                  <c:v>053XX N WESTERN AVE</c:v>
                </c:pt>
                <c:pt idx="20018">
                  <c:v>053XX N WINTHROP AV</c:v>
                </c:pt>
                <c:pt idx="20019">
                  <c:v>053XX N WOLCOTT AVE</c:v>
                </c:pt>
                <c:pt idx="20020">
                  <c:v>053XX S ABERDEEN ST</c:v>
                </c:pt>
                <c:pt idx="20021">
                  <c:v>053XX S ASHLAND AVE</c:v>
                </c:pt>
                <c:pt idx="20022">
                  <c:v>053XX S CALUMET AVE</c:v>
                </c:pt>
                <c:pt idx="20023">
                  <c:v>053XX S CAMPBELL AV</c:v>
                </c:pt>
                <c:pt idx="20024">
                  <c:v>053XX S CENTRAL AVE</c:v>
                </c:pt>
                <c:pt idx="20025">
                  <c:v>053XX S CORNELL AVE</c:v>
                </c:pt>
                <c:pt idx="20026">
                  <c:v>053XX S HAMILTON AV</c:v>
                </c:pt>
                <c:pt idx="20027">
                  <c:v>053XX S HARDING AVE</c:v>
                </c:pt>
                <c:pt idx="20028">
                  <c:v>053XX S KEATING AVE</c:v>
                </c:pt>
                <c:pt idx="20029">
                  <c:v>053XX S KENNETH AVE</c:v>
                </c:pt>
                <c:pt idx="20030">
                  <c:v>053XX S KENWOOD AVE</c:v>
                </c:pt>
                <c:pt idx="20031">
                  <c:v>053XX S KILBOURN AV</c:v>
                </c:pt>
                <c:pt idx="20032">
                  <c:v>053XX S KIMBARK AVE</c:v>
                </c:pt>
                <c:pt idx="20033">
                  <c:v>053XX S LA SALLE ST</c:v>
                </c:pt>
                <c:pt idx="20034">
                  <c:v>053XX S LARAMIE AVE</c:v>
                </c:pt>
                <c:pt idx="20035">
                  <c:v>053XX S LATROBE AVE</c:v>
                </c:pt>
                <c:pt idx="20036">
                  <c:v>053XX S LAWNDALE AV</c:v>
                </c:pt>
                <c:pt idx="20037">
                  <c:v>053XX S LOCKWOOD AV</c:v>
                </c:pt>
                <c:pt idx="20038">
                  <c:v>053XX S LOOMIS BLVD</c:v>
                </c:pt>
                <c:pt idx="20039">
                  <c:v>053XX S MARYLAND AV</c:v>
                </c:pt>
                <c:pt idx="20040">
                  <c:v>053XX S MCVICKER AV</c:v>
                </c:pt>
                <c:pt idx="20041">
                  <c:v>053XX S MERRIMAC AV</c:v>
                </c:pt>
                <c:pt idx="20042">
                  <c:v>053XX S MICHIGAN AV</c:v>
                </c:pt>
                <c:pt idx="20043">
                  <c:v>053XX S MILLARD AVE</c:v>
                </c:pt>
                <c:pt idx="20044">
                  <c:v>053XX S NATCHEZ AVE</c:v>
                </c:pt>
                <c:pt idx="20045">
                  <c:v>053XX S NEWLAND AVE</c:v>
                </c:pt>
                <c:pt idx="20046">
                  <c:v>053XX S NORMANDY AV</c:v>
                </c:pt>
                <c:pt idx="20047">
                  <c:v>053XX S RICHMOND ST</c:v>
                </c:pt>
                <c:pt idx="20048">
                  <c:v>053XX S RIDGEWAY AV</c:v>
                </c:pt>
                <c:pt idx="20049">
                  <c:v>053XX W AGATITE AVE</c:v>
                </c:pt>
                <c:pt idx="20050">
                  <c:v>053XX W BELMONT AVE</c:v>
                </c:pt>
                <c:pt idx="20051">
                  <c:v>053XX W CONGRESS PW</c:v>
                </c:pt>
                <c:pt idx="20052">
                  <c:v>053XX W FLOURNOY ST</c:v>
                </c:pt>
                <c:pt idx="20053">
                  <c:v>053XX W HARRISON ST</c:v>
                </c:pt>
                <c:pt idx="20054">
                  <c:v>053XX W NEWPORT AVE</c:v>
                </c:pt>
                <c:pt idx="20055">
                  <c:v>053XX W OAKDALE AVE</c:v>
                </c:pt>
                <c:pt idx="20056">
                  <c:v>053XX W POTOMAC AVE</c:v>
                </c:pt>
                <c:pt idx="20057">
                  <c:v>053XX W SCHUBERT AV</c:v>
                </c:pt>
                <c:pt idx="20058">
                  <c:v>053XX W WABANSIA AV</c:v>
                </c:pt>
                <c:pt idx="20059">
                  <c:v>053XX W WAVELAND AV</c:v>
                </c:pt>
                <c:pt idx="20060">
                  <c:v>053XX W WEST END AV</c:v>
                </c:pt>
                <c:pt idx="20061">
                  <c:v>053XX W WINNEMAC AV</c:v>
                </c:pt>
                <c:pt idx="20062">
                  <c:v>054XX N ASHLAND AVE</c:v>
                </c:pt>
                <c:pt idx="20063">
                  <c:v>054XX N CAMPBELL AV</c:v>
                </c:pt>
                <c:pt idx="20064">
                  <c:v>054XX N CANFIELD AV</c:v>
                </c:pt>
                <c:pt idx="20065">
                  <c:v>054XX N CENTRAL AVE</c:v>
                </c:pt>
                <c:pt idx="20066">
                  <c:v>054XX N DELPHIA AVE</c:v>
                </c:pt>
                <c:pt idx="20067">
                  <c:v>054XX N KENMORE AVE</c:v>
                </c:pt>
                <c:pt idx="20068">
                  <c:v>054XX N LAKEWOOD AV</c:v>
                </c:pt>
                <c:pt idx="20069">
                  <c:v>054XX N LAPORTE AVE</c:v>
                </c:pt>
                <c:pt idx="20070">
                  <c:v>054XX N LINCOLN AVE</c:v>
                </c:pt>
                <c:pt idx="20071">
                  <c:v>054XX N MAGNOLIA AV</c:v>
                </c:pt>
                <c:pt idx="20072">
                  <c:v>054XX N MANNHEIM RD</c:v>
                </c:pt>
                <c:pt idx="20073">
                  <c:v>054XX N MARMORA AVE</c:v>
                </c:pt>
                <c:pt idx="20074">
                  <c:v>054XX N NATCHEZ AVE</c:v>
                </c:pt>
                <c:pt idx="20075">
                  <c:v>054XX N NEWLAND AVE</c:v>
                </c:pt>
                <c:pt idx="20076">
                  <c:v>054XX N NORMANDY AV</c:v>
                </c:pt>
                <c:pt idx="20077">
                  <c:v>054XX N OCTAVIA AVE</c:v>
                </c:pt>
                <c:pt idx="20078">
                  <c:v>054XX S ARTESIAN AV</c:v>
                </c:pt>
                <c:pt idx="20079">
                  <c:v>054XX S DEARBORN ST</c:v>
                </c:pt>
                <c:pt idx="20080">
                  <c:v>054XX S INDIANA AVE</c:v>
                </c:pt>
                <c:pt idx="20081">
                  <c:v>054XX S KEDVALE AVE</c:v>
                </c:pt>
                <c:pt idx="20082">
                  <c:v>054XX S KILDARE AVE</c:v>
                </c:pt>
                <c:pt idx="20083">
                  <c:v>054XX S KOMENSKY AV</c:v>
                </c:pt>
                <c:pt idx="20084">
                  <c:v>054XX S KOSTNER AVE</c:v>
                </c:pt>
                <c:pt idx="20085">
                  <c:v>054XX S MELVINA AVE</c:v>
                </c:pt>
                <c:pt idx="20086">
                  <c:v>054XX S MULLIGAN AV</c:v>
                </c:pt>
                <c:pt idx="20087">
                  <c:v>054XX S NORDICA AVE</c:v>
                </c:pt>
                <c:pt idx="20088">
                  <c:v>054XX S OAK PARK AV</c:v>
                </c:pt>
                <c:pt idx="20089">
                  <c:v>054XX S PRAIRIE AVE</c:v>
                </c:pt>
                <c:pt idx="20090">
                  <c:v>054XX S ROCKWELL ST</c:v>
                </c:pt>
                <c:pt idx="20091">
                  <c:v>054XX S SHIELDS AVE</c:v>
                </c:pt>
                <c:pt idx="20092">
                  <c:v>054XX S ST LOUIS AV</c:v>
                </c:pt>
                <c:pt idx="20093">
                  <c:v>054XX S WESTERN AVE</c:v>
                </c:pt>
                <c:pt idx="20094">
                  <c:v>054XX S WOLCOTT AVE</c:v>
                </c:pt>
                <c:pt idx="20095">
                  <c:v>054XX S WOODLAWN AV</c:v>
                </c:pt>
                <c:pt idx="20096">
                  <c:v>054XX W ARDMORE AVE</c:v>
                </c:pt>
                <c:pt idx="20097">
                  <c:v>054XX W BERENICE AV</c:v>
                </c:pt>
                <c:pt idx="20098">
                  <c:v>054XX W BERTEAU AVE</c:v>
                </c:pt>
                <c:pt idx="20099">
                  <c:v>054XX W CATALPA AVE</c:v>
                </c:pt>
                <c:pt idx="20100">
                  <c:v>054XX W CHICAGO AVE</c:v>
                </c:pt>
                <c:pt idx="20101">
                  <c:v>054XX W CORNELIA AV</c:v>
                </c:pt>
                <c:pt idx="20102">
                  <c:v>054XX W CORTLAND ST</c:v>
                </c:pt>
                <c:pt idx="20103">
                  <c:v>054XX W DIVERSEY AV</c:v>
                </c:pt>
                <c:pt idx="20104">
                  <c:v>054XX W DIVISION ST</c:v>
                </c:pt>
                <c:pt idx="20105">
                  <c:v>054XX W DRUMMOND PL</c:v>
                </c:pt>
                <c:pt idx="20106">
                  <c:v>054XX W GIDDINGS ST</c:v>
                </c:pt>
                <c:pt idx="20107">
                  <c:v>054XX W LAWRENCE AV</c:v>
                </c:pt>
                <c:pt idx="20108">
                  <c:v>054XX W LE MOYNE ST</c:v>
                </c:pt>
                <c:pt idx="20109">
                  <c:v>054XX W MONTROSE AV</c:v>
                </c:pt>
                <c:pt idx="20110">
                  <c:v>054XX W ROSEDALE AV</c:v>
                </c:pt>
                <c:pt idx="20111">
                  <c:v>054XX W WARWICK AVE</c:v>
                </c:pt>
                <c:pt idx="20112">
                  <c:v>054XX W WINDSOR AVE</c:v>
                </c:pt>
                <c:pt idx="20113">
                  <c:v>055XX N ARTESIAN AV</c:v>
                </c:pt>
                <c:pt idx="20114">
                  <c:v>055XX N CHESTER AVE</c:v>
                </c:pt>
                <c:pt idx="20115">
                  <c:v>055XX N GLENWOOD AV</c:v>
                </c:pt>
                <c:pt idx="20116">
                  <c:v>055XX N KILDARE AVE</c:v>
                </c:pt>
                <c:pt idx="20117">
                  <c:v>055XX N KIMBALL AVE</c:v>
                </c:pt>
                <c:pt idx="20118">
                  <c:v>055XX N MELVINA AVE</c:v>
                </c:pt>
                <c:pt idx="20119">
                  <c:v>055XX N MONITOR AVE</c:v>
                </c:pt>
                <c:pt idx="20120">
                  <c:v>055XX N MULLIGAN AV</c:v>
                </c:pt>
                <c:pt idx="20121">
                  <c:v>055XX N NORDICA AVE</c:v>
                </c:pt>
                <c:pt idx="20122">
                  <c:v>055XX N OSCEOLA AVE</c:v>
                </c:pt>
                <c:pt idx="20123">
                  <c:v>055XX N OVERHILL AV</c:v>
                </c:pt>
                <c:pt idx="20124">
                  <c:v>055XX N PARKSIDE AV</c:v>
                </c:pt>
                <c:pt idx="20125">
                  <c:v>055XX N PIONEER AVE</c:v>
                </c:pt>
                <c:pt idx="20126">
                  <c:v>055XX N ROCKWELL ST</c:v>
                </c:pt>
                <c:pt idx="20127">
                  <c:v>055XX N SHERIDAN RD</c:v>
                </c:pt>
                <c:pt idx="20128">
                  <c:v>055XX N ST LOUIS AV</c:v>
                </c:pt>
                <c:pt idx="20129">
                  <c:v>055XX N WESTERN AVE</c:v>
                </c:pt>
                <c:pt idx="20130">
                  <c:v>055XX N WINTHROP AV</c:v>
                </c:pt>
                <c:pt idx="20131">
                  <c:v>055XX N WOLCOTT AVE</c:v>
                </c:pt>
                <c:pt idx="20132">
                  <c:v>055XX S ABERDEEN ST</c:v>
                </c:pt>
                <c:pt idx="20133">
                  <c:v>055XX S ASHLAND AVE</c:v>
                </c:pt>
                <c:pt idx="20134">
                  <c:v>055XX S CENTRAL AVE</c:v>
                </c:pt>
                <c:pt idx="20135">
                  <c:v>055XX S CORNELL AVE</c:v>
                </c:pt>
                <c:pt idx="20136">
                  <c:v>055XX S EVERETT AVE</c:v>
                </c:pt>
                <c:pt idx="20137">
                  <c:v>055XX S HAMILTON AV</c:v>
                </c:pt>
                <c:pt idx="20138">
                  <c:v>055XX S KENNETH AVE</c:v>
                </c:pt>
                <c:pt idx="20139">
                  <c:v>055XX S KENWOOD AVE</c:v>
                </c:pt>
                <c:pt idx="20140">
                  <c:v>055XX S KILBOURN AV</c:v>
                </c:pt>
                <c:pt idx="20141">
                  <c:v>055XX S KIMBARK AVE</c:v>
                </c:pt>
                <c:pt idx="20142">
                  <c:v>055XX S LA SALLE ST</c:v>
                </c:pt>
                <c:pt idx="20143">
                  <c:v>055XX S LAWNDALE AV</c:v>
                </c:pt>
                <c:pt idx="20144">
                  <c:v>055XX S LOOMIS BLVD</c:v>
                </c:pt>
                <c:pt idx="20145">
                  <c:v>055XX S MCVICKER AV</c:v>
                </c:pt>
                <c:pt idx="20146">
                  <c:v>055XX S MERRIMAC AV</c:v>
                </c:pt>
                <c:pt idx="20147">
                  <c:v>055XX S MICHIGAN AV</c:v>
                </c:pt>
                <c:pt idx="20148">
                  <c:v>055XX S NATCHEZ AVE</c:v>
                </c:pt>
                <c:pt idx="20149">
                  <c:v>055XX S NEWLAND AVE</c:v>
                </c:pt>
                <c:pt idx="20150">
                  <c:v>055XX S NORMAL BLVD</c:v>
                </c:pt>
                <c:pt idx="20151">
                  <c:v>055XX S NORMANDY AV</c:v>
                </c:pt>
                <c:pt idx="20152">
                  <c:v>055XX S RICHMOND ST</c:v>
                </c:pt>
                <c:pt idx="20153">
                  <c:v>055XX S SANGAMON ST</c:v>
                </c:pt>
                <c:pt idx="20154">
                  <c:v>055XX W AGATITE AVE</c:v>
                </c:pt>
                <c:pt idx="20155">
                  <c:v>055XX W BALMORAL AV</c:v>
                </c:pt>
                <c:pt idx="20156">
                  <c:v>055XX W BELMONT AVE</c:v>
                </c:pt>
                <c:pt idx="20157">
                  <c:v>055XX W CONGRESS PW</c:v>
                </c:pt>
                <c:pt idx="20158">
                  <c:v>055XX W CORCORAN PL</c:v>
                </c:pt>
                <c:pt idx="20159">
                  <c:v>055XX W FARRAGUT AV</c:v>
                </c:pt>
                <c:pt idx="20160">
                  <c:v>055XX W FLOURNOY ST</c:v>
                </c:pt>
                <c:pt idx="20161">
                  <c:v>055XX W HARRISON ST</c:v>
                </c:pt>
                <c:pt idx="20162">
                  <c:v>055XX W HIGGINS AVE</c:v>
                </c:pt>
                <c:pt idx="20163">
                  <c:v>055XX W NEWPORT AVE</c:v>
                </c:pt>
                <c:pt idx="20164">
                  <c:v>055XX W POTOMAC AVE</c:v>
                </c:pt>
                <c:pt idx="20165">
                  <c:v>055XX W SCHUBERT AV</c:v>
                </c:pt>
                <c:pt idx="20166">
                  <c:v>055XX W WABANSIA AV</c:v>
                </c:pt>
                <c:pt idx="20167">
                  <c:v>055XX W WAVELAND AV</c:v>
                </c:pt>
                <c:pt idx="20168">
                  <c:v>055XX W WEST END AV</c:v>
                </c:pt>
                <c:pt idx="20169">
                  <c:v>056XX N ASHLAND AVE</c:v>
                </c:pt>
                <c:pt idx="20170">
                  <c:v>056XX N AVONDALE AV</c:v>
                </c:pt>
                <c:pt idx="20171">
                  <c:v>056XX N CAMPBELL AV</c:v>
                </c:pt>
                <c:pt idx="20172">
                  <c:v>056XX N CANFIELD AV</c:v>
                </c:pt>
                <c:pt idx="20173">
                  <c:v>056XX N CENTRAL AVE</c:v>
                </c:pt>
                <c:pt idx="20174">
                  <c:v>056XX N KENMORE AVE</c:v>
                </c:pt>
                <c:pt idx="20175">
                  <c:v>056XX N KENNETH AVE</c:v>
                </c:pt>
                <c:pt idx="20176">
                  <c:v>056XX N KEYSTONE AV</c:v>
                </c:pt>
                <c:pt idx="20177">
                  <c:v>056XX N KILBOURN AV</c:v>
                </c:pt>
                <c:pt idx="20178">
                  <c:v>056XX N LARAMIE AVE</c:v>
                </c:pt>
                <c:pt idx="20179">
                  <c:v>056XX N LATROBE AVE</c:v>
                </c:pt>
                <c:pt idx="20180">
                  <c:v>056XX N LINCOLN AVE</c:v>
                </c:pt>
                <c:pt idx="20181">
                  <c:v>056XX N MAGNOLIA AV</c:v>
                </c:pt>
                <c:pt idx="20182">
                  <c:v>056XX N MANNHEIM RD</c:v>
                </c:pt>
                <c:pt idx="20183">
                  <c:v>056XX N MARMORA AVE</c:v>
                </c:pt>
                <c:pt idx="20184">
                  <c:v>056XX N MCVICKER AV</c:v>
                </c:pt>
                <c:pt idx="20185">
                  <c:v>056XX N RICHMOND ST</c:v>
                </c:pt>
                <c:pt idx="20186">
                  <c:v>056XX S ARTESIAN AV</c:v>
                </c:pt>
                <c:pt idx="20187">
                  <c:v>056XX S EMERALD AVE</c:v>
                </c:pt>
                <c:pt idx="20188">
                  <c:v>056XX S INDIANA AVE</c:v>
                </c:pt>
                <c:pt idx="20189">
                  <c:v>056XX S KILDARE AVE</c:v>
                </c:pt>
                <c:pt idx="20190">
                  <c:v>056XX S KOSTNER AVE</c:v>
                </c:pt>
                <c:pt idx="20191">
                  <c:v>056XX S MAYFIELD AV</c:v>
                </c:pt>
                <c:pt idx="20192">
                  <c:v>056XX S MELVINA AVE</c:v>
                </c:pt>
                <c:pt idx="20193">
                  <c:v>056XX S MONITOR AVE</c:v>
                </c:pt>
                <c:pt idx="20194">
                  <c:v>056XX S NORDICA AVE</c:v>
                </c:pt>
                <c:pt idx="20195">
                  <c:v>056XX S OAK PARK AV</c:v>
                </c:pt>
                <c:pt idx="20196">
                  <c:v>056XX S PRAIRIE AVE</c:v>
                </c:pt>
                <c:pt idx="20197">
                  <c:v>056XX S ROCKWELL ST</c:v>
                </c:pt>
                <c:pt idx="20198">
                  <c:v>056XX S SHIELDS AVE</c:v>
                </c:pt>
                <c:pt idx="20199">
                  <c:v>056XX S ST LOUIS AV</c:v>
                </c:pt>
                <c:pt idx="20200">
                  <c:v>056XX S STEWART AVE</c:v>
                </c:pt>
                <c:pt idx="20201">
                  <c:v>056XX S TRUMBULL AV</c:v>
                </c:pt>
                <c:pt idx="20202">
                  <c:v>056XX S WESTERN AVE</c:v>
                </c:pt>
                <c:pt idx="20203">
                  <c:v>056XX S WOLCOTT AVE</c:v>
                </c:pt>
                <c:pt idx="20204">
                  <c:v>056XX S WOODLAWN AV</c:v>
                </c:pt>
                <c:pt idx="20205">
                  <c:v>056XX W BERENICE AV</c:v>
                </c:pt>
                <c:pt idx="20206">
                  <c:v>056XX W BERTEAU AVE</c:v>
                </c:pt>
                <c:pt idx="20207">
                  <c:v>056XX W CATALPA AVE</c:v>
                </c:pt>
                <c:pt idx="20208">
                  <c:v>056XX W CHICAGO AVE</c:v>
                </c:pt>
                <c:pt idx="20209">
                  <c:v>056XX W CORNELIA AV</c:v>
                </c:pt>
                <c:pt idx="20210">
                  <c:v>056XX W CORTLAND ST</c:v>
                </c:pt>
                <c:pt idx="20211">
                  <c:v>056XX W DIVERSEY AV</c:v>
                </c:pt>
                <c:pt idx="20212">
                  <c:v>056XX W DIVISION ST</c:v>
                </c:pt>
                <c:pt idx="20213">
                  <c:v>056XX W FULTON BLVD</c:v>
                </c:pt>
                <c:pt idx="20214">
                  <c:v>056XX W GIDDINGS ST</c:v>
                </c:pt>
                <c:pt idx="20215">
                  <c:v>056XX W GUNNISON ST</c:v>
                </c:pt>
                <c:pt idx="20216">
                  <c:v>056XX W LAWRENCE AV</c:v>
                </c:pt>
                <c:pt idx="20217">
                  <c:v>056XX W LE MOYNE ST</c:v>
                </c:pt>
                <c:pt idx="20218">
                  <c:v>056XX W MONTROSE AV</c:v>
                </c:pt>
                <c:pt idx="20219">
                  <c:v>056XX W WARWICK AVE</c:v>
                </c:pt>
                <c:pt idx="20220">
                  <c:v>056XX W WINDSOR AVE</c:v>
                </c:pt>
                <c:pt idx="20221">
                  <c:v>057XX N ARTESIAN AV</c:v>
                </c:pt>
                <c:pt idx="20222">
                  <c:v>057XX N CLIFFORD AV</c:v>
                </c:pt>
                <c:pt idx="20223">
                  <c:v>057XX N GLENWOOD AV</c:v>
                </c:pt>
                <c:pt idx="20224">
                  <c:v>057XX N KEDVALE AVE</c:v>
                </c:pt>
                <c:pt idx="20225">
                  <c:v>057XX N KIMBALL AVE</c:v>
                </c:pt>
                <c:pt idx="20226">
                  <c:v>057XX N KOSTNER AVE</c:v>
                </c:pt>
                <c:pt idx="20227">
                  <c:v>057XX N LANSING AVE</c:v>
                </c:pt>
                <c:pt idx="20228">
                  <c:v>057XX N MELVINA AVE</c:v>
                </c:pt>
                <c:pt idx="20229">
                  <c:v>057XX N MULLIGAN AV</c:v>
                </c:pt>
                <c:pt idx="20230">
                  <c:v>057XX N OSCEOLA AVE</c:v>
                </c:pt>
                <c:pt idx="20231">
                  <c:v>057XX N PARKSIDE AV</c:v>
                </c:pt>
                <c:pt idx="20232">
                  <c:v>057XX N ROCKWELL ST</c:v>
                </c:pt>
                <c:pt idx="20233">
                  <c:v>057XX N SHERIDAN RD</c:v>
                </c:pt>
                <c:pt idx="20234">
                  <c:v>057XX N ST LOUIS AV</c:v>
                </c:pt>
                <c:pt idx="20235">
                  <c:v>057XX N VIRGINIA AV</c:v>
                </c:pt>
                <c:pt idx="20236">
                  <c:v>057XX N WESTERN AVE</c:v>
                </c:pt>
                <c:pt idx="20237">
                  <c:v>057XX N WINTHROP AV</c:v>
                </c:pt>
                <c:pt idx="20238">
                  <c:v>057XX S ABERDEEN ST</c:v>
                </c:pt>
                <c:pt idx="20239">
                  <c:v>057XX S ASHLAND AVE</c:v>
                </c:pt>
                <c:pt idx="20240">
                  <c:v>057XX S CALUMET AVE</c:v>
                </c:pt>
                <c:pt idx="20241">
                  <c:v>057XX S CAMPBELL AV</c:v>
                </c:pt>
                <c:pt idx="20242">
                  <c:v>057XX S CENTRAL AVE</c:v>
                </c:pt>
                <c:pt idx="20243">
                  <c:v>057XX S HAMILTON AV</c:v>
                </c:pt>
                <c:pt idx="20244">
                  <c:v>057XX S KENNETH AVE</c:v>
                </c:pt>
                <c:pt idx="20245">
                  <c:v>057XX S KENWOOD AVE</c:v>
                </c:pt>
                <c:pt idx="20246">
                  <c:v>057XX S KILBOURN AV</c:v>
                </c:pt>
                <c:pt idx="20247">
                  <c:v>057XX S KIMBARK AVE</c:v>
                </c:pt>
                <c:pt idx="20248">
                  <c:v>057XX S LA SALLE ST</c:v>
                </c:pt>
                <c:pt idx="20249">
                  <c:v>057XX S LOOMIS BLVD</c:v>
                </c:pt>
                <c:pt idx="20250">
                  <c:v>057XX S MARYLAND AV</c:v>
                </c:pt>
                <c:pt idx="20251">
                  <c:v>057XX S MERRIMAC AV</c:v>
                </c:pt>
                <c:pt idx="20252">
                  <c:v>057XX S MICHIGAN AV</c:v>
                </c:pt>
                <c:pt idx="20253">
                  <c:v>057XX S NATCHEZ AVE</c:v>
                </c:pt>
                <c:pt idx="20254">
                  <c:v>057XX S NEWLAND AVE</c:v>
                </c:pt>
                <c:pt idx="20255">
                  <c:v>057XX S NORMAL BLVD</c:v>
                </c:pt>
                <c:pt idx="20256">
                  <c:v>057XX S NORMANDY AV</c:v>
                </c:pt>
                <c:pt idx="20257">
                  <c:v>057XX S RICHMOND ST</c:v>
                </c:pt>
                <c:pt idx="20258">
                  <c:v>057XX S SANGAMON ST</c:v>
                </c:pt>
                <c:pt idx="20259">
                  <c:v>057XX W ARMITAGE AV</c:v>
                </c:pt>
                <c:pt idx="20260">
                  <c:v>057XX W BELMONT AVE</c:v>
                </c:pt>
                <c:pt idx="20261">
                  <c:v>057XX W CORCORAN PL</c:v>
                </c:pt>
                <c:pt idx="20262">
                  <c:v>057XX W DICKENS AVE</c:v>
                </c:pt>
                <c:pt idx="20263">
                  <c:v>057XX W EASTWOOD AV</c:v>
                </c:pt>
                <c:pt idx="20264">
                  <c:v>057XX W FILLMORE ST</c:v>
                </c:pt>
                <c:pt idx="20265">
                  <c:v>057XX W HIGGINS AVE</c:v>
                </c:pt>
                <c:pt idx="20266">
                  <c:v>057XX W MIDWAY PARK</c:v>
                </c:pt>
                <c:pt idx="20267">
                  <c:v>057XX W NEWPORT AVE</c:v>
                </c:pt>
                <c:pt idx="20268">
                  <c:v>057XX W POTOMAC AVE</c:v>
                </c:pt>
                <c:pt idx="20269">
                  <c:v>057XX W SCHUBERT AV</c:v>
                </c:pt>
                <c:pt idx="20270">
                  <c:v>057XX W SEMINOLE ST</c:v>
                </c:pt>
                <c:pt idx="20271">
                  <c:v>057XX W WABANSIA AV</c:v>
                </c:pt>
                <c:pt idx="20272">
                  <c:v>057XX W WAVELAND AV</c:v>
                </c:pt>
                <c:pt idx="20273">
                  <c:v>057XX W WEST END AV</c:v>
                </c:pt>
                <c:pt idx="20274">
                  <c:v>058XX N ASHLAND AVE</c:v>
                </c:pt>
                <c:pt idx="20275">
                  <c:v>058XX N AVONDALE AV</c:v>
                </c:pt>
                <c:pt idx="20276">
                  <c:v>058XX N CAMPBELL AV</c:v>
                </c:pt>
                <c:pt idx="20277">
                  <c:v>058XX N CENTRAL AVE</c:v>
                </c:pt>
                <c:pt idx="20278">
                  <c:v>058XX N KEATING AVE</c:v>
                </c:pt>
                <c:pt idx="20279">
                  <c:v>058XX N KENMORE AVE</c:v>
                </c:pt>
                <c:pt idx="20280">
                  <c:v>058XX N KENNETH AVE</c:v>
                </c:pt>
                <c:pt idx="20281">
                  <c:v>058XX N KILBOURN AV</c:v>
                </c:pt>
                <c:pt idx="20282">
                  <c:v>058XX N LEONARD AVE</c:v>
                </c:pt>
                <c:pt idx="20283">
                  <c:v>058XX N LINCOLN AVE</c:v>
                </c:pt>
                <c:pt idx="20284">
                  <c:v>058XX N MAGNOLIA AV</c:v>
                </c:pt>
                <c:pt idx="20285">
                  <c:v>058XX N MARKHAM AVE</c:v>
                </c:pt>
                <c:pt idx="20286">
                  <c:v>058XX N MARMORA AVE</c:v>
                </c:pt>
                <c:pt idx="20287">
                  <c:v>058XX N MERRIMAC AV</c:v>
                </c:pt>
                <c:pt idx="20288">
                  <c:v>058XX N NAPOLEON AV</c:v>
                </c:pt>
                <c:pt idx="20289">
                  <c:v>058XX N NAVARRE AVE</c:v>
                </c:pt>
                <c:pt idx="20290">
                  <c:v>058XX N OCTAVIA AVE</c:v>
                </c:pt>
                <c:pt idx="20291">
                  <c:v>058XX N RICHMOND ST</c:v>
                </c:pt>
                <c:pt idx="20292">
                  <c:v>058XX S ARTESIAN AV</c:v>
                </c:pt>
                <c:pt idx="20293">
                  <c:v>058XX S COLUMBIA DR</c:v>
                </c:pt>
                <c:pt idx="20294">
                  <c:v>058XX S EMERALD AVE</c:v>
                </c:pt>
                <c:pt idx="20295">
                  <c:v>058XX S INDIANA AVE</c:v>
                </c:pt>
                <c:pt idx="20296">
                  <c:v>058XX S KILDARE AVE</c:v>
                </c:pt>
                <c:pt idx="20297">
                  <c:v>058XX S KOSTNER AVE</c:v>
                </c:pt>
                <c:pt idx="20298">
                  <c:v>058XX S MAYFIELD AV</c:v>
                </c:pt>
                <c:pt idx="20299">
                  <c:v>058XX S MELVINA AVE</c:v>
                </c:pt>
                <c:pt idx="20300">
                  <c:v>058XX S MONITOR AVE</c:v>
                </c:pt>
                <c:pt idx="20301">
                  <c:v>058XX S MULLIGAN AV</c:v>
                </c:pt>
                <c:pt idx="20302">
                  <c:v>058XX S NORDICA AVE</c:v>
                </c:pt>
                <c:pt idx="20303">
                  <c:v>058XX S OAK PARK AV</c:v>
                </c:pt>
                <c:pt idx="20304">
                  <c:v>058XX S PRAIRIE AVE</c:v>
                </c:pt>
                <c:pt idx="20305">
                  <c:v>058XX S ROCKWELL ST</c:v>
                </c:pt>
                <c:pt idx="20306">
                  <c:v>058XX S SHIELDS AVE</c:v>
                </c:pt>
                <c:pt idx="20307">
                  <c:v>058XX S ST LOUIS AV</c:v>
                </c:pt>
                <c:pt idx="20308">
                  <c:v>058XX S TRUMBULL AV</c:v>
                </c:pt>
                <c:pt idx="20309">
                  <c:v>058XX S WESTERN AVE</c:v>
                </c:pt>
                <c:pt idx="20310">
                  <c:v>058XX S WOLCOTT AVE</c:v>
                </c:pt>
                <c:pt idx="20311">
                  <c:v>058XX S WOODLAWN AV</c:v>
                </c:pt>
                <c:pt idx="20312">
                  <c:v>058XX W ARDMORE AVE</c:v>
                </c:pt>
                <c:pt idx="20313">
                  <c:v>058XX W BERENICE AV</c:v>
                </c:pt>
                <c:pt idx="20314">
                  <c:v>058XX W BERTEAU AVE</c:v>
                </c:pt>
                <c:pt idx="20315">
                  <c:v>058XX W CATALPA AVE</c:v>
                </c:pt>
                <c:pt idx="20316">
                  <c:v>058XX W CHICAGO AVE</c:v>
                </c:pt>
                <c:pt idx="20317">
                  <c:v>058XX W CORNELIA AV</c:v>
                </c:pt>
                <c:pt idx="20318">
                  <c:v>058XX W CORTLAND ST</c:v>
                </c:pt>
                <c:pt idx="20319">
                  <c:v>058XX W DIVERSEY AV</c:v>
                </c:pt>
                <c:pt idx="20320">
                  <c:v>058XX W DIVISION ST</c:v>
                </c:pt>
                <c:pt idx="20321">
                  <c:v>058XX W GIDDINGS ST</c:v>
                </c:pt>
                <c:pt idx="20322">
                  <c:v>058XX W GUNNISON ST</c:v>
                </c:pt>
                <c:pt idx="20323">
                  <c:v>058XX W LAWRENCE AV</c:v>
                </c:pt>
                <c:pt idx="20324">
                  <c:v>058XX W LE MOYNE ST</c:v>
                </c:pt>
                <c:pt idx="20325">
                  <c:v>058XX W MONTROSE AV</c:v>
                </c:pt>
                <c:pt idx="20326">
                  <c:v>058XX W SUPERIOR ST</c:v>
                </c:pt>
                <c:pt idx="20327">
                  <c:v>058XX W WARWICK AVE</c:v>
                </c:pt>
                <c:pt idx="20328">
                  <c:v>059XX N ARTESIAN AV</c:v>
                </c:pt>
                <c:pt idx="20329">
                  <c:v>059XX N GLENWOOD AV</c:v>
                </c:pt>
                <c:pt idx="20330">
                  <c:v>059XX N KIMBALL AVE</c:v>
                </c:pt>
                <c:pt idx="20331">
                  <c:v>059XX N KOSTNER AVE</c:v>
                </c:pt>
                <c:pt idx="20332">
                  <c:v>059XX N MC COOK AVE</c:v>
                </c:pt>
                <c:pt idx="20333">
                  <c:v>059XX N MELVINA AVE</c:v>
                </c:pt>
                <c:pt idx="20334">
                  <c:v>059XX N NEWBURG AVE</c:v>
                </c:pt>
                <c:pt idx="20335">
                  <c:v>059XX N ROCKWELL ST</c:v>
                </c:pt>
                <c:pt idx="20336">
                  <c:v>059XX N SHERIDAN RD</c:v>
                </c:pt>
                <c:pt idx="20337">
                  <c:v>059XX N ST LOUIS AV</c:v>
                </c:pt>
                <c:pt idx="20338">
                  <c:v>059XX N VIRGINIA AV</c:v>
                </c:pt>
                <c:pt idx="20339">
                  <c:v>059XX N WESTERN AVE</c:v>
                </c:pt>
                <c:pt idx="20340">
                  <c:v>059XX N WINTHROP AV</c:v>
                </c:pt>
                <c:pt idx="20341">
                  <c:v>059XX S ABERDEEN ST</c:v>
                </c:pt>
                <c:pt idx="20342">
                  <c:v>059XX S ASHLAND AVE</c:v>
                </c:pt>
                <c:pt idx="20343">
                  <c:v>059XX S CALUMET AVE</c:v>
                </c:pt>
                <c:pt idx="20344">
                  <c:v>059XX S CAMPBELL AV</c:v>
                </c:pt>
                <c:pt idx="20345">
                  <c:v>059XX S CENTRAL AVE</c:v>
                </c:pt>
                <c:pt idx="20346">
                  <c:v>059XX S KENNETH AVE</c:v>
                </c:pt>
                <c:pt idx="20347">
                  <c:v>059XX S KILBOURN AV</c:v>
                </c:pt>
                <c:pt idx="20348">
                  <c:v>059XX S LA SALLE ST</c:v>
                </c:pt>
                <c:pt idx="20349">
                  <c:v>059XX S LAWNDALE AV</c:v>
                </c:pt>
                <c:pt idx="20350">
                  <c:v>059XX S LOOMIS BLVD</c:v>
                </c:pt>
                <c:pt idx="20351">
                  <c:v>059XX S MCVICKER AV</c:v>
                </c:pt>
                <c:pt idx="20352">
                  <c:v>059XX S MICHIGAN AV</c:v>
                </c:pt>
                <c:pt idx="20353">
                  <c:v>059XX S NATCHEZ AVE</c:v>
                </c:pt>
                <c:pt idx="20354">
                  <c:v>059XX S NORMAL BLVD</c:v>
                </c:pt>
                <c:pt idx="20355">
                  <c:v>059XX S NORMANDY AV</c:v>
                </c:pt>
                <c:pt idx="20356">
                  <c:v>059XX S RICHMOND ST</c:v>
                </c:pt>
                <c:pt idx="20357">
                  <c:v>059XX S SANGAMON ST</c:v>
                </c:pt>
                <c:pt idx="20358">
                  <c:v>059XX W BELMONT AVE</c:v>
                </c:pt>
                <c:pt idx="20359">
                  <c:v>059XX W CORCORAN PL</c:v>
                </c:pt>
                <c:pt idx="20360">
                  <c:v>059XX W DICKENS AVE</c:v>
                </c:pt>
                <c:pt idx="20361">
                  <c:v>059XX W EASTWOOD AV</c:v>
                </c:pt>
                <c:pt idx="20362">
                  <c:v>059XX W FILLMORE ST</c:v>
                </c:pt>
                <c:pt idx="20363">
                  <c:v>059XX W HIGGINS AVE</c:v>
                </c:pt>
                <c:pt idx="20364">
                  <c:v>059XX W MIDWAY PARK</c:v>
                </c:pt>
                <c:pt idx="20365">
                  <c:v>059XX W NEWPORT AVE</c:v>
                </c:pt>
                <c:pt idx="20366">
                  <c:v>059XX W PETERSON AV</c:v>
                </c:pt>
                <c:pt idx="20367">
                  <c:v>059XX W POTOMAC AVE</c:v>
                </c:pt>
                <c:pt idx="20368">
                  <c:v>059XX W RAILROAD AV</c:v>
                </c:pt>
                <c:pt idx="20369">
                  <c:v>059XX W SCHUBERT AV</c:v>
                </c:pt>
                <c:pt idx="20370">
                  <c:v>059XX W SEMINOLE ST</c:v>
                </c:pt>
                <c:pt idx="20371">
                  <c:v>059XX W WABANSIA AV</c:v>
                </c:pt>
                <c:pt idx="20372">
                  <c:v>059XX W WAVELAND AV</c:v>
                </c:pt>
                <c:pt idx="20373">
                  <c:v>059XX W WEST END AV</c:v>
                </c:pt>
                <c:pt idx="20374">
                  <c:v>060XX N ARTESIAN AV</c:v>
                </c:pt>
                <c:pt idx="20375">
                  <c:v>060XX N GLENWOOD AV</c:v>
                </c:pt>
                <c:pt idx="20376">
                  <c:v>060XX N KEDVALE AVE</c:v>
                </c:pt>
                <c:pt idx="20377">
                  <c:v>060XX N KILDARE AVE</c:v>
                </c:pt>
                <c:pt idx="20378">
                  <c:v>060XX N KIMBALL AVE</c:v>
                </c:pt>
                <c:pt idx="20379">
                  <c:v>060XX N KOSTNER AVE</c:v>
                </c:pt>
                <c:pt idx="20380">
                  <c:v>060XX N LUCERNE AVE</c:v>
                </c:pt>
                <c:pt idx="20381">
                  <c:v>060XX N MC LEOD AVE</c:v>
                </c:pt>
                <c:pt idx="20382">
                  <c:v>060XX N MELVINA AVE</c:v>
                </c:pt>
                <c:pt idx="20383">
                  <c:v>060XX N MONITOR AVE</c:v>
                </c:pt>
                <c:pt idx="20384">
                  <c:v>060XX N NEWBURG AVE</c:v>
                </c:pt>
                <c:pt idx="20385">
                  <c:v>060XX N ROCKWELL ST</c:v>
                </c:pt>
                <c:pt idx="20386">
                  <c:v>060XX N SHERIDAN RD</c:v>
                </c:pt>
                <c:pt idx="20387">
                  <c:v>060XX N ST LOUIS AV</c:v>
                </c:pt>
                <c:pt idx="20388">
                  <c:v>060XX N STEVENS AVE</c:v>
                </c:pt>
                <c:pt idx="20389">
                  <c:v>060XX N WESTERN AVE</c:v>
                </c:pt>
                <c:pt idx="20390">
                  <c:v>060XX N WINTHROP AV</c:v>
                </c:pt>
                <c:pt idx="20391">
                  <c:v>060XX N WOLCOTT AVE</c:v>
                </c:pt>
                <c:pt idx="20392">
                  <c:v>060XX S ABERDEEN ST</c:v>
                </c:pt>
                <c:pt idx="20393">
                  <c:v>060XX S ASHLAND AVE</c:v>
                </c:pt>
                <c:pt idx="20394">
                  <c:v>060XX S CALUMET AVE</c:v>
                </c:pt>
                <c:pt idx="20395">
                  <c:v>060XX S CAMPBELL AV</c:v>
                </c:pt>
                <c:pt idx="20396">
                  <c:v>060XX S CENTRAL AVE</c:v>
                </c:pt>
                <c:pt idx="20397">
                  <c:v>060XX S KEATING AVE</c:v>
                </c:pt>
                <c:pt idx="20398">
                  <c:v>060XX S KENNETH AVE</c:v>
                </c:pt>
                <c:pt idx="20399">
                  <c:v>060XX S KENWOOD AVE</c:v>
                </c:pt>
                <c:pt idx="20400">
                  <c:v>060XX S KILBOURN AV</c:v>
                </c:pt>
                <c:pt idx="20401">
                  <c:v>060XX S KIMBARK AVE</c:v>
                </c:pt>
                <c:pt idx="20402">
                  <c:v>060XX S LA SALLE ST</c:v>
                </c:pt>
                <c:pt idx="20403">
                  <c:v>060XX S LOOMIS BLVD</c:v>
                </c:pt>
                <c:pt idx="20404">
                  <c:v>060XX S MCVICKER AV</c:v>
                </c:pt>
                <c:pt idx="20405">
                  <c:v>060XX S MERRIMAC AV</c:v>
                </c:pt>
                <c:pt idx="20406">
                  <c:v>060XX S MICHIGAN AV</c:v>
                </c:pt>
                <c:pt idx="20407">
                  <c:v>060XX S NATCHEZ AVE</c:v>
                </c:pt>
                <c:pt idx="20408">
                  <c:v>060XX S NORMAL BLVD</c:v>
                </c:pt>
                <c:pt idx="20409">
                  <c:v>060XX S NORMANDY AV</c:v>
                </c:pt>
                <c:pt idx="20410">
                  <c:v>060XX S RICHMOND ST</c:v>
                </c:pt>
                <c:pt idx="20411">
                  <c:v>060XX S SANGAMON ST</c:v>
                </c:pt>
                <c:pt idx="20412">
                  <c:v>060XX W BELMONT AVE</c:v>
                </c:pt>
                <c:pt idx="20413">
                  <c:v>060XX W DICKENS AVE</c:v>
                </c:pt>
                <c:pt idx="20414">
                  <c:v>060XX W EASTWOOD AV</c:v>
                </c:pt>
                <c:pt idx="20415">
                  <c:v>060XX W HIGGINS AVE</c:v>
                </c:pt>
                <c:pt idx="20416">
                  <c:v>060XX W PETERSON AV</c:v>
                </c:pt>
                <c:pt idx="20417">
                  <c:v>060XX W SCHUBERT AV</c:v>
                </c:pt>
                <c:pt idx="20418">
                  <c:v>060XX W SEMINOLE ST</c:v>
                </c:pt>
                <c:pt idx="20419">
                  <c:v>060XX W WABANSIA AV</c:v>
                </c:pt>
                <c:pt idx="20420">
                  <c:v>060XX W WAVELAND AV</c:v>
                </c:pt>
                <c:pt idx="20421">
                  <c:v>061XX N AVONDALE AV</c:v>
                </c:pt>
                <c:pt idx="20422">
                  <c:v>061XX N CALDWELL AV</c:v>
                </c:pt>
                <c:pt idx="20423">
                  <c:v>061XX N CAMPBELL AV</c:v>
                </c:pt>
                <c:pt idx="20424">
                  <c:v>061XX N CANFIELD AV</c:v>
                </c:pt>
                <c:pt idx="20425">
                  <c:v>061XX N CENTRAL AVE</c:v>
                </c:pt>
                <c:pt idx="20426">
                  <c:v>061XX N HAMILTON AV</c:v>
                </c:pt>
                <c:pt idx="20427">
                  <c:v>061XX N HARDING AVE</c:v>
                </c:pt>
                <c:pt idx="20428">
                  <c:v>061XX N KEATING AVE</c:v>
                </c:pt>
                <c:pt idx="20429">
                  <c:v>061XX N KENMORE AVE</c:v>
                </c:pt>
                <c:pt idx="20430">
                  <c:v>061XX N KEYSTONE AV</c:v>
                </c:pt>
                <c:pt idx="20431">
                  <c:v>061XX N KILBOURN AV</c:v>
                </c:pt>
                <c:pt idx="20432">
                  <c:v>061XX N KIRKWOOD AV</c:v>
                </c:pt>
                <c:pt idx="20433">
                  <c:v>061XX N LAKEWOOD AV</c:v>
                </c:pt>
                <c:pt idx="20434">
                  <c:v>061XX N LANDERS AVE</c:v>
                </c:pt>
                <c:pt idx="20435">
                  <c:v>061XX N LAWNDALE AV</c:v>
                </c:pt>
                <c:pt idx="20436">
                  <c:v>061XX N LINCOLN AVE</c:v>
                </c:pt>
                <c:pt idx="20437">
                  <c:v>061XX N NAVARRE AVE</c:v>
                </c:pt>
                <c:pt idx="20438">
                  <c:v>061XX N OLYMPIA AVE</c:v>
                </c:pt>
                <c:pt idx="20439">
                  <c:v>061XX N RICHMOND ST</c:v>
                </c:pt>
                <c:pt idx="20440">
                  <c:v>061XX S ARTESIAN AV</c:v>
                </c:pt>
                <c:pt idx="20441">
                  <c:v>061XX S ARTESIAN ST</c:v>
                </c:pt>
                <c:pt idx="20442">
                  <c:v>061XX S EBERHART AV</c:v>
                </c:pt>
                <c:pt idx="20443">
                  <c:v>061XX S INDIANA AVE</c:v>
                </c:pt>
                <c:pt idx="20444">
                  <c:v>061XX S KEDVALE AVE</c:v>
                </c:pt>
                <c:pt idx="20445">
                  <c:v>061XX S KILDARE AVE</c:v>
                </c:pt>
                <c:pt idx="20446">
                  <c:v>061XX S KOMENSKY AV</c:v>
                </c:pt>
                <c:pt idx="20447">
                  <c:v>061XX S KOSTNER AVE</c:v>
                </c:pt>
                <c:pt idx="20448">
                  <c:v>061XX S LANGLEY AVE</c:v>
                </c:pt>
                <c:pt idx="20449">
                  <c:v>061XX S MAYFIELD AV</c:v>
                </c:pt>
                <c:pt idx="20450">
                  <c:v>061XX S MELVINA AVE</c:v>
                </c:pt>
                <c:pt idx="20451">
                  <c:v>061XX S MONITOR AVE</c:v>
                </c:pt>
                <c:pt idx="20452">
                  <c:v>061XX S MULLIGAN AV</c:v>
                </c:pt>
                <c:pt idx="20453">
                  <c:v>061XX S OAK PARK AV</c:v>
                </c:pt>
                <c:pt idx="20454">
                  <c:v>061XX S PARKSIDE AV</c:v>
                </c:pt>
                <c:pt idx="20455">
                  <c:v>061XX S PRAIRIE AVE</c:v>
                </c:pt>
                <c:pt idx="20456">
                  <c:v>061XX S ROCKWELL ST</c:v>
                </c:pt>
                <c:pt idx="20457">
                  <c:v>061XX S ST LOUIS AV</c:v>
                </c:pt>
                <c:pt idx="20458">
                  <c:v>061XX S STEWART AVE</c:v>
                </c:pt>
                <c:pt idx="20459">
                  <c:v>061XX S WESTERN AVE</c:v>
                </c:pt>
                <c:pt idx="20460">
                  <c:v>061XX S WOLCOTT AVE</c:v>
                </c:pt>
                <c:pt idx="20461">
                  <c:v>061XX S WOODLAWN AV</c:v>
                </c:pt>
                <c:pt idx="20462">
                  <c:v>061XX W ARDMORE AVE</c:v>
                </c:pt>
                <c:pt idx="20463">
                  <c:v>061XX W BERENICE AV</c:v>
                </c:pt>
                <c:pt idx="20464">
                  <c:v>061XX W BERTEAU AVE</c:v>
                </c:pt>
                <c:pt idx="20465">
                  <c:v>061XX W CORNELIA AV</c:v>
                </c:pt>
                <c:pt idx="20466">
                  <c:v>061XX W DIVERSEY AV</c:v>
                </c:pt>
                <c:pt idx="20467">
                  <c:v>061XX W FLETCHER ST</c:v>
                </c:pt>
                <c:pt idx="20468">
                  <c:v>061XX W GIDDINGS ST</c:v>
                </c:pt>
                <c:pt idx="20469">
                  <c:v>061XX W GUNNISON ST</c:v>
                </c:pt>
                <c:pt idx="20470">
                  <c:v>061XX W LAWRENCE AV</c:v>
                </c:pt>
                <c:pt idx="20471">
                  <c:v>061XX W MONTROSE AV</c:v>
                </c:pt>
                <c:pt idx="20472">
                  <c:v>061XX W ROSEDALE AV</c:v>
                </c:pt>
                <c:pt idx="20473">
                  <c:v>061XX W WARWICK AVE</c:v>
                </c:pt>
                <c:pt idx="20474">
                  <c:v>062XX N ARTESIAN AV</c:v>
                </c:pt>
                <c:pt idx="20475">
                  <c:v>062XX N GLENWOOD AV</c:v>
                </c:pt>
                <c:pt idx="20476">
                  <c:v>062XX N HIAWATHA AV</c:v>
                </c:pt>
                <c:pt idx="20477">
                  <c:v>062XX N KEDVALE AVE</c:v>
                </c:pt>
                <c:pt idx="20478">
                  <c:v>062XX N KILDARE AVE</c:v>
                </c:pt>
                <c:pt idx="20479">
                  <c:v>062XX N KIMBALL AVE</c:v>
                </c:pt>
                <c:pt idx="20480">
                  <c:v>062XX N KOSTNER AVE</c:v>
                </c:pt>
                <c:pt idx="20481">
                  <c:v>062XX N MELVINA AVE</c:v>
                </c:pt>
                <c:pt idx="20482">
                  <c:v>062XX N NORDICA AVE</c:v>
                </c:pt>
                <c:pt idx="20483">
                  <c:v>062XX N OAK PARK AV</c:v>
                </c:pt>
                <c:pt idx="20484">
                  <c:v>062XX N OVERHILL AV</c:v>
                </c:pt>
                <c:pt idx="20485">
                  <c:v>062XX N ROCKWELL ST</c:v>
                </c:pt>
                <c:pt idx="20486">
                  <c:v>062XX N SHERIDAN RD</c:v>
                </c:pt>
                <c:pt idx="20487">
                  <c:v>062XX N ST LOUIS AV</c:v>
                </c:pt>
                <c:pt idx="20488">
                  <c:v>062XX N WESTERN AVE</c:v>
                </c:pt>
                <c:pt idx="20489">
                  <c:v>062XX N WINTHROP AV</c:v>
                </c:pt>
                <c:pt idx="20490">
                  <c:v>062XX S ABERDEEN ST</c:v>
                </c:pt>
                <c:pt idx="20491">
                  <c:v>062XX S ASHLAND AVE</c:v>
                </c:pt>
                <c:pt idx="20492">
                  <c:v>062XX S CALUMET AVE</c:v>
                </c:pt>
                <c:pt idx="20493">
                  <c:v>062XX S CAMPBELL AV</c:v>
                </c:pt>
                <c:pt idx="20494">
                  <c:v>062XX S CENTRAL AVE</c:v>
                </c:pt>
                <c:pt idx="20495">
                  <c:v>062XX S HAMILTON AV</c:v>
                </c:pt>
                <c:pt idx="20496">
                  <c:v>062XX S KEATING AVE</c:v>
                </c:pt>
                <c:pt idx="20497">
                  <c:v>062XX S KENNETH AVE</c:v>
                </c:pt>
                <c:pt idx="20498">
                  <c:v>062XX S KENWOOD AVE</c:v>
                </c:pt>
                <c:pt idx="20499">
                  <c:v>062XX S KILBOURN AV</c:v>
                </c:pt>
                <c:pt idx="20500">
                  <c:v>062XX S KIMBARK AVE</c:v>
                </c:pt>
                <c:pt idx="20501">
                  <c:v>062XX S LA SALLE ST</c:v>
                </c:pt>
                <c:pt idx="20502">
                  <c:v>062XX S LARAMIE AVE</c:v>
                </c:pt>
                <c:pt idx="20503">
                  <c:v>062XX S LAWNDALE AV</c:v>
                </c:pt>
                <c:pt idx="20504">
                  <c:v>062XX S LOOMIS BLVD</c:v>
                </c:pt>
                <c:pt idx="20505">
                  <c:v>062XX S MCVICKER AV</c:v>
                </c:pt>
                <c:pt idx="20506">
                  <c:v>062XX S MERRIMAC AV</c:v>
                </c:pt>
                <c:pt idx="20507">
                  <c:v>062XX S MICHIGAN AV</c:v>
                </c:pt>
                <c:pt idx="20508">
                  <c:v>062XX S NATCHEZ AVE</c:v>
                </c:pt>
                <c:pt idx="20509">
                  <c:v>062XX S NEWLAND AVE</c:v>
                </c:pt>
                <c:pt idx="20510">
                  <c:v>062XX S NORMAL BLVD</c:v>
                </c:pt>
                <c:pt idx="20511">
                  <c:v>062XX S NORMANDY AV</c:v>
                </c:pt>
                <c:pt idx="20512">
                  <c:v>062XX S RICHMOND ST</c:v>
                </c:pt>
                <c:pt idx="20513">
                  <c:v>062XX S SANGAMON ST</c:v>
                </c:pt>
                <c:pt idx="20514">
                  <c:v>062XX W BALMORAL AV</c:v>
                </c:pt>
                <c:pt idx="20515">
                  <c:v>062XX W BELMONT AVE</c:v>
                </c:pt>
                <c:pt idx="20516">
                  <c:v>062XX W DICKENS AVE</c:v>
                </c:pt>
                <c:pt idx="20517">
                  <c:v>062XX W EASTWOOD AV</c:v>
                </c:pt>
                <c:pt idx="20518">
                  <c:v>062XX W HIGGINS AVE</c:v>
                </c:pt>
                <c:pt idx="20519">
                  <c:v>062XX W HOLBROOK ST</c:v>
                </c:pt>
                <c:pt idx="20520">
                  <c:v>062XX W HYACINTH ST</c:v>
                </c:pt>
                <c:pt idx="20521">
                  <c:v>062XX W NEWPORT AVE</c:v>
                </c:pt>
                <c:pt idx="20522">
                  <c:v>062XX W PETERSON AV</c:v>
                </c:pt>
                <c:pt idx="20523">
                  <c:v>062XX W SCHUBERT AV</c:v>
                </c:pt>
                <c:pt idx="20524">
                  <c:v>062XX W SEMINOLE ST</c:v>
                </c:pt>
                <c:pt idx="20525">
                  <c:v>062XX W WABANSIA AV</c:v>
                </c:pt>
                <c:pt idx="20526">
                  <c:v>062XX W WAVELAND AV</c:v>
                </c:pt>
                <c:pt idx="20527">
                  <c:v>063XX N AVONDALE AV</c:v>
                </c:pt>
                <c:pt idx="20528">
                  <c:v>063XX N CAMPBELL AV</c:v>
                </c:pt>
                <c:pt idx="20529">
                  <c:v>063XX N CENTRAL AVE</c:v>
                </c:pt>
                <c:pt idx="20530">
                  <c:v>063XX N KEATING AVE</c:v>
                </c:pt>
                <c:pt idx="20531">
                  <c:v>063XX N KENMORE AVE</c:v>
                </c:pt>
                <c:pt idx="20532">
                  <c:v>063XX N KEYSTONE AV</c:v>
                </c:pt>
                <c:pt idx="20533">
                  <c:v>063XX N KIRKWOOD AV</c:v>
                </c:pt>
                <c:pt idx="20534">
                  <c:v>063XX N LAKEWOOD AV</c:v>
                </c:pt>
                <c:pt idx="20535">
                  <c:v>063XX N LAWNDALE AV</c:v>
                </c:pt>
                <c:pt idx="20536">
                  <c:v>063XX N LINCOLN AVE</c:v>
                </c:pt>
                <c:pt idx="20537">
                  <c:v>063XX N MAGNOLIA AV</c:v>
                </c:pt>
                <c:pt idx="20538">
                  <c:v>063XX N MANNHEIM RD</c:v>
                </c:pt>
                <c:pt idx="20539">
                  <c:v>063XX N MERRIMAC AV</c:v>
                </c:pt>
                <c:pt idx="20540">
                  <c:v>063XX N NORMANDY AV</c:v>
                </c:pt>
                <c:pt idx="20541">
                  <c:v>063XX N RICHMOND ST</c:v>
                </c:pt>
                <c:pt idx="20542">
                  <c:v>063XX N RIDGEWAY AV</c:v>
                </c:pt>
                <c:pt idx="20543">
                  <c:v>063XX N SPOKANE AVE</c:v>
                </c:pt>
                <c:pt idx="20544">
                  <c:v>063XX S ARTESIAN AV</c:v>
                </c:pt>
                <c:pt idx="20545">
                  <c:v>063XX S EBERHART AV</c:v>
                </c:pt>
                <c:pt idx="20546">
                  <c:v>063XX S HARVARD AVE</c:v>
                </c:pt>
                <c:pt idx="20547">
                  <c:v>063XX S KEDVALE AVE</c:v>
                </c:pt>
                <c:pt idx="20548">
                  <c:v>063XX S KILDARE AVE</c:v>
                </c:pt>
                <c:pt idx="20549">
                  <c:v>063XX S KOMENSKY AV</c:v>
                </c:pt>
                <c:pt idx="20550">
                  <c:v>063XX S KOSTNER AVE</c:v>
                </c:pt>
                <c:pt idx="20551">
                  <c:v>063XX S LANGLEY AVE</c:v>
                </c:pt>
                <c:pt idx="20552">
                  <c:v>063XX S LECLAIRE AV</c:v>
                </c:pt>
                <c:pt idx="20553">
                  <c:v>063XX S MAYFIELD AV</c:v>
                </c:pt>
                <c:pt idx="20554">
                  <c:v>063XX S MELVINA AVE</c:v>
                </c:pt>
                <c:pt idx="20555">
                  <c:v>063XX S MINERVA AVE</c:v>
                </c:pt>
                <c:pt idx="20556">
                  <c:v>063XX S OAK PARK AV</c:v>
                </c:pt>
                <c:pt idx="20557">
                  <c:v>063XX S PARNELL AVE</c:v>
                </c:pt>
                <c:pt idx="20558">
                  <c:v>063XX S RICHARDS DR</c:v>
                </c:pt>
                <c:pt idx="20559">
                  <c:v>063XX S ROCKWELL ST</c:v>
                </c:pt>
                <c:pt idx="20560">
                  <c:v>063XX S ST LOUIS AV</c:v>
                </c:pt>
                <c:pt idx="20561">
                  <c:v>063XX S STEWART AVE</c:v>
                </c:pt>
                <c:pt idx="20562">
                  <c:v>063XX S WESTERN AVE</c:v>
                </c:pt>
                <c:pt idx="20563">
                  <c:v>063XX S WOLCOTT AVE</c:v>
                </c:pt>
                <c:pt idx="20564">
                  <c:v>063XX S WOODLAWN AV</c:v>
                </c:pt>
                <c:pt idx="20565">
                  <c:v>063XX W ARDMORE AVE</c:v>
                </c:pt>
                <c:pt idx="20566">
                  <c:v>063XX W BERENICE AV</c:v>
                </c:pt>
                <c:pt idx="20567">
                  <c:v>063XX W BERTEAU AVE</c:v>
                </c:pt>
                <c:pt idx="20568">
                  <c:v>063XX W CATALPA AVE</c:v>
                </c:pt>
                <c:pt idx="20569">
                  <c:v>063XX W CORNELIA AV</c:v>
                </c:pt>
                <c:pt idx="20570">
                  <c:v>063XX W CORTLAND ST</c:v>
                </c:pt>
                <c:pt idx="20571">
                  <c:v>063XX W DIVERSEY AV</c:v>
                </c:pt>
                <c:pt idx="20572">
                  <c:v>063XX W FLETCHER ST</c:v>
                </c:pt>
                <c:pt idx="20573">
                  <c:v>063XX W GIDDINGS ST</c:v>
                </c:pt>
                <c:pt idx="20574">
                  <c:v>063XX W GUNNISON ST</c:v>
                </c:pt>
                <c:pt idx="20575">
                  <c:v>063XX W HERMIONE ST</c:v>
                </c:pt>
                <c:pt idx="20576">
                  <c:v>063XX W HIGHLAND AV</c:v>
                </c:pt>
                <c:pt idx="20577">
                  <c:v>063XX W LAWRENCE AV</c:v>
                </c:pt>
                <c:pt idx="20578">
                  <c:v>063XX W MONTROSE AV</c:v>
                </c:pt>
                <c:pt idx="20579">
                  <c:v>063XX W ROSEDALE AV</c:v>
                </c:pt>
                <c:pt idx="20580">
                  <c:v>063XX W WARWICK AVE</c:v>
                </c:pt>
                <c:pt idx="20581">
                  <c:v>064XX N ARTESIAN AV</c:v>
                </c:pt>
                <c:pt idx="20582">
                  <c:v>064XX N GLENWOOD AV</c:v>
                </c:pt>
                <c:pt idx="20583">
                  <c:v>064XX N HIAWATHA AV</c:v>
                </c:pt>
                <c:pt idx="20584">
                  <c:v>064XX N NEWGARD AVE</c:v>
                </c:pt>
                <c:pt idx="20585">
                  <c:v>064XX N NOKOMIS AVE</c:v>
                </c:pt>
                <c:pt idx="20586">
                  <c:v>064XX N NORDICA AVE</c:v>
                </c:pt>
                <c:pt idx="20587">
                  <c:v>064XX N OAK PARK AV</c:v>
                </c:pt>
                <c:pt idx="20588">
                  <c:v>064XX N OGALLAH AVE</c:v>
                </c:pt>
                <c:pt idx="20589">
                  <c:v>064XX N ROCKWELL ST</c:v>
                </c:pt>
                <c:pt idx="20590">
                  <c:v>064XX N SHERIDAN RD</c:v>
                </c:pt>
                <c:pt idx="20591">
                  <c:v>064XX N WESTERN AVE</c:v>
                </c:pt>
                <c:pt idx="20592">
                  <c:v>064XX S ABERDEEN ST</c:v>
                </c:pt>
                <c:pt idx="20593">
                  <c:v>064XX S ASHLAND AVE</c:v>
                </c:pt>
                <c:pt idx="20594">
                  <c:v>064XX S CALUMET AVE</c:v>
                </c:pt>
                <c:pt idx="20595">
                  <c:v>064XX S CAMPBELL AV</c:v>
                </c:pt>
                <c:pt idx="20596">
                  <c:v>064XX S CENTRAL AVE</c:v>
                </c:pt>
                <c:pt idx="20597">
                  <c:v>064XX S HAMILTON AV</c:v>
                </c:pt>
                <c:pt idx="20598">
                  <c:v>064XX S KEATING AVE</c:v>
                </c:pt>
                <c:pt idx="20599">
                  <c:v>064XX S KENNETH AVE</c:v>
                </c:pt>
                <c:pt idx="20600">
                  <c:v>064XX S KENWOOD AVE</c:v>
                </c:pt>
                <c:pt idx="20601">
                  <c:v>064XX S KILBOURN AV</c:v>
                </c:pt>
                <c:pt idx="20602">
                  <c:v>064XX S KIMBARK AVE</c:v>
                </c:pt>
                <c:pt idx="20603">
                  <c:v>064XX S LACROSSE AV</c:v>
                </c:pt>
                <c:pt idx="20604">
                  <c:v>064XX S LAPORTE AVE</c:v>
                </c:pt>
                <c:pt idx="20605">
                  <c:v>064XX S LATROBE AVE</c:v>
                </c:pt>
                <c:pt idx="20606">
                  <c:v>064XX S LAVERGNE AV</c:v>
                </c:pt>
                <c:pt idx="20607">
                  <c:v>064XX S LAWNDALE AV</c:v>
                </c:pt>
                <c:pt idx="20608">
                  <c:v>064XX S LOCKWOOD AV</c:v>
                </c:pt>
                <c:pt idx="20609">
                  <c:v>064XX S LOOMIS BLVD</c:v>
                </c:pt>
                <c:pt idx="20610">
                  <c:v>064XX S MARYLAND AV</c:v>
                </c:pt>
                <c:pt idx="20611">
                  <c:v>064XX S NATCHEZ AVE</c:v>
                </c:pt>
                <c:pt idx="20612">
                  <c:v>064XX S NORMAL BLVD</c:v>
                </c:pt>
                <c:pt idx="20613">
                  <c:v>064XX S RICHMOND ST</c:v>
                </c:pt>
                <c:pt idx="20614">
                  <c:v>064XX S SANGAMON ST</c:v>
                </c:pt>
                <c:pt idx="20615">
                  <c:v>064XX W BELMONT AVE</c:v>
                </c:pt>
                <c:pt idx="20616">
                  <c:v>064XX W DICKENS AVE</c:v>
                </c:pt>
                <c:pt idx="20617">
                  <c:v>064XX W HIGGINS AVE</c:v>
                </c:pt>
                <c:pt idx="20618">
                  <c:v>064XX W SOMERSET AV</c:v>
                </c:pt>
                <c:pt idx="20619">
                  <c:v>064XX W WABANSIA AV</c:v>
                </c:pt>
                <c:pt idx="20620">
                  <c:v>065XX N ASHLAND AVE</c:v>
                </c:pt>
                <c:pt idx="20621">
                  <c:v>065XX N AVONDALE AV</c:v>
                </c:pt>
                <c:pt idx="20622">
                  <c:v>065XX N BOSWORTH AV</c:v>
                </c:pt>
                <c:pt idx="20623">
                  <c:v>065XX N CALDWELL AV</c:v>
                </c:pt>
                <c:pt idx="20624">
                  <c:v>065XX N CAMPBELL AV</c:v>
                </c:pt>
                <c:pt idx="20625">
                  <c:v>065XX N CENTRAL AVE</c:v>
                </c:pt>
                <c:pt idx="20626">
                  <c:v>065XX N CHICORA AVE</c:v>
                </c:pt>
                <c:pt idx="20627">
                  <c:v>065XX N KENMORE AVE</c:v>
                </c:pt>
                <c:pt idx="20628">
                  <c:v>065XX N LAKEWOOD AV</c:v>
                </c:pt>
                <c:pt idx="20629">
                  <c:v>065XX N MANNHEIM RD</c:v>
                </c:pt>
                <c:pt idx="20630">
                  <c:v>065XX N NORMANDY AV</c:v>
                </c:pt>
                <c:pt idx="20631">
                  <c:v>065XX N OLYMPIA AVE</c:v>
                </c:pt>
                <c:pt idx="20632">
                  <c:v>065XX N OSHKOSH AVE</c:v>
                </c:pt>
                <c:pt idx="20633">
                  <c:v>065XX N RICHMOND ST</c:v>
                </c:pt>
                <c:pt idx="20634">
                  <c:v>065XX N SPOKANE AVE</c:v>
                </c:pt>
                <c:pt idx="20635">
                  <c:v>065XX S ARTESIAN AV</c:v>
                </c:pt>
                <c:pt idx="20636">
                  <c:v>065XX S EBERHART AV</c:v>
                </c:pt>
                <c:pt idx="20637">
                  <c:v>065XX S EMERALD AVE</c:v>
                </c:pt>
                <c:pt idx="20638">
                  <c:v>065XX S HARVARD AVE</c:v>
                </c:pt>
                <c:pt idx="20639">
                  <c:v>065XX S KEDVALE AVE</c:v>
                </c:pt>
                <c:pt idx="20640">
                  <c:v>065XX S KILDARE AVE</c:v>
                </c:pt>
                <c:pt idx="20641">
                  <c:v>065XX S KOMENSKY AV</c:v>
                </c:pt>
                <c:pt idx="20642">
                  <c:v>065XX S KOSTNER AVE</c:v>
                </c:pt>
                <c:pt idx="20643">
                  <c:v>065XX S LANGLEY AVE</c:v>
                </c:pt>
                <c:pt idx="20644">
                  <c:v>065XX S MINERVA AVE</c:v>
                </c:pt>
                <c:pt idx="20645">
                  <c:v>065XX S PARNELL AVE</c:v>
                </c:pt>
                <c:pt idx="20646">
                  <c:v>065XX S RICHARDS DR</c:v>
                </c:pt>
                <c:pt idx="20647">
                  <c:v>065XX S ROCKWELL ST</c:v>
                </c:pt>
                <c:pt idx="20648">
                  <c:v>065XX S ST LOUIS AV</c:v>
                </c:pt>
                <c:pt idx="20649">
                  <c:v>065XX S STEWART AVE</c:v>
                </c:pt>
                <c:pt idx="20650">
                  <c:v>065XX S WESTERN AVE</c:v>
                </c:pt>
                <c:pt idx="20651">
                  <c:v>065XX S WOLCOTT AVE</c:v>
                </c:pt>
                <c:pt idx="20652">
                  <c:v>065XX S WOODLAWN AV</c:v>
                </c:pt>
                <c:pt idx="20653">
                  <c:v>065XX W CATALPA AVE</c:v>
                </c:pt>
                <c:pt idx="20654">
                  <c:v>065XX W CORNELIA AV</c:v>
                </c:pt>
                <c:pt idx="20655">
                  <c:v>065XX W CORTLAND ST</c:v>
                </c:pt>
                <c:pt idx="20656">
                  <c:v>065XX W DIVERSEY AV</c:v>
                </c:pt>
                <c:pt idx="20657">
                  <c:v>065XX W HIGHLAND AV</c:v>
                </c:pt>
                <c:pt idx="20658">
                  <c:v>065XX W MONTROSE AV</c:v>
                </c:pt>
                <c:pt idx="20659">
                  <c:v>065XX W SCHORSCH ST</c:v>
                </c:pt>
                <c:pt idx="20660">
                  <c:v>066XX N ARTESIAN AV</c:v>
                </c:pt>
                <c:pt idx="20661">
                  <c:v>066XX N GLENWOOD AV</c:v>
                </c:pt>
                <c:pt idx="20662">
                  <c:v>066XX N HIAWATHA AV</c:v>
                </c:pt>
                <c:pt idx="20663">
                  <c:v>066XX N NEWGARD AVE</c:v>
                </c:pt>
                <c:pt idx="20664">
                  <c:v>066XX N OGALLAH AVE</c:v>
                </c:pt>
                <c:pt idx="20665">
                  <c:v>066XX N OLIPHANT AV</c:v>
                </c:pt>
                <c:pt idx="20666">
                  <c:v>066XX N OLMSTED AVE</c:v>
                </c:pt>
                <c:pt idx="20667">
                  <c:v>066XX N ROCKWELL ST</c:v>
                </c:pt>
                <c:pt idx="20668">
                  <c:v>066XX N SHERIDAN RD</c:v>
                </c:pt>
                <c:pt idx="20669">
                  <c:v>066XX N WESTERN AVE</c:v>
                </c:pt>
                <c:pt idx="20670">
                  <c:v>066XX S ABERDEEN ST</c:v>
                </c:pt>
                <c:pt idx="20671">
                  <c:v>066XX S ASHLAND AVE</c:v>
                </c:pt>
                <c:pt idx="20672">
                  <c:v>066XX S CALUMET AVE</c:v>
                </c:pt>
                <c:pt idx="20673">
                  <c:v>066XX S CAMPBELL AV</c:v>
                </c:pt>
                <c:pt idx="20674">
                  <c:v>066XX S HAMILTON AV</c:v>
                </c:pt>
                <c:pt idx="20675">
                  <c:v>066XX S KEATING AVE</c:v>
                </c:pt>
                <c:pt idx="20676">
                  <c:v>066XX S KENNETH AVE</c:v>
                </c:pt>
                <c:pt idx="20677">
                  <c:v>066XX S KENWOOD AVE</c:v>
                </c:pt>
                <c:pt idx="20678">
                  <c:v>066XX S KILBOURN AV</c:v>
                </c:pt>
                <c:pt idx="20679">
                  <c:v>066XX S KIMBARK AVE</c:v>
                </c:pt>
                <c:pt idx="20680">
                  <c:v>066XX S LAWNDALE AV</c:v>
                </c:pt>
                <c:pt idx="20681">
                  <c:v>066XX S LOOMIS BLVD</c:v>
                </c:pt>
                <c:pt idx="20682">
                  <c:v>066XX S MARYLAND AV</c:v>
                </c:pt>
                <c:pt idx="20683">
                  <c:v>066XX S MICHIGAN AV</c:v>
                </c:pt>
                <c:pt idx="20684">
                  <c:v>066XX S MILLARD AVE</c:v>
                </c:pt>
                <c:pt idx="20685">
                  <c:v>066XX S NORMAL BLVD</c:v>
                </c:pt>
                <c:pt idx="20686">
                  <c:v>066XX S RICHMOND ST</c:v>
                </c:pt>
                <c:pt idx="20687">
                  <c:v>066XX S SANGAMON ST</c:v>
                </c:pt>
                <c:pt idx="20688">
                  <c:v>066XX W ARMITAGE AV</c:v>
                </c:pt>
                <c:pt idx="20689">
                  <c:v>066XX W BELMONT AVE</c:v>
                </c:pt>
                <c:pt idx="20690">
                  <c:v>066XX W HIGGINS AVE</c:v>
                </c:pt>
                <c:pt idx="20691">
                  <c:v>067XX N ASHLAND AVE</c:v>
                </c:pt>
                <c:pt idx="20692">
                  <c:v>067XX N AVONDALE AV</c:v>
                </c:pt>
                <c:pt idx="20693">
                  <c:v>067XX N BOSWORTH AV</c:v>
                </c:pt>
                <c:pt idx="20694">
                  <c:v>067XX N CAMPBELL AV</c:v>
                </c:pt>
                <c:pt idx="20695">
                  <c:v>067XX N CENTRAL AVE</c:v>
                </c:pt>
                <c:pt idx="20696">
                  <c:v>067XX N CHICORA AVE</c:v>
                </c:pt>
                <c:pt idx="20697">
                  <c:v>067XX N LAKEWOOD AV</c:v>
                </c:pt>
                <c:pt idx="20698">
                  <c:v>067XX N OCTAVIA AVE</c:v>
                </c:pt>
                <c:pt idx="20699">
                  <c:v>067XX N OLYMPIA AVE</c:v>
                </c:pt>
                <c:pt idx="20700">
                  <c:v>067XX N OSHKOSH AVE</c:v>
                </c:pt>
                <c:pt idx="20701">
                  <c:v>067XX N RICHMOND ST</c:v>
                </c:pt>
                <c:pt idx="20702">
                  <c:v>067XX S ARTESIAN AV</c:v>
                </c:pt>
                <c:pt idx="20703">
                  <c:v>067XX S BENNETT AVE</c:v>
                </c:pt>
                <c:pt idx="20704">
                  <c:v>067XX S EBERHART AV</c:v>
                </c:pt>
                <c:pt idx="20705">
                  <c:v>067XX S EMERALD AVE</c:v>
                </c:pt>
                <c:pt idx="20706">
                  <c:v>067XX S INDIANA AVE</c:v>
                </c:pt>
                <c:pt idx="20707">
                  <c:v>067XX S KEDVALE AVE</c:v>
                </c:pt>
                <c:pt idx="20708">
                  <c:v>067XX S KILDARE AVE</c:v>
                </c:pt>
                <c:pt idx="20709">
                  <c:v>067XX S KOMENSKY AV</c:v>
                </c:pt>
                <c:pt idx="20710">
                  <c:v>067XX S KOSTNER AVE</c:v>
                </c:pt>
                <c:pt idx="20711">
                  <c:v>067XX S LANGLEY AVE</c:v>
                </c:pt>
                <c:pt idx="20712">
                  <c:v>067XX S PARNELL AVE</c:v>
                </c:pt>
                <c:pt idx="20713">
                  <c:v>067XX S PRAIRIE AVE</c:v>
                </c:pt>
                <c:pt idx="20714">
                  <c:v>067XX S ROCKWELL ST</c:v>
                </c:pt>
                <c:pt idx="20715">
                  <c:v>067XX S STEWART AVE</c:v>
                </c:pt>
                <c:pt idx="20716">
                  <c:v>067XX S WESTERN AVE</c:v>
                </c:pt>
                <c:pt idx="20717">
                  <c:v>067XX S WOLCOTT AVE</c:v>
                </c:pt>
                <c:pt idx="20718">
                  <c:v>067XX W ARDMORE AVE</c:v>
                </c:pt>
                <c:pt idx="20719">
                  <c:v>067XX W BERENICE AV</c:v>
                </c:pt>
                <c:pt idx="20720">
                  <c:v>067XX W CORNELIA AV</c:v>
                </c:pt>
                <c:pt idx="20721">
                  <c:v>067XX W CORTLAND ST</c:v>
                </c:pt>
                <c:pt idx="20722">
                  <c:v>067XX W DIVERSEY AV</c:v>
                </c:pt>
                <c:pt idx="20723">
                  <c:v>067XX W RASCHER AVE</c:v>
                </c:pt>
                <c:pt idx="20724">
                  <c:v>068XX N GLENWOOD AV</c:v>
                </c:pt>
                <c:pt idx="20725">
                  <c:v>068XX N HIAWATHA AV</c:v>
                </c:pt>
                <c:pt idx="20726">
                  <c:v>068XX N MENDOTA AVE</c:v>
                </c:pt>
                <c:pt idx="20727">
                  <c:v>068XX N OLMSTED AVE</c:v>
                </c:pt>
                <c:pt idx="20728">
                  <c:v>068XX N OSCEOLA AVE</c:v>
                </c:pt>
                <c:pt idx="20729">
                  <c:v>068XX N OVERHILL AV</c:v>
                </c:pt>
                <c:pt idx="20730">
                  <c:v>068XX N ROCKWELL ST</c:v>
                </c:pt>
                <c:pt idx="20731">
                  <c:v>068XX N SHERIDAN RD</c:v>
                </c:pt>
                <c:pt idx="20732">
                  <c:v>068XX N WAUKESHA AV</c:v>
                </c:pt>
                <c:pt idx="20733">
                  <c:v>068XX N WESTERN AVE</c:v>
                </c:pt>
                <c:pt idx="20734">
                  <c:v>068XX N WILDWOOD AV</c:v>
                </c:pt>
                <c:pt idx="20735">
                  <c:v>068XX N WOLCOTT AVE</c:v>
                </c:pt>
                <c:pt idx="20736">
                  <c:v>068XX S ABERDEEN ST</c:v>
                </c:pt>
                <c:pt idx="20737">
                  <c:v>068XX S ANTHONY AVE</c:v>
                </c:pt>
                <c:pt idx="20738">
                  <c:v>068XX S ASHLAND AVE</c:v>
                </c:pt>
                <c:pt idx="20739">
                  <c:v>068XX S CALUMET AVE</c:v>
                </c:pt>
                <c:pt idx="20740">
                  <c:v>068XX S CAMPBELL AV</c:v>
                </c:pt>
                <c:pt idx="20741">
                  <c:v>068XX S CHAPPEL AVE</c:v>
                </c:pt>
                <c:pt idx="20742">
                  <c:v>068XX S CORNELL AVE</c:v>
                </c:pt>
                <c:pt idx="20743">
                  <c:v>068XX S CRANDON AVE</c:v>
                </c:pt>
                <c:pt idx="20744">
                  <c:v>068XX S CREGIER AVE</c:v>
                </c:pt>
                <c:pt idx="20745">
                  <c:v>068XX S EAST END AV</c:v>
                </c:pt>
                <c:pt idx="20746">
                  <c:v>068XX S KEATING AVE</c:v>
                </c:pt>
                <c:pt idx="20747">
                  <c:v>068XX S KENNETH AVE</c:v>
                </c:pt>
                <c:pt idx="20748">
                  <c:v>068XX S KENWOOD AVE</c:v>
                </c:pt>
                <c:pt idx="20749">
                  <c:v>068XX S KILBOURN AV</c:v>
                </c:pt>
                <c:pt idx="20750">
                  <c:v>068XX S LAWNDALE AV</c:v>
                </c:pt>
                <c:pt idx="20751">
                  <c:v>068XX S LOOMIS BLVD</c:v>
                </c:pt>
                <c:pt idx="20752">
                  <c:v>068XX S MERRILL AVE</c:v>
                </c:pt>
                <c:pt idx="20753">
                  <c:v>068XX S MICHIGAN AV</c:v>
                </c:pt>
                <c:pt idx="20754">
                  <c:v>068XX S NORMAL BLVD</c:v>
                </c:pt>
                <c:pt idx="20755">
                  <c:v>068XX S OGLESBY AVE</c:v>
                </c:pt>
                <c:pt idx="20756">
                  <c:v>068XX S SANGAMON ST</c:v>
                </c:pt>
                <c:pt idx="20757">
                  <c:v>068XX W ARMITAGE AV</c:v>
                </c:pt>
                <c:pt idx="20758">
                  <c:v>068XX W BELMONT AVE</c:v>
                </c:pt>
                <c:pt idx="20759">
                  <c:v>068XX W DICKENS AVE</c:v>
                </c:pt>
                <c:pt idx="20760">
                  <c:v>068XX W HIGGINS AVE</c:v>
                </c:pt>
                <c:pt idx="20761">
                  <c:v>068XX W PALATINE AV</c:v>
                </c:pt>
                <c:pt idx="20762">
                  <c:v>068XX W TALCOTT AVE</c:v>
                </c:pt>
                <c:pt idx="20763">
                  <c:v>069XX N CAMPBELL AV</c:v>
                </c:pt>
                <c:pt idx="20764">
                  <c:v>069XX N CENTRAL AVE</c:v>
                </c:pt>
                <c:pt idx="20765">
                  <c:v>069XX N CHICORA AVE</c:v>
                </c:pt>
                <c:pt idx="20766">
                  <c:v>069XX N HAMILTON AV</c:v>
                </c:pt>
                <c:pt idx="20767">
                  <c:v>069XX N LAKEWOOD AV</c:v>
                </c:pt>
                <c:pt idx="20768">
                  <c:v>069XX N MC ALPIN AV</c:v>
                </c:pt>
                <c:pt idx="20769">
                  <c:v>069XX N MEDFORD AVE</c:v>
                </c:pt>
                <c:pt idx="20770">
                  <c:v>069XX N MOSELLE AVE</c:v>
                </c:pt>
                <c:pt idx="20771">
                  <c:v>069XX N OCTAVIA AVE</c:v>
                </c:pt>
                <c:pt idx="20772">
                  <c:v>069XX N OLEANDER AV</c:v>
                </c:pt>
                <c:pt idx="20773">
                  <c:v>069XX S ARTESIAN AV</c:v>
                </c:pt>
                <c:pt idx="20774">
                  <c:v>069XX S BENNETT AVE</c:v>
                </c:pt>
                <c:pt idx="20775">
                  <c:v>069XX S EBERHART AV</c:v>
                </c:pt>
                <c:pt idx="20776">
                  <c:v>069XX S EMERALD AVE</c:v>
                </c:pt>
                <c:pt idx="20777">
                  <c:v>069XX S HARVARD AVE</c:v>
                </c:pt>
                <c:pt idx="20778">
                  <c:v>069XX S INDIANA AVE</c:v>
                </c:pt>
                <c:pt idx="20779">
                  <c:v>069XX S KEDVALE AVE</c:v>
                </c:pt>
                <c:pt idx="20780">
                  <c:v>069XX S KOMENSKY AV</c:v>
                </c:pt>
                <c:pt idx="20781">
                  <c:v>069XX S PARNELL AVE</c:v>
                </c:pt>
                <c:pt idx="20782">
                  <c:v>069XX S PRAIRIE AVE</c:v>
                </c:pt>
                <c:pt idx="20783">
                  <c:v>069XX S ROCKWELL ST</c:v>
                </c:pt>
                <c:pt idx="20784">
                  <c:v>069XX S STEWART AVE</c:v>
                </c:pt>
                <c:pt idx="20785">
                  <c:v>069XX S WESTERN AVE</c:v>
                </c:pt>
                <c:pt idx="20786">
                  <c:v>069XX S WOLCOTT AVE</c:v>
                </c:pt>
                <c:pt idx="20787">
                  <c:v>069XX S WOODLAWN AV</c:v>
                </c:pt>
                <c:pt idx="20788">
                  <c:v>069XX W CORTLAND ST</c:v>
                </c:pt>
                <c:pt idx="20789">
                  <c:v>069XX W DIVERSEY AV</c:v>
                </c:pt>
                <c:pt idx="20790">
                  <c:v>069XX W FLETCHER ST</c:v>
                </c:pt>
                <c:pt idx="20791">
                  <c:v>069XX W HIGHLAND AV</c:v>
                </c:pt>
                <c:pt idx="20792">
                  <c:v>070XX N CALDWELL AV</c:v>
                </c:pt>
                <c:pt idx="20793">
                  <c:v>070XX N HAMILTON AV</c:v>
                </c:pt>
                <c:pt idx="20794">
                  <c:v>070XX N MANKATO AVE</c:v>
                </c:pt>
                <c:pt idx="20795">
                  <c:v>070XX N MC ALPIN AV</c:v>
                </c:pt>
                <c:pt idx="20796">
                  <c:v>070XX N MEDFORD AVE</c:v>
                </c:pt>
                <c:pt idx="20797">
                  <c:v>070XX N MOSELLE AVE</c:v>
                </c:pt>
                <c:pt idx="20798">
                  <c:v>070XX N OCTAVIA AVE</c:v>
                </c:pt>
                <c:pt idx="20799">
                  <c:v>070XX N OLEANDER AV</c:v>
                </c:pt>
                <c:pt idx="20800">
                  <c:v>070XX S ARTESIAN AV</c:v>
                </c:pt>
                <c:pt idx="20801">
                  <c:v>070XX S BENNETT AVE</c:v>
                </c:pt>
                <c:pt idx="20802">
                  <c:v>070XX S EBERHART AV</c:v>
                </c:pt>
                <c:pt idx="20803">
                  <c:v>070XX S EMERALD AVE</c:v>
                </c:pt>
                <c:pt idx="20804">
                  <c:v>070XX S INDIANA AVE</c:v>
                </c:pt>
                <c:pt idx="20805">
                  <c:v>070XX S PARNELL AVE</c:v>
                </c:pt>
                <c:pt idx="20806">
                  <c:v>070XX S PRAIRIE AVE</c:v>
                </c:pt>
                <c:pt idx="20807">
                  <c:v>070XX S ROCKWELL ST</c:v>
                </c:pt>
                <c:pt idx="20808">
                  <c:v>070XX S STEWART AVE</c:v>
                </c:pt>
                <c:pt idx="20809">
                  <c:v>070XX S WESTERN AVE</c:v>
                </c:pt>
                <c:pt idx="20810">
                  <c:v>070XX S WOLCOTT AVE</c:v>
                </c:pt>
                <c:pt idx="20811">
                  <c:v>070XX S WOODLAWN AV</c:v>
                </c:pt>
                <c:pt idx="20812">
                  <c:v>070XX W CORNELIA AV</c:v>
                </c:pt>
                <c:pt idx="20813">
                  <c:v>070XX W CORTLAND ST</c:v>
                </c:pt>
                <c:pt idx="20814">
                  <c:v>070XX W DIVERSEY AV</c:v>
                </c:pt>
                <c:pt idx="20815">
                  <c:v>070XX W GUNNISON ST</c:v>
                </c:pt>
                <c:pt idx="20816">
                  <c:v>071XX N GLENWOOD AV</c:v>
                </c:pt>
                <c:pt idx="20817">
                  <c:v>071XX N MELVINA AVE</c:v>
                </c:pt>
                <c:pt idx="20818">
                  <c:v>071XX N OSCEOLA AVE</c:v>
                </c:pt>
                <c:pt idx="20819">
                  <c:v>071XX N OVERHILL AV</c:v>
                </c:pt>
                <c:pt idx="20820">
                  <c:v>071XX N ROCKWELL ST</c:v>
                </c:pt>
                <c:pt idx="20821">
                  <c:v>071XX N SHERIDAN RD</c:v>
                </c:pt>
                <c:pt idx="20822">
                  <c:v>071XX N WESTERN AVE</c:v>
                </c:pt>
                <c:pt idx="20823">
                  <c:v>071XX N WOLCOTT AVE</c:v>
                </c:pt>
                <c:pt idx="20824">
                  <c:v>071XX S  KOSTNER AV</c:v>
                </c:pt>
                <c:pt idx="20825">
                  <c:v>071XX S ABERDEEN ST</c:v>
                </c:pt>
                <c:pt idx="20826">
                  <c:v>071XX S ASHLAND AVE</c:v>
                </c:pt>
                <c:pt idx="20827">
                  <c:v>071XX S CALUMET AVE</c:v>
                </c:pt>
                <c:pt idx="20828">
                  <c:v>071XX S CAMPBELL AV</c:v>
                </c:pt>
                <c:pt idx="20829">
                  <c:v>071XX S CORNELL AVE</c:v>
                </c:pt>
                <c:pt idx="20830">
                  <c:v>071XX S CRANDON AVE</c:v>
                </c:pt>
                <c:pt idx="20831">
                  <c:v>071XX S EAST END AV</c:v>
                </c:pt>
                <c:pt idx="20832">
                  <c:v>071XX S HARDING AVE</c:v>
                </c:pt>
                <c:pt idx="20833">
                  <c:v>071XX S JEFFERY AVE</c:v>
                </c:pt>
                <c:pt idx="20834">
                  <c:v>071XX S KIMBARK AVE</c:v>
                </c:pt>
                <c:pt idx="20835">
                  <c:v>071XX S LAWNDALE AV</c:v>
                </c:pt>
                <c:pt idx="20836">
                  <c:v>071XX S LOOMIS BLVD</c:v>
                </c:pt>
                <c:pt idx="20837">
                  <c:v>071XX S MERRILL AVE</c:v>
                </c:pt>
                <c:pt idx="20838">
                  <c:v>071XX S MICHIGAN AV</c:v>
                </c:pt>
                <c:pt idx="20839">
                  <c:v>071XX S MILLARD AVE</c:v>
                </c:pt>
                <c:pt idx="20840">
                  <c:v>071XX S NORMAL BLVD</c:v>
                </c:pt>
                <c:pt idx="20841">
                  <c:v>071XX S OGLESBY AVE</c:v>
                </c:pt>
                <c:pt idx="20842">
                  <c:v>071XX S RICHMOND ST</c:v>
                </c:pt>
                <c:pt idx="20843">
                  <c:v>071XX S RIDGEWAY AV</c:v>
                </c:pt>
                <c:pt idx="20844">
                  <c:v>071XX S SANGAMON ST</c:v>
                </c:pt>
                <c:pt idx="20845">
                  <c:v>071XX W ARMITAGE AV</c:v>
                </c:pt>
                <c:pt idx="20846">
                  <c:v>071XX W BELMONT AVE</c:v>
                </c:pt>
                <c:pt idx="20847">
                  <c:v>071XX W DICKENS AVE</c:v>
                </c:pt>
                <c:pt idx="20848">
                  <c:v>071XX W FARRAGUT AV</c:v>
                </c:pt>
                <c:pt idx="20849">
                  <c:v>071XX W HIGGINS AVE</c:v>
                </c:pt>
                <c:pt idx="20850">
                  <c:v>071XX W PETERSON AV</c:v>
                </c:pt>
                <c:pt idx="20851">
                  <c:v>071XX W SCHUBERT AV</c:v>
                </c:pt>
                <c:pt idx="20852">
                  <c:v>071XX W TALCOTT AVE</c:v>
                </c:pt>
                <c:pt idx="20853">
                  <c:v>071XX W WABANSIA AV</c:v>
                </c:pt>
                <c:pt idx="20854">
                  <c:v>071XX W WAVELAND AV</c:v>
                </c:pt>
                <c:pt idx="20855">
                  <c:v>072XX N CAMPBELL AV</c:v>
                </c:pt>
                <c:pt idx="20856">
                  <c:v>072XX N HAMILTON AV</c:v>
                </c:pt>
                <c:pt idx="20857">
                  <c:v>072XX N OCTAVIA AVE</c:v>
                </c:pt>
                <c:pt idx="20858">
                  <c:v>072XX N OLEANDER AV</c:v>
                </c:pt>
                <c:pt idx="20859">
                  <c:v>072XX S ARTESIAN AV</c:v>
                </c:pt>
                <c:pt idx="20860">
                  <c:v>072XX S BENNETT AVE</c:v>
                </c:pt>
                <c:pt idx="20861">
                  <c:v>072XX S EBERHART AV</c:v>
                </c:pt>
                <c:pt idx="20862">
                  <c:v>072XX S EMERALD AVE</c:v>
                </c:pt>
                <c:pt idx="20863">
                  <c:v>072XX S EXCHANGE AV</c:v>
                </c:pt>
                <c:pt idx="20864">
                  <c:v>072XX S HARVARD AVE</c:v>
                </c:pt>
                <c:pt idx="20865">
                  <c:v>072XX S INDIANA AVE</c:v>
                </c:pt>
                <c:pt idx="20866">
                  <c:v>072XX S KOSTNER AVE</c:v>
                </c:pt>
                <c:pt idx="20867">
                  <c:v>072XX S LANGLEY AVE</c:v>
                </c:pt>
                <c:pt idx="20868">
                  <c:v>072XX S PHILLIPS AV</c:v>
                </c:pt>
                <c:pt idx="20869">
                  <c:v>072XX S PRAIRIE AVE</c:v>
                </c:pt>
                <c:pt idx="20870">
                  <c:v>072XX S ROCKWELL ST</c:v>
                </c:pt>
                <c:pt idx="20871">
                  <c:v>072XX S STEWART AVE</c:v>
                </c:pt>
                <c:pt idx="20872">
                  <c:v>072XX S WESTERN AVE</c:v>
                </c:pt>
                <c:pt idx="20873">
                  <c:v>072XX S WOLCOTT AVE</c:v>
                </c:pt>
                <c:pt idx="20874">
                  <c:v>072XX S WOODLAWN AV</c:v>
                </c:pt>
                <c:pt idx="20875">
                  <c:v>072XX W CATALPA AVE</c:v>
                </c:pt>
                <c:pt idx="20876">
                  <c:v>072XX W CLARENCE AV</c:v>
                </c:pt>
                <c:pt idx="20877">
                  <c:v>072XX W RASCHER AVE</c:v>
                </c:pt>
                <c:pt idx="20878">
                  <c:v>073XX N OSCEOLA AVE</c:v>
                </c:pt>
                <c:pt idx="20879">
                  <c:v>073XX N OVERHILL AV</c:v>
                </c:pt>
                <c:pt idx="20880">
                  <c:v>073XX N ROCKWELL ST</c:v>
                </c:pt>
                <c:pt idx="20881">
                  <c:v>073XX N SHERIDAN RD</c:v>
                </c:pt>
                <c:pt idx="20882">
                  <c:v>073XX N WESTERN AVE</c:v>
                </c:pt>
                <c:pt idx="20883">
                  <c:v>073XX N WOLCOTT AVE</c:v>
                </c:pt>
                <c:pt idx="20884">
                  <c:v>073XX S ABERDEEN ST</c:v>
                </c:pt>
                <c:pt idx="20885">
                  <c:v>073XX S ASHLAND AVE</c:v>
                </c:pt>
                <c:pt idx="20886">
                  <c:v>073XX S CALUMET AVE</c:v>
                </c:pt>
                <c:pt idx="20887">
                  <c:v>073XX S CAMPBELL AV</c:v>
                </c:pt>
                <c:pt idx="20888">
                  <c:v>073XX S CHAPPEL AVE</c:v>
                </c:pt>
                <c:pt idx="20889">
                  <c:v>073XX S CRANDON AVE</c:v>
                </c:pt>
                <c:pt idx="20890">
                  <c:v>073XX S EAST END AV</c:v>
                </c:pt>
                <c:pt idx="20891">
                  <c:v>073XX S JEFFERY AVE</c:v>
                </c:pt>
                <c:pt idx="20892">
                  <c:v>073XX S KENWOOD AVE</c:v>
                </c:pt>
                <c:pt idx="20893">
                  <c:v>073XX S KIMBARK AVE</c:v>
                </c:pt>
                <c:pt idx="20894">
                  <c:v>073XX S LOOMIS BLVD</c:v>
                </c:pt>
                <c:pt idx="20895">
                  <c:v>073XX S MARYLAND AV</c:v>
                </c:pt>
                <c:pt idx="20896">
                  <c:v>073XX S MERRILL AVE</c:v>
                </c:pt>
                <c:pt idx="20897">
                  <c:v>073XX S MICHIGAN AV</c:v>
                </c:pt>
                <c:pt idx="20898">
                  <c:v>073XX S OGLESBY AVE</c:v>
                </c:pt>
                <c:pt idx="20899">
                  <c:v>073XX S RICHMOND ST</c:v>
                </c:pt>
                <c:pt idx="20900">
                  <c:v>073XX S SANGAMON ST</c:v>
                </c:pt>
                <c:pt idx="20901">
                  <c:v>073XX W BALMORAL AV</c:v>
                </c:pt>
                <c:pt idx="20902">
                  <c:v>073XX W BELMONT AVE</c:v>
                </c:pt>
                <c:pt idx="20903">
                  <c:v>073XX W EVERELL AVE</c:v>
                </c:pt>
                <c:pt idx="20904">
                  <c:v>073XX W FARWELL AVE</c:v>
                </c:pt>
                <c:pt idx="20905">
                  <c:v>073XX W HIGGINS AVE</c:v>
                </c:pt>
                <c:pt idx="20906">
                  <c:v>073XX W PALATINE AV</c:v>
                </c:pt>
                <c:pt idx="20907">
                  <c:v>073XX W PETERSON AV</c:v>
                </c:pt>
                <c:pt idx="20908">
                  <c:v>073XX W TALCOTT AVE</c:v>
                </c:pt>
                <c:pt idx="20909">
                  <c:v>073XX W WAVELAND AV</c:v>
                </c:pt>
                <c:pt idx="20910">
                  <c:v>074XX N ASHLAND AVE</c:v>
                </c:pt>
                <c:pt idx="20911">
                  <c:v>074XX N CAMPBELL AV</c:v>
                </c:pt>
                <c:pt idx="20912">
                  <c:v>074XX N OCTAVIA AVE</c:v>
                </c:pt>
                <c:pt idx="20913">
                  <c:v>074XX N OLEANDER AV</c:v>
                </c:pt>
                <c:pt idx="20914">
                  <c:v>074XX S ARTESIAN AV</c:v>
                </c:pt>
                <c:pt idx="20915">
                  <c:v>074XX S BENNETT AVE</c:v>
                </c:pt>
                <c:pt idx="20916">
                  <c:v>074XX S EBERHART AV</c:v>
                </c:pt>
                <c:pt idx="20917">
                  <c:v>074XX S EMERALD AVE</c:v>
                </c:pt>
                <c:pt idx="20918">
                  <c:v>074XX S EXCHANGE AV</c:v>
                </c:pt>
                <c:pt idx="20919">
                  <c:v>074XX S HARVARD AVE</c:v>
                </c:pt>
                <c:pt idx="20920">
                  <c:v>074XX S INDIANA AVE</c:v>
                </c:pt>
                <c:pt idx="20921">
                  <c:v>074XX S KINGSTON AV</c:v>
                </c:pt>
                <c:pt idx="20922">
                  <c:v>074XX S KOSTNER AVE</c:v>
                </c:pt>
                <c:pt idx="20923">
                  <c:v>074XX S LANGLEY AVE</c:v>
                </c:pt>
                <c:pt idx="20924">
                  <c:v>074XX S PARNELL AVE</c:v>
                </c:pt>
                <c:pt idx="20925">
                  <c:v>074XX S PHILLIPS AV</c:v>
                </c:pt>
                <c:pt idx="20926">
                  <c:v>074XX S PRAIRIE AVE</c:v>
                </c:pt>
                <c:pt idx="20927">
                  <c:v>074XX S ROCKWELL ST</c:v>
                </c:pt>
                <c:pt idx="20928">
                  <c:v>074XX S STEWART AVE</c:v>
                </c:pt>
                <c:pt idx="20929">
                  <c:v>074XX S WESTERN AVE</c:v>
                </c:pt>
                <c:pt idx="20930">
                  <c:v>074XX S WOODLAWN AV</c:v>
                </c:pt>
                <c:pt idx="20931">
                  <c:v>074XX W ARDMORE AVE</c:v>
                </c:pt>
                <c:pt idx="20932">
                  <c:v>074XX W CATALPA AVE</c:v>
                </c:pt>
                <c:pt idx="20933">
                  <c:v>074XX W CLARENCE AV</c:v>
                </c:pt>
                <c:pt idx="20934">
                  <c:v>074XX W CORNELIA AV</c:v>
                </c:pt>
                <c:pt idx="20935">
                  <c:v>074XX W ROSEDALE AV</c:v>
                </c:pt>
                <c:pt idx="20936">
                  <c:v>075XX N EASTLAKE TR</c:v>
                </c:pt>
                <c:pt idx="20937">
                  <c:v>075XX N OSCEOLA AVE</c:v>
                </c:pt>
                <c:pt idx="20938">
                  <c:v>075XX N PAULINA AVE</c:v>
                </c:pt>
                <c:pt idx="20939">
                  <c:v>075XX N ROCKWELL ST</c:v>
                </c:pt>
                <c:pt idx="20940">
                  <c:v>075XX N SHERIDAN RD</c:v>
                </c:pt>
                <c:pt idx="20941">
                  <c:v>075XX N WESTERN AVE</c:v>
                </c:pt>
                <c:pt idx="20942">
                  <c:v>075XX N WOLCOTT AVE</c:v>
                </c:pt>
                <c:pt idx="20943">
                  <c:v>075XX S ABERDEEN ST</c:v>
                </c:pt>
                <c:pt idx="20944">
                  <c:v>075XX S ASHLAND AVE</c:v>
                </c:pt>
                <c:pt idx="20945">
                  <c:v>075XX S CALUMET AVE</c:v>
                </c:pt>
                <c:pt idx="20946">
                  <c:v>075XX S CHAPPEL AVE</c:v>
                </c:pt>
                <c:pt idx="20947">
                  <c:v>075XX S CORNELL AVE</c:v>
                </c:pt>
                <c:pt idx="20948">
                  <c:v>075XX S CRANDON AVE</c:v>
                </c:pt>
                <c:pt idx="20949">
                  <c:v>075XX S CREGIER AVE</c:v>
                </c:pt>
                <c:pt idx="20950">
                  <c:v>075XX S EAST END AV</c:v>
                </c:pt>
                <c:pt idx="20951">
                  <c:v>075XX S HAMILTON AV</c:v>
                </c:pt>
                <c:pt idx="20952">
                  <c:v>075XX S KENWOOD AVE</c:v>
                </c:pt>
                <c:pt idx="20953">
                  <c:v>075XX S KIMBARK AVE</c:v>
                </c:pt>
                <c:pt idx="20954">
                  <c:v>075XX S LOOMIS BLVD</c:v>
                </c:pt>
                <c:pt idx="20955">
                  <c:v>075XX S MARYLAND AV</c:v>
                </c:pt>
                <c:pt idx="20956">
                  <c:v>075XX S MERRILL AVE</c:v>
                </c:pt>
                <c:pt idx="20957">
                  <c:v>075XX S MICHIGAN AV</c:v>
                </c:pt>
                <c:pt idx="20958">
                  <c:v>075XX S OGLESBY AVE</c:v>
                </c:pt>
                <c:pt idx="20959">
                  <c:v>075XX S SANGAMON ST</c:v>
                </c:pt>
                <c:pt idx="20960">
                  <c:v>075XX W BELMONT AVE</c:v>
                </c:pt>
                <c:pt idx="20961">
                  <c:v>075XX W EVERELL AVE</c:v>
                </c:pt>
                <c:pt idx="20962">
                  <c:v>075XX W HIGGINS AVE</c:v>
                </c:pt>
                <c:pt idx="20963">
                  <c:v>075XX W HORTENSE AV</c:v>
                </c:pt>
                <c:pt idx="20964">
                  <c:v>075XX W PALATINE AV</c:v>
                </c:pt>
                <c:pt idx="20965">
                  <c:v>075XX W SEMINOLE ST</c:v>
                </c:pt>
                <c:pt idx="20966">
                  <c:v>075XX W TALCOTT AVE</c:v>
                </c:pt>
                <c:pt idx="20967">
                  <c:v>076XX N ASHLAND AVE</c:v>
                </c:pt>
                <c:pt idx="20968">
                  <c:v>076XX N BOSWORTH AV</c:v>
                </c:pt>
                <c:pt idx="20969">
                  <c:v>076XX S ARTESIAN AV</c:v>
                </c:pt>
                <c:pt idx="20970">
                  <c:v>076XX S BENNETT AVE</c:v>
                </c:pt>
                <c:pt idx="20971">
                  <c:v>076XX S EBERHART AV</c:v>
                </c:pt>
                <c:pt idx="20972">
                  <c:v>076XX S EMERALD AVE</c:v>
                </c:pt>
                <c:pt idx="20973">
                  <c:v>076XX S EXCHANGE AV</c:v>
                </c:pt>
                <c:pt idx="20974">
                  <c:v>076XX S HARVARD AVE</c:v>
                </c:pt>
                <c:pt idx="20975">
                  <c:v>076XX S INDIANA AVE</c:v>
                </c:pt>
                <c:pt idx="20976">
                  <c:v>076XX S KINGSTON AV</c:v>
                </c:pt>
                <c:pt idx="20977">
                  <c:v>076XX S KOSTNER AVE</c:v>
                </c:pt>
                <c:pt idx="20978">
                  <c:v>076XX S LANGLEY AVE</c:v>
                </c:pt>
                <c:pt idx="20979">
                  <c:v>076XX S PARNELL AVE</c:v>
                </c:pt>
                <c:pt idx="20980">
                  <c:v>076XX S PHILLIPS AV</c:v>
                </c:pt>
                <c:pt idx="20981">
                  <c:v>076XX S PRAIRIE AVE</c:v>
                </c:pt>
                <c:pt idx="20982">
                  <c:v>076XX S SAGINAW AVE</c:v>
                </c:pt>
                <c:pt idx="20983">
                  <c:v>076XX S ST LOUIS AV</c:v>
                </c:pt>
                <c:pt idx="20984">
                  <c:v>076XX S STEWART AVE</c:v>
                </c:pt>
                <c:pt idx="20985">
                  <c:v>076XX S WESTERN AVE</c:v>
                </c:pt>
                <c:pt idx="20986">
                  <c:v>076XX S WOLCOTT AVE</c:v>
                </c:pt>
                <c:pt idx="20987">
                  <c:v>076XX W ARDMORE AVE</c:v>
                </c:pt>
                <c:pt idx="20988">
                  <c:v>076XX W CATALPA AVE</c:v>
                </c:pt>
                <c:pt idx="20989">
                  <c:v>076XX W CLARENCE AV</c:v>
                </c:pt>
                <c:pt idx="20990">
                  <c:v>076XX W RASCHER AVE</c:v>
                </c:pt>
                <c:pt idx="20991">
                  <c:v>076XX W VICTORIA ST</c:v>
                </c:pt>
                <c:pt idx="20992">
                  <c:v>077XX N EASTLAKE TR</c:v>
                </c:pt>
                <c:pt idx="20993">
                  <c:v>077XX N SHERIDAN RD</c:v>
                </c:pt>
                <c:pt idx="20994">
                  <c:v>077XX S ABERDEEN ST</c:v>
                </c:pt>
                <c:pt idx="20995">
                  <c:v>077XX S ANTHONY AVE</c:v>
                </c:pt>
                <c:pt idx="20996">
                  <c:v>077XX S ASHLAND AVE</c:v>
                </c:pt>
                <c:pt idx="20997">
                  <c:v>077XX S BURNHAM AVE</c:v>
                </c:pt>
                <c:pt idx="20998">
                  <c:v>077XX S CALUMET AVE</c:v>
                </c:pt>
                <c:pt idx="20999">
                  <c:v>077XX S CAMPBELL AV</c:v>
                </c:pt>
                <c:pt idx="21000">
                  <c:v>077XX S CHAPPEL AVE</c:v>
                </c:pt>
                <c:pt idx="21001">
                  <c:v>077XX S CORNELL AVE</c:v>
                </c:pt>
                <c:pt idx="21002">
                  <c:v>077XX S CRANDON AVE</c:v>
                </c:pt>
                <c:pt idx="21003">
                  <c:v>077XX S CREGIER AVE</c:v>
                </c:pt>
                <c:pt idx="21004">
                  <c:v>077XX S EAST END AV</c:v>
                </c:pt>
                <c:pt idx="21005">
                  <c:v>077XX S FIELDING AV</c:v>
                </c:pt>
                <c:pt idx="21006">
                  <c:v>077XX S HAMILTON AV</c:v>
                </c:pt>
                <c:pt idx="21007">
                  <c:v>077XX S KEATING AVE</c:v>
                </c:pt>
                <c:pt idx="21008">
                  <c:v>077XX S KENNETH AVE</c:v>
                </c:pt>
                <c:pt idx="21009">
                  <c:v>077XX S KILBOURN AV</c:v>
                </c:pt>
                <c:pt idx="21010">
                  <c:v>077XX S KIMBARK AVE</c:v>
                </c:pt>
                <c:pt idx="21011">
                  <c:v>077XX S LOOMIS BLVD</c:v>
                </c:pt>
                <c:pt idx="21012">
                  <c:v>077XX S MARYLAND AV</c:v>
                </c:pt>
                <c:pt idx="21013">
                  <c:v>077XX S MERRILL AVE</c:v>
                </c:pt>
                <c:pt idx="21014">
                  <c:v>077XX S MICHIGAN AV</c:v>
                </c:pt>
                <c:pt idx="21015">
                  <c:v>077XX S OGLESBY AVE</c:v>
                </c:pt>
                <c:pt idx="21016">
                  <c:v>077XX S RICHMOND ST</c:v>
                </c:pt>
                <c:pt idx="21017">
                  <c:v>077XX S RIDGEWAY AV</c:v>
                </c:pt>
                <c:pt idx="21018">
                  <c:v>077XX S SANGAMON ST</c:v>
                </c:pt>
                <c:pt idx="21019">
                  <c:v>077XX W BALMORAL AV</c:v>
                </c:pt>
                <c:pt idx="21020">
                  <c:v>077XX W BELMONT AVE</c:v>
                </c:pt>
                <c:pt idx="21021">
                  <c:v>077XX W FARRAGUT AV</c:v>
                </c:pt>
                <c:pt idx="21022">
                  <c:v>077XX W HIGGINS AVE</c:v>
                </c:pt>
                <c:pt idx="21023">
                  <c:v>077XX W PALATINE AV</c:v>
                </c:pt>
                <c:pt idx="21024">
                  <c:v>077XX W TALCOTT AVE</c:v>
                </c:pt>
                <c:pt idx="21025">
                  <c:v>078XX S BENNETT AVE</c:v>
                </c:pt>
                <c:pt idx="21026">
                  <c:v>078XX S EBERHART AV</c:v>
                </c:pt>
                <c:pt idx="21027">
                  <c:v>078XX S EMERALD AVE</c:v>
                </c:pt>
                <c:pt idx="21028">
                  <c:v>078XX S EXCHANGE AV</c:v>
                </c:pt>
                <c:pt idx="21029">
                  <c:v>078XX S FARRAGUT DR</c:v>
                </c:pt>
                <c:pt idx="21030">
                  <c:v>078XX S INDIANA AVE</c:v>
                </c:pt>
                <c:pt idx="21031">
                  <c:v>078XX S KEDVALE AVE</c:v>
                </c:pt>
                <c:pt idx="21032">
                  <c:v>078XX S KINGSTON AV</c:v>
                </c:pt>
                <c:pt idx="21033">
                  <c:v>078XX S KOMENSKY AV</c:v>
                </c:pt>
                <c:pt idx="21034">
                  <c:v>078XX S KOSTNER AVE</c:v>
                </c:pt>
                <c:pt idx="21035">
                  <c:v>078XX S LANGLEY AVE</c:v>
                </c:pt>
                <c:pt idx="21036">
                  <c:v>078XX S MUSKEGON AV</c:v>
                </c:pt>
                <c:pt idx="21037">
                  <c:v>078XX S PHILLIPS AV</c:v>
                </c:pt>
                <c:pt idx="21038">
                  <c:v>078XX S PRAIRIE AVE</c:v>
                </c:pt>
                <c:pt idx="21039">
                  <c:v>078XX S SAGINAW AVE</c:v>
                </c:pt>
                <c:pt idx="21040">
                  <c:v>078XX S ST LOUIS AV</c:v>
                </c:pt>
                <c:pt idx="21041">
                  <c:v>078XX S STEWART AVE</c:v>
                </c:pt>
                <c:pt idx="21042">
                  <c:v>078XX S TRUMBULL AV</c:v>
                </c:pt>
                <c:pt idx="21043">
                  <c:v>078XX S WESTERN AVE</c:v>
                </c:pt>
                <c:pt idx="21044">
                  <c:v>078XX S WOLCOTT AVE</c:v>
                </c:pt>
                <c:pt idx="21045">
                  <c:v>078XX S WOODLAWN AV</c:v>
                </c:pt>
                <c:pt idx="21046">
                  <c:v>078XX W ARDMORE AVE</c:v>
                </c:pt>
                <c:pt idx="21047">
                  <c:v>078XX W CATALPA AVE</c:v>
                </c:pt>
                <c:pt idx="21048">
                  <c:v>078XX W RASCHER AVE</c:v>
                </c:pt>
                <c:pt idx="21049">
                  <c:v>078XX W VICTORIA ST</c:v>
                </c:pt>
                <c:pt idx="21050">
                  <c:v>079XX S ABERDEEN ST</c:v>
                </c:pt>
                <c:pt idx="21051">
                  <c:v>079XX S ANTHONY AVE</c:v>
                </c:pt>
                <c:pt idx="21052">
                  <c:v>079XX S ASHLAND AVE</c:v>
                </c:pt>
                <c:pt idx="21053">
                  <c:v>079XX S BURNHAM AVE</c:v>
                </c:pt>
                <c:pt idx="21054">
                  <c:v>079XX S CALUMET AVE</c:v>
                </c:pt>
                <c:pt idx="21055">
                  <c:v>079XX S CAMPBELL AV</c:v>
                </c:pt>
                <c:pt idx="21056">
                  <c:v>079XX S CHAPPEL AVE</c:v>
                </c:pt>
                <c:pt idx="21057">
                  <c:v>079XX S CRANDON AVE</c:v>
                </c:pt>
                <c:pt idx="21058">
                  <c:v>079XX S EAST END AV</c:v>
                </c:pt>
                <c:pt idx="21059">
                  <c:v>079XX S ESCANABA AV</c:v>
                </c:pt>
                <c:pt idx="21060">
                  <c:v>079XX S KENNETH AVE</c:v>
                </c:pt>
                <c:pt idx="21061">
                  <c:v>079XX S KENWOOD AVE</c:v>
                </c:pt>
                <c:pt idx="21062">
                  <c:v>079XX S KILBOURN AV</c:v>
                </c:pt>
                <c:pt idx="21063">
                  <c:v>079XX S KIMBARK AVE</c:v>
                </c:pt>
                <c:pt idx="21064">
                  <c:v>079XX S KIRKLAND AV</c:v>
                </c:pt>
                <c:pt idx="21065">
                  <c:v>079XX S LA SALLE ST</c:v>
                </c:pt>
                <c:pt idx="21066">
                  <c:v>079XX S LAWNDALE AV</c:v>
                </c:pt>
                <c:pt idx="21067">
                  <c:v>079XX S LOOMIS BLVD</c:v>
                </c:pt>
                <c:pt idx="21068">
                  <c:v>079XX S MANISTEE AV</c:v>
                </c:pt>
                <c:pt idx="21069">
                  <c:v>079XX S MARYLAND AV</c:v>
                </c:pt>
                <c:pt idx="21070">
                  <c:v>079XX S MERRILL AVE</c:v>
                </c:pt>
                <c:pt idx="21071">
                  <c:v>079XX S MICHIGAN AV</c:v>
                </c:pt>
                <c:pt idx="21072">
                  <c:v>079XX S OGLESBY AVE</c:v>
                </c:pt>
                <c:pt idx="21073">
                  <c:v>079XX S RICHMOND ST</c:v>
                </c:pt>
                <c:pt idx="21074">
                  <c:v>079XX S SANGAMON ST</c:v>
                </c:pt>
                <c:pt idx="21075">
                  <c:v>079XX W BELMONT AVE</c:v>
                </c:pt>
                <c:pt idx="21076">
                  <c:v>079XX W SEMINOLE ST</c:v>
                </c:pt>
                <c:pt idx="21077">
                  <c:v>080XX S ABERDEEN ST</c:v>
                </c:pt>
                <c:pt idx="21078">
                  <c:v>080XX S ANTHONY AVE</c:v>
                </c:pt>
                <c:pt idx="21079">
                  <c:v>080XX S ASHLAND AVE</c:v>
                </c:pt>
                <c:pt idx="21080">
                  <c:v>080XX S BURNHAM AVE</c:v>
                </c:pt>
                <c:pt idx="21081">
                  <c:v>080XX S CALUMET AVE</c:v>
                </c:pt>
                <c:pt idx="21082">
                  <c:v>080XX S CAMPBELL AV</c:v>
                </c:pt>
                <c:pt idx="21083">
                  <c:v>080XX S CHAPPEL AVE</c:v>
                </c:pt>
                <c:pt idx="21084">
                  <c:v>080XX S CRANDON AVE</c:v>
                </c:pt>
                <c:pt idx="21085">
                  <c:v>080XX S EAST END AV</c:v>
                </c:pt>
                <c:pt idx="21086">
                  <c:v>080XX S ESCANABA AV</c:v>
                </c:pt>
                <c:pt idx="21087">
                  <c:v>080XX S KENWOOD AVE</c:v>
                </c:pt>
                <c:pt idx="21088">
                  <c:v>080XX S KILBOURN AV</c:v>
                </c:pt>
                <c:pt idx="21089">
                  <c:v>080XX S KIMBARK AVE</c:v>
                </c:pt>
                <c:pt idx="21090">
                  <c:v>080XX S KIRKLAND AV</c:v>
                </c:pt>
                <c:pt idx="21091">
                  <c:v>080XX S LA SALLE ST</c:v>
                </c:pt>
                <c:pt idx="21092">
                  <c:v>080XX S LAWNDALE AV</c:v>
                </c:pt>
                <c:pt idx="21093">
                  <c:v>080XX S LOOMIS BLVD</c:v>
                </c:pt>
                <c:pt idx="21094">
                  <c:v>080XX S MANISTEE AV</c:v>
                </c:pt>
                <c:pt idx="21095">
                  <c:v>080XX S MARYLAND AV</c:v>
                </c:pt>
                <c:pt idx="21096">
                  <c:v>080XX S MERRILL AVE</c:v>
                </c:pt>
                <c:pt idx="21097">
                  <c:v>080XX S MICHIGAN AV</c:v>
                </c:pt>
                <c:pt idx="21098">
                  <c:v>080XX S OGLESBY AVE</c:v>
                </c:pt>
                <c:pt idx="21099">
                  <c:v>080XX S RICHMOND ST</c:v>
                </c:pt>
                <c:pt idx="21100">
                  <c:v>080XX S SANGAMON ST</c:v>
                </c:pt>
                <c:pt idx="21101">
                  <c:v>080XX W BELMONT AVE</c:v>
                </c:pt>
                <c:pt idx="21102">
                  <c:v>081XX S ARTESIAN AV</c:v>
                </c:pt>
                <c:pt idx="21103">
                  <c:v>081XX S BENNETT AVE</c:v>
                </c:pt>
                <c:pt idx="21104">
                  <c:v>081XX S BRANDON AVE</c:v>
                </c:pt>
                <c:pt idx="21105">
                  <c:v>081XX S EBERHART AV</c:v>
                </c:pt>
                <c:pt idx="21106">
                  <c:v>081XX S EMERALD AVE</c:v>
                </c:pt>
                <c:pt idx="21107">
                  <c:v>081XX S EXCHANGE AV</c:v>
                </c:pt>
                <c:pt idx="21108">
                  <c:v>081XX S HARVARD AVE</c:v>
                </c:pt>
                <c:pt idx="21109">
                  <c:v>081XX S HOUSTON AVE</c:v>
                </c:pt>
                <c:pt idx="21110">
                  <c:v>081XX S INDIANA AVE</c:v>
                </c:pt>
                <c:pt idx="21111">
                  <c:v>081XX S KILDARE AVE</c:v>
                </c:pt>
                <c:pt idx="21112">
                  <c:v>081XX S KINGSTON AV</c:v>
                </c:pt>
                <c:pt idx="21113">
                  <c:v>081XX S KOMENSKY AV</c:v>
                </c:pt>
                <c:pt idx="21114">
                  <c:v>081XX S KOSTNER AVE</c:v>
                </c:pt>
                <c:pt idx="21115">
                  <c:v>081XX S LANGLEY AVE</c:v>
                </c:pt>
                <c:pt idx="21116">
                  <c:v>081XX S MUSKEGON AV</c:v>
                </c:pt>
                <c:pt idx="21117">
                  <c:v>081XX S PHILLIPS AV</c:v>
                </c:pt>
                <c:pt idx="21118">
                  <c:v>081XX S PRAIRIE AVE</c:v>
                </c:pt>
                <c:pt idx="21119">
                  <c:v>081XX S SAGINAW AVE</c:v>
                </c:pt>
                <c:pt idx="21120">
                  <c:v>081XX S STEWART AVE</c:v>
                </c:pt>
                <c:pt idx="21121">
                  <c:v>081XX S WESTERN AVE</c:v>
                </c:pt>
                <c:pt idx="21122">
                  <c:v>081XX S WOLCOTT AVE</c:v>
                </c:pt>
                <c:pt idx="21123">
                  <c:v>081XX S WOODLAWN AV</c:v>
                </c:pt>
                <c:pt idx="21124">
                  <c:v>081XX W RASCHER AVE</c:v>
                </c:pt>
                <c:pt idx="21125">
                  <c:v>082XX S ABERDEEN ST</c:v>
                </c:pt>
                <c:pt idx="21126">
                  <c:v>082XX S ANTHONY AVE</c:v>
                </c:pt>
                <c:pt idx="21127">
                  <c:v>082XX S ASHLAND AVE</c:v>
                </c:pt>
                <c:pt idx="21128">
                  <c:v>082XX S BUFFALO AVE</c:v>
                </c:pt>
                <c:pt idx="21129">
                  <c:v>082XX S BURNHAM AVE</c:v>
                </c:pt>
                <c:pt idx="21130">
                  <c:v>082XX S CALUMET AVE</c:v>
                </c:pt>
                <c:pt idx="21131">
                  <c:v>082XX S CAMPBELL AV</c:v>
                </c:pt>
                <c:pt idx="21132">
                  <c:v>082XX S CHAPPEL AVE</c:v>
                </c:pt>
                <c:pt idx="21133">
                  <c:v>082XX S CORNELL AVE</c:v>
                </c:pt>
                <c:pt idx="21134">
                  <c:v>082XX S CRANDON AVE</c:v>
                </c:pt>
                <c:pt idx="21135">
                  <c:v>082XX S EAST END AV</c:v>
                </c:pt>
                <c:pt idx="21136">
                  <c:v>082XX S ESCANABA AV</c:v>
                </c:pt>
                <c:pt idx="21137">
                  <c:v>082XX S KEATING AVE</c:v>
                </c:pt>
                <c:pt idx="21138">
                  <c:v>082XX S KENWOOD AVE</c:v>
                </c:pt>
                <c:pt idx="21139">
                  <c:v>082XX S KILBOURN AV</c:v>
                </c:pt>
                <c:pt idx="21140">
                  <c:v>082XX S KIMBARK AVE</c:v>
                </c:pt>
                <c:pt idx="21141">
                  <c:v>082XX S LA SALLE ST</c:v>
                </c:pt>
                <c:pt idx="21142">
                  <c:v>082XX S LAWNDALE AV</c:v>
                </c:pt>
                <c:pt idx="21143">
                  <c:v>082XX S LOOMIS BLVD</c:v>
                </c:pt>
                <c:pt idx="21144">
                  <c:v>082XX S MANISTEE AV</c:v>
                </c:pt>
                <c:pt idx="21145">
                  <c:v>082XX S MARYLAND AV</c:v>
                </c:pt>
                <c:pt idx="21146">
                  <c:v>082XX S MERRILL AVE</c:v>
                </c:pt>
                <c:pt idx="21147">
                  <c:v>082XX S MICHIGAN AV</c:v>
                </c:pt>
                <c:pt idx="21148">
                  <c:v>082XX S OGLESBY AVE</c:v>
                </c:pt>
                <c:pt idx="21149">
                  <c:v>082XX S RICHMOND ST</c:v>
                </c:pt>
                <c:pt idx="21150">
                  <c:v>082XX S SANGAMON ST</c:v>
                </c:pt>
                <c:pt idx="21151">
                  <c:v>082XX W BALMORAL AV</c:v>
                </c:pt>
                <c:pt idx="21152">
                  <c:v>082XX W BELMONT AVE</c:v>
                </c:pt>
                <c:pt idx="21153">
                  <c:v>082XX W SEMINOLE ST</c:v>
                </c:pt>
                <c:pt idx="21154">
                  <c:v>083XX S BENNETT AVE</c:v>
                </c:pt>
                <c:pt idx="21155">
                  <c:v>083XX S BIRKHOFF AV</c:v>
                </c:pt>
                <c:pt idx="21156">
                  <c:v>083XX S BRANDON AVE</c:v>
                </c:pt>
                <c:pt idx="21157">
                  <c:v>083XX S EXCHANGE AV</c:v>
                </c:pt>
                <c:pt idx="21158">
                  <c:v>083XX S HOUSTON AVE</c:v>
                </c:pt>
                <c:pt idx="21159">
                  <c:v>083XX S INDIANA AVE</c:v>
                </c:pt>
                <c:pt idx="21160">
                  <c:v>083XX S KEDVALE AVE</c:v>
                </c:pt>
                <c:pt idx="21161">
                  <c:v>083XX S KERFOOT AVE</c:v>
                </c:pt>
                <c:pt idx="21162">
                  <c:v>083XX S KILDARE AVE</c:v>
                </c:pt>
                <c:pt idx="21163">
                  <c:v>083XX S KINGSTON AV</c:v>
                </c:pt>
                <c:pt idx="21164">
                  <c:v>083XX S KOMENSKY AV</c:v>
                </c:pt>
                <c:pt idx="21165">
                  <c:v>083XX S KOSTNER AVE</c:v>
                </c:pt>
                <c:pt idx="21166">
                  <c:v>083XX S LANGLEY AVE</c:v>
                </c:pt>
                <c:pt idx="21167">
                  <c:v>083XX S MACKINAW AV</c:v>
                </c:pt>
                <c:pt idx="21168">
                  <c:v>083XX S MUSKEGON AV</c:v>
                </c:pt>
                <c:pt idx="21169">
                  <c:v>083XX S PHILLIPS AV</c:v>
                </c:pt>
                <c:pt idx="21170">
                  <c:v>083XX S PRAIRIE AVE</c:v>
                </c:pt>
                <c:pt idx="21171">
                  <c:v>083XX S ROCKWELL ST</c:v>
                </c:pt>
                <c:pt idx="21172">
                  <c:v>083XX S SAGINAW AVE</c:v>
                </c:pt>
                <c:pt idx="21173">
                  <c:v>083XX S ST LOUIS AV</c:v>
                </c:pt>
                <c:pt idx="21174">
                  <c:v>083XX S STEWART AVE</c:v>
                </c:pt>
                <c:pt idx="21175">
                  <c:v>083XX S WESTERN AVE</c:v>
                </c:pt>
                <c:pt idx="21176">
                  <c:v>083XX S WOLCOTT AVE</c:v>
                </c:pt>
                <c:pt idx="21177">
                  <c:v>083XX W BERTEAU AVE</c:v>
                </c:pt>
                <c:pt idx="21178">
                  <c:v>084XX S ABERDEEN ST</c:v>
                </c:pt>
                <c:pt idx="21179">
                  <c:v>084XX S ANTHONY AVE</c:v>
                </c:pt>
                <c:pt idx="21180">
                  <c:v>084XX S ASHLAND AVE</c:v>
                </c:pt>
                <c:pt idx="21181">
                  <c:v>084XX S BUFFALO AVE</c:v>
                </c:pt>
                <c:pt idx="21182">
                  <c:v>084XX S BURNHAM AVE</c:v>
                </c:pt>
                <c:pt idx="21183">
                  <c:v>084XX S CALUMET AVE</c:v>
                </c:pt>
                <c:pt idx="21184">
                  <c:v>084XX S CHAPPEL AVE</c:v>
                </c:pt>
                <c:pt idx="21185">
                  <c:v>084XX S CRANDON AVE</c:v>
                </c:pt>
                <c:pt idx="21186">
                  <c:v>084XX S CREGIER AVE</c:v>
                </c:pt>
                <c:pt idx="21187">
                  <c:v>084XX S EAST END AV</c:v>
                </c:pt>
                <c:pt idx="21188">
                  <c:v>084XX S ESCANABA AV</c:v>
                </c:pt>
                <c:pt idx="21189">
                  <c:v>084XX S HAMILTON AV</c:v>
                </c:pt>
                <c:pt idx="21190">
                  <c:v>084XX S KEATING AVE</c:v>
                </c:pt>
                <c:pt idx="21191">
                  <c:v>084XX S KENNETH AVE</c:v>
                </c:pt>
                <c:pt idx="21192">
                  <c:v>084XX S KENWOOD AVE</c:v>
                </c:pt>
                <c:pt idx="21193">
                  <c:v>084XX S KILBOURN AV</c:v>
                </c:pt>
                <c:pt idx="21194">
                  <c:v>084XX S KIMBARK AVE</c:v>
                </c:pt>
                <c:pt idx="21195">
                  <c:v>084XX S LA SALLE ST</c:v>
                </c:pt>
                <c:pt idx="21196">
                  <c:v>084XX S LOOMIS BLVD</c:v>
                </c:pt>
                <c:pt idx="21197">
                  <c:v>084XX S MANISTEE AV</c:v>
                </c:pt>
                <c:pt idx="21198">
                  <c:v>084XX S MARYLAND AV</c:v>
                </c:pt>
                <c:pt idx="21199">
                  <c:v>084XX S MERRILL AVE</c:v>
                </c:pt>
                <c:pt idx="21200">
                  <c:v>084XX S MICHIGAN AV</c:v>
                </c:pt>
                <c:pt idx="21201">
                  <c:v>084XX S OGLESBY AVE</c:v>
                </c:pt>
                <c:pt idx="21202">
                  <c:v>084XX S SANGAMON ST</c:v>
                </c:pt>
                <c:pt idx="21203">
                  <c:v>084XX W AGATITE AVE</c:v>
                </c:pt>
                <c:pt idx="21204">
                  <c:v>084XX W BELMONT AVE</c:v>
                </c:pt>
                <c:pt idx="21205">
                  <c:v>084XX W BRODMAN AVE</c:v>
                </c:pt>
                <c:pt idx="21206">
                  <c:v>085XX S BENNETT AVE</c:v>
                </c:pt>
                <c:pt idx="21207">
                  <c:v>085XX S BRANDON AVE</c:v>
                </c:pt>
                <c:pt idx="21208">
                  <c:v>085XX S EXCHANGE AV</c:v>
                </c:pt>
                <c:pt idx="21209">
                  <c:v>085XX S HOUSTON AVE</c:v>
                </c:pt>
                <c:pt idx="21210">
                  <c:v>085XX S INDIANA AVE</c:v>
                </c:pt>
                <c:pt idx="21211">
                  <c:v>085XX S KEDVALE AVE</c:v>
                </c:pt>
                <c:pt idx="21212">
                  <c:v>085XX S KILDARE AVE</c:v>
                </c:pt>
                <c:pt idx="21213">
                  <c:v>085XX S KINGSTON AV</c:v>
                </c:pt>
                <c:pt idx="21214">
                  <c:v>085XX S KOMENSKY AV</c:v>
                </c:pt>
                <c:pt idx="21215">
                  <c:v>085XX S KOSTNER AVE</c:v>
                </c:pt>
                <c:pt idx="21216">
                  <c:v>085XX S MACKINAW AV</c:v>
                </c:pt>
                <c:pt idx="21217">
                  <c:v>085XX S MUSKEGON AV</c:v>
                </c:pt>
                <c:pt idx="21218">
                  <c:v>085XX S PARNELL AVE</c:v>
                </c:pt>
                <c:pt idx="21219">
                  <c:v>085XX S PHILLIPS AV</c:v>
                </c:pt>
                <c:pt idx="21220">
                  <c:v>085XX S PRAIRIE AVE</c:v>
                </c:pt>
                <c:pt idx="21221">
                  <c:v>085XX S ROCKWELL ST</c:v>
                </c:pt>
                <c:pt idx="21222">
                  <c:v>085XX S SAGINAW AVE</c:v>
                </c:pt>
                <c:pt idx="21223">
                  <c:v>085XX S WESTERN AVE</c:v>
                </c:pt>
                <c:pt idx="21224">
                  <c:v>085XX S WOLCOTT AVE</c:v>
                </c:pt>
                <c:pt idx="21225">
                  <c:v>085XX S WOODLAWN AV</c:v>
                </c:pt>
                <c:pt idx="21226">
                  <c:v>085XX W CATALPA AVE</c:v>
                </c:pt>
                <c:pt idx="21227">
                  <c:v>085XX W RASCHER AVE</c:v>
                </c:pt>
                <c:pt idx="21228">
                  <c:v>086XX S ABERDEEN ST</c:v>
                </c:pt>
                <c:pt idx="21229">
                  <c:v>086XX S ANTHONY AVE</c:v>
                </c:pt>
                <c:pt idx="21230">
                  <c:v>086XX S ASHLAND AVE</c:v>
                </c:pt>
                <c:pt idx="21231">
                  <c:v>086XX S BURNHAM AVE</c:v>
                </c:pt>
                <c:pt idx="21232">
                  <c:v>086XX S CALUMET AVE</c:v>
                </c:pt>
                <c:pt idx="21233">
                  <c:v>086XX S CHAPPEL AVE</c:v>
                </c:pt>
                <c:pt idx="21234">
                  <c:v>086XX S CREGIER AVE</c:v>
                </c:pt>
                <c:pt idx="21235">
                  <c:v>086XX S EAST END AV</c:v>
                </c:pt>
                <c:pt idx="21236">
                  <c:v>086XX S ESCANABA AV</c:v>
                </c:pt>
                <c:pt idx="21237">
                  <c:v>086XX S JEFFERY AVE</c:v>
                </c:pt>
                <c:pt idx="21238">
                  <c:v>086XX S KEATING AVE</c:v>
                </c:pt>
                <c:pt idx="21239">
                  <c:v>086XX S KENNETH AVE</c:v>
                </c:pt>
                <c:pt idx="21240">
                  <c:v>086XX S KENWOOD AVE</c:v>
                </c:pt>
                <c:pt idx="21241">
                  <c:v>086XX S KILBOURN AV</c:v>
                </c:pt>
                <c:pt idx="21242">
                  <c:v>086XX S KIMBARK AVE</c:v>
                </c:pt>
                <c:pt idx="21243">
                  <c:v>086XX S LAWNDALE AV</c:v>
                </c:pt>
                <c:pt idx="21244">
                  <c:v>086XX S LOOMIS BLVD</c:v>
                </c:pt>
                <c:pt idx="21245">
                  <c:v>086XX S MANISTEE AV</c:v>
                </c:pt>
                <c:pt idx="21246">
                  <c:v>086XX S MARYLAND AV</c:v>
                </c:pt>
                <c:pt idx="21247">
                  <c:v>086XX S MICHIGAN AV</c:v>
                </c:pt>
                <c:pt idx="21248">
                  <c:v>086XX S SANGAMON ST</c:v>
                </c:pt>
                <c:pt idx="21249">
                  <c:v>086XX W AGATITE AVE</c:v>
                </c:pt>
                <c:pt idx="21250">
                  <c:v>086XX W BELMONT AVE</c:v>
                </c:pt>
                <c:pt idx="21251">
                  <c:v>086XX W BRODMAN AVE</c:v>
                </c:pt>
                <c:pt idx="21252">
                  <c:v>087XX S BENNETT AVE</c:v>
                </c:pt>
                <c:pt idx="21253">
                  <c:v>087XX S EBERHART AV</c:v>
                </c:pt>
                <c:pt idx="21254">
                  <c:v>087XX S EMERALD AVE</c:v>
                </c:pt>
                <c:pt idx="21255">
                  <c:v>087XX S EXCHANGE AV</c:v>
                </c:pt>
                <c:pt idx="21256">
                  <c:v>087XX S HARVARD AVE</c:v>
                </c:pt>
                <c:pt idx="21257">
                  <c:v>087XX S HOUSTON AVE</c:v>
                </c:pt>
                <c:pt idx="21258">
                  <c:v>087XX S INDIANA AVE</c:v>
                </c:pt>
                <c:pt idx="21259">
                  <c:v>087XX S KINGSTON AV</c:v>
                </c:pt>
                <c:pt idx="21260">
                  <c:v>087XX S LANGLEY AVE</c:v>
                </c:pt>
                <c:pt idx="21261">
                  <c:v>087XX S MACKINAW AV</c:v>
                </c:pt>
                <c:pt idx="21262">
                  <c:v>087XX S MUSKEGON AV</c:v>
                </c:pt>
                <c:pt idx="21263">
                  <c:v>087XX S PARNELL AVE</c:v>
                </c:pt>
                <c:pt idx="21264">
                  <c:v>087XX S PRAIRIE AVE</c:v>
                </c:pt>
                <c:pt idx="21265">
                  <c:v>087XX S SAGINAW AVE</c:v>
                </c:pt>
                <c:pt idx="21266">
                  <c:v>087XX S WESTERN AVE</c:v>
                </c:pt>
                <c:pt idx="21267">
                  <c:v>087XX W CATALPA AVE</c:v>
                </c:pt>
                <c:pt idx="21268">
                  <c:v>088XX S ABERDEEN ST</c:v>
                </c:pt>
                <c:pt idx="21269">
                  <c:v>088XX S ANTHONY AVE</c:v>
                </c:pt>
                <c:pt idx="21270">
                  <c:v>088XX S ASHLAND AVE</c:v>
                </c:pt>
                <c:pt idx="21271">
                  <c:v>088XX S BEVERLY AVE</c:v>
                </c:pt>
                <c:pt idx="21272">
                  <c:v>088XX S BUFFALO AVE</c:v>
                </c:pt>
                <c:pt idx="21273">
                  <c:v>088XX S CALUMET AVE</c:v>
                </c:pt>
                <c:pt idx="21274">
                  <c:v>088XX S CORNELL AVE</c:v>
                </c:pt>
                <c:pt idx="21275">
                  <c:v>088XX S CRANDON AVE</c:v>
                </c:pt>
                <c:pt idx="21276">
                  <c:v>088XX S CREGIER AVE</c:v>
                </c:pt>
                <c:pt idx="21277">
                  <c:v>088XX S DAUPHIN AVE</c:v>
                </c:pt>
                <c:pt idx="21278">
                  <c:v>088XX S EAST END AV</c:v>
                </c:pt>
                <c:pt idx="21279">
                  <c:v>088XX S ESCANABA AV</c:v>
                </c:pt>
                <c:pt idx="21280">
                  <c:v>088XX S HAMILTON AV</c:v>
                </c:pt>
                <c:pt idx="21281">
                  <c:v>088XX S KENWOOD AVE</c:v>
                </c:pt>
                <c:pt idx="21282">
                  <c:v>088XX S LONGWOOD DR</c:v>
                </c:pt>
                <c:pt idx="21283">
                  <c:v>088XX S MERRILL AVE</c:v>
                </c:pt>
                <c:pt idx="21284">
                  <c:v>088XX S MICHIGAN AV</c:v>
                </c:pt>
                <c:pt idx="21285">
                  <c:v>088XX S OGLESBY AVE</c:v>
                </c:pt>
                <c:pt idx="21286">
                  <c:v>088XX S PLEASANT AV</c:v>
                </c:pt>
                <c:pt idx="21287">
                  <c:v>088XX W BELMONT AVE</c:v>
                </c:pt>
                <c:pt idx="21288">
                  <c:v>089XX S BENNETT AVE</c:v>
                </c:pt>
                <c:pt idx="21289">
                  <c:v>089XX S BRANDON AVE</c:v>
                </c:pt>
                <c:pt idx="21290">
                  <c:v>089XX S EBERHART AV</c:v>
                </c:pt>
                <c:pt idx="21291">
                  <c:v>089XX S EMERALD AVE</c:v>
                </c:pt>
                <c:pt idx="21292">
                  <c:v>089XX S EXCHANGE AV</c:v>
                </c:pt>
                <c:pt idx="21293">
                  <c:v>089XX S HOUSTON AVE</c:v>
                </c:pt>
                <c:pt idx="21294">
                  <c:v>089XX S INDIANA AVE</c:v>
                </c:pt>
                <c:pt idx="21295">
                  <c:v>089XX S LANGLEY AVE</c:v>
                </c:pt>
                <c:pt idx="21296">
                  <c:v>089XX S MACKINAW AV</c:v>
                </c:pt>
                <c:pt idx="21297">
                  <c:v>089XX S MUSKEGON AV</c:v>
                </c:pt>
                <c:pt idx="21298">
                  <c:v>089XX S PARNELL AVE</c:v>
                </c:pt>
                <c:pt idx="21299">
                  <c:v>089XX S PHILLIPS AV</c:v>
                </c:pt>
                <c:pt idx="21300">
                  <c:v>089XX S PRAIRIE AVE</c:v>
                </c:pt>
                <c:pt idx="21301">
                  <c:v>089XX S SAGINAW AVE</c:v>
                </c:pt>
                <c:pt idx="21302">
                  <c:v>089XX S WESTERN AVE</c:v>
                </c:pt>
                <c:pt idx="21303">
                  <c:v>089XX S WOODLAWN AV</c:v>
                </c:pt>
                <c:pt idx="21304">
                  <c:v>090XX S BENNETT AVE</c:v>
                </c:pt>
                <c:pt idx="21305">
                  <c:v>090XX S BRANDON AVE</c:v>
                </c:pt>
                <c:pt idx="21306">
                  <c:v>090XX S EMERALD AVE</c:v>
                </c:pt>
                <c:pt idx="21307">
                  <c:v>090XX S EXCHANGE AV</c:v>
                </c:pt>
                <c:pt idx="21308">
                  <c:v>090XX S HARVARD AVE</c:v>
                </c:pt>
                <c:pt idx="21309">
                  <c:v>090XX S HOUSTON AVE</c:v>
                </c:pt>
                <c:pt idx="21310">
                  <c:v>090XX S INDIANA AVE</c:v>
                </c:pt>
                <c:pt idx="21311">
                  <c:v>090XX S KINGSTON AV</c:v>
                </c:pt>
                <c:pt idx="21312">
                  <c:v>090XX S LANGLEY AVE</c:v>
                </c:pt>
                <c:pt idx="21313">
                  <c:v>090XX S MACKINAW AV</c:v>
                </c:pt>
                <c:pt idx="21314">
                  <c:v>090XX S MUSKEGON AV</c:v>
                </c:pt>
                <c:pt idx="21315">
                  <c:v>090XX S PARNELL AVE</c:v>
                </c:pt>
                <c:pt idx="21316">
                  <c:v>090XX S PHILLIPS AV</c:v>
                </c:pt>
                <c:pt idx="21317">
                  <c:v>090XX S PRAIRIE AVE</c:v>
                </c:pt>
                <c:pt idx="21318">
                  <c:v>090XX S STEWART AVE</c:v>
                </c:pt>
                <c:pt idx="21319">
                  <c:v>090XX S WESTERN AVE</c:v>
                </c:pt>
                <c:pt idx="21320">
                  <c:v>090XX S WOODLAWN AV</c:v>
                </c:pt>
                <c:pt idx="21321">
                  <c:v>091XX S ABERDEEN ST</c:v>
                </c:pt>
                <c:pt idx="21322">
                  <c:v>091XX S ANTHONY AVE</c:v>
                </c:pt>
                <c:pt idx="21323">
                  <c:v>091XX S ASHLAND AVE</c:v>
                </c:pt>
                <c:pt idx="21324">
                  <c:v>091XX S BEVERLY AVE</c:v>
                </c:pt>
                <c:pt idx="21325">
                  <c:v>091XX S BUFFALO AVE</c:v>
                </c:pt>
                <c:pt idx="21326">
                  <c:v>091XX S BURNSIDE AV</c:v>
                </c:pt>
                <c:pt idx="21327">
                  <c:v>091XX S CHAPPEL AVE</c:v>
                </c:pt>
                <c:pt idx="21328">
                  <c:v>091XX S CRANDON AVE</c:v>
                </c:pt>
                <c:pt idx="21329">
                  <c:v>091XX S CREGIER AVE</c:v>
                </c:pt>
                <c:pt idx="21330">
                  <c:v>091XX S DAUPHIN AVE</c:v>
                </c:pt>
                <c:pt idx="21331">
                  <c:v>091XX S EAST END AV</c:v>
                </c:pt>
                <c:pt idx="21332">
                  <c:v>091XX S HAMILTON AV</c:v>
                </c:pt>
                <c:pt idx="21333">
                  <c:v>091XX S JEFFERY AVE</c:v>
                </c:pt>
                <c:pt idx="21334">
                  <c:v>091XX S LA SALLE ST</c:v>
                </c:pt>
                <c:pt idx="21335">
                  <c:v>091XX S LONGWOOD DR</c:v>
                </c:pt>
                <c:pt idx="21336">
                  <c:v>091XX S MERRILL AVE</c:v>
                </c:pt>
                <c:pt idx="21337">
                  <c:v>091XX S MICHIGAN AV</c:v>
                </c:pt>
                <c:pt idx="21338">
                  <c:v>091XX S OGLESBY AVE</c:v>
                </c:pt>
                <c:pt idx="21339">
                  <c:v>091XX S PLEASANT AV</c:v>
                </c:pt>
                <c:pt idx="21340">
                  <c:v>091XX S PROSPECT AV</c:v>
                </c:pt>
                <c:pt idx="21341">
                  <c:v>091XX S WILLIAMS AV</c:v>
                </c:pt>
                <c:pt idx="21342">
                  <c:v>092XX S BENNETT AVE</c:v>
                </c:pt>
                <c:pt idx="21343">
                  <c:v>092XX S BRANDON AVE</c:v>
                </c:pt>
                <c:pt idx="21344">
                  <c:v>092XX S EBERHART AV</c:v>
                </c:pt>
                <c:pt idx="21345">
                  <c:v>092XX S EMERALD AVE</c:v>
                </c:pt>
                <c:pt idx="21346">
                  <c:v>092XX S EXCHANGE AV</c:v>
                </c:pt>
                <c:pt idx="21347">
                  <c:v>092XX S HARVARD AVE</c:v>
                </c:pt>
                <c:pt idx="21348">
                  <c:v>092XX S HOUSTON AVE</c:v>
                </c:pt>
                <c:pt idx="21349">
                  <c:v>092XX S INDIANA AVE</c:v>
                </c:pt>
                <c:pt idx="21350">
                  <c:v>092XX S KINGSTON AV</c:v>
                </c:pt>
                <c:pt idx="21351">
                  <c:v>092XX S LANGLEY AVE</c:v>
                </c:pt>
                <c:pt idx="21352">
                  <c:v>092XX S PARNELL AVE</c:v>
                </c:pt>
                <c:pt idx="21353">
                  <c:v>092XX S PHILLIPS AV</c:v>
                </c:pt>
                <c:pt idx="21354">
                  <c:v>092XX S PRAIRIE AVE</c:v>
                </c:pt>
                <c:pt idx="21355">
                  <c:v>092XX S SAGINAW AVE</c:v>
                </c:pt>
                <c:pt idx="21356">
                  <c:v>092XX S WESTERN AVE</c:v>
                </c:pt>
                <c:pt idx="21357">
                  <c:v>092XX S WOODLAWN AV</c:v>
                </c:pt>
                <c:pt idx="21358">
                  <c:v>093XX S ABERDEEN ST</c:v>
                </c:pt>
                <c:pt idx="21359">
                  <c:v>093XX S ANTHONY AVE</c:v>
                </c:pt>
                <c:pt idx="21360">
                  <c:v>093XX S ASHLAND AVE</c:v>
                </c:pt>
                <c:pt idx="21361">
                  <c:v>093XX S BEVERLY AVE</c:v>
                </c:pt>
                <c:pt idx="21362">
                  <c:v>093XX S BURNSIDE AV</c:v>
                </c:pt>
                <c:pt idx="21363">
                  <c:v>093XX S CALUMET AVE</c:v>
                </c:pt>
                <c:pt idx="21364">
                  <c:v>093XX S CHAPPEL AVE</c:v>
                </c:pt>
                <c:pt idx="21365">
                  <c:v>093XX S CORNELL AVE</c:v>
                </c:pt>
                <c:pt idx="21366">
                  <c:v>093XX S CRANDON AVE</c:v>
                </c:pt>
                <c:pt idx="21367">
                  <c:v>093XX S CREGIER AVE</c:v>
                </c:pt>
                <c:pt idx="21368">
                  <c:v>093XX S EAST END AV</c:v>
                </c:pt>
                <c:pt idx="21369">
                  <c:v>093XX S ESCANABA AV</c:v>
                </c:pt>
                <c:pt idx="21370">
                  <c:v>093XX S HAMILTON AV</c:v>
                </c:pt>
                <c:pt idx="21371">
                  <c:v>093XX S JEFFERY AVE</c:v>
                </c:pt>
                <c:pt idx="21372">
                  <c:v>093XX S KENWOOD AVE</c:v>
                </c:pt>
                <c:pt idx="21373">
                  <c:v>093XX S KIMBARK AVE</c:v>
                </c:pt>
                <c:pt idx="21374">
                  <c:v>093XX S LA SALLE ST</c:v>
                </c:pt>
                <c:pt idx="21375">
                  <c:v>093XX S LONGWOOD DR</c:v>
                </c:pt>
                <c:pt idx="21376">
                  <c:v>093XX S MANISTEE AV</c:v>
                </c:pt>
                <c:pt idx="21377">
                  <c:v>093XX S MERRILL AVE</c:v>
                </c:pt>
                <c:pt idx="21378">
                  <c:v>093XX S MICHIGAN AV</c:v>
                </c:pt>
                <c:pt idx="21379">
                  <c:v>093XX S OGLESBY AVE</c:v>
                </c:pt>
                <c:pt idx="21380">
                  <c:v>093XX S PLEASANT AV</c:v>
                </c:pt>
                <c:pt idx="21381">
                  <c:v>093XX S SANGAMON ST</c:v>
                </c:pt>
                <c:pt idx="21382">
                  <c:v>094XX S EBERHART AV</c:v>
                </c:pt>
                <c:pt idx="21383">
                  <c:v>094XX S EMERALD AVE</c:v>
                </c:pt>
                <c:pt idx="21384">
                  <c:v>094XX S EXCHANGE AV</c:v>
                </c:pt>
                <c:pt idx="21385">
                  <c:v>094XX S HARVARD AVE</c:v>
                </c:pt>
                <c:pt idx="21386">
                  <c:v>094XX S INDIANA AVE</c:v>
                </c:pt>
                <c:pt idx="21387">
                  <c:v>094XX S LANGLEY AVE</c:v>
                </c:pt>
                <c:pt idx="21388">
                  <c:v>094XX S PARNELL AVE</c:v>
                </c:pt>
                <c:pt idx="21389">
                  <c:v>094XX S PRAIRIE AVE</c:v>
                </c:pt>
                <c:pt idx="21390">
                  <c:v>094XX S WESTERN AVE</c:v>
                </c:pt>
                <c:pt idx="21391">
                  <c:v>094XX S WOODLAWN AV</c:v>
                </c:pt>
                <c:pt idx="21392">
                  <c:v>095XX S BEVERLY AVE</c:v>
                </c:pt>
                <c:pt idx="21393">
                  <c:v>095XX S CALUMET AVE</c:v>
                </c:pt>
                <c:pt idx="21394">
                  <c:v>095XX S CHAPPEL AVE</c:v>
                </c:pt>
                <c:pt idx="21395">
                  <c:v>095XX S ESCANABA AV</c:v>
                </c:pt>
                <c:pt idx="21396">
                  <c:v>095XX S HAMILTON AV</c:v>
                </c:pt>
                <c:pt idx="21397">
                  <c:v>095XX S JEFFERY AVE</c:v>
                </c:pt>
                <c:pt idx="21398">
                  <c:v>095XX S LA SALLE ST</c:v>
                </c:pt>
                <c:pt idx="21399">
                  <c:v>095XX S LONGWOOD DR</c:v>
                </c:pt>
                <c:pt idx="21400">
                  <c:v>095XX S MANISTEE AV</c:v>
                </c:pt>
                <c:pt idx="21401">
                  <c:v>095XX S MICHIGAN AV</c:v>
                </c:pt>
                <c:pt idx="21402">
                  <c:v>095XX S OGLESBY AVE</c:v>
                </c:pt>
                <c:pt idx="21403">
                  <c:v>095XX S PROSPECT AV</c:v>
                </c:pt>
                <c:pt idx="21404">
                  <c:v>095XX S SANGAMON ST</c:v>
                </c:pt>
                <c:pt idx="21405">
                  <c:v>095XX S TORRENCE AV</c:v>
                </c:pt>
                <c:pt idx="21406">
                  <c:v>096XX S BENSLEY AVE</c:v>
                </c:pt>
                <c:pt idx="21407">
                  <c:v>096XX S BRENNAN AVE</c:v>
                </c:pt>
                <c:pt idx="21408">
                  <c:v>096XX S CALHOUN AVE</c:v>
                </c:pt>
                <c:pt idx="21409">
                  <c:v>096XX S EMERALD AVE</c:v>
                </c:pt>
                <c:pt idx="21410">
                  <c:v>096XX S EXCHANGE AV</c:v>
                </c:pt>
                <c:pt idx="21411">
                  <c:v>096XX S HARVARD AVE</c:v>
                </c:pt>
                <c:pt idx="21412">
                  <c:v>096XX S HOUSTON AVE</c:v>
                </c:pt>
                <c:pt idx="21413">
                  <c:v>096XX S INDIANA AVE</c:v>
                </c:pt>
                <c:pt idx="21414">
                  <c:v>096XX S MERRION AVE</c:v>
                </c:pt>
                <c:pt idx="21415">
                  <c:v>096XX S MUSKEGON AV</c:v>
                </c:pt>
                <c:pt idx="21416">
                  <c:v>096XX S PARNELL AVE</c:v>
                </c:pt>
                <c:pt idx="21417">
                  <c:v>096XX S PRAIRIE AVE</c:v>
                </c:pt>
                <c:pt idx="21418">
                  <c:v>096XX S WESTERN AVE</c:v>
                </c:pt>
                <c:pt idx="21419">
                  <c:v>096XX S WINSTON AVE</c:v>
                </c:pt>
                <c:pt idx="21420">
                  <c:v>096XX S WOODLAWN AV</c:v>
                </c:pt>
                <c:pt idx="21421">
                  <c:v>097XX S AVENUE G DR</c:v>
                </c:pt>
                <c:pt idx="21422">
                  <c:v>097XX S BEVERLY AVE</c:v>
                </c:pt>
                <c:pt idx="21423">
                  <c:v>097XX S CALUMET AVE</c:v>
                </c:pt>
                <c:pt idx="21424">
                  <c:v>097XX S CHAPPEL AVE</c:v>
                </c:pt>
                <c:pt idx="21425">
                  <c:v>097XX S CRANDON AVE</c:v>
                </c:pt>
                <c:pt idx="21426">
                  <c:v>097XX S ESCANABA AV</c:v>
                </c:pt>
                <c:pt idx="21427">
                  <c:v>097XX S JEFFERY AVE</c:v>
                </c:pt>
                <c:pt idx="21428">
                  <c:v>097XX S LA SALLE ST</c:v>
                </c:pt>
                <c:pt idx="21429">
                  <c:v>097XX S LONGWOOD DR</c:v>
                </c:pt>
                <c:pt idx="21430">
                  <c:v>097XX S MARYLAND AV</c:v>
                </c:pt>
                <c:pt idx="21431">
                  <c:v>097XX S MERRILL AVE</c:v>
                </c:pt>
                <c:pt idx="21432">
                  <c:v>097XX S MICHIGAN AV</c:v>
                </c:pt>
                <c:pt idx="21433">
                  <c:v>097XX S OGLESBY AVE</c:v>
                </c:pt>
                <c:pt idx="21434">
                  <c:v>097XX S PROSPECT AV</c:v>
                </c:pt>
                <c:pt idx="21435">
                  <c:v>097XX S SANGAMON ST</c:v>
                </c:pt>
                <c:pt idx="21436">
                  <c:v>097XX S TORRENCE AV</c:v>
                </c:pt>
                <c:pt idx="21437">
                  <c:v>098XX S BENSLEY AVE</c:v>
                </c:pt>
                <c:pt idx="21438">
                  <c:v>098XX S CALHOUN AVE</c:v>
                </c:pt>
                <c:pt idx="21439">
                  <c:v>098XX S EMERALD AVE</c:v>
                </c:pt>
                <c:pt idx="21440">
                  <c:v>098XX S EXCHANGE AV</c:v>
                </c:pt>
                <c:pt idx="21441">
                  <c:v>098XX S HARVARD AVE</c:v>
                </c:pt>
                <c:pt idx="21442">
                  <c:v>098XX S HOUSTON AVE</c:v>
                </c:pt>
                <c:pt idx="21443">
                  <c:v>098XX S INDIANA AVE</c:v>
                </c:pt>
                <c:pt idx="21444">
                  <c:v>098XX S MERRION AVE</c:v>
                </c:pt>
                <c:pt idx="21445">
                  <c:v>098XX S MUSKEGON AV</c:v>
                </c:pt>
                <c:pt idx="21446">
                  <c:v>098XX S PARNELL AVE</c:v>
                </c:pt>
                <c:pt idx="21447">
                  <c:v>098XX S PRAIRIE AVE</c:v>
                </c:pt>
                <c:pt idx="21448">
                  <c:v>098XX S WALDEN PKWY</c:v>
                </c:pt>
                <c:pt idx="21449">
                  <c:v>098XX S WESTERN AVE</c:v>
                </c:pt>
                <c:pt idx="21450">
                  <c:v>098XX S WINSTON AVE</c:v>
                </c:pt>
                <c:pt idx="21451">
                  <c:v>098XX S WOODLAWN AV</c:v>
                </c:pt>
                <c:pt idx="21452">
                  <c:v>099XX S ABERDEEN ST</c:v>
                </c:pt>
                <c:pt idx="21453">
                  <c:v>099XX S BEVERLY AVE</c:v>
                </c:pt>
                <c:pt idx="21454">
                  <c:v>099XX S CALUMET AVE</c:v>
                </c:pt>
                <c:pt idx="21455">
                  <c:v>099XX S CAMPBELL AV</c:v>
                </c:pt>
                <c:pt idx="21456">
                  <c:v>099XX S CRANDON AVE</c:v>
                </c:pt>
                <c:pt idx="21457">
                  <c:v>099XX S ESCANABA AV</c:v>
                </c:pt>
                <c:pt idx="21458">
                  <c:v>099XX S HAMILTON AV</c:v>
                </c:pt>
                <c:pt idx="21459">
                  <c:v>099XX S LA SALLE ST</c:v>
                </c:pt>
                <c:pt idx="21460">
                  <c:v>099XX S LONGWOOD DR</c:v>
                </c:pt>
                <c:pt idx="21461">
                  <c:v>099XX S MERRILL AVE</c:v>
                </c:pt>
                <c:pt idx="21462">
                  <c:v>099XX S MICHIGAN AV</c:v>
                </c:pt>
                <c:pt idx="21463">
                  <c:v>099XX S OGLESBY AVE</c:v>
                </c:pt>
                <c:pt idx="21464">
                  <c:v>099XX S PROSPECT AV</c:v>
                </c:pt>
                <c:pt idx="21465">
                  <c:v>099XX S SANGAMON ST</c:v>
                </c:pt>
                <c:pt idx="21466">
                  <c:v>099XX S TORRENCE AV</c:v>
                </c:pt>
                <c:pt idx="21467">
                  <c:v>100XX S ARTESIAN AV</c:v>
                </c:pt>
                <c:pt idx="21468">
                  <c:v>100XX S BENSLEY AVE</c:v>
                </c:pt>
                <c:pt idx="21469">
                  <c:v>100XX S CALHOUN AVE</c:v>
                </c:pt>
                <c:pt idx="21470">
                  <c:v>100XX S EBERHART AV</c:v>
                </c:pt>
                <c:pt idx="21471">
                  <c:v>100XX S EMERALD AVE</c:v>
                </c:pt>
                <c:pt idx="21472">
                  <c:v>100XX S EXCHANGE AV</c:v>
                </c:pt>
                <c:pt idx="21473">
                  <c:v>100XX S INDIANA AVE</c:v>
                </c:pt>
                <c:pt idx="21474">
                  <c:v>100XX S MUSKEGON AV</c:v>
                </c:pt>
                <c:pt idx="21475">
                  <c:v>100XX S PARNELL AVE</c:v>
                </c:pt>
                <c:pt idx="21476">
                  <c:v>100XX S PRAIRIE AVE</c:v>
                </c:pt>
                <c:pt idx="21477">
                  <c:v>100XX S WESTERN AVE</c:v>
                </c:pt>
                <c:pt idx="21478">
                  <c:v>100XX S WINSTON AVE</c:v>
                </c:pt>
                <c:pt idx="21479">
                  <c:v>100XX S WOODLAWN AV</c:v>
                </c:pt>
                <c:pt idx="21480">
                  <c:v>101XX S ABERDEEN ST</c:v>
                </c:pt>
                <c:pt idx="21481">
                  <c:v>101XX S BEVERLY AVE</c:v>
                </c:pt>
                <c:pt idx="21482">
                  <c:v>101XX S CALUMET AVE</c:v>
                </c:pt>
                <c:pt idx="21483">
                  <c:v>101XX S CRANDON AVE</c:v>
                </c:pt>
                <c:pt idx="21484">
                  <c:v>101XX S DAUPHIN AVE</c:v>
                </c:pt>
                <c:pt idx="21485">
                  <c:v>101XX S ESCANABA AV</c:v>
                </c:pt>
                <c:pt idx="21486">
                  <c:v>101XX S HARDING AVE</c:v>
                </c:pt>
                <c:pt idx="21487">
                  <c:v>101XX S LA SALLE ST</c:v>
                </c:pt>
                <c:pt idx="21488">
                  <c:v>101XX S LONGWOOD DR</c:v>
                </c:pt>
                <c:pt idx="21489">
                  <c:v>101XX S MICHIGAN AV</c:v>
                </c:pt>
                <c:pt idx="21490">
                  <c:v>101XX S OGLESBY AVE</c:v>
                </c:pt>
                <c:pt idx="21491">
                  <c:v>101XX S PROSPECT AV</c:v>
                </c:pt>
                <c:pt idx="21492">
                  <c:v>101XX S SANGAMON ST</c:v>
                </c:pt>
                <c:pt idx="21493">
                  <c:v>101XX S TORRENCE AV</c:v>
                </c:pt>
                <c:pt idx="21494">
                  <c:v>102XX S ARTESIAN AV</c:v>
                </c:pt>
                <c:pt idx="21495">
                  <c:v>102XX S BENSLEY AVE</c:v>
                </c:pt>
                <c:pt idx="21496">
                  <c:v>102XX S CALHOUN AVE</c:v>
                </c:pt>
                <c:pt idx="21497">
                  <c:v>102XX S EBERHART AV</c:v>
                </c:pt>
                <c:pt idx="21498">
                  <c:v>102XX S EMERALD AVE</c:v>
                </c:pt>
                <c:pt idx="21499">
                  <c:v>102XX S INDIANA AVE</c:v>
                </c:pt>
                <c:pt idx="21500">
                  <c:v>102XX S PARNELL AVE</c:v>
                </c:pt>
                <c:pt idx="21501">
                  <c:v>102XX S PRAIRIE AVE</c:v>
                </c:pt>
                <c:pt idx="21502">
                  <c:v>102XX S WALDEN PKWY</c:v>
                </c:pt>
                <c:pt idx="21503">
                  <c:v>102XX S WESTERN AVE</c:v>
                </c:pt>
                <c:pt idx="21504">
                  <c:v>102XX S WOODLAWN AV</c:v>
                </c:pt>
                <c:pt idx="21505">
                  <c:v>103XX S ABERDEEN ST</c:v>
                </c:pt>
                <c:pt idx="21506">
                  <c:v>103XX S CALUMET AVE</c:v>
                </c:pt>
                <c:pt idx="21507">
                  <c:v>103XX S CORLISS AVE</c:v>
                </c:pt>
                <c:pt idx="21508">
                  <c:v>103XX S CRANDON AVE</c:v>
                </c:pt>
                <c:pt idx="21509">
                  <c:v>103XX S DAUPHIN AVE</c:v>
                </c:pt>
                <c:pt idx="21510">
                  <c:v>103XX S LAWNDALE AV</c:v>
                </c:pt>
                <c:pt idx="21511">
                  <c:v>103XX S LONGWOOD DR</c:v>
                </c:pt>
                <c:pt idx="21512">
                  <c:v>103XX S MARYLAND AV</c:v>
                </c:pt>
                <c:pt idx="21513">
                  <c:v>103XX S MICHIGAN AV</c:v>
                </c:pt>
                <c:pt idx="21514">
                  <c:v>103XX S MILLARD AVE</c:v>
                </c:pt>
                <c:pt idx="21515">
                  <c:v>103XX S OGLESBY AVE</c:v>
                </c:pt>
                <c:pt idx="21516">
                  <c:v>103XX S PROSPECT AV</c:v>
                </c:pt>
                <c:pt idx="21517">
                  <c:v>103XX S SANGAMON ST</c:v>
                </c:pt>
                <c:pt idx="21518">
                  <c:v>103XX S TORRENCE AV</c:v>
                </c:pt>
                <c:pt idx="21519">
                  <c:v>104XX S ARTESIAN AV</c:v>
                </c:pt>
                <c:pt idx="21520">
                  <c:v>104XX S BENSLEY AVE</c:v>
                </c:pt>
                <c:pt idx="21521">
                  <c:v>104XX S CALHOUN AVE</c:v>
                </c:pt>
                <c:pt idx="21522">
                  <c:v>104XX S EBERHART AV</c:v>
                </c:pt>
                <c:pt idx="21523">
                  <c:v>104XX S EMERALD AVE</c:v>
                </c:pt>
                <c:pt idx="21524">
                  <c:v>104XX S INDIANA AVE</c:v>
                </c:pt>
                <c:pt idx="21525">
                  <c:v>104XX S MUSKEGON AV</c:v>
                </c:pt>
                <c:pt idx="21526">
                  <c:v>104XX S PARNELL AVE</c:v>
                </c:pt>
                <c:pt idx="21527">
                  <c:v>104XX S PRAIRIE AVE</c:v>
                </c:pt>
                <c:pt idx="21528">
                  <c:v>104XX S ST LOUIS AV</c:v>
                </c:pt>
                <c:pt idx="21529">
                  <c:v>104XX S TRUMBULL AV</c:v>
                </c:pt>
                <c:pt idx="21530">
                  <c:v>104XX S WALDEN PKWY</c:v>
                </c:pt>
                <c:pt idx="21531">
                  <c:v>104XX S WESTERN AVE</c:v>
                </c:pt>
                <c:pt idx="21532">
                  <c:v>105XX S ABERDEEN ST</c:v>
                </c:pt>
                <c:pt idx="21533">
                  <c:v>105XX S CALUMET AVE</c:v>
                </c:pt>
                <c:pt idx="21534">
                  <c:v>105XX S CAMPBELL AV</c:v>
                </c:pt>
                <c:pt idx="21535">
                  <c:v>105XX S CORLISS AVE</c:v>
                </c:pt>
                <c:pt idx="21536">
                  <c:v>105XX S DAUPHIN AVE</c:v>
                </c:pt>
                <c:pt idx="21537">
                  <c:v>105XX S HAMILTON AV</c:v>
                </c:pt>
                <c:pt idx="21538">
                  <c:v>105XX S HARDING AVE</c:v>
                </c:pt>
                <c:pt idx="21539">
                  <c:v>105XX S LA SALLE ST</c:v>
                </c:pt>
                <c:pt idx="21540">
                  <c:v>105XX S LAWNDALE AV</c:v>
                </c:pt>
                <c:pt idx="21541">
                  <c:v>105XX S LONGWOOD DR</c:v>
                </c:pt>
                <c:pt idx="21542">
                  <c:v>105XX S MARYLAND AV</c:v>
                </c:pt>
                <c:pt idx="21543">
                  <c:v>105XX S MICHIGAN AV</c:v>
                </c:pt>
                <c:pt idx="21544">
                  <c:v>105XX S MILLARD AVE</c:v>
                </c:pt>
                <c:pt idx="21545">
                  <c:v>105XX S OGLESBY AVE</c:v>
                </c:pt>
                <c:pt idx="21546">
                  <c:v>105XX S PROSPECT AV</c:v>
                </c:pt>
                <c:pt idx="21547">
                  <c:v>105XX S RIDGEWAY AV</c:v>
                </c:pt>
                <c:pt idx="21548">
                  <c:v>105XX S SANGAMON ST</c:v>
                </c:pt>
                <c:pt idx="21549">
                  <c:v>105XX S TORRENCE AV</c:v>
                </c:pt>
                <c:pt idx="21550">
                  <c:v>106XX S ARTESIAN AV</c:v>
                </c:pt>
                <c:pt idx="21551">
                  <c:v>106XX S BENSLEY AVE</c:v>
                </c:pt>
                <c:pt idx="21552">
                  <c:v>106XX S CALHOUN AVE</c:v>
                </c:pt>
                <c:pt idx="21553">
                  <c:v>106XX S EBERHART AV</c:v>
                </c:pt>
                <c:pt idx="21554">
                  <c:v>106XX S EDBROOKE AV</c:v>
                </c:pt>
                <c:pt idx="21555">
                  <c:v>106XX S EMERALD AVE</c:v>
                </c:pt>
                <c:pt idx="21556">
                  <c:v>106XX S INDIANA AVE</c:v>
                </c:pt>
                <c:pt idx="21557">
                  <c:v>106XX S LANGLEY AVE</c:v>
                </c:pt>
                <c:pt idx="21558">
                  <c:v>106XX S MACKINAW AV</c:v>
                </c:pt>
                <c:pt idx="21559">
                  <c:v>106XX S PARNELL AVE</c:v>
                </c:pt>
                <c:pt idx="21560">
                  <c:v>106XX S PRAIRIE AVE</c:v>
                </c:pt>
                <c:pt idx="21561">
                  <c:v>106XX S ROCKWELL ST</c:v>
                </c:pt>
                <c:pt idx="21562">
                  <c:v>106XX S ST LOUIS AV</c:v>
                </c:pt>
                <c:pt idx="21563">
                  <c:v>106XX S TRUMBULL AV</c:v>
                </c:pt>
                <c:pt idx="21564">
                  <c:v>106XX S WALDEN PKWY</c:v>
                </c:pt>
                <c:pt idx="21565">
                  <c:v>106XX S WESTERN AVE</c:v>
                </c:pt>
                <c:pt idx="21566">
                  <c:v>107XX S ABERDEEN ST</c:v>
                </c:pt>
                <c:pt idx="21567">
                  <c:v>107XX S BEVERLY AVE</c:v>
                </c:pt>
                <c:pt idx="21568">
                  <c:v>107XX S BUFFALO AVE</c:v>
                </c:pt>
                <c:pt idx="21569">
                  <c:v>107XX S CALUMET AVE</c:v>
                </c:pt>
                <c:pt idx="21570">
                  <c:v>107XX S CAMPBELL AV</c:v>
                </c:pt>
                <c:pt idx="21571">
                  <c:v>107XX S DAUPHIN AVE</c:v>
                </c:pt>
                <c:pt idx="21572">
                  <c:v>107XX S HARDING AVE</c:v>
                </c:pt>
                <c:pt idx="21573">
                  <c:v>107XX S LA SALLE ST</c:v>
                </c:pt>
                <c:pt idx="21574">
                  <c:v>107XX S LAWNDALE AV</c:v>
                </c:pt>
                <c:pt idx="21575">
                  <c:v>107XX S LONGWOOD DR</c:v>
                </c:pt>
                <c:pt idx="21576">
                  <c:v>107XX S MICHIGAN AV</c:v>
                </c:pt>
                <c:pt idx="21577">
                  <c:v>107XX S MILLARD AVE</c:v>
                </c:pt>
                <c:pt idx="21578">
                  <c:v>107XX S PROSPECT AV</c:v>
                </c:pt>
                <c:pt idx="21579">
                  <c:v>107XX S SANGAMON ST</c:v>
                </c:pt>
                <c:pt idx="21580">
                  <c:v>107XX S TORRENCE AV</c:v>
                </c:pt>
                <c:pt idx="21581">
                  <c:v>108XX S ARTESIAN AV</c:v>
                </c:pt>
                <c:pt idx="21582">
                  <c:v>108XX S BENSLEY AVE</c:v>
                </c:pt>
                <c:pt idx="21583">
                  <c:v>108XX S CALHOUN AVE</c:v>
                </c:pt>
                <c:pt idx="21584">
                  <c:v>108XX S EBERHART AV</c:v>
                </c:pt>
                <c:pt idx="21585">
                  <c:v>108XX S EDBROOKE AV</c:v>
                </c:pt>
                <c:pt idx="21586">
                  <c:v>108XX S EMERALD AVE</c:v>
                </c:pt>
                <c:pt idx="21587">
                  <c:v>108XX S GLENROY AVE</c:v>
                </c:pt>
                <c:pt idx="21588">
                  <c:v>108XX S I57 EXPY IB</c:v>
                </c:pt>
                <c:pt idx="21589">
                  <c:v>108XX S INDIANA AVE</c:v>
                </c:pt>
                <c:pt idx="21590">
                  <c:v>108XX S LANGLEY AVE</c:v>
                </c:pt>
                <c:pt idx="21591">
                  <c:v>108XX S MACKINAW AV</c:v>
                </c:pt>
                <c:pt idx="21592">
                  <c:v>108XX S PARNELL AVE</c:v>
                </c:pt>
                <c:pt idx="21593">
                  <c:v>108XX S PRAIRIE AVE</c:v>
                </c:pt>
                <c:pt idx="21594">
                  <c:v>108XX S ROCKWELL ST</c:v>
                </c:pt>
                <c:pt idx="21595">
                  <c:v>108XX S ST LOUIS AV</c:v>
                </c:pt>
                <c:pt idx="21596">
                  <c:v>108XX S TRUMBULL AV</c:v>
                </c:pt>
                <c:pt idx="21597">
                  <c:v>108XX S WESTERN AVE</c:v>
                </c:pt>
                <c:pt idx="21598">
                  <c:v>109XX S ABERDEEN ST</c:v>
                </c:pt>
                <c:pt idx="21599">
                  <c:v>109XX S ASHLAND AVE</c:v>
                </c:pt>
                <c:pt idx="21600">
                  <c:v>109XX S BEVERLY AVE</c:v>
                </c:pt>
                <c:pt idx="21601">
                  <c:v>109XX S BUFFALO AVE</c:v>
                </c:pt>
                <c:pt idx="21602">
                  <c:v>109XX S CAMPBELL AV</c:v>
                </c:pt>
                <c:pt idx="21603">
                  <c:v>109XX S HARDING AVE</c:v>
                </c:pt>
                <c:pt idx="21604">
                  <c:v>109XX S HERMOSA AVE</c:v>
                </c:pt>
                <c:pt idx="21605">
                  <c:v>109XX S HOMEWOOD AV</c:v>
                </c:pt>
                <c:pt idx="21606">
                  <c:v>109XX S LAWNDALE AV</c:v>
                </c:pt>
                <c:pt idx="21607">
                  <c:v>109XX S LONGWOOD DR</c:v>
                </c:pt>
                <c:pt idx="21608">
                  <c:v>109XX S MICHIGAN AV</c:v>
                </c:pt>
                <c:pt idx="21609">
                  <c:v>109XX S MILLARD AVE</c:v>
                </c:pt>
                <c:pt idx="21610">
                  <c:v>109XX S PROSPECT AV</c:v>
                </c:pt>
                <c:pt idx="21611">
                  <c:v>109XX S SANGAMON ST</c:v>
                </c:pt>
                <c:pt idx="21612">
                  <c:v>109XX S TORRENCE AV</c:v>
                </c:pt>
                <c:pt idx="21613">
                  <c:v>110XX S ABERDEEN ST</c:v>
                </c:pt>
                <c:pt idx="21614">
                  <c:v>110XX S ASHLAND AVE</c:v>
                </c:pt>
                <c:pt idx="21615">
                  <c:v>110XX S BEVERLY AVE</c:v>
                </c:pt>
                <c:pt idx="21616">
                  <c:v>110XX S CAMPBELL AV</c:v>
                </c:pt>
                <c:pt idx="21617">
                  <c:v>110XX S HARDING AVE</c:v>
                </c:pt>
                <c:pt idx="21618">
                  <c:v>110XX S HERMOSA AVE</c:v>
                </c:pt>
                <c:pt idx="21619">
                  <c:v>110XX S HOMEWOOD AV</c:v>
                </c:pt>
                <c:pt idx="21620">
                  <c:v>110XX S LAWNDALE AV</c:v>
                </c:pt>
                <c:pt idx="21621">
                  <c:v>110XX S LONGWOOD DR</c:v>
                </c:pt>
                <c:pt idx="21622">
                  <c:v>110XX S MICHIGAN AV</c:v>
                </c:pt>
                <c:pt idx="21623">
                  <c:v>110XX S MILLARD AVE</c:v>
                </c:pt>
                <c:pt idx="21624">
                  <c:v>110XX S PROSPECT AV</c:v>
                </c:pt>
                <c:pt idx="21625">
                  <c:v>110XX S SANGAMON ST</c:v>
                </c:pt>
                <c:pt idx="21626">
                  <c:v>110XX S TORRENCE AV</c:v>
                </c:pt>
                <c:pt idx="21627">
                  <c:v>111XX S ARTESIAN AV</c:v>
                </c:pt>
                <c:pt idx="21628">
                  <c:v>111XX S EDBROOKE AV</c:v>
                </c:pt>
                <c:pt idx="21629">
                  <c:v>111XX S EMERALD AVE</c:v>
                </c:pt>
                <c:pt idx="21630">
                  <c:v>111XX S INDIANA AVE</c:v>
                </c:pt>
                <c:pt idx="21631">
                  <c:v>111XX S LANGLEY AVE</c:v>
                </c:pt>
                <c:pt idx="21632">
                  <c:v>111XX S PARNELL AVE</c:v>
                </c:pt>
                <c:pt idx="21633">
                  <c:v>111XX S ROCKWELL ST</c:v>
                </c:pt>
                <c:pt idx="21634">
                  <c:v>111XX S ST LOUIS AV</c:v>
                </c:pt>
                <c:pt idx="21635">
                  <c:v>111XX S STEWART AVE</c:v>
                </c:pt>
                <c:pt idx="21636">
                  <c:v>111XX S TRUMBULL AV</c:v>
                </c:pt>
                <c:pt idx="21637">
                  <c:v>111XX S WESTERN AVE</c:v>
                </c:pt>
                <c:pt idx="21638">
                  <c:v>112XX S ABERDEEN ST</c:v>
                </c:pt>
                <c:pt idx="21639">
                  <c:v>112XX S ASHLAND AVE</c:v>
                </c:pt>
                <c:pt idx="21640">
                  <c:v>112XX S CAMPBELL AV</c:v>
                </c:pt>
                <c:pt idx="21641">
                  <c:v>112XX S CORLISS AVE</c:v>
                </c:pt>
                <c:pt idx="21642">
                  <c:v>112XX S HERMOSA AVE</c:v>
                </c:pt>
                <c:pt idx="21643">
                  <c:v>112XX S HOMEWOOD AV</c:v>
                </c:pt>
                <c:pt idx="21644">
                  <c:v>112XX S LONGWOOD DR</c:v>
                </c:pt>
                <c:pt idx="21645">
                  <c:v>112XX S LOTHAIR AVE</c:v>
                </c:pt>
                <c:pt idx="21646">
                  <c:v>112XX S MICHIGAN AV</c:v>
                </c:pt>
                <c:pt idx="21647">
                  <c:v>112XX S MILLARD AVE</c:v>
                </c:pt>
                <c:pt idx="21648">
                  <c:v>112XX S SANGAMON ST</c:v>
                </c:pt>
                <c:pt idx="21649">
                  <c:v>112XX S TORRENCE AV</c:v>
                </c:pt>
                <c:pt idx="21650">
                  <c:v>113XX S ARTESIAN AV</c:v>
                </c:pt>
                <c:pt idx="21651">
                  <c:v>113XX S EDBROOKE AV</c:v>
                </c:pt>
                <c:pt idx="21652">
                  <c:v>113XX S EMERALD AVE</c:v>
                </c:pt>
                <c:pt idx="21653">
                  <c:v>113XX S HARVARD AVE</c:v>
                </c:pt>
                <c:pt idx="21654">
                  <c:v>113XX S INDIANA AVE</c:v>
                </c:pt>
                <c:pt idx="21655">
                  <c:v>113XX S LANGLEY AVE</c:v>
                </c:pt>
                <c:pt idx="21656">
                  <c:v>113XX S PARNELL AVE</c:v>
                </c:pt>
                <c:pt idx="21657">
                  <c:v>113XX S PRAIRIE AVE</c:v>
                </c:pt>
                <c:pt idx="21658">
                  <c:v>113XX S ROCKWELL ST</c:v>
                </c:pt>
                <c:pt idx="21659">
                  <c:v>113XX S ST LOUIS AV</c:v>
                </c:pt>
                <c:pt idx="21660">
                  <c:v>113XX S STEWART AVE</c:v>
                </c:pt>
                <c:pt idx="21661">
                  <c:v>113XX S TRUMBULL AV</c:v>
                </c:pt>
                <c:pt idx="21662">
                  <c:v>113XX S WESTERN AVE</c:v>
                </c:pt>
                <c:pt idx="21663">
                  <c:v>114XX S ABERDEEN ST</c:v>
                </c:pt>
                <c:pt idx="21664">
                  <c:v>114XX S ASHLAND AVE</c:v>
                </c:pt>
                <c:pt idx="21665">
                  <c:v>114XX S CALUMET AVE</c:v>
                </c:pt>
                <c:pt idx="21666">
                  <c:v>114XX S CAMPBELL AV</c:v>
                </c:pt>
                <c:pt idx="21667">
                  <c:v>114XX S HERMOSA AVE</c:v>
                </c:pt>
                <c:pt idx="21668">
                  <c:v>114XX S HOMEWOOD AV</c:v>
                </c:pt>
                <c:pt idx="21669">
                  <c:v>114XX S LONGWOOD DR</c:v>
                </c:pt>
                <c:pt idx="21670">
                  <c:v>114XX S LOTHAIR AVE</c:v>
                </c:pt>
                <c:pt idx="21671">
                  <c:v>114XX S MICHIGAN AV</c:v>
                </c:pt>
                <c:pt idx="21672">
                  <c:v>114XX S MILLARD AVE</c:v>
                </c:pt>
                <c:pt idx="21673">
                  <c:v>114XX S TORRENCE AV</c:v>
                </c:pt>
                <c:pt idx="21674">
                  <c:v>114XX S WATKINS AVE</c:v>
                </c:pt>
                <c:pt idx="21675">
                  <c:v>115XX S ARTESIAN AV</c:v>
                </c:pt>
                <c:pt idx="21676">
                  <c:v>115XX S HARVARD AVE</c:v>
                </c:pt>
                <c:pt idx="21677">
                  <c:v>115XX S INDIANA AVE</c:v>
                </c:pt>
                <c:pt idx="21678">
                  <c:v>115XX S PARNELL AVE</c:v>
                </c:pt>
                <c:pt idx="21679">
                  <c:v>115XX S PRAIRIE AVE</c:v>
                </c:pt>
                <c:pt idx="21680">
                  <c:v>115XX S STEWART AVE</c:v>
                </c:pt>
                <c:pt idx="21681">
                  <c:v>115XX S WESTERN AVE</c:v>
                </c:pt>
                <c:pt idx="21682">
                  <c:v>116XX S ABERDEEN ST</c:v>
                </c:pt>
                <c:pt idx="21683">
                  <c:v>116XX S ASHLAND AVE</c:v>
                </c:pt>
                <c:pt idx="21684">
                  <c:v>116XX S CAMPBELL AV</c:v>
                </c:pt>
                <c:pt idx="21685">
                  <c:v>116XX S LA SALLE ST</c:v>
                </c:pt>
                <c:pt idx="21686">
                  <c:v>116XX S LONGWOOD DR</c:v>
                </c:pt>
                <c:pt idx="21687">
                  <c:v>116XX S MICHIGAN AV</c:v>
                </c:pt>
                <c:pt idx="21688">
                  <c:v>116XX S SANGAMON ST</c:v>
                </c:pt>
                <c:pt idx="21689">
                  <c:v>116XX S TORRENCE AV</c:v>
                </c:pt>
                <c:pt idx="21690">
                  <c:v>116XX S WATKINS AVE</c:v>
                </c:pt>
                <c:pt idx="21691">
                  <c:v>117XX S ARTESIAN AV</c:v>
                </c:pt>
                <c:pt idx="21692">
                  <c:v>117XX S HARVARD AVE</c:v>
                </c:pt>
                <c:pt idx="21693">
                  <c:v>117XX S INDIANA AVE</c:v>
                </c:pt>
                <c:pt idx="21694">
                  <c:v>117XX S PARNELL AVE</c:v>
                </c:pt>
                <c:pt idx="21695">
                  <c:v>117XX S PRAIRIE AVE</c:v>
                </c:pt>
                <c:pt idx="21696">
                  <c:v>117XX S STEWART AVE</c:v>
                </c:pt>
                <c:pt idx="21697">
                  <c:v>117XX S WESTERN AVE</c:v>
                </c:pt>
                <c:pt idx="21698">
                  <c:v>118XX S ASHLAND AVE</c:v>
                </c:pt>
                <c:pt idx="21699">
                  <c:v>118XX S CAMPBELL AV</c:v>
                </c:pt>
                <c:pt idx="21700">
                  <c:v>118XX S LA SALLE ST</c:v>
                </c:pt>
                <c:pt idx="21701">
                  <c:v>118XX S LONGWOOD DR</c:v>
                </c:pt>
                <c:pt idx="21702">
                  <c:v>118XX S MICHIGAN AV</c:v>
                </c:pt>
                <c:pt idx="21703">
                  <c:v>118XX S SANGAMON ST</c:v>
                </c:pt>
                <c:pt idx="21704">
                  <c:v>118XX S WATKINS AVE</c:v>
                </c:pt>
                <c:pt idx="21705">
                  <c:v>119XX S EMERALD AVE</c:v>
                </c:pt>
                <c:pt idx="21706">
                  <c:v>119XX S HARVARD AVE</c:v>
                </c:pt>
                <c:pt idx="21707">
                  <c:v>119XX S INDIANA AVE</c:v>
                </c:pt>
                <c:pt idx="21708">
                  <c:v>119XX S PARNELL AVE</c:v>
                </c:pt>
                <c:pt idx="21709">
                  <c:v>119XX S PRAIRIE AVE</c:v>
                </c:pt>
                <c:pt idx="21710">
                  <c:v>119XX S STEWART AVE</c:v>
                </c:pt>
                <c:pt idx="21711">
                  <c:v>120XX S EDBROOKE AV</c:v>
                </c:pt>
                <c:pt idx="21712">
                  <c:v>120XX S EMERALD AVE</c:v>
                </c:pt>
                <c:pt idx="21713">
                  <c:v>120XX S HARVARD AVE</c:v>
                </c:pt>
                <c:pt idx="21714">
                  <c:v>120XX S INDIANA AVE</c:v>
                </c:pt>
                <c:pt idx="21715">
                  <c:v>120XX S PARNELL AVE</c:v>
                </c:pt>
                <c:pt idx="21716">
                  <c:v>120XX S PRAIRIE AVE</c:v>
                </c:pt>
                <c:pt idx="21717">
                  <c:v>120XX S STEWART AVE</c:v>
                </c:pt>
                <c:pt idx="21718">
                  <c:v>121XX S ASHLAND AVE</c:v>
                </c:pt>
                <c:pt idx="21719">
                  <c:v>121XX S LA SALLE ST</c:v>
                </c:pt>
                <c:pt idx="21720">
                  <c:v>121XX S MICHIGAN AV</c:v>
                </c:pt>
                <c:pt idx="21721">
                  <c:v>122XX S EMERALD AVE</c:v>
                </c:pt>
                <c:pt idx="21722">
                  <c:v>122XX S HARVARD AVE</c:v>
                </c:pt>
                <c:pt idx="21723">
                  <c:v>122XX S INDIANA AVE</c:v>
                </c:pt>
                <c:pt idx="21724">
                  <c:v>122XX S PARNELL AVE</c:v>
                </c:pt>
                <c:pt idx="21725">
                  <c:v>122XX S STEWART AVE</c:v>
                </c:pt>
                <c:pt idx="21726">
                  <c:v>123XX S LA SALLE ST</c:v>
                </c:pt>
                <c:pt idx="21727">
                  <c:v>123XX S MICHIGAN AV</c:v>
                </c:pt>
                <c:pt idx="21728">
                  <c:v>124XX S EMERALD AVE</c:v>
                </c:pt>
                <c:pt idx="21729">
                  <c:v>124XX S HARVARD AVE</c:v>
                </c:pt>
                <c:pt idx="21730">
                  <c:v>124XX S INDIANA AVE</c:v>
                </c:pt>
                <c:pt idx="21731">
                  <c:v>124XX S PARNELL AVE</c:v>
                </c:pt>
                <c:pt idx="21732">
                  <c:v>124XX S STEWART AVE</c:v>
                </c:pt>
                <c:pt idx="21733">
                  <c:v>125XX S LA SALLE ST</c:v>
                </c:pt>
                <c:pt idx="21734">
                  <c:v>125XX S MICHIGAN AV</c:v>
                </c:pt>
                <c:pt idx="21735">
                  <c:v>126XX S EDBROOKE AV</c:v>
                </c:pt>
                <c:pt idx="21736">
                  <c:v>126XX S EMERALD AVE</c:v>
                </c:pt>
                <c:pt idx="21737">
                  <c:v>126XX S EXCHANGE AV</c:v>
                </c:pt>
                <c:pt idx="21738">
                  <c:v>126XX S HARVARD AVE</c:v>
                </c:pt>
                <c:pt idx="21739">
                  <c:v>126XX S INDIANA AVE</c:v>
                </c:pt>
                <c:pt idx="21740">
                  <c:v>126XX S MUSKEGON AV</c:v>
                </c:pt>
                <c:pt idx="21741">
                  <c:v>126XX S PARNELL AVE</c:v>
                </c:pt>
                <c:pt idx="21742">
                  <c:v>126XX S SAGINAW AVE</c:v>
                </c:pt>
                <c:pt idx="21743">
                  <c:v>126XX S STEWART AVE</c:v>
                </c:pt>
                <c:pt idx="21744">
                  <c:v>127XX S ASHLAND AVE</c:v>
                </c:pt>
                <c:pt idx="21745">
                  <c:v>127XX S ESCANABA AV</c:v>
                </c:pt>
                <c:pt idx="21746">
                  <c:v>127XX S MANISTEE AV</c:v>
                </c:pt>
                <c:pt idx="21747">
                  <c:v>127XX S SANGAMON ST</c:v>
                </c:pt>
                <c:pt idx="21748">
                  <c:v>127XX S TORRENCE AV</c:v>
                </c:pt>
                <c:pt idx="21749">
                  <c:v>128XX S EMERALD AVE</c:v>
                </c:pt>
                <c:pt idx="21750">
                  <c:v>128XX S EXCHANGE AV</c:v>
                </c:pt>
                <c:pt idx="21751">
                  <c:v>128XX S INDIANA AVE</c:v>
                </c:pt>
                <c:pt idx="21752">
                  <c:v>128XX S MUSKEGON AV</c:v>
                </c:pt>
                <c:pt idx="21753">
                  <c:v>128XX S PARNELL AVE</c:v>
                </c:pt>
                <c:pt idx="21754">
                  <c:v>128XX S SAGINAW AVE</c:v>
                </c:pt>
                <c:pt idx="21755">
                  <c:v>129XX S ESCANABA AV</c:v>
                </c:pt>
                <c:pt idx="21756">
                  <c:v>129XX S MANISTEE AV</c:v>
                </c:pt>
                <c:pt idx="21757">
                  <c:v>129XX S SANGAMON ST</c:v>
                </c:pt>
                <c:pt idx="21758">
                  <c:v>130XX S BUFFALO AVE</c:v>
                </c:pt>
                <c:pt idx="21759">
                  <c:v>130XX S ESCANABA AV</c:v>
                </c:pt>
                <c:pt idx="21760">
                  <c:v>130XX S MANISTEE AV</c:v>
                </c:pt>
                <c:pt idx="21761">
                  <c:v>130XX S TORRENCE AV</c:v>
                </c:pt>
                <c:pt idx="21762">
                  <c:v>131XX S BRAINARD AV</c:v>
                </c:pt>
                <c:pt idx="21763">
                  <c:v>131XX S BRANDON AVE</c:v>
                </c:pt>
                <c:pt idx="21764">
                  <c:v>131XX S EBERHART AV</c:v>
                </c:pt>
                <c:pt idx="21765">
                  <c:v>131XX S EXCHANGE AV</c:v>
                </c:pt>
                <c:pt idx="21766">
                  <c:v>131XX S HOUSTON AVE</c:v>
                </c:pt>
                <c:pt idx="21767">
                  <c:v>131XX S INDIANA AVE</c:v>
                </c:pt>
                <c:pt idx="21768">
                  <c:v>131XX S LANGLEY AVE</c:v>
                </c:pt>
                <c:pt idx="21769">
                  <c:v>131XX S MACKINAW AV</c:v>
                </c:pt>
                <c:pt idx="21770">
                  <c:v>131XX S MUSKEGON AV</c:v>
                </c:pt>
                <c:pt idx="21771">
                  <c:v>132XX S BUFFALO AVE</c:v>
                </c:pt>
                <c:pt idx="21772">
                  <c:v>132XX S CORLISS AVE</c:v>
                </c:pt>
                <c:pt idx="21773">
                  <c:v>132XX S ESCANABA AV</c:v>
                </c:pt>
                <c:pt idx="21774">
                  <c:v>132XX S TORRENCE AV</c:v>
                </c:pt>
                <c:pt idx="21775">
                  <c:v>133XX S BRAINARD AV</c:v>
                </c:pt>
                <c:pt idx="21776">
                  <c:v>133XX S BRANDON AVE</c:v>
                </c:pt>
                <c:pt idx="21777">
                  <c:v>133XX S EBERHART AV</c:v>
                </c:pt>
                <c:pt idx="21778">
                  <c:v>133XX S EDBROOKE AV</c:v>
                </c:pt>
                <c:pt idx="21779">
                  <c:v>133XX S HOUSTON AVE</c:v>
                </c:pt>
                <c:pt idx="21780">
                  <c:v>133XX S INDIANA AVE</c:v>
                </c:pt>
                <c:pt idx="21781">
                  <c:v>133XX S LANGLEY AVE</c:v>
                </c:pt>
                <c:pt idx="21782">
                  <c:v>133XX S MACKINAW AV</c:v>
                </c:pt>
                <c:pt idx="21783">
                  <c:v>133XX S PRAIRIE AVE</c:v>
                </c:pt>
                <c:pt idx="21784">
                  <c:v>134XX S BUFFALO AVE</c:v>
                </c:pt>
                <c:pt idx="21785">
                  <c:v>134XX S CORLISS AVE</c:v>
                </c:pt>
                <c:pt idx="21786">
                  <c:v>134XX S TORRENCE AV</c:v>
                </c:pt>
                <c:pt idx="21787">
                  <c:v>135XX S BRAINARD AV</c:v>
                </c:pt>
                <c:pt idx="21788">
                  <c:v>135XX S BRANDON AVE</c:v>
                </c:pt>
                <c:pt idx="21789">
                  <c:v>135XX S INDIANA AVE</c:v>
                </c:pt>
                <c:pt idx="21790">
                  <c:v>135XX S MACKINAW AV</c:v>
                </c:pt>
                <c:pt idx="21791">
                  <c:v>136XX S BUFFALO AVE</c:v>
                </c:pt>
                <c:pt idx="21792">
                  <c:v>136XX S TORRENCE AV</c:v>
                </c:pt>
                <c:pt idx="21793">
                  <c:v>137XX S BRAINARD AV</c:v>
                </c:pt>
                <c:pt idx="21794">
                  <c:v>137XX S INDIANA AVE</c:v>
                </c:pt>
                <c:pt idx="21795">
                  <c:v>0000X E CULLERTON ST</c:v>
                </c:pt>
                <c:pt idx="21796">
                  <c:v>0000X E JACKSON BLVD</c:v>
                </c:pt>
                <c:pt idx="21797">
                  <c:v>0000X E ROOSEVELT RD</c:v>
                </c:pt>
                <c:pt idx="21798">
                  <c:v>0000X N CAMPBELL AVE</c:v>
                </c:pt>
                <c:pt idx="21799">
                  <c:v>0000X N KILBOURN AVE</c:v>
                </c:pt>
                <c:pt idx="21800">
                  <c:v>0000X N LAKEFRONT DR</c:v>
                </c:pt>
                <c:pt idx="21801">
                  <c:v>0000X N LAVERGNE AVE</c:v>
                </c:pt>
                <c:pt idx="21802">
                  <c:v>0000X N LOCKWOOD AVE</c:v>
                </c:pt>
                <c:pt idx="21803">
                  <c:v>0000X N MICHIGAN AVE</c:v>
                </c:pt>
                <c:pt idx="21804">
                  <c:v>0000X S CDNFIDENTIAL</c:v>
                </c:pt>
                <c:pt idx="21805">
                  <c:v>0000X S FRANCISCO AV</c:v>
                </c:pt>
                <c:pt idx="21806">
                  <c:v>0000X S JEFFERSON ST</c:v>
                </c:pt>
                <c:pt idx="21807">
                  <c:v>0000X S MAYFIELD AVE</c:v>
                </c:pt>
                <c:pt idx="21808">
                  <c:v>0000X S PARKSIDE AVE</c:v>
                </c:pt>
                <c:pt idx="21809">
                  <c:v>0000X S RIVERSIDE PZ</c:v>
                </c:pt>
                <c:pt idx="21810">
                  <c:v>0000X S ST LOUIS AVE</c:v>
                </c:pt>
                <c:pt idx="21811">
                  <c:v>0000X S WASHTENAW AV</c:v>
                </c:pt>
                <c:pt idx="21812">
                  <c:v>0000X W CULLERTON ST</c:v>
                </c:pt>
                <c:pt idx="21813">
                  <c:v>0000X W FULLERTON DR</c:v>
                </c:pt>
                <c:pt idx="21814">
                  <c:v>0000X W JACKSON BLVD</c:v>
                </c:pt>
                <c:pt idx="21815">
                  <c:v>0000X W ROOSEVELT RD</c:v>
                </c:pt>
                <c:pt idx="21816">
                  <c:v>0000X W STEVENSON XP</c:v>
                </c:pt>
                <c:pt idx="21817">
                  <c:v>001XX E MARQUETTE RD</c:v>
                </c:pt>
                <c:pt idx="21818">
                  <c:v>001XX N CARPENTER ST</c:v>
                </c:pt>
                <c:pt idx="21819">
                  <c:v>001XX N ELIZABETH ST</c:v>
                </c:pt>
                <c:pt idx="21820">
                  <c:v>001XX N FRANCISCO AV</c:v>
                </c:pt>
                <c:pt idx="21821">
                  <c:v>001XX N HERMITAGE AV</c:v>
                </c:pt>
                <c:pt idx="21822">
                  <c:v>001XX N JEFFERSON ST</c:v>
                </c:pt>
                <c:pt idx="21823">
                  <c:v>001XX N LA CROSSE AV</c:v>
                </c:pt>
                <c:pt idx="21824">
                  <c:v>001XX N LECLAIRE AVE</c:v>
                </c:pt>
                <c:pt idx="21825">
                  <c:v>001XX N MAYFIELD AVE</c:v>
                </c:pt>
                <c:pt idx="21826">
                  <c:v>001XX N PARKSIDE AVE</c:v>
                </c:pt>
                <c:pt idx="21827">
                  <c:v>001XX N RIVERSIDE PZ</c:v>
                </c:pt>
                <c:pt idx="21828">
                  <c:v>001XX S CAMPBELL AVE</c:v>
                </c:pt>
                <c:pt idx="21829">
                  <c:v>001XX S KILBOURN AVE</c:v>
                </c:pt>
                <c:pt idx="21830">
                  <c:v>001XX S LAVERGNE AVE</c:v>
                </c:pt>
                <c:pt idx="21831">
                  <c:v>001XX S LOCKWOOD AVE</c:v>
                </c:pt>
                <c:pt idx="21832">
                  <c:v>001XX S MICHIGAN AVE</c:v>
                </c:pt>
                <c:pt idx="21833">
                  <c:v>001XX S SPAULDING AV</c:v>
                </c:pt>
                <c:pt idx="21834">
                  <c:v>001XX W FULLERTON AV</c:v>
                </c:pt>
                <c:pt idx="21835">
                  <c:v>001XX W MARQUETTE RD</c:v>
                </c:pt>
                <c:pt idx="21836">
                  <c:v>001XX W MENOMONEE ST</c:v>
                </c:pt>
                <c:pt idx="21837">
                  <c:v>001XX W VAN BUREN ST</c:v>
                </c:pt>
                <c:pt idx="21838">
                  <c:v>002XX E CULLERTON ST</c:v>
                </c:pt>
                <c:pt idx="21839">
                  <c:v>002XX E ROOSEVELT RD</c:v>
                </c:pt>
                <c:pt idx="21840">
                  <c:v>002XX N CAMPBELL AVE</c:v>
                </c:pt>
                <c:pt idx="21841">
                  <c:v>002XX N KEYSTONE AVE</c:v>
                </c:pt>
                <c:pt idx="21842">
                  <c:v>002XX N KILBOURN AVE</c:v>
                </c:pt>
                <c:pt idx="21843">
                  <c:v>002XX N LAKEFRONT DR</c:v>
                </c:pt>
                <c:pt idx="21844">
                  <c:v>002XX N LAVERGNE AVE</c:v>
                </c:pt>
                <c:pt idx="21845">
                  <c:v>002XX N LOCKWOOD AVE</c:v>
                </c:pt>
                <c:pt idx="21846">
                  <c:v>002XX N MICHIGAN AVE</c:v>
                </c:pt>
                <c:pt idx="21847">
                  <c:v>002XX N WACKER DR ER</c:v>
                </c:pt>
                <c:pt idx="21848">
                  <c:v>002XX N WESTSHORE DR</c:v>
                </c:pt>
                <c:pt idx="21849">
                  <c:v>002XX S FRANCISCO AV</c:v>
                </c:pt>
                <c:pt idx="21850">
                  <c:v>002XX S JEFFERSON ST</c:v>
                </c:pt>
                <c:pt idx="21851">
                  <c:v>002XX S RIVERSIDE PZ</c:v>
                </c:pt>
                <c:pt idx="21852">
                  <c:v>002XX S ST LOUIS AVE</c:v>
                </c:pt>
                <c:pt idx="21853">
                  <c:v>002XX S WASHTENAW AV</c:v>
                </c:pt>
                <c:pt idx="21854">
                  <c:v>002XX W ALEXANDER ST</c:v>
                </c:pt>
                <c:pt idx="21855">
                  <c:v>002XX W CULLERTON ST</c:v>
                </c:pt>
                <c:pt idx="21856">
                  <c:v>002XX W FULLERTON DR</c:v>
                </c:pt>
                <c:pt idx="21857">
                  <c:v>002XX W INSTITUTE PL</c:v>
                </c:pt>
                <c:pt idx="21858">
                  <c:v>002XX W JACKSON BLVD</c:v>
                </c:pt>
                <c:pt idx="21859">
                  <c:v>002XX W ROOSEVELT RD</c:v>
                </c:pt>
                <c:pt idx="21860">
                  <c:v>003XX E MARQUETTE RD</c:v>
                </c:pt>
                <c:pt idx="21861">
                  <c:v>003XX E OAKWOOD BLVD</c:v>
                </c:pt>
                <c:pt idx="21862">
                  <c:v>003XX N ARTESIAN AVE</c:v>
                </c:pt>
                <c:pt idx="21863">
                  <c:v>003XX N CARPENTER ST</c:v>
                </c:pt>
                <c:pt idx="21864">
                  <c:v>003XX N ELIZABETH ST</c:v>
                </c:pt>
                <c:pt idx="21865">
                  <c:v>003XX N FRANCISCO AV</c:v>
                </c:pt>
                <c:pt idx="21866">
                  <c:v>003XX N JEFFERSON ST</c:v>
                </c:pt>
                <c:pt idx="21867">
                  <c:v>003XX N MAPLEWOOD AV</c:v>
                </c:pt>
                <c:pt idx="21868">
                  <c:v>003XX N MAYFIELD AVE</c:v>
                </c:pt>
                <c:pt idx="21869">
                  <c:v>003XX N MILWAUKEE AV</c:v>
                </c:pt>
                <c:pt idx="21870">
                  <c:v>003XX N PARKSIDE AVE</c:v>
                </c:pt>
                <c:pt idx="21871">
                  <c:v>003XX N ST LOUIS AVE</c:v>
                </c:pt>
                <c:pt idx="21872">
                  <c:v>003XX S CAMPBELL AVE</c:v>
                </c:pt>
                <c:pt idx="21873">
                  <c:v>003XX S KILBOURN AVE</c:v>
                </c:pt>
                <c:pt idx="21874">
                  <c:v>003XX S LAVERGNE AVE</c:v>
                </c:pt>
                <c:pt idx="21875">
                  <c:v>003XX S LOCKWOOD AVE</c:v>
                </c:pt>
                <c:pt idx="21876">
                  <c:v>003XX S MICHIGAN AVE</c:v>
                </c:pt>
                <c:pt idx="21877">
                  <c:v>003XX S SPAULDING AV</c:v>
                </c:pt>
                <c:pt idx="21878">
                  <c:v>003XX W ARMITAGE AVE</c:v>
                </c:pt>
                <c:pt idx="21879">
                  <c:v>003XX W EVERGREEN AV</c:v>
                </c:pt>
                <c:pt idx="21880">
                  <c:v>003XX W FULLERTON AV</c:v>
                </c:pt>
                <c:pt idx="21881">
                  <c:v>003XX W FULLERTON PW</c:v>
                </c:pt>
                <c:pt idx="21882">
                  <c:v>003XX W MARQUETTE RD</c:v>
                </c:pt>
                <c:pt idx="21883">
                  <c:v>003XX W MENOMONEE ST</c:v>
                </c:pt>
                <c:pt idx="21884">
                  <c:v>003XX W VAN BUREN ST</c:v>
                </c:pt>
                <c:pt idx="21885">
                  <c:v>003XX W WISCONSIN ST</c:v>
                </c:pt>
                <c:pt idx="21886">
                  <c:v>004XX N CAMPBELL AVE</c:v>
                </c:pt>
                <c:pt idx="21887">
                  <c:v>004XX N CLAREMONT AV</c:v>
                </c:pt>
                <c:pt idx="21888">
                  <c:v>004XX N KILBOURN AVE</c:v>
                </c:pt>
                <c:pt idx="21889">
                  <c:v>004XX N LAVERGNE AVE</c:v>
                </c:pt>
                <c:pt idx="21890">
                  <c:v>004XX N LAWNDALE AVE</c:v>
                </c:pt>
                <c:pt idx="21891">
                  <c:v>004XX N LOCKWOOD AVE</c:v>
                </c:pt>
                <c:pt idx="21892">
                  <c:v>004XX N MICHIGAN AVE</c:v>
                </c:pt>
                <c:pt idx="21893">
                  <c:v>004XX N RIDGEWAY AVE</c:v>
                </c:pt>
                <c:pt idx="21894">
                  <c:v>004XX N SPAULDING AV</c:v>
                </c:pt>
                <c:pt idx="21895">
                  <c:v>004XX N WATERSIDE DR</c:v>
                </c:pt>
                <c:pt idx="21896">
                  <c:v>004XX S FINANCIAL PL</c:v>
                </c:pt>
                <c:pt idx="21897">
                  <c:v>004XX S JEFFERSON ST</c:v>
                </c:pt>
                <c:pt idx="21898">
                  <c:v>004XX S LAKEHURST RD</c:v>
                </c:pt>
                <c:pt idx="21899">
                  <c:v>004XX S ST LOUIS AVE</c:v>
                </c:pt>
                <c:pt idx="21900">
                  <c:v>004XX W BLACKHAWK ST</c:v>
                </c:pt>
                <c:pt idx="21901">
                  <c:v>004XX W ENGLEWOOD AV</c:v>
                </c:pt>
                <c:pt idx="21902">
                  <c:v>004XX W JACKSON BLVD</c:v>
                </c:pt>
                <c:pt idx="21903">
                  <c:v>004XX W ROOSEVELT RD</c:v>
                </c:pt>
                <c:pt idx="21904">
                  <c:v>005XX E BROWNING AVE</c:v>
                </c:pt>
                <c:pt idx="21905">
                  <c:v>005XX E MARQUETTE RD</c:v>
                </c:pt>
                <c:pt idx="21906">
                  <c:v>005XX E OAKWOOD BLVD</c:v>
                </c:pt>
                <c:pt idx="21907">
                  <c:v>005XX N ARTESIAN AVE</c:v>
                </c:pt>
                <c:pt idx="21908">
                  <c:v>005XX N ELIZABETH ST</c:v>
                </c:pt>
                <c:pt idx="21909">
                  <c:v>005XX N HERMITAGE AV</c:v>
                </c:pt>
                <c:pt idx="21910">
                  <c:v>005XX N KINGSBURY ST</c:v>
                </c:pt>
                <c:pt idx="21911">
                  <c:v>005XX N LECLAIRE AVE</c:v>
                </c:pt>
                <c:pt idx="21912">
                  <c:v>005XX N MAYFIELD AVE</c:v>
                </c:pt>
                <c:pt idx="21913">
                  <c:v>005XX N MILWAUKEE AV</c:v>
                </c:pt>
                <c:pt idx="21914">
                  <c:v>005XX N PARKSIDE AVE</c:v>
                </c:pt>
                <c:pt idx="21915">
                  <c:v>005XX N ST LOUIS AVE</c:v>
                </c:pt>
                <c:pt idx="21916">
                  <c:v>005XX N TRUMBULL AVE</c:v>
                </c:pt>
                <c:pt idx="21917">
                  <c:v>005XX S CAMPBELL AVE</c:v>
                </c:pt>
                <c:pt idx="21918">
                  <c:v>005XX S CLAREMONT AV</c:v>
                </c:pt>
                <c:pt idx="21919">
                  <c:v>005XX S KILBOURN AVE</c:v>
                </c:pt>
                <c:pt idx="21920">
                  <c:v>005XX S LAVERGNE AVE</c:v>
                </c:pt>
                <c:pt idx="21921">
                  <c:v>005XX S LOCKWOOD AVE</c:v>
                </c:pt>
                <c:pt idx="21922">
                  <c:v>005XX S MICHIGAN AVE</c:v>
                </c:pt>
                <c:pt idx="21923">
                  <c:v>005XX W ARLINGTON PL</c:v>
                </c:pt>
                <c:pt idx="21924">
                  <c:v>005XX W ARMITAGE AVE</c:v>
                </c:pt>
                <c:pt idx="21925">
                  <c:v>005XX W FULLERTON AV</c:v>
                </c:pt>
                <c:pt idx="21926">
                  <c:v>005XX W FULLERTON PW</c:v>
                </c:pt>
                <c:pt idx="21927">
                  <c:v>005XX W HAWTHORNE PL</c:v>
                </c:pt>
                <c:pt idx="21928">
                  <c:v>005XX W MARQUETTE RD</c:v>
                </c:pt>
                <c:pt idx="21929">
                  <c:v>005XX W MENOMONEE ST</c:v>
                </c:pt>
                <c:pt idx="21930">
                  <c:v>005XX W VAN BUREN ST</c:v>
                </c:pt>
                <c:pt idx="21931">
                  <c:v>005XX W WISCONSIN ST</c:v>
                </c:pt>
                <c:pt idx="21932">
                  <c:v>006XX E GROVELAND PK</c:v>
                </c:pt>
                <c:pt idx="21933">
                  <c:v>006XX N CAMPBELL AVE</c:v>
                </c:pt>
                <c:pt idx="21934">
                  <c:v>006XX N FAIRBANKS CT</c:v>
                </c:pt>
                <c:pt idx="21935">
                  <c:v>006XX N Fairbanks Ct</c:v>
                </c:pt>
                <c:pt idx="21936">
                  <c:v>006XX N KILBOURN AVE</c:v>
                </c:pt>
                <c:pt idx="21937">
                  <c:v>006XX N LAVERGNE AVE</c:v>
                </c:pt>
                <c:pt idx="21938">
                  <c:v>006XX N LAWNDALE AVE</c:v>
                </c:pt>
                <c:pt idx="21939">
                  <c:v>006XX N LOCKWOOD AVE</c:v>
                </c:pt>
                <c:pt idx="21940">
                  <c:v>006XX N MICHIGAN AVE</c:v>
                </c:pt>
                <c:pt idx="21941">
                  <c:v>006XX N RIDGEWAY AVE</c:v>
                </c:pt>
                <c:pt idx="21942">
                  <c:v>006XX N SPAULDING AV</c:v>
                </c:pt>
                <c:pt idx="21943">
                  <c:v>006XX S FINANCIAL PL</c:v>
                </c:pt>
                <c:pt idx="21944">
                  <c:v>006XX S FRANCISCO AV</c:v>
                </c:pt>
                <c:pt idx="21945">
                  <c:v>006XX S HERMITAGE AV</c:v>
                </c:pt>
                <c:pt idx="21946">
                  <c:v>006XX S JEFFERSON ST</c:v>
                </c:pt>
                <c:pt idx="21947">
                  <c:v>006XX S ST LOUIS AVE</c:v>
                </c:pt>
                <c:pt idx="21948">
                  <c:v>006XX S WASHTENAW AV</c:v>
                </c:pt>
                <c:pt idx="21949">
                  <c:v>006XX W BLACKHAWK ST</c:v>
                </c:pt>
                <c:pt idx="21950">
                  <c:v>006XX W CORNELIA AVE</c:v>
                </c:pt>
                <c:pt idx="21951">
                  <c:v>006XX W ENGLEWOOD AV</c:v>
                </c:pt>
                <c:pt idx="21952">
                  <c:v>006XX W JACKSON BLVD</c:v>
                </c:pt>
                <c:pt idx="21953">
                  <c:v>006XX W MONTROSE AVE</c:v>
                </c:pt>
                <c:pt idx="21954">
                  <c:v>006XX W PATTERSON AV</c:v>
                </c:pt>
                <c:pt idx="21955">
                  <c:v>006XX W ROOSEVELT RD</c:v>
                </c:pt>
                <c:pt idx="21956">
                  <c:v>006XX W STEVENSON XP</c:v>
                </c:pt>
                <c:pt idx="21957">
                  <c:v>006XX W STRATFORD PL</c:v>
                </c:pt>
                <c:pt idx="21958">
                  <c:v>007XX E MARQUETTE RD</c:v>
                </c:pt>
                <c:pt idx="21959">
                  <c:v>007XX E OAKWOOD BLVD</c:v>
                </c:pt>
                <c:pt idx="21960">
                  <c:v>007XX N CARPENTER ST</c:v>
                </c:pt>
                <c:pt idx="21961">
                  <c:v>007XX N ELIZABETH ST</c:v>
                </c:pt>
                <c:pt idx="21962">
                  <c:v>007XX N KINGSBURY ST</c:v>
                </c:pt>
                <c:pt idx="21963">
                  <c:v>007XX N LECLAIRE AVE</c:v>
                </c:pt>
                <c:pt idx="21964">
                  <c:v>007XX N MAYFIELD AVE</c:v>
                </c:pt>
                <c:pt idx="21965">
                  <c:v>007XX N MILWAUKEE AV</c:v>
                </c:pt>
                <c:pt idx="21966">
                  <c:v>007XX N PARKSIDE AVE</c:v>
                </c:pt>
                <c:pt idx="21967">
                  <c:v>007XX N ST LOUIS AVE</c:v>
                </c:pt>
                <c:pt idx="21968">
                  <c:v>007XX N TRUMBULL AVE</c:v>
                </c:pt>
                <c:pt idx="21969">
                  <c:v>007XX N WASHTENAW AV</c:v>
                </c:pt>
                <c:pt idx="21970">
                  <c:v>007XX S CAMPBELL AVE</c:v>
                </c:pt>
                <c:pt idx="21971">
                  <c:v>007XX S CLAREMONT AV</c:v>
                </c:pt>
                <c:pt idx="21972">
                  <c:v>007XX S KILBOURN AVE</c:v>
                </c:pt>
                <c:pt idx="21973">
                  <c:v>007XX S LAVERGNE AVE</c:v>
                </c:pt>
                <c:pt idx="21974">
                  <c:v>007XX S LAWNDALE AVE</c:v>
                </c:pt>
                <c:pt idx="21975">
                  <c:v>007XX S LOCKWOOD AVE</c:v>
                </c:pt>
                <c:pt idx="21976">
                  <c:v>007XX S MICHIGAN AVE</c:v>
                </c:pt>
                <c:pt idx="21977">
                  <c:v>007XX S SPAULDING AV</c:v>
                </c:pt>
                <c:pt idx="21978">
                  <c:v>007XX W ARMITAGE AVE</c:v>
                </c:pt>
                <c:pt idx="21979">
                  <c:v>007XX W EVERGREEN AV</c:v>
                </c:pt>
                <c:pt idx="21980">
                  <c:v>007XX W FULLERTON AV</c:v>
                </c:pt>
                <c:pt idx="21981">
                  <c:v>007XX W MARQUETTE RD</c:v>
                </c:pt>
                <c:pt idx="21982">
                  <c:v>007XX W SCHUBERT AVE</c:v>
                </c:pt>
                <c:pt idx="21983">
                  <c:v>007XX W VAN BUREN ST</c:v>
                </c:pt>
                <c:pt idx="21984">
                  <c:v>007XX W WAVELAND AVE</c:v>
                </c:pt>
                <c:pt idx="21985">
                  <c:v>008XX N CAMPBELL AVE</c:v>
                </c:pt>
                <c:pt idx="21986">
                  <c:v>008XX N KEYSTONE AVE</c:v>
                </c:pt>
                <c:pt idx="21987">
                  <c:v>008XX N KILBOURN AVE</c:v>
                </c:pt>
                <c:pt idx="21988">
                  <c:v>008XX N LAVERGNE AVE</c:v>
                </c:pt>
                <c:pt idx="21989">
                  <c:v>008XX N LAWNDALE AVE</c:v>
                </c:pt>
                <c:pt idx="21990">
                  <c:v>008XX N LOCKWOOD AVE</c:v>
                </c:pt>
                <c:pt idx="21991">
                  <c:v>008XX N MICHIGAN AVE</c:v>
                </c:pt>
                <c:pt idx="21992">
                  <c:v>008XX N RIDGEWAY AVE</c:v>
                </c:pt>
                <c:pt idx="21993">
                  <c:v>008XX N SPAULDING AV</c:v>
                </c:pt>
                <c:pt idx="21994">
                  <c:v>008XX S CARPENTER ST</c:v>
                </c:pt>
                <c:pt idx="21995">
                  <c:v>008XX S FINANCIAL PL</c:v>
                </c:pt>
                <c:pt idx="21996">
                  <c:v>008XX S JEFFERSON ST</c:v>
                </c:pt>
                <c:pt idx="21997">
                  <c:v>008XX S ST LOUIS AVE</c:v>
                </c:pt>
                <c:pt idx="21998">
                  <c:v>008XX W BLACKHAWK ST</c:v>
                </c:pt>
                <c:pt idx="21999">
                  <c:v>008XX W CORNELIA AVE</c:v>
                </c:pt>
                <c:pt idx="22000">
                  <c:v>008XX W CULLERTON ST</c:v>
                </c:pt>
                <c:pt idx="22001">
                  <c:v>008XX W EXCHANGE AVE</c:v>
                </c:pt>
                <c:pt idx="22002">
                  <c:v>008XX W JACKSON BLVD</c:v>
                </c:pt>
                <c:pt idx="22003">
                  <c:v>008XX W LAWRENCE AVE</c:v>
                </c:pt>
                <c:pt idx="22004">
                  <c:v>008XX W MONTROSE AVE</c:v>
                </c:pt>
                <c:pt idx="22005">
                  <c:v>008XX W ROOSEVELT RD</c:v>
                </c:pt>
                <c:pt idx="22006">
                  <c:v>008XX W SUNNYSIDE AV</c:v>
                </c:pt>
                <c:pt idx="22007">
                  <c:v>009XX E HYDE PARK BL</c:v>
                </c:pt>
                <c:pt idx="22008">
                  <c:v>009XX E HYDE PARK BV</c:v>
                </c:pt>
                <c:pt idx="22009">
                  <c:v>009XX E MARQUETTE RD</c:v>
                </c:pt>
                <c:pt idx="22010">
                  <c:v>009XX E OAKWOOD BLVD</c:v>
                </c:pt>
                <c:pt idx="22011">
                  <c:v>009XX N CAMBRIDGE AV</c:v>
                </c:pt>
                <c:pt idx="22012">
                  <c:v>009XX N CLEVELAND AV</c:v>
                </c:pt>
                <c:pt idx="22013">
                  <c:v>009XX N ELIZABETH ST</c:v>
                </c:pt>
                <c:pt idx="22014">
                  <c:v>009XX N FAIRFIELD AV</c:v>
                </c:pt>
                <c:pt idx="22015">
                  <c:v>009XX N FRANCISCO AV</c:v>
                </c:pt>
                <c:pt idx="22016">
                  <c:v>009XX N GREENVIEW AV</c:v>
                </c:pt>
                <c:pt idx="22017">
                  <c:v>009XX N HERMITAGE AV</c:v>
                </c:pt>
                <c:pt idx="22018">
                  <c:v>009XX N KINGSBURY ST</c:v>
                </c:pt>
                <c:pt idx="22019">
                  <c:v>009XX N LECLAIRE AVE</c:v>
                </c:pt>
                <c:pt idx="22020">
                  <c:v>009XX N MASSASOIT AV</c:v>
                </c:pt>
                <c:pt idx="22021">
                  <c:v>009XX N MAYFIELD AVE</c:v>
                </c:pt>
                <c:pt idx="22022">
                  <c:v>009XX N MILWAUKEE AV</c:v>
                </c:pt>
                <c:pt idx="22023">
                  <c:v>009XX N PARKSIDE AVE</c:v>
                </c:pt>
                <c:pt idx="22024">
                  <c:v>009XX N ST LOUIS AVE</c:v>
                </c:pt>
                <c:pt idx="22025">
                  <c:v>009XX N TRUMBULL AVE</c:v>
                </c:pt>
                <c:pt idx="22026">
                  <c:v>009XX N WASHTENAW AV</c:v>
                </c:pt>
                <c:pt idx="22027">
                  <c:v>009XX S CAMPBELL AVE</c:v>
                </c:pt>
                <c:pt idx="22028">
                  <c:v>009XX S CLAREMONT AV</c:v>
                </c:pt>
                <c:pt idx="22029">
                  <c:v>009XX S KILBOURN AVE</c:v>
                </c:pt>
                <c:pt idx="22030">
                  <c:v>009XX S LAVERGNE AVE</c:v>
                </c:pt>
                <c:pt idx="22031">
                  <c:v>009XX S LAWNDALE AVE</c:v>
                </c:pt>
                <c:pt idx="22032">
                  <c:v>009XX S MICHIGAN AVE</c:v>
                </c:pt>
                <c:pt idx="22033">
                  <c:v>009XX W ARMITAGE AVE</c:v>
                </c:pt>
                <c:pt idx="22034">
                  <c:v>009XX W COLLEGE PKWY</c:v>
                </c:pt>
                <c:pt idx="22035">
                  <c:v>009XX W EASTWOOD AVE</c:v>
                </c:pt>
                <c:pt idx="22036">
                  <c:v>009XX W EVERGREEN AV</c:v>
                </c:pt>
                <c:pt idx="22037">
                  <c:v>009XX W FULLERTON AV</c:v>
                </c:pt>
                <c:pt idx="22038">
                  <c:v>009XX W HOLLYWOOD AV</c:v>
                </c:pt>
                <c:pt idx="22039">
                  <c:v>009XX W MARQUETTE RD</c:v>
                </c:pt>
                <c:pt idx="22040">
                  <c:v>009XX W SCHUBERT AVE</c:v>
                </c:pt>
                <c:pt idx="22041">
                  <c:v>009XX W VAN BUREN ST</c:v>
                </c:pt>
                <c:pt idx="22042">
                  <c:v>009XX W WAVELAND AVE</c:v>
                </c:pt>
                <c:pt idx="22043">
                  <c:v>009XX W WISCONSIN ST</c:v>
                </c:pt>
                <c:pt idx="22044">
                  <c:v>010XX E HYDE PARK BL</c:v>
                </c:pt>
                <c:pt idx="22045">
                  <c:v>010XX E HYDE PARK BV</c:v>
                </c:pt>
                <c:pt idx="22046">
                  <c:v>010XX E MARQUETTE RD</c:v>
                </c:pt>
                <c:pt idx="22047">
                  <c:v>010XX E OAKWOOD BLVD</c:v>
                </c:pt>
                <c:pt idx="22048">
                  <c:v>010XX N CAMBRIDGE AV</c:v>
                </c:pt>
                <c:pt idx="22049">
                  <c:v>010XX N CLEVELAND AV</c:v>
                </c:pt>
                <c:pt idx="22050">
                  <c:v>010XX N FRANCISCO AV</c:v>
                </c:pt>
                <c:pt idx="22051">
                  <c:v>010XX N HERMITAGE AV</c:v>
                </c:pt>
                <c:pt idx="22052">
                  <c:v>010XX N KINGSBURY ST</c:v>
                </c:pt>
                <c:pt idx="22053">
                  <c:v>010XX N LECLAIRE AVE</c:v>
                </c:pt>
                <c:pt idx="22054">
                  <c:v>010XX N MASSASOIT AV</c:v>
                </c:pt>
                <c:pt idx="22055">
                  <c:v>010XX N MAYFIELD AVE</c:v>
                </c:pt>
                <c:pt idx="22056">
                  <c:v>010XX N MILWAUKEE AV</c:v>
                </c:pt>
                <c:pt idx="22057">
                  <c:v>010XX N PARKSIDE AVE</c:v>
                </c:pt>
                <c:pt idx="22058">
                  <c:v>010XX N ST LOUIS AVE</c:v>
                </c:pt>
                <c:pt idx="22059">
                  <c:v>010XX N TRUMBULL AVE</c:v>
                </c:pt>
                <c:pt idx="22060">
                  <c:v>010XX N WASHTENAW AV</c:v>
                </c:pt>
                <c:pt idx="22061">
                  <c:v>010XX S CAMPBELL AVE</c:v>
                </c:pt>
                <c:pt idx="22062">
                  <c:v>010XX S CLAREMONT AV</c:v>
                </c:pt>
                <c:pt idx="22063">
                  <c:v>010XX S HAMILTON AVE</c:v>
                </c:pt>
                <c:pt idx="22064">
                  <c:v>010XX S KILBOURN AVE</c:v>
                </c:pt>
                <c:pt idx="22065">
                  <c:v>010XX S MICHIGAN AVE</c:v>
                </c:pt>
                <c:pt idx="22066">
                  <c:v>010XX S TAYLOR ST XR</c:v>
                </c:pt>
                <c:pt idx="22067">
                  <c:v>010XX W ARMITAGE AVE</c:v>
                </c:pt>
                <c:pt idx="22068">
                  <c:v>010XX W BALMORAL AVE</c:v>
                </c:pt>
                <c:pt idx="22069">
                  <c:v>010XX W COLUMBIA AVE</c:v>
                </c:pt>
                <c:pt idx="22070">
                  <c:v>010XX W FULLERTON AV</c:v>
                </c:pt>
                <c:pt idx="22071">
                  <c:v>010XX W HOLLYWOOD AV</c:v>
                </c:pt>
                <c:pt idx="22072">
                  <c:v>010XX W MARQUETTE RD</c:v>
                </c:pt>
                <c:pt idx="22073">
                  <c:v>010XX W THORNDALE AV</c:v>
                </c:pt>
                <c:pt idx="22074">
                  <c:v>010XX W VAN BUREN ST</c:v>
                </c:pt>
                <c:pt idx="22075">
                  <c:v>010XX W WAVELAND AVE</c:v>
                </c:pt>
                <c:pt idx="22076">
                  <c:v>010XX W WISCONSIN ST</c:v>
                </c:pt>
                <c:pt idx="22077">
                  <c:v>011XX N CAMPBELL AVE</c:v>
                </c:pt>
                <c:pt idx="22078">
                  <c:v>011XX N KEYSTONE AVE</c:v>
                </c:pt>
                <c:pt idx="22079">
                  <c:v>011XX N KILBOURN AVE</c:v>
                </c:pt>
                <c:pt idx="22080">
                  <c:v>011XX N LAVERGNE AVE</c:v>
                </c:pt>
                <c:pt idx="22081">
                  <c:v>011XX N LAWNDALE AVE</c:v>
                </c:pt>
                <c:pt idx="22082">
                  <c:v>011XX N LOCKWOOD AVE</c:v>
                </c:pt>
                <c:pt idx="22083">
                  <c:v>011XX N RIDGEWAY AVE</c:v>
                </c:pt>
                <c:pt idx="22084">
                  <c:v>011XX N SPAULDING AV</c:v>
                </c:pt>
                <c:pt idx="22085">
                  <c:v>011XX S FAIRFIELD AV</c:v>
                </c:pt>
                <c:pt idx="22086">
                  <c:v>011XX S FRANCISCO AV</c:v>
                </c:pt>
                <c:pt idx="22087">
                  <c:v>011XX S HERMITAGE AV</c:v>
                </c:pt>
                <c:pt idx="22088">
                  <c:v>011XX S JEFFERSON ST</c:v>
                </c:pt>
                <c:pt idx="22089">
                  <c:v>011XX S MAYFIELD AVE</c:v>
                </c:pt>
                <c:pt idx="22090">
                  <c:v>011XX S ST LOUIS AVE</c:v>
                </c:pt>
                <c:pt idx="22091">
                  <c:v>011XX S WASHTENAW AV</c:v>
                </c:pt>
                <c:pt idx="22092">
                  <c:v>011XX W BLACKHAWK ST</c:v>
                </c:pt>
                <c:pt idx="22093">
                  <c:v>011XX W BRYN MAWR AV</c:v>
                </c:pt>
                <c:pt idx="22094">
                  <c:v>011XX W CORNELIA AVE</c:v>
                </c:pt>
                <c:pt idx="22095">
                  <c:v>011XX W CULLERTON ST</c:v>
                </c:pt>
                <c:pt idx="22096">
                  <c:v>011XX W EXCHANGE AVE</c:v>
                </c:pt>
                <c:pt idx="22097">
                  <c:v>011XX W GLENLAKE AVE</c:v>
                </c:pt>
                <c:pt idx="22098">
                  <c:v>011XX W GRANVILLE AV</c:v>
                </c:pt>
                <c:pt idx="22099">
                  <c:v>011XX W JACKSON BLVD</c:v>
                </c:pt>
                <c:pt idx="22100">
                  <c:v>011XX W LAWRENCE AVE</c:v>
                </c:pt>
                <c:pt idx="22101">
                  <c:v>011XX W MONTROSE AVE</c:v>
                </c:pt>
                <c:pt idx="22102">
                  <c:v>011XX W PATTERSON AV</c:v>
                </c:pt>
                <c:pt idx="22103">
                  <c:v>011XX W ROOSEVELT RD</c:v>
                </c:pt>
                <c:pt idx="22104">
                  <c:v>011XX W ROSEMONT AVE</c:v>
                </c:pt>
                <c:pt idx="22105">
                  <c:v>011XX W SUNNYSIDE AV</c:v>
                </c:pt>
                <c:pt idx="22106">
                  <c:v>012XX E HYDE PARK BL</c:v>
                </c:pt>
                <c:pt idx="22107">
                  <c:v>012XX E HYDE PARK BV</c:v>
                </c:pt>
                <c:pt idx="22108">
                  <c:v>012XX E MARQUETTE RD</c:v>
                </c:pt>
                <c:pt idx="22109">
                  <c:v>012XX N ARTESIAN AVE</c:v>
                </c:pt>
                <c:pt idx="22110">
                  <c:v>012XX N CLEVELAND AV</c:v>
                </c:pt>
                <c:pt idx="22111">
                  <c:v>012XX N GREENVIEW AV</c:v>
                </c:pt>
                <c:pt idx="22112">
                  <c:v>012XX N HERMITAGE AV</c:v>
                </c:pt>
                <c:pt idx="22113">
                  <c:v>012XX N KINGSBURY ST</c:v>
                </c:pt>
                <c:pt idx="22114">
                  <c:v>012XX N LECLAIRE AVE</c:v>
                </c:pt>
                <c:pt idx="22115">
                  <c:v>012XX N MAPLEWOOD AV</c:v>
                </c:pt>
                <c:pt idx="22116">
                  <c:v>012XX N MASSASOIT AV</c:v>
                </c:pt>
                <c:pt idx="22117">
                  <c:v>012XX N MAYFIELD AVE</c:v>
                </c:pt>
                <c:pt idx="22118">
                  <c:v>012XX N MILWAUKEE AV</c:v>
                </c:pt>
                <c:pt idx="22119">
                  <c:v>012XX N PARKSIDE AVE</c:v>
                </c:pt>
                <c:pt idx="22120">
                  <c:v>012XX N SANDBURG TER</c:v>
                </c:pt>
                <c:pt idx="22121">
                  <c:v>012XX N WASHTENAW AV</c:v>
                </c:pt>
                <c:pt idx="22122">
                  <c:v>012XX S CAMPBELL AVE</c:v>
                </c:pt>
                <c:pt idx="22123">
                  <c:v>012XX S KILBOURN AVE</c:v>
                </c:pt>
                <c:pt idx="22124">
                  <c:v>012XX S LAWNDALE AVE</c:v>
                </c:pt>
                <c:pt idx="22125">
                  <c:v>012XX S MICHIGAN AVE</c:v>
                </c:pt>
                <c:pt idx="22126">
                  <c:v>012XX S NEWBERRY AVE</c:v>
                </c:pt>
                <c:pt idx="22127">
                  <c:v>012XX S SPAULDING AV</c:v>
                </c:pt>
                <c:pt idx="22128">
                  <c:v>012XX W AUGUSTA BLVD</c:v>
                </c:pt>
                <c:pt idx="22129">
                  <c:v>012XX W BALMORAL AVE</c:v>
                </c:pt>
                <c:pt idx="22130">
                  <c:v>012XX W COLUMBIA AVE</c:v>
                </c:pt>
                <c:pt idx="22131">
                  <c:v>012XX W FULLERTON AV</c:v>
                </c:pt>
                <c:pt idx="22132">
                  <c:v>012XX W GREENLEAF AV</c:v>
                </c:pt>
                <c:pt idx="22133">
                  <c:v>012XX W HOLLYWOOD AV</c:v>
                </c:pt>
                <c:pt idx="22134">
                  <c:v>012XX W MARQUETTE RD</c:v>
                </c:pt>
                <c:pt idx="22135">
                  <c:v>012XX W RACINE AV ER</c:v>
                </c:pt>
                <c:pt idx="22136">
                  <c:v>012XX W SCHUBERT AVE</c:v>
                </c:pt>
                <c:pt idx="22137">
                  <c:v>012XX W THORNDALE AV</c:v>
                </c:pt>
                <c:pt idx="22138">
                  <c:v>012XX W VAN BUREN ST</c:v>
                </c:pt>
                <c:pt idx="22139">
                  <c:v>012XX W WASHBURNE AV</c:v>
                </c:pt>
                <c:pt idx="22140">
                  <c:v>012XX W WAVELAND AVE</c:v>
                </c:pt>
                <c:pt idx="22141">
                  <c:v>012XX W WINNEMAC AVE</c:v>
                </c:pt>
                <c:pt idx="22142">
                  <c:v>013XX N BOSWORTH AVE</c:v>
                </c:pt>
                <c:pt idx="22143">
                  <c:v>013XX N CAMPBELL AVE</c:v>
                </c:pt>
                <c:pt idx="22144">
                  <c:v>013XX N CLAREMONT AV</c:v>
                </c:pt>
                <c:pt idx="22145">
                  <c:v>013XX N CLYBOURN AVE</c:v>
                </c:pt>
                <c:pt idx="22146">
                  <c:v>013XX N LAVERGNE AVE</c:v>
                </c:pt>
                <c:pt idx="22147">
                  <c:v>013XX N LAWNDALE AVE</c:v>
                </c:pt>
                <c:pt idx="22148">
                  <c:v>013XX N LOCKWOOD AVE</c:v>
                </c:pt>
                <c:pt idx="22149">
                  <c:v>013XX N RIDGEWAY AVE</c:v>
                </c:pt>
                <c:pt idx="22150">
                  <c:v>013XX N SPAULDING AV</c:v>
                </c:pt>
                <c:pt idx="22151">
                  <c:v>013XX S FAIRFIELD AV</c:v>
                </c:pt>
                <c:pt idx="22152">
                  <c:v>013XX S INDIANA PKWY</c:v>
                </c:pt>
                <c:pt idx="22153">
                  <c:v>013XX S JEFFERSON ST</c:v>
                </c:pt>
                <c:pt idx="22154">
                  <c:v>013XX S KOMENSKY AVE</c:v>
                </c:pt>
                <c:pt idx="22155">
                  <c:v>013XX S ST LOUIS AVE</c:v>
                </c:pt>
                <c:pt idx="22156">
                  <c:v>013XX S WASHTENAW AV</c:v>
                </c:pt>
                <c:pt idx="22157">
                  <c:v>013XX W BLACKHAWK ST</c:v>
                </c:pt>
                <c:pt idx="22158">
                  <c:v>013XX W BRYN MAWR AV</c:v>
                </c:pt>
                <c:pt idx="22159">
                  <c:v>013XX W CORNELIA AVE</c:v>
                </c:pt>
                <c:pt idx="22160">
                  <c:v>013XX W CULLERTON ST</c:v>
                </c:pt>
                <c:pt idx="22161">
                  <c:v>013XX W GLENLAKE AVE</c:v>
                </c:pt>
                <c:pt idx="22162">
                  <c:v>013XX W GRANVILLE AV</c:v>
                </c:pt>
                <c:pt idx="22163">
                  <c:v>013XX W HENDERSON ST</c:v>
                </c:pt>
                <c:pt idx="22164">
                  <c:v>013XX W JACKSON BLVD</c:v>
                </c:pt>
                <c:pt idx="22165">
                  <c:v>013XX W LAWRENCE AVE</c:v>
                </c:pt>
                <c:pt idx="22166">
                  <c:v>013XX W LEXINGTON ST</c:v>
                </c:pt>
                <c:pt idx="22167">
                  <c:v>013XX W MONTROSE AVE</c:v>
                </c:pt>
                <c:pt idx="22168">
                  <c:v>013XX W ROOSEVELT RD</c:v>
                </c:pt>
                <c:pt idx="22169">
                  <c:v>013XX W ROSEDALE AVE</c:v>
                </c:pt>
                <c:pt idx="22170">
                  <c:v>013XX W ROSEMONT AVE</c:v>
                </c:pt>
                <c:pt idx="22171">
                  <c:v>013XX W SUNNYSIDE AV</c:v>
                </c:pt>
                <c:pt idx="22172">
                  <c:v>013XX W WESTGATE TER</c:v>
                </c:pt>
                <c:pt idx="22173">
                  <c:v>014XX E HYDE PARK BL</c:v>
                </c:pt>
                <c:pt idx="22174">
                  <c:v>014XX E HYDE PARK BV</c:v>
                </c:pt>
                <c:pt idx="22175">
                  <c:v>014XX E MARQUETTE RD</c:v>
                </c:pt>
                <c:pt idx="22176">
                  <c:v>014XX N ARTESIAN AVE</c:v>
                </c:pt>
                <c:pt idx="22177">
                  <c:v>014XX N CLEVELAND AV</c:v>
                </c:pt>
                <c:pt idx="22178">
                  <c:v>014XX N FAIRFIELD AV</c:v>
                </c:pt>
                <c:pt idx="22179">
                  <c:v>014XX N GREENVIEW AV</c:v>
                </c:pt>
                <c:pt idx="22180">
                  <c:v>014XX N KINGSBURY ST</c:v>
                </c:pt>
                <c:pt idx="22181">
                  <c:v>014XX N LECLAIRE AVE</c:v>
                </c:pt>
                <c:pt idx="22182">
                  <c:v>014XX N MAPLEWOOD AV</c:v>
                </c:pt>
                <c:pt idx="22183">
                  <c:v>014XX N MASSASOIT AV</c:v>
                </c:pt>
                <c:pt idx="22184">
                  <c:v>014XX N MAYFIELD AVE</c:v>
                </c:pt>
                <c:pt idx="22185">
                  <c:v>014XX N MILWAUKEE AV</c:v>
                </c:pt>
                <c:pt idx="22186">
                  <c:v>014XX N PARKSIDE AVE</c:v>
                </c:pt>
                <c:pt idx="22187">
                  <c:v>014XX N SANDBURG TER</c:v>
                </c:pt>
                <c:pt idx="22188">
                  <c:v>014XX N ST LOUIS AVE</c:v>
                </c:pt>
                <c:pt idx="22189">
                  <c:v>014XX N WASHTENAW AV</c:v>
                </c:pt>
                <c:pt idx="22190">
                  <c:v>014XX S KEDVALE  AVE</c:v>
                </c:pt>
                <c:pt idx="22191">
                  <c:v>014XX S KILBOURN AVE</c:v>
                </c:pt>
                <c:pt idx="22192">
                  <c:v>014XX S LAWNDALE AVE</c:v>
                </c:pt>
                <c:pt idx="22193">
                  <c:v>014XX S MICHIGAN AVE</c:v>
                </c:pt>
                <c:pt idx="22194">
                  <c:v>014XX S RIDGEWAY AVE</c:v>
                </c:pt>
                <c:pt idx="22195">
                  <c:v>014XX S SPAULDING AV</c:v>
                </c:pt>
                <c:pt idx="22196">
                  <c:v>014XX W ARMITAGE AVE</c:v>
                </c:pt>
                <c:pt idx="22197">
                  <c:v>014XX W AUGUSTA BLVD</c:v>
                </c:pt>
                <c:pt idx="22198">
                  <c:v>014XX W BALMORAL AVE</c:v>
                </c:pt>
                <c:pt idx="22199">
                  <c:v>014XX W BIRCHWOOD AV</c:v>
                </c:pt>
                <c:pt idx="22200">
                  <c:v>014XX W FARRAGUT AVE</c:v>
                </c:pt>
                <c:pt idx="22201">
                  <c:v>014XX W FERDINAND ST</c:v>
                </c:pt>
                <c:pt idx="22202">
                  <c:v>014XX W FULLERTON AV</c:v>
                </c:pt>
                <c:pt idx="22203">
                  <c:v>014XX W GREENLEAF AV</c:v>
                </c:pt>
                <c:pt idx="22204">
                  <c:v>014XX W HOLLYWOOD AV</c:v>
                </c:pt>
                <c:pt idx="22205">
                  <c:v>014XX W MARQUETTE RD</c:v>
                </c:pt>
                <c:pt idx="22206">
                  <c:v>014XX W THORNDALE AV</c:v>
                </c:pt>
                <c:pt idx="22207">
                  <c:v>014XX W VAN BUREN ST</c:v>
                </c:pt>
                <c:pt idx="22208">
                  <c:v>014XX W WABANSIA AVE</c:v>
                </c:pt>
                <c:pt idx="22209">
                  <c:v>014XX W WASHBURNE AV</c:v>
                </c:pt>
                <c:pt idx="22210">
                  <c:v>014XX W WAVELAND AVE</c:v>
                </c:pt>
                <c:pt idx="22211">
                  <c:v>014XX W WINNEMAC AVE</c:v>
                </c:pt>
                <c:pt idx="22212">
                  <c:v>015XX N BOSWORTH AVE</c:v>
                </c:pt>
                <c:pt idx="22213">
                  <c:v>015XX N CAMPBELL AVE</c:v>
                </c:pt>
                <c:pt idx="22214">
                  <c:v>015XX N CLAREMONT AV</c:v>
                </c:pt>
                <c:pt idx="22215">
                  <c:v>015XX N CLYBOURN AVE</c:v>
                </c:pt>
                <c:pt idx="22216">
                  <c:v>015XX N ELK GROVE AV</c:v>
                </c:pt>
                <c:pt idx="22217">
                  <c:v>015XX N KEYSTONE AVE</c:v>
                </c:pt>
                <c:pt idx="22218">
                  <c:v>015XX N LAVERGNE AVE</c:v>
                </c:pt>
                <c:pt idx="22219">
                  <c:v>015XX N LAWNDALE AVE</c:v>
                </c:pt>
                <c:pt idx="22220">
                  <c:v>015XX N LOCKWOOD AVE</c:v>
                </c:pt>
                <c:pt idx="22221">
                  <c:v>015XX N MAGNOLIA AVE</c:v>
                </c:pt>
                <c:pt idx="22222">
                  <c:v>015XX N RIDGEWAY AVE</c:v>
                </c:pt>
                <c:pt idx="22223">
                  <c:v>015XX N SPAULDING AV</c:v>
                </c:pt>
                <c:pt idx="22224">
                  <c:v>015XX S FAIRFIELD AV</c:v>
                </c:pt>
                <c:pt idx="22225">
                  <c:v>015XX S JEFFERSON ST</c:v>
                </c:pt>
                <c:pt idx="22226">
                  <c:v>015XX S KOMENSKY AVE</c:v>
                </c:pt>
                <c:pt idx="22227">
                  <c:v>015XX S PARKSIDE AVE</c:v>
                </c:pt>
                <c:pt idx="22228">
                  <c:v>015XX S ST LOUIS AVE</c:v>
                </c:pt>
                <c:pt idx="22229">
                  <c:v>015XX S TRUMBULL AVE</c:v>
                </c:pt>
                <c:pt idx="22230">
                  <c:v>015XX S WASHTENAW AV</c:v>
                </c:pt>
                <c:pt idx="22231">
                  <c:v>015XX W BLACKHAWK ST</c:v>
                </c:pt>
                <c:pt idx="22232">
                  <c:v>015XX W BRYN MAWR AV</c:v>
                </c:pt>
                <c:pt idx="22233">
                  <c:v>015XX W CORNELIA AVE</c:v>
                </c:pt>
                <c:pt idx="22234">
                  <c:v>015XX W CULLERTON ST</c:v>
                </c:pt>
                <c:pt idx="22235">
                  <c:v>015XX W EDGEWATER AV</c:v>
                </c:pt>
                <c:pt idx="22236">
                  <c:v>015XX W GLENLAKE AVE</c:v>
                </c:pt>
                <c:pt idx="22237">
                  <c:v>015XX W GRANVILLE AV</c:v>
                </c:pt>
                <c:pt idx="22238">
                  <c:v>015XX W HENDERSON ST</c:v>
                </c:pt>
                <c:pt idx="22239">
                  <c:v>015XX W HIGHLAND AVE</c:v>
                </c:pt>
                <c:pt idx="22240">
                  <c:v>015XX W JACKSON BLVD</c:v>
                </c:pt>
                <c:pt idx="22241">
                  <c:v>015XX W LAWRENCE AVE</c:v>
                </c:pt>
                <c:pt idx="22242">
                  <c:v>015XX W MONTROSE AVE</c:v>
                </c:pt>
                <c:pt idx="22243">
                  <c:v>015XX W ROOSEVELT RD</c:v>
                </c:pt>
                <c:pt idx="22244">
                  <c:v>015XX W ROSEMONT AVE</c:v>
                </c:pt>
                <c:pt idx="22245">
                  <c:v>015XX W SUNNYSIDE AV</c:v>
                </c:pt>
                <c:pt idx="22246">
                  <c:v>016XX E HYDE PARK BL</c:v>
                </c:pt>
                <c:pt idx="22247">
                  <c:v>016XX E HYDE PARK BV</c:v>
                </c:pt>
                <c:pt idx="22248">
                  <c:v>016XX E MARQUETTE DR</c:v>
                </c:pt>
                <c:pt idx="22249">
                  <c:v>016XX E MARQUETTE RD</c:v>
                </c:pt>
                <c:pt idx="22250">
                  <c:v>016XX N ARTESIAN AVE</c:v>
                </c:pt>
                <c:pt idx="22251">
                  <c:v>016XX N CLEVELAND AV</c:v>
                </c:pt>
                <c:pt idx="22252">
                  <c:v>016XX N FAIRFIELD AV</c:v>
                </c:pt>
                <c:pt idx="22253">
                  <c:v>016XX N FRANCISCO AV</c:v>
                </c:pt>
                <c:pt idx="22254">
                  <c:v>016XX N HERMITAGE AV</c:v>
                </c:pt>
                <c:pt idx="22255">
                  <c:v>016XX N KINGSBURY ST</c:v>
                </c:pt>
                <c:pt idx="22256">
                  <c:v>016XX N LECLAIRE AVE</c:v>
                </c:pt>
                <c:pt idx="22257">
                  <c:v>016XX N MAPLEWOOD AV</c:v>
                </c:pt>
                <c:pt idx="22258">
                  <c:v>016XX N MAYFIELD AVE</c:v>
                </c:pt>
                <c:pt idx="22259">
                  <c:v>016XX N MC VICKER AV</c:v>
                </c:pt>
                <c:pt idx="22260">
                  <c:v>016XX N MILWAUKEE AV</c:v>
                </c:pt>
                <c:pt idx="22261">
                  <c:v>016XX N NASHVILLE AV</c:v>
                </c:pt>
                <c:pt idx="22262">
                  <c:v>016XX N NEWCASTLE AV</c:v>
                </c:pt>
                <c:pt idx="22263">
                  <c:v>016XX N OAK PARK AVE</c:v>
                </c:pt>
                <c:pt idx="22264">
                  <c:v>016XX N PARKSIDE AVE</c:v>
                </c:pt>
                <c:pt idx="22265">
                  <c:v>016XX N SHEFFIELD AV</c:v>
                </c:pt>
                <c:pt idx="22266">
                  <c:v>016XX N ST LOUIS AVE</c:v>
                </c:pt>
                <c:pt idx="22267">
                  <c:v>016XX N WASHTENAW AV</c:v>
                </c:pt>
                <c:pt idx="22268">
                  <c:v>016XX S KILBOURN AVE</c:v>
                </c:pt>
                <c:pt idx="22269">
                  <c:v>016XX S LAWNDALE AVE</c:v>
                </c:pt>
                <c:pt idx="22270">
                  <c:v>016XX S MICHIGAN AVE</c:v>
                </c:pt>
                <c:pt idx="22271">
                  <c:v>016XX S NEWBERRY AVE</c:v>
                </c:pt>
                <c:pt idx="22272">
                  <c:v>016XX S RIDGEWAY AVE</c:v>
                </c:pt>
                <c:pt idx="22273">
                  <c:v>016XX S SPAULDING AV</c:v>
                </c:pt>
                <c:pt idx="22274">
                  <c:v>016XX W ARMITAGE AVE</c:v>
                </c:pt>
                <c:pt idx="22275">
                  <c:v>016XX W AUGUSTA BLVD</c:v>
                </c:pt>
                <c:pt idx="22276">
                  <c:v>016XX W BALMORAL AVE</c:v>
                </c:pt>
                <c:pt idx="22277">
                  <c:v>016XX W Balmoral Ave</c:v>
                </c:pt>
                <c:pt idx="22278">
                  <c:v>016XX W COLUMBIA AVE</c:v>
                </c:pt>
                <c:pt idx="22279">
                  <c:v>016XX W FARRAGUT AVE</c:v>
                </c:pt>
                <c:pt idx="22280">
                  <c:v>016XX W FERDINAND ST</c:v>
                </c:pt>
                <c:pt idx="22281">
                  <c:v>016XX W FULLERTON AV</c:v>
                </c:pt>
                <c:pt idx="22282">
                  <c:v>016XX W GREENLEAF AV</c:v>
                </c:pt>
                <c:pt idx="22283">
                  <c:v>016XX W HOLLYWOOD AV</c:v>
                </c:pt>
                <c:pt idx="22284">
                  <c:v>016XX W MARQUETTE RD</c:v>
                </c:pt>
                <c:pt idx="22285">
                  <c:v>016XX W MONTVALE AVE</c:v>
                </c:pt>
                <c:pt idx="22286">
                  <c:v>016XX W PETERSON AVE</c:v>
                </c:pt>
                <c:pt idx="22287">
                  <c:v>016XX W THORNDALE AV</c:v>
                </c:pt>
                <c:pt idx="22288">
                  <c:v>016XX W VAN BUREN ST</c:v>
                </c:pt>
                <c:pt idx="22289">
                  <c:v>016XX W WABANSIA AVE</c:v>
                </c:pt>
                <c:pt idx="22290">
                  <c:v>016XX W WASHBURNE AV</c:v>
                </c:pt>
                <c:pt idx="22291">
                  <c:v>016XX W WAVELAND AVE</c:v>
                </c:pt>
                <c:pt idx="22292">
                  <c:v>016XX W WINNEMAC AVE</c:v>
                </c:pt>
                <c:pt idx="22293">
                  <c:v>017XX N CAMPBELL AVE</c:v>
                </c:pt>
                <c:pt idx="22294">
                  <c:v>017XX N CLYBOURN AVE</c:v>
                </c:pt>
                <c:pt idx="22295">
                  <c:v>017XX N KEYSTONE AVE</c:v>
                </c:pt>
                <c:pt idx="22296">
                  <c:v>017XX N KILBOURN AVE</c:v>
                </c:pt>
                <c:pt idx="22297">
                  <c:v>017XX N LAWNDALE AVE</c:v>
                </c:pt>
                <c:pt idx="22298">
                  <c:v>017XX N LOCKWOOD AVE</c:v>
                </c:pt>
                <c:pt idx="22299">
                  <c:v>017XX N MERRIMAC AVE</c:v>
                </c:pt>
                <c:pt idx="22300">
                  <c:v>017XX N NORMANDY AVE</c:v>
                </c:pt>
                <c:pt idx="22301">
                  <c:v>017XX N RIDGEWAY AVE</c:v>
                </c:pt>
                <c:pt idx="22302">
                  <c:v>017XX N SPAULDING AV</c:v>
                </c:pt>
                <c:pt idx="22303">
                  <c:v>017XX S CARPENTER ST</c:v>
                </c:pt>
                <c:pt idx="22304">
                  <c:v>017XX S JEFFERSON ST</c:v>
                </c:pt>
                <c:pt idx="22305">
                  <c:v>017XX S KOMENSKY AVE</c:v>
                </c:pt>
                <c:pt idx="22306">
                  <c:v>017XX S ST LOUIS AVE</c:v>
                </c:pt>
                <c:pt idx="22307">
                  <c:v>017XX S TRUMBULL AVE</c:v>
                </c:pt>
                <c:pt idx="22308">
                  <c:v>017XX S WASHTENAW AV</c:v>
                </c:pt>
                <c:pt idx="22309">
                  <c:v>017XX S WENTWORTH AV</c:v>
                </c:pt>
                <c:pt idx="22310">
                  <c:v>017XX S WENTWORTH ST</c:v>
                </c:pt>
                <c:pt idx="22311">
                  <c:v>017XX W BRYN MAWR AV</c:v>
                </c:pt>
                <c:pt idx="22312">
                  <c:v>017XX W CORNELIA AVE</c:v>
                </c:pt>
                <c:pt idx="22313">
                  <c:v>017XX W CULLERTON ST</c:v>
                </c:pt>
                <c:pt idx="22314">
                  <c:v>017XX W EDGEWATER AV</c:v>
                </c:pt>
                <c:pt idx="22315">
                  <c:v>017XX W GLENLAKE AVE</c:v>
                </c:pt>
                <c:pt idx="22316">
                  <c:v>017XX W GRANVILLE AV</c:v>
                </c:pt>
                <c:pt idx="22317">
                  <c:v>017XX W HENDERSON ST</c:v>
                </c:pt>
                <c:pt idx="22318">
                  <c:v>017XX W HIGHLAND AVE</c:v>
                </c:pt>
                <c:pt idx="22319">
                  <c:v>017XX W JACKSON BLVD</c:v>
                </c:pt>
                <c:pt idx="22320">
                  <c:v>017XX W LAWRENCE AVE</c:v>
                </c:pt>
                <c:pt idx="22321">
                  <c:v>017XX W MONTEREY AVE</c:v>
                </c:pt>
                <c:pt idx="22322">
                  <c:v>017XX W MONTROSE AVE</c:v>
                </c:pt>
                <c:pt idx="22323">
                  <c:v>017XX W ROOSEVELT RD</c:v>
                </c:pt>
                <c:pt idx="22324">
                  <c:v>017XX W SUNNYSIDE AV</c:v>
                </c:pt>
                <c:pt idx="22325">
                  <c:v>018XX E MARQUETTE DR</c:v>
                </c:pt>
                <c:pt idx="22326">
                  <c:v>018XX N CLEVELAND AV</c:v>
                </c:pt>
                <c:pt idx="22327">
                  <c:v>018XX N FAIRFIELD AV</c:v>
                </c:pt>
                <c:pt idx="22328">
                  <c:v>018XX N FRANCISCO AV</c:v>
                </c:pt>
                <c:pt idx="22329">
                  <c:v>018XX N HERMITAGE AV</c:v>
                </c:pt>
                <c:pt idx="22330">
                  <c:v>018XX N KINGSBURY ST</c:v>
                </c:pt>
                <c:pt idx="22331">
                  <c:v>018XX N LECLAIRE AVE</c:v>
                </c:pt>
                <c:pt idx="22332">
                  <c:v>018XX N MAYFIELD AVE</c:v>
                </c:pt>
                <c:pt idx="22333">
                  <c:v>018XX N MC VICKER AV</c:v>
                </c:pt>
                <c:pt idx="22334">
                  <c:v>018XX N MILWAUKEE AV</c:v>
                </c:pt>
                <c:pt idx="22335">
                  <c:v>018XX N MULLIGAN AVE</c:v>
                </c:pt>
                <c:pt idx="22336">
                  <c:v>018XX N NASHVILLE AV</c:v>
                </c:pt>
                <c:pt idx="22337">
                  <c:v>018XX N NEWCASTLE AV</c:v>
                </c:pt>
                <c:pt idx="22338">
                  <c:v>018XX N OAK PARK AVE</c:v>
                </c:pt>
                <c:pt idx="22339">
                  <c:v>018XX N SHEFFIELD AV</c:v>
                </c:pt>
                <c:pt idx="22340">
                  <c:v>018XX N ST LOUIS AVE</c:v>
                </c:pt>
                <c:pt idx="22341">
                  <c:v>018XX N WASHTENAW AV</c:v>
                </c:pt>
                <c:pt idx="22342">
                  <c:v>018XX N WINNEBAGO AV</c:v>
                </c:pt>
                <c:pt idx="22343">
                  <c:v>018XX S KILBOURN AVE</c:v>
                </c:pt>
                <c:pt idx="22344">
                  <c:v>018XX S LAWNDALE AVE</c:v>
                </c:pt>
                <c:pt idx="22345">
                  <c:v>018XX S MICHIGAN AVE</c:v>
                </c:pt>
                <c:pt idx="22346">
                  <c:v>018XX S RIDGEWAY AVE</c:v>
                </c:pt>
                <c:pt idx="22347">
                  <c:v>018XX S SPAULDING AV</c:v>
                </c:pt>
                <c:pt idx="22348">
                  <c:v>018XX W ARMITAGE AVE</c:v>
                </c:pt>
                <c:pt idx="22349">
                  <c:v>018XX W AUGUSTA BLVD</c:v>
                </c:pt>
                <c:pt idx="22350">
                  <c:v>018XX W BALMORAL AVE</c:v>
                </c:pt>
                <c:pt idx="22351">
                  <c:v>018XX W BIRCHWOOD AV</c:v>
                </c:pt>
                <c:pt idx="22352">
                  <c:v>018XX W EVERGREEN AV</c:v>
                </c:pt>
                <c:pt idx="22353">
                  <c:v>018XX W FARRAGUT AVE</c:v>
                </c:pt>
                <c:pt idx="22354">
                  <c:v>018XX W FERDINAND ST</c:v>
                </c:pt>
                <c:pt idx="22355">
                  <c:v>018XX W FULLERTON AV</c:v>
                </c:pt>
                <c:pt idx="22356">
                  <c:v>018XX W GREENLEAF AV</c:v>
                </c:pt>
                <c:pt idx="22357">
                  <c:v>018XX W MARQUETTE RD</c:v>
                </c:pt>
                <c:pt idx="22358">
                  <c:v>018XX W MONTVALE AVE</c:v>
                </c:pt>
                <c:pt idx="22359">
                  <c:v>018XX W PETERSON AVE</c:v>
                </c:pt>
                <c:pt idx="22360">
                  <c:v>018XX W VAN BUREN ST</c:v>
                </c:pt>
                <c:pt idx="22361">
                  <c:v>018XX W WABANSIA AVE</c:v>
                </c:pt>
                <c:pt idx="22362">
                  <c:v>018XX W WASHBURNE AV</c:v>
                </c:pt>
                <c:pt idx="22363">
                  <c:v>018XX W WAVELAND AVE</c:v>
                </c:pt>
                <c:pt idx="22364">
                  <c:v>018XX W WINNEMAC AVE</c:v>
                </c:pt>
                <c:pt idx="22365">
                  <c:v>019XX N CAMPBELL AVE</c:v>
                </c:pt>
                <c:pt idx="22366">
                  <c:v>019XX N CLYBOURN AVE</c:v>
                </c:pt>
                <c:pt idx="22367">
                  <c:v>019XX N KEYSTONE AVE</c:v>
                </c:pt>
                <c:pt idx="22368">
                  <c:v>019XX N KILBOURN AVE</c:v>
                </c:pt>
                <c:pt idx="22369">
                  <c:v>019XX N LAWNDALE AVE</c:v>
                </c:pt>
                <c:pt idx="22370">
                  <c:v>019XX N LOCKWOOD AVE</c:v>
                </c:pt>
                <c:pt idx="22371">
                  <c:v>019XX N MAGNOLIA AVE</c:v>
                </c:pt>
                <c:pt idx="22372">
                  <c:v>019XX N NORMANDY AVE</c:v>
                </c:pt>
                <c:pt idx="22373">
                  <c:v>019XX N RIDGEWAY AVE</c:v>
                </c:pt>
                <c:pt idx="22374">
                  <c:v>019XX N SEMINARY AVE</c:v>
                </c:pt>
                <c:pt idx="22375">
                  <c:v>019XX N SPAULDING AV</c:v>
                </c:pt>
                <c:pt idx="22376">
                  <c:v>019XX S CANALPORT AV</c:v>
                </c:pt>
                <c:pt idx="22377">
                  <c:v>019XX S CARPENTER ST</c:v>
                </c:pt>
                <c:pt idx="22378">
                  <c:v>019XX S FAIRFIELD AV</c:v>
                </c:pt>
                <c:pt idx="22379">
                  <c:v>019XX S JEFFERSON ST</c:v>
                </c:pt>
                <c:pt idx="22380">
                  <c:v>019XX S ST LOUIS AVE</c:v>
                </c:pt>
                <c:pt idx="22381">
                  <c:v>019XX S TRUMBULL AVE</c:v>
                </c:pt>
                <c:pt idx="22382">
                  <c:v>019XX S WASHTENAW AV</c:v>
                </c:pt>
                <c:pt idx="22383">
                  <c:v>019XX S WENTWORTH AV</c:v>
                </c:pt>
                <c:pt idx="22384">
                  <c:v>019XX W BERENICE AVE</c:v>
                </c:pt>
                <c:pt idx="22385">
                  <c:v>019XX W BRYN MAWR AV</c:v>
                </c:pt>
                <c:pt idx="22386">
                  <c:v>019XX W CORNELIA AVE</c:v>
                </c:pt>
                <c:pt idx="22387">
                  <c:v>019XX W CULLERTON ST</c:v>
                </c:pt>
                <c:pt idx="22388">
                  <c:v>019XX W GRANVILLE AV</c:v>
                </c:pt>
                <c:pt idx="22389">
                  <c:v>019XX W HENDERSON ST</c:v>
                </c:pt>
                <c:pt idx="22390">
                  <c:v>019XX W HIGHLAND AVE</c:v>
                </c:pt>
                <c:pt idx="22391">
                  <c:v>019XX W JACKSON BLVD</c:v>
                </c:pt>
                <c:pt idx="22392">
                  <c:v>019XX W LARCHMONT AV</c:v>
                </c:pt>
                <c:pt idx="22393">
                  <c:v>019XX W LAWRENCE AVE</c:v>
                </c:pt>
                <c:pt idx="22394">
                  <c:v>019XX W MONTEREY AVE</c:v>
                </c:pt>
                <c:pt idx="22395">
                  <c:v>019XX W MONTROSE AVE</c:v>
                </c:pt>
                <c:pt idx="22396">
                  <c:v>019XX W PATTERSON AV</c:v>
                </c:pt>
                <c:pt idx="22397">
                  <c:v>019XX W ROOSEVELT RD</c:v>
                </c:pt>
                <c:pt idx="22398">
                  <c:v>019XX W SUNNYSIDE AV</c:v>
                </c:pt>
                <c:pt idx="22399">
                  <c:v>020XX N AVONDALE AVE</c:v>
                </c:pt>
                <c:pt idx="22400">
                  <c:v>020XX N CAMPBELL AVE</c:v>
                </c:pt>
                <c:pt idx="22401">
                  <c:v>020XX N CLYBOURN AVE</c:v>
                </c:pt>
                <c:pt idx="22402">
                  <c:v>020XX N KEYSTONE AVE</c:v>
                </c:pt>
                <c:pt idx="22403">
                  <c:v>020XX N KILBOURN AVE</c:v>
                </c:pt>
                <c:pt idx="22404">
                  <c:v>020XX N LAKEWOOD AVE</c:v>
                </c:pt>
                <c:pt idx="22405">
                  <c:v>020XX N LAVERGNE AVE</c:v>
                </c:pt>
                <c:pt idx="22406">
                  <c:v>020XX N LAWNDALE AVE</c:v>
                </c:pt>
                <c:pt idx="22407">
                  <c:v>020XX N LOCKWOOD AVE</c:v>
                </c:pt>
                <c:pt idx="22408">
                  <c:v>020XX N MAGNOLIA AVE</c:v>
                </c:pt>
                <c:pt idx="22409">
                  <c:v>020XX N SEMINARY AVE</c:v>
                </c:pt>
                <c:pt idx="22410">
                  <c:v>020XX N SPAULDING AV</c:v>
                </c:pt>
                <c:pt idx="22411">
                  <c:v>020XX S CANALPORT AV</c:v>
                </c:pt>
                <c:pt idx="22412">
                  <c:v>020XX S CARPENTER ST</c:v>
                </c:pt>
                <c:pt idx="22413">
                  <c:v>020XX S JEFFERSON ST</c:v>
                </c:pt>
                <c:pt idx="22414">
                  <c:v>020XX S ST LOUIS AVE</c:v>
                </c:pt>
                <c:pt idx="22415">
                  <c:v>020XX S TRUMBULL AVE</c:v>
                </c:pt>
                <c:pt idx="22416">
                  <c:v>020XX S WASHTENAW AV</c:v>
                </c:pt>
                <c:pt idx="22417">
                  <c:v>020XX S WENTWORTH AV</c:v>
                </c:pt>
                <c:pt idx="22418">
                  <c:v>020XX W CHURCHILL ST</c:v>
                </c:pt>
                <c:pt idx="22419">
                  <c:v>020XX W CORNELIA AVE</c:v>
                </c:pt>
                <c:pt idx="22420">
                  <c:v>020XX W CULLERTON ST</c:v>
                </c:pt>
                <c:pt idx="22421">
                  <c:v>020XX W GRANVILLE AV</c:v>
                </c:pt>
                <c:pt idx="22422">
                  <c:v>020XX W JACKSON BLVD</c:v>
                </c:pt>
                <c:pt idx="22423">
                  <c:v>020XX W LAWRENCE AVE</c:v>
                </c:pt>
                <c:pt idx="22424">
                  <c:v>020XX W MONTROSE AVE</c:v>
                </c:pt>
                <c:pt idx="22425">
                  <c:v>020XX W PENSACOLA AV</c:v>
                </c:pt>
                <c:pt idx="22426">
                  <c:v>020XX W ROOSEVELT RD</c:v>
                </c:pt>
                <c:pt idx="22427">
                  <c:v>020XX W SUNNYSIDE AV</c:v>
                </c:pt>
                <c:pt idx="22428">
                  <c:v>021XX E MARQUETTE RD</c:v>
                </c:pt>
                <c:pt idx="22429">
                  <c:v>021XX N CLEVELAND AV</c:v>
                </c:pt>
                <c:pt idx="22430">
                  <c:v>021XX N DAMEN AV JFK</c:v>
                </c:pt>
                <c:pt idx="22431">
                  <c:v>021XX N LECLAIRE AVE</c:v>
                </c:pt>
                <c:pt idx="22432">
                  <c:v>021XX N MAPLEWOOD AV</c:v>
                </c:pt>
                <c:pt idx="22433">
                  <c:v>021XX N MC VICKER AV</c:v>
                </c:pt>
                <c:pt idx="22434">
                  <c:v>021XX N MILWAUKEE AV</c:v>
                </c:pt>
                <c:pt idx="22435">
                  <c:v>021XX N MULLIGAN AVE</c:v>
                </c:pt>
                <c:pt idx="22436">
                  <c:v>021XX N OAK PARK AVE</c:v>
                </c:pt>
                <c:pt idx="22437">
                  <c:v>021XX N PARKSIDE AVE</c:v>
                </c:pt>
                <c:pt idx="22438">
                  <c:v>021XX N ROCKWELL AVE</c:v>
                </c:pt>
                <c:pt idx="22439">
                  <c:v>021XX N SHEFFIELD AV</c:v>
                </c:pt>
                <c:pt idx="22440">
                  <c:v>021XX N SOUTHPORT AV</c:v>
                </c:pt>
                <c:pt idx="22441">
                  <c:v>021XX N ST LOUIS AVE</c:v>
                </c:pt>
                <c:pt idx="22442">
                  <c:v>021XX S KILBOURN AVE</c:v>
                </c:pt>
                <c:pt idx="22443">
                  <c:v>021XX S LAWNDALE AVE</c:v>
                </c:pt>
                <c:pt idx="22444">
                  <c:v>021XX S MICHIGAN AVE</c:v>
                </c:pt>
                <c:pt idx="22445">
                  <c:v>021XX S RIDGEWAY AVE</c:v>
                </c:pt>
                <c:pt idx="22446">
                  <c:v>021XX S SPAULDING AV</c:v>
                </c:pt>
                <c:pt idx="22447">
                  <c:v>021XX W ARMITAGE AVE</c:v>
                </c:pt>
                <c:pt idx="22448">
                  <c:v>021XX W AUGUSTA BLVD</c:v>
                </c:pt>
                <c:pt idx="22449">
                  <c:v>021XX W BALMORAL AVE</c:v>
                </c:pt>
                <c:pt idx="22450">
                  <c:v>021XX W BIRCHWOOD AV</c:v>
                </c:pt>
                <c:pt idx="22451">
                  <c:v>021XX W EASTWOOD AVE</c:v>
                </c:pt>
                <c:pt idx="22452">
                  <c:v>021XX W EVERGREEN AV</c:v>
                </c:pt>
                <c:pt idx="22453">
                  <c:v>021XX W FARRAGUT AVE</c:v>
                </c:pt>
                <c:pt idx="22454">
                  <c:v>021XX W FERDINAND ST</c:v>
                </c:pt>
                <c:pt idx="22455">
                  <c:v>021XX W FULLERTON AV</c:v>
                </c:pt>
                <c:pt idx="22456">
                  <c:v>021XX W GREENLEAF AV</c:v>
                </c:pt>
                <c:pt idx="22457">
                  <c:v>021XX W MARQUETTE RD</c:v>
                </c:pt>
                <c:pt idx="22458">
                  <c:v>021XX W PETERSON AVE</c:v>
                </c:pt>
                <c:pt idx="22459">
                  <c:v>021XX W VAN BUREN ST</c:v>
                </c:pt>
                <c:pt idx="22460">
                  <c:v>021XX W WABANSIA AVE</c:v>
                </c:pt>
                <c:pt idx="22461">
                  <c:v>021XX W WASHBURNE AV</c:v>
                </c:pt>
                <c:pt idx="22462">
                  <c:v>021XX W WAVELAND AVE</c:v>
                </c:pt>
                <c:pt idx="22463">
                  <c:v>021XX W WINNEMAC AVE</c:v>
                </c:pt>
                <c:pt idx="22464">
                  <c:v>022XX N AVONDALE AVE</c:v>
                </c:pt>
                <c:pt idx="22465">
                  <c:v>022XX N CAMPBELL AVE</c:v>
                </c:pt>
                <c:pt idx="22466">
                  <c:v>022XX N CLYBOURN AVE</c:v>
                </c:pt>
                <c:pt idx="22467">
                  <c:v>022XX N HAMILTON AVE</c:v>
                </c:pt>
                <c:pt idx="22468">
                  <c:v>022XX N KEYSTONE AVE</c:v>
                </c:pt>
                <c:pt idx="22469">
                  <c:v>022XX N KILBOURN AVE</c:v>
                </c:pt>
                <c:pt idx="22470">
                  <c:v>022XX N LAKEWOOD AVE</c:v>
                </c:pt>
                <c:pt idx="22471">
                  <c:v>022XX N LAVERGNE AVE</c:v>
                </c:pt>
                <c:pt idx="22472">
                  <c:v>022XX N LAWNDALE AVE</c:v>
                </c:pt>
                <c:pt idx="22473">
                  <c:v>022XX N LOCKWOOD AVE</c:v>
                </c:pt>
                <c:pt idx="22474">
                  <c:v>022XX N MAGNOLIA AVE</c:v>
                </c:pt>
                <c:pt idx="22475">
                  <c:v>022XX N MERRIMAC AVE</c:v>
                </c:pt>
                <c:pt idx="22476">
                  <c:v>022XX N SEMINARY AVE</c:v>
                </c:pt>
                <c:pt idx="22477">
                  <c:v>022XX N SPAULDING AV</c:v>
                </c:pt>
                <c:pt idx="22478">
                  <c:v>022XX S CARPENTER ST</c:v>
                </c:pt>
                <c:pt idx="22479">
                  <c:v>022XX S DRAKE AVENUE</c:v>
                </c:pt>
                <c:pt idx="22480">
                  <c:v>022XX S PRINCETON AV</c:v>
                </c:pt>
                <c:pt idx="22481">
                  <c:v>022XX S ST LOUIS AVE</c:v>
                </c:pt>
                <c:pt idx="22482">
                  <c:v>022XX S TRUMBULL AVE</c:v>
                </c:pt>
                <c:pt idx="22483">
                  <c:v>022XX S WASHTENAW AV</c:v>
                </c:pt>
                <c:pt idx="22484">
                  <c:v>022XX S WENTWORTH AV</c:v>
                </c:pt>
                <c:pt idx="22485">
                  <c:v>022XX W CORNELIA AVE</c:v>
                </c:pt>
                <c:pt idx="22486">
                  <c:v>022XX W CULLERTON ST</c:v>
                </c:pt>
                <c:pt idx="22487">
                  <c:v>022XX W DIVERSEY AVE</c:v>
                </c:pt>
                <c:pt idx="22488">
                  <c:v>022XX W GRANVILLE AV</c:v>
                </c:pt>
                <c:pt idx="22489">
                  <c:v>022XX W HIGHLAND AVE</c:v>
                </c:pt>
                <c:pt idx="22490">
                  <c:v>022XX W JACKSON BLVD</c:v>
                </c:pt>
                <c:pt idx="22491">
                  <c:v>022XX W LAWRENCE AVE</c:v>
                </c:pt>
                <c:pt idx="22492">
                  <c:v>022XX W MONTROSE AVE</c:v>
                </c:pt>
                <c:pt idx="22493">
                  <c:v>022XX W ROOSEVELT RD</c:v>
                </c:pt>
                <c:pt idx="22494">
                  <c:v>022XX W ROSEMONT AVE</c:v>
                </c:pt>
                <c:pt idx="22495">
                  <c:v>022XX W SUNNYSIDE AV</c:v>
                </c:pt>
                <c:pt idx="22496">
                  <c:v>023XX E MARQUETTE DR</c:v>
                </c:pt>
                <c:pt idx="22497">
                  <c:v>023XX N CAMBRIDGE AV</c:v>
                </c:pt>
                <c:pt idx="22498">
                  <c:v>023XX N CLEVELAND AV</c:v>
                </c:pt>
                <c:pt idx="22499">
                  <c:v>023XX N GREENVIEW AV</c:v>
                </c:pt>
                <c:pt idx="22500">
                  <c:v>023XX N LECLAIRE AVE</c:v>
                </c:pt>
                <c:pt idx="22501">
                  <c:v>023XX N MAPLEWOOD AV</c:v>
                </c:pt>
                <c:pt idx="22502">
                  <c:v>023XX N MC VICKER AV</c:v>
                </c:pt>
                <c:pt idx="22503">
                  <c:v>023XX N MILWAUKEE AV</c:v>
                </c:pt>
                <c:pt idx="22504">
                  <c:v>023XX N MULLIGAN AVE</c:v>
                </c:pt>
                <c:pt idx="22505">
                  <c:v>023XX N NEWCASTLE AV</c:v>
                </c:pt>
                <c:pt idx="22506">
                  <c:v>023XX N OAK PARK AVE</c:v>
                </c:pt>
                <c:pt idx="22507">
                  <c:v>023XX N PARKSIDE AVE</c:v>
                </c:pt>
                <c:pt idx="22508">
                  <c:v>023XX N SHEFFIELD AV</c:v>
                </c:pt>
                <c:pt idx="22509">
                  <c:v>023XX N SOUTHPORT AV</c:v>
                </c:pt>
                <c:pt idx="22510">
                  <c:v>023XX N ST LOUIS AVE</c:v>
                </c:pt>
                <c:pt idx="22511">
                  <c:v>023XX N WASHTENAW AV</c:v>
                </c:pt>
                <c:pt idx="22512">
                  <c:v>023XX S KIRKLAND AVE</c:v>
                </c:pt>
                <c:pt idx="22513">
                  <c:v>023XX S LAWNDALE AVE</c:v>
                </c:pt>
                <c:pt idx="22514">
                  <c:v>023XX S MICHIGAN AVE</c:v>
                </c:pt>
                <c:pt idx="22515">
                  <c:v>023XX S RIDGEWAY AVE</c:v>
                </c:pt>
                <c:pt idx="22516">
                  <c:v>023XX S SPAULDING AV</c:v>
                </c:pt>
                <c:pt idx="22517">
                  <c:v>023XX S STATE STREET</c:v>
                </c:pt>
                <c:pt idx="22518">
                  <c:v>023XX W ARMITAGE AVE</c:v>
                </c:pt>
                <c:pt idx="22519">
                  <c:v>023XX W AUGUSTA BLVD</c:v>
                </c:pt>
                <c:pt idx="22520">
                  <c:v>023XX W BIRCHWOOD AV</c:v>
                </c:pt>
                <c:pt idx="22521">
                  <c:v>023XX W EASTWOOD AVE</c:v>
                </c:pt>
                <c:pt idx="22522">
                  <c:v>023XX W FARRAGUT AVE</c:v>
                </c:pt>
                <c:pt idx="22523">
                  <c:v>023XX W FERDINAND ST</c:v>
                </c:pt>
                <c:pt idx="22524">
                  <c:v>023XX W FULLERTON AV</c:v>
                </c:pt>
                <c:pt idx="22525">
                  <c:v>023XX W GREENLEAF AV</c:v>
                </c:pt>
                <c:pt idx="22526">
                  <c:v>023XX W MARQUETTE RD</c:v>
                </c:pt>
                <c:pt idx="22527">
                  <c:v>023XX W PETERSON AVE</c:v>
                </c:pt>
                <c:pt idx="22528">
                  <c:v>023XX W SCHUBERT AVE</c:v>
                </c:pt>
                <c:pt idx="22529">
                  <c:v>023XX W VAN BUREN ST</c:v>
                </c:pt>
                <c:pt idx="22530">
                  <c:v>023XX W WABANSIA AVE</c:v>
                </c:pt>
                <c:pt idx="22531">
                  <c:v>023XX W WAVELAND AVE</c:v>
                </c:pt>
                <c:pt idx="22532">
                  <c:v>023XX W WINNEMAC AVE</c:v>
                </c:pt>
                <c:pt idx="22533">
                  <c:v>024XX N AVONDALE AVE</c:v>
                </c:pt>
                <c:pt idx="22534">
                  <c:v>024XX N CAMPBELL AVE</c:v>
                </c:pt>
                <c:pt idx="22535">
                  <c:v>024XX N CLYBOURN AVE</c:v>
                </c:pt>
                <c:pt idx="22536">
                  <c:v>024XX N KILBOURN AVE</c:v>
                </c:pt>
                <c:pt idx="22537">
                  <c:v>024XX N LAKEVIEW AVE</c:v>
                </c:pt>
                <c:pt idx="22538">
                  <c:v>024XX N LAVERGNE AVE</c:v>
                </c:pt>
                <c:pt idx="22539">
                  <c:v>024XX N LAWNDALE AVE</c:v>
                </c:pt>
                <c:pt idx="22540">
                  <c:v>024XX N LOCKWOOD AVE</c:v>
                </c:pt>
                <c:pt idx="22541">
                  <c:v>024XX N NORMANDY AVE</c:v>
                </c:pt>
                <c:pt idx="22542">
                  <c:v>024XX N RIDGEWAY AVE</c:v>
                </c:pt>
                <c:pt idx="22543">
                  <c:v>024XX N SEMINARY AVE</c:v>
                </c:pt>
                <c:pt idx="22544">
                  <c:v>024XX N SPAULDING AV</c:v>
                </c:pt>
                <c:pt idx="22545">
                  <c:v>024XX S FRANCISCO AV</c:v>
                </c:pt>
                <c:pt idx="22546">
                  <c:v>024XX S PRINCETON AV</c:v>
                </c:pt>
                <c:pt idx="22547">
                  <c:v>024XX S ST LOUIS AVE</c:v>
                </c:pt>
                <c:pt idx="22548">
                  <c:v>024XX S TRUMBULL AVE</c:v>
                </c:pt>
                <c:pt idx="22549">
                  <c:v>024XX S WASHTENAW AV</c:v>
                </c:pt>
                <c:pt idx="22550">
                  <c:v>024XX S WENTWORTH AV</c:v>
                </c:pt>
                <c:pt idx="22551">
                  <c:v>024XX W BERENICE AVE</c:v>
                </c:pt>
                <c:pt idx="22552">
                  <c:v>024XX W BRYN MAWR AV</c:v>
                </c:pt>
                <c:pt idx="22553">
                  <c:v>024XX W CULLERTON ST</c:v>
                </c:pt>
                <c:pt idx="22554">
                  <c:v>024XX W DIVERSEY AVE</c:v>
                </c:pt>
                <c:pt idx="22555">
                  <c:v>024XX W GLENLAKE AVE</c:v>
                </c:pt>
                <c:pt idx="22556">
                  <c:v>024XX W GRANVILLE AV</c:v>
                </c:pt>
                <c:pt idx="22557">
                  <c:v>024XX W JACKSON BLVD</c:v>
                </c:pt>
                <c:pt idx="22558">
                  <c:v>024XX W LAWRENCE AVE</c:v>
                </c:pt>
                <c:pt idx="22559">
                  <c:v>024XX W LEXINGTON ST</c:v>
                </c:pt>
                <c:pt idx="22560">
                  <c:v>024XX W MONTROSE AVE</c:v>
                </c:pt>
                <c:pt idx="22561">
                  <c:v>024XX W PENSACOLA AV</c:v>
                </c:pt>
                <c:pt idx="22562">
                  <c:v>024XX W ROOSEVELT RD</c:v>
                </c:pt>
                <c:pt idx="22563">
                  <c:v>024XX W ROSEMONT AVE</c:v>
                </c:pt>
                <c:pt idx="22564">
                  <c:v>024XX W SUNNYSIDE AV</c:v>
                </c:pt>
                <c:pt idx="22565">
                  <c:v>025XX N ARTESIAN AVE</c:v>
                </c:pt>
                <c:pt idx="22566">
                  <c:v>025XX N FAIRFIELD AV</c:v>
                </c:pt>
                <c:pt idx="22567">
                  <c:v>025XX N FRANCISCO AV</c:v>
                </c:pt>
                <c:pt idx="22568">
                  <c:v>025XX N GREENVIEW AV</c:v>
                </c:pt>
                <c:pt idx="22569">
                  <c:v>025XX N LECLAIRE AVE</c:v>
                </c:pt>
                <c:pt idx="22570">
                  <c:v>025XX N MAPLEWOOD AV</c:v>
                </c:pt>
                <c:pt idx="22571">
                  <c:v>025XX N MC VICKER AV</c:v>
                </c:pt>
                <c:pt idx="22572">
                  <c:v>025XX N MILWAUKEE AV</c:v>
                </c:pt>
                <c:pt idx="22573">
                  <c:v>025XX N NEWCASTLE AV</c:v>
                </c:pt>
                <c:pt idx="22574">
                  <c:v>025XX N OAK PARK AVE</c:v>
                </c:pt>
                <c:pt idx="22575">
                  <c:v>025XX N PARKSIDE AVE</c:v>
                </c:pt>
                <c:pt idx="22576">
                  <c:v>025XX N SHEFFIELD AV</c:v>
                </c:pt>
                <c:pt idx="22577">
                  <c:v>025XX N SOUTHPORT AV</c:v>
                </c:pt>
                <c:pt idx="22578">
                  <c:v>025XX N ST LOUIS AVE</c:v>
                </c:pt>
                <c:pt idx="22579">
                  <c:v>025XX N WASHTENAW AV</c:v>
                </c:pt>
                <c:pt idx="22580">
                  <c:v>025XX S CLAREMONT AV</c:v>
                </c:pt>
                <c:pt idx="22581">
                  <c:v>025XX S LAWNDALE AVE</c:v>
                </c:pt>
                <c:pt idx="22582">
                  <c:v>025XX S MICHIGAN AVE</c:v>
                </c:pt>
                <c:pt idx="22583">
                  <c:v>025XX S RIDGEWAY AVE</c:v>
                </c:pt>
                <c:pt idx="22584">
                  <c:v>025XX S SPAULDING AV</c:v>
                </c:pt>
                <c:pt idx="22585">
                  <c:v>025XX S STATE STREET</c:v>
                </c:pt>
                <c:pt idx="22586">
                  <c:v>025XX W ARMITAGE AVE</c:v>
                </c:pt>
                <c:pt idx="22587">
                  <c:v>025XX W AUGUSTA BLVD</c:v>
                </c:pt>
                <c:pt idx="22588">
                  <c:v>025XX W BALMORAL AVE</c:v>
                </c:pt>
                <c:pt idx="22589">
                  <c:v>025XX W BIRCHWOOD AV</c:v>
                </c:pt>
                <c:pt idx="22590">
                  <c:v>025XX W COLUMBUS AVE</c:v>
                </c:pt>
                <c:pt idx="22591">
                  <c:v>025XX W EASTWOOD AVE</c:v>
                </c:pt>
                <c:pt idx="22592">
                  <c:v>025XX W FARRAGUT AVE</c:v>
                </c:pt>
                <c:pt idx="22593">
                  <c:v>025XX W FULLERTON AV</c:v>
                </c:pt>
                <c:pt idx="22594">
                  <c:v>025XX W HOLLYWOOD AV</c:v>
                </c:pt>
                <c:pt idx="22595">
                  <c:v>025XX W MARQUETTE RD</c:v>
                </c:pt>
                <c:pt idx="22596">
                  <c:v>025XX W PETERSON AVE</c:v>
                </c:pt>
                <c:pt idx="22597">
                  <c:v>025XX W SCHUBERT AVE</c:v>
                </c:pt>
                <c:pt idx="22598">
                  <c:v>025XX W THORNDALE AV</c:v>
                </c:pt>
                <c:pt idx="22599">
                  <c:v>025XX W VAN BUREN ST</c:v>
                </c:pt>
                <c:pt idx="22600">
                  <c:v>025XX W WABANSIA AVE</c:v>
                </c:pt>
                <c:pt idx="22601">
                  <c:v>025XX W WINNEMAC AVE</c:v>
                </c:pt>
                <c:pt idx="22602">
                  <c:v>026XX N AVONDALE AVE</c:v>
                </c:pt>
                <c:pt idx="22603">
                  <c:v>026XX N BOSWORTH AVE</c:v>
                </c:pt>
                <c:pt idx="22604">
                  <c:v>026XX N CLYBOURN AVE</c:v>
                </c:pt>
                <c:pt idx="22605">
                  <c:v>026XX N KILBOURN AVE</c:v>
                </c:pt>
                <c:pt idx="22606">
                  <c:v>026XX N LAKEVIEW AVE</c:v>
                </c:pt>
                <c:pt idx="22607">
                  <c:v>026XX N LAKEWOOD AVE</c:v>
                </c:pt>
                <c:pt idx="22608">
                  <c:v>026XX N LAVERGNE AVE</c:v>
                </c:pt>
                <c:pt idx="22609">
                  <c:v>026XX N LAWNDALE AVE</c:v>
                </c:pt>
                <c:pt idx="22610">
                  <c:v>026XX N LOCKWOOD AVE</c:v>
                </c:pt>
                <c:pt idx="22611">
                  <c:v>026XX N MAGNOLIA AVE</c:v>
                </c:pt>
                <c:pt idx="22612">
                  <c:v>026XX N MERRIMAC AVE</c:v>
                </c:pt>
                <c:pt idx="22613">
                  <c:v>026XX N MONTCLARE AV</c:v>
                </c:pt>
                <c:pt idx="22614">
                  <c:v>026XX N NORMANDY AVE</c:v>
                </c:pt>
                <c:pt idx="22615">
                  <c:v>026XX N RIDGEWAY AVE</c:v>
                </c:pt>
                <c:pt idx="22616">
                  <c:v>026XX N SEMINARY AVE</c:v>
                </c:pt>
                <c:pt idx="22617">
                  <c:v>026XX N SPAULDING AV</c:v>
                </c:pt>
                <c:pt idx="22618">
                  <c:v>026XX S KOMENSKY AVE</c:v>
                </c:pt>
                <c:pt idx="22619">
                  <c:v>026XX S PRINCETON AV</c:v>
                </c:pt>
                <c:pt idx="22620">
                  <c:v>026XX S ST LOUIS AVE</c:v>
                </c:pt>
                <c:pt idx="22621">
                  <c:v>026XX S TRUMBULL AVE</c:v>
                </c:pt>
                <c:pt idx="22622">
                  <c:v>026XX S WASHTENAW AV</c:v>
                </c:pt>
                <c:pt idx="22623">
                  <c:v>026XX S WENTWORTH AV</c:v>
                </c:pt>
                <c:pt idx="22624">
                  <c:v>026XX W BRYN MAWR AV</c:v>
                </c:pt>
                <c:pt idx="22625">
                  <c:v>026XX W CULLERTON ST</c:v>
                </c:pt>
                <c:pt idx="22626">
                  <c:v>026XX W DIVERSEY AVE</c:v>
                </c:pt>
                <c:pt idx="22627">
                  <c:v>026XX W GLENLAKE AVE</c:v>
                </c:pt>
                <c:pt idx="22628">
                  <c:v>026XX W GRANVILLE AV</c:v>
                </c:pt>
                <c:pt idx="22629">
                  <c:v>026XX W JACKSON BLVD</c:v>
                </c:pt>
                <c:pt idx="22630">
                  <c:v>026XX W LAWRENCE AVE</c:v>
                </c:pt>
                <c:pt idx="22631">
                  <c:v>026XX W LEXINGTON ST</c:v>
                </c:pt>
                <c:pt idx="22632">
                  <c:v>026XX W MONTROSE AVE</c:v>
                </c:pt>
                <c:pt idx="22633">
                  <c:v>026XX W ROOSEVELT RD</c:v>
                </c:pt>
                <c:pt idx="22634">
                  <c:v>026XX W ROSEMONT AVE</c:v>
                </c:pt>
                <c:pt idx="22635">
                  <c:v>026XX W SUNNYSIDE AV</c:v>
                </c:pt>
                <c:pt idx="22636">
                  <c:v>027XX N ARTESIAN AVE</c:v>
                </c:pt>
                <c:pt idx="22637">
                  <c:v>027XX N FAIRFIELD AV</c:v>
                </c:pt>
                <c:pt idx="22638">
                  <c:v>027XX N FRANCISCO AV</c:v>
                </c:pt>
                <c:pt idx="22639">
                  <c:v>027XX N GREENVIEW AV</c:v>
                </c:pt>
                <c:pt idx="22640">
                  <c:v>027XX N LECLAIRE AVE</c:v>
                </c:pt>
                <c:pt idx="22641">
                  <c:v>027XX N MAPLEWOOD AV</c:v>
                </c:pt>
                <c:pt idx="22642">
                  <c:v>027XX N MC VICKER AV</c:v>
                </c:pt>
                <c:pt idx="22643">
                  <c:v>027XX N MILWAUKEE AV</c:v>
                </c:pt>
                <c:pt idx="22644">
                  <c:v>027XX N MULLIGAN AVE</c:v>
                </c:pt>
                <c:pt idx="22645">
                  <c:v>027XX N NEWCASTLE AV</c:v>
                </c:pt>
                <c:pt idx="22646">
                  <c:v>027XX N OAK PARK AVE</c:v>
                </c:pt>
                <c:pt idx="22647">
                  <c:v>027XX N PARKSIDE AVE</c:v>
                </c:pt>
                <c:pt idx="22648">
                  <c:v>027XX N SHEFFIELD AV</c:v>
                </c:pt>
                <c:pt idx="22649">
                  <c:v>027XX N SOUTHPORT AV</c:v>
                </c:pt>
                <c:pt idx="22650">
                  <c:v>027XX N ST LOUIS AVE</c:v>
                </c:pt>
                <c:pt idx="22651">
                  <c:v>027XX N WASHTENAW AV</c:v>
                </c:pt>
                <c:pt idx="22652">
                  <c:v>027XX S KILBOURN AVE</c:v>
                </c:pt>
                <c:pt idx="22653">
                  <c:v>027XX S LAWNDALE AVE</c:v>
                </c:pt>
                <c:pt idx="22654">
                  <c:v>027XX S MICHIGAN AVE</c:v>
                </c:pt>
                <c:pt idx="22655">
                  <c:v>027XX S RIDGEWAY AVE</c:v>
                </c:pt>
                <c:pt idx="22656">
                  <c:v>027XX S SPAULDING AV</c:v>
                </c:pt>
                <c:pt idx="22657">
                  <c:v>027XX W ARMITAGE AVE</c:v>
                </c:pt>
                <c:pt idx="22658">
                  <c:v>027XX W AUGUSTA BLVD</c:v>
                </c:pt>
                <c:pt idx="22659">
                  <c:v>027XX W BALMORAL AVE</c:v>
                </c:pt>
                <c:pt idx="22660">
                  <c:v>027XX W BIRCHWOOD AV</c:v>
                </c:pt>
                <c:pt idx="22661">
                  <c:v>027XX W CATALPA  AVE</c:v>
                </c:pt>
                <c:pt idx="22662">
                  <c:v>027XX W COLUMBUS AVE</c:v>
                </c:pt>
                <c:pt idx="22663">
                  <c:v>027XX W EVERGREEN AV</c:v>
                </c:pt>
                <c:pt idx="22664">
                  <c:v>027XX W FARRAGUT AVE</c:v>
                </c:pt>
                <c:pt idx="22665">
                  <c:v>027XX W FULLERTON AV</c:v>
                </c:pt>
                <c:pt idx="22666">
                  <c:v>027XX W GREENLEAF AV</c:v>
                </c:pt>
                <c:pt idx="22667">
                  <c:v>027XX W MARQUETTE RD</c:v>
                </c:pt>
                <c:pt idx="22668">
                  <c:v>027XX W PETERSON AVE</c:v>
                </c:pt>
                <c:pt idx="22669">
                  <c:v>027XX W SCHUBERT AVE</c:v>
                </c:pt>
                <c:pt idx="22670">
                  <c:v>027XX W THORNDALE AV</c:v>
                </c:pt>
                <c:pt idx="22671">
                  <c:v>027XX W VAN BUREN ST</c:v>
                </c:pt>
                <c:pt idx="22672">
                  <c:v>027XX W WABANSIA AVE</c:v>
                </c:pt>
                <c:pt idx="22673">
                  <c:v>027XX W WINNEMAC AVE</c:v>
                </c:pt>
                <c:pt idx="22674">
                  <c:v>028XX N AVONDALE AVE</c:v>
                </c:pt>
                <c:pt idx="22675">
                  <c:v>028XX N CAMPBELL AVE</c:v>
                </c:pt>
                <c:pt idx="22676">
                  <c:v>028XX N CLYBOURN AVE</c:v>
                </c:pt>
                <c:pt idx="22677">
                  <c:v>028XX N KILBOURN AVE</c:v>
                </c:pt>
                <c:pt idx="22678">
                  <c:v>028XX N LAKEWOOD AVE</c:v>
                </c:pt>
                <c:pt idx="22679">
                  <c:v>028XX N LAVERGNE AVE</c:v>
                </c:pt>
                <c:pt idx="22680">
                  <c:v>028XX N LAWNDALE AVE</c:v>
                </c:pt>
                <c:pt idx="22681">
                  <c:v>028XX N LOCKWOOD AVE</c:v>
                </c:pt>
                <c:pt idx="22682">
                  <c:v>028XX N MERRIMAC AVE</c:v>
                </c:pt>
                <c:pt idx="22683">
                  <c:v>028XX N MONTCLARE AV</c:v>
                </c:pt>
                <c:pt idx="22684">
                  <c:v>028XX N NORMANDY AVE</c:v>
                </c:pt>
                <c:pt idx="22685">
                  <c:v>028XX N RIDGEWAY AVE</c:v>
                </c:pt>
                <c:pt idx="22686">
                  <c:v>028XX N SEMINARY AVE</c:v>
                </c:pt>
                <c:pt idx="22687">
                  <c:v>028XX N SPAULDING AV</c:v>
                </c:pt>
                <c:pt idx="22688">
                  <c:v>028XX S KOMENSKY AVE</c:v>
                </c:pt>
                <c:pt idx="22689">
                  <c:v>028XX S PRINCETON AV</c:v>
                </c:pt>
                <c:pt idx="22690">
                  <c:v>028XX S ST LOUIS AVE</c:v>
                </c:pt>
                <c:pt idx="22691">
                  <c:v>028XX S TRUMBULL AVE</c:v>
                </c:pt>
                <c:pt idx="22692">
                  <c:v>028XX S WENTWORTH AV</c:v>
                </c:pt>
                <c:pt idx="22693">
                  <c:v>028XX W BRYN MAWR AV</c:v>
                </c:pt>
                <c:pt idx="22694">
                  <c:v>028XX W BURKHARDT DR</c:v>
                </c:pt>
                <c:pt idx="22695">
                  <c:v>028XX W CULLERTON ST</c:v>
                </c:pt>
                <c:pt idx="22696">
                  <c:v>028XX W DIVERSEY AVE</c:v>
                </c:pt>
                <c:pt idx="22697">
                  <c:v>028XX W GLENLAKE AVE</c:v>
                </c:pt>
                <c:pt idx="22698">
                  <c:v>028XX W GRANVILLE AV</c:v>
                </c:pt>
                <c:pt idx="22699">
                  <c:v>028XX W HENDERSON ST</c:v>
                </c:pt>
                <c:pt idx="22700">
                  <c:v>028XX W JACKSON BLVD</c:v>
                </c:pt>
                <c:pt idx="22701">
                  <c:v>028XX W LAWRENCE AVE</c:v>
                </c:pt>
                <c:pt idx="22702">
                  <c:v>028XX W LEXINGTON ST</c:v>
                </c:pt>
                <c:pt idx="22703">
                  <c:v>028XX W MONTROSE AVE</c:v>
                </c:pt>
                <c:pt idx="22704">
                  <c:v>028XX W ROOSEVELT RD</c:v>
                </c:pt>
                <c:pt idx="22705">
                  <c:v>028XX W ROSEMONT AVE</c:v>
                </c:pt>
                <c:pt idx="22706">
                  <c:v>029XX N FAIRFIELD AV</c:v>
                </c:pt>
                <c:pt idx="22707">
                  <c:v>029XX N FRANCISCO AV</c:v>
                </c:pt>
                <c:pt idx="22708">
                  <c:v>029XX N GREENVIEW AV</c:v>
                </c:pt>
                <c:pt idx="22709">
                  <c:v>029XX N LECLAIRE AVE</c:v>
                </c:pt>
                <c:pt idx="22710">
                  <c:v>029XX N MAPLEWOOD AV</c:v>
                </c:pt>
                <c:pt idx="22711">
                  <c:v>029XX N MC VICKER AV</c:v>
                </c:pt>
                <c:pt idx="22712">
                  <c:v>029XX N MILWAUKEE AV</c:v>
                </c:pt>
                <c:pt idx="22713">
                  <c:v>029XX N MULLIGAN AVE</c:v>
                </c:pt>
                <c:pt idx="22714">
                  <c:v>029XX N NASHVILLE AV</c:v>
                </c:pt>
                <c:pt idx="22715">
                  <c:v>029XX N NEWCASTLE AV</c:v>
                </c:pt>
                <c:pt idx="22716">
                  <c:v>029XX N OAK PARK AVE</c:v>
                </c:pt>
                <c:pt idx="22717">
                  <c:v>029XX N PARKSIDE AVE</c:v>
                </c:pt>
                <c:pt idx="22718">
                  <c:v>029XX N RIVERWALK DR</c:v>
                </c:pt>
                <c:pt idx="22719">
                  <c:v>029XX N SHEFFIELD AV</c:v>
                </c:pt>
                <c:pt idx="22720">
                  <c:v>029XX N SOUTHPORT AV</c:v>
                </c:pt>
                <c:pt idx="22721">
                  <c:v>029XX N WASHTENAW AV</c:v>
                </c:pt>
                <c:pt idx="22722">
                  <c:v>029XX S DEARBORN ST.</c:v>
                </c:pt>
                <c:pt idx="22723">
                  <c:v>029XX S LAKE PARK AV</c:v>
                </c:pt>
                <c:pt idx="22724">
                  <c:v>029XX S LAWNDALE AVE</c:v>
                </c:pt>
                <c:pt idx="22725">
                  <c:v>029XX S MICHIGAN AVE</c:v>
                </c:pt>
                <c:pt idx="22726">
                  <c:v>029XX W ARMITAGE AVE</c:v>
                </c:pt>
                <c:pt idx="22727">
                  <c:v>029XX W AUGUSTA BLVD</c:v>
                </c:pt>
                <c:pt idx="22728">
                  <c:v>029XX W BALMORAL AVE</c:v>
                </c:pt>
                <c:pt idx="22729">
                  <c:v>029XX W BIRCHWOOD AV</c:v>
                </c:pt>
                <c:pt idx="22730">
                  <c:v>029XX W COLUMBUS AVE</c:v>
                </c:pt>
                <c:pt idx="22731">
                  <c:v>029XX W EASTWOOD AVE</c:v>
                </c:pt>
                <c:pt idx="22732">
                  <c:v>029XX W FARRAGUT AVE</c:v>
                </c:pt>
                <c:pt idx="22733">
                  <c:v>029XX W FERDINAND ST</c:v>
                </c:pt>
                <c:pt idx="22734">
                  <c:v>029XX W FULLERTON AV</c:v>
                </c:pt>
                <c:pt idx="22735">
                  <c:v>029XX W GREENLEAF AV</c:v>
                </c:pt>
                <c:pt idx="22736">
                  <c:v>029XX W HOLLYWOOD AV</c:v>
                </c:pt>
                <c:pt idx="22737">
                  <c:v>029XX W MARQUETTE RD</c:v>
                </c:pt>
                <c:pt idx="22738">
                  <c:v>029XX W PETERSON AVE</c:v>
                </c:pt>
                <c:pt idx="22739">
                  <c:v>029XX W SCHUBERT AVE</c:v>
                </c:pt>
                <c:pt idx="22740">
                  <c:v>029XX W VAN BUREN ST</c:v>
                </c:pt>
                <c:pt idx="22741">
                  <c:v>029XX W WABANSIA AVE</c:v>
                </c:pt>
                <c:pt idx="22742">
                  <c:v>029XX W WAVELAND AVE</c:v>
                </c:pt>
                <c:pt idx="22743">
                  <c:v>030XX N FRANCISCO AV</c:v>
                </c:pt>
                <c:pt idx="22744">
                  <c:v>030XX N GREENVIEW AV</c:v>
                </c:pt>
                <c:pt idx="22745">
                  <c:v>030XX N LECLAIRE AVE</c:v>
                </c:pt>
                <c:pt idx="22746">
                  <c:v>030XX N MILWAUKEE AV</c:v>
                </c:pt>
                <c:pt idx="22747">
                  <c:v>030XX N NASHVILLE AV</c:v>
                </c:pt>
                <c:pt idx="22748">
                  <c:v>030XX N NEWCASTLE AV</c:v>
                </c:pt>
                <c:pt idx="22749">
                  <c:v>030XX N OAK PARK AVE</c:v>
                </c:pt>
                <c:pt idx="22750">
                  <c:v>030XX N PARKSIDE AVE</c:v>
                </c:pt>
                <c:pt idx="22751">
                  <c:v>030XX N SHEFFIELD AV</c:v>
                </c:pt>
                <c:pt idx="22752">
                  <c:v>030XX N SOUTHPORT AV</c:v>
                </c:pt>
                <c:pt idx="22753">
                  <c:v>030XX N WASHTENAW AV</c:v>
                </c:pt>
                <c:pt idx="22754">
                  <c:v>030XX S KILBOURN AVE</c:v>
                </c:pt>
                <c:pt idx="22755">
                  <c:v>030XX S LAWNDALE AVE</c:v>
                </c:pt>
                <c:pt idx="22756">
                  <c:v>030XX S MICHIGAN AVE</c:v>
                </c:pt>
                <c:pt idx="22757">
                  <c:v>030XX S SPAULDING AV</c:v>
                </c:pt>
                <c:pt idx="22758">
                  <c:v>030XX W ARMITAGE AVE</c:v>
                </c:pt>
                <c:pt idx="22759">
                  <c:v>030XX W AUGUSTA BLVD</c:v>
                </c:pt>
                <c:pt idx="22760">
                  <c:v>030XX W BALMORAL AVE</c:v>
                </c:pt>
                <c:pt idx="22761">
                  <c:v>030XX W COLUMBIA AVE</c:v>
                </c:pt>
                <c:pt idx="22762">
                  <c:v>030XX W COLUMBUS AVE</c:v>
                </c:pt>
                <c:pt idx="22763">
                  <c:v>030XX W EASTWOOD AVE</c:v>
                </c:pt>
                <c:pt idx="22764">
                  <c:v>030XX W FULLERTON AV</c:v>
                </c:pt>
                <c:pt idx="22765">
                  <c:v>030XX W HOLLYWOOD AV</c:v>
                </c:pt>
                <c:pt idx="22766">
                  <c:v>030XX W MARQUETTE RD</c:v>
                </c:pt>
                <c:pt idx="22767">
                  <c:v>030XX W PETERSON AVE</c:v>
                </c:pt>
                <c:pt idx="22768">
                  <c:v>030XX W SCHUBERT AVE</c:v>
                </c:pt>
                <c:pt idx="22769">
                  <c:v>030XX W THORNDALE AV</c:v>
                </c:pt>
                <c:pt idx="22770">
                  <c:v>030XX W VAN BUREN ST</c:v>
                </c:pt>
                <c:pt idx="22771">
                  <c:v>030XX W WABANSIA AVE</c:v>
                </c:pt>
                <c:pt idx="22772">
                  <c:v>030XX W WAVELAND AVE</c:v>
                </c:pt>
                <c:pt idx="22773">
                  <c:v>031XX N AVONDALE AVE</c:v>
                </c:pt>
                <c:pt idx="22774">
                  <c:v>031XX N CAMPBELL AVE</c:v>
                </c:pt>
                <c:pt idx="22775">
                  <c:v>031XX N CLYBOURN AVE</c:v>
                </c:pt>
                <c:pt idx="22776">
                  <c:v>031XX N KILBOURN AVE</c:v>
                </c:pt>
                <c:pt idx="22777">
                  <c:v>031XX N LAKEWOOD AVE</c:v>
                </c:pt>
                <c:pt idx="22778">
                  <c:v>031XX N LAVERGNE AVE</c:v>
                </c:pt>
                <c:pt idx="22779">
                  <c:v>031XX N LAWNDALE AVE</c:v>
                </c:pt>
                <c:pt idx="22780">
                  <c:v>031XX N LOCKWOOD AVE</c:v>
                </c:pt>
                <c:pt idx="22781">
                  <c:v>031XX N NORMANDY AVE</c:v>
                </c:pt>
                <c:pt idx="22782">
                  <c:v>031XX N OLEANDER AVE</c:v>
                </c:pt>
                <c:pt idx="22783">
                  <c:v>031XX N RIDGEWAY AVE</c:v>
                </c:pt>
                <c:pt idx="22784">
                  <c:v>031XX N SEMINARY AVE</c:v>
                </c:pt>
                <c:pt idx="22785">
                  <c:v>031XX N SPAULDING AV</c:v>
                </c:pt>
                <c:pt idx="22786">
                  <c:v>031XX S EBERHART AVE</c:v>
                </c:pt>
                <c:pt idx="22787">
                  <c:v>031XX S KOMENSKY AVE</c:v>
                </c:pt>
                <c:pt idx="22788">
                  <c:v>031XX S LITUANICA AV</c:v>
                </c:pt>
                <c:pt idx="22789">
                  <c:v>031XX S PRINCETON AV</c:v>
                </c:pt>
                <c:pt idx="22790">
                  <c:v>031XX S ST LOUIS AVE</c:v>
                </c:pt>
                <c:pt idx="22791">
                  <c:v>031XX S WENTWORTH AV</c:v>
                </c:pt>
                <c:pt idx="22792">
                  <c:v>031XX W DIVERSEY AVE</c:v>
                </c:pt>
                <c:pt idx="22793">
                  <c:v>031XX W DOUGLAS BLVD</c:v>
                </c:pt>
                <c:pt idx="22794">
                  <c:v>031XX W JACKSON BLVD</c:v>
                </c:pt>
                <c:pt idx="22795">
                  <c:v>031XX W LAWRENCE AVE</c:v>
                </c:pt>
                <c:pt idx="22796">
                  <c:v>031XX W LEXINGTON ST</c:v>
                </c:pt>
                <c:pt idx="22797">
                  <c:v>031XX W MONTROSE AVE</c:v>
                </c:pt>
                <c:pt idx="22798">
                  <c:v>031XX W ROOSEVELT RD</c:v>
                </c:pt>
                <c:pt idx="22799">
                  <c:v>031XX W ROSEMONT AVE</c:v>
                </c:pt>
                <c:pt idx="22800">
                  <c:v>031XX W SUNNYSIDE AV</c:v>
                </c:pt>
                <c:pt idx="22801">
                  <c:v>032XX N FRANCISCO AV</c:v>
                </c:pt>
                <c:pt idx="22802">
                  <c:v>032XX N GREENVIEW AV</c:v>
                </c:pt>
                <c:pt idx="22803">
                  <c:v>032XX N LECLAIRE AVE</c:v>
                </c:pt>
                <c:pt idx="22804">
                  <c:v>032XX N MILWAUKEE AV</c:v>
                </c:pt>
                <c:pt idx="22805">
                  <c:v>032XX N NEWCASTLE AV</c:v>
                </c:pt>
                <c:pt idx="22806">
                  <c:v>032XX N OAK PARK AVE</c:v>
                </c:pt>
                <c:pt idx="22807">
                  <c:v>032XX N OVERHILL AVE</c:v>
                </c:pt>
                <c:pt idx="22808">
                  <c:v>032XX N ROCKWELL AVE</c:v>
                </c:pt>
                <c:pt idx="22809">
                  <c:v>032XX N SHEFFIELD AV</c:v>
                </c:pt>
                <c:pt idx="22810">
                  <c:v>032XX N SOUTHPORT AV</c:v>
                </c:pt>
                <c:pt idx="22811">
                  <c:v>032XX N WASHTENAW AV</c:v>
                </c:pt>
                <c:pt idx="22812">
                  <c:v>032XX S CLAREMONT AV</c:v>
                </c:pt>
                <c:pt idx="22813">
                  <c:v>032XX S HAMILTON AVE</c:v>
                </c:pt>
                <c:pt idx="22814">
                  <c:v>032XX S KILBOURN AVE</c:v>
                </c:pt>
                <c:pt idx="22815">
                  <c:v>032XX S LAWNDALE AVE</c:v>
                </c:pt>
                <c:pt idx="22816">
                  <c:v>032XX S MICHIGAN AVE</c:v>
                </c:pt>
                <c:pt idx="22817">
                  <c:v>032XX S RIDGEWAY AVE</c:v>
                </c:pt>
                <c:pt idx="22818">
                  <c:v>032XX S WESTERN BLVD</c:v>
                </c:pt>
                <c:pt idx="22819">
                  <c:v>032XX W ARMITAGE AVE</c:v>
                </c:pt>
                <c:pt idx="22820">
                  <c:v>032XX W AUGUSTA BLVD</c:v>
                </c:pt>
                <c:pt idx="22821">
                  <c:v>032XX W BALMORAL AVE</c:v>
                </c:pt>
                <c:pt idx="22822">
                  <c:v>032XX W COLUMBUS AVE</c:v>
                </c:pt>
                <c:pt idx="22823">
                  <c:v>032XX W EASTWOOD AVE</c:v>
                </c:pt>
                <c:pt idx="22824">
                  <c:v>032XX W EVERGREEN AV</c:v>
                </c:pt>
                <c:pt idx="22825">
                  <c:v>032XX W FULLERTON AV</c:v>
                </c:pt>
                <c:pt idx="22826">
                  <c:v>032XX W HOLLYWOOD AV</c:v>
                </c:pt>
                <c:pt idx="22827">
                  <c:v>032XX W MARQUETTE RD</c:v>
                </c:pt>
                <c:pt idx="22828">
                  <c:v>032XX W PETERSON AVE</c:v>
                </c:pt>
                <c:pt idx="22829">
                  <c:v>032XX W VAN BUREN ST</c:v>
                </c:pt>
                <c:pt idx="22830">
                  <c:v>032XX W WABANSIA AVE</c:v>
                </c:pt>
                <c:pt idx="22831">
                  <c:v>032XX W WAVELAND AVE</c:v>
                </c:pt>
                <c:pt idx="22832">
                  <c:v>033XX N AVONDALE AVE</c:v>
                </c:pt>
                <c:pt idx="22833">
                  <c:v>033XX N CAMPBELL AVE</c:v>
                </c:pt>
                <c:pt idx="22834">
                  <c:v>033XX N CLAREMONT AV</c:v>
                </c:pt>
                <c:pt idx="22835">
                  <c:v>033XX N HAMILTON AVE</c:v>
                </c:pt>
                <c:pt idx="22836">
                  <c:v>033XX N KEYSTONE AVE</c:v>
                </c:pt>
                <c:pt idx="22837">
                  <c:v>033XX N KILBOURN AVE</c:v>
                </c:pt>
                <c:pt idx="22838">
                  <c:v>033XX N LAKEWOOD AVE</c:v>
                </c:pt>
                <c:pt idx="22839">
                  <c:v>033XX N LAVERGNE AVE</c:v>
                </c:pt>
                <c:pt idx="22840">
                  <c:v>033XX N LAWNDALE AVE</c:v>
                </c:pt>
                <c:pt idx="22841">
                  <c:v>033XX N LOCKWOOD AVE</c:v>
                </c:pt>
                <c:pt idx="22842">
                  <c:v>033XX N NORMANDY AVE</c:v>
                </c:pt>
                <c:pt idx="22843">
                  <c:v>033XX N OLEANDER AVE</c:v>
                </c:pt>
                <c:pt idx="22844">
                  <c:v>033XX N RIDGEWAY AVE</c:v>
                </c:pt>
                <c:pt idx="22845">
                  <c:v>033XX N SEMINARY AVE</c:v>
                </c:pt>
                <c:pt idx="22846">
                  <c:v>033XX N SPAULDING AV</c:v>
                </c:pt>
                <c:pt idx="22847">
                  <c:v>033XX S ARTESIAN AVE</c:v>
                </c:pt>
                <c:pt idx="22848">
                  <c:v>033XX S CARPENTER ST</c:v>
                </c:pt>
                <c:pt idx="22849">
                  <c:v>033XX S LITUANICA AV</c:v>
                </c:pt>
                <c:pt idx="22850">
                  <c:v>033XX S WENTWORTH AV</c:v>
                </c:pt>
                <c:pt idx="22851">
                  <c:v>033XX W BRYN MAWR AV</c:v>
                </c:pt>
                <c:pt idx="22852">
                  <c:v>033XX W DIVERSEY AVE</c:v>
                </c:pt>
                <c:pt idx="22853">
                  <c:v>033XX W DOUGLAS BLVD</c:v>
                </c:pt>
                <c:pt idx="22854">
                  <c:v>033XX W GLENLAKE AVE</c:v>
                </c:pt>
                <c:pt idx="22855">
                  <c:v>033XX W HOMAN AV IKE</c:v>
                </c:pt>
                <c:pt idx="22856">
                  <c:v>033XX W JACKSON BLVD</c:v>
                </c:pt>
                <c:pt idx="22857">
                  <c:v>033XX W LAWRENCE AVE</c:v>
                </c:pt>
                <c:pt idx="22858">
                  <c:v>033XX W LEXINGTON ST</c:v>
                </c:pt>
                <c:pt idx="22859">
                  <c:v>033XX W MONTROSE AVE</c:v>
                </c:pt>
                <c:pt idx="22860">
                  <c:v>033XX W PENSACOLA AV</c:v>
                </c:pt>
                <c:pt idx="22861">
                  <c:v>033XX W ROOSEVELT RD</c:v>
                </c:pt>
                <c:pt idx="22862">
                  <c:v>033XX W SUNNYSIDE AV</c:v>
                </c:pt>
                <c:pt idx="22863">
                  <c:v>034XX N FRANCISCO AV</c:v>
                </c:pt>
                <c:pt idx="22864">
                  <c:v>034XX N GREENVIEW AV</c:v>
                </c:pt>
                <c:pt idx="22865">
                  <c:v>034XX N MILWAUKEE AV</c:v>
                </c:pt>
                <c:pt idx="22866">
                  <c:v>034XX N NEWCASTLE AV</c:v>
                </c:pt>
                <c:pt idx="22867">
                  <c:v>034XX N OAK PARK AVE</c:v>
                </c:pt>
                <c:pt idx="22868">
                  <c:v>034XX N OVERHILL AVE</c:v>
                </c:pt>
                <c:pt idx="22869">
                  <c:v>034XX N SHEFFIELD AV</c:v>
                </c:pt>
                <c:pt idx="22870">
                  <c:v>034XX N SOUTHPORT AV</c:v>
                </c:pt>
                <c:pt idx="22871">
                  <c:v>034XX S CLAREMONT AV</c:v>
                </c:pt>
                <c:pt idx="22872">
                  <c:v>034XX S HAMILTON AVE</c:v>
                </c:pt>
                <c:pt idx="22873">
                  <c:v>034XX S LAWNDALE AVE</c:v>
                </c:pt>
                <c:pt idx="22874">
                  <c:v>034XX S MICHIGAN AVE</c:v>
                </c:pt>
                <c:pt idx="22875">
                  <c:v>034XX S WESTERN BLVD</c:v>
                </c:pt>
                <c:pt idx="22876">
                  <c:v>034XX W ARMITAGE AVE</c:v>
                </c:pt>
                <c:pt idx="22877">
                  <c:v>034XX W AUGUSTA BLVD</c:v>
                </c:pt>
                <c:pt idx="22878">
                  <c:v>034XX W BALMORAL AVE</c:v>
                </c:pt>
                <c:pt idx="22879">
                  <c:v>034XX W COLUMBUS AVE</c:v>
                </c:pt>
                <c:pt idx="22880">
                  <c:v>034XX W EVERGREEN AV</c:v>
                </c:pt>
                <c:pt idx="22881">
                  <c:v>034XX W FULLERTON AV</c:v>
                </c:pt>
                <c:pt idx="22882">
                  <c:v>034XX W GOVERNORS PW</c:v>
                </c:pt>
                <c:pt idx="22883">
                  <c:v>034XX W HOLLYWOOD AV</c:v>
                </c:pt>
                <c:pt idx="22884">
                  <c:v>034XX W MARQUETTE RD</c:v>
                </c:pt>
                <c:pt idx="22885">
                  <c:v>034XX W PETERSON AVE</c:v>
                </c:pt>
                <c:pt idx="22886">
                  <c:v>034XX W SCHUBERT AVE</c:v>
                </c:pt>
                <c:pt idx="22887">
                  <c:v>034XX W THORNDALE AV</c:v>
                </c:pt>
                <c:pt idx="22888">
                  <c:v>034XX W VAN BUREN ST</c:v>
                </c:pt>
                <c:pt idx="22889">
                  <c:v>034XX W WABANSIA AVE</c:v>
                </c:pt>
                <c:pt idx="22890">
                  <c:v>034XX W WAVELAND AVE</c:v>
                </c:pt>
                <c:pt idx="22891">
                  <c:v>035XX N AVONDALE AVE</c:v>
                </c:pt>
                <c:pt idx="22892">
                  <c:v>035XX N BOSWORTH AVE</c:v>
                </c:pt>
                <c:pt idx="22893">
                  <c:v>035XX N CLAREMONT AV</c:v>
                </c:pt>
                <c:pt idx="22894">
                  <c:v>035XX N HAMILTON AVE</c:v>
                </c:pt>
                <c:pt idx="22895">
                  <c:v>035XX N KILBOURN AVE</c:v>
                </c:pt>
                <c:pt idx="22896">
                  <c:v>035XX N LAKEWOOD AVE</c:v>
                </c:pt>
                <c:pt idx="22897">
                  <c:v>035XX N LAVERGNE AVE</c:v>
                </c:pt>
                <c:pt idx="22898">
                  <c:v>035XX N LAWNDALE AVE</c:v>
                </c:pt>
                <c:pt idx="22899">
                  <c:v>035XX N LOCKWOOD AVE</c:v>
                </c:pt>
                <c:pt idx="22900">
                  <c:v>035XX N NORMANDY AVE</c:v>
                </c:pt>
                <c:pt idx="22901">
                  <c:v>035XX N OLEANDER AVE</c:v>
                </c:pt>
                <c:pt idx="22902">
                  <c:v>035XX N SEMINARY AVE</c:v>
                </c:pt>
                <c:pt idx="22903">
                  <c:v>035XX N SPAULDING AV</c:v>
                </c:pt>
                <c:pt idx="22904">
                  <c:v>035XX S ARTESIAN AVE</c:v>
                </c:pt>
                <c:pt idx="22905">
                  <c:v>035XX S FRANCISCO AV</c:v>
                </c:pt>
                <c:pt idx="22906">
                  <c:v>035XX S HERMITAGE AV</c:v>
                </c:pt>
                <c:pt idx="22907">
                  <c:v>035XX S LITUANICA AV</c:v>
                </c:pt>
                <c:pt idx="22908">
                  <c:v>035XX S MAPLEWOOD AV</c:v>
                </c:pt>
                <c:pt idx="22909">
                  <c:v>035XX S ST LOUIS AVE</c:v>
                </c:pt>
                <c:pt idx="22910">
                  <c:v>035XX S WASHTENAW AV</c:v>
                </c:pt>
                <c:pt idx="22911">
                  <c:v>035XX S WENTWORTH AV</c:v>
                </c:pt>
                <c:pt idx="22912">
                  <c:v>035XX W BRYN MAWR AV</c:v>
                </c:pt>
                <c:pt idx="22913">
                  <c:v>035XX W DIVERSEY AVE</c:v>
                </c:pt>
                <c:pt idx="22914">
                  <c:v>035XX W DOUGLAS BLVD</c:v>
                </c:pt>
                <c:pt idx="22915">
                  <c:v>035XX W GLENLAKE AVE</c:v>
                </c:pt>
                <c:pt idx="22916">
                  <c:v>035XX W GRANVILLE AV</c:v>
                </c:pt>
                <c:pt idx="22917">
                  <c:v>035XX W HENDERSON ST</c:v>
                </c:pt>
                <c:pt idx="22918">
                  <c:v>035XX W JACKSON BLVD</c:v>
                </c:pt>
                <c:pt idx="22919">
                  <c:v>035XX W LAWRENCE AVE</c:v>
                </c:pt>
                <c:pt idx="22920">
                  <c:v>035XX W LEXINGTON ST</c:v>
                </c:pt>
                <c:pt idx="22921">
                  <c:v>035XX W MONTROSE AVE</c:v>
                </c:pt>
                <c:pt idx="22922">
                  <c:v>035XX W ROOSEVELT RD</c:v>
                </c:pt>
                <c:pt idx="22923">
                  <c:v>035XX W ROSEMONT AVE</c:v>
                </c:pt>
                <c:pt idx="22924">
                  <c:v>035XX W SCHRAEDER DR</c:v>
                </c:pt>
                <c:pt idx="22925">
                  <c:v>035XX W SUNNYSIDE AV</c:v>
                </c:pt>
                <c:pt idx="22926">
                  <c:v>036XX N ARTESIAN AVE</c:v>
                </c:pt>
                <c:pt idx="22927">
                  <c:v>036XX N FRANCISCO AV</c:v>
                </c:pt>
                <c:pt idx="22928">
                  <c:v>036XX N GREENVIEW AV</c:v>
                </c:pt>
                <c:pt idx="22929">
                  <c:v>036XX N HERMITAGE AV</c:v>
                </c:pt>
                <c:pt idx="22930">
                  <c:v>036XX N LECLAIRE AVE</c:v>
                </c:pt>
                <c:pt idx="22931">
                  <c:v>036XX N MILWAUKEE AV</c:v>
                </c:pt>
                <c:pt idx="22932">
                  <c:v>036XX N NEWCASTLE AV</c:v>
                </c:pt>
                <c:pt idx="22933">
                  <c:v>036XX N OAK PARK AVE</c:v>
                </c:pt>
                <c:pt idx="22934">
                  <c:v>036XX N OVERHILL AVE</c:v>
                </c:pt>
                <c:pt idx="22935">
                  <c:v>036XX N SHEFFIELD AV</c:v>
                </c:pt>
                <c:pt idx="22936">
                  <c:v>036XX N SOUTHPORT AV</c:v>
                </c:pt>
                <c:pt idx="22937">
                  <c:v>036XX N ST LOUIS AVE</c:v>
                </c:pt>
                <c:pt idx="22938">
                  <c:v>036XX S CAMPBELL AVE</c:v>
                </c:pt>
                <c:pt idx="22939">
                  <c:v>036XX S HAMILTON AVE</c:v>
                </c:pt>
                <c:pt idx="22940">
                  <c:v>036XX S LAKE PARK AV</c:v>
                </c:pt>
                <c:pt idx="22941">
                  <c:v>036XX S MICHIGAN AVE</c:v>
                </c:pt>
                <c:pt idx="22942">
                  <c:v>036XX S STATE STREET</c:v>
                </c:pt>
                <c:pt idx="22943">
                  <c:v>036XX S VINCENNES AV</c:v>
                </c:pt>
                <c:pt idx="22944">
                  <c:v>036XX S WESTERN BLVD</c:v>
                </c:pt>
                <c:pt idx="22945">
                  <c:v>036XX W ARMITAGE AVE</c:v>
                </c:pt>
                <c:pt idx="22946">
                  <c:v>036XX W AUGUSTA BLVD</c:v>
                </c:pt>
                <c:pt idx="22947">
                  <c:v>036XX W COLUMBUS AVE</c:v>
                </c:pt>
                <c:pt idx="22948">
                  <c:v>036XX W FERDINAND ST</c:v>
                </c:pt>
                <c:pt idx="22949">
                  <c:v>036XX W FULLERTON AV</c:v>
                </c:pt>
                <c:pt idx="22950">
                  <c:v>036XX W MARQUETTE RD</c:v>
                </c:pt>
                <c:pt idx="22951">
                  <c:v>036XX W PETERSON AVE</c:v>
                </c:pt>
                <c:pt idx="22952">
                  <c:v>036XX W SCHUBERT AVE</c:v>
                </c:pt>
                <c:pt idx="22953">
                  <c:v>036XX W WABANSIA AVE</c:v>
                </c:pt>
                <c:pt idx="22954">
                  <c:v>036XX W WAVELAND AVE</c:v>
                </c:pt>
                <c:pt idx="22955">
                  <c:v>037XX N AVONDALE AVE</c:v>
                </c:pt>
                <c:pt idx="22956">
                  <c:v>037XX N BOSWORTH AVE</c:v>
                </c:pt>
                <c:pt idx="22957">
                  <c:v>037XX N CAMPBELL AVE</c:v>
                </c:pt>
                <c:pt idx="22958">
                  <c:v>037XX N CLAREMONT AV</c:v>
                </c:pt>
                <c:pt idx="22959">
                  <c:v>037XX N KILBOURN AVE</c:v>
                </c:pt>
                <c:pt idx="22960">
                  <c:v>037XX N LAKEWOOD AVE</c:v>
                </c:pt>
                <c:pt idx="22961">
                  <c:v>037XX N LAVERGNE AVE</c:v>
                </c:pt>
                <c:pt idx="22962">
                  <c:v>037XX N LAWNDALE AVE</c:v>
                </c:pt>
                <c:pt idx="22963">
                  <c:v>037XX N LOCKWOOD AVE</c:v>
                </c:pt>
                <c:pt idx="22964">
                  <c:v>037XX N MAGNOLIA AVE</c:v>
                </c:pt>
                <c:pt idx="22965">
                  <c:v>037XX N NORMANDY AVE</c:v>
                </c:pt>
                <c:pt idx="22966">
                  <c:v>037XX N OLEANDER AVE</c:v>
                </c:pt>
                <c:pt idx="22967">
                  <c:v>037XX N PARKVIEW TER</c:v>
                </c:pt>
                <c:pt idx="22968">
                  <c:v>037XX N RIDGEWAY AVE</c:v>
                </c:pt>
                <c:pt idx="22969">
                  <c:v>037XX N SEMINARY AVE</c:v>
                </c:pt>
                <c:pt idx="22970">
                  <c:v>037XX N SPAULDING AV</c:v>
                </c:pt>
                <c:pt idx="22971">
                  <c:v>037XX S HERMITAGE AV</c:v>
                </c:pt>
                <c:pt idx="22972">
                  <c:v>037XX S LITUANICA AV</c:v>
                </c:pt>
                <c:pt idx="22973">
                  <c:v>037XX S MAPLEWOOD AV</c:v>
                </c:pt>
                <c:pt idx="22974">
                  <c:v>037XX S PRINCETON AV</c:v>
                </c:pt>
                <c:pt idx="22975">
                  <c:v>037XX S ST LOUIS AVE</c:v>
                </c:pt>
                <c:pt idx="22976">
                  <c:v>037XX S WASHTENAW AV</c:v>
                </c:pt>
                <c:pt idx="22977">
                  <c:v>037XX S WENTWORTH AV</c:v>
                </c:pt>
                <c:pt idx="22978">
                  <c:v>037XX W BRYN MAWR AV</c:v>
                </c:pt>
                <c:pt idx="22979">
                  <c:v>037XX W CORNELIA AVE</c:v>
                </c:pt>
                <c:pt idx="22980">
                  <c:v>037XX W DIVERSEY AVE</c:v>
                </c:pt>
                <c:pt idx="22981">
                  <c:v>037XX W DOUGLAS BLVD</c:v>
                </c:pt>
                <c:pt idx="22982">
                  <c:v>037XX W GRANVILLE AV</c:v>
                </c:pt>
                <c:pt idx="22983">
                  <c:v>037XX W JACKSON BLVD</c:v>
                </c:pt>
                <c:pt idx="22984">
                  <c:v>037XX W LAWRENCE AVE</c:v>
                </c:pt>
                <c:pt idx="22985">
                  <c:v>037XX W LEXINGTON ST</c:v>
                </c:pt>
                <c:pt idx="22986">
                  <c:v>037XX W MONTROSE AVE</c:v>
                </c:pt>
                <c:pt idx="22987">
                  <c:v>037XX W ROOSEVELT RD</c:v>
                </c:pt>
                <c:pt idx="22988">
                  <c:v>037XX W ROSEMONT AVE</c:v>
                </c:pt>
                <c:pt idx="22989">
                  <c:v>037XX W SCHRAEDER DR</c:v>
                </c:pt>
                <c:pt idx="22990">
                  <c:v>037XX W SUNNYSIDE AV</c:v>
                </c:pt>
                <c:pt idx="22991">
                  <c:v>038XX N FRANCISCO AV</c:v>
                </c:pt>
                <c:pt idx="22992">
                  <c:v>038XX N GREENVIEW AV</c:v>
                </c:pt>
                <c:pt idx="22993">
                  <c:v>038XX N HERMITAGE AV</c:v>
                </c:pt>
                <c:pt idx="22994">
                  <c:v>038XX N LECLAIRE AVE</c:v>
                </c:pt>
                <c:pt idx="22995">
                  <c:v>038XX N MILWAUKEE AV</c:v>
                </c:pt>
                <c:pt idx="22996">
                  <c:v>038XX N MILWAUKEE CT</c:v>
                </c:pt>
                <c:pt idx="22997">
                  <c:v>038XX N NEWCASTLE AV</c:v>
                </c:pt>
                <c:pt idx="22998">
                  <c:v>038XX N OAK PARK AVE</c:v>
                </c:pt>
                <c:pt idx="22999">
                  <c:v>038XX N SHEFFIELD AV</c:v>
                </c:pt>
                <c:pt idx="23000">
                  <c:v>038XX N SOUTHPORT AV</c:v>
                </c:pt>
                <c:pt idx="23001">
                  <c:v>038XX N ST LOUIS AVE</c:v>
                </c:pt>
                <c:pt idx="23002">
                  <c:v>038XX S CAMPBELL AVE</c:v>
                </c:pt>
                <c:pt idx="23003">
                  <c:v>038XX S LAKE PARK AV</c:v>
                </c:pt>
                <c:pt idx="23004">
                  <c:v>038XX S MICHIGAN AVE</c:v>
                </c:pt>
                <c:pt idx="23005">
                  <c:v>038XX S SPAULDING AV</c:v>
                </c:pt>
                <c:pt idx="23006">
                  <c:v>038XX S VINCENNES AV</c:v>
                </c:pt>
                <c:pt idx="23007">
                  <c:v>038XX S WESTERN BLVD</c:v>
                </c:pt>
                <c:pt idx="23008">
                  <c:v>038XX W ARMITAGE AVE</c:v>
                </c:pt>
                <c:pt idx="23009">
                  <c:v>038XX W AUGUSTA BLVD</c:v>
                </c:pt>
                <c:pt idx="23010">
                  <c:v>038XX W COLUMBUS AVE</c:v>
                </c:pt>
                <c:pt idx="23011">
                  <c:v>038XX W FERDINAND ST</c:v>
                </c:pt>
                <c:pt idx="23012">
                  <c:v>038XX W FULLERTON AV</c:v>
                </c:pt>
                <c:pt idx="23013">
                  <c:v>038XX W MARQUETTE RD</c:v>
                </c:pt>
                <c:pt idx="23014">
                  <c:v>038XX W PETERSON AVE</c:v>
                </c:pt>
                <c:pt idx="23015">
                  <c:v>038XX W SCHUBERT AVE</c:v>
                </c:pt>
                <c:pt idx="23016">
                  <c:v>038XX W VAN BUREN ST</c:v>
                </c:pt>
                <c:pt idx="23017">
                  <c:v>038XX W WABANSIA AVE</c:v>
                </c:pt>
                <c:pt idx="23018">
                  <c:v>038XX W WAVELAND AVE</c:v>
                </c:pt>
                <c:pt idx="23019">
                  <c:v>038XX W WEST END AVE</c:v>
                </c:pt>
                <c:pt idx="23020">
                  <c:v>039XX N AVONDALE AVE</c:v>
                </c:pt>
                <c:pt idx="23021">
                  <c:v>039XX N CAMPBELL AVE</c:v>
                </c:pt>
                <c:pt idx="23022">
                  <c:v>039XX N CLAREMONT AV</c:v>
                </c:pt>
                <c:pt idx="23023">
                  <c:v>039XX N HAMILTON AVE</c:v>
                </c:pt>
                <c:pt idx="23024">
                  <c:v>039XX N KILBOURN AVE</c:v>
                </c:pt>
                <c:pt idx="23025">
                  <c:v>039XX N LAVERGNE AVE</c:v>
                </c:pt>
                <c:pt idx="23026">
                  <c:v>039XX N LAWNDALE AVE</c:v>
                </c:pt>
                <c:pt idx="23027">
                  <c:v>039XX N LOCKWOOD AVE</c:v>
                </c:pt>
                <c:pt idx="23028">
                  <c:v>039XX N MERRIMAC AVE</c:v>
                </c:pt>
                <c:pt idx="23029">
                  <c:v>039XX N NORMANDY AVE</c:v>
                </c:pt>
                <c:pt idx="23030">
                  <c:v>039XX N OLEANDER AVE</c:v>
                </c:pt>
                <c:pt idx="23031">
                  <c:v>039XX N RIDGEWAY AVE</c:v>
                </c:pt>
                <c:pt idx="23032">
                  <c:v>039XX N SEMINARY AVE</c:v>
                </c:pt>
                <c:pt idx="23033">
                  <c:v>039XX N SPAULDING AV</c:v>
                </c:pt>
                <c:pt idx="23034">
                  <c:v>039XX S ARTESIAN AVE</c:v>
                </c:pt>
                <c:pt idx="23035">
                  <c:v>039XX S FRANCISCO AV</c:v>
                </c:pt>
                <c:pt idx="23036">
                  <c:v>039XX S HERMITAGE AV</c:v>
                </c:pt>
                <c:pt idx="23037">
                  <c:v>039XX S PRINCETON AV</c:v>
                </c:pt>
                <c:pt idx="23038">
                  <c:v>039XX S WENTWORTH AV</c:v>
                </c:pt>
                <c:pt idx="23039">
                  <c:v>039XX W BRYN MAWR AV</c:v>
                </c:pt>
                <c:pt idx="23040">
                  <c:v>039XX W CORNELIA AVE</c:v>
                </c:pt>
                <c:pt idx="23041">
                  <c:v>039XX W DIVERSEY AVE</c:v>
                </c:pt>
                <c:pt idx="23042">
                  <c:v>039XX W GLENLAKE AVE</c:v>
                </c:pt>
                <c:pt idx="23043">
                  <c:v>039XX W JACKSON BLVD</c:v>
                </c:pt>
                <c:pt idx="23044">
                  <c:v>039XX W LAWRENCE AVE</c:v>
                </c:pt>
                <c:pt idx="23045">
                  <c:v>039XX W LEXINGTON ST</c:v>
                </c:pt>
                <c:pt idx="23046">
                  <c:v>039XX W MONTROSE AVE</c:v>
                </c:pt>
                <c:pt idx="23047">
                  <c:v>039XX W ROOSEVELT RD</c:v>
                </c:pt>
                <c:pt idx="23048">
                  <c:v>039XX W ROSEMONT AVE</c:v>
                </c:pt>
                <c:pt idx="23049">
                  <c:v>039XX W SUNNYSIDE AV</c:v>
                </c:pt>
                <c:pt idx="23050">
                  <c:v>040XX N CAMPBELL AVE</c:v>
                </c:pt>
                <c:pt idx="23051">
                  <c:v>040XX N KEYSTONE AVE</c:v>
                </c:pt>
                <c:pt idx="23052">
                  <c:v>040XX N KILBOURN AVE</c:v>
                </c:pt>
                <c:pt idx="23053">
                  <c:v>040XX N LAVERGNE AVE</c:v>
                </c:pt>
                <c:pt idx="23054">
                  <c:v>040XX N LOCKWOOD AVE</c:v>
                </c:pt>
                <c:pt idx="23055">
                  <c:v>040XX N RIDGEWAY AVE</c:v>
                </c:pt>
                <c:pt idx="23056">
                  <c:v>040XX N SPAULDING AV</c:v>
                </c:pt>
                <c:pt idx="23057">
                  <c:v>040XX S ARTESIAN AVE</c:v>
                </c:pt>
                <c:pt idx="23058">
                  <c:v>040XX S FRANCISCO AV</c:v>
                </c:pt>
                <c:pt idx="23059">
                  <c:v>040XX S MAPLEWOOD AV</c:v>
                </c:pt>
                <c:pt idx="23060">
                  <c:v>040XX S PRINCETON AV</c:v>
                </c:pt>
                <c:pt idx="23061">
                  <c:v>040XX S WENTWORTH AV</c:v>
                </c:pt>
                <c:pt idx="23062">
                  <c:v>040XX W CORNELIA AVE</c:v>
                </c:pt>
                <c:pt idx="23063">
                  <c:v>040XX W CULLERTON ST</c:v>
                </c:pt>
                <c:pt idx="23064">
                  <c:v>040XX W DIVERSEY AVE</c:v>
                </c:pt>
                <c:pt idx="23065">
                  <c:v>040XX W GLENLAKE AVE</c:v>
                </c:pt>
                <c:pt idx="23066">
                  <c:v>040XX W JACKSON BLVD</c:v>
                </c:pt>
                <c:pt idx="23067">
                  <c:v>040XX W KAMERLING AV</c:v>
                </c:pt>
                <c:pt idx="23068">
                  <c:v>040XX W LAWRENCE AVE</c:v>
                </c:pt>
                <c:pt idx="23069">
                  <c:v>040XX W LEXINGTON ST</c:v>
                </c:pt>
                <c:pt idx="23070">
                  <c:v>040XX W MONTROSE AVE</c:v>
                </c:pt>
                <c:pt idx="23071">
                  <c:v>040XX W PATTERSON AV</c:v>
                </c:pt>
                <c:pt idx="23072">
                  <c:v>040XX W ROOSEVELT RD</c:v>
                </c:pt>
                <c:pt idx="23073">
                  <c:v>040XX W ROSEMONT AVE</c:v>
                </c:pt>
                <c:pt idx="23074">
                  <c:v>040XX W STEVENSON XP</c:v>
                </c:pt>
                <c:pt idx="23075">
                  <c:v>041XX N CLARENDON AV</c:v>
                </c:pt>
                <c:pt idx="23076">
                  <c:v>041XX N DICKINSON AV</c:v>
                </c:pt>
                <c:pt idx="23077">
                  <c:v>041XX N FRANCISCO AV</c:v>
                </c:pt>
                <c:pt idx="23078">
                  <c:v>041XX N GREENVIEW AV</c:v>
                </c:pt>
                <c:pt idx="23079">
                  <c:v>041XX N HERMITAGE AV</c:v>
                </c:pt>
                <c:pt idx="23080">
                  <c:v>041XX N LECLAIRE AVE</c:v>
                </c:pt>
                <c:pt idx="23081">
                  <c:v>041XX N MAPLEWOOD AV</c:v>
                </c:pt>
                <c:pt idx="23082">
                  <c:v>041XX N MC VICKER AV</c:v>
                </c:pt>
                <c:pt idx="23083">
                  <c:v>041XX N MILWAUKEE AV</c:v>
                </c:pt>
                <c:pt idx="23084">
                  <c:v>041XX N OAK PARK AVE</c:v>
                </c:pt>
                <c:pt idx="23085">
                  <c:v>041XX N PARKSIDE AVE</c:v>
                </c:pt>
                <c:pt idx="23086">
                  <c:v>041XX N SOUTHPORT AV</c:v>
                </c:pt>
                <c:pt idx="23087">
                  <c:v>041XX N ST LOUIS AVE</c:v>
                </c:pt>
                <c:pt idx="23088">
                  <c:v>041XX S CAMPBELL AVE</c:v>
                </c:pt>
                <c:pt idx="23089">
                  <c:v>041XX S KILDARE BLVD</c:v>
                </c:pt>
                <c:pt idx="23090">
                  <c:v>041XX S LAKE PARK AV</c:v>
                </c:pt>
                <c:pt idx="23091">
                  <c:v>041XX S MARYLAND AVE</c:v>
                </c:pt>
                <c:pt idx="23092">
                  <c:v>041XX S MICHIGAN AVE</c:v>
                </c:pt>
                <c:pt idx="23093">
                  <c:v>041XX S VINCENNES AV</c:v>
                </c:pt>
                <c:pt idx="23094">
                  <c:v>041XX S WESTERN BLVD</c:v>
                </c:pt>
                <c:pt idx="23095">
                  <c:v>041XX W ANN LURIE PL</c:v>
                </c:pt>
                <c:pt idx="23096">
                  <c:v>041XX W ARMITAGE AVE</c:v>
                </c:pt>
                <c:pt idx="23097">
                  <c:v>041XX W AUGUSTA BLVD</c:v>
                </c:pt>
                <c:pt idx="23098">
                  <c:v>041XX W CRESTLINE ST</c:v>
                </c:pt>
                <c:pt idx="23099">
                  <c:v>041XX W EASTWOOD AVE</c:v>
                </c:pt>
                <c:pt idx="23100">
                  <c:v>041XX W FERDINAND ST</c:v>
                </c:pt>
                <c:pt idx="23101">
                  <c:v>041XX W FORD CITY DR</c:v>
                </c:pt>
                <c:pt idx="23102">
                  <c:v>041XX W FULLERTON AV</c:v>
                </c:pt>
                <c:pt idx="23103">
                  <c:v>041XX W MARQUETTE RD</c:v>
                </c:pt>
                <c:pt idx="23104">
                  <c:v>041XX W PETERSON AVE</c:v>
                </c:pt>
                <c:pt idx="23105">
                  <c:v>041XX W SCHUBERT AVE</c:v>
                </c:pt>
                <c:pt idx="23106">
                  <c:v>041XX W VAN BUREN ST</c:v>
                </c:pt>
                <c:pt idx="23107">
                  <c:v>041XX W WABANSIA AVE</c:v>
                </c:pt>
                <c:pt idx="23108">
                  <c:v>041XX W WAVELAND AVE</c:v>
                </c:pt>
                <c:pt idx="23109">
                  <c:v>041XX W WEST END AVE</c:v>
                </c:pt>
                <c:pt idx="23110">
                  <c:v>042XX N CAMPBELL AVE</c:v>
                </c:pt>
                <c:pt idx="23111">
                  <c:v>042XX N KEYSTONE AVE</c:v>
                </c:pt>
                <c:pt idx="23112">
                  <c:v>042XX N LAWNDALE AVE</c:v>
                </c:pt>
                <c:pt idx="23113">
                  <c:v>042XX N LOCKWOOD AVE</c:v>
                </c:pt>
                <c:pt idx="23114">
                  <c:v>042XX N NORMANDY AVE</c:v>
                </c:pt>
                <c:pt idx="23115">
                  <c:v>042XX N RIDGEWAY AVE</c:v>
                </c:pt>
                <c:pt idx="23116">
                  <c:v>042XX N SPAULDING AV</c:v>
                </c:pt>
                <c:pt idx="23117">
                  <c:v>042XX S ARTESIAN AVE</c:v>
                </c:pt>
                <c:pt idx="23118">
                  <c:v>042XX S BERKELEY AVE</c:v>
                </c:pt>
                <c:pt idx="23119">
                  <c:v>042XX S FAIRFIELD AV</c:v>
                </c:pt>
                <c:pt idx="23120">
                  <c:v>042XX S FRANCISCO AV</c:v>
                </c:pt>
                <c:pt idx="23121">
                  <c:v>042XX S GREENWOOD AV</c:v>
                </c:pt>
                <c:pt idx="23122">
                  <c:v>042XX S HERMITAGE AV</c:v>
                </c:pt>
                <c:pt idx="23123">
                  <c:v>042XX S MAPLEWOOD AV</c:v>
                </c:pt>
                <c:pt idx="23124">
                  <c:v>042XX S OAKENWALD AV</c:v>
                </c:pt>
                <c:pt idx="23125">
                  <c:v>042XX S PRINCETON AV</c:v>
                </c:pt>
                <c:pt idx="23126">
                  <c:v>042XX S WASHTENAW AV</c:v>
                </c:pt>
                <c:pt idx="23127">
                  <c:v>042XX S WENTWORTH AV</c:v>
                </c:pt>
                <c:pt idx="23128">
                  <c:v>042XX W CULLERTON ST</c:v>
                </c:pt>
                <c:pt idx="23129">
                  <c:v>042XX W DIVERSEY AVE</c:v>
                </c:pt>
                <c:pt idx="23130">
                  <c:v>042XX W GLENLAKE AVE</c:v>
                </c:pt>
                <c:pt idx="23131">
                  <c:v>042XX W GRANVILLE AV</c:v>
                </c:pt>
                <c:pt idx="23132">
                  <c:v>042XX W HENDERSON ST</c:v>
                </c:pt>
                <c:pt idx="23133">
                  <c:v>042XX W JACKSON BLVD</c:v>
                </c:pt>
                <c:pt idx="23134">
                  <c:v>042XX W KAMERLING AV</c:v>
                </c:pt>
                <c:pt idx="23135">
                  <c:v>042XX W LAWRENCE AVE</c:v>
                </c:pt>
                <c:pt idx="23136">
                  <c:v>042XX W MONTROSE AVE</c:v>
                </c:pt>
                <c:pt idx="23137">
                  <c:v>042XX W ROOSEVELT RD</c:v>
                </c:pt>
                <c:pt idx="23138">
                  <c:v>042XX W ROSEMONT AVE</c:v>
                </c:pt>
                <c:pt idx="23139">
                  <c:v>042XX W SUNNYSIDE AV</c:v>
                </c:pt>
                <c:pt idx="23140">
                  <c:v>043XX N CLARENDON AV</c:v>
                </c:pt>
                <c:pt idx="23141">
                  <c:v>043XX N FRANCISCO AV</c:v>
                </c:pt>
                <c:pt idx="23142">
                  <c:v>043XX N GREENVIEW AV</c:v>
                </c:pt>
                <c:pt idx="23143">
                  <c:v>043XX N HERMITAGE AV</c:v>
                </c:pt>
                <c:pt idx="23144">
                  <c:v>043XX N MC VICKER AV</c:v>
                </c:pt>
                <c:pt idx="23145">
                  <c:v>043XX N MILWAUKEE AV</c:v>
                </c:pt>
                <c:pt idx="23146">
                  <c:v>043XX N MULLIGAN AVE</c:v>
                </c:pt>
                <c:pt idx="23147">
                  <c:v>043XX N ST LOUIS AVE</c:v>
                </c:pt>
                <c:pt idx="23148">
                  <c:v>043XX S CAMPBELL AVE</c:v>
                </c:pt>
                <c:pt idx="23149">
                  <c:v>043XX S CHAMPLAIN AV</c:v>
                </c:pt>
                <c:pt idx="23150">
                  <c:v>043XX S KILDARE BLVD</c:v>
                </c:pt>
                <c:pt idx="23151">
                  <c:v>043XX S LAKE PARK AV</c:v>
                </c:pt>
                <c:pt idx="23152">
                  <c:v>043XX S MICHIGAN AVE</c:v>
                </c:pt>
                <c:pt idx="23153">
                  <c:v>043XX S SPAULDING AV</c:v>
                </c:pt>
                <c:pt idx="23154">
                  <c:v>043XX S VINCENNES AV</c:v>
                </c:pt>
                <c:pt idx="23155">
                  <c:v>043XX S WESTERN BLVD</c:v>
                </c:pt>
                <c:pt idx="23156">
                  <c:v>043XX W ANN LURIE PL</c:v>
                </c:pt>
                <c:pt idx="23157">
                  <c:v>043XX W ARMITAGE AVE</c:v>
                </c:pt>
                <c:pt idx="23158">
                  <c:v>043XX W AUGUSTA BLVD</c:v>
                </c:pt>
                <c:pt idx="23159">
                  <c:v>043XX W FERDINAND ST</c:v>
                </c:pt>
                <c:pt idx="23160">
                  <c:v>043XX W FORD CITY DR</c:v>
                </c:pt>
                <c:pt idx="23161">
                  <c:v>043XX W FULLERTON AV</c:v>
                </c:pt>
                <c:pt idx="23162">
                  <c:v>043XX W HOLLYWOOD AV</c:v>
                </c:pt>
                <c:pt idx="23163">
                  <c:v>043XX W MARQUETTE RD</c:v>
                </c:pt>
                <c:pt idx="23164">
                  <c:v>043XX W PETERSON AVE</c:v>
                </c:pt>
                <c:pt idx="23165">
                  <c:v>043XX W SCHUBERT AVE</c:v>
                </c:pt>
                <c:pt idx="23166">
                  <c:v>043XX W VAN BUREN ST</c:v>
                </c:pt>
                <c:pt idx="23167">
                  <c:v>043XX W WABANSIA AVE</c:v>
                </c:pt>
                <c:pt idx="23168">
                  <c:v>043XX W WAVELAND AVE</c:v>
                </c:pt>
                <c:pt idx="23169">
                  <c:v>043XX W WEST END AVE</c:v>
                </c:pt>
                <c:pt idx="23170">
                  <c:v>044XX N CAMPBELL AVE</c:v>
                </c:pt>
                <c:pt idx="23171">
                  <c:v>044XX N HAMILTON AVE</c:v>
                </c:pt>
                <c:pt idx="23172">
                  <c:v>044XX N KEYSTONE AVE</c:v>
                </c:pt>
                <c:pt idx="23173">
                  <c:v>044XX N KILBOURN AVE</c:v>
                </c:pt>
                <c:pt idx="23174">
                  <c:v>044XX N LAVERGNE AVE</c:v>
                </c:pt>
                <c:pt idx="23175">
                  <c:v>044XX N LAWNDALE AVE</c:v>
                </c:pt>
                <c:pt idx="23176">
                  <c:v>044XX N LOCKWOOD AVE</c:v>
                </c:pt>
                <c:pt idx="23177">
                  <c:v>044XX N MAGNOLIA AVE</c:v>
                </c:pt>
                <c:pt idx="23178">
                  <c:v>044XX N MERRIMAC AVE</c:v>
                </c:pt>
                <c:pt idx="23179">
                  <c:v>044XX N SPAULDING AV</c:v>
                </c:pt>
                <c:pt idx="23180">
                  <c:v>044XX S ARTESIAN AVE</c:v>
                </c:pt>
                <c:pt idx="23181">
                  <c:v>044XX S BERKELEY AVE</c:v>
                </c:pt>
                <c:pt idx="23182">
                  <c:v>044XX S FAIRFIELD AV</c:v>
                </c:pt>
                <c:pt idx="23183">
                  <c:v>044XX S FRANCISCO AV</c:v>
                </c:pt>
                <c:pt idx="23184">
                  <c:v>044XX S GREENWOOD AV</c:v>
                </c:pt>
                <c:pt idx="23185">
                  <c:v>044XX S HERMITAGE AV</c:v>
                </c:pt>
                <c:pt idx="23186">
                  <c:v>044XX S KOMENSKY AVE</c:v>
                </c:pt>
                <c:pt idx="23187">
                  <c:v>044XX S LA CROSSE AV</c:v>
                </c:pt>
                <c:pt idx="23188">
                  <c:v>044XX S LECLAIRE AVE</c:v>
                </c:pt>
                <c:pt idx="23189">
                  <c:v>044XX S MAPLEWOOD AV</c:v>
                </c:pt>
                <c:pt idx="23190">
                  <c:v>044XX S OAKENWALD AV</c:v>
                </c:pt>
                <c:pt idx="23191">
                  <c:v>044XX S PRINCETON AV</c:v>
                </c:pt>
                <c:pt idx="23192">
                  <c:v>044XX S ST LOUIS AVE</c:v>
                </c:pt>
                <c:pt idx="23193">
                  <c:v>044XX S TRUMBULL AVE</c:v>
                </c:pt>
                <c:pt idx="23194">
                  <c:v>044XX S WASHTENAW AV</c:v>
                </c:pt>
                <c:pt idx="23195">
                  <c:v>044XX S WENTWORTH AV</c:v>
                </c:pt>
                <c:pt idx="23196">
                  <c:v>044XX S WOODLAWN AVE</c:v>
                </c:pt>
                <c:pt idx="23197">
                  <c:v>044XX W BRYN MAWR AV</c:v>
                </c:pt>
                <c:pt idx="23198">
                  <c:v>044XX W DIVERSEY AVE</c:v>
                </c:pt>
                <c:pt idx="23199">
                  <c:v>044XX W JACKSON BLVD</c:v>
                </c:pt>
                <c:pt idx="23200">
                  <c:v>044XX W LAWRENCE AVE</c:v>
                </c:pt>
                <c:pt idx="23201">
                  <c:v>044XX W LEXINGTON ST</c:v>
                </c:pt>
                <c:pt idx="23202">
                  <c:v>044XX W MONTROSE AVE</c:v>
                </c:pt>
                <c:pt idx="23203">
                  <c:v>044XX W ROOSEVELT RD</c:v>
                </c:pt>
                <c:pt idx="23204">
                  <c:v>044XX W ROSEMONT AVE</c:v>
                </c:pt>
                <c:pt idx="23205">
                  <c:v>044XX W SUNNYSIDE AV</c:v>
                </c:pt>
                <c:pt idx="23206">
                  <c:v>045XX N ARTESIAN AVE</c:v>
                </c:pt>
                <c:pt idx="23207">
                  <c:v>045XX N CLARENDON AV</c:v>
                </c:pt>
                <c:pt idx="23208">
                  <c:v>045XX N FRANCISCO AV</c:v>
                </c:pt>
                <c:pt idx="23209">
                  <c:v>045XX N GREENVIEW AV</c:v>
                </c:pt>
                <c:pt idx="23210">
                  <c:v>045XX N HERMITAGE AV</c:v>
                </c:pt>
                <c:pt idx="23211">
                  <c:v>045XX N LECLAIRE AVE</c:v>
                </c:pt>
                <c:pt idx="23212">
                  <c:v>045XX N MAPLEWOOD AV</c:v>
                </c:pt>
                <c:pt idx="23213">
                  <c:v>045XX N MC VICKER AV</c:v>
                </c:pt>
                <c:pt idx="23214">
                  <c:v>045XX N MILWAUKEE AV</c:v>
                </c:pt>
                <c:pt idx="23215">
                  <c:v>045XX N MULLIGAN AVE</c:v>
                </c:pt>
                <c:pt idx="23216">
                  <c:v>045XX N ST LOUIS AVE</c:v>
                </c:pt>
                <c:pt idx="23217">
                  <c:v>045XX N VIRGINIA AVE</c:v>
                </c:pt>
                <c:pt idx="23218">
                  <c:v>045XX S CHAMPLAIN AV</c:v>
                </c:pt>
                <c:pt idx="23219">
                  <c:v>045XX S KILDARE BLVD</c:v>
                </c:pt>
                <c:pt idx="23220">
                  <c:v>045XX S LAKE PARK AV</c:v>
                </c:pt>
                <c:pt idx="23221">
                  <c:v>045XX S LAVERGNE AVE</c:v>
                </c:pt>
                <c:pt idx="23222">
                  <c:v>045XX S MC DOWELL AV</c:v>
                </c:pt>
                <c:pt idx="23223">
                  <c:v>045XX S MICHIGAN AVE</c:v>
                </c:pt>
                <c:pt idx="23224">
                  <c:v>045XX S PORTLAND AVE</c:v>
                </c:pt>
                <c:pt idx="23225">
                  <c:v>045XX S SPAULDING AV</c:v>
                </c:pt>
                <c:pt idx="23226">
                  <c:v>045XX S VINCENNES AV</c:v>
                </c:pt>
                <c:pt idx="23227">
                  <c:v>045XX S WESTERN BLVD</c:v>
                </c:pt>
                <c:pt idx="23228">
                  <c:v>045XX W ANN LURIE PL</c:v>
                </c:pt>
                <c:pt idx="23229">
                  <c:v>045XX W ARMITAGE AVE</c:v>
                </c:pt>
                <c:pt idx="23230">
                  <c:v>045XX W AUGUSTA BLVD</c:v>
                </c:pt>
                <c:pt idx="23231">
                  <c:v>045XX W FULLERTON AV</c:v>
                </c:pt>
                <c:pt idx="23232">
                  <c:v>045XX W MARQUETTE RD</c:v>
                </c:pt>
                <c:pt idx="23233">
                  <c:v>045XX W PETERSON AVE</c:v>
                </c:pt>
                <c:pt idx="23234">
                  <c:v>045XX W SCHUBERT AVE</c:v>
                </c:pt>
                <c:pt idx="23235">
                  <c:v>045XX W THORNDALE AV</c:v>
                </c:pt>
                <c:pt idx="23236">
                  <c:v>045XX W VAN BUREN ST</c:v>
                </c:pt>
                <c:pt idx="23237">
                  <c:v>045XX W WAVELAND AVE</c:v>
                </c:pt>
                <c:pt idx="23238">
                  <c:v>045XX W WEST END AVE</c:v>
                </c:pt>
                <c:pt idx="23239">
                  <c:v>046XX N AVONDALE AVE</c:v>
                </c:pt>
                <c:pt idx="23240">
                  <c:v>046XX N CAMPBELL AVE</c:v>
                </c:pt>
                <c:pt idx="23241">
                  <c:v>046XX N CLAREMONT AV</c:v>
                </c:pt>
                <c:pt idx="23242">
                  <c:v>046XX N HAMILTON AVE</c:v>
                </c:pt>
                <c:pt idx="23243">
                  <c:v>046XX N KENNICOTT AV</c:v>
                </c:pt>
                <c:pt idx="23244">
                  <c:v>046XX N KEYSTONE AVE</c:v>
                </c:pt>
                <c:pt idx="23245">
                  <c:v>046XX N KILBOURN AVE</c:v>
                </c:pt>
                <c:pt idx="23246">
                  <c:v>046XX N LAVERGNE AVE</c:v>
                </c:pt>
                <c:pt idx="23247">
                  <c:v>046XX N LAWNDALE AVE</c:v>
                </c:pt>
                <c:pt idx="23248">
                  <c:v>046XX N MAGNOLIA AVE</c:v>
                </c:pt>
                <c:pt idx="23249">
                  <c:v>046XX N SPAULDING AV</c:v>
                </c:pt>
                <c:pt idx="23250">
                  <c:v>046XX S FAIRFIELD AV</c:v>
                </c:pt>
                <c:pt idx="23251">
                  <c:v>046XX S FRANCISCO AV</c:v>
                </c:pt>
                <c:pt idx="23252">
                  <c:v>046XX S GREENWOOD AV</c:v>
                </c:pt>
                <c:pt idx="23253">
                  <c:v>046XX S HERMITAGE AV</c:v>
                </c:pt>
                <c:pt idx="23254">
                  <c:v>046XX S KOMENSKY AVE</c:v>
                </c:pt>
                <c:pt idx="23255">
                  <c:v>046XX S LA CROSSE AV</c:v>
                </c:pt>
                <c:pt idx="23256">
                  <c:v>046XX S LECLAIRE AVE</c:v>
                </c:pt>
                <c:pt idx="23257">
                  <c:v>046XX S OAKENWALD AV</c:v>
                </c:pt>
                <c:pt idx="23258">
                  <c:v>046XX S PRINCETON AV</c:v>
                </c:pt>
                <c:pt idx="23259">
                  <c:v>046XX S ST LOUIS AVE</c:v>
                </c:pt>
                <c:pt idx="23260">
                  <c:v>046XX S TRUMBULL AVE</c:v>
                </c:pt>
                <c:pt idx="23261">
                  <c:v>046XX S WASHTENAW AV</c:v>
                </c:pt>
                <c:pt idx="23262">
                  <c:v>046XX S WENTWORTH AV</c:v>
                </c:pt>
                <c:pt idx="23263">
                  <c:v>046XX S WOODLAWN AVE</c:v>
                </c:pt>
                <c:pt idx="23264">
                  <c:v>046XX W CORNELIA AVE</c:v>
                </c:pt>
                <c:pt idx="23265">
                  <c:v>046XX W DIVERSEY AVE</c:v>
                </c:pt>
                <c:pt idx="23266">
                  <c:v>046XX W JACKSON BLVD</c:v>
                </c:pt>
                <c:pt idx="23267">
                  <c:v>046XX W LAWRENCE AVE</c:v>
                </c:pt>
                <c:pt idx="23268">
                  <c:v>046XX W LEXINGTON ST</c:v>
                </c:pt>
                <c:pt idx="23269">
                  <c:v>046XX W MONTROSE AVE</c:v>
                </c:pt>
                <c:pt idx="23270">
                  <c:v>046XX W PATTERSON AV</c:v>
                </c:pt>
                <c:pt idx="23271">
                  <c:v>046XX W ROOSEVELT RD</c:v>
                </c:pt>
                <c:pt idx="23272">
                  <c:v>046XX W SUNNYSIDE AV</c:v>
                </c:pt>
                <c:pt idx="23273">
                  <c:v>047XX N ARTESIAN AVE</c:v>
                </c:pt>
                <c:pt idx="23274">
                  <c:v>047XX N CLARENDON AV</c:v>
                </c:pt>
                <c:pt idx="23275">
                  <c:v>047XX N HERMITAGE AV</c:v>
                </c:pt>
                <c:pt idx="23276">
                  <c:v>047XX N MAPLEWOOD AV</c:v>
                </c:pt>
                <c:pt idx="23277">
                  <c:v>047XX N MILWAUKEE AV</c:v>
                </c:pt>
                <c:pt idx="23278">
                  <c:v>047XX N ST LOUIS AVE</c:v>
                </c:pt>
                <c:pt idx="23279">
                  <c:v>047XX N VIRGINIA AVE</c:v>
                </c:pt>
                <c:pt idx="23280">
                  <c:v>047XX N WASHTENAW AV</c:v>
                </c:pt>
                <c:pt idx="23281">
                  <c:v>047XX N WINTHROP AVE</c:v>
                </c:pt>
                <c:pt idx="23282">
                  <c:v>047XX S CAMPBELL AVE</c:v>
                </c:pt>
                <c:pt idx="23283">
                  <c:v>047XX S CHAMPLAIN AV</c:v>
                </c:pt>
                <c:pt idx="23284">
                  <c:v>047XX S KILBOURN AVE</c:v>
                </c:pt>
                <c:pt idx="23285">
                  <c:v>047XX S LAKE PARK AV</c:v>
                </c:pt>
                <c:pt idx="23286">
                  <c:v>047XX S LAVERGNE AVE</c:v>
                </c:pt>
                <c:pt idx="23287">
                  <c:v>047XX S LAWNDALE AVE</c:v>
                </c:pt>
                <c:pt idx="23288">
                  <c:v>047XX S MICHIGAN AVE</c:v>
                </c:pt>
                <c:pt idx="23289">
                  <c:v>047XX S RIDGEWAY AVE</c:v>
                </c:pt>
                <c:pt idx="23290">
                  <c:v>047XX S VINCENNES AV</c:v>
                </c:pt>
                <c:pt idx="23291">
                  <c:v>047XX S WESTERN BLVD</c:v>
                </c:pt>
                <c:pt idx="23292">
                  <c:v>047XX W ARMITAGE AVE</c:v>
                </c:pt>
                <c:pt idx="23293">
                  <c:v>047XX W AUGUSTA BLVD</c:v>
                </c:pt>
                <c:pt idx="23294">
                  <c:v>047XX W FERDINAND ST</c:v>
                </c:pt>
                <c:pt idx="23295">
                  <c:v>047XX W FULLERTON AV</c:v>
                </c:pt>
                <c:pt idx="23296">
                  <c:v>047XX W MARQUETTE RD</c:v>
                </c:pt>
                <c:pt idx="23297">
                  <c:v>047XX W PETERSON AVE</c:v>
                </c:pt>
                <c:pt idx="23298">
                  <c:v>047XX W SCHUBERT AVE</c:v>
                </c:pt>
                <c:pt idx="23299">
                  <c:v>047XX W VAN BUREN ST</c:v>
                </c:pt>
                <c:pt idx="23300">
                  <c:v>047XX W WABANSIA AVE</c:v>
                </c:pt>
                <c:pt idx="23301">
                  <c:v>047XX W WAVELAND AVE</c:v>
                </c:pt>
                <c:pt idx="23302">
                  <c:v>047XX W WEST END AVE</c:v>
                </c:pt>
                <c:pt idx="23303">
                  <c:v>048XX N AVONDALE AVE</c:v>
                </c:pt>
                <c:pt idx="23304">
                  <c:v>048XX N CLAREMONT AV</c:v>
                </c:pt>
                <c:pt idx="23305">
                  <c:v>048XX N HAMILTON AVE</c:v>
                </c:pt>
                <c:pt idx="23306">
                  <c:v>048XX N KENTUCKY AVE</c:v>
                </c:pt>
                <c:pt idx="23307">
                  <c:v>048XX N KEYSTONE AVE</c:v>
                </c:pt>
                <c:pt idx="23308">
                  <c:v>048XX N KILBOURN AVE</c:v>
                </c:pt>
                <c:pt idx="23309">
                  <c:v>048XX N LAVERGNE AVE</c:v>
                </c:pt>
                <c:pt idx="23310">
                  <c:v>048XX N LAWNDALE AVE</c:v>
                </c:pt>
                <c:pt idx="23311">
                  <c:v>048XX N MAGNOLIA AVE</c:v>
                </c:pt>
                <c:pt idx="23312">
                  <c:v>048XX N MERRIMAC AVE</c:v>
                </c:pt>
                <c:pt idx="23313">
                  <c:v>048XX N NORMANDY AVE</c:v>
                </c:pt>
                <c:pt idx="23314">
                  <c:v>048XX N RIDGEWAY AVE</c:v>
                </c:pt>
                <c:pt idx="23315">
                  <c:v>048XX N SHERIDAN RD.</c:v>
                </c:pt>
                <c:pt idx="23316">
                  <c:v>048XX N SPAULDING AV</c:v>
                </c:pt>
                <c:pt idx="23317">
                  <c:v>048XX S ELIZABETH ST</c:v>
                </c:pt>
                <c:pt idx="23318">
                  <c:v>048XX S GREENWOOD AV</c:v>
                </c:pt>
                <c:pt idx="23319">
                  <c:v>048XX S HERMITAGE AV</c:v>
                </c:pt>
                <c:pt idx="23320">
                  <c:v>048XX S KOMENSKY AVE</c:v>
                </c:pt>
                <c:pt idx="23321">
                  <c:v>048XX S LA CROSSE AV</c:v>
                </c:pt>
                <c:pt idx="23322">
                  <c:v>048XX S LECLAIRE AVE</c:v>
                </c:pt>
                <c:pt idx="23323">
                  <c:v>048XX S PRINCETON AV</c:v>
                </c:pt>
                <c:pt idx="23324">
                  <c:v>048XX S ST LOUIS AVE</c:v>
                </c:pt>
                <c:pt idx="23325">
                  <c:v>048XX S WOODLAWN AVE</c:v>
                </c:pt>
                <c:pt idx="23326">
                  <c:v>048XX W BERENICE AVE</c:v>
                </c:pt>
                <c:pt idx="23327">
                  <c:v>048XX W BRYN MAWR AV</c:v>
                </c:pt>
                <c:pt idx="23328">
                  <c:v>048XX W CORNELIA AVE</c:v>
                </c:pt>
                <c:pt idx="23329">
                  <c:v>048XX W DIVERSEY AVE</c:v>
                </c:pt>
                <c:pt idx="23330">
                  <c:v>048XX W HENDERSON ST</c:v>
                </c:pt>
                <c:pt idx="23331">
                  <c:v>048XX W JACKSON BLVD</c:v>
                </c:pt>
                <c:pt idx="23332">
                  <c:v>048XX W KAMERLING AV</c:v>
                </c:pt>
                <c:pt idx="23333">
                  <c:v>048XX W LAWRENCE AVE</c:v>
                </c:pt>
                <c:pt idx="23334">
                  <c:v>048XX W LEXINGTON ST</c:v>
                </c:pt>
                <c:pt idx="23335">
                  <c:v>048XX W MONTROSE AVE</c:v>
                </c:pt>
                <c:pt idx="23336">
                  <c:v>048XX W PATTERSON AV</c:v>
                </c:pt>
                <c:pt idx="23337">
                  <c:v>048XX W PENSACOLA AV</c:v>
                </c:pt>
                <c:pt idx="23338">
                  <c:v>048XX W ROOSEVELT RD</c:v>
                </c:pt>
                <c:pt idx="23339">
                  <c:v>048XX W ROSEMONT AVE</c:v>
                </c:pt>
                <c:pt idx="23340">
                  <c:v>048XX W SUNNYSIDE AV</c:v>
                </c:pt>
                <c:pt idx="23341">
                  <c:v>049XX N FAIRFIELD AV</c:v>
                </c:pt>
                <c:pt idx="23342">
                  <c:v>049XX N FRANCISCO AV</c:v>
                </c:pt>
                <c:pt idx="23343">
                  <c:v>049XX N GLENWOOD AVE</c:v>
                </c:pt>
                <c:pt idx="23344">
                  <c:v>049XX N HERMITAGE AV</c:v>
                </c:pt>
                <c:pt idx="23345">
                  <c:v>049XX N LECLAIRE AVE</c:v>
                </c:pt>
                <c:pt idx="23346">
                  <c:v>049XX N MC VICKER AV</c:v>
                </c:pt>
                <c:pt idx="23347">
                  <c:v>049XX N MILWAUKEE AV</c:v>
                </c:pt>
                <c:pt idx="23348">
                  <c:v>049XX N MULLIGAN AVE</c:v>
                </c:pt>
                <c:pt idx="23349">
                  <c:v>049XX N NEWCASTLE AV</c:v>
                </c:pt>
                <c:pt idx="23350">
                  <c:v>049XX N OAK PARK AVE</c:v>
                </c:pt>
                <c:pt idx="23351">
                  <c:v>049XX N ST LOUIS AVE</c:v>
                </c:pt>
                <c:pt idx="23352">
                  <c:v>049XX N WASHTENAW AV</c:v>
                </c:pt>
                <c:pt idx="23353">
                  <c:v>049XX N WINTHROP AVE</c:v>
                </c:pt>
                <c:pt idx="23354">
                  <c:v>049XX S CAMPBELL AVE</c:v>
                </c:pt>
                <c:pt idx="23355">
                  <c:v>049XX S CHAMPLAIN AV</c:v>
                </c:pt>
                <c:pt idx="23356">
                  <c:v>049XX S EAST END AVE</c:v>
                </c:pt>
                <c:pt idx="23357">
                  <c:v>049XX S KILBOURN AVE</c:v>
                </c:pt>
                <c:pt idx="23358">
                  <c:v>049XX S LAKE PARK AV</c:v>
                </c:pt>
                <c:pt idx="23359">
                  <c:v>049XX S LAWNDALE AVE</c:v>
                </c:pt>
                <c:pt idx="23360">
                  <c:v>049XX S MARYLAND AVE</c:v>
                </c:pt>
                <c:pt idx="23361">
                  <c:v>049XX S MICHIGAN AVE</c:v>
                </c:pt>
                <c:pt idx="23362">
                  <c:v>049XX S SPAULDING AV</c:v>
                </c:pt>
                <c:pt idx="23363">
                  <c:v>049XX S STATE STREET</c:v>
                </c:pt>
                <c:pt idx="23364">
                  <c:v>049XX S VINCENNES AV</c:v>
                </c:pt>
                <c:pt idx="23365">
                  <c:v>049XX S WESTERN BLVD</c:v>
                </c:pt>
                <c:pt idx="23366">
                  <c:v>049XX W ARMITAGE AVE</c:v>
                </c:pt>
                <c:pt idx="23367">
                  <c:v>049XX W AUGUSTA BLVD</c:v>
                </c:pt>
                <c:pt idx="23368">
                  <c:v>049XX W BALMORAL AVE</c:v>
                </c:pt>
                <c:pt idx="23369">
                  <c:v>049XX W EASTWOOD AVE</c:v>
                </c:pt>
                <c:pt idx="23370">
                  <c:v>049XX W FERDINAND ST</c:v>
                </c:pt>
                <c:pt idx="23371">
                  <c:v>049XX W FULLERTON AV</c:v>
                </c:pt>
                <c:pt idx="23372">
                  <c:v>049XX W SCHUBERT AVE</c:v>
                </c:pt>
                <c:pt idx="23373">
                  <c:v>049XX W VAN BUREN ST</c:v>
                </c:pt>
                <c:pt idx="23374">
                  <c:v>049XX W WABANSIA AVE</c:v>
                </c:pt>
                <c:pt idx="23375">
                  <c:v>049XX W WAVELAND AVE</c:v>
                </c:pt>
                <c:pt idx="23376">
                  <c:v>049XX W WEST END AVE</c:v>
                </c:pt>
                <c:pt idx="23377">
                  <c:v>049XX W WINNEMAC AVE</c:v>
                </c:pt>
                <c:pt idx="23378">
                  <c:v>050XX N FRANCISCO AV</c:v>
                </c:pt>
                <c:pt idx="23379">
                  <c:v>050XX N GLENWOOD AVE</c:v>
                </c:pt>
                <c:pt idx="23380">
                  <c:v>050XX N HERMITAGE AV</c:v>
                </c:pt>
                <c:pt idx="23381">
                  <c:v>050XX N KENNISON AVE</c:v>
                </c:pt>
                <c:pt idx="23382">
                  <c:v>050XX N KIMBERLY AVE</c:v>
                </c:pt>
                <c:pt idx="23383">
                  <c:v>050XX N LECLAIRE AVE</c:v>
                </c:pt>
                <c:pt idx="23384">
                  <c:v>050XX N MC VICKER AV</c:v>
                </c:pt>
                <c:pt idx="23385">
                  <c:v>050XX N MILWAUKEE AV</c:v>
                </c:pt>
                <c:pt idx="23386">
                  <c:v>050XX N MULLIGAN AVE</c:v>
                </c:pt>
                <c:pt idx="23387">
                  <c:v>050XX N NASHVILLE AV</c:v>
                </c:pt>
                <c:pt idx="23388">
                  <c:v>050XX N NEWCASTLE AV</c:v>
                </c:pt>
                <c:pt idx="23389">
                  <c:v>050XX N NORTHWEST HW</c:v>
                </c:pt>
                <c:pt idx="23390">
                  <c:v>050XX N OAK PARK AVE</c:v>
                </c:pt>
                <c:pt idx="23391">
                  <c:v>050XX N PARKSIDE AVE</c:v>
                </c:pt>
                <c:pt idx="23392">
                  <c:v>050XX N ST LOUIS AVE</c:v>
                </c:pt>
                <c:pt idx="23393">
                  <c:v>050XX N WASHTENAW AV</c:v>
                </c:pt>
                <c:pt idx="23394">
                  <c:v>050XX N WINTHROP AVE</c:v>
                </c:pt>
                <c:pt idx="23395">
                  <c:v>050XX S CAMPBELL AVE</c:v>
                </c:pt>
                <c:pt idx="23396">
                  <c:v>050XX S CHAMPLAIN AV</c:v>
                </c:pt>
                <c:pt idx="23397">
                  <c:v>050XX S EAST END AVE</c:v>
                </c:pt>
                <c:pt idx="23398">
                  <c:v>050XX S KILBOURN AVE</c:v>
                </c:pt>
                <c:pt idx="23399">
                  <c:v>050XX S LAKE PARK AV</c:v>
                </c:pt>
                <c:pt idx="23400">
                  <c:v>050XX S LAVERGNE AVE</c:v>
                </c:pt>
                <c:pt idx="23401">
                  <c:v>050XX S LAWNDALE AVE</c:v>
                </c:pt>
                <c:pt idx="23402">
                  <c:v>050XX S MICHIGAN AVE</c:v>
                </c:pt>
                <c:pt idx="23403">
                  <c:v>050XX S RIDGEWAY AVE</c:v>
                </c:pt>
                <c:pt idx="23404">
                  <c:v>050XX S SPAULDING AV</c:v>
                </c:pt>
                <c:pt idx="23405">
                  <c:v>050XX S VINCENNES AV</c:v>
                </c:pt>
                <c:pt idx="23406">
                  <c:v>050XX S WESTERN BLVD</c:v>
                </c:pt>
                <c:pt idx="23407">
                  <c:v>050XX W ARMITAGE AVE</c:v>
                </c:pt>
                <c:pt idx="23408">
                  <c:v>050XX W AUGUSTA BLVD</c:v>
                </c:pt>
                <c:pt idx="23409">
                  <c:v>050XX W BALMORAL AVE</c:v>
                </c:pt>
                <c:pt idx="23410">
                  <c:v>050XX W FERDINAND ST</c:v>
                </c:pt>
                <c:pt idx="23411">
                  <c:v>050XX W FULLERTON AV</c:v>
                </c:pt>
                <c:pt idx="23412">
                  <c:v>050XX W SCHUBERT AVE</c:v>
                </c:pt>
                <c:pt idx="23413">
                  <c:v>050XX W VAN BUREN ST</c:v>
                </c:pt>
                <c:pt idx="23414">
                  <c:v>050XX W WABANSIA AVE</c:v>
                </c:pt>
                <c:pt idx="23415">
                  <c:v>050XX W WAVELAND AVE</c:v>
                </c:pt>
                <c:pt idx="23416">
                  <c:v>050XX W WEST END AVE</c:v>
                </c:pt>
                <c:pt idx="23417">
                  <c:v>050XX W WINNEMAC AVE</c:v>
                </c:pt>
                <c:pt idx="23418">
                  <c:v>051XX N AVONDALE AVE</c:v>
                </c:pt>
                <c:pt idx="23419">
                  <c:v>051XX N CANFIELD AVE</c:v>
                </c:pt>
                <c:pt idx="23420">
                  <c:v>051XX N CLAREMONT AV</c:v>
                </c:pt>
                <c:pt idx="23421">
                  <c:v>051XX N KILBOURN AVE</c:v>
                </c:pt>
                <c:pt idx="23422">
                  <c:v>051XX N LAVERGNE AVE</c:v>
                </c:pt>
                <c:pt idx="23423">
                  <c:v>051XX N LAWNDALE AVE</c:v>
                </c:pt>
                <c:pt idx="23424">
                  <c:v>051XX N LOCKWOOD AVE</c:v>
                </c:pt>
                <c:pt idx="23425">
                  <c:v>051XX N MERRIMAC AVE</c:v>
                </c:pt>
                <c:pt idx="23426">
                  <c:v>051XX N NORMANDY AVE</c:v>
                </c:pt>
                <c:pt idx="23427">
                  <c:v>051XX N RIDGEWAY AVE</c:v>
                </c:pt>
                <c:pt idx="23428">
                  <c:v>051XX N SPAULDING AV</c:v>
                </c:pt>
                <c:pt idx="23429">
                  <c:v>051XX S ARTESIAN AVE</c:v>
                </c:pt>
                <c:pt idx="23430">
                  <c:v>051XX S CARPENTER ST</c:v>
                </c:pt>
                <c:pt idx="23431">
                  <c:v>051XX S ELIZABETH ST</c:v>
                </c:pt>
                <c:pt idx="23432">
                  <c:v>051XX S FAIRFIELD AV</c:v>
                </c:pt>
                <c:pt idx="23433">
                  <c:v>051XX S FRANCISCO AV</c:v>
                </c:pt>
                <c:pt idx="23434">
                  <c:v>051XX S GREENWOOD AV</c:v>
                </c:pt>
                <c:pt idx="23435">
                  <c:v>051XX S HERMITAGE AV</c:v>
                </c:pt>
                <c:pt idx="23436">
                  <c:v>051XX S INGLESIDE AV</c:v>
                </c:pt>
                <c:pt idx="23437">
                  <c:v>051XX S LA CROSSE AV</c:v>
                </c:pt>
                <c:pt idx="23438">
                  <c:v>051XX S LECLAIRE AVE</c:v>
                </c:pt>
                <c:pt idx="23439">
                  <c:v>051XX S MAPLEWOOD AV</c:v>
                </c:pt>
                <c:pt idx="23440">
                  <c:v>051XX S MASSASOIT AV</c:v>
                </c:pt>
                <c:pt idx="23441">
                  <c:v>051XX S MAYFIELD AVE</c:v>
                </c:pt>
                <c:pt idx="23442">
                  <c:v>051XX S MC VICKER AV</c:v>
                </c:pt>
                <c:pt idx="23443">
                  <c:v>051XX S MULLIGAN AVE</c:v>
                </c:pt>
                <c:pt idx="23444">
                  <c:v>051XX S NASHVILLE AV</c:v>
                </c:pt>
                <c:pt idx="23445">
                  <c:v>051XX S NEWCASTLE AV</c:v>
                </c:pt>
                <c:pt idx="23446">
                  <c:v>051XX S OAK PARK AVE</c:v>
                </c:pt>
                <c:pt idx="23447">
                  <c:v>051XX S PARKSIDE AVE</c:v>
                </c:pt>
                <c:pt idx="23448">
                  <c:v>051XX S PRINCETON AV</c:v>
                </c:pt>
                <c:pt idx="23449">
                  <c:v>051XX S ST LOUIS AVE</c:v>
                </c:pt>
                <c:pt idx="23450">
                  <c:v>051XX S TRUMBULL AVE</c:v>
                </c:pt>
                <c:pt idx="23451">
                  <c:v>051XX S WASHTENAW AV</c:v>
                </c:pt>
                <c:pt idx="23452">
                  <c:v>051XX S WENTWORTH AV</c:v>
                </c:pt>
                <c:pt idx="23453">
                  <c:v>051XX S WOODLAWN AVE</c:v>
                </c:pt>
                <c:pt idx="23454">
                  <c:v>051XX W BERENICE AVE</c:v>
                </c:pt>
                <c:pt idx="23455">
                  <c:v>051XX W CORNELIA AVE</c:v>
                </c:pt>
                <c:pt idx="23456">
                  <c:v>051XX W DIVERSEY AVE</c:v>
                </c:pt>
                <c:pt idx="23457">
                  <c:v>051XX W HENDERSON ST</c:v>
                </c:pt>
                <c:pt idx="23458">
                  <c:v>051XX W JACKSON BLVD</c:v>
                </c:pt>
                <c:pt idx="23459">
                  <c:v>051XX W LAWRENCE AVE</c:v>
                </c:pt>
                <c:pt idx="23460">
                  <c:v>051XX W LEXINGTON ST</c:v>
                </c:pt>
                <c:pt idx="23461">
                  <c:v>051XX W MONTROSE AVE</c:v>
                </c:pt>
                <c:pt idx="23462">
                  <c:v>051XX W PATTERSON AV</c:v>
                </c:pt>
                <c:pt idx="23463">
                  <c:v>051XX W PENSACOLA AV</c:v>
                </c:pt>
                <c:pt idx="23464">
                  <c:v>051XX W ROOSEVELT RD</c:v>
                </c:pt>
                <c:pt idx="23465">
                  <c:v>051XX W SUNNYSIDE AV</c:v>
                </c:pt>
                <c:pt idx="23466">
                  <c:v>052XX N FRANCISCO AV</c:v>
                </c:pt>
                <c:pt idx="23467">
                  <c:v>052XX N GLENWOOD AVE</c:v>
                </c:pt>
                <c:pt idx="23468">
                  <c:v>052XX N LA CROSSE AV</c:v>
                </c:pt>
                <c:pt idx="23469">
                  <c:v>052XX N LECLAIRE AVE</c:v>
                </c:pt>
                <c:pt idx="23470">
                  <c:v>052XX N MILWAUKEE AV</c:v>
                </c:pt>
                <c:pt idx="23471">
                  <c:v>052XX N MULLIGAN AVE</c:v>
                </c:pt>
                <c:pt idx="23472">
                  <c:v>052XX N NEWCASTLE AV</c:v>
                </c:pt>
                <c:pt idx="23473">
                  <c:v>052XX N NORTHWEST HW</c:v>
                </c:pt>
                <c:pt idx="23474">
                  <c:v>052XX N OAK PARK AVE</c:v>
                </c:pt>
                <c:pt idx="23475">
                  <c:v>052XX N OVERHILL AVE</c:v>
                </c:pt>
                <c:pt idx="23476">
                  <c:v>052XX N PARKSIDE AVE</c:v>
                </c:pt>
                <c:pt idx="23477">
                  <c:v>052XX N ST LOUIS AVE</c:v>
                </c:pt>
                <c:pt idx="23478">
                  <c:v>052XX N VIRGINIA AVE</c:v>
                </c:pt>
                <c:pt idx="23479">
                  <c:v>052XX N WASHTENAW AV</c:v>
                </c:pt>
                <c:pt idx="23480">
                  <c:v>052XX N WINTHROP AVE</c:v>
                </c:pt>
                <c:pt idx="23481">
                  <c:v>052XX S CAMPBELL AVE</c:v>
                </c:pt>
                <c:pt idx="23482">
                  <c:v>052XX S ELLSWORTH DR</c:v>
                </c:pt>
                <c:pt idx="23483">
                  <c:v>052XX S HYDE PARK BL</c:v>
                </c:pt>
                <c:pt idx="23484">
                  <c:v>052XX S HYDE PARK BV</c:v>
                </c:pt>
                <c:pt idx="23485">
                  <c:v>052XX S KILBOURN AVE</c:v>
                </c:pt>
                <c:pt idx="23486">
                  <c:v>052XX S LAKE PARK AV</c:v>
                </c:pt>
                <c:pt idx="23487">
                  <c:v>052XX S LAVERGNE AVE</c:v>
                </c:pt>
                <c:pt idx="23488">
                  <c:v>052XX S LAWNDALE AVE</c:v>
                </c:pt>
                <c:pt idx="23489">
                  <c:v>052XX S LOCKWOOD AVE</c:v>
                </c:pt>
                <c:pt idx="23490">
                  <c:v>052XX S MERRIMAC AVE</c:v>
                </c:pt>
                <c:pt idx="23491">
                  <c:v>052XX S MICHIGAN AVE</c:v>
                </c:pt>
                <c:pt idx="23492">
                  <c:v>052XX S NORMANDY AVE</c:v>
                </c:pt>
                <c:pt idx="23493">
                  <c:v>052XX S RIDGEWAY AVE</c:v>
                </c:pt>
                <c:pt idx="23494">
                  <c:v>052XX S SPAULDING AV</c:v>
                </c:pt>
                <c:pt idx="23495">
                  <c:v>052XX S WESTERN BLVD</c:v>
                </c:pt>
                <c:pt idx="23496">
                  <c:v>052XX W AUGUSTA BLVD</c:v>
                </c:pt>
                <c:pt idx="23497">
                  <c:v>052XX W FERDINAND ST</c:v>
                </c:pt>
                <c:pt idx="23498">
                  <c:v>052XX W FULLERTON AV</c:v>
                </c:pt>
                <c:pt idx="23499">
                  <c:v>052XX W GALEWOOD AVE</c:v>
                </c:pt>
                <c:pt idx="23500">
                  <c:v>052XX W SCHUBERT AVE</c:v>
                </c:pt>
                <c:pt idx="23501">
                  <c:v>052XX W VAN BUREN ST</c:v>
                </c:pt>
                <c:pt idx="23502">
                  <c:v>052XX W WABANSIA AVE</c:v>
                </c:pt>
                <c:pt idx="23503">
                  <c:v>052XX W WAVELAND AVE</c:v>
                </c:pt>
                <c:pt idx="23504">
                  <c:v>052XX W WINNEMAC AVE</c:v>
                </c:pt>
                <c:pt idx="23505">
                  <c:v>053XX N AVONDALE AVE</c:v>
                </c:pt>
                <c:pt idx="23506">
                  <c:v>053XX N CAMPBELL AVE</c:v>
                </c:pt>
                <c:pt idx="23507">
                  <c:v>053XX N CANFIELD AVE</c:v>
                </c:pt>
                <c:pt idx="23508">
                  <c:v>053XX N LAKEWOOD AVE</c:v>
                </c:pt>
                <c:pt idx="23509">
                  <c:v>053XX N LOCKWOOD AVE</c:v>
                </c:pt>
                <c:pt idx="23510">
                  <c:v>053XX N MAGNOLIA AVE</c:v>
                </c:pt>
                <c:pt idx="23511">
                  <c:v>053XX N MONTCLARE AV</c:v>
                </c:pt>
                <c:pt idx="23512">
                  <c:v>053XX N NORMANDY AVE</c:v>
                </c:pt>
                <c:pt idx="23513">
                  <c:v>053XX N OLEANDER AVE</c:v>
                </c:pt>
                <c:pt idx="23514">
                  <c:v>053XX N SPAULDING AV</c:v>
                </c:pt>
                <c:pt idx="23515">
                  <c:v>053XX S ARTESIAN AVE</c:v>
                </c:pt>
                <c:pt idx="23516">
                  <c:v>053XX S CARPENTER ST</c:v>
                </c:pt>
                <c:pt idx="23517">
                  <c:v>053XX S FAIRFIELD AV</c:v>
                </c:pt>
                <c:pt idx="23518">
                  <c:v>053XX S FRANCISCO AV</c:v>
                </c:pt>
                <c:pt idx="23519">
                  <c:v>053XX S GREENWOOD AV</c:v>
                </c:pt>
                <c:pt idx="23520">
                  <c:v>053XX S HERMITAGE AV</c:v>
                </c:pt>
                <c:pt idx="23521">
                  <c:v>053XX S INGLESIDE AV</c:v>
                </c:pt>
                <c:pt idx="23522">
                  <c:v>053XX S MAPLEWOOD AV</c:v>
                </c:pt>
                <c:pt idx="23523">
                  <c:v>053XX S MASSASOIT AV</c:v>
                </c:pt>
                <c:pt idx="23524">
                  <c:v>053XX S MAYFIELD AVE</c:v>
                </c:pt>
                <c:pt idx="23525">
                  <c:v>053XX S MULLIGAN AVE</c:v>
                </c:pt>
                <c:pt idx="23526">
                  <c:v>053XX S NASHVILLE AV</c:v>
                </c:pt>
                <c:pt idx="23527">
                  <c:v>053XX S NEWCASTLE AV</c:v>
                </c:pt>
                <c:pt idx="23528">
                  <c:v>053XX S OAK PARK AVE</c:v>
                </c:pt>
                <c:pt idx="23529">
                  <c:v>053XX S PARKSIDE AVE</c:v>
                </c:pt>
                <c:pt idx="23530">
                  <c:v>053XX S PRINCETON AV</c:v>
                </c:pt>
                <c:pt idx="23531">
                  <c:v>053XX S ST LOUIS AVE</c:v>
                </c:pt>
                <c:pt idx="23532">
                  <c:v>053XX S WASHTENAW AV</c:v>
                </c:pt>
                <c:pt idx="23533">
                  <c:v>053XX S WOODLAWN AVE</c:v>
                </c:pt>
                <c:pt idx="23534">
                  <c:v>053XX W BERENICE AVE</c:v>
                </c:pt>
                <c:pt idx="23535">
                  <c:v>053XX W CORNELIA AVE</c:v>
                </c:pt>
                <c:pt idx="23536">
                  <c:v>053XX W DIVERSEY AVE</c:v>
                </c:pt>
                <c:pt idx="23537">
                  <c:v>053XX W HENDERSON ST</c:v>
                </c:pt>
                <c:pt idx="23538">
                  <c:v>053XX W JACKSON BLVD</c:v>
                </c:pt>
                <c:pt idx="23539">
                  <c:v>053XX W LAWRENCE AVE</c:v>
                </c:pt>
                <c:pt idx="23540">
                  <c:v>053XX W LEXINGTON ST</c:v>
                </c:pt>
                <c:pt idx="23541">
                  <c:v>053XX W MONTROSE AVE</c:v>
                </c:pt>
                <c:pt idx="23542">
                  <c:v>053XX W PATTERSON AV</c:v>
                </c:pt>
                <c:pt idx="23543">
                  <c:v>053XX W PENSACOLA AV</c:v>
                </c:pt>
                <c:pt idx="23544">
                  <c:v>053XX W ROOSEVELT RD</c:v>
                </c:pt>
                <c:pt idx="23545">
                  <c:v>053XX W ROSEDALE AVE</c:v>
                </c:pt>
                <c:pt idx="23546">
                  <c:v>053XX W SUNNYSIDE AV</c:v>
                </c:pt>
                <c:pt idx="23547">
                  <c:v>054XX N ARTESIAN AVE</c:v>
                </c:pt>
                <c:pt idx="23548">
                  <c:v>054XX N FRANCISCO AV</c:v>
                </c:pt>
                <c:pt idx="23549">
                  <c:v>054XX N GLENWOOD AVE</c:v>
                </c:pt>
                <c:pt idx="23550">
                  <c:v>054XX N LA CROSSE AV</c:v>
                </c:pt>
                <c:pt idx="23551">
                  <c:v>054XX N MILWAUKEE AV</c:v>
                </c:pt>
                <c:pt idx="23552">
                  <c:v>054XX N MULLIGAN AVE</c:v>
                </c:pt>
                <c:pt idx="23553">
                  <c:v>054XX N NEWCASTLE AV</c:v>
                </c:pt>
                <c:pt idx="23554">
                  <c:v>054XX N NORTHWEST HW</c:v>
                </c:pt>
                <c:pt idx="23555">
                  <c:v>054XX N OAK PARK AVE</c:v>
                </c:pt>
                <c:pt idx="23556">
                  <c:v>054XX N OVERHILL AVE</c:v>
                </c:pt>
                <c:pt idx="23557">
                  <c:v>054XX N PARKSIDE AVE</c:v>
                </c:pt>
                <c:pt idx="23558">
                  <c:v>054XX N ST LOUIS AVE</c:v>
                </c:pt>
                <c:pt idx="23559">
                  <c:v>054XX N VIRGINIA AVE</c:v>
                </c:pt>
                <c:pt idx="23560">
                  <c:v>054XX N WASHTENAW AV</c:v>
                </c:pt>
                <c:pt idx="23561">
                  <c:v>054XX N WINTHROP AVE</c:v>
                </c:pt>
                <c:pt idx="23562">
                  <c:v>054XX S CLAREMONT AV</c:v>
                </c:pt>
                <c:pt idx="23563">
                  <c:v>054XX S ELLSWORTH DR</c:v>
                </c:pt>
                <c:pt idx="23564">
                  <c:v>054XX S HYDE PARK BL</c:v>
                </c:pt>
                <c:pt idx="23565">
                  <c:v>054XX S HYDE PARK BV</c:v>
                </c:pt>
                <c:pt idx="23566">
                  <c:v>054XX S KILBOURN AVE</c:v>
                </c:pt>
                <c:pt idx="23567">
                  <c:v>054XX S LAKE PARK AV</c:v>
                </c:pt>
                <c:pt idx="23568">
                  <c:v>054XX S LAWNDALE AVE</c:v>
                </c:pt>
                <c:pt idx="23569">
                  <c:v>054XX S LOCKWOOD AVE</c:v>
                </c:pt>
                <c:pt idx="23570">
                  <c:v>054XX S MARYLAND AVE</c:v>
                </c:pt>
                <c:pt idx="23571">
                  <c:v>054XX S MERRIMAC AVE</c:v>
                </c:pt>
                <c:pt idx="23572">
                  <c:v>054XX S MICHIGAN AVE</c:v>
                </c:pt>
                <c:pt idx="23573">
                  <c:v>054XX S NORMANDY AVE</c:v>
                </c:pt>
                <c:pt idx="23574">
                  <c:v>054XX S RIDGEWAY AVE</c:v>
                </c:pt>
                <c:pt idx="23575">
                  <c:v>054XX S SPAULDING AV</c:v>
                </c:pt>
                <c:pt idx="23576">
                  <c:v>054XX S WESTERN BLVD</c:v>
                </c:pt>
                <c:pt idx="23577">
                  <c:v>054XX W ARMSTRONG AV</c:v>
                </c:pt>
                <c:pt idx="23578">
                  <c:v>054XX W AUGUSTA BLVD</c:v>
                </c:pt>
                <c:pt idx="23579">
                  <c:v>054XX W BALMORAL AVE</c:v>
                </c:pt>
                <c:pt idx="23580">
                  <c:v>054XX W FERDINAND ST</c:v>
                </c:pt>
                <c:pt idx="23581">
                  <c:v>054XX W FULLERTON AV</c:v>
                </c:pt>
                <c:pt idx="23582">
                  <c:v>054XX W GALEWOOD AVE</c:v>
                </c:pt>
                <c:pt idx="23583">
                  <c:v>054XX W SCHUBERT AVE</c:v>
                </c:pt>
                <c:pt idx="23584">
                  <c:v>054XX W VAN BUREN ST</c:v>
                </c:pt>
                <c:pt idx="23585">
                  <c:v>054XX W WABANSIA AVE</c:v>
                </c:pt>
                <c:pt idx="23586">
                  <c:v>054XX W WAVELAND AVE</c:v>
                </c:pt>
                <c:pt idx="23587">
                  <c:v>054XX W WEST END AVE</c:v>
                </c:pt>
                <c:pt idx="23588">
                  <c:v>055XX N CAMPBELL AVE</c:v>
                </c:pt>
                <c:pt idx="23589">
                  <c:v>055XX N CANFIELD AVE</c:v>
                </c:pt>
                <c:pt idx="23590">
                  <c:v>055XX N LAKEWOOD AVE</c:v>
                </c:pt>
                <c:pt idx="23591">
                  <c:v>055XX N MAGNOLIA AVE</c:v>
                </c:pt>
                <c:pt idx="23592">
                  <c:v>055XX N MONTCLARE AV</c:v>
                </c:pt>
                <c:pt idx="23593">
                  <c:v>055XX N NORMANDY AVE</c:v>
                </c:pt>
                <c:pt idx="23594">
                  <c:v>055XX N SPAULDING AV</c:v>
                </c:pt>
                <c:pt idx="23595">
                  <c:v>055XX S CARPENTER ST</c:v>
                </c:pt>
                <c:pt idx="23596">
                  <c:v>055XX S ELIZABETH ST</c:v>
                </c:pt>
                <c:pt idx="23597">
                  <c:v>055XX S FAIRFIELD AV</c:v>
                </c:pt>
                <c:pt idx="23598">
                  <c:v>055XX S FRANCISCO AV</c:v>
                </c:pt>
                <c:pt idx="23599">
                  <c:v>055XX S GREENWOOD AV</c:v>
                </c:pt>
                <c:pt idx="23600">
                  <c:v>055XX S HERMITAGE AV</c:v>
                </c:pt>
                <c:pt idx="23601">
                  <c:v>055XX S KOMENSKY AVE</c:v>
                </c:pt>
                <c:pt idx="23602">
                  <c:v>055XX S MAPLEWOOD AV</c:v>
                </c:pt>
                <c:pt idx="23603">
                  <c:v>055XX S MASSASOIT AV</c:v>
                </c:pt>
                <c:pt idx="23604">
                  <c:v>055XX S MAYFIELD AVE</c:v>
                </c:pt>
                <c:pt idx="23605">
                  <c:v>055XX S MC VICKER AV</c:v>
                </c:pt>
                <c:pt idx="23606">
                  <c:v>055XX S MULLIGAN AVE</c:v>
                </c:pt>
                <c:pt idx="23607">
                  <c:v>055XX S NASHVILLE AV</c:v>
                </c:pt>
                <c:pt idx="23608">
                  <c:v>055XX S NEWCASTLE AV</c:v>
                </c:pt>
                <c:pt idx="23609">
                  <c:v>055XX S OAK PARK AVE</c:v>
                </c:pt>
                <c:pt idx="23610">
                  <c:v>055XX S PARKSIDE AVE</c:v>
                </c:pt>
                <c:pt idx="23611">
                  <c:v>055XX S PRINCETON AV</c:v>
                </c:pt>
                <c:pt idx="23612">
                  <c:v>055XX S Parkside ave</c:v>
                </c:pt>
                <c:pt idx="23613">
                  <c:v>055XX S ST LOUIS AVE</c:v>
                </c:pt>
                <c:pt idx="23614">
                  <c:v>055XX S TRUMBULL AVE</c:v>
                </c:pt>
                <c:pt idx="23615">
                  <c:v>055XX S WASHTENAW AV</c:v>
                </c:pt>
                <c:pt idx="23616">
                  <c:v>055XX S WENTWORTH AV</c:v>
                </c:pt>
                <c:pt idx="23617">
                  <c:v>055XX S WOODLAWN AVE</c:v>
                </c:pt>
                <c:pt idx="23618">
                  <c:v>055XX W BERENICE AVE</c:v>
                </c:pt>
                <c:pt idx="23619">
                  <c:v>055XX W BRYN MAWR AV</c:v>
                </c:pt>
                <c:pt idx="23620">
                  <c:v>055XX W CORNELIA AVE</c:v>
                </c:pt>
                <c:pt idx="23621">
                  <c:v>055XX W DIVERSEY AVE</c:v>
                </c:pt>
                <c:pt idx="23622">
                  <c:v>055XX W HENDERSON ST</c:v>
                </c:pt>
                <c:pt idx="23623">
                  <c:v>055XX W JACKSON BLVD</c:v>
                </c:pt>
                <c:pt idx="23624">
                  <c:v>055XX W Jackson Blvd</c:v>
                </c:pt>
                <c:pt idx="23625">
                  <c:v>055XX W KAMERLING AV</c:v>
                </c:pt>
                <c:pt idx="23626">
                  <c:v>055XX W LAWRENCE AVE</c:v>
                </c:pt>
                <c:pt idx="23627">
                  <c:v>055XX W LEXINGTON ST</c:v>
                </c:pt>
                <c:pt idx="23628">
                  <c:v>055XX W MONTROSE AVE</c:v>
                </c:pt>
                <c:pt idx="23629">
                  <c:v>055XX W PENSACOLA AV</c:v>
                </c:pt>
                <c:pt idx="23630">
                  <c:v>055XX W ROOSEVELT RD</c:v>
                </c:pt>
                <c:pt idx="23631">
                  <c:v>055XX W ROSEDALE AVE</c:v>
                </c:pt>
                <c:pt idx="23632">
                  <c:v>055XX W SUNNYSIDE AV</c:v>
                </c:pt>
                <c:pt idx="23633">
                  <c:v>056XX N ARTESIAN AVE</c:v>
                </c:pt>
                <c:pt idx="23634">
                  <c:v>056XX N FAIRFIELD AV</c:v>
                </c:pt>
                <c:pt idx="23635">
                  <c:v>056XX N FAIRVIEW AVE</c:v>
                </c:pt>
                <c:pt idx="23636">
                  <c:v>056XX N FRANCISCO AV</c:v>
                </c:pt>
                <c:pt idx="23637">
                  <c:v>056XX N GLENWOOD AVE</c:v>
                </c:pt>
                <c:pt idx="23638">
                  <c:v>056XX N HERMITAGE AV</c:v>
                </c:pt>
                <c:pt idx="23639">
                  <c:v>056XX N MAPLEWOOD AV</c:v>
                </c:pt>
                <c:pt idx="23640">
                  <c:v>056XX N MC VICKER AV</c:v>
                </c:pt>
                <c:pt idx="23641">
                  <c:v>056XX N MILTIMORE AV</c:v>
                </c:pt>
                <c:pt idx="23642">
                  <c:v>056XX N MILWAUKEE AV</c:v>
                </c:pt>
                <c:pt idx="23643">
                  <c:v>056XX N MULLIGAN AVE</c:v>
                </c:pt>
                <c:pt idx="23644">
                  <c:v>056XX N NEWCASTLE AV</c:v>
                </c:pt>
                <c:pt idx="23645">
                  <c:v>056XX N NORTHWEST HW</c:v>
                </c:pt>
                <c:pt idx="23646">
                  <c:v>056XX N OVERHILL AVE</c:v>
                </c:pt>
                <c:pt idx="23647">
                  <c:v>056XX N PARKSIDE AVE</c:v>
                </c:pt>
                <c:pt idx="23648">
                  <c:v>056XX N ST LOUIS AVE</c:v>
                </c:pt>
                <c:pt idx="23649">
                  <c:v>056XX N VIRGINIA AVE</c:v>
                </c:pt>
                <c:pt idx="23650">
                  <c:v>056XX N WASHTENAW AV</c:v>
                </c:pt>
                <c:pt idx="23651">
                  <c:v>056XX N WINTHROP AVE</c:v>
                </c:pt>
                <c:pt idx="23652">
                  <c:v>056XX S CAMPBELL AVE</c:v>
                </c:pt>
                <c:pt idx="23653">
                  <c:v>056XX S CLAREMONT AV</c:v>
                </c:pt>
                <c:pt idx="23654">
                  <c:v>056XX S HAMILTON AVE</c:v>
                </c:pt>
                <c:pt idx="23655">
                  <c:v>056XX S HYDE PARK BV</c:v>
                </c:pt>
                <c:pt idx="23656">
                  <c:v>056XX S HYDE PARK DR</c:v>
                </c:pt>
                <c:pt idx="23657">
                  <c:v>056XX S KILBOURN AVE</c:v>
                </c:pt>
                <c:pt idx="23658">
                  <c:v>056XX S LAFAYETTE AV</c:v>
                </c:pt>
                <c:pt idx="23659">
                  <c:v>056XX S LAKE PARK AV</c:v>
                </c:pt>
                <c:pt idx="23660">
                  <c:v>056XX S LAWNDALE AVE</c:v>
                </c:pt>
                <c:pt idx="23661">
                  <c:v>056XX S MARYLAND AVE</c:v>
                </c:pt>
                <c:pt idx="23662">
                  <c:v>056XX S MERRIMAC AVE</c:v>
                </c:pt>
                <c:pt idx="23663">
                  <c:v>056XX S MICHIGAN AVE</c:v>
                </c:pt>
                <c:pt idx="23664">
                  <c:v>056XX S NORMANDY AVE</c:v>
                </c:pt>
                <c:pt idx="23665">
                  <c:v>056XX S SPAULDING AV</c:v>
                </c:pt>
                <c:pt idx="23666">
                  <c:v>056XX W ARMITAGE AVE</c:v>
                </c:pt>
                <c:pt idx="23667">
                  <c:v>056XX W AUGUSTA BLVD</c:v>
                </c:pt>
                <c:pt idx="23668">
                  <c:v>056XX W EASTWOOD AVE</c:v>
                </c:pt>
                <c:pt idx="23669">
                  <c:v>056XX W FULLERTON AV</c:v>
                </c:pt>
                <c:pt idx="23670">
                  <c:v>056XX W SCHUBERT AVE</c:v>
                </c:pt>
                <c:pt idx="23671">
                  <c:v>056XX W WABANSIA AVE</c:v>
                </c:pt>
                <c:pt idx="23672">
                  <c:v>056XX W WAVELAND AVE</c:v>
                </c:pt>
                <c:pt idx="23673">
                  <c:v>056XX W WEST END AVE</c:v>
                </c:pt>
                <c:pt idx="23674">
                  <c:v>057XX N AVONDALE AVE</c:v>
                </c:pt>
                <c:pt idx="23675">
                  <c:v>057XX N CALDWELL AVE</c:v>
                </c:pt>
                <c:pt idx="23676">
                  <c:v>057XX N CAMPBELL AVE</c:v>
                </c:pt>
                <c:pt idx="23677">
                  <c:v>057XX N CANFIELD AVE</c:v>
                </c:pt>
                <c:pt idx="23678">
                  <c:v>057XX N KEYSTONE AVE</c:v>
                </c:pt>
                <c:pt idx="23679">
                  <c:v>057XX N KILBOURN AVE</c:v>
                </c:pt>
                <c:pt idx="23680">
                  <c:v>057XX N LAS CASAS AV</c:v>
                </c:pt>
                <c:pt idx="23681">
                  <c:v>057XX N LOCKWOOD AVE</c:v>
                </c:pt>
                <c:pt idx="23682">
                  <c:v>057XX N MAGNOLIA AVE</c:v>
                </c:pt>
                <c:pt idx="23683">
                  <c:v>057XX N MERRIMAC AVE</c:v>
                </c:pt>
                <c:pt idx="23684">
                  <c:v>057XX N NORTHCOTT AV</c:v>
                </c:pt>
                <c:pt idx="23685">
                  <c:v>057XX N OLEANDER AVE</c:v>
                </c:pt>
                <c:pt idx="23686">
                  <c:v>057XX N SPAULDING AV</c:v>
                </c:pt>
                <c:pt idx="23687">
                  <c:v>057XX S ARTESIAN AVE</c:v>
                </c:pt>
                <c:pt idx="23688">
                  <c:v>057XX S CARPENTER ST</c:v>
                </c:pt>
                <c:pt idx="23689">
                  <c:v>057XX S ELIZABETH ST</c:v>
                </c:pt>
                <c:pt idx="23690">
                  <c:v>057XX S FAIRFIELD AV</c:v>
                </c:pt>
                <c:pt idx="23691">
                  <c:v>057XX S FRANCISCO AV</c:v>
                </c:pt>
                <c:pt idx="23692">
                  <c:v>057XX S HERMITAGE AV</c:v>
                </c:pt>
                <c:pt idx="23693">
                  <c:v>057XX S MAPLEWOOD AV</c:v>
                </c:pt>
                <c:pt idx="23694">
                  <c:v>057XX S MASSASOIT AV</c:v>
                </c:pt>
                <c:pt idx="23695">
                  <c:v>057XX S MAYFIELD AVE</c:v>
                </c:pt>
                <c:pt idx="23696">
                  <c:v>057XX S MC VICKER AV</c:v>
                </c:pt>
                <c:pt idx="23697">
                  <c:v>057XX S NASHVILLE AV</c:v>
                </c:pt>
                <c:pt idx="23698">
                  <c:v>057XX S NEWCASTLE AV</c:v>
                </c:pt>
                <c:pt idx="23699">
                  <c:v>057XX S OAK PARK AVE</c:v>
                </c:pt>
                <c:pt idx="23700">
                  <c:v>057XX S PARKSIDE AVE</c:v>
                </c:pt>
                <c:pt idx="23701">
                  <c:v>057XX S PRINCETON AV</c:v>
                </c:pt>
                <c:pt idx="23702">
                  <c:v>057XX S ST LOUIS AVE</c:v>
                </c:pt>
                <c:pt idx="23703">
                  <c:v>057XX S TRUMBULL AVE</c:v>
                </c:pt>
                <c:pt idx="23704">
                  <c:v>057XX S WASHTENAW AV</c:v>
                </c:pt>
                <c:pt idx="23705">
                  <c:v>057XX S WENTWORTH AV</c:v>
                </c:pt>
                <c:pt idx="23706">
                  <c:v>057XX S WOODLAWN AVE</c:v>
                </c:pt>
                <c:pt idx="23707">
                  <c:v>057XX W BERENICE AVE</c:v>
                </c:pt>
                <c:pt idx="23708">
                  <c:v>057XX W CORNELIA AVE</c:v>
                </c:pt>
                <c:pt idx="23709">
                  <c:v>057XX W DIVERSEY AVE</c:v>
                </c:pt>
                <c:pt idx="23710">
                  <c:v>057XX W HENDERSON ST</c:v>
                </c:pt>
                <c:pt idx="23711">
                  <c:v>057XX W JACKSON BLVD</c:v>
                </c:pt>
                <c:pt idx="23712">
                  <c:v>057XX W LAWRENCE AVE</c:v>
                </c:pt>
                <c:pt idx="23713">
                  <c:v>057XX W MONTROSE AVE</c:v>
                </c:pt>
                <c:pt idx="23714">
                  <c:v>057XX W PATTERSON AV</c:v>
                </c:pt>
                <c:pt idx="23715">
                  <c:v>057XX W PENSACOLA AV</c:v>
                </c:pt>
                <c:pt idx="23716">
                  <c:v>057XX W ROOSEVELT RD</c:v>
                </c:pt>
                <c:pt idx="23717">
                  <c:v>057XX W SUNNYSIDE AV</c:v>
                </c:pt>
                <c:pt idx="23718">
                  <c:v>058XX N ARTESIAN AVE</c:v>
                </c:pt>
                <c:pt idx="23719">
                  <c:v>058XX N FAIRFIELD AV</c:v>
                </c:pt>
                <c:pt idx="23720">
                  <c:v>058XX N GLENWOOD AVE</c:v>
                </c:pt>
                <c:pt idx="23721">
                  <c:v>058XX N HERMITAGE AV</c:v>
                </c:pt>
                <c:pt idx="23722">
                  <c:v>058XX N KINGSDALE AV</c:v>
                </c:pt>
                <c:pt idx="23723">
                  <c:v>058XX N MAPLEWOOD AV</c:v>
                </c:pt>
                <c:pt idx="23724">
                  <c:v>058XX N MILTIMORE AV</c:v>
                </c:pt>
                <c:pt idx="23725">
                  <c:v>058XX N MILWAUKEE AV</c:v>
                </c:pt>
                <c:pt idx="23726">
                  <c:v>058XX N MULLIGAN AVE</c:v>
                </c:pt>
                <c:pt idx="23727">
                  <c:v>058XX N NICKERSON AV</c:v>
                </c:pt>
                <c:pt idx="23728">
                  <c:v>058XX N NORTHWEST HW</c:v>
                </c:pt>
                <c:pt idx="23729">
                  <c:v>058XX N OVERHILL AVE</c:v>
                </c:pt>
                <c:pt idx="23730">
                  <c:v>058XX N ST LOUIS AVE</c:v>
                </c:pt>
                <c:pt idx="23731">
                  <c:v>058XX N VIRGINIA AVE</c:v>
                </c:pt>
                <c:pt idx="23732">
                  <c:v>058XX N WASHTENAW AV</c:v>
                </c:pt>
                <c:pt idx="23733">
                  <c:v>058XX N WINTHROP AVE</c:v>
                </c:pt>
                <c:pt idx="23734">
                  <c:v>058XX S CAMPBELL AVE</c:v>
                </c:pt>
                <c:pt idx="23735">
                  <c:v>058XX S CLAREMONT AV</c:v>
                </c:pt>
                <c:pt idx="23736">
                  <c:v>058XX S KILBOURN AVE</c:v>
                </c:pt>
                <c:pt idx="23737">
                  <c:v>058XX S LAFAYETTE AV</c:v>
                </c:pt>
                <c:pt idx="23738">
                  <c:v>058XX S LAWNDALE AVE</c:v>
                </c:pt>
                <c:pt idx="23739">
                  <c:v>058XX S MARYLAND AVE</c:v>
                </c:pt>
                <c:pt idx="23740">
                  <c:v>058XX S MERRIMAC AVE</c:v>
                </c:pt>
                <c:pt idx="23741">
                  <c:v>058XX S MICHIGAN AVE</c:v>
                </c:pt>
                <c:pt idx="23742">
                  <c:v>058XX S NORMANDY AVE</c:v>
                </c:pt>
                <c:pt idx="23743">
                  <c:v>058XX S SPAULDING AV</c:v>
                </c:pt>
                <c:pt idx="23744">
                  <c:v>058XX W AUGUSTA BLVD</c:v>
                </c:pt>
                <c:pt idx="23745">
                  <c:v>058XX W EASTWOOD AVE</c:v>
                </c:pt>
                <c:pt idx="23746">
                  <c:v>058XX W FULLERTON AV</c:v>
                </c:pt>
                <c:pt idx="23747">
                  <c:v>058XX W GREENLEAF AV</c:v>
                </c:pt>
                <c:pt idx="23748">
                  <c:v>058XX W PETERSON AVE</c:v>
                </c:pt>
                <c:pt idx="23749">
                  <c:v>058XX W RAILROAD AVE</c:v>
                </c:pt>
                <c:pt idx="23750">
                  <c:v>058XX W SCHUBERT AVE</c:v>
                </c:pt>
                <c:pt idx="23751">
                  <c:v>058XX W WABANSIA AVE</c:v>
                </c:pt>
                <c:pt idx="23752">
                  <c:v>058XX W WAVELAND AVE</c:v>
                </c:pt>
                <c:pt idx="23753">
                  <c:v>058XX W WEST END AVE</c:v>
                </c:pt>
                <c:pt idx="23754">
                  <c:v>059XX N AVONDALE AVE</c:v>
                </c:pt>
                <c:pt idx="23755">
                  <c:v>059XX N CALDWELL AVE</c:v>
                </c:pt>
                <c:pt idx="23756">
                  <c:v>059XX N CAMPBELL AVE</c:v>
                </c:pt>
                <c:pt idx="23757">
                  <c:v>059XX N CANFIELD AVE</c:v>
                </c:pt>
                <c:pt idx="23758">
                  <c:v>059XX N KILBOURN AVE</c:v>
                </c:pt>
                <c:pt idx="23759">
                  <c:v>059XX N LAKEWOOD AVE</c:v>
                </c:pt>
                <c:pt idx="23760">
                  <c:v>059XX N MAGNOLIA AVE</c:v>
                </c:pt>
                <c:pt idx="23761">
                  <c:v>059XX N MERRIMAC AVE</c:v>
                </c:pt>
                <c:pt idx="23762">
                  <c:v>059XX N NASHOTAH AVE</c:v>
                </c:pt>
                <c:pt idx="23763">
                  <c:v>059XX N SAUGANASH LA</c:v>
                </c:pt>
                <c:pt idx="23764">
                  <c:v>059XX N SPAULDING AV</c:v>
                </c:pt>
                <c:pt idx="23765">
                  <c:v>059XX S ARTESIAN AVE</c:v>
                </c:pt>
                <c:pt idx="23766">
                  <c:v>059XX S CARPENTER ST</c:v>
                </c:pt>
                <c:pt idx="23767">
                  <c:v>059XX S EGGLESTON AV</c:v>
                </c:pt>
                <c:pt idx="23768">
                  <c:v>059XX S ELIZABETH ST</c:v>
                </c:pt>
                <c:pt idx="23769">
                  <c:v>059XX S FAIRFIELD AV</c:v>
                </c:pt>
                <c:pt idx="23770">
                  <c:v>059XX S FRANCISCO AV</c:v>
                </c:pt>
                <c:pt idx="23771">
                  <c:v>059XX S HERMITAGE AV</c:v>
                </c:pt>
                <c:pt idx="23772">
                  <c:v>059XX S KOMENSKY AVE</c:v>
                </c:pt>
                <c:pt idx="23773">
                  <c:v>059XX S MAPLEWOOD AV</c:v>
                </c:pt>
                <c:pt idx="23774">
                  <c:v>059XX S MASSASOIT AV</c:v>
                </c:pt>
                <c:pt idx="23775">
                  <c:v>059XX S MAYFIELD AVE</c:v>
                </c:pt>
                <c:pt idx="23776">
                  <c:v>059XX S MULLIGAN AVE</c:v>
                </c:pt>
                <c:pt idx="23777">
                  <c:v>059XX S NASHVILLE AV</c:v>
                </c:pt>
                <c:pt idx="23778">
                  <c:v>059XX S NEWCASTLE AV</c:v>
                </c:pt>
                <c:pt idx="23779">
                  <c:v>059XX S OAK PARK AVE</c:v>
                </c:pt>
                <c:pt idx="23780">
                  <c:v>059XX S PARKSIDE AVE</c:v>
                </c:pt>
                <c:pt idx="23781">
                  <c:v>059XX S PRINCETON AV</c:v>
                </c:pt>
                <c:pt idx="23782">
                  <c:v>059XX S ST LOUIS AVE</c:v>
                </c:pt>
                <c:pt idx="23783">
                  <c:v>059XX S WASHTENAW AV</c:v>
                </c:pt>
                <c:pt idx="23784">
                  <c:v>059XX S WENTWORTH AV</c:v>
                </c:pt>
                <c:pt idx="23785">
                  <c:v>059XX S WOODLAWN AVE</c:v>
                </c:pt>
                <c:pt idx="23786">
                  <c:v>059XX W BERENICE AVE</c:v>
                </c:pt>
                <c:pt idx="23787">
                  <c:v>059XX W BRYN MAWR AV</c:v>
                </c:pt>
                <c:pt idx="23788">
                  <c:v>059XX W CORNELIA AVE</c:v>
                </c:pt>
                <c:pt idx="23789">
                  <c:v>059XX W DIVERSEY AVE</c:v>
                </c:pt>
                <c:pt idx="23790">
                  <c:v>059XX W HENDERSON ST</c:v>
                </c:pt>
                <c:pt idx="23791">
                  <c:v>059XX W JACKSON BLVD</c:v>
                </c:pt>
                <c:pt idx="23792">
                  <c:v>059XX W LAWRENCE AVE</c:v>
                </c:pt>
                <c:pt idx="23793">
                  <c:v>059XX W MONTROSE AVE</c:v>
                </c:pt>
                <c:pt idx="23794">
                  <c:v>059XX W PATTERSON AV</c:v>
                </c:pt>
                <c:pt idx="23795">
                  <c:v>059XX W ROOSEVELT RD</c:v>
                </c:pt>
                <c:pt idx="23796">
                  <c:v>059XX W SUNNYSIDE AV</c:v>
                </c:pt>
                <c:pt idx="23797">
                  <c:v>060XX N AVONDALE AVE</c:v>
                </c:pt>
                <c:pt idx="23798">
                  <c:v>060XX N CALDWELL AVE</c:v>
                </c:pt>
                <c:pt idx="23799">
                  <c:v>060XX N CAMPBELL AVE</c:v>
                </c:pt>
                <c:pt idx="23800">
                  <c:v>060XX N CANFIELD AVE</c:v>
                </c:pt>
                <c:pt idx="23801">
                  <c:v>060XX N CLAREMONT AV</c:v>
                </c:pt>
                <c:pt idx="23802">
                  <c:v>060XX N KEYSTONE AVE</c:v>
                </c:pt>
                <c:pt idx="23803">
                  <c:v>060XX N KILBOURN AVE</c:v>
                </c:pt>
                <c:pt idx="23804">
                  <c:v>060XX N KIRKWOOD AVE</c:v>
                </c:pt>
                <c:pt idx="23805">
                  <c:v>060XX N LAWNDALE AVE</c:v>
                </c:pt>
                <c:pt idx="23806">
                  <c:v>060XX N NASHOTAH AVE</c:v>
                </c:pt>
                <c:pt idx="23807">
                  <c:v>060XX N NORTHCOTT AV</c:v>
                </c:pt>
                <c:pt idx="23808">
                  <c:v>060XX N SAUGANASH AV</c:v>
                </c:pt>
                <c:pt idx="23809">
                  <c:v>060XX S ARTESIAN AVE</c:v>
                </c:pt>
                <c:pt idx="23810">
                  <c:v>060XX S CARPENTER ST</c:v>
                </c:pt>
                <c:pt idx="23811">
                  <c:v>060XX S EBERHART AVE</c:v>
                </c:pt>
                <c:pt idx="23812">
                  <c:v>060XX S ELIZABETH ST</c:v>
                </c:pt>
                <c:pt idx="23813">
                  <c:v>060XX S FAIRFIELD AV</c:v>
                </c:pt>
                <c:pt idx="23814">
                  <c:v>060XX S FRANCISCO AV</c:v>
                </c:pt>
                <c:pt idx="23815">
                  <c:v>060XX S HERMITAGE AV</c:v>
                </c:pt>
                <c:pt idx="23816">
                  <c:v>060XX S INGLESIDE AV</c:v>
                </c:pt>
                <c:pt idx="23817">
                  <c:v>060XX S KOMENSKY AVE</c:v>
                </c:pt>
                <c:pt idx="23818">
                  <c:v>060XX S MAPLEWOOD AV</c:v>
                </c:pt>
                <c:pt idx="23819">
                  <c:v>060XX S MASSASOIT AV</c:v>
                </c:pt>
                <c:pt idx="23820">
                  <c:v>060XX S MAYFIELD AVE</c:v>
                </c:pt>
                <c:pt idx="23821">
                  <c:v>060XX S MC VICKER AV</c:v>
                </c:pt>
                <c:pt idx="23822">
                  <c:v>060XX S MULLIGAN AVE</c:v>
                </c:pt>
                <c:pt idx="23823">
                  <c:v>060XX S NASHVILLE AV</c:v>
                </c:pt>
                <c:pt idx="23824">
                  <c:v>060XX S OAK PARK AVE</c:v>
                </c:pt>
                <c:pt idx="23825">
                  <c:v>060XX S PARKSIDE AVE</c:v>
                </c:pt>
                <c:pt idx="23826">
                  <c:v>060XX S PRINCETON AV</c:v>
                </c:pt>
                <c:pt idx="23827">
                  <c:v>060XX S ST LOUIS AVE</c:v>
                </c:pt>
                <c:pt idx="23828">
                  <c:v>060XX S WASHTENAW AV</c:v>
                </c:pt>
                <c:pt idx="23829">
                  <c:v>060XX S WENTWORTH AV</c:v>
                </c:pt>
                <c:pt idx="23830">
                  <c:v>060XX S WOODLAWN AVE</c:v>
                </c:pt>
                <c:pt idx="23831">
                  <c:v>060XX W BERENICE AVE</c:v>
                </c:pt>
                <c:pt idx="23832">
                  <c:v>060XX W BRYN MAWR AV</c:v>
                </c:pt>
                <c:pt idx="23833">
                  <c:v>060XX W CORNELIA AVE</c:v>
                </c:pt>
                <c:pt idx="23834">
                  <c:v>060XX W DIVERSEY AVE</c:v>
                </c:pt>
                <c:pt idx="23835">
                  <c:v>060XX W HENDERSON ST</c:v>
                </c:pt>
                <c:pt idx="23836">
                  <c:v>060XX W LAWRENCE AVE</c:v>
                </c:pt>
                <c:pt idx="23837">
                  <c:v>060XX W MONTROSE AVE</c:v>
                </c:pt>
                <c:pt idx="23838">
                  <c:v>060XX W PATTERSON AV</c:v>
                </c:pt>
                <c:pt idx="23839">
                  <c:v>061XX N ARTESIAN AVE</c:v>
                </c:pt>
                <c:pt idx="23840">
                  <c:v>061XX N FAIRFIELD AV</c:v>
                </c:pt>
                <c:pt idx="23841">
                  <c:v>061XX N FRANCISCO AV</c:v>
                </c:pt>
                <c:pt idx="23842">
                  <c:v>061XX N GLENWOOD AVE</c:v>
                </c:pt>
                <c:pt idx="23843">
                  <c:v>061XX N HERMITAGE AV</c:v>
                </c:pt>
                <c:pt idx="23844">
                  <c:v>061XX N HIAWATHA AVE</c:v>
                </c:pt>
                <c:pt idx="23845">
                  <c:v>061XX N MAPLEWOOD AV</c:v>
                </c:pt>
                <c:pt idx="23846">
                  <c:v>061XX N MILWAUKEE AV</c:v>
                </c:pt>
                <c:pt idx="23847">
                  <c:v>061XX N NICKERSON AV</c:v>
                </c:pt>
                <c:pt idx="23848">
                  <c:v>061XX N NORTHWEST HW</c:v>
                </c:pt>
                <c:pt idx="23849">
                  <c:v>061XX N OVERHILL AVE</c:v>
                </c:pt>
                <c:pt idx="23850">
                  <c:v>061XX N ST LOUIS AVE</c:v>
                </c:pt>
                <c:pt idx="23851">
                  <c:v>061XX N WASHTENAW AV</c:v>
                </c:pt>
                <c:pt idx="23852">
                  <c:v>061XX N WINTHROP AVE</c:v>
                </c:pt>
                <c:pt idx="23853">
                  <c:v>061XX S CAMPBELL AVE</c:v>
                </c:pt>
                <c:pt idx="23854">
                  <c:v>061XX S CHAMPLAIN AV</c:v>
                </c:pt>
                <c:pt idx="23855">
                  <c:v>061XX S CLAREMONT AV</c:v>
                </c:pt>
                <c:pt idx="23856">
                  <c:v>061XX S HALSTED PKWY</c:v>
                </c:pt>
                <c:pt idx="23857">
                  <c:v>061XX S HAMILTON AVE</c:v>
                </c:pt>
                <c:pt idx="23858">
                  <c:v>061XX S KILBOURN AVE</c:v>
                </c:pt>
                <c:pt idx="23859">
                  <c:v>061XX S LAWNDALE AVE</c:v>
                </c:pt>
                <c:pt idx="23860">
                  <c:v>061XX S MICHIGAN AVE</c:v>
                </c:pt>
                <c:pt idx="23861">
                  <c:v>061XX S NORMANDY AVE</c:v>
                </c:pt>
                <c:pt idx="23862">
                  <c:v>061XX S SPAULDING AV</c:v>
                </c:pt>
                <c:pt idx="23863">
                  <c:v>061XX W BALMORAL AVE</c:v>
                </c:pt>
                <c:pt idx="23864">
                  <c:v>061XX W EASTWOOD AVE</c:v>
                </c:pt>
                <c:pt idx="23865">
                  <c:v>061XX W FULLERTON AV</c:v>
                </c:pt>
                <c:pt idx="23866">
                  <c:v>061XX W PETERSON AVE</c:v>
                </c:pt>
                <c:pt idx="23867">
                  <c:v>061XX W SCHUBERT AVE</c:v>
                </c:pt>
                <c:pt idx="23868">
                  <c:v>061XX W THORNDALE AV</c:v>
                </c:pt>
                <c:pt idx="23869">
                  <c:v>061XX W WABANSIA AVE</c:v>
                </c:pt>
                <c:pt idx="23870">
                  <c:v>061XX W WAVELAND AVE</c:v>
                </c:pt>
                <c:pt idx="23871">
                  <c:v>062XX N AVONDALE AVE</c:v>
                </c:pt>
                <c:pt idx="23872">
                  <c:v>062XX N CALDWELL AVE</c:v>
                </c:pt>
                <c:pt idx="23873">
                  <c:v>062XX N CAMPBELL AVE</c:v>
                </c:pt>
                <c:pt idx="23874">
                  <c:v>062XX N CANFIELD AVE</c:v>
                </c:pt>
                <c:pt idx="23875">
                  <c:v>062XX N CLAREMONT AV</c:v>
                </c:pt>
                <c:pt idx="23876">
                  <c:v>062XX N KEYSTONE AVE</c:v>
                </c:pt>
                <c:pt idx="23877">
                  <c:v>062XX N KIRKWOOD AVE</c:v>
                </c:pt>
                <c:pt idx="23878">
                  <c:v>062XX N LAKEWOOD AVE</c:v>
                </c:pt>
                <c:pt idx="23879">
                  <c:v>062XX N LAWNDALE AVE</c:v>
                </c:pt>
                <c:pt idx="23880">
                  <c:v>062XX N MAGNOLIA AVE</c:v>
                </c:pt>
                <c:pt idx="23881">
                  <c:v>062XX N MCCLELLAN AV</c:v>
                </c:pt>
                <c:pt idx="23882">
                  <c:v>062XX N MCCORMICK RD</c:v>
                </c:pt>
                <c:pt idx="23883">
                  <c:v>062XX N MEREDITH AVE</c:v>
                </c:pt>
                <c:pt idx="23884">
                  <c:v>062XX N NORMANDY AVE</c:v>
                </c:pt>
                <c:pt idx="23885">
                  <c:v>062XX N RIDGEWAY AVE</c:v>
                </c:pt>
                <c:pt idx="23886">
                  <c:v>062XX N SAUGANASH AV</c:v>
                </c:pt>
                <c:pt idx="23887">
                  <c:v>062XX S ARTESIAN AVE</c:v>
                </c:pt>
                <c:pt idx="23888">
                  <c:v>062XX S CARPENTER ST</c:v>
                </c:pt>
                <c:pt idx="23889">
                  <c:v>062XX S EBERHART AVE</c:v>
                </c:pt>
                <c:pt idx="23890">
                  <c:v>062XX S ELIZABETH ST</c:v>
                </c:pt>
                <c:pt idx="23891">
                  <c:v>062XX S FAIRFIELD AV</c:v>
                </c:pt>
                <c:pt idx="23892">
                  <c:v>062XX S FRANCISCO AV</c:v>
                </c:pt>
                <c:pt idx="23893">
                  <c:v>062XX S GREENWOOD AV</c:v>
                </c:pt>
                <c:pt idx="23894">
                  <c:v>062XX S HERMITAGE AV</c:v>
                </c:pt>
                <c:pt idx="23895">
                  <c:v>062XX S INGLESIDE AV</c:v>
                </c:pt>
                <c:pt idx="23896">
                  <c:v>062XX S KOMENSKY AVE</c:v>
                </c:pt>
                <c:pt idx="23897">
                  <c:v>062XX S MAPLEWOOD AV</c:v>
                </c:pt>
                <c:pt idx="23898">
                  <c:v>062XX S MASSASOIT AV</c:v>
                </c:pt>
                <c:pt idx="23899">
                  <c:v>062XX S MAYFIELD AVE</c:v>
                </c:pt>
                <c:pt idx="23900">
                  <c:v>062XX S MC VICKER AV</c:v>
                </c:pt>
                <c:pt idx="23901">
                  <c:v>062XX S MULLIGAN AVE</c:v>
                </c:pt>
                <c:pt idx="23902">
                  <c:v>062XX S NASHVILLE AV</c:v>
                </c:pt>
                <c:pt idx="23903">
                  <c:v>062XX S OAK PARK AVE</c:v>
                </c:pt>
                <c:pt idx="23904">
                  <c:v>062XX S PARKSIDE AVE</c:v>
                </c:pt>
                <c:pt idx="23905">
                  <c:v>062XX S PRINCETON AV</c:v>
                </c:pt>
                <c:pt idx="23906">
                  <c:v>062XX S ST LOUIS AVE</c:v>
                </c:pt>
                <c:pt idx="23907">
                  <c:v>062XX S WASHTENAW AV</c:v>
                </c:pt>
                <c:pt idx="23908">
                  <c:v>062XX S WENTWORTH AV</c:v>
                </c:pt>
                <c:pt idx="23909">
                  <c:v>062XX S WOODLAWN AVE</c:v>
                </c:pt>
                <c:pt idx="23910">
                  <c:v>062XX W BERENICE AVE</c:v>
                </c:pt>
                <c:pt idx="23911">
                  <c:v>062XX W BRYN MAWR AV</c:v>
                </c:pt>
                <c:pt idx="23912">
                  <c:v>062XX W CORNELIA AVE</c:v>
                </c:pt>
                <c:pt idx="23913">
                  <c:v>062XX W DIVERSEY AVE</c:v>
                </c:pt>
                <c:pt idx="23914">
                  <c:v>062XX W HENDERSON ST</c:v>
                </c:pt>
                <c:pt idx="23915">
                  <c:v>062XX W LAWRENCE AVE</c:v>
                </c:pt>
                <c:pt idx="23916">
                  <c:v>062XX W MONTROSE AVE</c:v>
                </c:pt>
                <c:pt idx="23917">
                  <c:v>062XX W PATTERSON AV</c:v>
                </c:pt>
                <c:pt idx="23918">
                  <c:v>062XX W ROSEDALE AVE</c:v>
                </c:pt>
                <c:pt idx="23919">
                  <c:v>062XX W SUNNYSIDE AV</c:v>
                </c:pt>
                <c:pt idx="23920">
                  <c:v>063XX N ARTESIAN AVE</c:v>
                </c:pt>
                <c:pt idx="23921">
                  <c:v>063XX N FAIRFIELD AV</c:v>
                </c:pt>
                <c:pt idx="23922">
                  <c:v>063XX N FRANCISCO AV</c:v>
                </c:pt>
                <c:pt idx="23923">
                  <c:v>063XX N GLENWOOD AVE</c:v>
                </c:pt>
                <c:pt idx="23924">
                  <c:v>063XX N GREENVIEW AV</c:v>
                </c:pt>
                <c:pt idx="23925">
                  <c:v>063XX N HERMITAGE AV</c:v>
                </c:pt>
                <c:pt idx="23926">
                  <c:v>063XX N HIAWATHA AVE</c:v>
                </c:pt>
                <c:pt idx="23927">
                  <c:v>063XX N MAPLEWOOD AV</c:v>
                </c:pt>
                <c:pt idx="23928">
                  <c:v>063XX N MILWAUKEE AV</c:v>
                </c:pt>
                <c:pt idx="23929">
                  <c:v>063XX N NEWCASTLE AV</c:v>
                </c:pt>
                <c:pt idx="23930">
                  <c:v>063XX N NORTHWEST HW</c:v>
                </c:pt>
                <c:pt idx="23931">
                  <c:v>063XX N OAK PARK AVE</c:v>
                </c:pt>
                <c:pt idx="23932">
                  <c:v>063XX N OVERHILL AVE</c:v>
                </c:pt>
                <c:pt idx="23933">
                  <c:v>063XX N ST LOUIS AVE</c:v>
                </c:pt>
                <c:pt idx="23934">
                  <c:v>063XX N WASHTENAW AV</c:v>
                </c:pt>
                <c:pt idx="23935">
                  <c:v>063XX N WINTHROP AVE</c:v>
                </c:pt>
                <c:pt idx="23936">
                  <c:v>063XX S CAMPBELL AVE</c:v>
                </c:pt>
                <c:pt idx="23937">
                  <c:v>063XX S CHAMPLAIN AV</c:v>
                </c:pt>
                <c:pt idx="23938">
                  <c:v>063XX S CLAREMONT AV</c:v>
                </c:pt>
                <c:pt idx="23939">
                  <c:v>063XX S HALSTED PKWY</c:v>
                </c:pt>
                <c:pt idx="23940">
                  <c:v>063XX S HAMILTON AVE</c:v>
                </c:pt>
                <c:pt idx="23941">
                  <c:v>063XX S KILBOURN AVE</c:v>
                </c:pt>
                <c:pt idx="23942">
                  <c:v>063XX S LAVERGNE AVE</c:v>
                </c:pt>
                <c:pt idx="23943">
                  <c:v>063XX S LAWNDALE AVE</c:v>
                </c:pt>
                <c:pt idx="23944">
                  <c:v>063XX S LOCKWOOD AVE</c:v>
                </c:pt>
                <c:pt idx="23945">
                  <c:v>063XX S MARYLAND AVE</c:v>
                </c:pt>
                <c:pt idx="23946">
                  <c:v>063XX S NORMANDY AVE</c:v>
                </c:pt>
                <c:pt idx="23947">
                  <c:v>063XX S SPAULDING AV</c:v>
                </c:pt>
                <c:pt idx="23948">
                  <c:v>063XX W BALMORAL AVE</c:v>
                </c:pt>
                <c:pt idx="23949">
                  <c:v>063XX W EASTWOOD AVE</c:v>
                </c:pt>
                <c:pt idx="23950">
                  <c:v>063XX W FULLERTON AV</c:v>
                </c:pt>
                <c:pt idx="23951">
                  <c:v>063XX W GREENLEAF AV</c:v>
                </c:pt>
                <c:pt idx="23952">
                  <c:v>063XX W PETERSON AVE</c:v>
                </c:pt>
                <c:pt idx="23953">
                  <c:v>063XX W SCHUBERT AVE</c:v>
                </c:pt>
                <c:pt idx="23954">
                  <c:v>063XX W WABANSIA AVE</c:v>
                </c:pt>
                <c:pt idx="23955">
                  <c:v>063XX W WAVELAND AVE</c:v>
                </c:pt>
                <c:pt idx="23956">
                  <c:v>064XX N AVONDALE AVE</c:v>
                </c:pt>
                <c:pt idx="23957">
                  <c:v>064XX N BOSWORTH AVE</c:v>
                </c:pt>
                <c:pt idx="23958">
                  <c:v>064XX N CALDWELL AVE</c:v>
                </c:pt>
                <c:pt idx="23959">
                  <c:v>064XX N CAMPBELL AVE</c:v>
                </c:pt>
                <c:pt idx="23960">
                  <c:v>064XX N CLAREMONT AV</c:v>
                </c:pt>
                <c:pt idx="23961">
                  <c:v>064XX N HAMILTON AVE</c:v>
                </c:pt>
                <c:pt idx="23962">
                  <c:v>064XX N LAKEWOOD AVE</c:v>
                </c:pt>
                <c:pt idx="23963">
                  <c:v>064XX N MAGNOLIA AVE</c:v>
                </c:pt>
                <c:pt idx="23964">
                  <c:v>064XX N NORMANDY AVE</c:v>
                </c:pt>
                <c:pt idx="23965">
                  <c:v>064XX S ARTESIAN AVE</c:v>
                </c:pt>
                <c:pt idx="23966">
                  <c:v>064XX S CARPENTER ST</c:v>
                </c:pt>
                <c:pt idx="23967">
                  <c:v>064XX S EBERHART AVE</c:v>
                </c:pt>
                <c:pt idx="23968">
                  <c:v>064XX S EGGLESTON AV</c:v>
                </c:pt>
                <c:pt idx="23969">
                  <c:v>064XX S FAIRFIELD AV</c:v>
                </c:pt>
                <c:pt idx="23970">
                  <c:v>064XX S FRANCISCO AV</c:v>
                </c:pt>
                <c:pt idx="23971">
                  <c:v>064XX S GREENWOOD AV</c:v>
                </c:pt>
                <c:pt idx="23972">
                  <c:v>064XX S HERMITAGE AV</c:v>
                </c:pt>
                <c:pt idx="23973">
                  <c:v>064XX S INGLESIDE AV</c:v>
                </c:pt>
                <c:pt idx="23974">
                  <c:v>064XX S KOMENSKY AVE</c:v>
                </c:pt>
                <c:pt idx="23975">
                  <c:v>064XX S LA CROSSE AV</c:v>
                </c:pt>
                <c:pt idx="23976">
                  <c:v>064XX S LECLAIRE AVE</c:v>
                </c:pt>
                <c:pt idx="23977">
                  <c:v>064XX S MAPLEWOOD AV</c:v>
                </c:pt>
                <c:pt idx="23978">
                  <c:v>064XX S MAYFIELD AVE</c:v>
                </c:pt>
                <c:pt idx="23979">
                  <c:v>064XX S OAK PARK AVE</c:v>
                </c:pt>
                <c:pt idx="23980">
                  <c:v>064XX S ST LOUIS AVE</c:v>
                </c:pt>
                <c:pt idx="23981">
                  <c:v>064XX S WASHTENAW AV</c:v>
                </c:pt>
                <c:pt idx="23982">
                  <c:v>064XX S WENTWORTH AV</c:v>
                </c:pt>
                <c:pt idx="23983">
                  <c:v>064XX S WOODLAWN AVE</c:v>
                </c:pt>
                <c:pt idx="23984">
                  <c:v>064XX W BRYN MAWR AV</c:v>
                </c:pt>
                <c:pt idx="23985">
                  <c:v>064XX W CORNELIA AVE</c:v>
                </c:pt>
                <c:pt idx="23986">
                  <c:v>064XX W DIVERSEY AVE</c:v>
                </c:pt>
                <c:pt idx="23987">
                  <c:v>064XX W MONTROSE AVE</c:v>
                </c:pt>
                <c:pt idx="23988">
                  <c:v>065XX N ARTESIAN AVE</c:v>
                </c:pt>
                <c:pt idx="23989">
                  <c:v>065XX N FAIRFIELD AV</c:v>
                </c:pt>
                <c:pt idx="23990">
                  <c:v>065XX N FRANCISCO AV</c:v>
                </c:pt>
                <c:pt idx="23991">
                  <c:v>065XX N GLENWOOD AVE</c:v>
                </c:pt>
                <c:pt idx="23992">
                  <c:v>065XX N GREENVIEW AV</c:v>
                </c:pt>
                <c:pt idx="23993">
                  <c:v>065XX N HIAWATHA AVE</c:v>
                </c:pt>
                <c:pt idx="23994">
                  <c:v>065XX N MAPLEWOOD AV</c:v>
                </c:pt>
                <c:pt idx="23995">
                  <c:v>065XX N MILWAUKEE AV</c:v>
                </c:pt>
                <c:pt idx="23996">
                  <c:v>065XX N NASHVILLE AV</c:v>
                </c:pt>
                <c:pt idx="23997">
                  <c:v>065XX N NEWCASTLE AV</c:v>
                </c:pt>
                <c:pt idx="23998">
                  <c:v>065XX N NORTHWEST HW</c:v>
                </c:pt>
                <c:pt idx="23999">
                  <c:v>065XX N OAK PARK AVE</c:v>
                </c:pt>
                <c:pt idx="24000">
                  <c:v>065XX N OLIPHANT AVE</c:v>
                </c:pt>
                <c:pt idx="24001">
                  <c:v>065XX N WASHTENAW AV</c:v>
                </c:pt>
                <c:pt idx="24002">
                  <c:v>065XX N WAUKESHA AVE</c:v>
                </c:pt>
                <c:pt idx="24003">
                  <c:v>065XX N WINTHROP AVE</c:v>
                </c:pt>
                <c:pt idx="24004">
                  <c:v>065XX S CAMPBELL AVE</c:v>
                </c:pt>
                <c:pt idx="24005">
                  <c:v>065XX S CHAMPLAIN AV</c:v>
                </c:pt>
                <c:pt idx="24006">
                  <c:v>065XX S CLAREMONT AV</c:v>
                </c:pt>
                <c:pt idx="24007">
                  <c:v>065XX S HALSTED PKWY</c:v>
                </c:pt>
                <c:pt idx="24008">
                  <c:v>065XX S HAMILTON AVE</c:v>
                </c:pt>
                <c:pt idx="24009">
                  <c:v>065XX S KILBOURN AVE</c:v>
                </c:pt>
                <c:pt idx="24010">
                  <c:v>065XX S LAWNDALE AVE</c:v>
                </c:pt>
                <c:pt idx="24011">
                  <c:v>065XX S MARYLAND AVE</c:v>
                </c:pt>
                <c:pt idx="24012">
                  <c:v>065XX S SPAULDING AV</c:v>
                </c:pt>
                <c:pt idx="24013">
                  <c:v>065XX W BALMORAL AVE</c:v>
                </c:pt>
                <c:pt idx="24014">
                  <c:v>065XX W FULLERTON AV</c:v>
                </c:pt>
                <c:pt idx="24015">
                  <c:v>065XX W PALATINE AVE</c:v>
                </c:pt>
                <c:pt idx="24016">
                  <c:v>065XX W WABANSIA AVE</c:v>
                </c:pt>
                <c:pt idx="24017">
                  <c:v>066XX N AVONDALE AVE</c:v>
                </c:pt>
                <c:pt idx="24018">
                  <c:v>066XX N BOSWORTH AVE</c:v>
                </c:pt>
                <c:pt idx="24019">
                  <c:v>066XX N CALDWELL AVE</c:v>
                </c:pt>
                <c:pt idx="24020">
                  <c:v>066XX N CAMPBELL AVE</c:v>
                </c:pt>
                <c:pt idx="24021">
                  <c:v>066XX N LAKEWOOD AVE</c:v>
                </c:pt>
                <c:pt idx="24022">
                  <c:v>066XX S ARTESIAN AVE</c:v>
                </c:pt>
                <c:pt idx="24023">
                  <c:v>066XX S CARPENTER ST</c:v>
                </c:pt>
                <c:pt idx="24024">
                  <c:v>066XX S FAIRFIELD AV</c:v>
                </c:pt>
                <c:pt idx="24025">
                  <c:v>066XX S FRANCISCO AV</c:v>
                </c:pt>
                <c:pt idx="24026">
                  <c:v>066XX S GREENWOOD AV</c:v>
                </c:pt>
                <c:pt idx="24027">
                  <c:v>066XX S HARTWELL AVE</c:v>
                </c:pt>
                <c:pt idx="24028">
                  <c:v>066XX S HERMITAGE AV</c:v>
                </c:pt>
                <c:pt idx="24029">
                  <c:v>066XX S INGLESIDE AV</c:v>
                </c:pt>
                <c:pt idx="24030">
                  <c:v>066XX S KOMENSKY AVE</c:v>
                </c:pt>
                <c:pt idx="24031">
                  <c:v>066XX S MAPLEWOOD AV</c:v>
                </c:pt>
                <c:pt idx="24032">
                  <c:v>066XX S MARQUETTE AV</c:v>
                </c:pt>
                <c:pt idx="24033">
                  <c:v>066XX S ST LOUIS AVE</c:v>
                </c:pt>
                <c:pt idx="24034">
                  <c:v>066XX S WASHTENAW AV</c:v>
                </c:pt>
                <c:pt idx="24035">
                  <c:v>066XX S WENTWORTH AV</c:v>
                </c:pt>
                <c:pt idx="24036">
                  <c:v>066XX S WOODLAWN AVE</c:v>
                </c:pt>
                <c:pt idx="24037">
                  <c:v>066XX W CORNELIA AVE</c:v>
                </c:pt>
                <c:pt idx="24038">
                  <c:v>066XX W DIVERSEY AVE</c:v>
                </c:pt>
                <c:pt idx="24039">
                  <c:v>066XX W HENDERSON ST</c:v>
                </c:pt>
                <c:pt idx="24040">
                  <c:v>066XX W MONTROSE AVE</c:v>
                </c:pt>
                <c:pt idx="24041">
                  <c:v>067XX N ARTESIAN AVE</c:v>
                </c:pt>
                <c:pt idx="24042">
                  <c:v>067XX N DOWAGIAC AVE</c:v>
                </c:pt>
                <c:pt idx="24043">
                  <c:v>067XX N FAIRFIELD AV</c:v>
                </c:pt>
                <c:pt idx="24044">
                  <c:v>067XX N FRANCISCO AV</c:v>
                </c:pt>
                <c:pt idx="24045">
                  <c:v>067XX N GLENWOOD AVE</c:v>
                </c:pt>
                <c:pt idx="24046">
                  <c:v>067XX N GREENVIEW AV</c:v>
                </c:pt>
                <c:pt idx="24047">
                  <c:v>067XX N HERMITAGE AV</c:v>
                </c:pt>
                <c:pt idx="24048">
                  <c:v>067XX N HIAWATHA AVE</c:v>
                </c:pt>
                <c:pt idx="24049">
                  <c:v>067XX N LIGHTFOOT AV</c:v>
                </c:pt>
                <c:pt idx="24050">
                  <c:v>067XX N MAPLEWOOD AV</c:v>
                </c:pt>
                <c:pt idx="24051">
                  <c:v>067XX N NORTHWEST HW</c:v>
                </c:pt>
                <c:pt idx="24052">
                  <c:v>067XX N OLIPHANT AVE</c:v>
                </c:pt>
                <c:pt idx="24053">
                  <c:v>067XX N WASHTENAW AV</c:v>
                </c:pt>
                <c:pt idx="24054">
                  <c:v>067XX N WAUKESHA AVE</c:v>
                </c:pt>
                <c:pt idx="24055">
                  <c:v>067XX N WILDWOOD AVE</c:v>
                </c:pt>
                <c:pt idx="24056">
                  <c:v>067XX S CAMPBELL AVE</c:v>
                </c:pt>
                <c:pt idx="24057">
                  <c:v>067XX S CHAMPLAIN AV</c:v>
                </c:pt>
                <c:pt idx="24058">
                  <c:v>067XX S CLAREMONT AV</c:v>
                </c:pt>
                <c:pt idx="24059">
                  <c:v>067XX S EAST END AVE</c:v>
                </c:pt>
                <c:pt idx="24060">
                  <c:v>067XX S GREEN STREET</c:v>
                </c:pt>
                <c:pt idx="24061">
                  <c:v>067XX S HAMILTON AVE</c:v>
                </c:pt>
                <c:pt idx="24062">
                  <c:v>067XX S KILBOURN AVE</c:v>
                </c:pt>
                <c:pt idx="24063">
                  <c:v>067XX S LAFAYETTE AV</c:v>
                </c:pt>
                <c:pt idx="24064">
                  <c:v>067XX S LAWNDALE AVE</c:v>
                </c:pt>
                <c:pt idx="24065">
                  <c:v>067XX S MARQUETTE RD</c:v>
                </c:pt>
                <c:pt idx="24066">
                  <c:v>067XX S MICHIGAN AVE</c:v>
                </c:pt>
                <c:pt idx="24067">
                  <c:v>067XX W ARMITAGE AVE</c:v>
                </c:pt>
                <c:pt idx="24068">
                  <c:v>067XX W PALATINE AVE</c:v>
                </c:pt>
                <c:pt idx="24069">
                  <c:v>067XX W SCHUBERT AVE</c:v>
                </c:pt>
                <c:pt idx="24070">
                  <c:v>067XX W THORNDALE AV</c:v>
                </c:pt>
                <c:pt idx="24071">
                  <c:v>067XX W WABANSIA AVE</c:v>
                </c:pt>
                <c:pt idx="24072">
                  <c:v>068XX N CALDWELL AVE</c:v>
                </c:pt>
                <c:pt idx="24073">
                  <c:v>068XX N CAMPBELL AVE</c:v>
                </c:pt>
                <c:pt idx="24074">
                  <c:v>068XX N HAMILTON AVE</c:v>
                </c:pt>
                <c:pt idx="24075">
                  <c:v>068XX N LAKEWOOD AVE</c:v>
                </c:pt>
                <c:pt idx="24076">
                  <c:v>068XX N OLEANDER AVE</c:v>
                </c:pt>
                <c:pt idx="24077">
                  <c:v>068XX N SAUGANASH AV</c:v>
                </c:pt>
                <c:pt idx="24078">
                  <c:v>068XX S ARTESIAN AVE</c:v>
                </c:pt>
                <c:pt idx="24079">
                  <c:v>068XX S CARPENTER ST</c:v>
                </c:pt>
                <c:pt idx="24080">
                  <c:v>068XX S CONSTANCE AV</c:v>
                </c:pt>
                <c:pt idx="24081">
                  <c:v>068XX S ELIZABETH ST</c:v>
                </c:pt>
                <c:pt idx="24082">
                  <c:v>068XX S FAIRFIELD AV</c:v>
                </c:pt>
                <c:pt idx="24083">
                  <c:v>068XX S HERMITAGE AV</c:v>
                </c:pt>
                <c:pt idx="24084">
                  <c:v>068XX S JEFFERY BLVD</c:v>
                </c:pt>
                <c:pt idx="24085">
                  <c:v>068XX S KOMENSKY AVE</c:v>
                </c:pt>
                <c:pt idx="24086">
                  <c:v>068XX S MAPLEWOOD AV</c:v>
                </c:pt>
                <c:pt idx="24087">
                  <c:v>068XX S RIDGELAND AV</c:v>
                </c:pt>
                <c:pt idx="24088">
                  <c:v>068XX S ROCKWELL AVE</c:v>
                </c:pt>
                <c:pt idx="24089">
                  <c:v>068XX S WASHTENAW AV</c:v>
                </c:pt>
                <c:pt idx="24090">
                  <c:v>068XX S WENTWORTH AV</c:v>
                </c:pt>
                <c:pt idx="24091">
                  <c:v>068XX W BRYN MAWR AV</c:v>
                </c:pt>
                <c:pt idx="24092">
                  <c:v>068XX W CORNELIA AVE</c:v>
                </c:pt>
                <c:pt idx="24093">
                  <c:v>068XX W DIVERSEY AVE</c:v>
                </c:pt>
                <c:pt idx="24094">
                  <c:v>068XX W HIGHLAND AVE</c:v>
                </c:pt>
                <c:pt idx="24095">
                  <c:v>069XX N ASHLAND BLVD</c:v>
                </c:pt>
                <c:pt idx="24096">
                  <c:v>069XX N DOWAGIAC AVE</c:v>
                </c:pt>
                <c:pt idx="24097">
                  <c:v>069XX N FRANCISCO AV</c:v>
                </c:pt>
                <c:pt idx="24098">
                  <c:v>069XX N GLENWOOD AVE</c:v>
                </c:pt>
                <c:pt idx="24099">
                  <c:v>069XX N GREENVIEW AV</c:v>
                </c:pt>
                <c:pt idx="24100">
                  <c:v>069XX N HIAWATHA AVE</c:v>
                </c:pt>
                <c:pt idx="24101">
                  <c:v>069XX N NORTHWEST HW</c:v>
                </c:pt>
                <c:pt idx="24102">
                  <c:v>069XX N OVERHILL AVE</c:v>
                </c:pt>
                <c:pt idx="24103">
                  <c:v>069XX N WAUKESHA AVE</c:v>
                </c:pt>
                <c:pt idx="24104">
                  <c:v>069XX N WILDWOOD AVE</c:v>
                </c:pt>
                <c:pt idx="24105">
                  <c:v>069XX S CAMPBELL AVE</c:v>
                </c:pt>
                <c:pt idx="24106">
                  <c:v>069XX S CLAREMONT AV</c:v>
                </c:pt>
                <c:pt idx="24107">
                  <c:v>069XX S EAST END AVE</c:v>
                </c:pt>
                <c:pt idx="24108">
                  <c:v>069XX S HAMILTON AVE</c:v>
                </c:pt>
                <c:pt idx="24109">
                  <c:v>069XX S LAFAYETTE AV</c:v>
                </c:pt>
                <c:pt idx="24110">
                  <c:v>069XX S LAWNDALE AVE</c:v>
                </c:pt>
                <c:pt idx="24111">
                  <c:v>069XX S MARQUETTE RD</c:v>
                </c:pt>
                <c:pt idx="24112">
                  <c:v>069XX S MICHIGAN AVE</c:v>
                </c:pt>
                <c:pt idx="24113">
                  <c:v>069XX S VINCENNES AV</c:v>
                </c:pt>
                <c:pt idx="24114">
                  <c:v>069XX W ARMITAGE AVE</c:v>
                </c:pt>
                <c:pt idx="24115">
                  <c:v>069XX W BALMORAL AVE</c:v>
                </c:pt>
                <c:pt idx="24116">
                  <c:v>069XX W FARRAGUT AVE</c:v>
                </c:pt>
                <c:pt idx="24117">
                  <c:v>069XX W SCHUBERT AVE</c:v>
                </c:pt>
                <c:pt idx="24118">
                  <c:v>069XX W WABANSIA AVE</c:v>
                </c:pt>
                <c:pt idx="24119">
                  <c:v>069XX W WAVELAND AVE</c:v>
                </c:pt>
                <c:pt idx="24120">
                  <c:v>070XX N ASHLAND BLVD</c:v>
                </c:pt>
                <c:pt idx="24121">
                  <c:v>070XX N FRANCISCO AV</c:v>
                </c:pt>
                <c:pt idx="24122">
                  <c:v>070XX N GLENWOOD AVE</c:v>
                </c:pt>
                <c:pt idx="24123">
                  <c:v>070XX N GREENVIEW AV</c:v>
                </c:pt>
                <c:pt idx="24124">
                  <c:v>070XX N HIAWATHA AVE</c:v>
                </c:pt>
                <c:pt idx="24125">
                  <c:v>070XX N OVERHILL AVE</c:v>
                </c:pt>
                <c:pt idx="24126">
                  <c:v>070XX N WASHTENAW AV</c:v>
                </c:pt>
                <c:pt idx="24127">
                  <c:v>070XX S CAMPBELL AVE</c:v>
                </c:pt>
                <c:pt idx="24128">
                  <c:v>070XX S CLAREMONT AV</c:v>
                </c:pt>
                <c:pt idx="24129">
                  <c:v>070XX S EAST END AVE</c:v>
                </c:pt>
                <c:pt idx="24130">
                  <c:v>070XX S HAMILTON AVE</c:v>
                </c:pt>
                <c:pt idx="24131">
                  <c:v>070XX S LAFAYETTE AV</c:v>
                </c:pt>
                <c:pt idx="24132">
                  <c:v>070XX S LAFAYETTE ST</c:v>
                </c:pt>
                <c:pt idx="24133">
                  <c:v>070XX S LAWNDALE AVE</c:v>
                </c:pt>
                <c:pt idx="24134">
                  <c:v>070XX S MICHIGAN AVE</c:v>
                </c:pt>
                <c:pt idx="24135">
                  <c:v>070XX S VINCENNES AV</c:v>
                </c:pt>
                <c:pt idx="24136">
                  <c:v>070XX W ARMITAGE AVE</c:v>
                </c:pt>
                <c:pt idx="24137">
                  <c:v>070XX W FARRAGUT AVE</c:v>
                </c:pt>
                <c:pt idx="24138">
                  <c:v>070XX W SCHUBERT AVE</c:v>
                </c:pt>
                <c:pt idx="24139">
                  <c:v>070XX W WABANSIA AVE</c:v>
                </c:pt>
                <c:pt idx="24140">
                  <c:v>070XX W WAVELAND AVE</c:v>
                </c:pt>
                <c:pt idx="24141">
                  <c:v>071XX N CALDWELL AVE</c:v>
                </c:pt>
                <c:pt idx="24142">
                  <c:v>071XX N MC ALPIN AVE</c:v>
                </c:pt>
                <c:pt idx="24143">
                  <c:v>071XX N MERRIMAC AVE</c:v>
                </c:pt>
                <c:pt idx="24144">
                  <c:v>071XX N OLEANDER AVE</c:v>
                </c:pt>
                <c:pt idx="24145">
                  <c:v>071XX S ARTESIAN AVE</c:v>
                </c:pt>
                <c:pt idx="24146">
                  <c:v>071XX S CARPENTER ST</c:v>
                </c:pt>
                <c:pt idx="24147">
                  <c:v>071XX S CONSTANCE AV</c:v>
                </c:pt>
                <c:pt idx="24148">
                  <c:v>071XX S EBERHART AVE</c:v>
                </c:pt>
                <c:pt idx="24149">
                  <c:v>071XX S EGGLESTON AV</c:v>
                </c:pt>
                <c:pt idx="24150">
                  <c:v>071XX S EXCHANGE AVE</c:v>
                </c:pt>
                <c:pt idx="24151">
                  <c:v>071XX S FAIRFIELD AV</c:v>
                </c:pt>
                <c:pt idx="24152">
                  <c:v>071XX S FRANCISCO AV</c:v>
                </c:pt>
                <c:pt idx="24153">
                  <c:v>071XX S GREENWOOD AV</c:v>
                </c:pt>
                <c:pt idx="24154">
                  <c:v>071XX S HERMITAGE AV</c:v>
                </c:pt>
                <c:pt idx="24155">
                  <c:v>071XX S INGLESIDE AV</c:v>
                </c:pt>
                <c:pt idx="24156">
                  <c:v>071XX S JEFFERY BLVD</c:v>
                </c:pt>
                <c:pt idx="24157">
                  <c:v>071XX S MAPLEWOOD AV</c:v>
                </c:pt>
                <c:pt idx="24158">
                  <c:v>071XX S PRINCETON AV</c:v>
                </c:pt>
                <c:pt idx="24159">
                  <c:v>071XX S RIDGELAND AV</c:v>
                </c:pt>
                <c:pt idx="24160">
                  <c:v>071XX S ST LOUIS AVE</c:v>
                </c:pt>
                <c:pt idx="24161">
                  <c:v>071XX S WASHTENAW AV</c:v>
                </c:pt>
                <c:pt idx="24162">
                  <c:v>071XX S WENTWORTH AV</c:v>
                </c:pt>
                <c:pt idx="24163">
                  <c:v>071XX S WOODLAWN AVE</c:v>
                </c:pt>
                <c:pt idx="24164">
                  <c:v>071XX W CORNELIA AVE</c:v>
                </c:pt>
                <c:pt idx="24165">
                  <c:v>071XX W DIVERSEY AVE</c:v>
                </c:pt>
                <c:pt idx="24166">
                  <c:v>071XX W HIGHLAND AVE</c:v>
                </c:pt>
                <c:pt idx="24167">
                  <c:v>072XX N ASHLAND BLVD</c:v>
                </c:pt>
                <c:pt idx="24168">
                  <c:v>072XX N GREENVIEW AV</c:v>
                </c:pt>
                <c:pt idx="24169">
                  <c:v>072XX N MC VICKER AV</c:v>
                </c:pt>
                <c:pt idx="24170">
                  <c:v>072XX N OVERHILL AVE</c:v>
                </c:pt>
                <c:pt idx="24171">
                  <c:v>072XX N WASHTENAW AV</c:v>
                </c:pt>
                <c:pt idx="24172">
                  <c:v>072XX S CAMPBELL AVE</c:v>
                </c:pt>
                <c:pt idx="24173">
                  <c:v>072XX S CHAMPLAIN AV</c:v>
                </c:pt>
                <c:pt idx="24174">
                  <c:v>072XX S CLAREMONT AV</c:v>
                </c:pt>
                <c:pt idx="24175">
                  <c:v>072XX S EAST END AVE</c:v>
                </c:pt>
                <c:pt idx="24176">
                  <c:v>072XX S LAFAYETTE AV</c:v>
                </c:pt>
                <c:pt idx="24177">
                  <c:v>072XX S LAWNDALE AVE</c:v>
                </c:pt>
                <c:pt idx="24178">
                  <c:v>072XX S MARYLAND AVE</c:v>
                </c:pt>
                <c:pt idx="24179">
                  <c:v>072XX S MICHIGAN AVE</c:v>
                </c:pt>
                <c:pt idx="24180">
                  <c:v>072XX S RIDGEWAY AVE</c:v>
                </c:pt>
                <c:pt idx="24181">
                  <c:v>072XX S SPAULDING AV</c:v>
                </c:pt>
                <c:pt idx="24182">
                  <c:v>072XX S VINCENNES AV</c:v>
                </c:pt>
                <c:pt idx="24183">
                  <c:v>072XX W BALMORAL AVE</c:v>
                </c:pt>
                <c:pt idx="24184">
                  <c:v>072XX W GREENLEAF AV</c:v>
                </c:pt>
                <c:pt idx="24185">
                  <c:v>072XX W PALATINE AVE</c:v>
                </c:pt>
                <c:pt idx="24186">
                  <c:v>072XX W PETERSON AVE</c:v>
                </c:pt>
                <c:pt idx="24187">
                  <c:v>072XX W THORNDALE AV</c:v>
                </c:pt>
                <c:pt idx="24188">
                  <c:v>072XX W WAVELAND AVE</c:v>
                </c:pt>
                <c:pt idx="24189">
                  <c:v>073XX N CAMPBELL AVE</c:v>
                </c:pt>
                <c:pt idx="24190">
                  <c:v>073XX N CLAREMONT AV</c:v>
                </c:pt>
                <c:pt idx="24191">
                  <c:v>073XX N HAMILTON AVE</c:v>
                </c:pt>
                <c:pt idx="24192">
                  <c:v>073XX N OLEANDER AVE</c:v>
                </c:pt>
                <c:pt idx="24193">
                  <c:v>073XX S ARTESIAN AVE</c:v>
                </c:pt>
                <c:pt idx="24194">
                  <c:v>073XX S CARPENTER ST</c:v>
                </c:pt>
                <c:pt idx="24195">
                  <c:v>073XX S CONSTANCE AV</c:v>
                </c:pt>
                <c:pt idx="24196">
                  <c:v>073XX S EBERHART AVE</c:v>
                </c:pt>
                <c:pt idx="24197">
                  <c:v>073XX S EXCHANGE AVE</c:v>
                </c:pt>
                <c:pt idx="24198">
                  <c:v>073XX S FAIRFIELD AV</c:v>
                </c:pt>
                <c:pt idx="24199">
                  <c:v>073XX S FRANCISCO AV</c:v>
                </c:pt>
                <c:pt idx="24200">
                  <c:v>073XX S GREENWOOD AV</c:v>
                </c:pt>
                <c:pt idx="24201">
                  <c:v>073XX S HERMITAGE AV</c:v>
                </c:pt>
                <c:pt idx="24202">
                  <c:v>073XX S INGLESIDE AV</c:v>
                </c:pt>
                <c:pt idx="24203">
                  <c:v>073XX S JEFFERY BLVD</c:v>
                </c:pt>
                <c:pt idx="24204">
                  <c:v>073XX S KINGSTON AVE</c:v>
                </c:pt>
                <c:pt idx="24205">
                  <c:v>073XX S MAPLEWOOD AV</c:v>
                </c:pt>
                <c:pt idx="24206">
                  <c:v>073XX S PHILLIPS AVE</c:v>
                </c:pt>
                <c:pt idx="24207">
                  <c:v>073XX S PRINCETON AV</c:v>
                </c:pt>
                <c:pt idx="24208">
                  <c:v>073XX S RIDGELAND AV</c:v>
                </c:pt>
                <c:pt idx="24209">
                  <c:v>073XX S ST LOUIS AVE</c:v>
                </c:pt>
                <c:pt idx="24210">
                  <c:v>073XX S WASHTENAW AV</c:v>
                </c:pt>
                <c:pt idx="24211">
                  <c:v>073XX S WOODLAWN AVE</c:v>
                </c:pt>
                <c:pt idx="24212">
                  <c:v>073XX W BRYN MAWR AV</c:v>
                </c:pt>
                <c:pt idx="24213">
                  <c:v>073XX W CLARENCE AVE</c:v>
                </c:pt>
                <c:pt idx="24214">
                  <c:v>073XX W CORNELIA AVE</c:v>
                </c:pt>
                <c:pt idx="24215">
                  <c:v>074XX N ARTESIAN AVE</c:v>
                </c:pt>
                <c:pt idx="24216">
                  <c:v>074XX N ASHLAND BLVD</c:v>
                </c:pt>
                <c:pt idx="24217">
                  <c:v>074XX N FAIRFIELD AV</c:v>
                </c:pt>
                <c:pt idx="24218">
                  <c:v>074XX N FRANCISCO AV</c:v>
                </c:pt>
                <c:pt idx="24219">
                  <c:v>074XX N GREENVIEW AV</c:v>
                </c:pt>
                <c:pt idx="24220">
                  <c:v>074XX N HERMITAGE AV</c:v>
                </c:pt>
                <c:pt idx="24221">
                  <c:v>074XX N MAPLEWOOD AV</c:v>
                </c:pt>
                <c:pt idx="24222">
                  <c:v>074XX N OVERHILL AVE</c:v>
                </c:pt>
                <c:pt idx="24223">
                  <c:v>074XX N WASHTENAW AV</c:v>
                </c:pt>
                <c:pt idx="24224">
                  <c:v>074XX S CAMPBELL AVE</c:v>
                </c:pt>
                <c:pt idx="24225">
                  <c:v>074XX S CHAMPLAIN AV</c:v>
                </c:pt>
                <c:pt idx="24226">
                  <c:v>074XX S CLAREMONT AV</c:v>
                </c:pt>
                <c:pt idx="24227">
                  <c:v>074XX S EAST END AVE</c:v>
                </c:pt>
                <c:pt idx="24228">
                  <c:v>074XX S LAFAYETTE AV</c:v>
                </c:pt>
                <c:pt idx="24229">
                  <c:v>074XX S MARYLAND AVE</c:v>
                </c:pt>
                <c:pt idx="24230">
                  <c:v>074XX S MICHIGAN AVE</c:v>
                </c:pt>
                <c:pt idx="24231">
                  <c:v>074XX S VINCENNES AV</c:v>
                </c:pt>
                <c:pt idx="24232">
                  <c:v>074XX W BALMORAL AVE</c:v>
                </c:pt>
                <c:pt idx="24233">
                  <c:v>074XX W BIRCHWOOD AV</c:v>
                </c:pt>
                <c:pt idx="24234">
                  <c:v>074XX W HORTENSE AVE</c:v>
                </c:pt>
                <c:pt idx="24235">
                  <c:v>074XX W PALATINE AVE</c:v>
                </c:pt>
                <c:pt idx="24236">
                  <c:v>074XX W WAVELAND AVE</c:v>
                </c:pt>
                <c:pt idx="24237">
                  <c:v>075XX N CLAREMONT AV</c:v>
                </c:pt>
                <c:pt idx="24238">
                  <c:v>075XX N OLEANDER AVE</c:v>
                </c:pt>
                <c:pt idx="24239">
                  <c:v>075XX S CARPENTER ST</c:v>
                </c:pt>
                <c:pt idx="24240">
                  <c:v>075XX S CONSTANCE AV</c:v>
                </c:pt>
                <c:pt idx="24241">
                  <c:v>075XX S EBERHART AVE</c:v>
                </c:pt>
                <c:pt idx="24242">
                  <c:v>075XX S EGGLESTON AV</c:v>
                </c:pt>
                <c:pt idx="24243">
                  <c:v>075XX S EXCHANGE AVE</c:v>
                </c:pt>
                <c:pt idx="24244">
                  <c:v>075XX S GREENWOOD AV</c:v>
                </c:pt>
                <c:pt idx="24245">
                  <c:v>075XX S HERMITAGE AV</c:v>
                </c:pt>
                <c:pt idx="24246">
                  <c:v>075XX S INGLESIDE AV</c:v>
                </c:pt>
                <c:pt idx="24247">
                  <c:v>075XX S JEFFERY BLVD</c:v>
                </c:pt>
                <c:pt idx="24248">
                  <c:v>075XX S KINGSTON AVE</c:v>
                </c:pt>
                <c:pt idx="24249">
                  <c:v>075XX S PHILLIPS AVE</c:v>
                </c:pt>
                <c:pt idx="24250">
                  <c:v>075XX S RIDGELAND AV</c:v>
                </c:pt>
                <c:pt idx="24251">
                  <c:v>075XX S ST LOUIS AVE</c:v>
                </c:pt>
                <c:pt idx="24252">
                  <c:v>075XX S TRUMBULL AVE</c:v>
                </c:pt>
                <c:pt idx="24253">
                  <c:v>075XX S WENTWORTH AV</c:v>
                </c:pt>
                <c:pt idx="24254">
                  <c:v>075XX W BRYN MAWR AV</c:v>
                </c:pt>
                <c:pt idx="24255">
                  <c:v>075XX W CLARENCE AVE</c:v>
                </c:pt>
                <c:pt idx="24256">
                  <c:v>075XX W CORNELIA AVE</c:v>
                </c:pt>
                <c:pt idx="24257">
                  <c:v>075XX W ROSEDALE AVE</c:v>
                </c:pt>
                <c:pt idx="24258">
                  <c:v>076XX N EASTLAKE TER</c:v>
                </c:pt>
                <c:pt idx="24259">
                  <c:v>076XX N Eastlake Ter</c:v>
                </c:pt>
                <c:pt idx="24260">
                  <c:v>076XX N GREENVIEW AV</c:v>
                </c:pt>
                <c:pt idx="24261">
                  <c:v>076XX S CAMPBELL AVE</c:v>
                </c:pt>
                <c:pt idx="24262">
                  <c:v>076XX S CHAMPLAIN AV</c:v>
                </c:pt>
                <c:pt idx="24263">
                  <c:v>076XX S EAST END AVE</c:v>
                </c:pt>
                <c:pt idx="24264">
                  <c:v>076XX S HAMILTON AVE</c:v>
                </c:pt>
                <c:pt idx="24265">
                  <c:v>076XX S LAFAYETTE AV</c:v>
                </c:pt>
                <c:pt idx="24266">
                  <c:v>076XX S LAWNDALE AVE</c:v>
                </c:pt>
                <c:pt idx="24267">
                  <c:v>076XX S MARYLAND AVE</c:v>
                </c:pt>
                <c:pt idx="24268">
                  <c:v>076XX S MICHIGAN AVE</c:v>
                </c:pt>
                <c:pt idx="24269">
                  <c:v>076XX S RIDGEWAY AVE</c:v>
                </c:pt>
                <c:pt idx="24270">
                  <c:v>076XX S VINCENNES AV</c:v>
                </c:pt>
                <c:pt idx="24271">
                  <c:v>076XX W BALMORAL AVE</c:v>
                </c:pt>
                <c:pt idx="24272">
                  <c:v>076XX W BIRCHWOOD AV</c:v>
                </c:pt>
                <c:pt idx="24273">
                  <c:v>076XX W FARRAGUT AVE</c:v>
                </c:pt>
                <c:pt idx="24274">
                  <c:v>076XX W HORTENSE AVE</c:v>
                </c:pt>
                <c:pt idx="24275">
                  <c:v>076XX W PALATINE AVE</c:v>
                </c:pt>
                <c:pt idx="24276">
                  <c:v>076XX W PETERSON AVE</c:v>
                </c:pt>
                <c:pt idx="24277">
                  <c:v>076XX W THORNDALE AV</c:v>
                </c:pt>
                <c:pt idx="24278">
                  <c:v>076XX W WAVELAND AVE</c:v>
                </c:pt>
                <c:pt idx="24279">
                  <c:v>077XX S CARPENTER ST</c:v>
                </c:pt>
                <c:pt idx="24280">
                  <c:v>077XX S CONSTANCE AV</c:v>
                </c:pt>
                <c:pt idx="24281">
                  <c:v>077XX S EBERHART AVE</c:v>
                </c:pt>
                <c:pt idx="24282">
                  <c:v>077XX S EGGLESTON AV</c:v>
                </c:pt>
                <c:pt idx="24283">
                  <c:v>077XX S EXCHANGE AVE</c:v>
                </c:pt>
                <c:pt idx="24284">
                  <c:v>077XX S GREENWOOD AV</c:v>
                </c:pt>
                <c:pt idx="24285">
                  <c:v>077XX S HERMITAGE AV</c:v>
                </c:pt>
                <c:pt idx="24286">
                  <c:v>077XX S INGLESIDE AV</c:v>
                </c:pt>
                <c:pt idx="24287">
                  <c:v>077XX S JEFFERY BLVD</c:v>
                </c:pt>
                <c:pt idx="24288">
                  <c:v>077XX S KINGSTON AVE</c:v>
                </c:pt>
                <c:pt idx="24289">
                  <c:v>077XX S KOMENSKY AVE</c:v>
                </c:pt>
                <c:pt idx="24290">
                  <c:v>077XX S MARQUETTE AV</c:v>
                </c:pt>
                <c:pt idx="24291">
                  <c:v>077XX S MUSKEGON AVE</c:v>
                </c:pt>
                <c:pt idx="24292">
                  <c:v>077XX S PHILLIPS AVE</c:v>
                </c:pt>
                <c:pt idx="24293">
                  <c:v>077XX S RIDGELAND AV</c:v>
                </c:pt>
                <c:pt idx="24294">
                  <c:v>077XX S ST LOUIS AVE</c:v>
                </c:pt>
                <c:pt idx="24295">
                  <c:v>077XX S TRUMBULL AVE</c:v>
                </c:pt>
                <c:pt idx="24296">
                  <c:v>077XX W BRYN MAWR AV</c:v>
                </c:pt>
                <c:pt idx="24297">
                  <c:v>077XX W CLARENCE AVE</c:v>
                </c:pt>
                <c:pt idx="24298">
                  <c:v>077XX W CORNELIA AVE</c:v>
                </c:pt>
                <c:pt idx="24299">
                  <c:v>077XX W GLENLAKE AVE</c:v>
                </c:pt>
                <c:pt idx="24300">
                  <c:v>077XX W PATTERSON AV</c:v>
                </c:pt>
                <c:pt idx="24301">
                  <c:v>077XX W ROSEDALE AVE</c:v>
                </c:pt>
                <c:pt idx="24302">
                  <c:v>078XX S CHAMPLAIN AV</c:v>
                </c:pt>
                <c:pt idx="24303">
                  <c:v>078XX S CLAREMONT AV</c:v>
                </c:pt>
                <c:pt idx="24304">
                  <c:v>078XX S EAST END AVE</c:v>
                </c:pt>
                <c:pt idx="24305">
                  <c:v>078XX S ESCANABA AVE</c:v>
                </c:pt>
                <c:pt idx="24306">
                  <c:v>078XX S FIELDING AVE</c:v>
                </c:pt>
                <c:pt idx="24307">
                  <c:v>078XX S HAMILTON AVE</c:v>
                </c:pt>
                <c:pt idx="24308">
                  <c:v>078XX S KILBOURN AVE</c:v>
                </c:pt>
                <c:pt idx="24309">
                  <c:v>078XX S LAFAYETTE AV</c:v>
                </c:pt>
                <c:pt idx="24310">
                  <c:v>078XX S LAWNDALE AVE</c:v>
                </c:pt>
                <c:pt idx="24311">
                  <c:v>078XX S MARYLAND AVE</c:v>
                </c:pt>
                <c:pt idx="24312">
                  <c:v>078XX S MICHIGAN AVE</c:v>
                </c:pt>
                <c:pt idx="24313">
                  <c:v>078XX S RIDGEWAY AVE</c:v>
                </c:pt>
                <c:pt idx="24314">
                  <c:v>078XX S SPAULDING AV</c:v>
                </c:pt>
                <c:pt idx="24315">
                  <c:v>078XX S VINCENNES AV</c:v>
                </c:pt>
                <c:pt idx="24316">
                  <c:v>078XX W BALMORAL AVE</c:v>
                </c:pt>
                <c:pt idx="24317">
                  <c:v>078XX W FARRAGUT AVE</c:v>
                </c:pt>
                <c:pt idx="24318">
                  <c:v>078XX W THORNDALE AV</c:v>
                </c:pt>
                <c:pt idx="24319">
                  <c:v>079XX S ARTESIAN AVE</c:v>
                </c:pt>
                <c:pt idx="24320">
                  <c:v>079XX S CARPENTER ST</c:v>
                </c:pt>
                <c:pt idx="24321">
                  <c:v>079XX S CONSTANCE AV</c:v>
                </c:pt>
                <c:pt idx="24322">
                  <c:v>079XX S EBERHART AVE</c:v>
                </c:pt>
                <c:pt idx="24323">
                  <c:v>079XX S EGGLESTON AV</c:v>
                </c:pt>
                <c:pt idx="24324">
                  <c:v>079XX S ELIZABETH ST</c:v>
                </c:pt>
                <c:pt idx="24325">
                  <c:v>079XX S EXCHANGE AVE</c:v>
                </c:pt>
                <c:pt idx="24326">
                  <c:v>079XX S FAIRFIELD AV</c:v>
                </c:pt>
                <c:pt idx="24327">
                  <c:v>079XX S FRANCISCO AV</c:v>
                </c:pt>
                <c:pt idx="24328">
                  <c:v>079XX S GREENWOOD AV</c:v>
                </c:pt>
                <c:pt idx="24329">
                  <c:v>079XX S HERMITAGE AV</c:v>
                </c:pt>
                <c:pt idx="24330">
                  <c:v>079XX S INGLESIDE AV</c:v>
                </c:pt>
                <c:pt idx="24331">
                  <c:v>079XX S JEFFERY BLVD</c:v>
                </c:pt>
                <c:pt idx="24332">
                  <c:v>079XX S KINGSTON AVE</c:v>
                </c:pt>
                <c:pt idx="24333">
                  <c:v>079XX S KOMENSKY AVE</c:v>
                </c:pt>
                <c:pt idx="24334">
                  <c:v>079XX S MAPLEWOOD AV</c:v>
                </c:pt>
                <c:pt idx="24335">
                  <c:v>079XX S MARQUETTE AV</c:v>
                </c:pt>
                <c:pt idx="24336">
                  <c:v>079XX S MUSKEGON AVE</c:v>
                </c:pt>
                <c:pt idx="24337">
                  <c:v>079XX S PHILLIPS AVE</c:v>
                </c:pt>
                <c:pt idx="24338">
                  <c:v>079XX S PRINCETON AV</c:v>
                </c:pt>
                <c:pt idx="24339">
                  <c:v>079XX S RIDGELAND AV</c:v>
                </c:pt>
                <c:pt idx="24340">
                  <c:v>079XX S ST LOUIS AVE</c:v>
                </c:pt>
                <c:pt idx="24341">
                  <c:v>079XX S TRUMBULL AVE</c:v>
                </c:pt>
                <c:pt idx="24342">
                  <c:v>079XX S WASHTENAW AV</c:v>
                </c:pt>
                <c:pt idx="24343">
                  <c:v>079XX S WENTWORTH AV</c:v>
                </c:pt>
                <c:pt idx="24344">
                  <c:v>079XX S WOODLAWN AVE</c:v>
                </c:pt>
                <c:pt idx="24345">
                  <c:v>079XX W CORNELIA AVE</c:v>
                </c:pt>
                <c:pt idx="24346">
                  <c:v>080XX S ARTESIAN AVE</c:v>
                </c:pt>
                <c:pt idx="24347">
                  <c:v>080XX S CARPENTER ST</c:v>
                </c:pt>
                <c:pt idx="24348">
                  <c:v>080XX S CONSTANCE AV</c:v>
                </c:pt>
                <c:pt idx="24349">
                  <c:v>080XX S EBERHART AVE</c:v>
                </c:pt>
                <c:pt idx="24350">
                  <c:v>080XX S ELIZABETH ST</c:v>
                </c:pt>
                <c:pt idx="24351">
                  <c:v>080XX S EXCHANGE AVE</c:v>
                </c:pt>
                <c:pt idx="24352">
                  <c:v>080XX S FAIRFIELD AV</c:v>
                </c:pt>
                <c:pt idx="24353">
                  <c:v>080XX S FRANCISCO AV</c:v>
                </c:pt>
                <c:pt idx="24354">
                  <c:v>080XX S HERMITAGE AV</c:v>
                </c:pt>
                <c:pt idx="24355">
                  <c:v>080XX S INGLESIDE AV</c:v>
                </c:pt>
                <c:pt idx="24356">
                  <c:v>080XX S JEFFERY BLVD</c:v>
                </c:pt>
                <c:pt idx="24357">
                  <c:v>080XX S KINGSTON AVE</c:v>
                </c:pt>
                <c:pt idx="24358">
                  <c:v>080XX S KOMENSKY AVE</c:v>
                </c:pt>
                <c:pt idx="24359">
                  <c:v>080XX S MAPLEWOOD AV</c:v>
                </c:pt>
                <c:pt idx="24360">
                  <c:v>080XX S MARQUETTE AV</c:v>
                </c:pt>
                <c:pt idx="24361">
                  <c:v>080XX S MUSKEGON AVE</c:v>
                </c:pt>
                <c:pt idx="24362">
                  <c:v>080XX S PHILLIPS AVE</c:v>
                </c:pt>
                <c:pt idx="24363">
                  <c:v>080XX S PRINCETON AV</c:v>
                </c:pt>
                <c:pt idx="24364">
                  <c:v>080XX S RIDGELAND AV</c:v>
                </c:pt>
                <c:pt idx="24365">
                  <c:v>080XX S ST LOUIS AVE</c:v>
                </c:pt>
                <c:pt idx="24366">
                  <c:v>080XX S TRUMBULL AVE</c:v>
                </c:pt>
                <c:pt idx="24367">
                  <c:v>080XX S WASHTENAW AV</c:v>
                </c:pt>
                <c:pt idx="24368">
                  <c:v>080XX S WENTWORTH AV</c:v>
                </c:pt>
                <c:pt idx="24369">
                  <c:v>080XX S WOODLAWN AVE</c:v>
                </c:pt>
                <c:pt idx="24370">
                  <c:v>080XX W CORNELIA AVE</c:v>
                </c:pt>
                <c:pt idx="24371">
                  <c:v>081XX S CAMPBELL AVE</c:v>
                </c:pt>
                <c:pt idx="24372">
                  <c:v>081XX S CHAMPLAIN AV</c:v>
                </c:pt>
                <c:pt idx="24373">
                  <c:v>081XX S CLAREMONT AV</c:v>
                </c:pt>
                <c:pt idx="24374">
                  <c:v>081XX S EAST END AVE</c:v>
                </c:pt>
                <c:pt idx="24375">
                  <c:v>081XX S ESCANABA AVE</c:v>
                </c:pt>
                <c:pt idx="24376">
                  <c:v>081XX S KILBOURN AVE</c:v>
                </c:pt>
                <c:pt idx="24377">
                  <c:v>081XX S LAFAYETTE AV</c:v>
                </c:pt>
                <c:pt idx="24378">
                  <c:v>081XX S LAWNDALE AVE</c:v>
                </c:pt>
                <c:pt idx="24379">
                  <c:v>081XX S MANISTEE AVE</c:v>
                </c:pt>
                <c:pt idx="24380">
                  <c:v>081XX S MARYLAND AVE</c:v>
                </c:pt>
                <c:pt idx="24381">
                  <c:v>081XX S MICHIGAN AVE</c:v>
                </c:pt>
                <c:pt idx="24382">
                  <c:v>081XX S SPAULDING AV</c:v>
                </c:pt>
                <c:pt idx="24383">
                  <c:v>081XX S VINCENNES AV</c:v>
                </c:pt>
                <c:pt idx="24384">
                  <c:v>081XX W BALMORAL AVE</c:v>
                </c:pt>
                <c:pt idx="24385">
                  <c:v>081XX W CATHERINE AV</c:v>
                </c:pt>
                <c:pt idx="24386">
                  <c:v>081XX W FARRAGUT AVE</c:v>
                </c:pt>
                <c:pt idx="24387">
                  <c:v>081XX W WAVELAND AVE</c:v>
                </c:pt>
                <c:pt idx="24388">
                  <c:v>082XX S ARTESIAN AVE</c:v>
                </c:pt>
                <c:pt idx="24389">
                  <c:v>082XX S CARPENTER ST</c:v>
                </c:pt>
                <c:pt idx="24390">
                  <c:v>082XX S EBERHART AVE</c:v>
                </c:pt>
                <c:pt idx="24391">
                  <c:v>082XX S ELIZABETH ST</c:v>
                </c:pt>
                <c:pt idx="24392">
                  <c:v>082XX S EXCHANGE AVE</c:v>
                </c:pt>
                <c:pt idx="24393">
                  <c:v>082XX S FAIRFIELD AV</c:v>
                </c:pt>
                <c:pt idx="24394">
                  <c:v>082XX S FRANCISCO AV</c:v>
                </c:pt>
                <c:pt idx="24395">
                  <c:v>082XX S HERMITAGE AV</c:v>
                </c:pt>
                <c:pt idx="24396">
                  <c:v>082XX S INGLESIDE AV</c:v>
                </c:pt>
                <c:pt idx="24397">
                  <c:v>082XX S JEFFERY BLVD</c:v>
                </c:pt>
                <c:pt idx="24398">
                  <c:v>082XX S KINGSTON AVE</c:v>
                </c:pt>
                <c:pt idx="24399">
                  <c:v>082XX S KOMENSKY AVE</c:v>
                </c:pt>
                <c:pt idx="24400">
                  <c:v>082XX S MACKINAW AVE</c:v>
                </c:pt>
                <c:pt idx="24401">
                  <c:v>082XX S MAPLEWOOD AV</c:v>
                </c:pt>
                <c:pt idx="24402">
                  <c:v>082XX S MARQUETTE AV</c:v>
                </c:pt>
                <c:pt idx="24403">
                  <c:v>082XX S MUSKEGON AVE</c:v>
                </c:pt>
                <c:pt idx="24404">
                  <c:v>082XX S PRINCETON AV</c:v>
                </c:pt>
                <c:pt idx="24405">
                  <c:v>082XX S RIDGELAND AV</c:v>
                </c:pt>
                <c:pt idx="24406">
                  <c:v>082XX S ST LOUIS AVE</c:v>
                </c:pt>
                <c:pt idx="24407">
                  <c:v>082XX S WASHTENAW AV</c:v>
                </c:pt>
                <c:pt idx="24408">
                  <c:v>082XX S WENTWORTH AV</c:v>
                </c:pt>
                <c:pt idx="24409">
                  <c:v>082XX S WOODLAWN AVE</c:v>
                </c:pt>
                <c:pt idx="24410">
                  <c:v>082XX W CORNELIA AVE</c:v>
                </c:pt>
                <c:pt idx="24411">
                  <c:v>083XX S BALTIMORE AV</c:v>
                </c:pt>
                <c:pt idx="24412">
                  <c:v>083XX S EAST END AVE</c:v>
                </c:pt>
                <c:pt idx="24413">
                  <c:v>083XX S GREEN BAY AV</c:v>
                </c:pt>
                <c:pt idx="24414">
                  <c:v>083XX S HAMILTON AVE</c:v>
                </c:pt>
                <c:pt idx="24415">
                  <c:v>083XX S KILBOURN AVE</c:v>
                </c:pt>
                <c:pt idx="24416">
                  <c:v>083XX S LAFAYETTE AV</c:v>
                </c:pt>
                <c:pt idx="24417">
                  <c:v>083XX S LAWNDALE AVE</c:v>
                </c:pt>
                <c:pt idx="24418">
                  <c:v>083XX S MANISTEE AVE</c:v>
                </c:pt>
                <c:pt idx="24419">
                  <c:v>083XX S MARYLAND AVE</c:v>
                </c:pt>
                <c:pt idx="24420">
                  <c:v>083XX S MICHIGAN AVE</c:v>
                </c:pt>
                <c:pt idx="24421">
                  <c:v>083XX S SPAULDING AV</c:v>
                </c:pt>
                <c:pt idx="24422">
                  <c:v>083XX S VINCENNES AV</c:v>
                </c:pt>
                <c:pt idx="24423">
                  <c:v>083XX W BALMORAL AVE</c:v>
                </c:pt>
                <c:pt idx="24424">
                  <c:v>083XX W CATHERINE AV</c:v>
                </c:pt>
                <c:pt idx="24425">
                  <c:v>083XX W WAVELAND AVE</c:v>
                </c:pt>
                <c:pt idx="24426">
                  <c:v>084XX S CARPENTER ST</c:v>
                </c:pt>
                <c:pt idx="24427">
                  <c:v>084XX S CONSTANCE AV</c:v>
                </c:pt>
                <c:pt idx="24428">
                  <c:v>084XX S ELIZABETH ST</c:v>
                </c:pt>
                <c:pt idx="24429">
                  <c:v>084XX S EXCHANGE AVE</c:v>
                </c:pt>
                <c:pt idx="24430">
                  <c:v>084XX S FRANCISCO AV</c:v>
                </c:pt>
                <c:pt idx="24431">
                  <c:v>084XX S HERMITAGE AV</c:v>
                </c:pt>
                <c:pt idx="24432">
                  <c:v>084XX S INGLESIDE AV</c:v>
                </c:pt>
                <c:pt idx="24433">
                  <c:v>084XX S JEFFERY BLVD</c:v>
                </c:pt>
                <c:pt idx="24434">
                  <c:v>084XX S KINGSTON AVE</c:v>
                </c:pt>
                <c:pt idx="24435">
                  <c:v>084XX S KOMENSKY AVE</c:v>
                </c:pt>
                <c:pt idx="24436">
                  <c:v>084XX S MACKINAW AVE</c:v>
                </c:pt>
                <c:pt idx="24437">
                  <c:v>084XX S MARQUETTE AV</c:v>
                </c:pt>
                <c:pt idx="24438">
                  <c:v>084XX S MUSKEGON AVE</c:v>
                </c:pt>
                <c:pt idx="24439">
                  <c:v>084XX S PHILLIPS AVE</c:v>
                </c:pt>
                <c:pt idx="24440">
                  <c:v>084XX S ST LOUIS AVE</c:v>
                </c:pt>
                <c:pt idx="24441">
                  <c:v>084XX W BRYN MAWR AV</c:v>
                </c:pt>
                <c:pt idx="24442">
                  <c:v>084XX W LAWRENCE AVE</c:v>
                </c:pt>
                <c:pt idx="24443">
                  <c:v>084XX W MONTROSE AVE</c:v>
                </c:pt>
                <c:pt idx="24444">
                  <c:v>085XX S BALTIMORE AV</c:v>
                </c:pt>
                <c:pt idx="24445">
                  <c:v>085XX S EAST END AVE</c:v>
                </c:pt>
                <c:pt idx="24446">
                  <c:v>085XX S ESCANABA AVE</c:v>
                </c:pt>
                <c:pt idx="24447">
                  <c:v>085XX S GREEN BAY AV</c:v>
                </c:pt>
                <c:pt idx="24448">
                  <c:v>085XX S KILBOURN AVE</c:v>
                </c:pt>
                <c:pt idx="24449">
                  <c:v>085XX S LAFAYETTE AV</c:v>
                </c:pt>
                <c:pt idx="24450">
                  <c:v>085XX S LAWNDALE AVE</c:v>
                </c:pt>
                <c:pt idx="24451">
                  <c:v>085XX S MANISTEE AVE</c:v>
                </c:pt>
                <c:pt idx="24452">
                  <c:v>085XX S MARYLAND AVE</c:v>
                </c:pt>
                <c:pt idx="24453">
                  <c:v>085XX S MICHIGAN AVE</c:v>
                </c:pt>
                <c:pt idx="24454">
                  <c:v>085XX S VINCENNES AV</c:v>
                </c:pt>
                <c:pt idx="24455">
                  <c:v>085XX W CATHERINE AV</c:v>
                </c:pt>
                <c:pt idx="24456">
                  <c:v>085XX W WINNEMAC AVE</c:v>
                </c:pt>
                <c:pt idx="24457">
                  <c:v>086XX S CARPENTER ST</c:v>
                </c:pt>
                <c:pt idx="24458">
                  <c:v>086XX S CONSTANCE AV</c:v>
                </c:pt>
                <c:pt idx="24459">
                  <c:v>086XX S EGGLESTON AV</c:v>
                </c:pt>
                <c:pt idx="24460">
                  <c:v>086XX S ELIZABETH ST</c:v>
                </c:pt>
                <c:pt idx="24461">
                  <c:v>086XX S EXCHANGE AVE</c:v>
                </c:pt>
                <c:pt idx="24462">
                  <c:v>086XX S FRANCISCO AV</c:v>
                </c:pt>
                <c:pt idx="24463">
                  <c:v>086XX S HERMITAGE AV</c:v>
                </c:pt>
                <c:pt idx="24464">
                  <c:v>086XX S INGLESIDE AV</c:v>
                </c:pt>
                <c:pt idx="24465">
                  <c:v>086XX S JEFFERY BLVD</c:v>
                </c:pt>
                <c:pt idx="24466">
                  <c:v>086XX S KINGSTON AVE</c:v>
                </c:pt>
                <c:pt idx="24467">
                  <c:v>086XX S KOMENSKY AVE</c:v>
                </c:pt>
                <c:pt idx="24468">
                  <c:v>086XX S MARQUETTE AV</c:v>
                </c:pt>
                <c:pt idx="24469">
                  <c:v>086XX S MUSKEGON AVE</c:v>
                </c:pt>
                <c:pt idx="24470">
                  <c:v>086XX S PHILLIPS AVE</c:v>
                </c:pt>
                <c:pt idx="24471">
                  <c:v>086XX S WASHTENAW AV</c:v>
                </c:pt>
                <c:pt idx="24472">
                  <c:v>086XX S WENTWORTH AV</c:v>
                </c:pt>
                <c:pt idx="24473">
                  <c:v>086XX W BRYN MAWR AV</c:v>
                </c:pt>
                <c:pt idx="24474">
                  <c:v>087XX S BALTIMORE AV</c:v>
                </c:pt>
                <c:pt idx="24475">
                  <c:v>087XX S EAST END AVE</c:v>
                </c:pt>
                <c:pt idx="24476">
                  <c:v>087XX S ESCANABA AVE</c:v>
                </c:pt>
                <c:pt idx="24477">
                  <c:v>087XX S LAFAYETTE AV</c:v>
                </c:pt>
                <c:pt idx="24478">
                  <c:v>087XX S MANISTEE AVE</c:v>
                </c:pt>
                <c:pt idx="24479">
                  <c:v>087XX S MICHIGAN AVE</c:v>
                </c:pt>
                <c:pt idx="24480">
                  <c:v>087XX S VINCENNES AV</c:v>
                </c:pt>
                <c:pt idx="24481">
                  <c:v>087XX W CATHERINE AV</c:v>
                </c:pt>
                <c:pt idx="24482">
                  <c:v>088XX S CARPENTER ST</c:v>
                </c:pt>
                <c:pt idx="24483">
                  <c:v>088XX S CONSTANCE AV</c:v>
                </c:pt>
                <c:pt idx="24484">
                  <c:v>088XX S EBERHART AVE</c:v>
                </c:pt>
                <c:pt idx="24485">
                  <c:v>088XX S EGGLESTON AV</c:v>
                </c:pt>
                <c:pt idx="24486">
                  <c:v>088XX S ELIZABETH ST</c:v>
                </c:pt>
                <c:pt idx="24487">
                  <c:v>088XX S EXCHANGE AVE</c:v>
                </c:pt>
                <c:pt idx="24488">
                  <c:v>088XX S GREENWOOD AV</c:v>
                </c:pt>
                <c:pt idx="24489">
                  <c:v>088XX S HERMITAGE AV</c:v>
                </c:pt>
                <c:pt idx="24490">
                  <c:v>088XX S JEFFERY BLVD</c:v>
                </c:pt>
                <c:pt idx="24491">
                  <c:v>088XX S KINGSTON AVE</c:v>
                </c:pt>
                <c:pt idx="24492">
                  <c:v>088XX S MACKINAW AVE</c:v>
                </c:pt>
                <c:pt idx="24493">
                  <c:v>088XX S MARQUETTE AV</c:v>
                </c:pt>
                <c:pt idx="24494">
                  <c:v>088XX S MUSKEGON AVE</c:v>
                </c:pt>
                <c:pt idx="24495">
                  <c:v>088XX S PRINCETON AV</c:v>
                </c:pt>
                <c:pt idx="24496">
                  <c:v>088XX S RIDGELAND AV</c:v>
                </c:pt>
                <c:pt idx="24497">
                  <c:v>088XX W LAWRENCE AVE</c:v>
                </c:pt>
                <c:pt idx="24498">
                  <c:v>089XX S BALTIMORE AV</c:v>
                </c:pt>
                <c:pt idx="24499">
                  <c:v>089XX S EAST END AVE</c:v>
                </c:pt>
                <c:pt idx="24500">
                  <c:v>089XX S ESCANABA AVE</c:v>
                </c:pt>
                <c:pt idx="24501">
                  <c:v>089XX S GREEN BAY AV</c:v>
                </c:pt>
                <c:pt idx="24502">
                  <c:v>089XX S HAMILTON AVE</c:v>
                </c:pt>
                <c:pt idx="24503">
                  <c:v>089XX S LAFAYETTE AV</c:v>
                </c:pt>
                <c:pt idx="24504">
                  <c:v>089XX S PLEASANT AVE</c:v>
                </c:pt>
                <c:pt idx="24505">
                  <c:v>089XX S VINCENNES AV</c:v>
                </c:pt>
                <c:pt idx="24506">
                  <c:v>090XX S BALTIMORE AV</c:v>
                </c:pt>
                <c:pt idx="24507">
                  <c:v>090XX S CLAREMONT AV</c:v>
                </c:pt>
                <c:pt idx="24508">
                  <c:v>090XX S EAST END AVE</c:v>
                </c:pt>
                <c:pt idx="24509">
                  <c:v>090XX S ESCANABA AVE</c:v>
                </c:pt>
                <c:pt idx="24510">
                  <c:v>090XX S GREEN BAY AV</c:v>
                </c:pt>
                <c:pt idx="24511">
                  <c:v>090XX S HAMILTON AVE</c:v>
                </c:pt>
                <c:pt idx="24512">
                  <c:v>090XX S LAFAYETTE AV</c:v>
                </c:pt>
                <c:pt idx="24513">
                  <c:v>090XX S MICHIGAN AVE</c:v>
                </c:pt>
                <c:pt idx="24514">
                  <c:v>090XX S PLEASANT AVE</c:v>
                </c:pt>
                <c:pt idx="24515">
                  <c:v>090XX S PROSPECT AVE</c:v>
                </c:pt>
                <c:pt idx="24516">
                  <c:v>090XX S VINCENNES AV</c:v>
                </c:pt>
                <c:pt idx="24517">
                  <c:v>091XX S CARPENTER ST</c:v>
                </c:pt>
                <c:pt idx="24518">
                  <c:v>091XX S CONSTANCE AV</c:v>
                </c:pt>
                <c:pt idx="24519">
                  <c:v>091XX S EBERHART AVE</c:v>
                </c:pt>
                <c:pt idx="24520">
                  <c:v>091XX S EGGLESTON AV</c:v>
                </c:pt>
                <c:pt idx="24521">
                  <c:v>091XX S EXCHANGE AVE</c:v>
                </c:pt>
                <c:pt idx="24522">
                  <c:v>091XX S GREENWOOD AV</c:v>
                </c:pt>
                <c:pt idx="24523">
                  <c:v>091XX S KINGSTON AVE</c:v>
                </c:pt>
                <c:pt idx="24524">
                  <c:v>091XX S MACKINAW AVE</c:v>
                </c:pt>
                <c:pt idx="24525">
                  <c:v>091XX S MARQUETTE AV</c:v>
                </c:pt>
                <c:pt idx="24526">
                  <c:v>091XX S MUSKEGON AVE</c:v>
                </c:pt>
                <c:pt idx="24527">
                  <c:v>091XX S PHILLIPS AVE</c:v>
                </c:pt>
                <c:pt idx="24528">
                  <c:v>091XX S PRINCETON AV</c:v>
                </c:pt>
                <c:pt idx="24529">
                  <c:v>091XX S WENTWORTH AV</c:v>
                </c:pt>
                <c:pt idx="24530">
                  <c:v>091XX S WOODLAWN AVE</c:v>
                </c:pt>
                <c:pt idx="24531">
                  <c:v>092XX S BALTIMORE AV</c:v>
                </c:pt>
                <c:pt idx="24532">
                  <c:v>092XX S BURNSIDE AVE</c:v>
                </c:pt>
                <c:pt idx="24533">
                  <c:v>092XX S CLAREMONT AV</c:v>
                </c:pt>
                <c:pt idx="24534">
                  <c:v>092XX S EAST END AVE</c:v>
                </c:pt>
                <c:pt idx="24535">
                  <c:v>092XX S HAMILTON AVE</c:v>
                </c:pt>
                <c:pt idx="24536">
                  <c:v>092XX S LAFAYETTE AV</c:v>
                </c:pt>
                <c:pt idx="24537">
                  <c:v>092XX S MANISTEE AVE</c:v>
                </c:pt>
                <c:pt idx="24538">
                  <c:v>092XX S MICHIGAN AVE</c:v>
                </c:pt>
                <c:pt idx="24539">
                  <c:v>092XX S PLEASANT AVE</c:v>
                </c:pt>
                <c:pt idx="24540">
                  <c:v>092XX S VINCENNES AV</c:v>
                </c:pt>
                <c:pt idx="24541">
                  <c:v>092XX S WILLIAMS AVE</c:v>
                </c:pt>
                <c:pt idx="24542">
                  <c:v>093XX S CONSTANCE AV</c:v>
                </c:pt>
                <c:pt idx="24543">
                  <c:v>093XX S EBERHART AVE</c:v>
                </c:pt>
                <c:pt idx="24544">
                  <c:v>093XX S EGGLESTON AV</c:v>
                </c:pt>
                <c:pt idx="24545">
                  <c:v>093XX S ELIZABETH ST</c:v>
                </c:pt>
                <c:pt idx="24546">
                  <c:v>093XX S GREENWOOD AV</c:v>
                </c:pt>
                <c:pt idx="24547">
                  <c:v>093XX S KINGSTON AVE</c:v>
                </c:pt>
                <c:pt idx="24548">
                  <c:v>093XX S MARQUETTE AV</c:v>
                </c:pt>
                <c:pt idx="24549">
                  <c:v>093XX S MUSKEGON AVE</c:v>
                </c:pt>
                <c:pt idx="24550">
                  <c:v>093XX S PHILLIPS AVE</c:v>
                </c:pt>
                <c:pt idx="24551">
                  <c:v>093XX S PRINCETON AV</c:v>
                </c:pt>
                <c:pt idx="24552">
                  <c:v>093XX S RIDGELAND AV</c:v>
                </c:pt>
                <c:pt idx="24553">
                  <c:v>093XX S WENTWORTH AV</c:v>
                </c:pt>
                <c:pt idx="24554">
                  <c:v>093XX S WOODLAWN AVE</c:v>
                </c:pt>
                <c:pt idx="24555">
                  <c:v>094XX S BURNSIDE AVE</c:v>
                </c:pt>
                <c:pt idx="24556">
                  <c:v>094XX S CHAMPLAIN AV</c:v>
                </c:pt>
                <c:pt idx="24557">
                  <c:v>094XX S ESCANABA AVE</c:v>
                </c:pt>
                <c:pt idx="24558">
                  <c:v>094XX S HAMILTON AVE</c:v>
                </c:pt>
                <c:pt idx="24559">
                  <c:v>094XX S LAFAYETTE AV</c:v>
                </c:pt>
                <c:pt idx="24560">
                  <c:v>094XX S MANISTEE AVE</c:v>
                </c:pt>
                <c:pt idx="24561">
                  <c:v>094XX S MICHIGAN AVE</c:v>
                </c:pt>
                <c:pt idx="24562">
                  <c:v>094XX S PLEASANT AVE</c:v>
                </c:pt>
                <c:pt idx="24563">
                  <c:v>094XX S VINCENNES AV</c:v>
                </c:pt>
                <c:pt idx="24564">
                  <c:v>095XX S CONSTANCE AV</c:v>
                </c:pt>
                <c:pt idx="24565">
                  <c:v>095XX S EGGLESTON AV</c:v>
                </c:pt>
                <c:pt idx="24566">
                  <c:v>095XX S EXCHANGE AVE</c:v>
                </c:pt>
                <c:pt idx="24567">
                  <c:v>095XX S GREENWOOD AV</c:v>
                </c:pt>
                <c:pt idx="24568">
                  <c:v>095XX S MARQUETTE AV</c:v>
                </c:pt>
                <c:pt idx="24569">
                  <c:v>095XX S MUSKEGON AVE</c:v>
                </c:pt>
                <c:pt idx="24570">
                  <c:v>095XX S PRINCETON AV</c:v>
                </c:pt>
                <c:pt idx="24571">
                  <c:v>095XX S WENTWORTH AV</c:v>
                </c:pt>
                <c:pt idx="24572">
                  <c:v>095XX S WOODLAWN AVE</c:v>
                </c:pt>
                <c:pt idx="24573">
                  <c:v>096XX S BALTIMORE AV</c:v>
                </c:pt>
                <c:pt idx="24574">
                  <c:v>096XX S CLAREMONT AV</c:v>
                </c:pt>
                <c:pt idx="24575">
                  <c:v>096XX S ESCANABA AVE</c:v>
                </c:pt>
                <c:pt idx="24576">
                  <c:v>096XX S HAMILTON AVE</c:v>
                </c:pt>
                <c:pt idx="24577">
                  <c:v>096XX S LAFAYETTE AV</c:v>
                </c:pt>
                <c:pt idx="24578">
                  <c:v>096XX S MANISTEE AVE</c:v>
                </c:pt>
                <c:pt idx="24579">
                  <c:v>096XX S MICHIGAN AVE</c:v>
                </c:pt>
                <c:pt idx="24580">
                  <c:v>096XX S PROSPECT AVE</c:v>
                </c:pt>
                <c:pt idx="24581">
                  <c:v>096XX S TORRENCE AVE</c:v>
                </c:pt>
                <c:pt idx="24582">
                  <c:v>096XX S VINCENNES AV</c:v>
                </c:pt>
                <c:pt idx="24583">
                  <c:v>097XX S CARPENTER ST</c:v>
                </c:pt>
                <c:pt idx="24584">
                  <c:v>097XX S EGGLESTON AV</c:v>
                </c:pt>
                <c:pt idx="24585">
                  <c:v>097XX S EXCHANGE AVE</c:v>
                </c:pt>
                <c:pt idx="24586">
                  <c:v>097XX S GREENWOOD AV</c:v>
                </c:pt>
                <c:pt idx="24587">
                  <c:v>097XX S INGLESIDE AV</c:v>
                </c:pt>
                <c:pt idx="24588">
                  <c:v>097XX S MARQUETTE AV</c:v>
                </c:pt>
                <c:pt idx="24589">
                  <c:v>097XX S MUSKEGON AVE</c:v>
                </c:pt>
                <c:pt idx="24590">
                  <c:v>097XX S PRINCETON AV</c:v>
                </c:pt>
                <c:pt idx="24591">
                  <c:v>097XX S WENTWORTH AV</c:v>
                </c:pt>
                <c:pt idx="24592">
                  <c:v>097XX S WOODLAWN AVE</c:v>
                </c:pt>
                <c:pt idx="24593">
                  <c:v>098XX S CALHOUN  AVE</c:v>
                </c:pt>
                <c:pt idx="24594">
                  <c:v>098XX S CLAREMONT AV</c:v>
                </c:pt>
                <c:pt idx="24595">
                  <c:v>098XX S ESCANABA AVE</c:v>
                </c:pt>
                <c:pt idx="24596">
                  <c:v>098XX S HAMILTON AVE</c:v>
                </c:pt>
                <c:pt idx="24597">
                  <c:v>098XX S MANISTEE AVE</c:v>
                </c:pt>
                <c:pt idx="24598">
                  <c:v>098XX S MARYLAND AVE</c:v>
                </c:pt>
                <c:pt idx="24599">
                  <c:v>098XX S MICHIGAN AVE</c:v>
                </c:pt>
                <c:pt idx="24600">
                  <c:v>098XX S PROSPECT AVE</c:v>
                </c:pt>
                <c:pt idx="24601">
                  <c:v>098XX S TORRENCE AVE</c:v>
                </c:pt>
                <c:pt idx="24602">
                  <c:v>098XX S VINCENNES AV</c:v>
                </c:pt>
                <c:pt idx="24603">
                  <c:v>098XX W FARRAGUT AVE</c:v>
                </c:pt>
                <c:pt idx="24604">
                  <c:v>099XX S ARTESIAN AVE</c:v>
                </c:pt>
                <c:pt idx="24605">
                  <c:v>099XX S CARPENTER ST</c:v>
                </c:pt>
                <c:pt idx="24606">
                  <c:v>099XX S EGGLESTON AV</c:v>
                </c:pt>
                <c:pt idx="24607">
                  <c:v>099XX S ELIZABETH ST</c:v>
                </c:pt>
                <c:pt idx="24608">
                  <c:v>099XX S EXCHANGE AVE</c:v>
                </c:pt>
                <c:pt idx="24609">
                  <c:v>099XX S MAPLEWOOD AV</c:v>
                </c:pt>
                <c:pt idx="24610">
                  <c:v>099XX S MUSKEGON AVE</c:v>
                </c:pt>
                <c:pt idx="24611">
                  <c:v>099XX S PRINCETON AV</c:v>
                </c:pt>
                <c:pt idx="24612">
                  <c:v>099XX S WASHTENAW AV</c:v>
                </c:pt>
                <c:pt idx="24613">
                  <c:v>099XX S WENTWORTH AV</c:v>
                </c:pt>
                <c:pt idx="24614">
                  <c:v>099XX W BRYN MAWR AV</c:v>
                </c:pt>
                <c:pt idx="24615">
                  <c:v>100XX S CAMPBELL AVE</c:v>
                </c:pt>
                <c:pt idx="24616">
                  <c:v>100XX S CLAREMONT AV</c:v>
                </c:pt>
                <c:pt idx="24617">
                  <c:v>100XX S ESCANABA AVE</c:v>
                </c:pt>
                <c:pt idx="24618">
                  <c:v>100XX S HAMILTON AVE</c:v>
                </c:pt>
                <c:pt idx="24619">
                  <c:v>100XX S LAFAYETTE AV</c:v>
                </c:pt>
                <c:pt idx="24620">
                  <c:v>100XX S MICHIGAN AVE</c:v>
                </c:pt>
                <c:pt idx="24621">
                  <c:v>100XX S PROSPECT AVE</c:v>
                </c:pt>
                <c:pt idx="24622">
                  <c:v>100XX S TORRENCE AVE</c:v>
                </c:pt>
                <c:pt idx="24623">
                  <c:v>100XX S VINCENNES AV</c:v>
                </c:pt>
                <c:pt idx="24624">
                  <c:v>101XX S ARTESIAN AVE</c:v>
                </c:pt>
                <c:pt idx="24625">
                  <c:v>101XX S CARPENTER ST</c:v>
                </c:pt>
                <c:pt idx="24626">
                  <c:v>101XX S EBERHART AVE</c:v>
                </c:pt>
                <c:pt idx="24627">
                  <c:v>101XX S EGGLESTON AV</c:v>
                </c:pt>
                <c:pt idx="24628">
                  <c:v>101XX S ELIZABETH ST</c:v>
                </c:pt>
                <c:pt idx="24629">
                  <c:v>101XX S EXCHANGE AVE</c:v>
                </c:pt>
                <c:pt idx="24630">
                  <c:v>101XX S FAIRFIELD AV</c:v>
                </c:pt>
                <c:pt idx="24631">
                  <c:v>101XX S MUSKEGON AVE</c:v>
                </c:pt>
                <c:pt idx="24632">
                  <c:v>101XX S PRINCETON AV</c:v>
                </c:pt>
                <c:pt idx="24633">
                  <c:v>101XX S WASHTENAW AV</c:v>
                </c:pt>
                <c:pt idx="24634">
                  <c:v>101XX S WENTWORTH AV</c:v>
                </c:pt>
                <c:pt idx="24635">
                  <c:v>101XX S WOODLAWN AVE</c:v>
                </c:pt>
                <c:pt idx="24636">
                  <c:v>102XX S ESCANABA AVE</c:v>
                </c:pt>
                <c:pt idx="24637">
                  <c:v>102XX S LAFAYETTE AV</c:v>
                </c:pt>
                <c:pt idx="24638">
                  <c:v>102XX S MANISTEE AVE</c:v>
                </c:pt>
                <c:pt idx="24639">
                  <c:v>102XX S MICHIGAN AVE</c:v>
                </c:pt>
                <c:pt idx="24640">
                  <c:v>102XX S PROSPECT AVE</c:v>
                </c:pt>
                <c:pt idx="24641">
                  <c:v>102XX S TORRENCE AVE</c:v>
                </c:pt>
                <c:pt idx="24642">
                  <c:v>102XX S VINCENNES AV</c:v>
                </c:pt>
                <c:pt idx="24643">
                  <c:v>103XX S ARTESIAN AVE</c:v>
                </c:pt>
                <c:pt idx="24644">
                  <c:v>103XX S EBERHART AVE</c:v>
                </c:pt>
                <c:pt idx="24645">
                  <c:v>103XX S EGGLESTON AV</c:v>
                </c:pt>
                <c:pt idx="24646">
                  <c:v>103XX S ELIZABETH ST</c:v>
                </c:pt>
                <c:pt idx="24647">
                  <c:v>103XX S FAIRFIELD AV</c:v>
                </c:pt>
                <c:pt idx="24648">
                  <c:v>103XX S MAPLEWOOD AV</c:v>
                </c:pt>
                <c:pt idx="24649">
                  <c:v>103XX S MUSKEGON AVE</c:v>
                </c:pt>
                <c:pt idx="24650">
                  <c:v>103XX S PRINCETON AV</c:v>
                </c:pt>
                <c:pt idx="24651">
                  <c:v>103XX S ST LOUIS AVE</c:v>
                </c:pt>
                <c:pt idx="24652">
                  <c:v>103XX S TRUMBULL AVE</c:v>
                </c:pt>
                <c:pt idx="24653">
                  <c:v>103XX S WENTWORTH AV</c:v>
                </c:pt>
                <c:pt idx="24654">
                  <c:v>103XX S WOODLAWN AVE</c:v>
                </c:pt>
                <c:pt idx="24655">
                  <c:v>104XX S CAMPBELL AVE</c:v>
                </c:pt>
                <c:pt idx="24656">
                  <c:v>104XX S CLAREMONT AV</c:v>
                </c:pt>
                <c:pt idx="24657">
                  <c:v>104XX S DOTY AV EAST</c:v>
                </c:pt>
                <c:pt idx="24658">
                  <c:v>104XX S GREEN BAY AV</c:v>
                </c:pt>
                <c:pt idx="24659">
                  <c:v>104XX S HAMILTON AVE</c:v>
                </c:pt>
                <c:pt idx="24660">
                  <c:v>104XX S LAWNDALE AVE</c:v>
                </c:pt>
                <c:pt idx="24661">
                  <c:v>104XX S MANISTEE AVE</c:v>
                </c:pt>
                <c:pt idx="24662">
                  <c:v>104XX S MARYLAND AVE</c:v>
                </c:pt>
                <c:pt idx="24663">
                  <c:v>104XX S MICHIGAN AVE</c:v>
                </c:pt>
                <c:pt idx="24664">
                  <c:v>104XX S PROSPECT AVE</c:v>
                </c:pt>
                <c:pt idx="24665">
                  <c:v>104XX S SPAULDING AV</c:v>
                </c:pt>
                <c:pt idx="24666">
                  <c:v>104XX S TORRENCE AVE</c:v>
                </c:pt>
                <c:pt idx="24667">
                  <c:v>104XX S VINCENNES AV</c:v>
                </c:pt>
                <c:pt idx="24668">
                  <c:v>105XX S ARTESIAN AVE</c:v>
                </c:pt>
                <c:pt idx="24669">
                  <c:v>105XX S EBERHART AVE</c:v>
                </c:pt>
                <c:pt idx="24670">
                  <c:v>105XX S EDBROOKE AVE</c:v>
                </c:pt>
                <c:pt idx="24671">
                  <c:v>105XX S EGGLESTON AV</c:v>
                </c:pt>
                <c:pt idx="24672">
                  <c:v>105XX S MAPLEWOOD AV</c:v>
                </c:pt>
                <c:pt idx="24673">
                  <c:v>105XX S MUSKEGON AVE</c:v>
                </c:pt>
                <c:pt idx="24674">
                  <c:v>105XX S ST LOUIS AVE</c:v>
                </c:pt>
                <c:pt idx="24675">
                  <c:v>105XX S TRUMBULL AVE</c:v>
                </c:pt>
                <c:pt idx="24676">
                  <c:v>105XX S WENTWORTH AV</c:v>
                </c:pt>
                <c:pt idx="24677">
                  <c:v>105XX S WENTWORTH ST</c:v>
                </c:pt>
                <c:pt idx="24678">
                  <c:v>106XX S CAMPBELL AVE</c:v>
                </c:pt>
                <c:pt idx="24679">
                  <c:v>106XX S CHAMPLAIN AV</c:v>
                </c:pt>
                <c:pt idx="24680">
                  <c:v>106XX S CLAREMONT AV</c:v>
                </c:pt>
                <c:pt idx="24681">
                  <c:v>106XX S GREEN BAY AV</c:v>
                </c:pt>
                <c:pt idx="24682">
                  <c:v>106XX S HAMILTON AVE</c:v>
                </c:pt>
                <c:pt idx="24683">
                  <c:v>106XX S LAFAYETTE AV</c:v>
                </c:pt>
                <c:pt idx="24684">
                  <c:v>106XX S LAWNDALE AVE</c:v>
                </c:pt>
                <c:pt idx="24685">
                  <c:v>106XX S MICHIGAN AVE</c:v>
                </c:pt>
                <c:pt idx="24686">
                  <c:v>106XX S PROSPECT AVE</c:v>
                </c:pt>
                <c:pt idx="24687">
                  <c:v>106XX S RIDGEWAY AVE</c:v>
                </c:pt>
                <c:pt idx="24688">
                  <c:v>106XX S SPAULDING AV</c:v>
                </c:pt>
                <c:pt idx="24689">
                  <c:v>106XX S TORRENCE AVE</c:v>
                </c:pt>
                <c:pt idx="24690">
                  <c:v>106XX S VINCENNES AV</c:v>
                </c:pt>
                <c:pt idx="24691">
                  <c:v>107XX S ARTESIAN AVE</c:v>
                </c:pt>
                <c:pt idx="24692">
                  <c:v>107XX S EBERHART AVE</c:v>
                </c:pt>
                <c:pt idx="24693">
                  <c:v>107XX S EDBROOKE AVE</c:v>
                </c:pt>
                <c:pt idx="24694">
                  <c:v>107XX S EGGLESTON AV</c:v>
                </c:pt>
                <c:pt idx="24695">
                  <c:v>107XX S FAIRFIELD AV</c:v>
                </c:pt>
                <c:pt idx="24696">
                  <c:v>107XX S MACKINAW AVE</c:v>
                </c:pt>
                <c:pt idx="24697">
                  <c:v>107XX S PRINCETON AV</c:v>
                </c:pt>
                <c:pt idx="24698">
                  <c:v>107XX S ST LOUIS AVE</c:v>
                </c:pt>
                <c:pt idx="24699">
                  <c:v>107XX S TRUMBULL AVE</c:v>
                </c:pt>
                <c:pt idx="24700">
                  <c:v>107XX S WASHTENAW AV</c:v>
                </c:pt>
                <c:pt idx="24701">
                  <c:v>107XX S WENTWORTH AV</c:v>
                </c:pt>
                <c:pt idx="24702">
                  <c:v>108XX S CAMPBELL AVE</c:v>
                </c:pt>
                <c:pt idx="24703">
                  <c:v>108XX S CHAMPLAIN AV</c:v>
                </c:pt>
                <c:pt idx="24704">
                  <c:v>108XX S DOTY AV EAST</c:v>
                </c:pt>
                <c:pt idx="24705">
                  <c:v>108XX S GREEN BAY AV</c:v>
                </c:pt>
                <c:pt idx="24706">
                  <c:v>108XX S LAWNDALE AVE</c:v>
                </c:pt>
                <c:pt idx="24707">
                  <c:v>108XX S MICHIGAN AVE</c:v>
                </c:pt>
                <c:pt idx="24708">
                  <c:v>108XX S PROSPECT AVE</c:v>
                </c:pt>
                <c:pt idx="24709">
                  <c:v>108XX S RIDGEWAY AVE</c:v>
                </c:pt>
                <c:pt idx="24710">
                  <c:v>108XX S TORRENCE AVE</c:v>
                </c:pt>
                <c:pt idx="24711">
                  <c:v>108XX S VINCENNES AV</c:v>
                </c:pt>
                <c:pt idx="24712">
                  <c:v>109XX S ARTESIAN AVE</c:v>
                </c:pt>
                <c:pt idx="24713">
                  <c:v>109XX S EBERHART AVE</c:v>
                </c:pt>
                <c:pt idx="24714">
                  <c:v>109XX S EDBROOKE AVE</c:v>
                </c:pt>
                <c:pt idx="24715">
                  <c:v>109XX S EGGLESTON AV</c:v>
                </c:pt>
                <c:pt idx="24716">
                  <c:v>109XX S FAIRFIELD AV</c:v>
                </c:pt>
                <c:pt idx="24717">
                  <c:v>109XX S MACKINAW AVE</c:v>
                </c:pt>
                <c:pt idx="24718">
                  <c:v>109XX S PRINCETON AV</c:v>
                </c:pt>
                <c:pt idx="24719">
                  <c:v>109XX S ST LOUIS AVE</c:v>
                </c:pt>
                <c:pt idx="24720">
                  <c:v>109XX S TRUMBULL AVE</c:v>
                </c:pt>
                <c:pt idx="24721">
                  <c:v>109XX S WASHTENAW AV</c:v>
                </c:pt>
                <c:pt idx="24722">
                  <c:v>109XX S WENTWORTH AV</c:v>
                </c:pt>
                <c:pt idx="24723">
                  <c:v>110XX S ARTESIAN AVE</c:v>
                </c:pt>
                <c:pt idx="24724">
                  <c:v>110XX S EBERHART AVE</c:v>
                </c:pt>
                <c:pt idx="24725">
                  <c:v>110XX S EDBROOKE AVE</c:v>
                </c:pt>
                <c:pt idx="24726">
                  <c:v>110XX S FAIRFIELD AV</c:v>
                </c:pt>
                <c:pt idx="24727">
                  <c:v>110XX S MACKINAW AVE</c:v>
                </c:pt>
                <c:pt idx="24728">
                  <c:v>110XX S PRINCETON AV</c:v>
                </c:pt>
                <c:pt idx="24729">
                  <c:v>110XX S ST LOUIS AVE</c:v>
                </c:pt>
                <c:pt idx="24730">
                  <c:v>110XX S TRUMBULL AVE</c:v>
                </c:pt>
                <c:pt idx="24731">
                  <c:v>110XX S WASHTENAW AV</c:v>
                </c:pt>
                <c:pt idx="24732">
                  <c:v>110XX S WENTWORTH AV</c:v>
                </c:pt>
                <c:pt idx="24733">
                  <c:v>111XX S CAMPBELL AVE</c:v>
                </c:pt>
                <c:pt idx="24734">
                  <c:v>111XX S CHAMPLAIN AV</c:v>
                </c:pt>
                <c:pt idx="24735">
                  <c:v>111XX S DOTY AV EAST</c:v>
                </c:pt>
                <c:pt idx="24736">
                  <c:v>111XX S DOTY AV WEST</c:v>
                </c:pt>
                <c:pt idx="24737">
                  <c:v>111XX S GREEN BAY AV</c:v>
                </c:pt>
                <c:pt idx="24738">
                  <c:v>111XX S HOMEWOOD AVE</c:v>
                </c:pt>
                <c:pt idx="24739">
                  <c:v>111XX S MICHIGAN AVE</c:v>
                </c:pt>
                <c:pt idx="24740">
                  <c:v>111XX S SPAULDING AV</c:v>
                </c:pt>
                <c:pt idx="24741">
                  <c:v>111XX S TORRENCE AVE</c:v>
                </c:pt>
                <c:pt idx="24742">
                  <c:v>111XX S VINCENNES AV</c:v>
                </c:pt>
                <c:pt idx="24743">
                  <c:v>112XX S ARTESIAN AVE</c:v>
                </c:pt>
                <c:pt idx="24744">
                  <c:v>112XX S CARPENTER ST</c:v>
                </c:pt>
                <c:pt idx="24745">
                  <c:v>112XX S EDBROOKE AVE</c:v>
                </c:pt>
                <c:pt idx="24746">
                  <c:v>112XX S EGGLESTON AV</c:v>
                </c:pt>
                <c:pt idx="24747">
                  <c:v>112XX S FAIRFIELD AV</c:v>
                </c:pt>
                <c:pt idx="24748">
                  <c:v>112XX S MAPLEWOOD AV</c:v>
                </c:pt>
                <c:pt idx="24749">
                  <c:v>112XX S PRINCETON AV</c:v>
                </c:pt>
                <c:pt idx="24750">
                  <c:v>112XX S ST LOUIS AVE</c:v>
                </c:pt>
                <c:pt idx="24751">
                  <c:v>112XX S TRUMBULL AVE</c:v>
                </c:pt>
                <c:pt idx="24752">
                  <c:v>112XX S WASHTENAW AV</c:v>
                </c:pt>
                <c:pt idx="24753">
                  <c:v>112XX S WENTWORTH AV</c:v>
                </c:pt>
                <c:pt idx="24754">
                  <c:v>113XX S CHAMPLAIN AV</c:v>
                </c:pt>
                <c:pt idx="24755">
                  <c:v>113XX S DOTY AV WEST</c:v>
                </c:pt>
                <c:pt idx="24756">
                  <c:v>113XX S GREEN BAY AV</c:v>
                </c:pt>
                <c:pt idx="24757">
                  <c:v>113XX S HOMEWOOD AVE</c:v>
                </c:pt>
                <c:pt idx="24758">
                  <c:v>113XX S LAWNDALE AVE</c:v>
                </c:pt>
                <c:pt idx="24759">
                  <c:v>113XX S MICHIGAN AVE</c:v>
                </c:pt>
                <c:pt idx="24760">
                  <c:v>113XX S RIDGEWAY AVE</c:v>
                </c:pt>
                <c:pt idx="24761">
                  <c:v>113XX S SPAULDING AV</c:v>
                </c:pt>
                <c:pt idx="24762">
                  <c:v>113XX S TORRENCE AVE</c:v>
                </c:pt>
                <c:pt idx="24763">
                  <c:v>113XX S VINCENNES AV</c:v>
                </c:pt>
                <c:pt idx="24764">
                  <c:v>114XX S ARTESIAN AVE</c:v>
                </c:pt>
                <c:pt idx="24765">
                  <c:v>114XX S CARPENTER ST</c:v>
                </c:pt>
                <c:pt idx="24766">
                  <c:v>114XX S EDBROOKE AVE</c:v>
                </c:pt>
                <c:pt idx="24767">
                  <c:v>114XX S EGGLESTON AV</c:v>
                </c:pt>
                <c:pt idx="24768">
                  <c:v>114XX S ELIZABETH ST</c:v>
                </c:pt>
                <c:pt idx="24769">
                  <c:v>114XX S FAIRFIELD AV</c:v>
                </c:pt>
                <c:pt idx="24770">
                  <c:v>114XX S MAPLEWOOD AV</c:v>
                </c:pt>
                <c:pt idx="24771">
                  <c:v>114XX S PRINCETON AV</c:v>
                </c:pt>
                <c:pt idx="24772">
                  <c:v>114XX S ST LOUIS AVE</c:v>
                </c:pt>
                <c:pt idx="24773">
                  <c:v>114XX S WASHTENAW AV</c:v>
                </c:pt>
                <c:pt idx="24774">
                  <c:v>114XX S WENTWORTH AV</c:v>
                </c:pt>
                <c:pt idx="24775">
                  <c:v>115XX S CAMPBELL AVE</c:v>
                </c:pt>
                <c:pt idx="24776">
                  <c:v>115XX S CHAMPLAIN AV</c:v>
                </c:pt>
                <c:pt idx="24777">
                  <c:v>115XX S DOTY AV EAST</c:v>
                </c:pt>
                <c:pt idx="24778">
                  <c:v>115XX S DOTY AV WEST</c:v>
                </c:pt>
                <c:pt idx="24779">
                  <c:v>115XX S HOMEWOOD AVE</c:v>
                </c:pt>
                <c:pt idx="24780">
                  <c:v>115XX S LAFAYETTE AV</c:v>
                </c:pt>
                <c:pt idx="24781">
                  <c:v>115XX S MICHIGAN AVE</c:v>
                </c:pt>
                <c:pt idx="24782">
                  <c:v>115XX S TORRENCE AVE</c:v>
                </c:pt>
                <c:pt idx="24783">
                  <c:v>115XX S VINCENNES AV</c:v>
                </c:pt>
                <c:pt idx="24784">
                  <c:v>116XX S ARTESIAN AVE</c:v>
                </c:pt>
                <c:pt idx="24785">
                  <c:v>116XX S CARPENTER ST</c:v>
                </c:pt>
                <c:pt idx="24786">
                  <c:v>116XX S EGGLESTON AV</c:v>
                </c:pt>
                <c:pt idx="24787">
                  <c:v>116XX S ELIZABETH ST</c:v>
                </c:pt>
                <c:pt idx="24788">
                  <c:v>116XX S MAPLEWOOD AV</c:v>
                </c:pt>
                <c:pt idx="24789">
                  <c:v>116XX S PRINCETON AV</c:v>
                </c:pt>
                <c:pt idx="24790">
                  <c:v>116XX S ST LOUIS AVE</c:v>
                </c:pt>
                <c:pt idx="24791">
                  <c:v>116XX S WENTWORTH AV</c:v>
                </c:pt>
                <c:pt idx="24792">
                  <c:v>117XX S CAMPBELL AVE</c:v>
                </c:pt>
                <c:pt idx="24793">
                  <c:v>117XX S LAFAYETTE AV</c:v>
                </c:pt>
                <c:pt idx="24794">
                  <c:v>117XX S MICHIGAN AVE</c:v>
                </c:pt>
                <c:pt idx="24795">
                  <c:v>117XX S TORRANCE AVE</c:v>
                </c:pt>
                <c:pt idx="24796">
                  <c:v>117XX S TORRENCE AVE</c:v>
                </c:pt>
                <c:pt idx="24797">
                  <c:v>117XX S VINCENNES AV</c:v>
                </c:pt>
                <c:pt idx="24798">
                  <c:v>118XX S ARTESIAN AVE</c:v>
                </c:pt>
                <c:pt idx="24799">
                  <c:v>118XX S EGGLESTON AV</c:v>
                </c:pt>
                <c:pt idx="24800">
                  <c:v>118XX S MAPLEWOOD AV</c:v>
                </c:pt>
                <c:pt idx="24801">
                  <c:v>118XX S PRINCETON AV</c:v>
                </c:pt>
                <c:pt idx="24802">
                  <c:v>118XX S WENTWORTH AV</c:v>
                </c:pt>
                <c:pt idx="24803">
                  <c:v>119XX S LAFAYETTE AV</c:v>
                </c:pt>
                <c:pt idx="24804">
                  <c:v>119XX S MICHIGAN AVE</c:v>
                </c:pt>
                <c:pt idx="24805">
                  <c:v>119XX S TORRENCE AVE</c:v>
                </c:pt>
                <c:pt idx="24806">
                  <c:v>120XX S DOTY AV WEST</c:v>
                </c:pt>
                <c:pt idx="24807">
                  <c:v>120XX S LAFAYETTE AV</c:v>
                </c:pt>
                <c:pt idx="24808">
                  <c:v>120XX S MICHIGAN AVE</c:v>
                </c:pt>
                <c:pt idx="24809">
                  <c:v>120XX S TORRENCE AVE</c:v>
                </c:pt>
                <c:pt idx="24810">
                  <c:v>121XX S EDBROOKE AVE</c:v>
                </c:pt>
                <c:pt idx="24811">
                  <c:v>121XX S EGGLESTON AV</c:v>
                </c:pt>
                <c:pt idx="24812">
                  <c:v>121XX S ELIZABETH ST</c:v>
                </c:pt>
                <c:pt idx="24813">
                  <c:v>121XX S PRINCETON AV</c:v>
                </c:pt>
                <c:pt idx="24814">
                  <c:v>121XX S WENTWORTH AV</c:v>
                </c:pt>
                <c:pt idx="24815">
                  <c:v>122XX S LAFAYETTE AV</c:v>
                </c:pt>
                <c:pt idx="24816">
                  <c:v>122XX S MICHIGAN AVE</c:v>
                </c:pt>
                <c:pt idx="24817">
                  <c:v>122XX S TORRENCE AVE</c:v>
                </c:pt>
                <c:pt idx="24818">
                  <c:v>123XX S EDBROOKE AVE</c:v>
                </c:pt>
                <c:pt idx="24819">
                  <c:v>123XX S PRINCETON AV</c:v>
                </c:pt>
                <c:pt idx="24820">
                  <c:v>123XX S WENTWORTH AV</c:v>
                </c:pt>
                <c:pt idx="24821">
                  <c:v>124XX S MICHIGAN AVE</c:v>
                </c:pt>
                <c:pt idx="24822">
                  <c:v>124XX S TORRENCE AVE</c:v>
                </c:pt>
                <c:pt idx="24823">
                  <c:v>125XX S EDBROOKE AVE</c:v>
                </c:pt>
                <c:pt idx="24824">
                  <c:v>125XX S EGGLESTON AV</c:v>
                </c:pt>
                <c:pt idx="24825">
                  <c:v>125XX S PRINCETON AV</c:v>
                </c:pt>
                <c:pt idx="24826">
                  <c:v>125XX S WENTWORTH AV</c:v>
                </c:pt>
                <c:pt idx="24827">
                  <c:v>126XX S ESCANABA AVE</c:v>
                </c:pt>
                <c:pt idx="24828">
                  <c:v>126XX S MANISTEE AVE</c:v>
                </c:pt>
                <c:pt idx="24829">
                  <c:v>126XX S MICHIGAN AVE</c:v>
                </c:pt>
                <c:pt idx="24830">
                  <c:v>126XX S TORRENCE AVE</c:v>
                </c:pt>
                <c:pt idx="24831">
                  <c:v>127XX S EXCHANGE AVE</c:v>
                </c:pt>
                <c:pt idx="24832">
                  <c:v>127XX S MARQUETTE AV</c:v>
                </c:pt>
                <c:pt idx="24833">
                  <c:v>127XX S MUSKEGON AVE</c:v>
                </c:pt>
                <c:pt idx="24834">
                  <c:v>127XX S WENTWORTH AV</c:v>
                </c:pt>
                <c:pt idx="24835">
                  <c:v>128XX S ESCANABA AVE</c:v>
                </c:pt>
                <c:pt idx="24836">
                  <c:v>128XX S MANISTEE AVE</c:v>
                </c:pt>
                <c:pt idx="24837">
                  <c:v>128XX S TORRENCE AVE</c:v>
                </c:pt>
                <c:pt idx="24838">
                  <c:v>129XX S EGGLESTON AV</c:v>
                </c:pt>
                <c:pt idx="24839">
                  <c:v>129XX S EXCHANGE AVE</c:v>
                </c:pt>
                <c:pt idx="24840">
                  <c:v>129XX S MARQUETTE AV</c:v>
                </c:pt>
                <c:pt idx="24841">
                  <c:v>129XX S MUSKEGON AVE</c:v>
                </c:pt>
                <c:pt idx="24842">
                  <c:v>130XX S BRAINARD AVE</c:v>
                </c:pt>
                <c:pt idx="24843">
                  <c:v>130XX S EBERHART AVE</c:v>
                </c:pt>
                <c:pt idx="24844">
                  <c:v>130XX S EXCHANGE AVE</c:v>
                </c:pt>
                <c:pt idx="24845">
                  <c:v>130XX S GREENWOOD AV</c:v>
                </c:pt>
                <c:pt idx="24846">
                  <c:v>130XX S MARQUETTE AV</c:v>
                </c:pt>
                <c:pt idx="24847">
                  <c:v>130XX S MUSKEGON AVE</c:v>
                </c:pt>
                <c:pt idx="24848">
                  <c:v>131XX S BALTIMORE AV</c:v>
                </c:pt>
                <c:pt idx="24849">
                  <c:v>131XX S DOTY AV EAST</c:v>
                </c:pt>
                <c:pt idx="24850">
                  <c:v>131XX S DOTY AV WEST</c:v>
                </c:pt>
                <c:pt idx="24851">
                  <c:v>131XX S ESCANABA AVE</c:v>
                </c:pt>
                <c:pt idx="24852">
                  <c:v>131XX S GREEN BAY AV</c:v>
                </c:pt>
                <c:pt idx="24853">
                  <c:v>131XX S MANISTEE AVE</c:v>
                </c:pt>
                <c:pt idx="24854">
                  <c:v>131XX S TORRENCE AVE</c:v>
                </c:pt>
                <c:pt idx="24855">
                  <c:v>132XX S BRAINARD AVE</c:v>
                </c:pt>
                <c:pt idx="24856">
                  <c:v>132XX S EBERHART AVE</c:v>
                </c:pt>
                <c:pt idx="24857">
                  <c:v>132XX S EXCHANGE AVE</c:v>
                </c:pt>
                <c:pt idx="24858">
                  <c:v>132XX S GREENWOOD AV</c:v>
                </c:pt>
                <c:pt idx="24859">
                  <c:v>132XX S MACKINAW AVE</c:v>
                </c:pt>
                <c:pt idx="24860">
                  <c:v>132XX S MUSKEGON AVE</c:v>
                </c:pt>
                <c:pt idx="24861">
                  <c:v>132XX S RIVERDALE AV</c:v>
                </c:pt>
                <c:pt idx="24862">
                  <c:v>133XX S BALTIMORE AV</c:v>
                </c:pt>
                <c:pt idx="24863">
                  <c:v>133XX S GREEN BAY AV</c:v>
                </c:pt>
                <c:pt idx="24864">
                  <c:v>133XX S MICHIGAN AVE</c:v>
                </c:pt>
                <c:pt idx="24865">
                  <c:v>133XX S TORRENCE AVE</c:v>
                </c:pt>
                <c:pt idx="24866">
                  <c:v>134XX S BRAINARD AVE</c:v>
                </c:pt>
                <c:pt idx="24867">
                  <c:v>134XX S MACKINAW AVE</c:v>
                </c:pt>
                <c:pt idx="24868">
                  <c:v>135XX S BALTIMORE AV</c:v>
                </c:pt>
                <c:pt idx="24869">
                  <c:v>135XX S GREEN BAY AV</c:v>
                </c:pt>
                <c:pt idx="24870">
                  <c:v>135XX S TORRENCE AVE</c:v>
                </c:pt>
                <c:pt idx="24871">
                  <c:v>136XX S BRAINARD AVE</c:v>
                </c:pt>
                <c:pt idx="24872">
                  <c:v>137XX S TORRENCE AVE</c:v>
                </c:pt>
                <c:pt idx="24873">
                  <c:v>0000X E CONGRESS PKWY</c:v>
                </c:pt>
                <c:pt idx="24874">
                  <c:v>0000X E WASHINGTON ST</c:v>
                </c:pt>
                <c:pt idx="24875">
                  <c:v>0000X N FRANCISCO AVE</c:v>
                </c:pt>
                <c:pt idx="24876">
                  <c:v>0000X N HERMITAGE AVE</c:v>
                </c:pt>
                <c:pt idx="24877">
                  <c:v>0000X N LAKE SHORE DR</c:v>
                </c:pt>
                <c:pt idx="24878">
                  <c:v>0000X N SACRAMENTO AV</c:v>
                </c:pt>
                <c:pt idx="24879">
                  <c:v>0000X N WASHTENAW AVE</c:v>
                </c:pt>
                <c:pt idx="24880">
                  <c:v>0000X S CALIFORNIA AV</c:v>
                </c:pt>
                <c:pt idx="24881">
                  <c:v>0000X S CHECKPOINT ST</c:v>
                </c:pt>
                <c:pt idx="24882">
                  <c:v>0000X S CTA PEDWAY ST</c:v>
                </c:pt>
                <c:pt idx="24883">
                  <c:v>0000X S DESPLAINES ST</c:v>
                </c:pt>
                <c:pt idx="24884">
                  <c:v>0000X S KILPATRICK AV</c:v>
                </c:pt>
                <c:pt idx="24885">
                  <c:v>0000X S LEAMINGTON AV</c:v>
                </c:pt>
                <c:pt idx="24886">
                  <c:v>0000X S NFIDENTIAL ST</c:v>
                </c:pt>
                <c:pt idx="24887">
                  <c:v>0000X S RIVERSIDE PLZ</c:v>
                </c:pt>
                <c:pt idx="24888">
                  <c:v>0000X S SACRAMENTO BL</c:v>
                </c:pt>
                <c:pt idx="24889">
                  <c:v>0000X S SPAULDING AVE</c:v>
                </c:pt>
                <c:pt idx="24890">
                  <c:v>0000X W CITY TOWER ST</c:v>
                </c:pt>
                <c:pt idx="24891">
                  <c:v>0000X W CONGRESS PKWY</c:v>
                </c:pt>
                <c:pt idx="24892">
                  <c:v>0000X W WASHINGTON ST</c:v>
                </c:pt>
                <c:pt idx="24893">
                  <c:v>001XX E CHICAGO RIVER</c:v>
                </c:pt>
                <c:pt idx="24894">
                  <c:v>001XX E GARFIELD BLVD</c:v>
                </c:pt>
                <c:pt idx="24895">
                  <c:v>001XX E LAKE SHORE DR</c:v>
                </c:pt>
                <c:pt idx="24896">
                  <c:v>001XX N CALIFORNIA AV</c:v>
                </c:pt>
                <c:pt idx="24897">
                  <c:v>001XX N DESPLAINES ST</c:v>
                </c:pt>
                <c:pt idx="24898">
                  <c:v>001XX N KILPATRICK AV</c:v>
                </c:pt>
                <c:pt idx="24899">
                  <c:v>001XX N LEAMINGTON AV</c:v>
                </c:pt>
                <c:pt idx="24900">
                  <c:v>001XX N RIVERSIDE PLZ</c:v>
                </c:pt>
                <c:pt idx="24901">
                  <c:v>001XX N SACRAMENTO BL</c:v>
                </c:pt>
                <c:pt idx="24902">
                  <c:v>001XX S FRANCISCO AVE</c:v>
                </c:pt>
                <c:pt idx="24903">
                  <c:v>001XX S LAKE SHORE DR</c:v>
                </c:pt>
                <c:pt idx="24904">
                  <c:v>001XX S MAPLEWOOD AVE</c:v>
                </c:pt>
                <c:pt idx="24905">
                  <c:v>001XX S SACRAMENTO AV</c:v>
                </c:pt>
                <c:pt idx="24906">
                  <c:v>001XX S WASHTENAW AVE</c:v>
                </c:pt>
                <c:pt idx="24907">
                  <c:v>001XX W DIVERSEY PKWY</c:v>
                </c:pt>
                <c:pt idx="24908">
                  <c:v>001XX W GARFIELD BLVD</c:v>
                </c:pt>
                <c:pt idx="24909">
                  <c:v>001XX W WASHINGTON BV</c:v>
                </c:pt>
                <c:pt idx="24910">
                  <c:v>002XX E KENSINGTON AV</c:v>
                </c:pt>
                <c:pt idx="24911">
                  <c:v>002XX N FAIRFIELD AVE</c:v>
                </c:pt>
                <c:pt idx="24912">
                  <c:v>002XX N FRANCISCO AVE</c:v>
                </c:pt>
                <c:pt idx="24913">
                  <c:v>002XX N LA CROSSE AVE</c:v>
                </c:pt>
                <c:pt idx="24914">
                  <c:v>002XX N LAKE SHORE DR</c:v>
                </c:pt>
                <c:pt idx="24915">
                  <c:v>002XX N MAPLEWOOD AVE</c:v>
                </c:pt>
                <c:pt idx="24916">
                  <c:v>002XX N MILWAUKEE AVE</c:v>
                </c:pt>
                <c:pt idx="24917">
                  <c:v>002XX N SACRAMENTO AV</c:v>
                </c:pt>
                <c:pt idx="24918">
                  <c:v>002XX N WASHTENAW AVE</c:v>
                </c:pt>
                <c:pt idx="24919">
                  <c:v>002XX S CALIFORNIA AV</c:v>
                </c:pt>
                <c:pt idx="24920">
                  <c:v>002XX S DESPLAINES ST</c:v>
                </c:pt>
                <c:pt idx="24921">
                  <c:v>002XX S KILPATRICK AV</c:v>
                </c:pt>
                <c:pt idx="24922">
                  <c:v>002XX S LEAMINGTON AV</c:v>
                </c:pt>
                <c:pt idx="24923">
                  <c:v>002XX S RIVERSIDE PLZ</c:v>
                </c:pt>
                <c:pt idx="24924">
                  <c:v>002XX S SACRAMENTO BL</c:v>
                </c:pt>
                <c:pt idx="24925">
                  <c:v>002XX S SPAULDING AVE</c:v>
                </c:pt>
                <c:pt idx="24926">
                  <c:v>002XX W EVERGREEN AVE</c:v>
                </c:pt>
                <c:pt idx="24927">
                  <c:v>002XX W WASHINGTON ST</c:v>
                </c:pt>
                <c:pt idx="24928">
                  <c:v>003XX E CHICAGO RIVER</c:v>
                </c:pt>
                <c:pt idx="24929">
                  <c:v>003XX E GARFIELD BLVD</c:v>
                </c:pt>
                <c:pt idx="24930">
                  <c:v>003XX N CALIFORNIA AV</c:v>
                </c:pt>
                <c:pt idx="24931">
                  <c:v>003XX N CLAREMONT AVE</c:v>
                </c:pt>
                <c:pt idx="24932">
                  <c:v>003XX N DESPLAINES ST</c:v>
                </c:pt>
                <c:pt idx="24933">
                  <c:v>003XX N KILPATRICK AV</c:v>
                </c:pt>
                <c:pt idx="24934">
                  <c:v>003XX N SACRAMENTO BL</c:v>
                </c:pt>
                <c:pt idx="24935">
                  <c:v>003XX S FRANCISCO AVE</c:v>
                </c:pt>
                <c:pt idx="24936">
                  <c:v>003XX S LAKE SHORE DR</c:v>
                </c:pt>
                <c:pt idx="24937">
                  <c:v>003XX S MAPLEWOOD AVE</c:v>
                </c:pt>
                <c:pt idx="24938">
                  <c:v>003XX S SACRAMENTO AV</c:v>
                </c:pt>
                <c:pt idx="24939">
                  <c:v>003XX S WASHTENAW AVE</c:v>
                </c:pt>
                <c:pt idx="24940">
                  <c:v>003XX W DIVERSEY PKWY</c:v>
                </c:pt>
                <c:pt idx="24941">
                  <c:v>003XX W GARFIELD BLVD</c:v>
                </c:pt>
                <c:pt idx="24942">
                  <c:v>003XX W ONTARIO ST ER</c:v>
                </c:pt>
                <c:pt idx="24943">
                  <c:v>003XX W WASHINGTON BV</c:v>
                </c:pt>
                <c:pt idx="24944">
                  <c:v>003XX W WELLINGTON AV</c:v>
                </c:pt>
                <c:pt idx="24945">
                  <c:v>004XX E KENSINGTON AV</c:v>
                </c:pt>
                <c:pt idx="24946">
                  <c:v>004XX N HERMITAGE AVE</c:v>
                </c:pt>
                <c:pt idx="24947">
                  <c:v>004XX N LAKE SHORE DR</c:v>
                </c:pt>
                <c:pt idx="24948">
                  <c:v>004XX N MARSHFIELD AV</c:v>
                </c:pt>
                <c:pt idx="24949">
                  <c:v>004XX N MILWAUKEE AVE</c:v>
                </c:pt>
                <c:pt idx="24950">
                  <c:v>004XX N SACRAMENTO AV</c:v>
                </c:pt>
                <c:pt idx="24951">
                  <c:v>004XX N SACRAMENTO SD</c:v>
                </c:pt>
                <c:pt idx="24952">
                  <c:v>004XX S CALIFORNIA AV</c:v>
                </c:pt>
                <c:pt idx="24953">
                  <c:v>004XX S DESPLAINES ST</c:v>
                </c:pt>
                <c:pt idx="24954">
                  <c:v>004XX S KILPATRICK AV</c:v>
                </c:pt>
                <c:pt idx="24955">
                  <c:v>004XX S SACRAMENTO BL</c:v>
                </c:pt>
                <c:pt idx="24956">
                  <c:v>004XX S SPAULDING AVE</c:v>
                </c:pt>
                <c:pt idx="24957">
                  <c:v>004XX W EVERGREEN AVE</c:v>
                </c:pt>
                <c:pt idx="24958">
                  <c:v>004XX W WASHINGTON ST</c:v>
                </c:pt>
                <c:pt idx="24959">
                  <c:v>004XX W WINNECONNA PW</c:v>
                </c:pt>
                <c:pt idx="24960">
                  <c:v>004XX W WRIGHTWOOD AV</c:v>
                </c:pt>
                <c:pt idx="24961">
                  <c:v>005XX E CHICAGO RIVER</c:v>
                </c:pt>
                <c:pt idx="24962">
                  <c:v>005XX E SOLIDARITY DR</c:v>
                </c:pt>
                <c:pt idx="24963">
                  <c:v>005XX N CALIFORNIA AV</c:v>
                </c:pt>
                <c:pt idx="24964">
                  <c:v>005XX N CLAREMONT AVE</c:v>
                </c:pt>
                <c:pt idx="24965">
                  <c:v>005XX N DESPLAINES ST</c:v>
                </c:pt>
                <c:pt idx="24966">
                  <c:v>005XX N LEAMINGTON AV</c:v>
                </c:pt>
                <c:pt idx="24967">
                  <c:v>005XX N MONTICELLO AV</c:v>
                </c:pt>
                <c:pt idx="24968">
                  <c:v>005XX N SACRAMENTO BL</c:v>
                </c:pt>
                <c:pt idx="24969">
                  <c:v>005XX N SPAULDING AVE</c:v>
                </c:pt>
                <c:pt idx="24970">
                  <c:v>005XX S FRANCISCO AVE</c:v>
                </c:pt>
                <c:pt idx="24971">
                  <c:v>005XX S LAKE SHORE DR</c:v>
                </c:pt>
                <c:pt idx="24972">
                  <c:v>005XX S MAPLEWOOD AVE</c:v>
                </c:pt>
                <c:pt idx="24973">
                  <c:v>005XX S SACRAMENTO AV</c:v>
                </c:pt>
                <c:pt idx="24974">
                  <c:v>005XX S WASHTENAW AVE</c:v>
                </c:pt>
                <c:pt idx="24975">
                  <c:v>005XX W DIVERSEY PKWY</c:v>
                </c:pt>
                <c:pt idx="24976">
                  <c:v>005XX W ENGLEWOOD AVE</c:v>
                </c:pt>
                <c:pt idx="24977">
                  <c:v>005XX W GARFIELD BLVD</c:v>
                </c:pt>
                <c:pt idx="24978">
                  <c:v>005XX W WASHINGTON BL</c:v>
                </c:pt>
                <c:pt idx="24979">
                  <c:v>005XX W WASHINGTON BV</c:v>
                </c:pt>
                <c:pt idx="24980">
                  <c:v>005XX W WELLINGTON AV</c:v>
                </c:pt>
                <c:pt idx="24981">
                  <c:v>006XX N KILBOURN  AVE</c:v>
                </c:pt>
                <c:pt idx="24982">
                  <c:v>006XX N LAKE SHORE DR</c:v>
                </c:pt>
                <c:pt idx="24983">
                  <c:v>006XX N MILWAUKEE AVE</c:v>
                </c:pt>
                <c:pt idx="24984">
                  <c:v>006XX N SACRAMENTO AV</c:v>
                </c:pt>
                <c:pt idx="24985">
                  <c:v>006XX N WASHTENAW AVE</c:v>
                </c:pt>
                <c:pt idx="24986">
                  <c:v>006XX S CALIFORNIA AV</c:v>
                </c:pt>
                <c:pt idx="24987">
                  <c:v>006XX S DAN RYAN EXPY</c:v>
                </c:pt>
                <c:pt idx="24988">
                  <c:v>006XX S DESPLAINES ST</c:v>
                </c:pt>
                <c:pt idx="24989">
                  <c:v>006XX S KILPATRICK AV</c:v>
                </c:pt>
                <c:pt idx="24990">
                  <c:v>006XX S SACRAMENTO BL</c:v>
                </c:pt>
                <c:pt idx="24991">
                  <c:v>006XX S SPAULDING AVE</c:v>
                </c:pt>
                <c:pt idx="24992">
                  <c:v>006XX S WINCHESTER AV</c:v>
                </c:pt>
                <c:pt idx="24993">
                  <c:v>006XX W BUCKINGHAM PL</c:v>
                </c:pt>
                <c:pt idx="24994">
                  <c:v>006XX W Buckingham Pl</c:v>
                </c:pt>
                <c:pt idx="24995">
                  <c:v>006XX W CONGRESS PKWY</c:v>
                </c:pt>
                <c:pt idx="24996">
                  <c:v>006XX W EVERGREEN AVE</c:v>
                </c:pt>
                <c:pt idx="24997">
                  <c:v>006XX W WRIGHTWOOD AV</c:v>
                </c:pt>
                <c:pt idx="24998">
                  <c:v>007XX E SOLIDARITY DR</c:v>
                </c:pt>
                <c:pt idx="24999">
                  <c:v>007XX N CALIFORNIA AV</c:v>
                </c:pt>
                <c:pt idx="25000">
                  <c:v>007XX N CHRISTIANA AV</c:v>
                </c:pt>
                <c:pt idx="25001">
                  <c:v>007XX N KILPATRICK AV</c:v>
                </c:pt>
                <c:pt idx="25002">
                  <c:v>007XX N LEAMINGTON AV</c:v>
                </c:pt>
                <c:pt idx="25003">
                  <c:v>007XX N MONTICELLO AV</c:v>
                </c:pt>
                <c:pt idx="25004">
                  <c:v>007XX N SACRAMENTO BL</c:v>
                </c:pt>
                <c:pt idx="25005">
                  <c:v>007XX N SPAULDING AVE</c:v>
                </c:pt>
                <c:pt idx="25006">
                  <c:v>007XX S FRANCISCO AVE</c:v>
                </c:pt>
                <c:pt idx="25007">
                  <c:v>007XX S LAKE SHORE DR</c:v>
                </c:pt>
                <c:pt idx="25008">
                  <c:v>007XX S MAPLEWOOD AVE</c:v>
                </c:pt>
                <c:pt idx="25009">
                  <c:v>007XX S SACRAMENTO AV</c:v>
                </c:pt>
                <c:pt idx="25010">
                  <c:v>007XX S WASHTENAW AVE</c:v>
                </c:pt>
                <c:pt idx="25011">
                  <c:v>007XX W CALIFORNIA TR</c:v>
                </c:pt>
                <c:pt idx="25012">
                  <c:v>007XX W DIVERSEY PKWY</c:v>
                </c:pt>
                <c:pt idx="25013">
                  <c:v>007XX W ENGLEWOOD AVE</c:v>
                </c:pt>
                <c:pt idx="25014">
                  <c:v>007XX W FULTON MARKET</c:v>
                </c:pt>
                <c:pt idx="25015">
                  <c:v>007XX W GARFIELD BLVD</c:v>
                </c:pt>
                <c:pt idx="25016">
                  <c:v>007XX W HUTCHINSON ST</c:v>
                </c:pt>
                <c:pt idx="25017">
                  <c:v>007XX W WASHINGTON BL</c:v>
                </c:pt>
                <c:pt idx="25018">
                  <c:v>007XX W WASHINGTON BV</c:v>
                </c:pt>
                <c:pt idx="25019">
                  <c:v>007XX W WELLINGTON AV</c:v>
                </c:pt>
                <c:pt idx="25020">
                  <c:v>008XX N CAMBRIDGE AVE</c:v>
                </c:pt>
                <c:pt idx="25021">
                  <c:v>008XX N CLEVELAND AVE</c:v>
                </c:pt>
                <c:pt idx="25022">
                  <c:v>008XX N FAIRFIELD AVE</c:v>
                </c:pt>
                <c:pt idx="25023">
                  <c:v>008XX N FRANCISCO AVE</c:v>
                </c:pt>
                <c:pt idx="25024">
                  <c:v>008XX N GREENVIEW AVE</c:v>
                </c:pt>
                <c:pt idx="25025">
                  <c:v>008XX N HERMITAGE AVE</c:v>
                </c:pt>
                <c:pt idx="25026">
                  <c:v>008XX N LAKE SHORE DR</c:v>
                </c:pt>
                <c:pt idx="25027">
                  <c:v>008XX N MAPLEWOOD AVE</c:v>
                </c:pt>
                <c:pt idx="25028">
                  <c:v>008XX N MARSHFIELD AV</c:v>
                </c:pt>
                <c:pt idx="25029">
                  <c:v>008XX N MASSASOIT AVE</c:v>
                </c:pt>
                <c:pt idx="25030">
                  <c:v>008XX N MILWAUKEE AVE</c:v>
                </c:pt>
                <c:pt idx="25031">
                  <c:v>008XX N SACRAMENTO AV</c:v>
                </c:pt>
                <c:pt idx="25032">
                  <c:v>008XX N SACRAMENTO SD</c:v>
                </c:pt>
                <c:pt idx="25033">
                  <c:v>008XX N WASHTENAW AVE</c:v>
                </c:pt>
                <c:pt idx="25034">
                  <c:v>008XX S CALIFORNIA AV</c:v>
                </c:pt>
                <c:pt idx="25035">
                  <c:v>008XX S CLAREMONT AVE</c:v>
                </c:pt>
                <c:pt idx="25036">
                  <c:v>008XX S DESPLAINES ST</c:v>
                </c:pt>
                <c:pt idx="25037">
                  <c:v>008XX S KILPATRICK AV</c:v>
                </c:pt>
                <c:pt idx="25038">
                  <c:v>008XX S SACRAMENTO BL</c:v>
                </c:pt>
                <c:pt idx="25039">
                  <c:v>008XX S SPAULDING AVE</c:v>
                </c:pt>
                <c:pt idx="25040">
                  <c:v>008XX W BUCKINGHAM PL</c:v>
                </c:pt>
                <c:pt idx="25041">
                  <c:v>008XX W CASTLEWOOD TR</c:v>
                </c:pt>
                <c:pt idx="25042">
                  <c:v>008XX W EVERGREEN AVE</c:v>
                </c:pt>
                <c:pt idx="25043">
                  <c:v>008XX W FULLERTON AVE</c:v>
                </c:pt>
                <c:pt idx="25044">
                  <c:v>008XX W WRIGHTWOOD AV</c:v>
                </c:pt>
                <c:pt idx="25045">
                  <c:v>009XX E SOLIDARITY DR</c:v>
                </c:pt>
                <c:pt idx="25046">
                  <c:v>009XX N CALIFORNIA AV</c:v>
                </c:pt>
                <c:pt idx="25047">
                  <c:v>009XX N KILPATRICK AV</c:v>
                </c:pt>
                <c:pt idx="25048">
                  <c:v>009XX N LEAMINGTON AV</c:v>
                </c:pt>
                <c:pt idx="25049">
                  <c:v>009XX N MONTICELLO AV</c:v>
                </c:pt>
                <c:pt idx="25050">
                  <c:v>009XX N SACRAMENTO BL</c:v>
                </c:pt>
                <c:pt idx="25051">
                  <c:v>009XX N SPAULDING AVE</c:v>
                </c:pt>
                <c:pt idx="25052">
                  <c:v>009XX N WINCHESTER AV</c:v>
                </c:pt>
                <c:pt idx="25053">
                  <c:v>009XX S FRANCISCO AVE</c:v>
                </c:pt>
                <c:pt idx="25054">
                  <c:v>009XX S MARSHFIELD AV</c:v>
                </c:pt>
                <c:pt idx="25055">
                  <c:v>009XX S SACRAMENTO AV</c:v>
                </c:pt>
                <c:pt idx="25056">
                  <c:v>009XX S WASHTENAW AVE</c:v>
                </c:pt>
                <c:pt idx="25057">
                  <c:v>009XX W BRYN MAWR AVE</c:v>
                </c:pt>
                <c:pt idx="25058">
                  <c:v>009XX W DIVERSEY PKWY</c:v>
                </c:pt>
                <c:pt idx="25059">
                  <c:v>009XX W FULTON MARKET</c:v>
                </c:pt>
                <c:pt idx="25060">
                  <c:v>009XX W Fulton Market</c:v>
                </c:pt>
                <c:pt idx="25061">
                  <c:v>009XX W GARFIELD BLVD</c:v>
                </c:pt>
                <c:pt idx="25062">
                  <c:v>009XX W GRANVILLE AVE</c:v>
                </c:pt>
                <c:pt idx="25063">
                  <c:v>009XX W SUNNYSIDE AVE</c:v>
                </c:pt>
                <c:pt idx="25064">
                  <c:v>009XX W WASHINGTON BL</c:v>
                </c:pt>
                <c:pt idx="25065">
                  <c:v>009XX W WASHINGTON BV</c:v>
                </c:pt>
                <c:pt idx="25066">
                  <c:v>009XX W WELLINGTON AV</c:v>
                </c:pt>
                <c:pt idx="25067">
                  <c:v>010XX N CALIFORNIA AV</c:v>
                </c:pt>
                <c:pt idx="25068">
                  <c:v>010XX N CHRISTIANA AV</c:v>
                </c:pt>
                <c:pt idx="25069">
                  <c:v>010XX N LEAMINGTON AV</c:v>
                </c:pt>
                <c:pt idx="25070">
                  <c:v>010XX N MONTICELLO AV</c:v>
                </c:pt>
                <c:pt idx="25071">
                  <c:v>010XX N SPAULDING AVE</c:v>
                </c:pt>
                <c:pt idx="25072">
                  <c:v>010XX N WINCHESTER AV</c:v>
                </c:pt>
                <c:pt idx="25073">
                  <c:v>010XX S FAIRFIELD AVE</c:v>
                </c:pt>
                <c:pt idx="25074">
                  <c:v>010XX S FRANCISCO AVE</c:v>
                </c:pt>
                <c:pt idx="25075">
                  <c:v>010XX S HERMITAGE AVE</c:v>
                </c:pt>
                <c:pt idx="25076">
                  <c:v>010XX S LAKE SHORE DR</c:v>
                </c:pt>
                <c:pt idx="25077">
                  <c:v>010XX S SACRAMENTO AV</c:v>
                </c:pt>
                <c:pt idx="25078">
                  <c:v>010XX S WASHTENAW AVE</c:v>
                </c:pt>
                <c:pt idx="25079">
                  <c:v>010XX W BRYN MAWR AVE</c:v>
                </c:pt>
                <c:pt idx="25080">
                  <c:v>010XX W DIVERSEY PKWY</c:v>
                </c:pt>
                <c:pt idx="25081">
                  <c:v>010XX W FULTON MARKET</c:v>
                </c:pt>
                <c:pt idx="25082">
                  <c:v>010XX W GARFIELD BLVD</c:v>
                </c:pt>
                <c:pt idx="25083">
                  <c:v>010XX W GRANVILLE AVE</c:v>
                </c:pt>
                <c:pt idx="25084">
                  <c:v>010XX W SUNNYSIDE AVE</c:v>
                </c:pt>
                <c:pt idx="25085">
                  <c:v>010XX W WASHINGTON BL</c:v>
                </c:pt>
                <c:pt idx="25086">
                  <c:v>010XX W WASHINGTON BV</c:v>
                </c:pt>
                <c:pt idx="25087">
                  <c:v>010XX W WELLINGTON AV</c:v>
                </c:pt>
                <c:pt idx="25088">
                  <c:v>011XX N CAMBRIDGE AVE</c:v>
                </c:pt>
                <c:pt idx="25089">
                  <c:v>011XX N CLEVELAND AVE</c:v>
                </c:pt>
                <c:pt idx="25090">
                  <c:v>011XX N FRANCISCO AVE</c:v>
                </c:pt>
                <c:pt idx="25091">
                  <c:v>011XX N HERMITAGE AVE</c:v>
                </c:pt>
                <c:pt idx="25092">
                  <c:v>011XX N LAKE SHORE DR</c:v>
                </c:pt>
                <c:pt idx="25093">
                  <c:v>011XX N MARSHFIELD AV</c:v>
                </c:pt>
                <c:pt idx="25094">
                  <c:v>011XX N MASSASOIT AVE</c:v>
                </c:pt>
                <c:pt idx="25095">
                  <c:v>011XX N MILWAUKEE AVE</c:v>
                </c:pt>
                <c:pt idx="25096">
                  <c:v>011XX N SACRAMENTO AV</c:v>
                </c:pt>
                <c:pt idx="25097">
                  <c:v>011XX N WASHTENAW AVE</c:v>
                </c:pt>
                <c:pt idx="25098">
                  <c:v>011XX S CALIFORNIA AV</c:v>
                </c:pt>
                <c:pt idx="25099">
                  <c:v>011XX S DESPLAINES ST</c:v>
                </c:pt>
                <c:pt idx="25100">
                  <c:v>011XX S SACRAMENTO BL</c:v>
                </c:pt>
                <c:pt idx="25101">
                  <c:v>011XX S SPAULDING AVE</c:v>
                </c:pt>
                <c:pt idx="25102">
                  <c:v>011XX W ARTHINGTON ST</c:v>
                </c:pt>
                <c:pt idx="25103">
                  <c:v>011XX W CONGRESS PKWY</c:v>
                </c:pt>
                <c:pt idx="25104">
                  <c:v>011XX W FULLERTON AVE</c:v>
                </c:pt>
                <c:pt idx="25105">
                  <c:v>011XX W HOLLYWOOD AVE</c:v>
                </c:pt>
                <c:pt idx="25106">
                  <c:v>011XX W THORNDALE AVE</c:v>
                </c:pt>
                <c:pt idx="25107">
                  <c:v>011XX W WASHBURNE AVE</c:v>
                </c:pt>
                <c:pt idx="25108">
                  <c:v>011XX W WRIGHTWOOD AV</c:v>
                </c:pt>
                <c:pt idx="25109">
                  <c:v>012XX N CALIFORNIA AV</c:v>
                </c:pt>
                <c:pt idx="25110">
                  <c:v>012XX N MONTICELLO AV</c:v>
                </c:pt>
                <c:pt idx="25111">
                  <c:v>012XX N SPAULDING AVE</c:v>
                </c:pt>
                <c:pt idx="25112">
                  <c:v>012XX S CALIFORNIA BL</c:v>
                </c:pt>
                <c:pt idx="25113">
                  <c:v>012XX S CHICAGO RIVER</c:v>
                </c:pt>
                <c:pt idx="25114">
                  <c:v>012XX S FAIRFIELD AVE</c:v>
                </c:pt>
                <c:pt idx="25115">
                  <c:v>012XX S LAKE SHORE DR</c:v>
                </c:pt>
                <c:pt idx="25116">
                  <c:v>012XX S SACRAMENTO AV</c:v>
                </c:pt>
                <c:pt idx="25117">
                  <c:v>012XX S WASHTENAW AVE</c:v>
                </c:pt>
                <c:pt idx="25118">
                  <c:v>012XX W BRYN MAWR AVE</c:v>
                </c:pt>
                <c:pt idx="25119">
                  <c:v>012XX W DIVERSEY PKWY</c:v>
                </c:pt>
                <c:pt idx="25120">
                  <c:v>012XX W FULTON MARKET</c:v>
                </c:pt>
                <c:pt idx="25121">
                  <c:v>012XX W GARFIELD BLVD</c:v>
                </c:pt>
                <c:pt idx="25122">
                  <c:v>012XX W GRANVILLE AVE</c:v>
                </c:pt>
                <c:pt idx="25123">
                  <c:v>012XX W SUNNYSIDE AVE</c:v>
                </c:pt>
                <c:pt idx="25124">
                  <c:v>012XX W WASHINGTON BL</c:v>
                </c:pt>
                <c:pt idx="25125">
                  <c:v>012XX W WASHINGTON BV</c:v>
                </c:pt>
                <c:pt idx="25126">
                  <c:v>012XX W WELLINGTON AV</c:v>
                </c:pt>
                <c:pt idx="25127">
                  <c:v>013XX N CLEVELAND AVE</c:v>
                </c:pt>
                <c:pt idx="25128">
                  <c:v>013XX N GREENVIEW AVE</c:v>
                </c:pt>
                <c:pt idx="25129">
                  <c:v>013XX N LAKE SHORE DR</c:v>
                </c:pt>
                <c:pt idx="25130">
                  <c:v>013XX N MAPLEWOOD AVE</c:v>
                </c:pt>
                <c:pt idx="25131">
                  <c:v>013XX N MASSASOIT AVE</c:v>
                </c:pt>
                <c:pt idx="25132">
                  <c:v>013XX N MILWAUKEE AVE</c:v>
                </c:pt>
                <c:pt idx="25133">
                  <c:v>013XX N NORTH PARK AV</c:v>
                </c:pt>
                <c:pt idx="25134">
                  <c:v>013XX N WASHTENAW AVE</c:v>
                </c:pt>
                <c:pt idx="25135">
                  <c:v>013XX S CALIFORNIA AV</c:v>
                </c:pt>
                <c:pt idx="25136">
                  <c:v>013XX S CHRISTIANA AV</c:v>
                </c:pt>
                <c:pt idx="25137">
                  <c:v>013XX S CLAREMONT AVE</c:v>
                </c:pt>
                <c:pt idx="25138">
                  <c:v>013XX S SACRAMENTO DR</c:v>
                </c:pt>
                <c:pt idx="25139">
                  <c:v>013XX S SPAULDING AVE</c:v>
                </c:pt>
                <c:pt idx="25140">
                  <c:v>013XX W ARTHINGTON ST</c:v>
                </c:pt>
                <c:pt idx="25141">
                  <c:v>013XX W BIRCHWOOD AVE</c:v>
                </c:pt>
                <c:pt idx="25142">
                  <c:v>013XX W CONGRESS PKWY</c:v>
                </c:pt>
                <c:pt idx="25143">
                  <c:v>013XX W EVERGREEN AVE</c:v>
                </c:pt>
                <c:pt idx="25144">
                  <c:v>013XX W FULLERTON AVE</c:v>
                </c:pt>
                <c:pt idx="25145">
                  <c:v>013XX W GREENLEAF AVE</c:v>
                </c:pt>
                <c:pt idx="25146">
                  <c:v>013XX W HOLLYWOOD AVE</c:v>
                </c:pt>
                <c:pt idx="25147">
                  <c:v>013XX W THORNDALE AVE</c:v>
                </c:pt>
                <c:pt idx="25148">
                  <c:v>013XX W WASHBURNE AVE</c:v>
                </c:pt>
                <c:pt idx="25149">
                  <c:v>013XX W WRIGHTWOOD AV</c:v>
                </c:pt>
                <c:pt idx="25150">
                  <c:v>014XX N CALIFORNIA AV</c:v>
                </c:pt>
                <c:pt idx="25151">
                  <c:v>014XX N CLAREMONT AVE</c:v>
                </c:pt>
                <c:pt idx="25152">
                  <c:v>014XX N ELK GROVE AVE</c:v>
                </c:pt>
                <c:pt idx="25153">
                  <c:v>014XX N KILPATRICK AV</c:v>
                </c:pt>
                <c:pt idx="25154">
                  <c:v>014XX N LEAMINGTON AV</c:v>
                </c:pt>
                <c:pt idx="25155">
                  <c:v>014XX N MAYFIELD  AVE</c:v>
                </c:pt>
                <c:pt idx="25156">
                  <c:v>014XX N MONTICELLO AV</c:v>
                </c:pt>
                <c:pt idx="25157">
                  <c:v>014XX N SPAULDING AVE</c:v>
                </c:pt>
                <c:pt idx="25158">
                  <c:v>014XX S CALIFORNIA BL</c:v>
                </c:pt>
                <c:pt idx="25159">
                  <c:v>014XX S FAIRFIELD AVE</c:v>
                </c:pt>
                <c:pt idx="25160">
                  <c:v>014XX S LAKE SHORE DR</c:v>
                </c:pt>
                <c:pt idx="25161">
                  <c:v>014XX S LYNN WHITE DR</c:v>
                </c:pt>
                <c:pt idx="25162">
                  <c:v>014XX S SACRAMENTO AV</c:v>
                </c:pt>
                <c:pt idx="25163">
                  <c:v>014XX S WASHTENAW AVE</c:v>
                </c:pt>
                <c:pt idx="25164">
                  <c:v>014XX W BRYN MAWR AVE</c:v>
                </c:pt>
                <c:pt idx="25165">
                  <c:v>014XX W DIVERSEY PKWY</c:v>
                </c:pt>
                <c:pt idx="25166">
                  <c:v>014XX W EDGEWATER AVE</c:v>
                </c:pt>
                <c:pt idx="25167">
                  <c:v>014XX W GARFIELD BLVD</c:v>
                </c:pt>
                <c:pt idx="25168">
                  <c:v>014XX W GRANVILLE AVE</c:v>
                </c:pt>
                <c:pt idx="25169">
                  <c:v>014XX W HUTCHINSON ST</c:v>
                </c:pt>
                <c:pt idx="25170">
                  <c:v>014XX W PENSACOLA AVE</c:v>
                </c:pt>
                <c:pt idx="25171">
                  <c:v>014XX W SUMMERDALE AV</c:v>
                </c:pt>
                <c:pt idx="25172">
                  <c:v>014XX W SUNNYSIDE AVE</c:v>
                </c:pt>
                <c:pt idx="25173">
                  <c:v>014XX W WASHINGTON BL</c:v>
                </c:pt>
                <c:pt idx="25174">
                  <c:v>014XX W WASHINGTON BV</c:v>
                </c:pt>
                <c:pt idx="25175">
                  <c:v>014XX W WELLINGTON AV</c:v>
                </c:pt>
                <c:pt idx="25176">
                  <c:v>015XX N CLEVELAND AVE</c:v>
                </c:pt>
                <c:pt idx="25177">
                  <c:v>015XX N DEARBORN PKWY</c:v>
                </c:pt>
                <c:pt idx="25178">
                  <c:v>015XX N FAIRFIELD AVE</c:v>
                </c:pt>
                <c:pt idx="25179">
                  <c:v>015XX N GREENVIEW AVE</c:v>
                </c:pt>
                <c:pt idx="25180">
                  <c:v>015XX N LAKE SHORE DR</c:v>
                </c:pt>
                <c:pt idx="25181">
                  <c:v>015XX N MAPLEWOOD AVE</c:v>
                </c:pt>
                <c:pt idx="25182">
                  <c:v>015XX N MASSASOIT AVE</c:v>
                </c:pt>
                <c:pt idx="25183">
                  <c:v>015XX N MILWAUKEE AVE</c:v>
                </c:pt>
                <c:pt idx="25184">
                  <c:v>015XX N NORTH PARK AV</c:v>
                </c:pt>
                <c:pt idx="25185">
                  <c:v>015XX N SHEFFIELD AVE</c:v>
                </c:pt>
                <c:pt idx="25186">
                  <c:v>015XX N WASHTENAW AVE</c:v>
                </c:pt>
                <c:pt idx="25187">
                  <c:v>015XX S CALIFORNIA AV</c:v>
                </c:pt>
                <c:pt idx="25188">
                  <c:v>015XX S CHRISTIANA AV</c:v>
                </c:pt>
                <c:pt idx="25189">
                  <c:v>015XX S SACRAMENTO DR</c:v>
                </c:pt>
                <c:pt idx="25190">
                  <c:v>015XX S SPAULDING AVE</c:v>
                </c:pt>
                <c:pt idx="25191">
                  <c:v>015XX W BIRCHWOOD AVE</c:v>
                </c:pt>
                <c:pt idx="25192">
                  <c:v>015XX W CONGRESS PKWY</c:v>
                </c:pt>
                <c:pt idx="25193">
                  <c:v>015XX W FULLERTON AVE</c:v>
                </c:pt>
                <c:pt idx="25194">
                  <c:v>015XX W GREENLEAF AVE</c:v>
                </c:pt>
                <c:pt idx="25195">
                  <c:v>015XX W HOLLYWOOD AVE</c:v>
                </c:pt>
                <c:pt idx="25196">
                  <c:v>015XX W SCHREIBER AVE</c:v>
                </c:pt>
                <c:pt idx="25197">
                  <c:v>015XX W THORNDALE AVE</c:v>
                </c:pt>
                <c:pt idx="25198">
                  <c:v>015XX W WASHBURNE AVE</c:v>
                </c:pt>
                <c:pt idx="25199">
                  <c:v>015XX W WRIGHTWOOD AV</c:v>
                </c:pt>
                <c:pt idx="25200">
                  <c:v>016XX N CALIFORNIA AV</c:v>
                </c:pt>
                <c:pt idx="25201">
                  <c:v>016XX N CLAREMONT AVE</c:v>
                </c:pt>
                <c:pt idx="25202">
                  <c:v>016XX N HUMBOLDT BLVD</c:v>
                </c:pt>
                <c:pt idx="25203">
                  <c:v>016XX N KILPATRICK AV</c:v>
                </c:pt>
                <c:pt idx="25204">
                  <c:v>016XX N MONTICELLO AV</c:v>
                </c:pt>
                <c:pt idx="25205">
                  <c:v>016XX N SPAULDING AVE</c:v>
                </c:pt>
                <c:pt idx="25206">
                  <c:v>016XX N WINCHESTER AV</c:v>
                </c:pt>
                <c:pt idx="25207">
                  <c:v>016XX S FAIRFIELD AVE</c:v>
                </c:pt>
                <c:pt idx="25208">
                  <c:v>016XX S LAKE SHORE DR</c:v>
                </c:pt>
                <c:pt idx="25209">
                  <c:v>016XX S LYNN WHITE DR</c:v>
                </c:pt>
                <c:pt idx="25210">
                  <c:v>016XX S MARSHFIELD AV</c:v>
                </c:pt>
                <c:pt idx="25211">
                  <c:v>016XX S WASHTENAW AVE</c:v>
                </c:pt>
                <c:pt idx="25212">
                  <c:v>016XX W BRYN MAWR AVE</c:v>
                </c:pt>
                <c:pt idx="25213">
                  <c:v>016XX W CHICAGO RIVER</c:v>
                </c:pt>
                <c:pt idx="25214">
                  <c:v>016XX W DIVERSEY PKWY</c:v>
                </c:pt>
                <c:pt idx="25215">
                  <c:v>016XX W EDGEWATER AVE</c:v>
                </c:pt>
                <c:pt idx="25216">
                  <c:v>016XX W GARFIELD BLVD</c:v>
                </c:pt>
                <c:pt idx="25217">
                  <c:v>016XX W GRANVILLE AVE</c:v>
                </c:pt>
                <c:pt idx="25218">
                  <c:v>016XX W SUMMERDALE AV</c:v>
                </c:pt>
                <c:pt idx="25219">
                  <c:v>016XX W SUNNYSIDE AVE</c:v>
                </c:pt>
                <c:pt idx="25220">
                  <c:v>016XX W WASHINGTON BL</c:v>
                </c:pt>
                <c:pt idx="25221">
                  <c:v>016XX W WASHINGTON BV</c:v>
                </c:pt>
                <c:pt idx="25222">
                  <c:v>016XX W WELLINGTON AV</c:v>
                </c:pt>
                <c:pt idx="25223">
                  <c:v>017XX N CLEVELAND AVE</c:v>
                </c:pt>
                <c:pt idx="25224">
                  <c:v>017XX N FAIRFIELD AVE</c:v>
                </c:pt>
                <c:pt idx="25225">
                  <c:v>017XX N FRANCISCO AVE</c:v>
                </c:pt>
                <c:pt idx="25226">
                  <c:v>017XX N HERMITAGE AVE</c:v>
                </c:pt>
                <c:pt idx="25227">
                  <c:v>017XX N LAKE SHORE DR</c:v>
                </c:pt>
                <c:pt idx="25228">
                  <c:v>017XX N MAPLEWOOD AVE</c:v>
                </c:pt>
                <c:pt idx="25229">
                  <c:v>017XX N MARSHFIELD AV</c:v>
                </c:pt>
                <c:pt idx="25230">
                  <c:v>017XX N MC VICKER AVE</c:v>
                </c:pt>
                <c:pt idx="25231">
                  <c:v>017XX N MILWAUKEE AVE</c:v>
                </c:pt>
                <c:pt idx="25232">
                  <c:v>017XX N NASHVILLE AVE</c:v>
                </c:pt>
                <c:pt idx="25233">
                  <c:v>017XX N NEWCASTLE AVE</c:v>
                </c:pt>
                <c:pt idx="25234">
                  <c:v>017XX N NORTH PARK AV</c:v>
                </c:pt>
                <c:pt idx="25235">
                  <c:v>017XX N RUTHERFORD AV</c:v>
                </c:pt>
                <c:pt idx="25236">
                  <c:v>017XX N SHEFFIELD AVE</c:v>
                </c:pt>
                <c:pt idx="25237">
                  <c:v>017XX N WASHTENAW AVE</c:v>
                </c:pt>
                <c:pt idx="25238">
                  <c:v>017XX N WINNEBAGO AVE</c:v>
                </c:pt>
                <c:pt idx="25239">
                  <c:v>017XX S DESPLAINES ST</c:v>
                </c:pt>
                <c:pt idx="25240">
                  <c:v>017XX S SACRAMENTO DR</c:v>
                </c:pt>
                <c:pt idx="25241">
                  <c:v>017XX W BIRCHWOOD AVE</c:v>
                </c:pt>
                <c:pt idx="25242">
                  <c:v>017XX W CONGRESS PKWY</c:v>
                </c:pt>
                <c:pt idx="25243">
                  <c:v>017XX W FULLERTON AVE</c:v>
                </c:pt>
                <c:pt idx="25244">
                  <c:v>017XX W GREENLEAF AVE</c:v>
                </c:pt>
                <c:pt idx="25245">
                  <c:v>017XX W SCHREIBER AVE</c:v>
                </c:pt>
                <c:pt idx="25246">
                  <c:v>017XX W THORNDALE AVE</c:v>
                </c:pt>
                <c:pt idx="25247">
                  <c:v>017XX W WASHBURNE AVE</c:v>
                </c:pt>
                <c:pt idx="25248">
                  <c:v>017XX W WRIGHTWOOD AV</c:v>
                </c:pt>
                <c:pt idx="25249">
                  <c:v>018XX N CALIFORNIA AV</c:v>
                </c:pt>
                <c:pt idx="25250">
                  <c:v>018XX N HUMBOLDT BLVD</c:v>
                </c:pt>
                <c:pt idx="25251">
                  <c:v>018XX N MONTICELLO AV</c:v>
                </c:pt>
                <c:pt idx="25252">
                  <c:v>018XX N SPAULDING AVE</c:v>
                </c:pt>
                <c:pt idx="25253">
                  <c:v>018XX N WINCHESTER AV</c:v>
                </c:pt>
                <c:pt idx="25254">
                  <c:v>018XX S CANALPORT AVE</c:v>
                </c:pt>
                <c:pt idx="25255">
                  <c:v>018XX S FAIRFIELD AVE</c:v>
                </c:pt>
                <c:pt idx="25256">
                  <c:v>018XX S LAKE SHORE DR</c:v>
                </c:pt>
                <c:pt idx="25257">
                  <c:v>018XX S MARSHFIELD AV</c:v>
                </c:pt>
                <c:pt idx="25258">
                  <c:v>018XX S SACRAMENTO AV</c:v>
                </c:pt>
                <c:pt idx="25259">
                  <c:v>018XX S WASHTENAW AVE</c:v>
                </c:pt>
                <c:pt idx="25260">
                  <c:v>018XX S WENTWORTH AVE</c:v>
                </c:pt>
                <c:pt idx="25261">
                  <c:v>018XX W BRYN MAWR AVE</c:v>
                </c:pt>
                <c:pt idx="25262">
                  <c:v>018XX W DIVERSEY PKWY</c:v>
                </c:pt>
                <c:pt idx="25263">
                  <c:v>018XX W GARFIELD BLVD</c:v>
                </c:pt>
                <c:pt idx="25264">
                  <c:v>018XX W GRANVILLE AVE</c:v>
                </c:pt>
                <c:pt idx="25265">
                  <c:v>018XX W LARCHMONT AVE</c:v>
                </c:pt>
                <c:pt idx="25266">
                  <c:v>018XX W PATTERSON AVE</c:v>
                </c:pt>
                <c:pt idx="25267">
                  <c:v>018XX W SUMMERDALE AV</c:v>
                </c:pt>
                <c:pt idx="25268">
                  <c:v>018XX W SUNNYSIDE AVE</c:v>
                </c:pt>
                <c:pt idx="25269">
                  <c:v>018XX W WASHINGTON BL</c:v>
                </c:pt>
                <c:pt idx="25270">
                  <c:v>018XX W WASHINGTON BV</c:v>
                </c:pt>
                <c:pt idx="25271">
                  <c:v>018XX W WELLINGTON AV</c:v>
                </c:pt>
                <c:pt idx="25272">
                  <c:v>019XX N CLEVELAND AVE</c:v>
                </c:pt>
                <c:pt idx="25273">
                  <c:v>019XX N FAIRFIELD AVE</c:v>
                </c:pt>
                <c:pt idx="25274">
                  <c:v>019XX N FRANCISCO AVE</c:v>
                </c:pt>
                <c:pt idx="25275">
                  <c:v>019XX N HERMITAGE AVE</c:v>
                </c:pt>
                <c:pt idx="25276">
                  <c:v>019XX N LA CROSSE AVE</c:v>
                </c:pt>
                <c:pt idx="25277">
                  <c:v>019XX N MILWAUKEE AVE</c:v>
                </c:pt>
                <c:pt idx="25278">
                  <c:v>019XX N NASHVILLE AVE</c:v>
                </c:pt>
                <c:pt idx="25279">
                  <c:v>019XX N NEWCASTLE AVE</c:v>
                </c:pt>
                <c:pt idx="25280">
                  <c:v>019XX N RUTHERFORD AV</c:v>
                </c:pt>
                <c:pt idx="25281">
                  <c:v>019XX N SHEFFIELD AVE</c:v>
                </c:pt>
                <c:pt idx="25282">
                  <c:v>019XX N SOUTHPORT AVE</c:v>
                </c:pt>
                <c:pt idx="25283">
                  <c:v>019XX N WASHTENAW AVE</c:v>
                </c:pt>
                <c:pt idx="25284">
                  <c:v>019XX S CALIFORNIA AV</c:v>
                </c:pt>
                <c:pt idx="25285">
                  <c:v>019XX S CHRISTIANA AV</c:v>
                </c:pt>
                <c:pt idx="25286">
                  <c:v>019XX S DESPLAINES ST</c:v>
                </c:pt>
                <c:pt idx="25287">
                  <c:v>019XX S SPAULDING AVE</c:v>
                </c:pt>
                <c:pt idx="25288">
                  <c:v>019XX W BIRCHWOOD AVE</c:v>
                </c:pt>
                <c:pt idx="25289">
                  <c:v>019XX W CONGRESS PKWY</c:v>
                </c:pt>
                <c:pt idx="25290">
                  <c:v>019XX W EVERGREEN AVE</c:v>
                </c:pt>
                <c:pt idx="25291">
                  <c:v>019XX W FULLERTON AVE</c:v>
                </c:pt>
                <c:pt idx="25292">
                  <c:v>019XX W GREENLEAF AVE</c:v>
                </c:pt>
                <c:pt idx="25293">
                  <c:v>019XX W LAWRENCE  AVE</c:v>
                </c:pt>
                <c:pt idx="25294">
                  <c:v>019XX W WASHBURNE AVE</c:v>
                </c:pt>
                <c:pt idx="25295">
                  <c:v>020XX N CLEVELAND AVE</c:v>
                </c:pt>
                <c:pt idx="25296">
                  <c:v>020XX N LA CROSSE AVE</c:v>
                </c:pt>
                <c:pt idx="25297">
                  <c:v>020XX N LAKE SHORE DR</c:v>
                </c:pt>
                <c:pt idx="25298">
                  <c:v>020XX N MILWAUKEE AVE</c:v>
                </c:pt>
                <c:pt idx="25299">
                  <c:v>020XX N NEWCASTLE AVE</c:v>
                </c:pt>
                <c:pt idx="25300">
                  <c:v>020XX N SHEFFIELD AVE</c:v>
                </c:pt>
                <c:pt idx="25301">
                  <c:v>020XX N SOUTHPORT AVE</c:v>
                </c:pt>
                <c:pt idx="25302">
                  <c:v>020XX S CALIFORNIA AV</c:v>
                </c:pt>
                <c:pt idx="25303">
                  <c:v>020XX S DESPLAINES ST</c:v>
                </c:pt>
                <c:pt idx="25304">
                  <c:v>020XX S SPAULDING AVE</c:v>
                </c:pt>
                <c:pt idx="25305">
                  <c:v>020XX W BIRCHWOOD AVE</c:v>
                </c:pt>
                <c:pt idx="25306">
                  <c:v>020XX W CONGRESS PKWY</c:v>
                </c:pt>
                <c:pt idx="25307">
                  <c:v>020XX W EVERGREEN AVE</c:v>
                </c:pt>
                <c:pt idx="25308">
                  <c:v>020XX W FULLERTON AVE</c:v>
                </c:pt>
                <c:pt idx="25309">
                  <c:v>020XX W GREENLEAF AVE</c:v>
                </c:pt>
                <c:pt idx="25310">
                  <c:v>020XX W WASHBURNE AVE</c:v>
                </c:pt>
                <c:pt idx="25311">
                  <c:v>021XX N CALIFORNIA AV</c:v>
                </c:pt>
                <c:pt idx="25312">
                  <c:v>021XX N CLAREMONT AVE</c:v>
                </c:pt>
                <c:pt idx="25313">
                  <c:v>021XX N HUMBOLDT BLVD</c:v>
                </c:pt>
                <c:pt idx="25314">
                  <c:v>021XX N KILPATRICK AV</c:v>
                </c:pt>
                <c:pt idx="25315">
                  <c:v>021XX N LEAMINGTON AV</c:v>
                </c:pt>
                <c:pt idx="25316">
                  <c:v>021XX N SPAULDING AVE</c:v>
                </c:pt>
                <c:pt idx="25317">
                  <c:v>021XX N WINCHESTER AV</c:v>
                </c:pt>
                <c:pt idx="25318">
                  <c:v>021XX S CANALPORT AVE</c:v>
                </c:pt>
                <c:pt idx="25319">
                  <c:v>021XX S Canalport ave</c:v>
                </c:pt>
                <c:pt idx="25320">
                  <c:v>021XX S FAIRFIELD AVE</c:v>
                </c:pt>
                <c:pt idx="25321">
                  <c:v>021XX S MARSHALL BLVD</c:v>
                </c:pt>
                <c:pt idx="25322">
                  <c:v>021XX S PRINCETON AVE</c:v>
                </c:pt>
                <c:pt idx="25323">
                  <c:v>021XX S WASHTENAW AVE</c:v>
                </c:pt>
                <c:pt idx="25324">
                  <c:v>021XX S WENTWORTH AVE</c:v>
                </c:pt>
                <c:pt idx="25325">
                  <c:v>021XX W CHARLESTON ST</c:v>
                </c:pt>
                <c:pt idx="25326">
                  <c:v>021XX W CHURCHILL ROW</c:v>
                </c:pt>
                <c:pt idx="25327">
                  <c:v>021XX W DIVERSEY PKWY</c:v>
                </c:pt>
                <c:pt idx="25328">
                  <c:v>021XX W GARFIELD BLVD</c:v>
                </c:pt>
                <c:pt idx="25329">
                  <c:v>021XX W GRANVILLE AVE</c:v>
                </c:pt>
                <c:pt idx="25330">
                  <c:v>021XX W PENSACOLA AVE</c:v>
                </c:pt>
                <c:pt idx="25331">
                  <c:v>021XX W SUMMERDALE AV</c:v>
                </c:pt>
                <c:pt idx="25332">
                  <c:v>021XX W SUNNYSIDE AVE</c:v>
                </c:pt>
                <c:pt idx="25333">
                  <c:v>021XX W WASHINGTON BL</c:v>
                </c:pt>
                <c:pt idx="25334">
                  <c:v>021XX W WASHINGTON BV</c:v>
                </c:pt>
                <c:pt idx="25335">
                  <c:v>021XX W WELLINGTON AV</c:v>
                </c:pt>
                <c:pt idx="25336">
                  <c:v>022XX N CLEVELAND AVE</c:v>
                </c:pt>
                <c:pt idx="25337">
                  <c:v>022XX N GREENVIEW AVE</c:v>
                </c:pt>
                <c:pt idx="25338">
                  <c:v>022XX N LA CROSSE AVE</c:v>
                </c:pt>
                <c:pt idx="25339">
                  <c:v>022XX N LAKE SHORE DR</c:v>
                </c:pt>
                <c:pt idx="25340">
                  <c:v>022XX N MAPLEWOOD AVE</c:v>
                </c:pt>
                <c:pt idx="25341">
                  <c:v>022XX N MC VICKER AVE</c:v>
                </c:pt>
                <c:pt idx="25342">
                  <c:v>022XX N MILWAUKEE AVE</c:v>
                </c:pt>
                <c:pt idx="25343">
                  <c:v>022XX N SACRAMENTO AV</c:v>
                </c:pt>
                <c:pt idx="25344">
                  <c:v>022XX N SHEFFIELD AVE</c:v>
                </c:pt>
                <c:pt idx="25345">
                  <c:v>022XX N SOUTHPORT AVE</c:v>
                </c:pt>
                <c:pt idx="25346">
                  <c:v>022XX N WASHTENAW AVE</c:v>
                </c:pt>
                <c:pt idx="25347">
                  <c:v>022XX S CALIFORNIA AV</c:v>
                </c:pt>
                <c:pt idx="25348">
                  <c:v>022XX S CHRISTIANA AV</c:v>
                </c:pt>
                <c:pt idx="25349">
                  <c:v>022XX S SPAULDING AVE</c:v>
                </c:pt>
                <c:pt idx="25350">
                  <c:v>022XX W BIRCHWOOD AVE</c:v>
                </c:pt>
                <c:pt idx="25351">
                  <c:v>022XX W CONGRESS PKWY</c:v>
                </c:pt>
                <c:pt idx="25352">
                  <c:v>022XX W FULLERTON AVE</c:v>
                </c:pt>
                <c:pt idx="25353">
                  <c:v>022XX W GREENLEAF AVE</c:v>
                </c:pt>
                <c:pt idx="25354">
                  <c:v>022XX W WASHBURNE AVE</c:v>
                </c:pt>
                <c:pt idx="25355">
                  <c:v>023XX N CALIFORNIA AV</c:v>
                </c:pt>
                <c:pt idx="25356">
                  <c:v>023XX N KILPATRICK AV</c:v>
                </c:pt>
                <c:pt idx="25357">
                  <c:v>023XX N MONTICELLO AV</c:v>
                </c:pt>
                <c:pt idx="25358">
                  <c:v>023XX N SPAULDING AVE</c:v>
                </c:pt>
                <c:pt idx="25359">
                  <c:v>023XX N WINCHESTER AV</c:v>
                </c:pt>
                <c:pt idx="25360">
                  <c:v>023XX S COTTAGE GROVE</c:v>
                </c:pt>
                <c:pt idx="25361">
                  <c:v>023XX S FORT DEARBORN</c:v>
                </c:pt>
                <c:pt idx="25362">
                  <c:v>023XX S LAKE SHORE DR</c:v>
                </c:pt>
                <c:pt idx="25363">
                  <c:v>023XX S MARSHALL BLVD</c:v>
                </c:pt>
                <c:pt idx="25364">
                  <c:v>023XX S PRINCETON AVE</c:v>
                </c:pt>
                <c:pt idx="25365">
                  <c:v>023XX S SACRAMENTO AV</c:v>
                </c:pt>
                <c:pt idx="25366">
                  <c:v>023XX S WASHTENAW AVE</c:v>
                </c:pt>
                <c:pt idx="25367">
                  <c:v>023XX S WENTWORTH AVE</c:v>
                </c:pt>
                <c:pt idx="25368">
                  <c:v>023XX W CHARLESTON ST</c:v>
                </c:pt>
                <c:pt idx="25369">
                  <c:v>023XX W GARFIELD BLVD</c:v>
                </c:pt>
                <c:pt idx="25370">
                  <c:v>023XX W GRANVILLE AVE</c:v>
                </c:pt>
                <c:pt idx="25371">
                  <c:v>023XX W HUTCHINSON ST</c:v>
                </c:pt>
                <c:pt idx="25372">
                  <c:v>023XX W RIVER LOFT CT</c:v>
                </c:pt>
                <c:pt idx="25373">
                  <c:v>023XX W SUNNYSIDE AVE</c:v>
                </c:pt>
                <c:pt idx="25374">
                  <c:v>023XX W WASHINGTON BL</c:v>
                </c:pt>
                <c:pt idx="25375">
                  <c:v>023XX W WASHINGTON BV</c:v>
                </c:pt>
                <c:pt idx="25376">
                  <c:v>024XX N FAIRFIELD AVE</c:v>
                </c:pt>
                <c:pt idx="25377">
                  <c:v>024XX N FRANCISCO AVE</c:v>
                </c:pt>
                <c:pt idx="25378">
                  <c:v>024XX N GREENVIEW AVE</c:v>
                </c:pt>
                <c:pt idx="25379">
                  <c:v>024XX N LAKE SHORE DR</c:v>
                </c:pt>
                <c:pt idx="25380">
                  <c:v>024XX N MAPLEWOOD AVE</c:v>
                </c:pt>
                <c:pt idx="25381">
                  <c:v>024XX N MARSHFIELD AV</c:v>
                </c:pt>
                <c:pt idx="25382">
                  <c:v>024XX N MC VICKER AVE</c:v>
                </c:pt>
                <c:pt idx="25383">
                  <c:v>024XX N MILWAUKEE AVE</c:v>
                </c:pt>
                <c:pt idx="25384">
                  <c:v>024XX N NEWCASTLE AVE</c:v>
                </c:pt>
                <c:pt idx="25385">
                  <c:v>024XX N RUTHERFORD AV</c:v>
                </c:pt>
                <c:pt idx="25386">
                  <c:v>024XX N SACRAMENTO AV</c:v>
                </c:pt>
                <c:pt idx="25387">
                  <c:v>024XX N SHEFFIELD AVE</c:v>
                </c:pt>
                <c:pt idx="25388">
                  <c:v>024XX N SOUTHPORT AVE</c:v>
                </c:pt>
                <c:pt idx="25389">
                  <c:v>024XX N WASHTENAW AVE</c:v>
                </c:pt>
                <c:pt idx="25390">
                  <c:v>024XX S BOULEVARD WAY</c:v>
                </c:pt>
                <c:pt idx="25391">
                  <c:v>024XX S CALIFORNIA AV</c:v>
                </c:pt>
                <c:pt idx="25392">
                  <c:v>024XX S CHRISTIANA AV</c:v>
                </c:pt>
                <c:pt idx="25393">
                  <c:v>024XX S DAN RYAN EXPY</c:v>
                </c:pt>
                <c:pt idx="25394">
                  <c:v>024XX S SPAULDING AVE</c:v>
                </c:pt>
                <c:pt idx="25395">
                  <c:v>024XX W ARTHINGTON ST</c:v>
                </c:pt>
                <c:pt idx="25396">
                  <c:v>024XX W BIRCHWOOD AVE</c:v>
                </c:pt>
                <c:pt idx="25397">
                  <c:v>024XX W CONGRESS PKWY</c:v>
                </c:pt>
                <c:pt idx="25398">
                  <c:v>024XX W FULLERTON AVE</c:v>
                </c:pt>
                <c:pt idx="25399">
                  <c:v>024XX W GREENLEAF AVE</c:v>
                </c:pt>
                <c:pt idx="25400">
                  <c:v>024XX W HOLLYWOOD AVE</c:v>
                </c:pt>
                <c:pt idx="25401">
                  <c:v>024XX W THORNDALE AVE</c:v>
                </c:pt>
                <c:pt idx="25402">
                  <c:v>024XX W WASHBURNE AVE</c:v>
                </c:pt>
                <c:pt idx="25403">
                  <c:v>025XX N CALIFORNIA AV</c:v>
                </c:pt>
                <c:pt idx="25404">
                  <c:v>025XX N KILPATRICK AV</c:v>
                </c:pt>
                <c:pt idx="25405">
                  <c:v>025XX N MONTCLARE AVE</c:v>
                </c:pt>
                <c:pt idx="25406">
                  <c:v>025XX N MONTICELLO AV</c:v>
                </c:pt>
                <c:pt idx="25407">
                  <c:v>025XX N SPAULDING AVE</c:v>
                </c:pt>
                <c:pt idx="25408">
                  <c:v>025XX S CALIFORNIA BL</c:v>
                </c:pt>
                <c:pt idx="25409">
                  <c:v>025XX S FRANCISCO AVE</c:v>
                </c:pt>
                <c:pt idx="25410">
                  <c:v>025XX S PRINCETON AVE</c:v>
                </c:pt>
                <c:pt idx="25411">
                  <c:v>025XX S SACRAMENTO AV</c:v>
                </c:pt>
                <c:pt idx="25412">
                  <c:v>025XX S WASHTENAW AVE</c:v>
                </c:pt>
                <c:pt idx="25413">
                  <c:v>025XX S WENTWORTH AVE</c:v>
                </c:pt>
                <c:pt idx="25414">
                  <c:v>025XX W BRYN MAWR AVE</c:v>
                </c:pt>
                <c:pt idx="25415">
                  <c:v>025XX W CHARLESTON ST</c:v>
                </c:pt>
                <c:pt idx="25416">
                  <c:v>025XX W GRANVILLE AVE</c:v>
                </c:pt>
                <c:pt idx="25417">
                  <c:v>025XX W HUTCHINSON ST</c:v>
                </c:pt>
                <c:pt idx="25418">
                  <c:v>025XX W PATTERSON AVE</c:v>
                </c:pt>
                <c:pt idx="25419">
                  <c:v>025XX W PENSACOLA AVE</c:v>
                </c:pt>
                <c:pt idx="25420">
                  <c:v>025XX W SUMMERDALE AV</c:v>
                </c:pt>
                <c:pt idx="25421">
                  <c:v>025XX W SUNNYSIDE AVE</c:v>
                </c:pt>
                <c:pt idx="25422">
                  <c:v>025XX W WASHINGTON BL</c:v>
                </c:pt>
                <c:pt idx="25423">
                  <c:v>025XX W WASHINGTON BV</c:v>
                </c:pt>
                <c:pt idx="25424">
                  <c:v>025XX W WELLINGTON AV</c:v>
                </c:pt>
                <c:pt idx="25425">
                  <c:v>026XX N FAIRFIELD AVE</c:v>
                </c:pt>
                <c:pt idx="25426">
                  <c:v>026XX N FRANCISCO AVE</c:v>
                </c:pt>
                <c:pt idx="25427">
                  <c:v>026XX N GREENVIEW AVE</c:v>
                </c:pt>
                <c:pt idx="25428">
                  <c:v>026XX N HERMITAGE AVE</c:v>
                </c:pt>
                <c:pt idx="25429">
                  <c:v>026XX N LAKE SHORE DR</c:v>
                </c:pt>
                <c:pt idx="25430">
                  <c:v>026XX N MAPLEWOOD AVE</c:v>
                </c:pt>
                <c:pt idx="25431">
                  <c:v>026XX N MARSHFIELD AV</c:v>
                </c:pt>
                <c:pt idx="25432">
                  <c:v>026XX N MC VICKER AVE</c:v>
                </c:pt>
                <c:pt idx="25433">
                  <c:v>026XX N MILWAUKEE AVE</c:v>
                </c:pt>
                <c:pt idx="25434">
                  <c:v>026XX N MONT CLARE AV</c:v>
                </c:pt>
                <c:pt idx="25435">
                  <c:v>026XX N NEWCASTLE AVE</c:v>
                </c:pt>
                <c:pt idx="25436">
                  <c:v>026XX N RUTHERFORD AV</c:v>
                </c:pt>
                <c:pt idx="25437">
                  <c:v>026XX N SACRAMENTO AV</c:v>
                </c:pt>
                <c:pt idx="25438">
                  <c:v>026XX N SHEFFIELD AVE</c:v>
                </c:pt>
                <c:pt idx="25439">
                  <c:v>026XX N SOUTHPORT AVE</c:v>
                </c:pt>
                <c:pt idx="25440">
                  <c:v>026XX N WASHTENAW AVE</c:v>
                </c:pt>
                <c:pt idx="25441">
                  <c:v>026XX S CALIFORNIA AV</c:v>
                </c:pt>
                <c:pt idx="25442">
                  <c:v>026XX S CHRISTIANA AV</c:v>
                </c:pt>
                <c:pt idx="25443">
                  <c:v>026XX S SPAULDING AVE</c:v>
                </c:pt>
                <c:pt idx="25444">
                  <c:v>026XX W ARTHINGTON ST</c:v>
                </c:pt>
                <c:pt idx="25445">
                  <c:v>026XX W BIRCHWOOD AVE</c:v>
                </c:pt>
                <c:pt idx="25446">
                  <c:v>026XX W CONGRESS PKWY</c:v>
                </c:pt>
                <c:pt idx="25447">
                  <c:v>026XX W EVERGREEN AVE</c:v>
                </c:pt>
                <c:pt idx="25448">
                  <c:v>026XX W FULLERTON AVE</c:v>
                </c:pt>
                <c:pt idx="25449">
                  <c:v>026XX W GREENLEAF AVE</c:v>
                </c:pt>
                <c:pt idx="25450">
                  <c:v>026XX W HOLLYWOOD AVE</c:v>
                </c:pt>
                <c:pt idx="25451">
                  <c:v>026XX W THORNDALE AVE</c:v>
                </c:pt>
                <c:pt idx="25452">
                  <c:v>027XX N CALIFORNIA AV</c:v>
                </c:pt>
                <c:pt idx="25453">
                  <c:v>027XX N KILPATRICK AV</c:v>
                </c:pt>
                <c:pt idx="25454">
                  <c:v>027XX N MONTCLARE AVE</c:v>
                </c:pt>
                <c:pt idx="25455">
                  <c:v>027XX N MONTICELLO AV</c:v>
                </c:pt>
                <c:pt idx="25456">
                  <c:v>027XX N SPAULDING AVE</c:v>
                </c:pt>
                <c:pt idx="25457">
                  <c:v>027XX S CALIFORNIA BL</c:v>
                </c:pt>
                <c:pt idx="25458">
                  <c:v>027XX S FORT DEARBORN</c:v>
                </c:pt>
                <c:pt idx="25459">
                  <c:v>027XX S LAKE SHORE DR</c:v>
                </c:pt>
                <c:pt idx="25460">
                  <c:v>027XX S PRINCETON AVE</c:v>
                </c:pt>
                <c:pt idx="25461">
                  <c:v>027XX S SACRAMENTO AV</c:v>
                </c:pt>
                <c:pt idx="25462">
                  <c:v>027XX S WASHTENAW AVE</c:v>
                </c:pt>
                <c:pt idx="25463">
                  <c:v>027XX S WENTWORTH AVE</c:v>
                </c:pt>
                <c:pt idx="25464">
                  <c:v>027XX W BRYN MAWR AVE</c:v>
                </c:pt>
                <c:pt idx="25465">
                  <c:v>027XX W GRANVILLE AVE</c:v>
                </c:pt>
                <c:pt idx="25466">
                  <c:v>027XX W ST GEORGES CT</c:v>
                </c:pt>
                <c:pt idx="25467">
                  <c:v>027XX W SUMMERDALE AV</c:v>
                </c:pt>
                <c:pt idx="25468">
                  <c:v>027XX W SUNNYSIDE AVE</c:v>
                </c:pt>
                <c:pt idx="25469">
                  <c:v>027XX W WASHINGTON BL</c:v>
                </c:pt>
                <c:pt idx="25470">
                  <c:v>027XX W WASHINGTON BV</c:v>
                </c:pt>
                <c:pt idx="25471">
                  <c:v>027XX W WELLINGTON AV</c:v>
                </c:pt>
                <c:pt idx="25472">
                  <c:v>028XX N CAMBRIDGE AVE</c:v>
                </c:pt>
                <c:pt idx="25473">
                  <c:v>028XX N FRANCISCO AVE</c:v>
                </c:pt>
                <c:pt idx="25474">
                  <c:v>028XX N GREENVIEW AVE</c:v>
                </c:pt>
                <c:pt idx="25475">
                  <c:v>028XX N HERMITAGE AVE</c:v>
                </c:pt>
                <c:pt idx="25476">
                  <c:v>028XX N LAKE SHORE DR</c:v>
                </c:pt>
                <c:pt idx="25477">
                  <c:v>028XX N MAPLEWOOD AVE</c:v>
                </c:pt>
                <c:pt idx="25478">
                  <c:v>028XX N MC VICKER AVE</c:v>
                </c:pt>
                <c:pt idx="25479">
                  <c:v>028XX N MILWAUKEE AVE</c:v>
                </c:pt>
                <c:pt idx="25480">
                  <c:v>028XX N MONT CLARE AV</c:v>
                </c:pt>
                <c:pt idx="25481">
                  <c:v>028XX N NEWCASTLE AVE</c:v>
                </c:pt>
                <c:pt idx="25482">
                  <c:v>028XX N PINE GROVE AV</c:v>
                </c:pt>
                <c:pt idx="25483">
                  <c:v>028XX N RUTHERFORD AV</c:v>
                </c:pt>
                <c:pt idx="25484">
                  <c:v>028XX N SACRAMENTO AV</c:v>
                </c:pt>
                <c:pt idx="25485">
                  <c:v>028XX N SHEFFIELD AVE</c:v>
                </c:pt>
                <c:pt idx="25486">
                  <c:v>028XX N SOUTHPORT AVE</c:v>
                </c:pt>
                <c:pt idx="25487">
                  <c:v>028XX N WASHTENAW AVE</c:v>
                </c:pt>
                <c:pt idx="25488">
                  <c:v>028XX S CALIFORNIA AV</c:v>
                </c:pt>
                <c:pt idx="25489">
                  <c:v>028XX S CHRISTIANA AV</c:v>
                </c:pt>
                <c:pt idx="25490">
                  <c:v>028XX S SPAULDING AVE</c:v>
                </c:pt>
                <c:pt idx="25491">
                  <c:v>028XX W ARTHINGTON ST</c:v>
                </c:pt>
                <c:pt idx="25492">
                  <c:v>028XX W BIRCHWOOD AVE</c:v>
                </c:pt>
                <c:pt idx="25493">
                  <c:v>028XX W CONGRESS PKWY</c:v>
                </c:pt>
                <c:pt idx="25494">
                  <c:v>028XX W FULLERTON AVE</c:v>
                </c:pt>
                <c:pt idx="25495">
                  <c:v>028XX W GREENLEAF AVE</c:v>
                </c:pt>
                <c:pt idx="25496">
                  <c:v>028XX W HOLLYWOOD AVE</c:v>
                </c:pt>
                <c:pt idx="25497">
                  <c:v>029XX N CALIFORNIA AV</c:v>
                </c:pt>
                <c:pt idx="25498">
                  <c:v>029XX N CLAREMONT AVE</c:v>
                </c:pt>
                <c:pt idx="25499">
                  <c:v>029XX N KEARSARGE AVE</c:v>
                </c:pt>
                <c:pt idx="25500">
                  <c:v>029XX N KILPATRICK AV</c:v>
                </c:pt>
                <c:pt idx="25501">
                  <c:v>029XX N MONTCLARE AVE</c:v>
                </c:pt>
                <c:pt idx="25502">
                  <c:v>029XX N SPAULDING AVE</c:v>
                </c:pt>
                <c:pt idx="25503">
                  <c:v>029XX S CALIFORNIA BL</c:v>
                </c:pt>
                <c:pt idx="25504">
                  <c:v>029XX S COTTAGE GROVE</c:v>
                </c:pt>
                <c:pt idx="25505">
                  <c:v>029XX S FORT DEARBORN</c:v>
                </c:pt>
                <c:pt idx="25506">
                  <c:v>029XX S LAKE SHORE DR</c:v>
                </c:pt>
                <c:pt idx="25507">
                  <c:v>029XX S PRINCETON AVE</c:v>
                </c:pt>
                <c:pt idx="25508">
                  <c:v>029XX S SACRAMENTO AV</c:v>
                </c:pt>
                <c:pt idx="25509">
                  <c:v>029XX S WENTWORTH AVE</c:v>
                </c:pt>
                <c:pt idx="25510">
                  <c:v>029XX W BRYN MAWR AVE</c:v>
                </c:pt>
                <c:pt idx="25511">
                  <c:v>029XX W GRANVILLE AVE</c:v>
                </c:pt>
                <c:pt idx="25512">
                  <c:v>029XX W SUMMERDALE AV</c:v>
                </c:pt>
                <c:pt idx="25513">
                  <c:v>029XX W SUNNYSIDE AVE</c:v>
                </c:pt>
                <c:pt idx="25514">
                  <c:v>029XX W WASHINGTON BL</c:v>
                </c:pt>
                <c:pt idx="25515">
                  <c:v>029XX W WASHINGTON BV</c:v>
                </c:pt>
                <c:pt idx="25516">
                  <c:v>029XX W WELLINGTON AV</c:v>
                </c:pt>
                <c:pt idx="25517">
                  <c:v>030XX N CALIFORNIA AV</c:v>
                </c:pt>
                <c:pt idx="25518">
                  <c:v>030XX N CHRISTIANA AV</c:v>
                </c:pt>
                <c:pt idx="25519">
                  <c:v>030XX N KEARSARGE AVE</c:v>
                </c:pt>
                <c:pt idx="25520">
                  <c:v>030XX N KILPATRICK AV</c:v>
                </c:pt>
                <c:pt idx="25521">
                  <c:v>030XX N MONTICELLO AV</c:v>
                </c:pt>
                <c:pt idx="25522">
                  <c:v>030XX N RAVENSWOOD AV</c:v>
                </c:pt>
                <c:pt idx="25523">
                  <c:v>030XX N SPAULDING AVE</c:v>
                </c:pt>
                <c:pt idx="25524">
                  <c:v>030XX S CALIFORNIA BL</c:v>
                </c:pt>
                <c:pt idx="25525">
                  <c:v>030XX S COTTAGE GROVE</c:v>
                </c:pt>
                <c:pt idx="25526">
                  <c:v>030XX S FORT DEARBORN</c:v>
                </c:pt>
                <c:pt idx="25527">
                  <c:v>030XX S PRINCETON AVE</c:v>
                </c:pt>
                <c:pt idx="25528">
                  <c:v>030XX S SACRAMENTO AV</c:v>
                </c:pt>
                <c:pt idx="25529">
                  <c:v>030XX S WENTWORTH AVE</c:v>
                </c:pt>
                <c:pt idx="25530">
                  <c:v>030XX W BRYN MAWR AVE</c:v>
                </c:pt>
                <c:pt idx="25531">
                  <c:v>030XX W GRANVILLE AVE</c:v>
                </c:pt>
                <c:pt idx="25532">
                  <c:v>030XX W SUNNYSIDE AVE</c:v>
                </c:pt>
                <c:pt idx="25533">
                  <c:v>030XX W WASHINGTON BL</c:v>
                </c:pt>
                <c:pt idx="25534">
                  <c:v>030XX W WASHINGTON BV</c:v>
                </c:pt>
                <c:pt idx="25535">
                  <c:v>030XX W WELLINGTON AV</c:v>
                </c:pt>
                <c:pt idx="25536">
                  <c:v>031XX E CHELTENHAM PL</c:v>
                </c:pt>
                <c:pt idx="25537">
                  <c:v>031XX N CAMBRIDGE AVE</c:v>
                </c:pt>
                <c:pt idx="25538">
                  <c:v>031XX N FRANCISCO AVE</c:v>
                </c:pt>
                <c:pt idx="25539">
                  <c:v>031XX N GREENVIEW AVE</c:v>
                </c:pt>
                <c:pt idx="25540">
                  <c:v>031XX N LAKE SHORE DR</c:v>
                </c:pt>
                <c:pt idx="25541">
                  <c:v>031XX N MILWAUKEE AVE</c:v>
                </c:pt>
                <c:pt idx="25542">
                  <c:v>031XX N NASHVILLE AVE</c:v>
                </c:pt>
                <c:pt idx="25543">
                  <c:v>031XX N NEWCASTLE AVE</c:v>
                </c:pt>
                <c:pt idx="25544">
                  <c:v>031XX N NOTTINGHAM AV</c:v>
                </c:pt>
                <c:pt idx="25545">
                  <c:v>031XX N PINE GROVE AV</c:v>
                </c:pt>
                <c:pt idx="25546">
                  <c:v>031XX N RUTHERFORD AV</c:v>
                </c:pt>
                <c:pt idx="25547">
                  <c:v>031XX N SACRAMENTO AV</c:v>
                </c:pt>
                <c:pt idx="25548">
                  <c:v>031XX N SHEFFIELD AVE</c:v>
                </c:pt>
                <c:pt idx="25549">
                  <c:v>031XX N SOUTHPORT AVE</c:v>
                </c:pt>
                <c:pt idx="25550">
                  <c:v>031XX N WASHTENAW AVE</c:v>
                </c:pt>
                <c:pt idx="25551">
                  <c:v>031XX S CALIFORNIA AV</c:v>
                </c:pt>
                <c:pt idx="25552">
                  <c:v>031XX S DAN RYAN EXPY</c:v>
                </c:pt>
                <c:pt idx="25553">
                  <c:v>031XX W ARTHINGTON ST</c:v>
                </c:pt>
                <c:pt idx="25554">
                  <c:v>031XX W BIRCHWOOD AVE</c:v>
                </c:pt>
                <c:pt idx="25555">
                  <c:v>031XX W FRANKLIN BLVD</c:v>
                </c:pt>
                <c:pt idx="25556">
                  <c:v>031XX W FULLERTON AVE</c:v>
                </c:pt>
                <c:pt idx="25557">
                  <c:v>031XX W Fullerton Ave</c:v>
                </c:pt>
                <c:pt idx="25558">
                  <c:v>032XX N CALIFORNIA AV</c:v>
                </c:pt>
                <c:pt idx="25559">
                  <c:v>032XX N KILPATRICK AV</c:v>
                </c:pt>
                <c:pt idx="25560">
                  <c:v>032XX N MONTICELLO AV</c:v>
                </c:pt>
                <c:pt idx="25561">
                  <c:v>032XX N PITTSBURGH AV</c:v>
                </c:pt>
                <c:pt idx="25562">
                  <c:v>032XX N RAVENSWOOD AV</c:v>
                </c:pt>
                <c:pt idx="25563">
                  <c:v>032XX S LAKE SHORE DR</c:v>
                </c:pt>
                <c:pt idx="25564">
                  <c:v>032XX S LITUANICA AVE</c:v>
                </c:pt>
                <c:pt idx="25565">
                  <c:v>032XX S PRINCETON AVE</c:v>
                </c:pt>
                <c:pt idx="25566">
                  <c:v>032XX S WENTWORTH AVE</c:v>
                </c:pt>
                <c:pt idx="25567">
                  <c:v>032XX W BRYN MAWR AVE</c:v>
                </c:pt>
                <c:pt idx="25568">
                  <c:v>032XX W SUNNYSIDE AVE</c:v>
                </c:pt>
                <c:pt idx="25569">
                  <c:v>032XX W WASHINGTON BL</c:v>
                </c:pt>
                <c:pt idx="25570">
                  <c:v>032XX W WASHINGTON BV</c:v>
                </c:pt>
                <c:pt idx="25571">
                  <c:v>032XX W WELLINGTON AV</c:v>
                </c:pt>
                <c:pt idx="25572">
                  <c:v>033XX E CHELTENHAM DR</c:v>
                </c:pt>
                <c:pt idx="25573">
                  <c:v>033XX E CHELTENHAM PL</c:v>
                </c:pt>
                <c:pt idx="25574">
                  <c:v>033XX N GREENVIEW AVE</c:v>
                </c:pt>
                <c:pt idx="25575">
                  <c:v>033XX N LAKE SHORE DR</c:v>
                </c:pt>
                <c:pt idx="25576">
                  <c:v>033XX N MARSHFIELD AV</c:v>
                </c:pt>
                <c:pt idx="25577">
                  <c:v>033XX N MILWAUKEE AVE</c:v>
                </c:pt>
                <c:pt idx="25578">
                  <c:v>033XX N NEWCASTLE AVE</c:v>
                </c:pt>
                <c:pt idx="25579">
                  <c:v>033XX N NOTTINGHAM AV</c:v>
                </c:pt>
                <c:pt idx="25580">
                  <c:v>033XX N RUTHERFORD AV</c:v>
                </c:pt>
                <c:pt idx="25581">
                  <c:v>033XX N SACRAMENTO AV</c:v>
                </c:pt>
                <c:pt idx="25582">
                  <c:v>033XX N SHEFFIELD AVE</c:v>
                </c:pt>
                <c:pt idx="25583">
                  <c:v>033XX N SOUTHPORT AVE</c:v>
                </c:pt>
                <c:pt idx="25584">
                  <c:v>033XX S CALIFORNIA AV</c:v>
                </c:pt>
                <c:pt idx="25585">
                  <c:v>033XX S CLAREMONT AVE</c:v>
                </c:pt>
                <c:pt idx="25586">
                  <c:v>033XX S DAN RYAN EXPY</c:v>
                </c:pt>
                <c:pt idx="25587">
                  <c:v>033XX W ARTHINGTON ST</c:v>
                </c:pt>
                <c:pt idx="25588">
                  <c:v>033XX W CONGRESS PKWY</c:v>
                </c:pt>
                <c:pt idx="25589">
                  <c:v>033XX W EVERGREEN AVE</c:v>
                </c:pt>
                <c:pt idx="25590">
                  <c:v>033XX W FRANKLIN BLVD</c:v>
                </c:pt>
                <c:pt idx="25591">
                  <c:v>033XX W FULLERTON AVE</c:v>
                </c:pt>
                <c:pt idx="25592">
                  <c:v>033XX W HOLLYWOOD AVE</c:v>
                </c:pt>
                <c:pt idx="25593">
                  <c:v>033XX W THORNDALE AVE</c:v>
                </c:pt>
                <c:pt idx="25594">
                  <c:v>033XX W WRIGHTWOOD AV</c:v>
                </c:pt>
                <c:pt idx="25595">
                  <c:v>034XX N CALIFORNIA AV</c:v>
                </c:pt>
                <c:pt idx="25596">
                  <c:v>034XX N CLAREMONT AVE</c:v>
                </c:pt>
                <c:pt idx="25597">
                  <c:v>034XX N KILPATRICK AV</c:v>
                </c:pt>
                <c:pt idx="25598">
                  <c:v>034XX N MONTICELLO AV</c:v>
                </c:pt>
                <c:pt idx="25599">
                  <c:v>034XX N PLAINFIELD AV</c:v>
                </c:pt>
                <c:pt idx="25600">
                  <c:v>034XX N RAVENSWOOD AV</c:v>
                </c:pt>
                <c:pt idx="25601">
                  <c:v>034XX S COTTAGE GROVE</c:v>
                </c:pt>
                <c:pt idx="25602">
                  <c:v>034XX S HERMITAGE AVE</c:v>
                </c:pt>
                <c:pt idx="25603">
                  <c:v>034XX S LAKE SHORE DR</c:v>
                </c:pt>
                <c:pt idx="25604">
                  <c:v>034XX S LITUANICA AVE</c:v>
                </c:pt>
                <c:pt idx="25605">
                  <c:v>034XX S MARSHFIELD AV</c:v>
                </c:pt>
                <c:pt idx="25606">
                  <c:v>034XX S WENTWORTH AVE</c:v>
                </c:pt>
                <c:pt idx="25607">
                  <c:v>034XX W BRYN MAWR AVE</c:v>
                </c:pt>
                <c:pt idx="25608">
                  <c:v>034XX W GRANVILLE AVE</c:v>
                </c:pt>
                <c:pt idx="25609">
                  <c:v>034XX W SUNNYSIDE AVE</c:v>
                </c:pt>
                <c:pt idx="25610">
                  <c:v>034XX W WASHINGTON BL</c:v>
                </c:pt>
                <c:pt idx="25611">
                  <c:v>035XX N AVONDALE  AVE</c:v>
                </c:pt>
                <c:pt idx="25612">
                  <c:v>035XX N CUMBERLAND AV</c:v>
                </c:pt>
                <c:pt idx="25613">
                  <c:v>035XX N GREENVIEW AVE</c:v>
                </c:pt>
                <c:pt idx="25614">
                  <c:v>035XX N HERMITAGE AVE</c:v>
                </c:pt>
                <c:pt idx="25615">
                  <c:v>035XX N LAKE SHORE DR</c:v>
                </c:pt>
                <c:pt idx="25616">
                  <c:v>035XX N MARSHFIELD AV</c:v>
                </c:pt>
                <c:pt idx="25617">
                  <c:v>035XX N MILWAUKEE AVE</c:v>
                </c:pt>
                <c:pt idx="25618">
                  <c:v>035XX N NEWCASTLE AVE</c:v>
                </c:pt>
                <c:pt idx="25619">
                  <c:v>035XX N NOTTINGHAM AV</c:v>
                </c:pt>
                <c:pt idx="25620">
                  <c:v>035XX N PINE GROVE AV</c:v>
                </c:pt>
                <c:pt idx="25621">
                  <c:v>035XX N RECREATION DR</c:v>
                </c:pt>
                <c:pt idx="25622">
                  <c:v>035XX N RUTHERFORD AV</c:v>
                </c:pt>
                <c:pt idx="25623">
                  <c:v>035XX N SACRAMENTO AV</c:v>
                </c:pt>
                <c:pt idx="25624">
                  <c:v>035XX N SHEFFIELD AVE</c:v>
                </c:pt>
                <c:pt idx="25625">
                  <c:v>035XX N SOUTHPORT AVE</c:v>
                </c:pt>
                <c:pt idx="25626">
                  <c:v>035XX S CALIFORNIA AV</c:v>
                </c:pt>
                <c:pt idx="25627">
                  <c:v>035XX S DAN RYAN EXPY</c:v>
                </c:pt>
                <c:pt idx="25628">
                  <c:v>035XX S LAKE PARK AVE</c:v>
                </c:pt>
                <c:pt idx="25629">
                  <c:v>035XX S VINCENNES AVE</c:v>
                </c:pt>
                <c:pt idx="25630">
                  <c:v>035XX S WINCHESTER AV</c:v>
                </c:pt>
                <c:pt idx="25631">
                  <c:v>035XX W ARTHINGTON ST</c:v>
                </c:pt>
                <c:pt idx="25632">
                  <c:v>035XX W CONGRESS PKWY</c:v>
                </c:pt>
                <c:pt idx="25633">
                  <c:v>035XX W EVERGREEN AVE</c:v>
                </c:pt>
                <c:pt idx="25634">
                  <c:v>035XX W FRANKLIN BLVD</c:v>
                </c:pt>
                <c:pt idx="25635">
                  <c:v>035XX W FULLERTON AVE</c:v>
                </c:pt>
                <c:pt idx="25636">
                  <c:v>035XX W HOLLYWOOD AVE</c:v>
                </c:pt>
                <c:pt idx="25637">
                  <c:v>035XX W THORNDALE AVE</c:v>
                </c:pt>
                <c:pt idx="25638">
                  <c:v>035XX W WRIGHTWOOD AV</c:v>
                </c:pt>
                <c:pt idx="25639">
                  <c:v>036XX N CALIFORNIA AV</c:v>
                </c:pt>
                <c:pt idx="25640">
                  <c:v>036XX N CHRISTIANA AV</c:v>
                </c:pt>
                <c:pt idx="25641">
                  <c:v>036XX N CLAREMONT AVE</c:v>
                </c:pt>
                <c:pt idx="25642">
                  <c:v>036XX N KILPATRICK AV</c:v>
                </c:pt>
                <c:pt idx="25643">
                  <c:v>036XX N MONTICELLO AV</c:v>
                </c:pt>
                <c:pt idx="25644">
                  <c:v>036XX N PITTSBURGH AV</c:v>
                </c:pt>
                <c:pt idx="25645">
                  <c:v>036XX N PLAINFIELD AV</c:v>
                </c:pt>
                <c:pt idx="25646">
                  <c:v>036XX N RAVENSWOOD AV</c:v>
                </c:pt>
                <c:pt idx="25647">
                  <c:v>036XX N SPAULDING AVE</c:v>
                </c:pt>
                <c:pt idx="25648">
                  <c:v>036XX S COTTAGE GROVE</c:v>
                </c:pt>
                <c:pt idx="25649">
                  <c:v>036XX S FRANCISCO AVE</c:v>
                </c:pt>
                <c:pt idx="25650">
                  <c:v>036XX S HERMITAGE AVE</c:v>
                </c:pt>
                <c:pt idx="25651">
                  <c:v>036XX S LITUANICA AVE</c:v>
                </c:pt>
                <c:pt idx="25652">
                  <c:v>036XX S MAPLEWOOD AVE</c:v>
                </c:pt>
                <c:pt idx="25653">
                  <c:v>036XX S MARSHFIELD AV</c:v>
                </c:pt>
                <c:pt idx="25654">
                  <c:v>036XX S PRINCETON AVE</c:v>
                </c:pt>
                <c:pt idx="25655">
                  <c:v>036XX S SACRAMENTO AV</c:v>
                </c:pt>
                <c:pt idx="25656">
                  <c:v>036XX S WASHTENAW AVE</c:v>
                </c:pt>
                <c:pt idx="25657">
                  <c:v>036XX S WENTWORTH AVE</c:v>
                </c:pt>
                <c:pt idx="25658">
                  <c:v>036XX W BRYN MAWR AVE</c:v>
                </c:pt>
                <c:pt idx="25659">
                  <c:v>036XX W GRANVILLE AVE</c:v>
                </c:pt>
                <c:pt idx="25660">
                  <c:v>036XX W SUNNYSIDE AVE</c:v>
                </c:pt>
                <c:pt idx="25661">
                  <c:v>036XX W WASHINGTON BL</c:v>
                </c:pt>
                <c:pt idx="25662">
                  <c:v>037XX N CUMBERLAND AV</c:v>
                </c:pt>
                <c:pt idx="25663">
                  <c:v>037XX N FRANCISCO AVE</c:v>
                </c:pt>
                <c:pt idx="25664">
                  <c:v>037XX N GREENVIEW AVE</c:v>
                </c:pt>
                <c:pt idx="25665">
                  <c:v>037XX N HERMITAGE AVE</c:v>
                </c:pt>
                <c:pt idx="25666">
                  <c:v>037XX N LAKE SHORE DR</c:v>
                </c:pt>
                <c:pt idx="25667">
                  <c:v>037XX N MARSHFIELD AV</c:v>
                </c:pt>
                <c:pt idx="25668">
                  <c:v>037XX N MILWAUKEE AVE</c:v>
                </c:pt>
                <c:pt idx="25669">
                  <c:v>037XX N NEWCASTLE AVE</c:v>
                </c:pt>
                <c:pt idx="25670">
                  <c:v>037XX N NOTTINGHAM AV</c:v>
                </c:pt>
                <c:pt idx="25671">
                  <c:v>037XX N PINE GROVE AV</c:v>
                </c:pt>
                <c:pt idx="25672">
                  <c:v>037XX N RECREATION DR</c:v>
                </c:pt>
                <c:pt idx="25673">
                  <c:v>037XX N SACRAMENTO AV</c:v>
                </c:pt>
                <c:pt idx="25674">
                  <c:v>037XX N SHEFFIELD AVE</c:v>
                </c:pt>
                <c:pt idx="25675">
                  <c:v>037XX N SOUTHPORT AVE</c:v>
                </c:pt>
                <c:pt idx="25676">
                  <c:v>037XX S CALIFORNIA AV</c:v>
                </c:pt>
                <c:pt idx="25677">
                  <c:v>037XX S DAMEN AVE VIA</c:v>
                </c:pt>
                <c:pt idx="25678">
                  <c:v>037XX S LAKE PARK AVE</c:v>
                </c:pt>
                <c:pt idx="25679">
                  <c:v>037XX S SPAULDING AVE</c:v>
                </c:pt>
                <c:pt idx="25680">
                  <c:v>037XX S VINCENNES AVE</c:v>
                </c:pt>
                <c:pt idx="25681">
                  <c:v>037XX S WINCHESTER AV</c:v>
                </c:pt>
                <c:pt idx="25682">
                  <c:v>037XX W ARTHINGTON ST</c:v>
                </c:pt>
                <c:pt idx="25683">
                  <c:v>037XX W CONGRESS PKWY</c:v>
                </c:pt>
                <c:pt idx="25684">
                  <c:v>037XX W FULLERTON AVE</c:v>
                </c:pt>
                <c:pt idx="25685">
                  <c:v>037XX W WRIGHTWOOD AV</c:v>
                </c:pt>
                <c:pt idx="25686">
                  <c:v>038XX N ALTA VISTA TR</c:v>
                </c:pt>
                <c:pt idx="25687">
                  <c:v>038XX N CALIFORNIA AV</c:v>
                </c:pt>
                <c:pt idx="25688">
                  <c:v>038XX N CHRISTIANA AV</c:v>
                </c:pt>
                <c:pt idx="25689">
                  <c:v>038XX N CLAREMONT AVE</c:v>
                </c:pt>
                <c:pt idx="25690">
                  <c:v>038XX N KILPATRICK AV</c:v>
                </c:pt>
                <c:pt idx="25691">
                  <c:v>038XX N MONTICELLO AV</c:v>
                </c:pt>
                <c:pt idx="25692">
                  <c:v>038XX N PITTSBURGH AV</c:v>
                </c:pt>
                <c:pt idx="25693">
                  <c:v>038XX N PLAINFIELD AV</c:v>
                </c:pt>
                <c:pt idx="25694">
                  <c:v>038XX N RAVENSWOOD AV</c:v>
                </c:pt>
                <c:pt idx="25695">
                  <c:v>038XX N SPAULDING AVE</c:v>
                </c:pt>
                <c:pt idx="25696">
                  <c:v>038XX S COTTAGE GROVE</c:v>
                </c:pt>
                <c:pt idx="25697">
                  <c:v>038XX S FRANCISCO AVE</c:v>
                </c:pt>
                <c:pt idx="25698">
                  <c:v>038XX S HERMITAGE AVE</c:v>
                </c:pt>
                <c:pt idx="25699">
                  <c:v>038XX S LITUANICA AVE</c:v>
                </c:pt>
                <c:pt idx="25700">
                  <c:v>038XX S MAPLEWOOD AVE</c:v>
                </c:pt>
                <c:pt idx="25701">
                  <c:v>038XX S PRINCETON AVE</c:v>
                </c:pt>
                <c:pt idx="25702">
                  <c:v>038XX S SACRAMENTO AV</c:v>
                </c:pt>
                <c:pt idx="25703">
                  <c:v>038XX S WASHTENAW AVE</c:v>
                </c:pt>
                <c:pt idx="25704">
                  <c:v>038XX S WENTWORTH AVE</c:v>
                </c:pt>
                <c:pt idx="25705">
                  <c:v>038XX W BRYN MAWR AVE</c:v>
                </c:pt>
                <c:pt idx="25706">
                  <c:v>038XX W GRANVILLE AVE</c:v>
                </c:pt>
                <c:pt idx="25707">
                  <c:v>038XX W SUNNYSIDE AVE</c:v>
                </c:pt>
                <c:pt idx="25708">
                  <c:v>038XX W WASHINGTON BL</c:v>
                </c:pt>
                <c:pt idx="25709">
                  <c:v>038XX W WASHINGTON BV</c:v>
                </c:pt>
                <c:pt idx="25710">
                  <c:v>038XX W WELLINGTON AV</c:v>
                </c:pt>
                <c:pt idx="25711">
                  <c:v>039XX N CLARENDON AVE</c:v>
                </c:pt>
                <c:pt idx="25712">
                  <c:v>039XX N CUMBERLAND AV</c:v>
                </c:pt>
                <c:pt idx="25713">
                  <c:v>039XX N FAIRFIELD AVE</c:v>
                </c:pt>
                <c:pt idx="25714">
                  <c:v>039XX N FRANCISCO AVE</c:v>
                </c:pt>
                <c:pt idx="25715">
                  <c:v>039XX N GREENVIEW AVE</c:v>
                </c:pt>
                <c:pt idx="25716">
                  <c:v>039XX N HERMITAGE AVE</c:v>
                </c:pt>
                <c:pt idx="25717">
                  <c:v>039XX N LAKE SHORE DR</c:v>
                </c:pt>
                <c:pt idx="25718">
                  <c:v>039XX N MARSHFIELD AV</c:v>
                </c:pt>
                <c:pt idx="25719">
                  <c:v>039XX N MILWAUKEE AVE</c:v>
                </c:pt>
                <c:pt idx="25720">
                  <c:v>039XX N Milwaukee Ave</c:v>
                </c:pt>
                <c:pt idx="25721">
                  <c:v>039XX N NEWCASTLE AVE</c:v>
                </c:pt>
                <c:pt idx="25722">
                  <c:v>039XX N NOTTINGHAM AV</c:v>
                </c:pt>
                <c:pt idx="25723">
                  <c:v>039XX N PINE GROVE AV</c:v>
                </c:pt>
                <c:pt idx="25724">
                  <c:v>039XX N RECREATION DR</c:v>
                </c:pt>
                <c:pt idx="25725">
                  <c:v>039XX N SACRAMENTO AV</c:v>
                </c:pt>
                <c:pt idx="25726">
                  <c:v>039XX N SOUTHPORT AVE</c:v>
                </c:pt>
                <c:pt idx="25727">
                  <c:v>039XX N WASHTENAW AVE</c:v>
                </c:pt>
                <c:pt idx="25728">
                  <c:v>039XX S CALIFORNIA AV</c:v>
                </c:pt>
                <c:pt idx="25729">
                  <c:v>039XX S DAMEN AVE VIA</c:v>
                </c:pt>
                <c:pt idx="25730">
                  <c:v>039XX S DAN RYAN EXPY</c:v>
                </c:pt>
                <c:pt idx="25731">
                  <c:v>039XX S LAKE PARK AVE</c:v>
                </c:pt>
                <c:pt idx="25732">
                  <c:v>039XX S VINCENNES AVE</c:v>
                </c:pt>
                <c:pt idx="25733">
                  <c:v>039XX S WINCHESTER AV</c:v>
                </c:pt>
                <c:pt idx="25734">
                  <c:v>039XX W ARTHINGTON ST</c:v>
                </c:pt>
                <c:pt idx="25735">
                  <c:v>039XX W CONGRESS PKWY</c:v>
                </c:pt>
                <c:pt idx="25736">
                  <c:v>039XX W FULLERTON AVE</c:v>
                </c:pt>
                <c:pt idx="25737">
                  <c:v>039XX W WRIGHTWOOD AV</c:v>
                </c:pt>
                <c:pt idx="25738">
                  <c:v>040XX N CLARENDON AVE</c:v>
                </c:pt>
                <c:pt idx="25739">
                  <c:v>040XX N CUMBERLAND AV</c:v>
                </c:pt>
                <c:pt idx="25740">
                  <c:v>040XX N FRANCISCO AVE</c:v>
                </c:pt>
                <c:pt idx="25741">
                  <c:v>040XX N GREENVIEW AVE</c:v>
                </c:pt>
                <c:pt idx="25742">
                  <c:v>040XX N HERMITAGE AVE</c:v>
                </c:pt>
                <c:pt idx="25743">
                  <c:v>040XX N LAKE SHORE DR</c:v>
                </c:pt>
                <c:pt idx="25744">
                  <c:v>040XX N MAPLEWOOD AVE</c:v>
                </c:pt>
                <c:pt idx="25745">
                  <c:v>040XX N MC VICKER AVE</c:v>
                </c:pt>
                <c:pt idx="25746">
                  <c:v>040XX N MILWAUKEE AVE</c:v>
                </c:pt>
                <c:pt idx="25747">
                  <c:v>040XX N NASHVILLE AVE</c:v>
                </c:pt>
                <c:pt idx="25748">
                  <c:v>040XX N SACRAMENTO AV</c:v>
                </c:pt>
                <c:pt idx="25749">
                  <c:v>040XX N SOUTHPORT AVE</c:v>
                </c:pt>
                <c:pt idx="25750">
                  <c:v>040XX S CALIFORNIA AV</c:v>
                </c:pt>
                <c:pt idx="25751">
                  <c:v>040XX S DAN RYAN EXPY</c:v>
                </c:pt>
                <c:pt idx="25752">
                  <c:v>040XX S LAKE PARK AVE</c:v>
                </c:pt>
                <c:pt idx="25753">
                  <c:v>040XX S Lake Park Ave</c:v>
                </c:pt>
                <c:pt idx="25754">
                  <c:v>040XX S VINCENNES AVE</c:v>
                </c:pt>
                <c:pt idx="25755">
                  <c:v>040XX W ARTHINGTON ST</c:v>
                </c:pt>
                <c:pt idx="25756">
                  <c:v>040XX W CONGRESS PKWY</c:v>
                </c:pt>
                <c:pt idx="25757">
                  <c:v>040XX W FULLERTON AVE</c:v>
                </c:pt>
                <c:pt idx="25758">
                  <c:v>040XX W HOLLYWOOD AVE</c:v>
                </c:pt>
                <c:pt idx="25759">
                  <c:v>040XX W THORNDALE AVE</c:v>
                </c:pt>
                <c:pt idx="25760">
                  <c:v>040XX W WRIGHTWOOD AV</c:v>
                </c:pt>
                <c:pt idx="25761">
                  <c:v>041XX N CALIFORNIA AV</c:v>
                </c:pt>
                <c:pt idx="25762">
                  <c:v>041XX N CLAREMONT AVE</c:v>
                </c:pt>
                <c:pt idx="25763">
                  <c:v>041XX N LEAMINGTON AV</c:v>
                </c:pt>
                <c:pt idx="25764">
                  <c:v>041XX N MONTICELLO AV</c:v>
                </c:pt>
                <c:pt idx="25765">
                  <c:v>041XX N PITTSBURGH AV</c:v>
                </c:pt>
                <c:pt idx="25766">
                  <c:v>041XX N PLAINFIELD AV</c:v>
                </c:pt>
                <c:pt idx="25767">
                  <c:v>041XX N RAVENSWOOD AV</c:v>
                </c:pt>
                <c:pt idx="25768">
                  <c:v>041XX N SPAULDING AVE</c:v>
                </c:pt>
                <c:pt idx="25769">
                  <c:v>041XX S COTTAGE GROVE</c:v>
                </c:pt>
                <c:pt idx="25770">
                  <c:v>041XX S FAIRFIELD AVE</c:v>
                </c:pt>
                <c:pt idx="25771">
                  <c:v>041XX S FRANCISCO AVE</c:v>
                </c:pt>
                <c:pt idx="25772">
                  <c:v>041XX S LAKE SHORE DR</c:v>
                </c:pt>
                <c:pt idx="25773">
                  <c:v>041XX S MAPLEWOOD AVE</c:v>
                </c:pt>
                <c:pt idx="25774">
                  <c:v>041XX S MONTGOMERY AV</c:v>
                </c:pt>
                <c:pt idx="25775">
                  <c:v>041XX S OAKENWALD AVE</c:v>
                </c:pt>
                <c:pt idx="25776">
                  <c:v>041XX S PRINCETON AVE</c:v>
                </c:pt>
                <c:pt idx="25777">
                  <c:v>041XX S SACRAMENTO AV</c:v>
                </c:pt>
                <c:pt idx="25778">
                  <c:v>041XX S WASHTENAW AVE</c:v>
                </c:pt>
                <c:pt idx="25779">
                  <c:v>041XX S WENTWORTH AVE</c:v>
                </c:pt>
                <c:pt idx="25780">
                  <c:v>041XX W DISTRICT BLVD</c:v>
                </c:pt>
                <c:pt idx="25781">
                  <c:v>041XX W GRANVILLE AVE</c:v>
                </c:pt>
                <c:pt idx="25782">
                  <c:v>041XX W KAMERLING AVE</c:v>
                </c:pt>
                <c:pt idx="25783">
                  <c:v>041XX W WASHINGTON BL</c:v>
                </c:pt>
                <c:pt idx="25784">
                  <c:v>041XX W WASHINGTON BV</c:v>
                </c:pt>
                <c:pt idx="25785">
                  <c:v>041XX W WELLINGTON AV</c:v>
                </c:pt>
                <c:pt idx="25786">
                  <c:v>042XX N CLARENDON AVE</c:v>
                </c:pt>
                <c:pt idx="25787">
                  <c:v>042XX N CUMBERLAND AV</c:v>
                </c:pt>
                <c:pt idx="25788">
                  <c:v>042XX N FRANCISCO AVE</c:v>
                </c:pt>
                <c:pt idx="25789">
                  <c:v>042XX N GREENVIEW AVE</c:v>
                </c:pt>
                <c:pt idx="25790">
                  <c:v>042XX N HERMITAGE AVE</c:v>
                </c:pt>
                <c:pt idx="25791">
                  <c:v>042XX N LAKE SHORE DR</c:v>
                </c:pt>
                <c:pt idx="25792">
                  <c:v>042XX N MC VICKER AVE</c:v>
                </c:pt>
                <c:pt idx="25793">
                  <c:v>042XX N MILWAUKEE AVE</c:v>
                </c:pt>
                <c:pt idx="25794">
                  <c:v>042XX N SACRAMENTO AV</c:v>
                </c:pt>
                <c:pt idx="25795">
                  <c:v>042XX S CALIFORNIA AV</c:v>
                </c:pt>
                <c:pt idx="25796">
                  <c:v>042XX S CHAMPLAIN AVE</c:v>
                </c:pt>
                <c:pt idx="25797">
                  <c:v>042XX S DAN RYAN EXPY</c:v>
                </c:pt>
                <c:pt idx="25798">
                  <c:v>042XX S KILPATRICK AV</c:v>
                </c:pt>
                <c:pt idx="25799">
                  <c:v>042XX S LAKE PARK AVE</c:v>
                </c:pt>
                <c:pt idx="25800">
                  <c:v>042XX S VINCENNES AVE</c:v>
                </c:pt>
                <c:pt idx="25801">
                  <c:v>042XX W ARTHINGTON ST</c:v>
                </c:pt>
                <c:pt idx="25802">
                  <c:v>042XX W CONGRESS PKWY</c:v>
                </c:pt>
                <c:pt idx="25803">
                  <c:v>042XX W FULLERTON AVE</c:v>
                </c:pt>
                <c:pt idx="25804">
                  <c:v>042XX W HARRINGTON LA</c:v>
                </c:pt>
                <c:pt idx="25805">
                  <c:v>042XX W THORNDALE AVE</c:v>
                </c:pt>
                <c:pt idx="25806">
                  <c:v>042XX W WRIGHTWOOD AV</c:v>
                </c:pt>
                <c:pt idx="25807">
                  <c:v>043XX N CALIFORNIA AV</c:v>
                </c:pt>
                <c:pt idx="25808">
                  <c:v>043XX N CLAREMONT AVE</c:v>
                </c:pt>
                <c:pt idx="25809">
                  <c:v>043XX N KILPATRICK AV</c:v>
                </c:pt>
                <c:pt idx="25810">
                  <c:v>043XX N MONTICELLO AV</c:v>
                </c:pt>
                <c:pt idx="25811">
                  <c:v>043XX N RAVENSWOOD AV</c:v>
                </c:pt>
                <c:pt idx="25812">
                  <c:v>043XX N SPAULDING AVE</c:v>
                </c:pt>
                <c:pt idx="25813">
                  <c:v>043XX N WINCHESTER AV</c:v>
                </c:pt>
                <c:pt idx="25814">
                  <c:v>043XX S COTTAGE GROVE</c:v>
                </c:pt>
                <c:pt idx="25815">
                  <c:v>043XX S FAIRFIELD AVE</c:v>
                </c:pt>
                <c:pt idx="25816">
                  <c:v>043XX S FRANCISCO AVE</c:v>
                </c:pt>
                <c:pt idx="25817">
                  <c:v>043XX S GREENWOOD AVE</c:v>
                </c:pt>
                <c:pt idx="25818">
                  <c:v>043XX S HERMITAGE AVE</c:v>
                </c:pt>
                <c:pt idx="25819">
                  <c:v>043XX S LAKE SHORE DR</c:v>
                </c:pt>
                <c:pt idx="25820">
                  <c:v>043XX S MAPLEWOOD AVE</c:v>
                </c:pt>
                <c:pt idx="25821">
                  <c:v>043XX S MARSHFIELD AV</c:v>
                </c:pt>
                <c:pt idx="25822">
                  <c:v>043XX S OAKENWALD AVE</c:v>
                </c:pt>
                <c:pt idx="25823">
                  <c:v>043XX S PRINCETON AVE</c:v>
                </c:pt>
                <c:pt idx="25824">
                  <c:v>043XX S SACRAMENTO AV</c:v>
                </c:pt>
                <c:pt idx="25825">
                  <c:v>043XX S WASHTENAW AVE</c:v>
                </c:pt>
                <c:pt idx="25826">
                  <c:v>043XX S WENTWORTH AVE</c:v>
                </c:pt>
                <c:pt idx="25827">
                  <c:v>043XX W BRYN MAWR AVE</c:v>
                </c:pt>
                <c:pt idx="25828">
                  <c:v>043XX W DISTRICT BLVD</c:v>
                </c:pt>
                <c:pt idx="25829">
                  <c:v>043XX W GRANVILLE AVE</c:v>
                </c:pt>
                <c:pt idx="25830">
                  <c:v>043XX W KAMERLING AVE</c:v>
                </c:pt>
                <c:pt idx="25831">
                  <c:v>043XX W SUMMERDALE AV</c:v>
                </c:pt>
                <c:pt idx="25832">
                  <c:v>043XX W SUNNYSIDE AVE</c:v>
                </c:pt>
                <c:pt idx="25833">
                  <c:v>043XX W WASHINGTON BL</c:v>
                </c:pt>
                <c:pt idx="25834">
                  <c:v>043XX W WASHINGTON BV</c:v>
                </c:pt>
                <c:pt idx="25835">
                  <c:v>043XX W WELLINGTON AV</c:v>
                </c:pt>
                <c:pt idx="25836">
                  <c:v>044XX N CLARENDON AVE</c:v>
                </c:pt>
                <c:pt idx="25837">
                  <c:v>044XX N CUMBERLAND AV</c:v>
                </c:pt>
                <c:pt idx="25838">
                  <c:v>044XX N FRANCISCO AVE</c:v>
                </c:pt>
                <c:pt idx="25839">
                  <c:v>044XX N GREENVIEW AVE</c:v>
                </c:pt>
                <c:pt idx="25840">
                  <c:v>044XX N HERMITAGE AVE</c:v>
                </c:pt>
                <c:pt idx="25841">
                  <c:v>044XX N LA CROSSE AVE</c:v>
                </c:pt>
                <c:pt idx="25842">
                  <c:v>044XX N LAKE SHORE DR</c:v>
                </c:pt>
                <c:pt idx="25843">
                  <c:v>044XX N MAPLEWOOD AVE</c:v>
                </c:pt>
                <c:pt idx="25844">
                  <c:v>044XX N MC VICKER AVE</c:v>
                </c:pt>
                <c:pt idx="25845">
                  <c:v>044XX N MILWAUKEE AVE</c:v>
                </c:pt>
                <c:pt idx="25846">
                  <c:v>044XX N SACRAMENTO AV</c:v>
                </c:pt>
                <c:pt idx="25847">
                  <c:v>044XX S CALIFORNIA AV</c:v>
                </c:pt>
                <c:pt idx="25848">
                  <c:v>044XX S CHRISTIANA AV</c:v>
                </c:pt>
                <c:pt idx="25849">
                  <c:v>044XX S DAMEN AVE VIA</c:v>
                </c:pt>
                <c:pt idx="25850">
                  <c:v>044XX S DAN RYAN EXPY</c:v>
                </c:pt>
                <c:pt idx="25851">
                  <c:v>044XX S KILPATRICK AV</c:v>
                </c:pt>
                <c:pt idx="25852">
                  <c:v>044XX S LAKE PARK AVE</c:v>
                </c:pt>
                <c:pt idx="25853">
                  <c:v>044XX S LEAMINGTON AV</c:v>
                </c:pt>
                <c:pt idx="25854">
                  <c:v>044XX S SPAULDING AVE</c:v>
                </c:pt>
                <c:pt idx="25855">
                  <c:v>044XX S UNIVERSITY AV</c:v>
                </c:pt>
                <c:pt idx="25856">
                  <c:v>044XX S VINCENNES AVE</c:v>
                </c:pt>
                <c:pt idx="25857">
                  <c:v>044XX W CONGRESS PKWY</c:v>
                </c:pt>
                <c:pt idx="25858">
                  <c:v>044XX W FULLERTON AVE</c:v>
                </c:pt>
                <c:pt idx="25859">
                  <c:v>044XX W HOLLYWOOD AVE</c:v>
                </c:pt>
                <c:pt idx="25860">
                  <c:v>044XX W MONROE STREET</c:v>
                </c:pt>
                <c:pt idx="25861">
                  <c:v>044XX W THORNDALE AVE</c:v>
                </c:pt>
                <c:pt idx="25862">
                  <c:v>044XX W WRIGHTWOOD AV</c:v>
                </c:pt>
                <c:pt idx="25863">
                  <c:v>045XX N BEACON STREET</c:v>
                </c:pt>
                <c:pt idx="25864">
                  <c:v>045XX N CALIFORNIA AV</c:v>
                </c:pt>
                <c:pt idx="25865">
                  <c:v>045XX N CHRISTIANA AV</c:v>
                </c:pt>
                <c:pt idx="25866">
                  <c:v>045XX N CLAREMONT AVE</c:v>
                </c:pt>
                <c:pt idx="25867">
                  <c:v>045XX N EAST RIVER RD</c:v>
                </c:pt>
                <c:pt idx="25868">
                  <c:v>045XX N FORESTVIEW AV</c:v>
                </c:pt>
                <c:pt idx="25869">
                  <c:v>045XX N KENNICOTT AVE</c:v>
                </c:pt>
                <c:pt idx="25870">
                  <c:v>045XX N KILPATRICK AV</c:v>
                </c:pt>
                <c:pt idx="25871">
                  <c:v>045XX N MONTICELLO AV</c:v>
                </c:pt>
                <c:pt idx="25872">
                  <c:v>045XX N PULASKI RD -1</c:v>
                </c:pt>
                <c:pt idx="25873">
                  <c:v>045XX N RAVENSWOOD AV</c:v>
                </c:pt>
                <c:pt idx="25874">
                  <c:v>045XX N SPAULDING AVE</c:v>
                </c:pt>
                <c:pt idx="25875">
                  <c:v>045XX N WINCHESTER AV</c:v>
                </c:pt>
                <c:pt idx="25876">
                  <c:v>045XX S COTTAGE GROVE</c:v>
                </c:pt>
                <c:pt idx="25877">
                  <c:v>045XX S FAIRFIELD AVE</c:v>
                </c:pt>
                <c:pt idx="25878">
                  <c:v>045XX S FRANCISCO AVE</c:v>
                </c:pt>
                <c:pt idx="25879">
                  <c:v>045XX S GREENWOOD AVE</c:v>
                </c:pt>
                <c:pt idx="25880">
                  <c:v>045XX S HERMITAGE AVE</c:v>
                </c:pt>
                <c:pt idx="25881">
                  <c:v>045XX S LA CROSSE AVE</c:v>
                </c:pt>
                <c:pt idx="25882">
                  <c:v>045XX S MARSHFIELD AV</c:v>
                </c:pt>
                <c:pt idx="25883">
                  <c:v>045XX S OAKENWALD AVE</c:v>
                </c:pt>
                <c:pt idx="25884">
                  <c:v>045XX S PRINCETON AVE</c:v>
                </c:pt>
                <c:pt idx="25885">
                  <c:v>045XX S SACRAMENTO AV</c:v>
                </c:pt>
                <c:pt idx="25886">
                  <c:v>045XX S WASHTENAW AVE</c:v>
                </c:pt>
                <c:pt idx="25887">
                  <c:v>045XX S WENTWORTH AVE</c:v>
                </c:pt>
                <c:pt idx="25888">
                  <c:v>045XX W BRYN MAWR AVE</c:v>
                </c:pt>
                <c:pt idx="25889">
                  <c:v>045XX W DISTRICT BLVD</c:v>
                </c:pt>
                <c:pt idx="25890">
                  <c:v>045XX W HUTCHINSON AV</c:v>
                </c:pt>
                <c:pt idx="25891">
                  <c:v>045XX W PATTERSON AVE</c:v>
                </c:pt>
                <c:pt idx="25892">
                  <c:v>045XX W SUNNYSIDE AVE</c:v>
                </c:pt>
                <c:pt idx="25893">
                  <c:v>045XX W WASHINGTON BL</c:v>
                </c:pt>
                <c:pt idx="25894">
                  <c:v>045XX W WASHINGTON BV</c:v>
                </c:pt>
                <c:pt idx="25895">
                  <c:v>045XX W WELLINGTON AV</c:v>
                </c:pt>
                <c:pt idx="25896">
                  <c:v>046XX N CLARENDON AVE</c:v>
                </c:pt>
                <c:pt idx="25897">
                  <c:v>046XX N CUMBERLAND AV</c:v>
                </c:pt>
                <c:pt idx="25898">
                  <c:v>046XX N EDENS EXPY IB</c:v>
                </c:pt>
                <c:pt idx="25899">
                  <c:v>046XX N EDENS EXPY OB</c:v>
                </c:pt>
                <c:pt idx="25900">
                  <c:v>046XX N FRANCISCO AVE</c:v>
                </c:pt>
                <c:pt idx="25901">
                  <c:v>046XX N GREENVIEW AVE</c:v>
                </c:pt>
                <c:pt idx="25902">
                  <c:v>046XX N HERMITAGE AVE</c:v>
                </c:pt>
                <c:pt idx="25903">
                  <c:v>046XX N LAKE SHORE DR</c:v>
                </c:pt>
                <c:pt idx="25904">
                  <c:v>046XX N MILWAUKEE AVE</c:v>
                </c:pt>
                <c:pt idx="25905">
                  <c:v>046XX N SACRAMENTO AV</c:v>
                </c:pt>
                <c:pt idx="25906">
                  <c:v>046XX N WILSON AV LSD</c:v>
                </c:pt>
                <c:pt idx="25907">
                  <c:v>046XX S CALIFORNIA AV</c:v>
                </c:pt>
                <c:pt idx="25908">
                  <c:v>046XX S CHAMPLAIN AVE</c:v>
                </c:pt>
                <c:pt idx="25909">
                  <c:v>046XX S CHRISTIANA AV</c:v>
                </c:pt>
                <c:pt idx="25910">
                  <c:v>046XX S DAMEN AVE VIA</c:v>
                </c:pt>
                <c:pt idx="25911">
                  <c:v>046XX S KILPATRICK AV</c:v>
                </c:pt>
                <c:pt idx="25912">
                  <c:v>046XX S LAKE PARK AVE</c:v>
                </c:pt>
                <c:pt idx="25913">
                  <c:v>046XX S LEAMINGTON AV</c:v>
                </c:pt>
                <c:pt idx="25914">
                  <c:v>046XX S MC DOWELL AVE</c:v>
                </c:pt>
                <c:pt idx="25915">
                  <c:v>046XX S SPAULDING AVE</c:v>
                </c:pt>
                <c:pt idx="25916">
                  <c:v>046XX S VINCENNES AVE</c:v>
                </c:pt>
                <c:pt idx="25917">
                  <c:v>046XX S WINCHESTER AV</c:v>
                </c:pt>
                <c:pt idx="25918">
                  <c:v>046XX W ARTHINGTON ST</c:v>
                </c:pt>
                <c:pt idx="25919">
                  <c:v>046XX W CONGRESS PKWY</c:v>
                </c:pt>
                <c:pt idx="25920">
                  <c:v>046XX W FULLERTON AVE</c:v>
                </c:pt>
                <c:pt idx="25921">
                  <c:v>046XX W WRIGHTWOOD AV</c:v>
                </c:pt>
                <c:pt idx="25922">
                  <c:v>047XX N EAST RIVER RD</c:v>
                </c:pt>
                <c:pt idx="25923">
                  <c:v>047XX N KENNICOTT AVE</c:v>
                </c:pt>
                <c:pt idx="25924">
                  <c:v>047XX N KILPATRICK AV</c:v>
                </c:pt>
                <c:pt idx="25925">
                  <c:v>047XX N LEAMINGTON AV</c:v>
                </c:pt>
                <c:pt idx="25926">
                  <c:v>047XX N MONTICELLO AV</c:v>
                </c:pt>
                <c:pt idx="25927">
                  <c:v>047XX N RAVENSWOOD AV</c:v>
                </c:pt>
                <c:pt idx="25928">
                  <c:v>047XX N SPAULDING AVE</c:v>
                </c:pt>
                <c:pt idx="25929">
                  <c:v>047XX N WINCHESTER AV</c:v>
                </c:pt>
                <c:pt idx="25930">
                  <c:v>047XX S BISHOP STREET</c:v>
                </c:pt>
                <c:pt idx="25931">
                  <c:v>047XX S COTTAGE GROVE</c:v>
                </c:pt>
                <c:pt idx="25932">
                  <c:v>047XX S DORCHESTER AV</c:v>
                </c:pt>
                <c:pt idx="25933">
                  <c:v>047XX S FAIRFIELD AVE</c:v>
                </c:pt>
                <c:pt idx="25934">
                  <c:v>047XX S GREENWOOD AVE</c:v>
                </c:pt>
                <c:pt idx="25935">
                  <c:v>047XX S HERMITAGE AVE</c:v>
                </c:pt>
                <c:pt idx="25936">
                  <c:v>047XX S INGLESIDE AVE</c:v>
                </c:pt>
                <c:pt idx="25937">
                  <c:v>047XX S Ingleside Ave</c:v>
                </c:pt>
                <c:pt idx="25938">
                  <c:v>047XX S LA CROSSE AVE</c:v>
                </c:pt>
                <c:pt idx="25939">
                  <c:v>047XX S LAKE SHORE DR</c:v>
                </c:pt>
                <c:pt idx="25940">
                  <c:v>047XX S MAPLEWOOD AVE</c:v>
                </c:pt>
                <c:pt idx="25941">
                  <c:v>047XX S MARSHFIELD AV</c:v>
                </c:pt>
                <c:pt idx="25942">
                  <c:v>047XX S PRINCETON AVE</c:v>
                </c:pt>
                <c:pt idx="25943">
                  <c:v>047XX S WASHTENAW AVE</c:v>
                </c:pt>
                <c:pt idx="25944">
                  <c:v>047XX S WENTWORTH AVE</c:v>
                </c:pt>
                <c:pt idx="25945">
                  <c:v>047XX W BRYN MAWR AVE</c:v>
                </c:pt>
                <c:pt idx="25946">
                  <c:v>047XX W HUTCHINSON ST</c:v>
                </c:pt>
                <c:pt idx="25947">
                  <c:v>047XX W PATTERSON AVE</c:v>
                </c:pt>
                <c:pt idx="25948">
                  <c:v>047XX W PENSACOLA AVE</c:v>
                </c:pt>
                <c:pt idx="25949">
                  <c:v>047XX W WASHINGTON BL</c:v>
                </c:pt>
                <c:pt idx="25950">
                  <c:v>047XX W WASHINGTON BV</c:v>
                </c:pt>
                <c:pt idx="25951">
                  <c:v>047XX W WELLINGTON AV</c:v>
                </c:pt>
                <c:pt idx="25952">
                  <c:v>048XX N FAIRFIELD AVE</c:v>
                </c:pt>
                <c:pt idx="25953">
                  <c:v>048XX N FRANCISCO AVE</c:v>
                </c:pt>
                <c:pt idx="25954">
                  <c:v>048XX N HERMITAGE AVE</c:v>
                </c:pt>
                <c:pt idx="25955">
                  <c:v>048XX N LAKE SHORE DR</c:v>
                </c:pt>
                <c:pt idx="25956">
                  <c:v>048XX N MC VICKER AVE</c:v>
                </c:pt>
                <c:pt idx="25957">
                  <c:v>048XX N MILWAUKEE AVE</c:v>
                </c:pt>
                <c:pt idx="25958">
                  <c:v>048XX N MONT CLARE AV</c:v>
                </c:pt>
                <c:pt idx="25959">
                  <c:v>048XX N NASHVILLE AVE</c:v>
                </c:pt>
                <c:pt idx="25960">
                  <c:v>048XX N NEWCASTLE AVE</c:v>
                </c:pt>
                <c:pt idx="25961">
                  <c:v>048XX N NOTTINGHAM AV</c:v>
                </c:pt>
                <c:pt idx="25962">
                  <c:v>048XX N RUTHERFORD AV</c:v>
                </c:pt>
                <c:pt idx="25963">
                  <c:v>048XX N SACRAMENTO AV</c:v>
                </c:pt>
                <c:pt idx="25964">
                  <c:v>048XX N WASHTENAW AVE</c:v>
                </c:pt>
                <c:pt idx="25965">
                  <c:v>048XX S CALIFORNIA AV</c:v>
                </c:pt>
                <c:pt idx="25966">
                  <c:v>048XX S CHAMPLAIN AVE</c:v>
                </c:pt>
                <c:pt idx="25967">
                  <c:v>048XX S CHRISTIANA AV</c:v>
                </c:pt>
                <c:pt idx="25968">
                  <c:v>048XX S KILPATRICK AV</c:v>
                </c:pt>
                <c:pt idx="25969">
                  <c:v>048XX S LAKE PARK AVE</c:v>
                </c:pt>
                <c:pt idx="25970">
                  <c:v>048XX S LEAMINGTON AV</c:v>
                </c:pt>
                <c:pt idx="25971">
                  <c:v>048XX S VINCENNES AVE</c:v>
                </c:pt>
                <c:pt idx="25972">
                  <c:v>048XX S WINCHESTER AV</c:v>
                </c:pt>
                <c:pt idx="25973">
                  <c:v>048XX W ARTHINGTON ST</c:v>
                </c:pt>
                <c:pt idx="25974">
                  <c:v>048XX W CONGRESS PKWY</c:v>
                </c:pt>
                <c:pt idx="25975">
                  <c:v>048XX W EISENHOWER XP</c:v>
                </c:pt>
                <c:pt idx="25976">
                  <c:v>048XX W FULLERTON AVE</c:v>
                </c:pt>
                <c:pt idx="25977">
                  <c:v>048XX W WRIGHTWOOD AV</c:v>
                </c:pt>
                <c:pt idx="25978">
                  <c:v>049XX N CALIFORNIA AV</c:v>
                </c:pt>
                <c:pt idx="25979">
                  <c:v>049XX N CHRISTIANA AV</c:v>
                </c:pt>
                <c:pt idx="25980">
                  <c:v>049XX N CLAREMONT AVE</c:v>
                </c:pt>
                <c:pt idx="25981">
                  <c:v>049XX N EAST RIVER RD</c:v>
                </c:pt>
                <c:pt idx="25982">
                  <c:v>049XX N KILPATRICK AV</c:v>
                </c:pt>
                <c:pt idx="25983">
                  <c:v>049XX N MCCUTCHEON TR</c:v>
                </c:pt>
                <c:pt idx="25984">
                  <c:v>049XX N MONTCLARE AVE</c:v>
                </c:pt>
                <c:pt idx="25985">
                  <c:v>049XX N MONTICELLO AV</c:v>
                </c:pt>
                <c:pt idx="25986">
                  <c:v>049XX N RAVENSWOOD AV</c:v>
                </c:pt>
                <c:pt idx="25987">
                  <c:v>049XX N SPAULDING AVE</c:v>
                </c:pt>
                <c:pt idx="25988">
                  <c:v>049XX N WINCHESTER AV</c:v>
                </c:pt>
                <c:pt idx="25989">
                  <c:v>049XX S COTTAGE GROVE</c:v>
                </c:pt>
                <c:pt idx="25990">
                  <c:v>049XX S DORCHESTER AV</c:v>
                </c:pt>
                <c:pt idx="25991">
                  <c:v>049XX S GREENWOOD AVE</c:v>
                </c:pt>
                <c:pt idx="25992">
                  <c:v>049XX S HERMITAGE AVE</c:v>
                </c:pt>
                <c:pt idx="25993">
                  <c:v>049XX S LA CROSSE AVE</c:v>
                </c:pt>
                <c:pt idx="25994">
                  <c:v>049XX S LAKE SHORE DR</c:v>
                </c:pt>
                <c:pt idx="25995">
                  <c:v>049XX S MAPLEWOOD AVE</c:v>
                </c:pt>
                <c:pt idx="25996">
                  <c:v>049XX S MARSHFIELD AV</c:v>
                </c:pt>
                <c:pt idx="25997">
                  <c:v>049XX S PRINCETON AVE</c:v>
                </c:pt>
                <c:pt idx="25998">
                  <c:v>049XX S WENTWORTH AVE</c:v>
                </c:pt>
                <c:pt idx="25999">
                  <c:v>049XX W BRYN MAWR AVE</c:v>
                </c:pt>
                <c:pt idx="26000">
                  <c:v>049XX W HUTCHINSON ST</c:v>
                </c:pt>
                <c:pt idx="26001">
                  <c:v>049XX W KAMERLING AVE</c:v>
                </c:pt>
                <c:pt idx="26002">
                  <c:v>049XX W PATTERSON AVE</c:v>
                </c:pt>
                <c:pt idx="26003">
                  <c:v>049XX W PENSACOLA AVE</c:v>
                </c:pt>
                <c:pt idx="26004">
                  <c:v>049XX W SUNNYSIDE AVE</c:v>
                </c:pt>
                <c:pt idx="26005">
                  <c:v>049XX W WASHINGTON BL</c:v>
                </c:pt>
                <c:pt idx="26006">
                  <c:v>049XX W WASHINGTON BV</c:v>
                </c:pt>
                <c:pt idx="26007">
                  <c:v>049XX W WELLINGTON AV</c:v>
                </c:pt>
                <c:pt idx="26008">
                  <c:v>050XX N CALIFORNIA AV</c:v>
                </c:pt>
                <c:pt idx="26009">
                  <c:v>050XX N CLAREMONT AVE</c:v>
                </c:pt>
                <c:pt idx="26010">
                  <c:v>050XX N FOSTER AV LSD</c:v>
                </c:pt>
                <c:pt idx="26011">
                  <c:v>050XX N MONTCLARE AVE</c:v>
                </c:pt>
                <c:pt idx="26012">
                  <c:v>050XX N MONTICELLO AV</c:v>
                </c:pt>
                <c:pt idx="26013">
                  <c:v>050XX N RAVENSWOOD AV</c:v>
                </c:pt>
                <c:pt idx="26014">
                  <c:v>050XX N SPAULDING AVE</c:v>
                </c:pt>
                <c:pt idx="26015">
                  <c:v>050XX N WINCHESTER AV</c:v>
                </c:pt>
                <c:pt idx="26016">
                  <c:v>050XX S COTTAGE GROVE</c:v>
                </c:pt>
                <c:pt idx="26017">
                  <c:v>050XX S DORCHESTER AV</c:v>
                </c:pt>
                <c:pt idx="26018">
                  <c:v>050XX S FAIRFIELD AVE</c:v>
                </c:pt>
                <c:pt idx="26019">
                  <c:v>050XX S GREENWOOD AVE</c:v>
                </c:pt>
                <c:pt idx="26020">
                  <c:v>050XX S HERMITAGE AVE</c:v>
                </c:pt>
                <c:pt idx="26021">
                  <c:v>050XX S HERMITEGE AVE</c:v>
                </c:pt>
                <c:pt idx="26022">
                  <c:v>050XX S LA CROSSE AVE</c:v>
                </c:pt>
                <c:pt idx="26023">
                  <c:v>050XX S LAKE SHORE DR</c:v>
                </c:pt>
                <c:pt idx="26024">
                  <c:v>050XX S MAPLEWOOD AVE</c:v>
                </c:pt>
                <c:pt idx="26025">
                  <c:v>050XX S MARSHFIELD AV</c:v>
                </c:pt>
                <c:pt idx="26026">
                  <c:v>050XX S PRINCETON AVE</c:v>
                </c:pt>
                <c:pt idx="26027">
                  <c:v>050XX S WASHTENAW AVE</c:v>
                </c:pt>
                <c:pt idx="26028">
                  <c:v>050XX S WENTWORTH AVE</c:v>
                </c:pt>
                <c:pt idx="26029">
                  <c:v>050XX W HUTCHINSON ST</c:v>
                </c:pt>
                <c:pt idx="26030">
                  <c:v>050XX W PATTERSON AVE</c:v>
                </c:pt>
                <c:pt idx="26031">
                  <c:v>050XX W PENSACOLA AVE</c:v>
                </c:pt>
                <c:pt idx="26032">
                  <c:v>050XX W SUNNYSIDE AVE</c:v>
                </c:pt>
                <c:pt idx="26033">
                  <c:v>050XX W WASHINGTON BL</c:v>
                </c:pt>
                <c:pt idx="26034">
                  <c:v>050XX W WASHINGTON BV</c:v>
                </c:pt>
                <c:pt idx="26035">
                  <c:v>050XX W WELLINGTON AV</c:v>
                </c:pt>
                <c:pt idx="26036">
                  <c:v>051XX N EDENS EXPY OB</c:v>
                </c:pt>
                <c:pt idx="26037">
                  <c:v>051XX N FRANCISCO AVE</c:v>
                </c:pt>
                <c:pt idx="26038">
                  <c:v>051XX N LA CROSSE AVE</c:v>
                </c:pt>
                <c:pt idx="26039">
                  <c:v>051XX N LAKE SHORE DR</c:v>
                </c:pt>
                <c:pt idx="26040">
                  <c:v>051XX N MC VICKER AVE</c:v>
                </c:pt>
                <c:pt idx="26041">
                  <c:v>051XX N MILWAUKEE AVE</c:v>
                </c:pt>
                <c:pt idx="26042">
                  <c:v>051XX N NASHVILLE AVE</c:v>
                </c:pt>
                <c:pt idx="26043">
                  <c:v>051XX N NEWCASTLE AVE</c:v>
                </c:pt>
                <c:pt idx="26044">
                  <c:v>051XX N NORTHWEST HWY</c:v>
                </c:pt>
                <c:pt idx="26045">
                  <c:v>051XX N NOTTINGHAM AV</c:v>
                </c:pt>
                <c:pt idx="26046">
                  <c:v>051XX N RUTHERFORD AV</c:v>
                </c:pt>
                <c:pt idx="26047">
                  <c:v>051XX N WASHTENAW AVE</c:v>
                </c:pt>
                <c:pt idx="26048">
                  <c:v>051XX S BLACKSTONE AV</c:v>
                </c:pt>
                <c:pt idx="26049">
                  <c:v>051XX S CALIFORNIA AV</c:v>
                </c:pt>
                <c:pt idx="26050">
                  <c:v>051XX S CHRISTIANA AV</c:v>
                </c:pt>
                <c:pt idx="26051">
                  <c:v>051XX S DAN RYAN EXPY</c:v>
                </c:pt>
                <c:pt idx="26052">
                  <c:v>051XX S KILPATRICK AV</c:v>
                </c:pt>
                <c:pt idx="26053">
                  <c:v>051XX S LAKE PARK AVE</c:v>
                </c:pt>
                <c:pt idx="26054">
                  <c:v>051XX S LEAMINGTON AV</c:v>
                </c:pt>
                <c:pt idx="26055">
                  <c:v>051XX S SPAULDING AVE</c:v>
                </c:pt>
                <c:pt idx="26056">
                  <c:v>051XX S UNIVERSITY AV</c:v>
                </c:pt>
                <c:pt idx="26057">
                  <c:v>051XX S WINCHESTER AV</c:v>
                </c:pt>
                <c:pt idx="26058">
                  <c:v>051XX W CONGRESS PKWY</c:v>
                </c:pt>
                <c:pt idx="26059">
                  <c:v>051XX W FULLERTON AVE</c:v>
                </c:pt>
                <c:pt idx="26060">
                  <c:v>051XX W WRIGHTWOOD AV</c:v>
                </c:pt>
                <c:pt idx="26061">
                  <c:v>052XX N CALIFORNIA AV</c:v>
                </c:pt>
                <c:pt idx="26062">
                  <c:v>052XX N CHRISTIANA AV</c:v>
                </c:pt>
                <c:pt idx="26063">
                  <c:v>052XX N EAST RIVER RD</c:v>
                </c:pt>
                <c:pt idx="26064">
                  <c:v>052XX N LEAMINGTON AV</c:v>
                </c:pt>
                <c:pt idx="26065">
                  <c:v>052XX N MONTCLARE AVE</c:v>
                </c:pt>
                <c:pt idx="26066">
                  <c:v>052XX N PITTSBURGH AV</c:v>
                </c:pt>
                <c:pt idx="26067">
                  <c:v>052XX N RAVENSWOOD AV</c:v>
                </c:pt>
                <c:pt idx="26068">
                  <c:v>052XX N SPAULDING AVE</c:v>
                </c:pt>
                <c:pt idx="26069">
                  <c:v>052XX N WINCHESTER AV</c:v>
                </c:pt>
                <c:pt idx="26070">
                  <c:v>052XX S COTTAGE GROVE</c:v>
                </c:pt>
                <c:pt idx="26071">
                  <c:v>052XX S DORCHESTER AV</c:v>
                </c:pt>
                <c:pt idx="26072">
                  <c:v>052XX S FAIRFIELD AVE</c:v>
                </c:pt>
                <c:pt idx="26073">
                  <c:v>052XX S FRANCISCO AVE</c:v>
                </c:pt>
                <c:pt idx="26074">
                  <c:v>052XX S GREENWOOD AVE</c:v>
                </c:pt>
                <c:pt idx="26075">
                  <c:v>052XX S HERMITAGE AVE</c:v>
                </c:pt>
                <c:pt idx="26076">
                  <c:v>052XX S INGLESIDE AVE</c:v>
                </c:pt>
                <c:pt idx="26077">
                  <c:v>052XX S MAPLEWOOD AVE</c:v>
                </c:pt>
                <c:pt idx="26078">
                  <c:v>052XX S MARSHFIELD AV</c:v>
                </c:pt>
                <c:pt idx="26079">
                  <c:v>052XX S MASSASOIT AVE</c:v>
                </c:pt>
                <c:pt idx="26080">
                  <c:v>052XX S MC VICKER AVE</c:v>
                </c:pt>
                <c:pt idx="26081">
                  <c:v>052XX S NASHVILLE AVE</c:v>
                </c:pt>
                <c:pt idx="26082">
                  <c:v>052XX S NEWCASTLE AVE</c:v>
                </c:pt>
                <c:pt idx="26083">
                  <c:v>052XX S NOTTINGHAM AV</c:v>
                </c:pt>
                <c:pt idx="26084">
                  <c:v>052XX S PRINCETON AVE</c:v>
                </c:pt>
                <c:pt idx="26085">
                  <c:v>052XX S SACRAMENTO AV</c:v>
                </c:pt>
                <c:pt idx="26086">
                  <c:v>052XX S WASHTENAW AVE</c:v>
                </c:pt>
                <c:pt idx="26087">
                  <c:v>052XX S WENTWORTH AVE</c:v>
                </c:pt>
                <c:pt idx="26088">
                  <c:v>052XX W HUTCHINSON ST</c:v>
                </c:pt>
                <c:pt idx="26089">
                  <c:v>052XX W KAMERLING AVE</c:v>
                </c:pt>
                <c:pt idx="26090">
                  <c:v>052XX W PATTERSON AVE</c:v>
                </c:pt>
                <c:pt idx="26091">
                  <c:v>052XX W PENSACOLA AVE</c:v>
                </c:pt>
                <c:pt idx="26092">
                  <c:v>052XX W SUNNYSIDE AVE</c:v>
                </c:pt>
                <c:pt idx="26093">
                  <c:v>052XX W WASHINGTON BL</c:v>
                </c:pt>
                <c:pt idx="26094">
                  <c:v>052XX W WASHINGTON BV</c:v>
                </c:pt>
                <c:pt idx="26095">
                  <c:v>052XX W WELLINGTON AV</c:v>
                </c:pt>
                <c:pt idx="26096">
                  <c:v>053XX N CUMBERLAND AV</c:v>
                </c:pt>
                <c:pt idx="26097">
                  <c:v>053XX N FRANCISCO AVE</c:v>
                </c:pt>
                <c:pt idx="26098">
                  <c:v>053XX N LAKE SHORE DR</c:v>
                </c:pt>
                <c:pt idx="26099">
                  <c:v>053XX N MC VICKER AVE</c:v>
                </c:pt>
                <c:pt idx="26100">
                  <c:v>053XX N MILWAUKEE AVE</c:v>
                </c:pt>
                <c:pt idx="26101">
                  <c:v>053XX N NASHVILLE AVE</c:v>
                </c:pt>
                <c:pt idx="26102">
                  <c:v>053XX N NEWCASTLE AVE</c:v>
                </c:pt>
                <c:pt idx="26103">
                  <c:v>053XX N NORTHWEST HWY</c:v>
                </c:pt>
                <c:pt idx="26104">
                  <c:v>053XX N NOTTINGHAM AV</c:v>
                </c:pt>
                <c:pt idx="26105">
                  <c:v>053XX N RUTHERFORD AV</c:v>
                </c:pt>
                <c:pt idx="26106">
                  <c:v>053XX N WASHTENAW AVE</c:v>
                </c:pt>
                <c:pt idx="26107">
                  <c:v>053XX S BLACKSTONE AV</c:v>
                </c:pt>
                <c:pt idx="26108">
                  <c:v>053XX S CALIFORNIA AV</c:v>
                </c:pt>
                <c:pt idx="26109">
                  <c:v>053XX S CHRISTIANA AV</c:v>
                </c:pt>
                <c:pt idx="26110">
                  <c:v>053XX S KILPATRICK AV</c:v>
                </c:pt>
                <c:pt idx="26111">
                  <c:v>053XX S LAKE PARK AVE</c:v>
                </c:pt>
                <c:pt idx="26112">
                  <c:v>053XX S SPAULDING AVE</c:v>
                </c:pt>
                <c:pt idx="26113">
                  <c:v>053XX S UNIVERSITY AV</c:v>
                </c:pt>
                <c:pt idx="26114">
                  <c:v>053XX S WINCHESTER AV</c:v>
                </c:pt>
                <c:pt idx="26115">
                  <c:v>053XX W ARMSTRONG AVE</c:v>
                </c:pt>
                <c:pt idx="26116">
                  <c:v>053XX W CONGRESS PKWY</c:v>
                </c:pt>
                <c:pt idx="26117">
                  <c:v>053XX W FULLERTON AVE</c:v>
                </c:pt>
                <c:pt idx="26118">
                  <c:v>053XX W WRIGHTWOOD AV</c:v>
                </c:pt>
                <c:pt idx="26119">
                  <c:v>054XX N CALIFORNIA AV</c:v>
                </c:pt>
                <c:pt idx="26120">
                  <c:v>054XX N CHRISTIANA AV</c:v>
                </c:pt>
                <c:pt idx="26121">
                  <c:v>054XX N EAST RIVER RD</c:v>
                </c:pt>
                <c:pt idx="26122">
                  <c:v>054XX N MONTCLARE AVE</c:v>
                </c:pt>
                <c:pt idx="26123">
                  <c:v>054XX N PITTSBURGH AV</c:v>
                </c:pt>
                <c:pt idx="26124">
                  <c:v>054XX N RAVENSWOOD AV</c:v>
                </c:pt>
                <c:pt idx="26125">
                  <c:v>054XX N SPAULDING AVE</c:v>
                </c:pt>
                <c:pt idx="26126">
                  <c:v>054XX S COTTAGE GROVE</c:v>
                </c:pt>
                <c:pt idx="26127">
                  <c:v>054XX S DORCHESTER AV</c:v>
                </c:pt>
                <c:pt idx="26128">
                  <c:v>054XX S FAIRFIELD AVE</c:v>
                </c:pt>
                <c:pt idx="26129">
                  <c:v>054XX S FRANCISCO AVE</c:v>
                </c:pt>
                <c:pt idx="26130">
                  <c:v>054XX S GREENWOOD AVE</c:v>
                </c:pt>
                <c:pt idx="26131">
                  <c:v>054XX S HERMITAGE AVE</c:v>
                </c:pt>
                <c:pt idx="26132">
                  <c:v>054XX S INGLESIDE AVE</c:v>
                </c:pt>
                <c:pt idx="26133">
                  <c:v>054XX S LAKE SHORE DR</c:v>
                </c:pt>
                <c:pt idx="26134">
                  <c:v>054XX S MAPLEWOOD AVE</c:v>
                </c:pt>
                <c:pt idx="26135">
                  <c:v>054XX S MARSHFIELD AV</c:v>
                </c:pt>
                <c:pt idx="26136">
                  <c:v>054XX S MASSASOIT AVE</c:v>
                </c:pt>
                <c:pt idx="26137">
                  <c:v>054XX S MC VICKER AVE</c:v>
                </c:pt>
                <c:pt idx="26138">
                  <c:v>054XX S NASHVILLE AVE</c:v>
                </c:pt>
                <c:pt idx="26139">
                  <c:v>054XX S NEWCASTLE AVE</c:v>
                </c:pt>
                <c:pt idx="26140">
                  <c:v>054XX S NOTTINGHAM AV</c:v>
                </c:pt>
                <c:pt idx="26141">
                  <c:v>054XX S PRINCETON AVE</c:v>
                </c:pt>
                <c:pt idx="26142">
                  <c:v>054XX S RUTHERFORD AV</c:v>
                </c:pt>
                <c:pt idx="26143">
                  <c:v>054XX S SACRAMENTO AV</c:v>
                </c:pt>
                <c:pt idx="26144">
                  <c:v>054XX S WASHTENAW AVE</c:v>
                </c:pt>
                <c:pt idx="26145">
                  <c:v>054XX S WENTWORTH AVE</c:v>
                </c:pt>
                <c:pt idx="26146">
                  <c:v>054XX W BRYN MAWR AVE</c:v>
                </c:pt>
                <c:pt idx="26147">
                  <c:v>054XX W HUTCHINSON ST</c:v>
                </c:pt>
                <c:pt idx="26148">
                  <c:v>054XX W KAMERLING AVE</c:v>
                </c:pt>
                <c:pt idx="26149">
                  <c:v>054XX W PENSACOLA AVE</c:v>
                </c:pt>
                <c:pt idx="26150">
                  <c:v>054XX W SUNNYSIDE AVE</c:v>
                </c:pt>
                <c:pt idx="26151">
                  <c:v>054XX W WASHINGTON BL</c:v>
                </c:pt>
                <c:pt idx="26152">
                  <c:v>054XX W WASHINGTON BV</c:v>
                </c:pt>
                <c:pt idx="26153">
                  <c:v>054XX W WELLINGTON AV</c:v>
                </c:pt>
                <c:pt idx="26154">
                  <c:v>055XX N CUMBERLAND AV</c:v>
                </c:pt>
                <c:pt idx="26155">
                  <c:v>055XX N FRANCISCO AVE</c:v>
                </c:pt>
                <c:pt idx="26156">
                  <c:v>055XX N LAKE SHORE DR</c:v>
                </c:pt>
                <c:pt idx="26157">
                  <c:v>055XX N MAPLEWOOD AVE</c:v>
                </c:pt>
                <c:pt idx="26158">
                  <c:v>055XX N MC VICKER AVE</c:v>
                </c:pt>
                <c:pt idx="26159">
                  <c:v>055XX N MILWAUKEE AVE</c:v>
                </c:pt>
                <c:pt idx="26160">
                  <c:v>055XX N NASHVILLE AVE</c:v>
                </c:pt>
                <c:pt idx="26161">
                  <c:v>055XX N NORTHWEST HWY</c:v>
                </c:pt>
                <c:pt idx="26162">
                  <c:v>055XX N NOTTINGHAM AV</c:v>
                </c:pt>
                <c:pt idx="26163">
                  <c:v>055XX N WASHTENAW AVE</c:v>
                </c:pt>
                <c:pt idx="26164">
                  <c:v>055XX S BLACKSTONE AV</c:v>
                </c:pt>
                <c:pt idx="26165">
                  <c:v>055XX S CALIFORNIA AV</c:v>
                </c:pt>
                <c:pt idx="26166">
                  <c:v>055XX S CHRISTIANA AV</c:v>
                </c:pt>
                <c:pt idx="26167">
                  <c:v>055XX S CLAREMONT AVE</c:v>
                </c:pt>
                <c:pt idx="26168">
                  <c:v>055XX S DAN RYAN EXPY</c:v>
                </c:pt>
                <c:pt idx="26169">
                  <c:v>055XX S KILPATRICK AV</c:v>
                </c:pt>
                <c:pt idx="26170">
                  <c:v>055XX S LAFAYETTE AVE</c:v>
                </c:pt>
                <c:pt idx="26171">
                  <c:v>055XX S LAKE PARK AVE</c:v>
                </c:pt>
                <c:pt idx="26172">
                  <c:v>055XX S SPAULDING AVE</c:v>
                </c:pt>
                <c:pt idx="26173">
                  <c:v>055XX S UNIVERSITY AV</c:v>
                </c:pt>
                <c:pt idx="26174">
                  <c:v>055XX S WINCHESTER AV</c:v>
                </c:pt>
                <c:pt idx="26175">
                  <c:v>055XX W ARMSTRONG AVE</c:v>
                </c:pt>
                <c:pt idx="26176">
                  <c:v>055XX W CONGRESS PKWY</c:v>
                </c:pt>
                <c:pt idx="26177">
                  <c:v>055XX W FULLERTON AVE</c:v>
                </c:pt>
                <c:pt idx="26178">
                  <c:v>055XX W GETTYSBURG ST</c:v>
                </c:pt>
                <c:pt idx="26179">
                  <c:v>055XX W WRIGHTWOOD AV</c:v>
                </c:pt>
                <c:pt idx="26180">
                  <c:v>056XX N CALIFORNIA AV</c:v>
                </c:pt>
                <c:pt idx="26181">
                  <c:v>056XX N CHRISTIANA AV</c:v>
                </c:pt>
                <c:pt idx="26182">
                  <c:v>056XX N EAST RIVER RD</c:v>
                </c:pt>
                <c:pt idx="26183">
                  <c:v>056XX N LAS CASAS AVE</c:v>
                </c:pt>
                <c:pt idx="26184">
                  <c:v>056XX N NEW HAMPSHIRE</c:v>
                </c:pt>
                <c:pt idx="26185">
                  <c:v>056XX N NORTHCOTT AVE</c:v>
                </c:pt>
                <c:pt idx="26186">
                  <c:v>056XX N RAVENSWOOD AV</c:v>
                </c:pt>
                <c:pt idx="26187">
                  <c:v>056XX N SPAULDING AVE</c:v>
                </c:pt>
                <c:pt idx="26188">
                  <c:v>056XX S COTTAGE GROVE</c:v>
                </c:pt>
                <c:pt idx="26189">
                  <c:v>056XX S DORCHESTER AV</c:v>
                </c:pt>
                <c:pt idx="26190">
                  <c:v>056XX S FAIRFIELD AVE</c:v>
                </c:pt>
                <c:pt idx="26191">
                  <c:v>056XX S FRANCISCO AVE</c:v>
                </c:pt>
                <c:pt idx="26192">
                  <c:v>056XX S HERMITAGE AVE</c:v>
                </c:pt>
                <c:pt idx="26193">
                  <c:v>056XX S INGLESIDE AVE</c:v>
                </c:pt>
                <c:pt idx="26194">
                  <c:v>056XX S LAKE SHORE DR</c:v>
                </c:pt>
                <c:pt idx="26195">
                  <c:v>056XX S MAPLEWOOD AVE</c:v>
                </c:pt>
                <c:pt idx="26196">
                  <c:v>056XX S MARSHFIELD AV</c:v>
                </c:pt>
                <c:pt idx="26197">
                  <c:v>056XX S MASSASOIT AVE</c:v>
                </c:pt>
                <c:pt idx="26198">
                  <c:v>056XX S MC VICKER AVE</c:v>
                </c:pt>
                <c:pt idx="26199">
                  <c:v>056XX S NASHVILLE AVE</c:v>
                </c:pt>
                <c:pt idx="26200">
                  <c:v>056XX S NEWCASTLE AVE</c:v>
                </c:pt>
                <c:pt idx="26201">
                  <c:v>056XX S NOTTINGHAM AV</c:v>
                </c:pt>
                <c:pt idx="26202">
                  <c:v>056XX S PRINCETON AVE</c:v>
                </c:pt>
                <c:pt idx="26203">
                  <c:v>056XX S RUTHERFORD AV</c:v>
                </c:pt>
                <c:pt idx="26204">
                  <c:v>056XX S SACRAMENTO AV</c:v>
                </c:pt>
                <c:pt idx="26205">
                  <c:v>056XX S WASHTENAW AVE</c:v>
                </c:pt>
                <c:pt idx="26206">
                  <c:v>056XX S WENTWORTH AVE</c:v>
                </c:pt>
                <c:pt idx="26207">
                  <c:v>056XX W BRYN MAWR AVE</c:v>
                </c:pt>
                <c:pt idx="26208">
                  <c:v>056XX W PATTERSON AVE</c:v>
                </c:pt>
                <c:pt idx="26209">
                  <c:v>056XX W PENSACOLA AVE</c:v>
                </c:pt>
                <c:pt idx="26210">
                  <c:v>056XX W SUNNYSIDE AVE</c:v>
                </c:pt>
                <c:pt idx="26211">
                  <c:v>056XX W WASHINGTON BL</c:v>
                </c:pt>
                <c:pt idx="26212">
                  <c:v>056XX W WASHINGTON BV</c:v>
                </c:pt>
                <c:pt idx="26213">
                  <c:v>056XX W WELLINGTON AV</c:v>
                </c:pt>
                <c:pt idx="26214">
                  <c:v>057XX N CUMBERLAND AV</c:v>
                </c:pt>
                <c:pt idx="26215">
                  <c:v>057XX N FAIRFIELD AVE</c:v>
                </c:pt>
                <c:pt idx="26216">
                  <c:v>057XX N FRANCISCO AVE</c:v>
                </c:pt>
                <c:pt idx="26217">
                  <c:v>057XX N HERMITAGE AVE</c:v>
                </c:pt>
                <c:pt idx="26218">
                  <c:v>057XX N KINGSDALE AVE</c:v>
                </c:pt>
                <c:pt idx="26219">
                  <c:v>057XX N MAPLEWOOD AVE</c:v>
                </c:pt>
                <c:pt idx="26220">
                  <c:v>057XX N MC VICKER AVE</c:v>
                </c:pt>
                <c:pt idx="26221">
                  <c:v>057XX N MILTIMORE AVE</c:v>
                </c:pt>
                <c:pt idx="26222">
                  <c:v>057XX N MILWAUKEE AVE</c:v>
                </c:pt>
                <c:pt idx="26223">
                  <c:v>057XX N NEWCASTLE AVE</c:v>
                </c:pt>
                <c:pt idx="26224">
                  <c:v>057XX N NORTHWEST HWY</c:v>
                </c:pt>
                <c:pt idx="26225">
                  <c:v>057XX N SACRAMENTO AV</c:v>
                </c:pt>
                <c:pt idx="26226">
                  <c:v>057XX N WASHTENAW AVE</c:v>
                </c:pt>
                <c:pt idx="26227">
                  <c:v>057XX S BLACKSTONE AV</c:v>
                </c:pt>
                <c:pt idx="26228">
                  <c:v>057XX S CALIFORNIA AV</c:v>
                </c:pt>
                <c:pt idx="26229">
                  <c:v>057XX S CHRISTIANA AV</c:v>
                </c:pt>
                <c:pt idx="26230">
                  <c:v>057XX S CLAREMONT AVE</c:v>
                </c:pt>
                <c:pt idx="26231">
                  <c:v>057XX S LAFAYETTE AVE</c:v>
                </c:pt>
                <c:pt idx="26232">
                  <c:v>057XX S SPAULDING AVE</c:v>
                </c:pt>
                <c:pt idx="26233">
                  <c:v>057XX S UNIVERSITY AV</c:v>
                </c:pt>
                <c:pt idx="26234">
                  <c:v>057XX S WINCHESTER AV</c:v>
                </c:pt>
                <c:pt idx="26235">
                  <c:v>057XX W FULLERTON AVE</c:v>
                </c:pt>
                <c:pt idx="26236">
                  <c:v>057XX W WASHINGTON ST</c:v>
                </c:pt>
                <c:pt idx="26237">
                  <c:v>058XX N CALIFORNIA AV</c:v>
                </c:pt>
                <c:pt idx="26238">
                  <c:v>058XX N CHRISTIANA AV</c:v>
                </c:pt>
                <c:pt idx="26239">
                  <c:v>058XX N EAST RIVER RD</c:v>
                </c:pt>
                <c:pt idx="26240">
                  <c:v>058XX N RAVENSWOOD AV</c:v>
                </c:pt>
                <c:pt idx="26241">
                  <c:v>058XX N SPAULDING AVE</c:v>
                </c:pt>
                <c:pt idx="26242">
                  <c:v>058XX S COTTAGE GROVE</c:v>
                </c:pt>
                <c:pt idx="26243">
                  <c:v>058XX S DORCHESTER AV</c:v>
                </c:pt>
                <c:pt idx="26244">
                  <c:v>058XX S FAIRFIELD AVE</c:v>
                </c:pt>
                <c:pt idx="26245">
                  <c:v>058XX S FRANCISCO AVE</c:v>
                </c:pt>
                <c:pt idx="26246">
                  <c:v>058XX S GREENWOOD AVE</c:v>
                </c:pt>
                <c:pt idx="26247">
                  <c:v>058XX S HERMITAGE AVE</c:v>
                </c:pt>
                <c:pt idx="26248">
                  <c:v>058XX S LAKE SHORE DR</c:v>
                </c:pt>
                <c:pt idx="26249">
                  <c:v>058XX S MAPLEWOOD AVE</c:v>
                </c:pt>
                <c:pt idx="26250">
                  <c:v>058XX S MARSHFIELD AV</c:v>
                </c:pt>
                <c:pt idx="26251">
                  <c:v>058XX S MASSASOIT AVE</c:v>
                </c:pt>
                <c:pt idx="26252">
                  <c:v>058XX S MC VICKER AVE</c:v>
                </c:pt>
                <c:pt idx="26253">
                  <c:v>058XX S NASHVILLE AVE</c:v>
                </c:pt>
                <c:pt idx="26254">
                  <c:v>058XX S NEWCASTLE AVE</c:v>
                </c:pt>
                <c:pt idx="26255">
                  <c:v>058XX S NOTTINGHAM AV</c:v>
                </c:pt>
                <c:pt idx="26256">
                  <c:v>058XX S PRINCETON AVE</c:v>
                </c:pt>
                <c:pt idx="26257">
                  <c:v>058XX S RUTHERFORD AV</c:v>
                </c:pt>
                <c:pt idx="26258">
                  <c:v>058XX S SACRAMENTO AV</c:v>
                </c:pt>
                <c:pt idx="26259">
                  <c:v>058XX S WASHTENAW AVE</c:v>
                </c:pt>
                <c:pt idx="26260">
                  <c:v>058XX S WENTWORTH AVE</c:v>
                </c:pt>
                <c:pt idx="26261">
                  <c:v>058XX W BRYN MAWR AVE</c:v>
                </c:pt>
                <c:pt idx="26262">
                  <c:v>058XX W PATTERSON AVE</c:v>
                </c:pt>
                <c:pt idx="26263">
                  <c:v>058XX W SUNNYSIDE AVE</c:v>
                </c:pt>
                <c:pt idx="26264">
                  <c:v>058XX W WASHINGTON BL</c:v>
                </c:pt>
                <c:pt idx="26265">
                  <c:v>058XX W WASHINGTON BV</c:v>
                </c:pt>
                <c:pt idx="26266">
                  <c:v>059XX N FAIRFIELD AVE</c:v>
                </c:pt>
                <c:pt idx="26267">
                  <c:v>059XX N GREENVIEW AVE</c:v>
                </c:pt>
                <c:pt idx="26268">
                  <c:v>059XX N HERMITAGE AVE</c:v>
                </c:pt>
                <c:pt idx="26269">
                  <c:v>059XX N MAPLEWOOD AVE</c:v>
                </c:pt>
                <c:pt idx="26270">
                  <c:v>059XX N MILTIMORE AVE</c:v>
                </c:pt>
                <c:pt idx="26271">
                  <c:v>059XX N MILWAUKEE AVE</c:v>
                </c:pt>
                <c:pt idx="26272">
                  <c:v>059XX N NICKERSON AVE</c:v>
                </c:pt>
                <c:pt idx="26273">
                  <c:v>059XX N NORTHWEST HWY</c:v>
                </c:pt>
                <c:pt idx="26274">
                  <c:v>059XX N SACRAMENTO AV</c:v>
                </c:pt>
                <c:pt idx="26275">
                  <c:v>059XX N WASHTENAW AVE</c:v>
                </c:pt>
                <c:pt idx="26276">
                  <c:v>059XX S CALIFORNIA AV</c:v>
                </c:pt>
                <c:pt idx="26277">
                  <c:v>059XX S DAN RYAN EXPY</c:v>
                </c:pt>
                <c:pt idx="26278">
                  <c:v>059XX S KILPATRICK AV</c:v>
                </c:pt>
                <c:pt idx="26279">
                  <c:v>059XX S LAFAYETTE AVE</c:v>
                </c:pt>
                <c:pt idx="26280">
                  <c:v>059XX S SPAULDING AVE</c:v>
                </c:pt>
                <c:pt idx="26281">
                  <c:v>059XX S WINCHESTER AV</c:v>
                </c:pt>
                <c:pt idx="26282">
                  <c:v>059XX W ARTHINGTON ST</c:v>
                </c:pt>
                <c:pt idx="26283">
                  <c:v>059XX W FULLERTON AVE</c:v>
                </c:pt>
                <c:pt idx="26284">
                  <c:v>059XX W THORNDALE AVE</c:v>
                </c:pt>
                <c:pt idx="26285">
                  <c:v>059XX W WRIGHTWOOD AV</c:v>
                </c:pt>
                <c:pt idx="26286">
                  <c:v>060XX N EDENS EXPY OB</c:v>
                </c:pt>
                <c:pt idx="26287">
                  <c:v>060XX N FAIRFIELD AVE</c:v>
                </c:pt>
                <c:pt idx="26288">
                  <c:v>060XX N FRANCISCO AVE</c:v>
                </c:pt>
                <c:pt idx="26289">
                  <c:v>060XX N GREENVIEW AVE</c:v>
                </c:pt>
                <c:pt idx="26290">
                  <c:v>060XX N HERMITAGE AVE</c:v>
                </c:pt>
                <c:pt idx="26291">
                  <c:v>060XX N MAPLEWOOD AVE</c:v>
                </c:pt>
                <c:pt idx="26292">
                  <c:v>060XX N MILWAUKEE AVE</c:v>
                </c:pt>
                <c:pt idx="26293">
                  <c:v>060XX N NICKERSON AVE</c:v>
                </c:pt>
                <c:pt idx="26294">
                  <c:v>060XX N NORTHWEST HWY</c:v>
                </c:pt>
                <c:pt idx="26295">
                  <c:v>060XX N SACRAMENTO AV</c:v>
                </c:pt>
                <c:pt idx="26296">
                  <c:v>060XX N WASHTENAW AVE</c:v>
                </c:pt>
                <c:pt idx="26297">
                  <c:v>060XX S CALIFORNIA AV</c:v>
                </c:pt>
                <c:pt idx="26298">
                  <c:v>060XX S CHAMPLAIN AVE</c:v>
                </c:pt>
                <c:pt idx="26299">
                  <c:v>060XX S DAN RYAN EXPY</c:v>
                </c:pt>
                <c:pt idx="26300">
                  <c:v>060XX S KILPATRICK AV</c:v>
                </c:pt>
                <c:pt idx="26301">
                  <c:v>060XX S LAFAYETTE AVE</c:v>
                </c:pt>
                <c:pt idx="26302">
                  <c:v>060XX S SPAULDING AVE</c:v>
                </c:pt>
                <c:pt idx="26303">
                  <c:v>060XX S UNIVERSITY AV</c:v>
                </c:pt>
                <c:pt idx="26304">
                  <c:v>060XX S WINCHESTER AV</c:v>
                </c:pt>
                <c:pt idx="26305">
                  <c:v>060XX W FULLERTON AVE</c:v>
                </c:pt>
                <c:pt idx="26306">
                  <c:v>060XX W WRIGHTWOOD AV</c:v>
                </c:pt>
                <c:pt idx="26307">
                  <c:v>061XX N CALIFORNIA AV</c:v>
                </c:pt>
                <c:pt idx="26308">
                  <c:v>061XX N CHRISTIANA AV</c:v>
                </c:pt>
                <c:pt idx="26309">
                  <c:v>061XX N CLAREMONT AVE</c:v>
                </c:pt>
                <c:pt idx="26310">
                  <c:v>061XX N KILPATRICK AV</c:v>
                </c:pt>
                <c:pt idx="26311">
                  <c:v>061XX N MONTICELLO AV</c:v>
                </c:pt>
                <c:pt idx="26312">
                  <c:v>061XX N NETTLETON AVE</c:v>
                </c:pt>
                <c:pt idx="26313">
                  <c:v>061XX N NORTHCOTT AVE</c:v>
                </c:pt>
                <c:pt idx="26314">
                  <c:v>061XX N RAVENSWOOD AV</c:v>
                </c:pt>
                <c:pt idx="26315">
                  <c:v>061XX N SAUGANASH AVE</c:v>
                </c:pt>
                <c:pt idx="26316">
                  <c:v>061XX N WINCHESTER AV</c:v>
                </c:pt>
                <c:pt idx="26317">
                  <c:v>061XX S COTTAGE GROVE</c:v>
                </c:pt>
                <c:pt idx="26318">
                  <c:v>061XX S DORCHESTER AV</c:v>
                </c:pt>
                <c:pt idx="26319">
                  <c:v>061XX S FAIRFIELD AVE</c:v>
                </c:pt>
                <c:pt idx="26320">
                  <c:v>061XX S FRANCISCO AVE</c:v>
                </c:pt>
                <c:pt idx="26321">
                  <c:v>061XX S GREENWOOD AVE</c:v>
                </c:pt>
                <c:pt idx="26322">
                  <c:v>061XX S HERMITAGE AVE</c:v>
                </c:pt>
                <c:pt idx="26323">
                  <c:v>061XX S INGLESIDE AVE</c:v>
                </c:pt>
                <c:pt idx="26324">
                  <c:v>061XX S LAKE SHORE DR</c:v>
                </c:pt>
                <c:pt idx="26325">
                  <c:v>061XX S MAPLEWOOD AVE</c:v>
                </c:pt>
                <c:pt idx="26326">
                  <c:v>061XX S MARSHFIELD AV</c:v>
                </c:pt>
                <c:pt idx="26327">
                  <c:v>061XX S MASSASOIT AVE</c:v>
                </c:pt>
                <c:pt idx="26328">
                  <c:v>061XX S MC VICKER AVE</c:v>
                </c:pt>
                <c:pt idx="26329">
                  <c:v>061XX S NASHVILLE AVE</c:v>
                </c:pt>
                <c:pt idx="26330">
                  <c:v>061XX S NOTTINGHAM AV</c:v>
                </c:pt>
                <c:pt idx="26331">
                  <c:v>061XX S PRINCETON AVE</c:v>
                </c:pt>
                <c:pt idx="26332">
                  <c:v>061XX S RUTHERFORD AV</c:v>
                </c:pt>
                <c:pt idx="26333">
                  <c:v>061XX S SACRAMENTO AV</c:v>
                </c:pt>
                <c:pt idx="26334">
                  <c:v>061XX S WASHTENAW AVE</c:v>
                </c:pt>
                <c:pt idx="26335">
                  <c:v>061XX S WENTWORTH AVE</c:v>
                </c:pt>
                <c:pt idx="26336">
                  <c:v>061XX W BRYN MAWR AVE</c:v>
                </c:pt>
                <c:pt idx="26337">
                  <c:v>061XX W PATTERSON AVE</c:v>
                </c:pt>
                <c:pt idx="26338">
                  <c:v>061XX W SUNNYSIDE AVE</c:v>
                </c:pt>
                <c:pt idx="26339">
                  <c:v>061XX W WELLINGTON AV</c:v>
                </c:pt>
                <c:pt idx="26340">
                  <c:v>062XX N FAIRFIELD AVE</c:v>
                </c:pt>
                <c:pt idx="26341">
                  <c:v>062XX N FRANCISCO AVE</c:v>
                </c:pt>
                <c:pt idx="26342">
                  <c:v>062XX N GREENVIEW AVE</c:v>
                </c:pt>
                <c:pt idx="26343">
                  <c:v>062XX N HERMITAGE AVE</c:v>
                </c:pt>
                <c:pt idx="26344">
                  <c:v>062XX N LA CROSSE AVE</c:v>
                </c:pt>
                <c:pt idx="26345">
                  <c:v>062XX N MAPLEWOOD AVE</c:v>
                </c:pt>
                <c:pt idx="26346">
                  <c:v>062XX N MC CORMICK RD</c:v>
                </c:pt>
                <c:pt idx="26347">
                  <c:v>062XX N MILWAUKEE AVE</c:v>
                </c:pt>
                <c:pt idx="26348">
                  <c:v>062XX N NEWCASTLE AVE</c:v>
                </c:pt>
                <c:pt idx="26349">
                  <c:v>062XX N NORTHWEST HWY</c:v>
                </c:pt>
                <c:pt idx="26350">
                  <c:v>062XX N SACRAMENTO AV</c:v>
                </c:pt>
                <c:pt idx="26351">
                  <c:v>062XX N WASHTENAW AVE</c:v>
                </c:pt>
                <c:pt idx="26352">
                  <c:v>062XX S CALIFORNIA AV</c:v>
                </c:pt>
                <c:pt idx="26353">
                  <c:v>062XX S CHAMPLAIN AVE</c:v>
                </c:pt>
                <c:pt idx="26354">
                  <c:v>062XX S CLAREMONT AVE</c:v>
                </c:pt>
                <c:pt idx="26355">
                  <c:v>062XX S KILPATRICK AV</c:v>
                </c:pt>
                <c:pt idx="26356">
                  <c:v>062XX S SPAULDING AVE</c:v>
                </c:pt>
                <c:pt idx="26357">
                  <c:v>062XX S UNIVERSITY AV</c:v>
                </c:pt>
                <c:pt idx="26358">
                  <c:v>062XX S WINCHESTER AV</c:v>
                </c:pt>
                <c:pt idx="26359">
                  <c:v>062XX W FULLERTON AVE</c:v>
                </c:pt>
                <c:pt idx="26360">
                  <c:v>062XX W HUNTINGTON ST</c:v>
                </c:pt>
                <c:pt idx="26361">
                  <c:v>062XX W WRIGHTWOOD AV</c:v>
                </c:pt>
                <c:pt idx="26362">
                  <c:v>063XX N CALIFORNIA AV</c:v>
                </c:pt>
                <c:pt idx="26363">
                  <c:v>063XX N CLAREMONT AVE</c:v>
                </c:pt>
                <c:pt idx="26364">
                  <c:v>063XX N KILPATRICK AV</c:v>
                </c:pt>
                <c:pt idx="26365">
                  <c:v>063XX N MINNEHAHA AVE</c:v>
                </c:pt>
                <c:pt idx="26366">
                  <c:v>063XX N MONTICELLO AV</c:v>
                </c:pt>
                <c:pt idx="26367">
                  <c:v>063XX N RAVENSWOOD AV</c:v>
                </c:pt>
                <c:pt idx="26368">
                  <c:v>063XX S COTTAGE GROVE</c:v>
                </c:pt>
                <c:pt idx="26369">
                  <c:v>063XX S DORCHESTER AV</c:v>
                </c:pt>
                <c:pt idx="26370">
                  <c:v>063XX S EGGLESTON AVE</c:v>
                </c:pt>
                <c:pt idx="26371">
                  <c:v>063XX S FAIRFIELD AVE</c:v>
                </c:pt>
                <c:pt idx="26372">
                  <c:v>063XX S FRANCISCO AVE</c:v>
                </c:pt>
                <c:pt idx="26373">
                  <c:v>063XX S GREENWOOD AVE</c:v>
                </c:pt>
                <c:pt idx="26374">
                  <c:v>063XX S HERMITAGE AVE</c:v>
                </c:pt>
                <c:pt idx="26375">
                  <c:v>063XX S INGLESIDE AVE</c:v>
                </c:pt>
                <c:pt idx="26376">
                  <c:v>063XX S LA CROSSE AVE</c:v>
                </c:pt>
                <c:pt idx="26377">
                  <c:v>063XX S LAKE SHORE DR</c:v>
                </c:pt>
                <c:pt idx="26378">
                  <c:v>063XX S MAPLEWOOD AVE</c:v>
                </c:pt>
                <c:pt idx="26379">
                  <c:v>063XX S MARSHFIELD AV</c:v>
                </c:pt>
                <c:pt idx="26380">
                  <c:v>063XX S NASHVILLE AVE</c:v>
                </c:pt>
                <c:pt idx="26381">
                  <c:v>063XX S SACRAMENTO AV</c:v>
                </c:pt>
                <c:pt idx="26382">
                  <c:v>063XX S WASHTENAW AVE</c:v>
                </c:pt>
                <c:pt idx="26383">
                  <c:v>063XX S WENTWORTH AVE</c:v>
                </c:pt>
                <c:pt idx="26384">
                  <c:v>063XX W BRYN MAWR AVE</c:v>
                </c:pt>
                <c:pt idx="26385">
                  <c:v>063XX W PATTERSON AVE</c:v>
                </c:pt>
                <c:pt idx="26386">
                  <c:v>063XX W SUNNYSIDE AVE</c:v>
                </c:pt>
                <c:pt idx="26387">
                  <c:v>063XX W WELLINGTON AV</c:v>
                </c:pt>
                <c:pt idx="26388">
                  <c:v>064XX N ALGONQUIN AVE</c:v>
                </c:pt>
                <c:pt idx="26389">
                  <c:v>064XX N FAIRFIELD AVE</c:v>
                </c:pt>
                <c:pt idx="26390">
                  <c:v>064XX N FRANCISCO AVE</c:v>
                </c:pt>
                <c:pt idx="26391">
                  <c:v>064XX N GREENVIEW AVE</c:v>
                </c:pt>
                <c:pt idx="26392">
                  <c:v>064XX N HERMITAGE AVE</c:v>
                </c:pt>
                <c:pt idx="26393">
                  <c:v>064XX N MAPLEWOOD AVE</c:v>
                </c:pt>
                <c:pt idx="26394">
                  <c:v>064XX N MILWAUKEE AVE</c:v>
                </c:pt>
                <c:pt idx="26395">
                  <c:v>064XX N NASHVILLE AVE</c:v>
                </c:pt>
                <c:pt idx="26396">
                  <c:v>064XX N NEWCASTLE AVE</c:v>
                </c:pt>
                <c:pt idx="26397">
                  <c:v>064XX N NORTHWEST HWY</c:v>
                </c:pt>
                <c:pt idx="26398">
                  <c:v>064XX N SACRAMENTO AV</c:v>
                </c:pt>
                <c:pt idx="26399">
                  <c:v>064XX N WASHTENAW AVE</c:v>
                </c:pt>
                <c:pt idx="26400">
                  <c:v>064XX S BLACKSTONE AV</c:v>
                </c:pt>
                <c:pt idx="26401">
                  <c:v>064XX S CALIFORNIA AV</c:v>
                </c:pt>
                <c:pt idx="26402">
                  <c:v>064XX S CHAMPLAIN AVE</c:v>
                </c:pt>
                <c:pt idx="26403">
                  <c:v>064XX S CLAREMONT AVE</c:v>
                </c:pt>
                <c:pt idx="26404">
                  <c:v>064XX S KILPATRICK AV</c:v>
                </c:pt>
                <c:pt idx="26405">
                  <c:v>064XX S PROMONTORY DR</c:v>
                </c:pt>
                <c:pt idx="26406">
                  <c:v>064XX S SPAULDING AVE</c:v>
                </c:pt>
                <c:pt idx="26407">
                  <c:v>064XX S UNIVERSITY AV</c:v>
                </c:pt>
                <c:pt idx="26408">
                  <c:v>064XX S WINCHESTER AV</c:v>
                </c:pt>
                <c:pt idx="26409">
                  <c:v>064XX W FULLERTON AVE</c:v>
                </c:pt>
                <c:pt idx="26410">
                  <c:v>065XX N CALIFORNIA AV</c:v>
                </c:pt>
                <c:pt idx="26411">
                  <c:v>065XX N CLAREMONT AVE</c:v>
                </c:pt>
                <c:pt idx="26412">
                  <c:v>065XX N MINNEHAHA AVE</c:v>
                </c:pt>
                <c:pt idx="26413">
                  <c:v>065XX N MINNETONKA AV</c:v>
                </c:pt>
                <c:pt idx="26414">
                  <c:v>065XX N RAVENSWOOD AV</c:v>
                </c:pt>
                <c:pt idx="26415">
                  <c:v>065XX N WINCHESTER AV</c:v>
                </c:pt>
                <c:pt idx="26416">
                  <c:v>065XX S COTTAGE GROVE</c:v>
                </c:pt>
                <c:pt idx="26417">
                  <c:v>065XX S DORCHESTER AV</c:v>
                </c:pt>
                <c:pt idx="26418">
                  <c:v>065XX S FAIRFIELD AVE</c:v>
                </c:pt>
                <c:pt idx="26419">
                  <c:v>065XX S FRANCISCO AVE</c:v>
                </c:pt>
                <c:pt idx="26420">
                  <c:v>065XX S GREENWOOD AVE</c:v>
                </c:pt>
                <c:pt idx="26421">
                  <c:v>065XX S HERMITAGE AVE</c:v>
                </c:pt>
                <c:pt idx="26422">
                  <c:v>065XX S INGLESIDE AVE</c:v>
                </c:pt>
                <c:pt idx="26423">
                  <c:v>065XX S LAKE SHORE DR</c:v>
                </c:pt>
                <c:pt idx="26424">
                  <c:v>065XX S MAPLEWOOD AVE</c:v>
                </c:pt>
                <c:pt idx="26425">
                  <c:v>065XX S MARSHFIELD AV</c:v>
                </c:pt>
                <c:pt idx="26426">
                  <c:v>065XX S SACRAMENTO AV</c:v>
                </c:pt>
                <c:pt idx="26427">
                  <c:v>065XX S WASHTENAW AVE</c:v>
                </c:pt>
                <c:pt idx="26428">
                  <c:v>065XX S WENTWORTH AVE</c:v>
                </c:pt>
                <c:pt idx="26429">
                  <c:v>065XX W BRYN MAWR AVE</c:v>
                </c:pt>
                <c:pt idx="26430">
                  <c:v>066XX N ALGONQUIN AVE</c:v>
                </c:pt>
                <c:pt idx="26431">
                  <c:v>066XX N FAIRFIELD AVE</c:v>
                </c:pt>
                <c:pt idx="26432">
                  <c:v>066XX N FRANCISCO AVE</c:v>
                </c:pt>
                <c:pt idx="26433">
                  <c:v>066XX N GREENVIEW AVE</c:v>
                </c:pt>
                <c:pt idx="26434">
                  <c:v>066XX N LIGHTFOOT AVE</c:v>
                </c:pt>
                <c:pt idx="26435">
                  <c:v>066XX N MAPLEWOOD AVE</c:v>
                </c:pt>
                <c:pt idx="26436">
                  <c:v>066XX N NORTHWEST HWY</c:v>
                </c:pt>
                <c:pt idx="26437">
                  <c:v>066XX N SACRAMENTO AV</c:v>
                </c:pt>
                <c:pt idx="26438">
                  <c:v>066XX N WASHTENAW AVE</c:v>
                </c:pt>
                <c:pt idx="26439">
                  <c:v>066XX S BLACKSTONE AV</c:v>
                </c:pt>
                <c:pt idx="26440">
                  <c:v>066XX S CALIFORNIA AV</c:v>
                </c:pt>
                <c:pt idx="26441">
                  <c:v>066XX S CHAMPLAIN AVE</c:v>
                </c:pt>
                <c:pt idx="26442">
                  <c:v>066XX S CLAREMONT AVE</c:v>
                </c:pt>
                <c:pt idx="26443">
                  <c:v>066XX S KILPATRICK AV</c:v>
                </c:pt>
                <c:pt idx="26444">
                  <c:v>066XX S LAFAYETTE AVE</c:v>
                </c:pt>
                <c:pt idx="26445">
                  <c:v>066XX S SPAULDING AVE</c:v>
                </c:pt>
                <c:pt idx="26446">
                  <c:v>066XX S UNIVERSITY AV</c:v>
                </c:pt>
                <c:pt idx="26447">
                  <c:v>066XX S WINCHESTER AV</c:v>
                </c:pt>
                <c:pt idx="26448">
                  <c:v>066XX W FULLERTON AVE</c:v>
                </c:pt>
                <c:pt idx="26449">
                  <c:v>066XX W SCHREIBER AVE</c:v>
                </c:pt>
                <c:pt idx="26450">
                  <c:v>066XX W WRIGHTWOOD AV</c:v>
                </c:pt>
                <c:pt idx="26451">
                  <c:v>067XX N CALIFORNIA AV</c:v>
                </c:pt>
                <c:pt idx="26452">
                  <c:v>067XX N EDGEBROOK TER</c:v>
                </c:pt>
                <c:pt idx="26453">
                  <c:v>067XX N RAVENSWOOD AV</c:v>
                </c:pt>
                <c:pt idx="26454">
                  <c:v>067XX N SAUGANASH AVE</c:v>
                </c:pt>
                <c:pt idx="26455">
                  <c:v>067XX S CONSTANCE AVE</c:v>
                </c:pt>
                <c:pt idx="26456">
                  <c:v>067XX S COTTAGE GROVE</c:v>
                </c:pt>
                <c:pt idx="26457">
                  <c:v>067XX S DORCHESTER AV</c:v>
                </c:pt>
                <c:pt idx="26458">
                  <c:v>067XX S HERMITAGE AVE</c:v>
                </c:pt>
                <c:pt idx="26459">
                  <c:v>067XX S LAKE SHORE DR</c:v>
                </c:pt>
                <c:pt idx="26460">
                  <c:v>067XX S MAPLEWOOD AVE</c:v>
                </c:pt>
                <c:pt idx="26461">
                  <c:v>067XX S MARSHFIELD AV</c:v>
                </c:pt>
                <c:pt idx="26462">
                  <c:v>067XX S RIDGELAND AVE</c:v>
                </c:pt>
                <c:pt idx="26463">
                  <c:v>067XX S SACRAMENTO AV</c:v>
                </c:pt>
                <c:pt idx="26464">
                  <c:v>067XX S WASHTENAW AVE</c:v>
                </c:pt>
                <c:pt idx="26465">
                  <c:v>067XX S WENTWORTH AVE</c:v>
                </c:pt>
                <c:pt idx="26466">
                  <c:v>067XX W BRYN MAWR AVE</c:v>
                </c:pt>
                <c:pt idx="26467">
                  <c:v>067XX W WELLINGTON AV</c:v>
                </c:pt>
                <c:pt idx="26468">
                  <c:v>068XX N ALGONQUIN AVE</c:v>
                </c:pt>
                <c:pt idx="26469">
                  <c:v>068XX N FRANCISCO AVE</c:v>
                </c:pt>
                <c:pt idx="26470">
                  <c:v>068XX N GREENVIEW AVE</c:v>
                </c:pt>
                <c:pt idx="26471">
                  <c:v>068XX N NORTHWEST HWY</c:v>
                </c:pt>
                <c:pt idx="26472">
                  <c:v>068XX N SACRAMENTO AV</c:v>
                </c:pt>
                <c:pt idx="26473">
                  <c:v>068XX N WASHTENAW AVE</c:v>
                </c:pt>
                <c:pt idx="26474">
                  <c:v>068XX S CALIFORNIA AV</c:v>
                </c:pt>
                <c:pt idx="26475">
                  <c:v>068XX S CHAMPLAIN AVE</c:v>
                </c:pt>
                <c:pt idx="26476">
                  <c:v>068XX S CLAREMONT AVE</c:v>
                </c:pt>
                <c:pt idx="26477">
                  <c:v>068XX S LAFAYETTE AVE</c:v>
                </c:pt>
                <c:pt idx="26478">
                  <c:v>068XX S SOUTH CHICAGO</c:v>
                </c:pt>
                <c:pt idx="26479">
                  <c:v>068XX S WINCHESTER AV</c:v>
                </c:pt>
                <c:pt idx="26480">
                  <c:v>068XX W THORNDALE AVE</c:v>
                </c:pt>
                <c:pt idx="26481">
                  <c:v>068XX W WRIGHTWOOD AV</c:v>
                </c:pt>
                <c:pt idx="26482">
                  <c:v>069XX N CALIFORNIA AV</c:v>
                </c:pt>
                <c:pt idx="26483">
                  <c:v>069XX N RAVENSWOOD AV</c:v>
                </c:pt>
                <c:pt idx="26484">
                  <c:v>069XX S CONSTANCE AVE</c:v>
                </c:pt>
                <c:pt idx="26485">
                  <c:v>069XX S COTTAGE GROVE</c:v>
                </c:pt>
                <c:pt idx="26486">
                  <c:v>069XX S DORCHESTER AV</c:v>
                </c:pt>
                <c:pt idx="26487">
                  <c:v>069XX S EGGLESTON AVE</c:v>
                </c:pt>
                <c:pt idx="26488">
                  <c:v>069XX S FAIRFIELD AVE</c:v>
                </c:pt>
                <c:pt idx="26489">
                  <c:v>069XX S HERMITAGE AVE</c:v>
                </c:pt>
                <c:pt idx="26490">
                  <c:v>069XX S MAPLEWOOD AVE</c:v>
                </c:pt>
                <c:pt idx="26491">
                  <c:v>069XX S MARSHFIELD AV</c:v>
                </c:pt>
                <c:pt idx="26492">
                  <c:v>069XX S PRINCETON AVE</c:v>
                </c:pt>
                <c:pt idx="26493">
                  <c:v>069XX S WASHTENAW AVE</c:v>
                </c:pt>
                <c:pt idx="26494">
                  <c:v>069XX S WENTWORTH AVE</c:v>
                </c:pt>
                <c:pt idx="26495">
                  <c:v>069XX W BRYN MAWR AVE</c:v>
                </c:pt>
                <c:pt idx="26496">
                  <c:v>069XX W SUMMERDALE AV</c:v>
                </c:pt>
                <c:pt idx="26497">
                  <c:v>069XX W WELLINGTON AV</c:v>
                </c:pt>
                <c:pt idx="26498">
                  <c:v>070XX N CALIFORNIA AV</c:v>
                </c:pt>
                <c:pt idx="26499">
                  <c:v>070XX N RAVENSWOOD AV</c:v>
                </c:pt>
                <c:pt idx="26500">
                  <c:v>070XX S BISHOP STREET</c:v>
                </c:pt>
                <c:pt idx="26501">
                  <c:v>070XX S CONSTANCE AVE</c:v>
                </c:pt>
                <c:pt idx="26502">
                  <c:v>070XX S COTTAGE GROVE</c:v>
                </c:pt>
                <c:pt idx="26503">
                  <c:v>070XX S DORCHESTER AV</c:v>
                </c:pt>
                <c:pt idx="26504">
                  <c:v>070XX S EGGLESTON AVE</c:v>
                </c:pt>
                <c:pt idx="26505">
                  <c:v>070XX S FAIRFIELD AVE</c:v>
                </c:pt>
                <c:pt idx="26506">
                  <c:v>070XX S HERMITAGE AVE</c:v>
                </c:pt>
                <c:pt idx="26507">
                  <c:v>070XX S MAPLEWOOD AVE</c:v>
                </c:pt>
                <c:pt idx="26508">
                  <c:v>070XX S MARSHFIELD AV</c:v>
                </c:pt>
                <c:pt idx="26509">
                  <c:v>070XX S PRINCETON AVE</c:v>
                </c:pt>
                <c:pt idx="26510">
                  <c:v>070XX S RIDGELAND AVE</c:v>
                </c:pt>
                <c:pt idx="26511">
                  <c:v>070XX S SACRAMENTO AV</c:v>
                </c:pt>
                <c:pt idx="26512">
                  <c:v>070XX S WASHTENAW AVE</c:v>
                </c:pt>
                <c:pt idx="26513">
                  <c:v>070XX S WENTWORTH AVE</c:v>
                </c:pt>
                <c:pt idx="26514">
                  <c:v>070XX W BRYN MAWR AVE</c:v>
                </c:pt>
                <c:pt idx="26515">
                  <c:v>070XX W SUMMERDALE AV</c:v>
                </c:pt>
                <c:pt idx="26516">
                  <c:v>071XX N FRANCISCO AVE</c:v>
                </c:pt>
                <c:pt idx="26517">
                  <c:v>071XX N GREENVIEW AVE</c:v>
                </c:pt>
                <c:pt idx="26518">
                  <c:v>071XX N WASHTENAW AVE</c:v>
                </c:pt>
                <c:pt idx="26519">
                  <c:v>071XX S BLACKSTONE AV</c:v>
                </c:pt>
                <c:pt idx="26520">
                  <c:v>071XX S CALIFORNIA AV</c:v>
                </c:pt>
                <c:pt idx="26521">
                  <c:v>071XX S CHAMPLAIN AVE</c:v>
                </c:pt>
                <c:pt idx="26522">
                  <c:v>071XX S CHRISTIANA AV</c:v>
                </c:pt>
                <c:pt idx="26523">
                  <c:v>071XX S CLAREMONT AVE</c:v>
                </c:pt>
                <c:pt idx="26524">
                  <c:v>071XX S DAN RYAN EXPY</c:v>
                </c:pt>
                <c:pt idx="26525">
                  <c:v>071XX S LAFAYETTE AVE</c:v>
                </c:pt>
                <c:pt idx="26526">
                  <c:v>071XX S SOUTH CHICAGO</c:v>
                </c:pt>
                <c:pt idx="26527">
                  <c:v>071XX S SPAULDING AVE</c:v>
                </c:pt>
                <c:pt idx="26528">
                  <c:v>071XX S UNIVERSITY AV</c:v>
                </c:pt>
                <c:pt idx="26529">
                  <c:v>071XX S VINCENNES AVE</c:v>
                </c:pt>
                <c:pt idx="26530">
                  <c:v>071XX S WINCHESTER AV</c:v>
                </c:pt>
                <c:pt idx="26531">
                  <c:v>071XX W SCHREIBER AVE</c:v>
                </c:pt>
                <c:pt idx="26532">
                  <c:v>071XX W THORNDALE AVE</c:v>
                </c:pt>
                <c:pt idx="26533">
                  <c:v>071XX W WRIGHTWOOD AV</c:v>
                </c:pt>
                <c:pt idx="26534">
                  <c:v>072XX N CALIFORNIA AV</c:v>
                </c:pt>
                <c:pt idx="26535">
                  <c:v>072XX N CLAREMONT AVE</c:v>
                </c:pt>
                <c:pt idx="26536">
                  <c:v>072XX S CONSTANCE AVE</c:v>
                </c:pt>
                <c:pt idx="26537">
                  <c:v>072XX S COTTAGE GROVE</c:v>
                </c:pt>
                <c:pt idx="26538">
                  <c:v>072XX S DORCHESTER AV</c:v>
                </c:pt>
                <c:pt idx="26539">
                  <c:v>072XX S FAIRFIELD AVE</c:v>
                </c:pt>
                <c:pt idx="26540">
                  <c:v>072XX S FRANCISCO AVE</c:v>
                </c:pt>
                <c:pt idx="26541">
                  <c:v>072XX S HERMITAGE AVE</c:v>
                </c:pt>
                <c:pt idx="26542">
                  <c:v>072XX S INGLESIDE AVE</c:v>
                </c:pt>
                <c:pt idx="26543">
                  <c:v>072XX S MAPLEWOOD AVE</c:v>
                </c:pt>
                <c:pt idx="26544">
                  <c:v>072XX S MARSHFIELD AV</c:v>
                </c:pt>
                <c:pt idx="26545">
                  <c:v>072XX S PRINCETON AVE</c:v>
                </c:pt>
                <c:pt idx="26546">
                  <c:v>072XX S RIDGELAND AVE</c:v>
                </c:pt>
                <c:pt idx="26547">
                  <c:v>072XX S SACRAMENTO AV</c:v>
                </c:pt>
                <c:pt idx="26548">
                  <c:v>072XX S WASHTENAW AVE</c:v>
                </c:pt>
                <c:pt idx="26549">
                  <c:v>072XX S WENTWORTH AVE</c:v>
                </c:pt>
                <c:pt idx="26550">
                  <c:v>072XX W BRYN MAWR AVE</c:v>
                </c:pt>
                <c:pt idx="26551">
                  <c:v>072XX W SUMMERDALE AV</c:v>
                </c:pt>
                <c:pt idx="26552">
                  <c:v>072XX W WELLINGTON AV</c:v>
                </c:pt>
                <c:pt idx="26553">
                  <c:v>073XX N FRANCISCO AVE</c:v>
                </c:pt>
                <c:pt idx="26554">
                  <c:v>073XX N GREENVIEW AVE</c:v>
                </c:pt>
                <c:pt idx="26555">
                  <c:v>073XX N MC VICKER AVE</c:v>
                </c:pt>
                <c:pt idx="26556">
                  <c:v>073XX N WASHTENAW AVE</c:v>
                </c:pt>
                <c:pt idx="26557">
                  <c:v>073XX S BLACKSTONE AV</c:v>
                </c:pt>
                <c:pt idx="26558">
                  <c:v>073XX S CALIFORNIA AV</c:v>
                </c:pt>
                <c:pt idx="26559">
                  <c:v>073XX S CHAMPLAIN AVE</c:v>
                </c:pt>
                <c:pt idx="26560">
                  <c:v>073XX S CLAREMONT AVE</c:v>
                </c:pt>
                <c:pt idx="26561">
                  <c:v>073XX S LAFAYETTE AVE</c:v>
                </c:pt>
                <c:pt idx="26562">
                  <c:v>073XX S SOUTH CHICAGO</c:v>
                </c:pt>
                <c:pt idx="26563">
                  <c:v>073XX S UNIVERSITY AV</c:v>
                </c:pt>
                <c:pt idx="26564">
                  <c:v>073XX S VINCENNES AVE</c:v>
                </c:pt>
                <c:pt idx="26565">
                  <c:v>073XX S WINCHESTER AV</c:v>
                </c:pt>
                <c:pt idx="26566">
                  <c:v>073XX W GREENLEAF AVE</c:v>
                </c:pt>
                <c:pt idx="26567">
                  <c:v>074XX N CALIFORNIA AV</c:v>
                </c:pt>
                <c:pt idx="26568">
                  <c:v>074XX N CLAREMONT AVE</c:v>
                </c:pt>
                <c:pt idx="26569">
                  <c:v>074XX N WINCHESTER AV</c:v>
                </c:pt>
                <c:pt idx="26570">
                  <c:v>074XX S CONSTANCE AVE</c:v>
                </c:pt>
                <c:pt idx="26571">
                  <c:v>074XX S COTTAGE GROVE</c:v>
                </c:pt>
                <c:pt idx="26572">
                  <c:v>074XX S DORCHESTER AV</c:v>
                </c:pt>
                <c:pt idx="26573">
                  <c:v>074XX S EGGLESTON AVE</c:v>
                </c:pt>
                <c:pt idx="26574">
                  <c:v>074XX S FAIRFIELD AVE</c:v>
                </c:pt>
                <c:pt idx="26575">
                  <c:v>074XX S GREENWOOD AVE</c:v>
                </c:pt>
                <c:pt idx="26576">
                  <c:v>074XX S INGLESIDE AVE</c:v>
                </c:pt>
                <c:pt idx="26577">
                  <c:v>074XX S MAPLEWOOD AVE</c:v>
                </c:pt>
                <c:pt idx="26578">
                  <c:v>074XX S PRINCETON AVE</c:v>
                </c:pt>
                <c:pt idx="26579">
                  <c:v>074XX S WASHTENAW AVE</c:v>
                </c:pt>
                <c:pt idx="26580">
                  <c:v>074XX S WENTWORTH AVE</c:v>
                </c:pt>
                <c:pt idx="26581">
                  <c:v>074XX W BRYN MAWR AVE</c:v>
                </c:pt>
                <c:pt idx="26582">
                  <c:v>075XX N FRANCISCO AVE</c:v>
                </c:pt>
                <c:pt idx="26583">
                  <c:v>075XX N GREENVIEW AVE</c:v>
                </c:pt>
                <c:pt idx="26584">
                  <c:v>075XX N HERMITAGE AVE</c:v>
                </c:pt>
                <c:pt idx="26585">
                  <c:v>075XX N MAPLEWOOD AVE</c:v>
                </c:pt>
                <c:pt idx="26586">
                  <c:v>075XX N MILWAUKEE AVE</c:v>
                </c:pt>
                <c:pt idx="26587">
                  <c:v>075XX N WASHTENAW AVE</c:v>
                </c:pt>
                <c:pt idx="26588">
                  <c:v>075XX S BLACKSTONE AV</c:v>
                </c:pt>
                <c:pt idx="26589">
                  <c:v>075XX S CHAMPLAIN AVE</c:v>
                </c:pt>
                <c:pt idx="26590">
                  <c:v>075XX S CLAREMONT AVE</c:v>
                </c:pt>
                <c:pt idx="26591">
                  <c:v>075XX S LAFAYETTE AVE</c:v>
                </c:pt>
                <c:pt idx="26592">
                  <c:v>075XX S SOUTH CHICAGO</c:v>
                </c:pt>
                <c:pt idx="26593">
                  <c:v>075XX S VINCENNES AVE</c:v>
                </c:pt>
                <c:pt idx="26594">
                  <c:v>075XX S WINCHESTER AV</c:v>
                </c:pt>
                <c:pt idx="26595">
                  <c:v>075XX W BIRCHWOOD AVE</c:v>
                </c:pt>
                <c:pt idx="26596">
                  <c:v>076XX S CONSTANCE AVE</c:v>
                </c:pt>
                <c:pt idx="26597">
                  <c:v>076XX S COTTAGE GROVE</c:v>
                </c:pt>
                <c:pt idx="26598">
                  <c:v>076XX S DORCHESTER AV</c:v>
                </c:pt>
                <c:pt idx="26599">
                  <c:v>076XX S EGGLESTON AVE</c:v>
                </c:pt>
                <c:pt idx="26600">
                  <c:v>076XX S GREENWOOD AVE</c:v>
                </c:pt>
                <c:pt idx="26601">
                  <c:v>076XX S HERMITAGE AVE</c:v>
                </c:pt>
                <c:pt idx="26602">
                  <c:v>076XX S INGLESIDE AVE</c:v>
                </c:pt>
                <c:pt idx="26603">
                  <c:v>076XX S MAPLEWOOD AVE</c:v>
                </c:pt>
                <c:pt idx="26604">
                  <c:v>076XX S MARQUETTE AVE</c:v>
                </c:pt>
                <c:pt idx="26605">
                  <c:v>076XX S MARSHFIELD AV</c:v>
                </c:pt>
                <c:pt idx="26606">
                  <c:v>076XX S RIDGELAND AVE</c:v>
                </c:pt>
                <c:pt idx="26607">
                  <c:v>076XX S WENTWORTH AVE</c:v>
                </c:pt>
                <c:pt idx="26608">
                  <c:v>076XX W BRYN MAWR AVE</c:v>
                </c:pt>
                <c:pt idx="26609">
                  <c:v>076XX W SUMMERDALE AV</c:v>
                </c:pt>
                <c:pt idx="26610">
                  <c:v>077XX N HERMITAGE AVE</c:v>
                </c:pt>
                <c:pt idx="26611">
                  <c:v>077XX N MARSHFIELD AV</c:v>
                </c:pt>
                <c:pt idx="26612">
                  <c:v>077XX S BLACKSTONE AV</c:v>
                </c:pt>
                <c:pt idx="26613">
                  <c:v>077XX S CHAMPLAIN AVE</c:v>
                </c:pt>
                <c:pt idx="26614">
                  <c:v>077XX S CHRISTIANA AV</c:v>
                </c:pt>
                <c:pt idx="26615">
                  <c:v>077XX S CLAREMONT AVE</c:v>
                </c:pt>
                <c:pt idx="26616">
                  <c:v>077XX S KILPATRICK AV</c:v>
                </c:pt>
                <c:pt idx="26617">
                  <c:v>077XX S LAFAYETTE AVE</c:v>
                </c:pt>
                <c:pt idx="26618">
                  <c:v>077XX S SOUTH CHICAGO</c:v>
                </c:pt>
                <c:pt idx="26619">
                  <c:v>077XX S SPAULDING AVE</c:v>
                </c:pt>
                <c:pt idx="26620">
                  <c:v>077XX S VINCENNES AVE</c:v>
                </c:pt>
                <c:pt idx="26621">
                  <c:v>077XX S WINCHESTER AV</c:v>
                </c:pt>
                <c:pt idx="26622">
                  <c:v>077XX W BIRCHWOOD AVE</c:v>
                </c:pt>
                <c:pt idx="26623">
                  <c:v>077XX W THORNDALE AVE</c:v>
                </c:pt>
                <c:pt idx="26624">
                  <c:v>078XX S CONSTANCE AVE</c:v>
                </c:pt>
                <c:pt idx="26625">
                  <c:v>078XX S COTTAGE GROVE</c:v>
                </c:pt>
                <c:pt idx="26626">
                  <c:v>078XX S EGGLESTON AVE</c:v>
                </c:pt>
                <c:pt idx="26627">
                  <c:v>078XX S GREENWOOD AVE</c:v>
                </c:pt>
                <c:pt idx="26628">
                  <c:v>078XX S HERMITAGE AVE</c:v>
                </c:pt>
                <c:pt idx="26629">
                  <c:v>078XX S INGLESIDE AVE</c:v>
                </c:pt>
                <c:pt idx="26630">
                  <c:v>078XX S MARQUETTE AVE</c:v>
                </c:pt>
                <c:pt idx="26631">
                  <c:v>078XX S MARSHFIELD AV</c:v>
                </c:pt>
                <c:pt idx="26632">
                  <c:v>078XX S RIDGELAND AVE</c:v>
                </c:pt>
                <c:pt idx="26633">
                  <c:v>078XX S WENTWORTH AVE</c:v>
                </c:pt>
                <c:pt idx="26634">
                  <c:v>078XX W BRYN MAWR AVE</c:v>
                </c:pt>
                <c:pt idx="26635">
                  <c:v>078XX W SUMMERDALE AV</c:v>
                </c:pt>
                <c:pt idx="26636">
                  <c:v>079XX S BLACKSTONE AV</c:v>
                </c:pt>
                <c:pt idx="26637">
                  <c:v>079XX S CALIFORNIA AV</c:v>
                </c:pt>
                <c:pt idx="26638">
                  <c:v>079XX S CHAMPLAIN AVE</c:v>
                </c:pt>
                <c:pt idx="26639">
                  <c:v>079XX S CHRISTIANA AV</c:v>
                </c:pt>
                <c:pt idx="26640">
                  <c:v>079XX S COMMERCIAL AV</c:v>
                </c:pt>
                <c:pt idx="26641">
                  <c:v>079XX S KILPATRICK AV</c:v>
                </c:pt>
                <c:pt idx="26642">
                  <c:v>079XX S LAFAYETTE AVE</c:v>
                </c:pt>
                <c:pt idx="26643">
                  <c:v>079XX S SOUTH CHICAGO</c:v>
                </c:pt>
                <c:pt idx="26644">
                  <c:v>079XX S VINCENNES AVE</c:v>
                </c:pt>
                <c:pt idx="26645">
                  <c:v>079XX S WINCHESTER AV</c:v>
                </c:pt>
                <c:pt idx="26646">
                  <c:v>080XX S BLACKSTONE AV</c:v>
                </c:pt>
                <c:pt idx="26647">
                  <c:v>080XX S CALIFORNIA AV</c:v>
                </c:pt>
                <c:pt idx="26648">
                  <c:v>080XX S CHAMPLAIN AVE</c:v>
                </c:pt>
                <c:pt idx="26649">
                  <c:v>080XX S CHRISTIANA AV</c:v>
                </c:pt>
                <c:pt idx="26650">
                  <c:v>080XX S COMMERCIAL AV</c:v>
                </c:pt>
                <c:pt idx="26651">
                  <c:v>080XX S COMMERCIAL CT</c:v>
                </c:pt>
                <c:pt idx="26652">
                  <c:v>080XX S KILPATRICK AV</c:v>
                </c:pt>
                <c:pt idx="26653">
                  <c:v>080XX S LAFAYETTE AVE</c:v>
                </c:pt>
                <c:pt idx="26654">
                  <c:v>080XX S SOUTH CHICAGO</c:v>
                </c:pt>
                <c:pt idx="26655">
                  <c:v>080XX S SPAULDING AVE</c:v>
                </c:pt>
                <c:pt idx="26656">
                  <c:v>080XX S UNIVERSITY AV</c:v>
                </c:pt>
                <c:pt idx="26657">
                  <c:v>080XX S VINCENNES AVE</c:v>
                </c:pt>
                <c:pt idx="26658">
                  <c:v>080XX S WINCHESTER AV</c:v>
                </c:pt>
                <c:pt idx="26659">
                  <c:v>081XX S COTTAGE GROVE</c:v>
                </c:pt>
                <c:pt idx="26660">
                  <c:v>081XX S DORCHESTER AV</c:v>
                </c:pt>
                <c:pt idx="26661">
                  <c:v>081XX S FAIRFIELD AVE</c:v>
                </c:pt>
                <c:pt idx="26662">
                  <c:v>081XX S FRANCISCO AVE</c:v>
                </c:pt>
                <c:pt idx="26663">
                  <c:v>081XX S HERMITAGE AVE</c:v>
                </c:pt>
                <c:pt idx="26664">
                  <c:v>081XX S INGLESIDE AVE</c:v>
                </c:pt>
                <c:pt idx="26665">
                  <c:v>081XX S MAPLEWOOD AVE</c:v>
                </c:pt>
                <c:pt idx="26666">
                  <c:v>081XX S MARQUETTE AVE</c:v>
                </c:pt>
                <c:pt idx="26667">
                  <c:v>081XX S MARSHFIELD AV</c:v>
                </c:pt>
                <c:pt idx="26668">
                  <c:v>081XX S PRINCETON AVE</c:v>
                </c:pt>
                <c:pt idx="26669">
                  <c:v>081XX S SACRAMENTO AV</c:v>
                </c:pt>
                <c:pt idx="26670">
                  <c:v>081XX S WASHTENAW AVE</c:v>
                </c:pt>
                <c:pt idx="26671">
                  <c:v>081XX S WENTWORTH AVE</c:v>
                </c:pt>
                <c:pt idx="26672">
                  <c:v>082XX S BLACKSTONE AV</c:v>
                </c:pt>
                <c:pt idx="26673">
                  <c:v>082XX S CALIFORNIA AV</c:v>
                </c:pt>
                <c:pt idx="26674">
                  <c:v>082XX S CHAMPLAIN AVE</c:v>
                </c:pt>
                <c:pt idx="26675">
                  <c:v>082XX S CHRISTIANA AV</c:v>
                </c:pt>
                <c:pt idx="26676">
                  <c:v>082XX S COMMERCIAL AV</c:v>
                </c:pt>
                <c:pt idx="26677">
                  <c:v>082XX S KILPATRICK AV</c:v>
                </c:pt>
                <c:pt idx="26678">
                  <c:v>082XX S LAFAYETTE AVE</c:v>
                </c:pt>
                <c:pt idx="26679">
                  <c:v>082XX S SCOTTSDALE AV</c:v>
                </c:pt>
                <c:pt idx="26680">
                  <c:v>082XX S SOUTH CHICAGO</c:v>
                </c:pt>
                <c:pt idx="26681">
                  <c:v>082XX S SPAULDING AVE</c:v>
                </c:pt>
                <c:pt idx="26682">
                  <c:v>082XX S VINCENNES AVE</c:v>
                </c:pt>
                <c:pt idx="26683">
                  <c:v>082XX S WINCHESTER AV</c:v>
                </c:pt>
                <c:pt idx="26684">
                  <c:v>082XX W CATHERINE AVE</c:v>
                </c:pt>
                <c:pt idx="26685">
                  <c:v>083XX S CONSTANCE AVE</c:v>
                </c:pt>
                <c:pt idx="26686">
                  <c:v>083XX S COTTAGE GROVE</c:v>
                </c:pt>
                <c:pt idx="26687">
                  <c:v>083XX S DORCHESTER AV</c:v>
                </c:pt>
                <c:pt idx="26688">
                  <c:v>083XX S FRANCISCO AVE</c:v>
                </c:pt>
                <c:pt idx="26689">
                  <c:v>083XX S HERMITAGE AVE</c:v>
                </c:pt>
                <c:pt idx="26690">
                  <c:v>083XX S INGLESIDE AVE</c:v>
                </c:pt>
                <c:pt idx="26691">
                  <c:v>083XX S MARQUETTE AVE</c:v>
                </c:pt>
                <c:pt idx="26692">
                  <c:v>083XX S MARSHFIELD AV</c:v>
                </c:pt>
                <c:pt idx="26693">
                  <c:v>083XX S SACRAMENTO AV</c:v>
                </c:pt>
                <c:pt idx="26694">
                  <c:v>083XX S WASHTENAW AVE</c:v>
                </c:pt>
                <c:pt idx="26695">
                  <c:v>083XX S WENTWORTH AVE</c:v>
                </c:pt>
                <c:pt idx="26696">
                  <c:v>083XX W BRYN MAWR AVE</c:v>
                </c:pt>
                <c:pt idx="26697">
                  <c:v>083XX W SUMMERDALE AV</c:v>
                </c:pt>
                <c:pt idx="26698">
                  <c:v>084XX S BALTIMORE AVE</c:v>
                </c:pt>
                <c:pt idx="26699">
                  <c:v>084XX S BLACKSTONE AV</c:v>
                </c:pt>
                <c:pt idx="26700">
                  <c:v>084XX S CALIFORNIA AV</c:v>
                </c:pt>
                <c:pt idx="26701">
                  <c:v>084XX S COMMERCIAL AV</c:v>
                </c:pt>
                <c:pt idx="26702">
                  <c:v>084XX S GREEN BAY AVE</c:v>
                </c:pt>
                <c:pt idx="26703">
                  <c:v>084XX S KILPATRICK AV</c:v>
                </c:pt>
                <c:pt idx="26704">
                  <c:v>084XX S LAFAYETTE AVE</c:v>
                </c:pt>
                <c:pt idx="26705">
                  <c:v>084XX S SCOTTSDALE AV</c:v>
                </c:pt>
                <c:pt idx="26706">
                  <c:v>084XX S SOUTH CHICAGO</c:v>
                </c:pt>
                <c:pt idx="26707">
                  <c:v>084XX S SPAULDING AVE</c:v>
                </c:pt>
                <c:pt idx="26708">
                  <c:v>084XX S VINCENNES AVE</c:v>
                </c:pt>
                <c:pt idx="26709">
                  <c:v>084XX S WINCHESTER AV</c:v>
                </c:pt>
                <c:pt idx="26710">
                  <c:v>084XX W CATHERINE AVE</c:v>
                </c:pt>
                <c:pt idx="26711">
                  <c:v>085XX S CONSTANCE AVE</c:v>
                </c:pt>
                <c:pt idx="26712">
                  <c:v>085XX S COTTAGE GROVE</c:v>
                </c:pt>
                <c:pt idx="26713">
                  <c:v>085XX S DORCHESTER AV</c:v>
                </c:pt>
                <c:pt idx="26714">
                  <c:v>085XX S EGGLESTON AVE</c:v>
                </c:pt>
                <c:pt idx="26715">
                  <c:v>085XX S FRANCISCO AVE</c:v>
                </c:pt>
                <c:pt idx="26716">
                  <c:v>085XX S HERMITAGE AVE</c:v>
                </c:pt>
                <c:pt idx="26717">
                  <c:v>085XX S INGLESIDE AVE</c:v>
                </c:pt>
                <c:pt idx="26718">
                  <c:v>085XX S LAKE SHORE DR</c:v>
                </c:pt>
                <c:pt idx="26719">
                  <c:v>085XX S MARQUETTE AVE</c:v>
                </c:pt>
                <c:pt idx="26720">
                  <c:v>085XX S MARSHFIELD AV</c:v>
                </c:pt>
                <c:pt idx="26721">
                  <c:v>085XX S WASHTENAW AVE</c:v>
                </c:pt>
                <c:pt idx="26722">
                  <c:v>085XX W BRYN MAWR AVE</c:v>
                </c:pt>
                <c:pt idx="26723">
                  <c:v>085XX W ST JOSEPH AVE</c:v>
                </c:pt>
                <c:pt idx="26724">
                  <c:v>085XX W SUNNYSIDE AVE</c:v>
                </c:pt>
                <c:pt idx="26725">
                  <c:v>086XX S BALTIMORE AVE</c:v>
                </c:pt>
                <c:pt idx="26726">
                  <c:v>086XX S BLACKSTONE AV</c:v>
                </c:pt>
                <c:pt idx="26727">
                  <c:v>086XX S CALIFORNIA AV</c:v>
                </c:pt>
                <c:pt idx="26728">
                  <c:v>086XX S CHAMPLAIN AVE</c:v>
                </c:pt>
                <c:pt idx="26729">
                  <c:v>086XX S COMMERCIAL AV</c:v>
                </c:pt>
                <c:pt idx="26730">
                  <c:v>086XX S EUCLID STREET</c:v>
                </c:pt>
                <c:pt idx="26731">
                  <c:v>086XX S KILPATRICK AV</c:v>
                </c:pt>
                <c:pt idx="26732">
                  <c:v>086XX S LAFAYETTE AVE</c:v>
                </c:pt>
                <c:pt idx="26733">
                  <c:v>086XX S SOUTH CHICAGO</c:v>
                </c:pt>
                <c:pt idx="26734">
                  <c:v>086XX S UNIVERSITY AV</c:v>
                </c:pt>
                <c:pt idx="26735">
                  <c:v>086XX S VINCENNES AVE</c:v>
                </c:pt>
                <c:pt idx="26736">
                  <c:v>086XX S WINCHESTER AV</c:v>
                </c:pt>
                <c:pt idx="26737">
                  <c:v>086XX W CATHERINE AVE</c:v>
                </c:pt>
                <c:pt idx="26738">
                  <c:v>087XX S CONSTANCE AVE</c:v>
                </c:pt>
                <c:pt idx="26739">
                  <c:v>087XX S COTTAGE GROVE</c:v>
                </c:pt>
                <c:pt idx="26740">
                  <c:v>087XX S DORCHESTER AV</c:v>
                </c:pt>
                <c:pt idx="26741">
                  <c:v>087XX S EGGLESTON AVE</c:v>
                </c:pt>
                <c:pt idx="26742">
                  <c:v>087XX S GREENWOOD AVE</c:v>
                </c:pt>
                <c:pt idx="26743">
                  <c:v>087XX S HERMITAGE AVE</c:v>
                </c:pt>
                <c:pt idx="26744">
                  <c:v>087XX S LAKE SHORE DR</c:v>
                </c:pt>
                <c:pt idx="26745">
                  <c:v>087XX S MARQUETTE AVE</c:v>
                </c:pt>
                <c:pt idx="26746">
                  <c:v>087XX S MARSHFIELD AV</c:v>
                </c:pt>
                <c:pt idx="26747">
                  <c:v>087XX S PRINCETON AVE</c:v>
                </c:pt>
                <c:pt idx="26748">
                  <c:v>087XX S RIDGELAND AVE</c:v>
                </c:pt>
                <c:pt idx="26749">
                  <c:v>087XX W BRYN MAWR AVE</c:v>
                </c:pt>
                <c:pt idx="26750">
                  <c:v>087XX W SUMMERDALE AV</c:v>
                </c:pt>
                <c:pt idx="26751">
                  <c:v>088XX S BALTIMORE AVE</c:v>
                </c:pt>
                <c:pt idx="26752">
                  <c:v>088XX S BLACKSTONE AV</c:v>
                </c:pt>
                <c:pt idx="26753">
                  <c:v>088XX S COMMERCIAL AV</c:v>
                </c:pt>
                <c:pt idx="26754">
                  <c:v>088XX S LAFAYETTE AVE</c:v>
                </c:pt>
                <c:pt idx="26755">
                  <c:v>088XX S SOUTH CHICAGO</c:v>
                </c:pt>
                <c:pt idx="26756">
                  <c:v>088XX S VINCENNES AVE</c:v>
                </c:pt>
                <c:pt idx="26757">
                  <c:v>088XX S WINCHESTER AV</c:v>
                </c:pt>
                <c:pt idx="26758">
                  <c:v>089XX S CONSTANCE AVE</c:v>
                </c:pt>
                <c:pt idx="26759">
                  <c:v>089XX S COTTAGE GROVE</c:v>
                </c:pt>
                <c:pt idx="26760">
                  <c:v>089XX S DORCHESTER AV</c:v>
                </c:pt>
                <c:pt idx="26761">
                  <c:v>089XX S EGGLESTON AVE</c:v>
                </c:pt>
                <c:pt idx="26762">
                  <c:v>089XX S GREENWOOD AVE</c:v>
                </c:pt>
                <c:pt idx="26763">
                  <c:v>089XX S HERMITAGE AVE</c:v>
                </c:pt>
                <c:pt idx="26764">
                  <c:v>089XX S LAKE SHORE DR</c:v>
                </c:pt>
                <c:pt idx="26765">
                  <c:v>089XX S MARSHFIELD AV</c:v>
                </c:pt>
                <c:pt idx="26766">
                  <c:v>089XX S RIDGELAND AVE</c:v>
                </c:pt>
                <c:pt idx="26767">
                  <c:v>090XX S CONSTANCE AVE</c:v>
                </c:pt>
                <c:pt idx="26768">
                  <c:v>090XX S COTTAGE GROVE</c:v>
                </c:pt>
                <c:pt idx="26769">
                  <c:v>090XX S EGGLESTON AVE</c:v>
                </c:pt>
                <c:pt idx="26770">
                  <c:v>090XX S GREENWOOD AVE</c:v>
                </c:pt>
                <c:pt idx="26771">
                  <c:v>090XX S HERMITAGE AVE</c:v>
                </c:pt>
                <c:pt idx="26772">
                  <c:v>090XX S MARQUETTE AVE</c:v>
                </c:pt>
                <c:pt idx="26773">
                  <c:v>090XX S MARSHFIELD AV</c:v>
                </c:pt>
                <c:pt idx="26774">
                  <c:v>090XX S PRINCETON AVE</c:v>
                </c:pt>
                <c:pt idx="26775">
                  <c:v>090XX S RIDGELAND AVE</c:v>
                </c:pt>
                <c:pt idx="26776">
                  <c:v>091XX S BALTIMORE AVE</c:v>
                </c:pt>
                <c:pt idx="26777">
                  <c:v>091XX S BLACKSTONE AV</c:v>
                </c:pt>
                <c:pt idx="26778">
                  <c:v>091XX S CLAREMONT AVE</c:v>
                </c:pt>
                <c:pt idx="26779">
                  <c:v>091XX S COMMERCIAL AV</c:v>
                </c:pt>
                <c:pt idx="26780">
                  <c:v>091XX S LAFAYETTE AVE</c:v>
                </c:pt>
                <c:pt idx="26781">
                  <c:v>091XX S RACINE STREET</c:v>
                </c:pt>
                <c:pt idx="26782">
                  <c:v>091XX S SOUTH CHICAGO</c:v>
                </c:pt>
                <c:pt idx="26783">
                  <c:v>091XX S UNIVERSITY AV</c:v>
                </c:pt>
                <c:pt idx="26784">
                  <c:v>091XX S VINCENNES AVE</c:v>
                </c:pt>
                <c:pt idx="26785">
                  <c:v>091XX S WINCHESTER AV</c:v>
                </c:pt>
                <c:pt idx="26786">
                  <c:v>092XX S CONSTANCE AVE</c:v>
                </c:pt>
                <c:pt idx="26787">
                  <c:v>092XX S COTTAGE GROVE</c:v>
                </c:pt>
                <c:pt idx="26788">
                  <c:v>092XX S EGGLESTON AVE</c:v>
                </c:pt>
                <c:pt idx="26789">
                  <c:v>092XX S GREENWOOD AVE</c:v>
                </c:pt>
                <c:pt idx="26790">
                  <c:v>092XX S MARQUETTE AVE</c:v>
                </c:pt>
                <c:pt idx="26791">
                  <c:v>092XX S MARSHFIELD AV</c:v>
                </c:pt>
                <c:pt idx="26792">
                  <c:v>092XX S PRINCETON AVE</c:v>
                </c:pt>
                <c:pt idx="26793">
                  <c:v>092XX S WENTWORTH AVE</c:v>
                </c:pt>
                <c:pt idx="26794">
                  <c:v>093XX S BALTIMORE AVE</c:v>
                </c:pt>
                <c:pt idx="26795">
                  <c:v>093XX S CLAREMONT AVE</c:v>
                </c:pt>
                <c:pt idx="26796">
                  <c:v>093XX S COMMERCIAL AV</c:v>
                </c:pt>
                <c:pt idx="26797">
                  <c:v>093XX S DAN RYAN EXPY</c:v>
                </c:pt>
                <c:pt idx="26798">
                  <c:v>093XX S LAFAYETTE AVE</c:v>
                </c:pt>
                <c:pt idx="26799">
                  <c:v>093XX S SOUTH CHICAGO</c:v>
                </c:pt>
                <c:pt idx="26800">
                  <c:v>093XX S UNIVERSITY AV</c:v>
                </c:pt>
                <c:pt idx="26801">
                  <c:v>093XX S VANDERPOEL AV</c:v>
                </c:pt>
                <c:pt idx="26802">
                  <c:v>093XX S VINCENNES AVE</c:v>
                </c:pt>
                <c:pt idx="26803">
                  <c:v>093XX S WINCHESTER AV</c:v>
                </c:pt>
                <c:pt idx="26804">
                  <c:v>094XX S COTTAGE GROVE</c:v>
                </c:pt>
                <c:pt idx="26805">
                  <c:v>094XX S EGGLESTON AVE</c:v>
                </c:pt>
                <c:pt idx="26806">
                  <c:v>094XX S GREENWOOD AVE</c:v>
                </c:pt>
                <c:pt idx="26807">
                  <c:v>094XX S MARQUETTE AVE</c:v>
                </c:pt>
                <c:pt idx="26808">
                  <c:v>094XX S PRINCETON AVE</c:v>
                </c:pt>
                <c:pt idx="26809">
                  <c:v>094XX S WENTWORTH AVE</c:v>
                </c:pt>
                <c:pt idx="26810">
                  <c:v>095XX S BALTIMORE AVE</c:v>
                </c:pt>
                <c:pt idx="26811">
                  <c:v>095XX S CALUMET RIVER</c:v>
                </c:pt>
                <c:pt idx="26812">
                  <c:v>095XX S CLAREMONT AVE</c:v>
                </c:pt>
                <c:pt idx="26813">
                  <c:v>095XX S COMMERCIAL AV</c:v>
                </c:pt>
                <c:pt idx="26814">
                  <c:v>095XX S DAN RYAN EXPY</c:v>
                </c:pt>
                <c:pt idx="26815">
                  <c:v>095XX S LAFAYETTE AVE</c:v>
                </c:pt>
                <c:pt idx="26816">
                  <c:v>095XX S UNIVERSITY AV</c:v>
                </c:pt>
                <c:pt idx="26817">
                  <c:v>095XX S VANDERPOEL AV</c:v>
                </c:pt>
                <c:pt idx="26818">
                  <c:v>095XX S VINCENNES AVE</c:v>
                </c:pt>
                <c:pt idx="26819">
                  <c:v>095XX S WINCHESTER AV</c:v>
                </c:pt>
                <c:pt idx="26820">
                  <c:v>096XX S COTTAGE GROVE</c:v>
                </c:pt>
                <c:pt idx="26821">
                  <c:v>096XX S EGGLESTON AVE</c:v>
                </c:pt>
                <c:pt idx="26822">
                  <c:v>096XX S GREENWOOD AVE</c:v>
                </c:pt>
                <c:pt idx="26823">
                  <c:v>096XX S PRINCETON AVE</c:v>
                </c:pt>
                <c:pt idx="26824">
                  <c:v>096XX S WENTWORTH AVE</c:v>
                </c:pt>
                <c:pt idx="26825">
                  <c:v>097XX S CLAREMONT AVE</c:v>
                </c:pt>
                <c:pt idx="26826">
                  <c:v>097XX S COMMERCIAL AV</c:v>
                </c:pt>
                <c:pt idx="26827">
                  <c:v>097XX S LAFAYETTE AVE</c:v>
                </c:pt>
                <c:pt idx="26828">
                  <c:v>097XX S UNIVERSITY AV</c:v>
                </c:pt>
                <c:pt idx="26829">
                  <c:v>097XX S VANDERPOEL AV</c:v>
                </c:pt>
                <c:pt idx="26830">
                  <c:v>097XX S VINCENNES AVE</c:v>
                </c:pt>
                <c:pt idx="26831">
                  <c:v>097XX S WINCHESTER AV</c:v>
                </c:pt>
                <c:pt idx="26832">
                  <c:v>098XX S COTTAGE GROVE</c:v>
                </c:pt>
                <c:pt idx="26833">
                  <c:v>098XX S DORCHESTER AV</c:v>
                </c:pt>
                <c:pt idx="26834">
                  <c:v>098XX S EGGLESTON AVE</c:v>
                </c:pt>
                <c:pt idx="26835">
                  <c:v>098XX S GREENWOOD AVE</c:v>
                </c:pt>
                <c:pt idx="26836">
                  <c:v>098XX S INGLESIDE AVE</c:v>
                </c:pt>
                <c:pt idx="26837">
                  <c:v>098XX S MARQUETTE AVE</c:v>
                </c:pt>
                <c:pt idx="26838">
                  <c:v>098XX S PRINCETON AVE</c:v>
                </c:pt>
                <c:pt idx="26839">
                  <c:v>098XX S WENTWORTH AVE</c:v>
                </c:pt>
                <c:pt idx="26840">
                  <c:v>099XX S CLAREMONT AVE</c:v>
                </c:pt>
                <c:pt idx="26841">
                  <c:v>099XX S COMMERCIAL AV</c:v>
                </c:pt>
                <c:pt idx="26842">
                  <c:v>099XX S LAFAYETTE AVE</c:v>
                </c:pt>
                <c:pt idx="26843">
                  <c:v>099XX S VINCENNES AVE</c:v>
                </c:pt>
                <c:pt idx="26844">
                  <c:v>099XX S WINCHESTER AV</c:v>
                </c:pt>
                <c:pt idx="26845">
                  <c:v>100XX S COTTAGE GROVE</c:v>
                </c:pt>
                <c:pt idx="26846">
                  <c:v>100XX S EGGLESTON AVE</c:v>
                </c:pt>
                <c:pt idx="26847">
                  <c:v>100XX S FAIRFIELD AVE</c:v>
                </c:pt>
                <c:pt idx="26848">
                  <c:v>100XX S MAPLEWOOD AVE</c:v>
                </c:pt>
                <c:pt idx="26849">
                  <c:v>100XX S PRINCETON AVE</c:v>
                </c:pt>
                <c:pt idx="26850">
                  <c:v>100XX S WASHTENAW AVE</c:v>
                </c:pt>
                <c:pt idx="26851">
                  <c:v>100XX S WENTWORTH AVE</c:v>
                </c:pt>
                <c:pt idx="26852">
                  <c:v>101XX S CALIFORNIA AV</c:v>
                </c:pt>
                <c:pt idx="26853">
                  <c:v>101XX S COMMERCIAL AV</c:v>
                </c:pt>
                <c:pt idx="26854">
                  <c:v>101XX S LAFAYETTE AVE</c:v>
                </c:pt>
                <c:pt idx="26855">
                  <c:v>101XX S VINCENNES AVE</c:v>
                </c:pt>
                <c:pt idx="26856">
                  <c:v>102XX S COTTAGE GROVE</c:v>
                </c:pt>
                <c:pt idx="26857">
                  <c:v>102XX S EGGLESTON AVE</c:v>
                </c:pt>
                <c:pt idx="26858">
                  <c:v>102XX S FAIRFIELD AVE</c:v>
                </c:pt>
                <c:pt idx="26859">
                  <c:v>102XX S FRANCISCO AVE</c:v>
                </c:pt>
                <c:pt idx="26860">
                  <c:v>102XX S MAPLEWOOD AVE</c:v>
                </c:pt>
                <c:pt idx="26861">
                  <c:v>102XX S PRINCETON AVE</c:v>
                </c:pt>
                <c:pt idx="26862">
                  <c:v>102XX S WASHTENAW AVE</c:v>
                </c:pt>
                <c:pt idx="26863">
                  <c:v>102XX S WENTWORTH AVE</c:v>
                </c:pt>
                <c:pt idx="26864">
                  <c:v>103XX S BLACKSTONE AV</c:v>
                </c:pt>
                <c:pt idx="26865">
                  <c:v>103XX S CALIFORNIA AV</c:v>
                </c:pt>
                <c:pt idx="26866">
                  <c:v>103XX S CALUMET RIVER</c:v>
                </c:pt>
                <c:pt idx="26867">
                  <c:v>103XX S CHRISTIANA AV</c:v>
                </c:pt>
                <c:pt idx="26868">
                  <c:v>103XX S CLAREMONT AVE</c:v>
                </c:pt>
                <c:pt idx="26869">
                  <c:v>103XX S COMMERCIAL AV</c:v>
                </c:pt>
                <c:pt idx="26870">
                  <c:v>103XX S GREEN BAY AVE</c:v>
                </c:pt>
                <c:pt idx="26871">
                  <c:v>103XX S MORGAN STREET</c:v>
                </c:pt>
                <c:pt idx="26872">
                  <c:v>103XX S SPAULDING AVE</c:v>
                </c:pt>
                <c:pt idx="26873">
                  <c:v>103XX S VINCENNES AVE</c:v>
                </c:pt>
                <c:pt idx="26874">
                  <c:v>104XX S COTTAGE GROVE</c:v>
                </c:pt>
                <c:pt idx="26875">
                  <c:v>104XX S EGGLESTON AVE</c:v>
                </c:pt>
                <c:pt idx="26876">
                  <c:v>104XX S MAPLEWOOD AVE</c:v>
                </c:pt>
                <c:pt idx="26877">
                  <c:v>104XX S WENTWORTH AVE</c:v>
                </c:pt>
                <c:pt idx="26878">
                  <c:v>105XX S CALIFORNIA AV</c:v>
                </c:pt>
                <c:pt idx="26879">
                  <c:v>105XX S CHRISTIANA AV</c:v>
                </c:pt>
                <c:pt idx="26880">
                  <c:v>105XX S CLAREMONT AVE</c:v>
                </c:pt>
                <c:pt idx="26881">
                  <c:v>105XX S GREEN BAY AVE</c:v>
                </c:pt>
                <c:pt idx="26882">
                  <c:v>105XX S LAFAYETTE AVE</c:v>
                </c:pt>
                <c:pt idx="26883">
                  <c:v>105XX S SPAULDING AVE</c:v>
                </c:pt>
                <c:pt idx="26884">
                  <c:v>105XX S VINCENNES AVE</c:v>
                </c:pt>
                <c:pt idx="26885">
                  <c:v>106XX S COTTAGE GROVE</c:v>
                </c:pt>
                <c:pt idx="26886">
                  <c:v>106XX S EGGLESTON AVE</c:v>
                </c:pt>
                <c:pt idx="26887">
                  <c:v>106XX S FAIRFIELD AVE</c:v>
                </c:pt>
                <c:pt idx="26888">
                  <c:v>106XX S MAPLEWOOD AVE</c:v>
                </c:pt>
                <c:pt idx="26889">
                  <c:v>106XX S SACRAMENTO AV</c:v>
                </c:pt>
                <c:pt idx="26890">
                  <c:v>106XX S WENTWORTH AVE</c:v>
                </c:pt>
                <c:pt idx="26891">
                  <c:v>107XX S CALIFORNIA AV</c:v>
                </c:pt>
                <c:pt idx="26892">
                  <c:v>107XX S CHAMPLAIN AVE</c:v>
                </c:pt>
                <c:pt idx="26893">
                  <c:v>107XX S CHRISTIANA AV</c:v>
                </c:pt>
                <c:pt idx="26894">
                  <c:v>107XX S GREEN BAY AVE</c:v>
                </c:pt>
                <c:pt idx="26895">
                  <c:v>107XX S LAFAYETTE AVE</c:v>
                </c:pt>
                <c:pt idx="26896">
                  <c:v>107XX S SPAULDING AVE</c:v>
                </c:pt>
                <c:pt idx="26897">
                  <c:v>107XX S STATE LINE RD</c:v>
                </c:pt>
                <c:pt idx="26898">
                  <c:v>107XX S VINCENNES AVE</c:v>
                </c:pt>
                <c:pt idx="26899">
                  <c:v>108XX S COTTAGE GROVE</c:v>
                </c:pt>
                <c:pt idx="26900">
                  <c:v>108XX S EGGLESTON AVE</c:v>
                </c:pt>
                <c:pt idx="26901">
                  <c:v>108XX S FAIRFIELD AVE</c:v>
                </c:pt>
                <c:pt idx="26902">
                  <c:v>108XX S MAPLEWOOD AVE</c:v>
                </c:pt>
                <c:pt idx="26903">
                  <c:v>108XX S PRINCETON AVE</c:v>
                </c:pt>
                <c:pt idx="26904">
                  <c:v>108XX S SACRAMENTO AV</c:v>
                </c:pt>
                <c:pt idx="26905">
                  <c:v>108XX S WASHTENAW AVE</c:v>
                </c:pt>
                <c:pt idx="26906">
                  <c:v>108XX S WENTWORTH AVE</c:v>
                </c:pt>
                <c:pt idx="26907">
                  <c:v>109XX S CALIFORNIA AV</c:v>
                </c:pt>
                <c:pt idx="26908">
                  <c:v>109XX S CALUMET RIVER</c:v>
                </c:pt>
                <c:pt idx="26909">
                  <c:v>109XX S CHRISTIANA AV</c:v>
                </c:pt>
                <c:pt idx="26910">
                  <c:v>109XX S GREEN BAY AVE</c:v>
                </c:pt>
                <c:pt idx="26911">
                  <c:v>109XX S STATE LINE RD</c:v>
                </c:pt>
                <c:pt idx="26912">
                  <c:v>109XX S VINCENNES AVE</c:v>
                </c:pt>
                <c:pt idx="26913">
                  <c:v>110XX S CALIFORNIA AV</c:v>
                </c:pt>
                <c:pt idx="26914">
                  <c:v>110XX S CHRISTIANA AV</c:v>
                </c:pt>
                <c:pt idx="26915">
                  <c:v>110XX S GREEN BAY AVE</c:v>
                </c:pt>
                <c:pt idx="26916">
                  <c:v>110XX S SPAULDING AVE</c:v>
                </c:pt>
                <c:pt idx="26917">
                  <c:v>110XX S STATE LINE RD</c:v>
                </c:pt>
                <c:pt idx="26918">
                  <c:v>110XX S VINCENNES AVE</c:v>
                </c:pt>
                <c:pt idx="26919">
                  <c:v>111XX S COTTAGE GROVE</c:v>
                </c:pt>
                <c:pt idx="26920">
                  <c:v>111XX S EGGLESTON AVE</c:v>
                </c:pt>
                <c:pt idx="26921">
                  <c:v>111XX S FAIRFIELD AVE</c:v>
                </c:pt>
                <c:pt idx="26922">
                  <c:v>111XX S MAPLEWOOD AVE</c:v>
                </c:pt>
                <c:pt idx="26923">
                  <c:v>111XX S MARSHFIELD AV</c:v>
                </c:pt>
                <c:pt idx="26924">
                  <c:v>111XX S PRINCETON AVE</c:v>
                </c:pt>
                <c:pt idx="26925">
                  <c:v>111XX S SACRAMENTO AV</c:v>
                </c:pt>
                <c:pt idx="26926">
                  <c:v>111XX S WASHTENAW AVE</c:v>
                </c:pt>
                <c:pt idx="26927">
                  <c:v>111XX S WENTWORTH AVE</c:v>
                </c:pt>
                <c:pt idx="26928">
                  <c:v>112XX S CALUMET RIVER</c:v>
                </c:pt>
                <c:pt idx="26929">
                  <c:v>112XX S CHAMPLAIN AVE</c:v>
                </c:pt>
                <c:pt idx="26930">
                  <c:v>112XX S CHRISTIANA AV</c:v>
                </c:pt>
                <c:pt idx="26931">
                  <c:v>112XX S GREEN BAY AVE</c:v>
                </c:pt>
                <c:pt idx="26932">
                  <c:v>112XX S SPAULDING AVE</c:v>
                </c:pt>
                <c:pt idx="26933">
                  <c:v>112XX S VINCENNES AVE</c:v>
                </c:pt>
                <c:pt idx="26934">
                  <c:v>113XX S COTTAGE GROVE</c:v>
                </c:pt>
                <c:pt idx="26935">
                  <c:v>113XX S EGGLESTON AVE</c:v>
                </c:pt>
                <c:pt idx="26936">
                  <c:v>113XX S FAIRFIELD AVE</c:v>
                </c:pt>
                <c:pt idx="26937">
                  <c:v>113XX S PRINCETON AVE</c:v>
                </c:pt>
                <c:pt idx="26938">
                  <c:v>113XX S WASHTENAW AVE</c:v>
                </c:pt>
                <c:pt idx="26939">
                  <c:v>113XX S WENTWORTH AVE</c:v>
                </c:pt>
                <c:pt idx="26940">
                  <c:v>114XX S CALUMET RIVER</c:v>
                </c:pt>
                <c:pt idx="26941">
                  <c:v>114XX S CHAMPLAIN AVE</c:v>
                </c:pt>
                <c:pt idx="26942">
                  <c:v>114XX S GREEN BAY AVE</c:v>
                </c:pt>
                <c:pt idx="26943">
                  <c:v>114XX S SPAULDING AVE</c:v>
                </c:pt>
                <c:pt idx="26944">
                  <c:v>114XX S VINCENNES AVE</c:v>
                </c:pt>
                <c:pt idx="26945">
                  <c:v>115XX S COTTAGE GROVE</c:v>
                </c:pt>
                <c:pt idx="26946">
                  <c:v>115XX S EGGLESTON AVE</c:v>
                </c:pt>
                <c:pt idx="26947">
                  <c:v>115XX S MAPLEWOOD AVE</c:v>
                </c:pt>
                <c:pt idx="26948">
                  <c:v>115XX S MARSHFIELD AV</c:v>
                </c:pt>
                <c:pt idx="26949">
                  <c:v>115XX S PRINCETON AVE</c:v>
                </c:pt>
                <c:pt idx="26950">
                  <c:v>115XX S WENTWORTH AVE</c:v>
                </c:pt>
                <c:pt idx="26951">
                  <c:v>116XX S CHAMPLAIN AVE</c:v>
                </c:pt>
                <c:pt idx="26952">
                  <c:v>116XX S GREEN BAY AVE</c:v>
                </c:pt>
                <c:pt idx="26953">
                  <c:v>116XX S LAFAYETTE AVE</c:v>
                </c:pt>
                <c:pt idx="26954">
                  <c:v>116XX S VINCENNES AVE</c:v>
                </c:pt>
                <c:pt idx="26955">
                  <c:v>117XX S EGGLESTON AVE</c:v>
                </c:pt>
                <c:pt idx="26956">
                  <c:v>117XX S MAPLEWOOD AVE</c:v>
                </c:pt>
                <c:pt idx="26957">
                  <c:v>117XX S MARSHFIELD AV</c:v>
                </c:pt>
                <c:pt idx="26958">
                  <c:v>117XX S PRINCETON AVE</c:v>
                </c:pt>
                <c:pt idx="26959">
                  <c:v>117XX S WENTWORTH AVE</c:v>
                </c:pt>
                <c:pt idx="26960">
                  <c:v>118XX S CALUMET RIVER</c:v>
                </c:pt>
                <c:pt idx="26961">
                  <c:v>118XX S LAFAYETTE AVE</c:v>
                </c:pt>
                <c:pt idx="26962">
                  <c:v>118XX S VINCENNES AVE</c:v>
                </c:pt>
                <c:pt idx="26963">
                  <c:v>119XX S COTTAGE GROVE</c:v>
                </c:pt>
                <c:pt idx="26964">
                  <c:v>119XX S EGGLESTON AVE</c:v>
                </c:pt>
                <c:pt idx="26965">
                  <c:v>119XX S PRINCETON AVE</c:v>
                </c:pt>
                <c:pt idx="26966">
                  <c:v>119XX S WENTWORTH AVE</c:v>
                </c:pt>
                <c:pt idx="26967">
                  <c:v>120XX S EGGLESTON AVE</c:v>
                </c:pt>
                <c:pt idx="26968">
                  <c:v>120XX S PRINCETON AVE</c:v>
                </c:pt>
                <c:pt idx="26969">
                  <c:v>120XX S WENTWORTH AVE</c:v>
                </c:pt>
                <c:pt idx="26970">
                  <c:v>121XX S LAFAYETTE AVE</c:v>
                </c:pt>
                <c:pt idx="26971">
                  <c:v>122XX S EGGLESTON AVE</c:v>
                </c:pt>
                <c:pt idx="26972">
                  <c:v>122XX S PRINCETON AVE</c:v>
                </c:pt>
                <c:pt idx="26973">
                  <c:v>122XX S WENTWORTH AVE</c:v>
                </c:pt>
                <c:pt idx="26974">
                  <c:v>123XX S LAFAYETTE AVE</c:v>
                </c:pt>
                <c:pt idx="26975">
                  <c:v>124XX S EGGLESTON AVE</c:v>
                </c:pt>
                <c:pt idx="26976">
                  <c:v>124XX S PRINCETON AVE</c:v>
                </c:pt>
                <c:pt idx="26977">
                  <c:v>124XX S WENTWORTH AVE</c:v>
                </c:pt>
                <c:pt idx="26978">
                  <c:v>125XX S CALUMET RIVER</c:v>
                </c:pt>
                <c:pt idx="26979">
                  <c:v>126XX S EGGLESTON AVE</c:v>
                </c:pt>
                <c:pt idx="26980">
                  <c:v>126XX S MARQUETTE AVE</c:v>
                </c:pt>
                <c:pt idx="26981">
                  <c:v>126XX S PRINCETON AVE</c:v>
                </c:pt>
                <c:pt idx="26982">
                  <c:v>126XX S WENTWORTH AVE</c:v>
                </c:pt>
                <c:pt idx="26983">
                  <c:v>128XX S CARONDOLET AV</c:v>
                </c:pt>
                <c:pt idx="26984">
                  <c:v>128XX S EGGLESTON AVE</c:v>
                </c:pt>
                <c:pt idx="26985">
                  <c:v>128XX S MARQUETTE AVE</c:v>
                </c:pt>
                <c:pt idx="26986">
                  <c:v>129XX S BALTIMORE AVE</c:v>
                </c:pt>
                <c:pt idx="26987">
                  <c:v>129XX S COMMERCIAL AV</c:v>
                </c:pt>
                <c:pt idx="26988">
                  <c:v>130XX S BALTIMORE AVE</c:v>
                </c:pt>
                <c:pt idx="26989">
                  <c:v>130XX S CALUMET RIVER</c:v>
                </c:pt>
                <c:pt idx="26990">
                  <c:v>130XX S CHAMPLAIN AVE</c:v>
                </c:pt>
                <c:pt idx="26991">
                  <c:v>130XX S GREEN BAY AVE</c:v>
                </c:pt>
                <c:pt idx="26992">
                  <c:v>131XX S CARONDOLET AV</c:v>
                </c:pt>
                <c:pt idx="26993">
                  <c:v>131XX S GREENWOOD AVE</c:v>
                </c:pt>
                <c:pt idx="26994">
                  <c:v>131XX S INGLESIDE AVE</c:v>
                </c:pt>
                <c:pt idx="26995">
                  <c:v>131XX S MARQUETTE AVE</c:v>
                </c:pt>
                <c:pt idx="26996">
                  <c:v>132XX S BALTIMORE AVE</c:v>
                </c:pt>
                <c:pt idx="26997">
                  <c:v>132XX S CALUMET RIVER</c:v>
                </c:pt>
                <c:pt idx="26998">
                  <c:v>132XX S COMMERCIAL AV</c:v>
                </c:pt>
                <c:pt idx="26999">
                  <c:v>132XX S GREEN BAY AVE</c:v>
                </c:pt>
                <c:pt idx="27000">
                  <c:v>133XX S CARONDOLET AV</c:v>
                </c:pt>
                <c:pt idx="27001">
                  <c:v>133XX S GREENWOOD AVE</c:v>
                </c:pt>
                <c:pt idx="27002">
                  <c:v>133XX S RIVERDALE AVE</c:v>
                </c:pt>
                <c:pt idx="27003">
                  <c:v>134XX S BALTIMORE AVE</c:v>
                </c:pt>
                <c:pt idx="27004">
                  <c:v>134XX S CALUMET RIVER</c:v>
                </c:pt>
                <c:pt idx="27005">
                  <c:v>134XX S GREEN BAY AVE</c:v>
                </c:pt>
                <c:pt idx="27006">
                  <c:v>136XX S CALUMET RIVER</c:v>
                </c:pt>
                <c:pt idx="27007">
                  <c:v>175XX S SANDALWOOD DR</c:v>
                </c:pt>
                <c:pt idx="27008">
                  <c:v>0000X E NORTH WATER ST</c:v>
                </c:pt>
                <c:pt idx="27009">
                  <c:v>0000X N CALIFORNIA AVE</c:v>
                </c:pt>
                <c:pt idx="27010">
                  <c:v>0000X N KILPATRICK AVE</c:v>
                </c:pt>
                <c:pt idx="27011">
                  <c:v>0000X N SPRINGFIELD AV</c:v>
                </c:pt>
                <c:pt idx="27012">
                  <c:v>0000X S CONCOURSE A ST</c:v>
                </c:pt>
                <c:pt idx="27013">
                  <c:v>0000X S CONCOURSE C ST</c:v>
                </c:pt>
                <c:pt idx="27014">
                  <c:v>0000X W CONCOURSE A ST</c:v>
                </c:pt>
                <c:pt idx="27015">
                  <c:v>0000X W CONCOURSE M ST</c:v>
                </c:pt>
                <c:pt idx="27016">
                  <c:v>0000X W CTA 95TH ST LN</c:v>
                </c:pt>
                <c:pt idx="27017">
                  <c:v>001XX E KENSINGTON AVE</c:v>
                </c:pt>
                <c:pt idx="27018">
                  <c:v>001XX N WACKER RAMP DR</c:v>
                </c:pt>
                <c:pt idx="27019">
                  <c:v>001XX S CALIFORNIA AVE</c:v>
                </c:pt>
                <c:pt idx="27020">
                  <c:v>001XX S KILPATRICK AVE</c:v>
                </c:pt>
                <c:pt idx="27021">
                  <c:v>001XX S LEAMINGTON AVE</c:v>
                </c:pt>
                <c:pt idx="27022">
                  <c:v>001XX S SPRINGFIELD AV</c:v>
                </c:pt>
                <c:pt idx="27023">
                  <c:v>001XX W SOUTH WATER MK</c:v>
                </c:pt>
                <c:pt idx="27024">
                  <c:v>002XX E NORTH WATER ST</c:v>
                </c:pt>
                <c:pt idx="27025">
                  <c:v>002XX E SOUTH WATER ST</c:v>
                </c:pt>
                <c:pt idx="27026">
                  <c:v>002XX N CALIFORNIA AVE</c:v>
                </c:pt>
                <c:pt idx="27027">
                  <c:v>002XX N KILPATRICK AVE</c:v>
                </c:pt>
                <c:pt idx="27028">
                  <c:v>002XX N LEAMINGTON AVE</c:v>
                </c:pt>
                <c:pt idx="27029">
                  <c:v>002XX N SPRINGFIELD AV</c:v>
                </c:pt>
                <c:pt idx="27030">
                  <c:v>003XX E KENSINGTON AVE</c:v>
                </c:pt>
                <c:pt idx="27031">
                  <c:v>003XX E MC FETRIDGE DR</c:v>
                </c:pt>
                <c:pt idx="27032">
                  <c:v>003XX S CALIFORNIA AVE</c:v>
                </c:pt>
                <c:pt idx="27033">
                  <c:v>003XX S CHRISTIANA AVE</c:v>
                </c:pt>
                <c:pt idx="27034">
                  <c:v>003XX S KILPATRICK AVE</c:v>
                </c:pt>
                <c:pt idx="27035">
                  <c:v>003XX S LEAMINGTON AVE</c:v>
                </c:pt>
                <c:pt idx="27036">
                  <c:v>003XX S SPRINGFIELD AV</c:v>
                </c:pt>
                <c:pt idx="27037">
                  <c:v>003XX W FULLERTON PKWY</c:v>
                </c:pt>
                <c:pt idx="27038">
                  <c:v>003XX W OHIO FEEDER XR</c:v>
                </c:pt>
                <c:pt idx="27039">
                  <c:v>004XX E MC FETRIDGE SD</c:v>
                </c:pt>
                <c:pt idx="27040">
                  <c:v>004XX E NORTH WATER ST</c:v>
                </c:pt>
                <c:pt idx="27041">
                  <c:v>004XX E SOUTH WATER ST</c:v>
                </c:pt>
                <c:pt idx="27042">
                  <c:v>004XX N KILPATRICK AVE</c:v>
                </c:pt>
                <c:pt idx="27043">
                  <c:v>004XX N LEAMINGTON AVE</c:v>
                </c:pt>
                <c:pt idx="27044">
                  <c:v>004XX N MONTICELLO AVE</c:v>
                </c:pt>
                <c:pt idx="27045">
                  <c:v>004XX N SPRINGFIELD AV</c:v>
                </c:pt>
                <c:pt idx="27046">
                  <c:v>004XX W WELLINGTON AVE</c:v>
                </c:pt>
                <c:pt idx="27047">
                  <c:v>005XX E KENSINGTON AVE</c:v>
                </c:pt>
                <c:pt idx="27048">
                  <c:v>005XX E MC FETRIDGE DR</c:v>
                </c:pt>
                <c:pt idx="27049">
                  <c:v>005XX N MARSHFIELD AVE</c:v>
                </c:pt>
                <c:pt idx="27050">
                  <c:v>005XX S CALIFORNIA AVE</c:v>
                </c:pt>
                <c:pt idx="27051">
                  <c:v>005XX S KILPATRICK AVE</c:v>
                </c:pt>
                <c:pt idx="27052">
                  <c:v>005XX S LEAMINGTON AVE</c:v>
                </c:pt>
                <c:pt idx="27053">
                  <c:v>005XX W FULLERTON PKWY</c:v>
                </c:pt>
                <c:pt idx="27054">
                  <c:v>005XX W OHIO FEEDER XR</c:v>
                </c:pt>
                <c:pt idx="27055">
                  <c:v>005XX W VERNON PARK PL</c:v>
                </c:pt>
                <c:pt idx="27056">
                  <c:v>005XX W WRIGHTWOOD AVE</c:v>
                </c:pt>
                <c:pt idx="27057">
                  <c:v>006XX N CHRISTIANA AVE</c:v>
                </c:pt>
                <c:pt idx="27058">
                  <c:v>006XX N KILPATRICK AVE</c:v>
                </c:pt>
                <c:pt idx="27059">
                  <c:v>006XX N LEAMINGTON AVE</c:v>
                </c:pt>
                <c:pt idx="27060">
                  <c:v>006XX N MONTICELLO AVE</c:v>
                </c:pt>
                <c:pt idx="27061">
                  <c:v>006XX N SPRINGFIELD AV</c:v>
                </c:pt>
                <c:pt idx="27062">
                  <c:v>006XX W IRVING PARK DR</c:v>
                </c:pt>
                <c:pt idx="27063">
                  <c:v>006XX W IRVING PARK RD</c:v>
                </c:pt>
                <c:pt idx="27064">
                  <c:v>006XX W WELLINGTON AVE</c:v>
                </c:pt>
                <c:pt idx="27065">
                  <c:v>007XX S CALIFORNIA AVE</c:v>
                </c:pt>
                <c:pt idx="27066">
                  <c:v>007XX S KILPATRICK AVE</c:v>
                </c:pt>
                <c:pt idx="27067">
                  <c:v>007XX S SPRINGFIELD AV</c:v>
                </c:pt>
                <c:pt idx="27068">
                  <c:v>007XX S WINCHESTER AVE</c:v>
                </c:pt>
                <c:pt idx="27069">
                  <c:v>007XX W BITTERSWEET PL</c:v>
                </c:pt>
                <c:pt idx="27070">
                  <c:v>007XX W WRIGHTWOOD AVE</c:v>
                </c:pt>
                <c:pt idx="27071">
                  <c:v>008XX N CALIFORNIA AVE</c:v>
                </c:pt>
                <c:pt idx="27072">
                  <c:v>008XX N CHRISTIANA AVE</c:v>
                </c:pt>
                <c:pt idx="27073">
                  <c:v>008XX N KILPATRICK AVE</c:v>
                </c:pt>
                <c:pt idx="27074">
                  <c:v>008XX N LEAMINGTON AVE</c:v>
                </c:pt>
                <c:pt idx="27075">
                  <c:v>008XX N MONTICELLO AVE</c:v>
                </c:pt>
                <c:pt idx="27076">
                  <c:v>008XX N SPRINGFIELD AV</c:v>
                </c:pt>
                <c:pt idx="27077">
                  <c:v>008XX N WINCHESTER AVE</c:v>
                </c:pt>
                <c:pt idx="27078">
                  <c:v>008XX S MARSHFIELD AVE</c:v>
                </c:pt>
                <c:pt idx="27079">
                  <c:v>008XX W IRVING PARK RD</c:v>
                </c:pt>
                <c:pt idx="27080">
                  <c:v>008XX W WELLINGTON AVE</c:v>
                </c:pt>
                <c:pt idx="27081">
                  <c:v>009XX E HYDE PARK BLVD</c:v>
                </c:pt>
                <c:pt idx="27082">
                  <c:v>009XX N MARSHFIELD AVE</c:v>
                </c:pt>
                <c:pt idx="27083">
                  <c:v>009XX N N BRANCH CANAL</c:v>
                </c:pt>
                <c:pt idx="27084">
                  <c:v>009XX N SACRAMENTO AVE</c:v>
                </c:pt>
                <c:pt idx="27085">
                  <c:v>009XX S CALIFORNIA AVE</c:v>
                </c:pt>
                <c:pt idx="27086">
                  <c:v>009XX S KILPATRICK AVE</c:v>
                </c:pt>
                <c:pt idx="27087">
                  <c:v>009XX S SPRINGFIELD AV</c:v>
                </c:pt>
                <c:pt idx="27088">
                  <c:v>009XX W CASTLEWOOD TER</c:v>
                </c:pt>
                <c:pt idx="27089">
                  <c:v>009XX W VERNON PARK PL</c:v>
                </c:pt>
                <c:pt idx="27090">
                  <c:v>009XX W WRIGHTWOOD AVE</c:v>
                </c:pt>
                <c:pt idx="27091">
                  <c:v>010XX E HYDE PARK BLVD</c:v>
                </c:pt>
                <c:pt idx="27092">
                  <c:v>010XX N DIVISION ST ER</c:v>
                </c:pt>
                <c:pt idx="27093">
                  <c:v>010XX N MARSHFIELD AVE</c:v>
                </c:pt>
                <c:pt idx="27094">
                  <c:v>010XX N MICHIGAN AV XR</c:v>
                </c:pt>
                <c:pt idx="27095">
                  <c:v>010XX N SACRAMENTO AVE</c:v>
                </c:pt>
                <c:pt idx="27096">
                  <c:v>010XX S CALIFORNIA AVE</c:v>
                </c:pt>
                <c:pt idx="27097">
                  <c:v>010XX S SPRINGFIELD AV</c:v>
                </c:pt>
                <c:pt idx="27098">
                  <c:v>010XX W VERNON PARK PL</c:v>
                </c:pt>
                <c:pt idx="27099">
                  <c:v>010XX W WRIGHTWOOD AVE</c:v>
                </c:pt>
                <c:pt idx="27100">
                  <c:v>011XX N CALIFORNIA AVE</c:v>
                </c:pt>
                <c:pt idx="27101">
                  <c:v>011XX N CHRISTIANA AVE</c:v>
                </c:pt>
                <c:pt idx="27102">
                  <c:v>011XX N LEAMINGTON AVE</c:v>
                </c:pt>
                <c:pt idx="27103">
                  <c:v>011XX N MICHIGAN AV ER</c:v>
                </c:pt>
                <c:pt idx="27104">
                  <c:v>011XX N MONTICELLO AVE</c:v>
                </c:pt>
                <c:pt idx="27105">
                  <c:v>011XX N SPRINGFIELD AV</c:v>
                </c:pt>
                <c:pt idx="27106">
                  <c:v>011XX N WINCHESTER AVE</c:v>
                </c:pt>
                <c:pt idx="27107">
                  <c:v>011XX W IRVING PARK RD</c:v>
                </c:pt>
                <c:pt idx="27108">
                  <c:v>011XX W NORTH SHORE AV</c:v>
                </c:pt>
                <c:pt idx="27109">
                  <c:v>011XX W WELLINGTON AVE</c:v>
                </c:pt>
                <c:pt idx="27110">
                  <c:v>012XX E HYDE PARK BLVD</c:v>
                </c:pt>
                <c:pt idx="27111">
                  <c:v>012XX N DIVISION ST ER</c:v>
                </c:pt>
                <c:pt idx="27112">
                  <c:v>012XX N N BRANCH CANAL</c:v>
                </c:pt>
                <c:pt idx="27113">
                  <c:v>012XX S BLUE ISLAND AV</c:v>
                </c:pt>
                <c:pt idx="27114">
                  <c:v>012XX S CHRISTIANA AVE</c:v>
                </c:pt>
                <c:pt idx="27115">
                  <c:v>012XX S SPRINGFIELD AV</c:v>
                </c:pt>
                <c:pt idx="27116">
                  <c:v>012XX W GRANVILLE  AVE</c:v>
                </c:pt>
                <c:pt idx="27117">
                  <c:v>012XX W WRIGHTWOOD AVE</c:v>
                </c:pt>
                <c:pt idx="27118">
                  <c:v>013XX N CALIFORNIA AVE</c:v>
                </c:pt>
                <c:pt idx="27119">
                  <c:v>013XX N MONTICELLO AVE</c:v>
                </c:pt>
                <c:pt idx="27120">
                  <c:v>013XX N SPRINGFIELD AV</c:v>
                </c:pt>
                <c:pt idx="27121">
                  <c:v>013XX N WICKER PARK AV</c:v>
                </c:pt>
                <c:pt idx="27122">
                  <c:v>013XX W IRVING PARK RD</c:v>
                </c:pt>
                <c:pt idx="27123">
                  <c:v>013XX W NORTH SHORE AV</c:v>
                </c:pt>
                <c:pt idx="27124">
                  <c:v>013XX W WELLINGTON AVE</c:v>
                </c:pt>
                <c:pt idx="27125">
                  <c:v>014XX E HYDE PARK BLVD</c:v>
                </c:pt>
                <c:pt idx="27126">
                  <c:v>014XX N NORTH PARK AVE</c:v>
                </c:pt>
                <c:pt idx="27127">
                  <c:v>014XX S BLUE ISLAND AV</c:v>
                </c:pt>
                <c:pt idx="27128">
                  <c:v>014XX S CHRISTIANA AVE</c:v>
                </c:pt>
                <c:pt idx="27129">
                  <c:v>014XX S SPRINGFIELD AV</c:v>
                </c:pt>
                <c:pt idx="27130">
                  <c:v>014XX W WRIGHTWOOD AVE</c:v>
                </c:pt>
                <c:pt idx="27131">
                  <c:v>015XX N CALIFORNIA AVE</c:v>
                </c:pt>
                <c:pt idx="27132">
                  <c:v>015XX N KILPATRICK AVE</c:v>
                </c:pt>
                <c:pt idx="27133">
                  <c:v>015XX N LEAMINGTON AVE</c:v>
                </c:pt>
                <c:pt idx="27134">
                  <c:v>015XX N MONTICELLO AVE</c:v>
                </c:pt>
                <c:pt idx="27135">
                  <c:v>015XX N SPRINGFIELD AV</c:v>
                </c:pt>
                <c:pt idx="27136">
                  <c:v>015XX N WICKER PARK AV</c:v>
                </c:pt>
                <c:pt idx="27137">
                  <c:v>015XX W IRVING PARK RD</c:v>
                </c:pt>
                <c:pt idx="27138">
                  <c:v>015XX W NORTH SHORE AV</c:v>
                </c:pt>
                <c:pt idx="27139">
                  <c:v>015XX W SUMMERDALE AVE</c:v>
                </c:pt>
                <c:pt idx="27140">
                  <c:v>015XX W WELLINGTON AVE</c:v>
                </c:pt>
                <c:pt idx="27141">
                  <c:v>016XX E HYDE PARK BLVD</c:v>
                </c:pt>
                <c:pt idx="27142">
                  <c:v>016XX N MARSHFIELD AVE</c:v>
                </c:pt>
                <c:pt idx="27143">
                  <c:v>016XX N NORTH PARK AVE</c:v>
                </c:pt>
                <c:pt idx="27144">
                  <c:v>016XX N RUTHERFORD AVE</c:v>
                </c:pt>
                <c:pt idx="27145">
                  <c:v>016XX S BLUE ISLAND AV</c:v>
                </c:pt>
                <c:pt idx="27146">
                  <c:v>016XX S CALIFORNIA AVE</c:v>
                </c:pt>
                <c:pt idx="27147">
                  <c:v>016XX S CHRISTIANA AVE</c:v>
                </c:pt>
                <c:pt idx="27148">
                  <c:v>016XX S SPRINGFIELD AV</c:v>
                </c:pt>
                <c:pt idx="27149">
                  <c:v>016XX W WRIGHTWOOD AVE</c:v>
                </c:pt>
                <c:pt idx="27150">
                  <c:v>017XX N CALIFORNIA AVE</c:v>
                </c:pt>
                <c:pt idx="27151">
                  <c:v>017XX N KILPATRICK AVE</c:v>
                </c:pt>
                <c:pt idx="27152">
                  <c:v>017XX N MONTICELLO AVE</c:v>
                </c:pt>
                <c:pt idx="27153">
                  <c:v>017XX N NEW ENGLAND AV</c:v>
                </c:pt>
                <c:pt idx="27154">
                  <c:v>017XX N SPRINGFIELD AV</c:v>
                </c:pt>
                <c:pt idx="27155">
                  <c:v>017XX N ST MICHAELS CT</c:v>
                </c:pt>
                <c:pt idx="27156">
                  <c:v>017XX N WINCHESTER AVE</c:v>
                </c:pt>
                <c:pt idx="27157">
                  <c:v>017XX S MARSHFIELD AVE</c:v>
                </c:pt>
                <c:pt idx="27158">
                  <c:v>017XX W IRVING PARK RD</c:v>
                </c:pt>
                <c:pt idx="27159">
                  <c:v>017XX W NORTH SHORE AV</c:v>
                </c:pt>
                <c:pt idx="27160">
                  <c:v>017XX W STUEBEN STREET</c:v>
                </c:pt>
                <c:pt idx="27161">
                  <c:v>017XX W SUMMERDALE AVE</c:v>
                </c:pt>
                <c:pt idx="27162">
                  <c:v>017XX W TERRA COTTA PL</c:v>
                </c:pt>
                <c:pt idx="27163">
                  <c:v>017XX W WELLINGTON AVE</c:v>
                </c:pt>
                <c:pt idx="27164">
                  <c:v>018XX N HUMBOLDT  BLVD</c:v>
                </c:pt>
                <c:pt idx="27165">
                  <c:v>018XX N MARSHFIELD AVE</c:v>
                </c:pt>
                <c:pt idx="27166">
                  <c:v>018XX N RUTHERFORD AVE</c:v>
                </c:pt>
                <c:pt idx="27167">
                  <c:v>018XX S BLUE ISLAND AV</c:v>
                </c:pt>
                <c:pt idx="27168">
                  <c:v>018XX S CALIFORNIA AVE</c:v>
                </c:pt>
                <c:pt idx="27169">
                  <c:v>018XX S CHRISTIANA AVE</c:v>
                </c:pt>
                <c:pt idx="27170">
                  <c:v>018XX S SPRINGFIELD AV</c:v>
                </c:pt>
                <c:pt idx="27171">
                  <c:v>018XX W WRIGHTWOOD AVE</c:v>
                </c:pt>
                <c:pt idx="27172">
                  <c:v>019XX N CALIFORNIA AVE</c:v>
                </c:pt>
                <c:pt idx="27173">
                  <c:v>019XX N KILPATRICK AVE</c:v>
                </c:pt>
                <c:pt idx="27174">
                  <c:v>019XX N LEAMINGTON AVE</c:v>
                </c:pt>
                <c:pt idx="27175">
                  <c:v>019XX N MONTICELLO AVE</c:v>
                </c:pt>
                <c:pt idx="27176">
                  <c:v>019XX N NEW ENGLAND AV</c:v>
                </c:pt>
                <c:pt idx="27177">
                  <c:v>019XX N SPRINGFIELD AV</c:v>
                </c:pt>
                <c:pt idx="27178">
                  <c:v>019XX N WINCHESTER AVE</c:v>
                </c:pt>
                <c:pt idx="27179">
                  <c:v>019XX W IRVING PARK RD</c:v>
                </c:pt>
                <c:pt idx="27180">
                  <c:v>019XX W SUMMERDALE AVE</c:v>
                </c:pt>
                <c:pt idx="27181">
                  <c:v>019XX W WELLINGTON AVE</c:v>
                </c:pt>
                <c:pt idx="27182">
                  <c:v>020XX N CALIFORNIA AVE</c:v>
                </c:pt>
                <c:pt idx="27183">
                  <c:v>020XX N KILPATRICK AVE</c:v>
                </c:pt>
                <c:pt idx="27184">
                  <c:v>020XX N LEAMINGTON AVE</c:v>
                </c:pt>
                <c:pt idx="27185">
                  <c:v>020XX N NEW ENGLAND AV</c:v>
                </c:pt>
                <c:pt idx="27186">
                  <c:v>020XX N WINCHESTER AVE</c:v>
                </c:pt>
                <c:pt idx="27187">
                  <c:v>020XX W IRVING PARK RD</c:v>
                </c:pt>
                <c:pt idx="27188">
                  <c:v>020XX W SHAKESPEARE AV</c:v>
                </c:pt>
                <c:pt idx="27189">
                  <c:v>020XX W SUMMERDALE AVE</c:v>
                </c:pt>
                <c:pt idx="27190">
                  <c:v>020XX W WELLINGTON AVE</c:v>
                </c:pt>
                <c:pt idx="27191">
                  <c:v>021XX N ST. LOUIS  AVE</c:v>
                </c:pt>
                <c:pt idx="27192">
                  <c:v>021XX S BLUE ISLAND AV</c:v>
                </c:pt>
                <c:pt idx="27193">
                  <c:v>021XX S CALIFORNIA AVE</c:v>
                </c:pt>
                <c:pt idx="27194">
                  <c:v>021XX S CHRISTIANA AVE</c:v>
                </c:pt>
                <c:pt idx="27195">
                  <c:v>021XX S SPRINGFIELD AV</c:v>
                </c:pt>
                <c:pt idx="27196">
                  <c:v>022XX N CALIFORNIA AVE</c:v>
                </c:pt>
                <c:pt idx="27197">
                  <c:v>022XX N KILPATRICK AVE</c:v>
                </c:pt>
                <c:pt idx="27198">
                  <c:v>022XX N LEAMINGTON AVE</c:v>
                </c:pt>
                <c:pt idx="27199">
                  <c:v>022XX N MONTICELLO AVE</c:v>
                </c:pt>
                <c:pt idx="27200">
                  <c:v>022XX N SPRINGFIELD AV</c:v>
                </c:pt>
                <c:pt idx="27201">
                  <c:v>022XX S SACRAMENTO AVE</c:v>
                </c:pt>
                <c:pt idx="27202">
                  <c:v>022XX W IRVING PARK RD</c:v>
                </c:pt>
                <c:pt idx="27203">
                  <c:v>022XX W SHAKESPEARE AV</c:v>
                </c:pt>
                <c:pt idx="27204">
                  <c:v>022XX W WELLINGTON AVE</c:v>
                </c:pt>
                <c:pt idx="27205">
                  <c:v>023XX N RUTHERFORD AVE</c:v>
                </c:pt>
                <c:pt idx="27206">
                  <c:v>023XX N SACRAMENTO AVE</c:v>
                </c:pt>
                <c:pt idx="27207">
                  <c:v>023XX S BLUE ISLAND AV</c:v>
                </c:pt>
                <c:pt idx="27208">
                  <c:v>023XX S CALIFORNIA AVE</c:v>
                </c:pt>
                <c:pt idx="27209">
                  <c:v>023XX S CHRISTIANA AVE</c:v>
                </c:pt>
                <c:pt idx="27210">
                  <c:v>023XX S SPRINGFIELD AV</c:v>
                </c:pt>
                <c:pt idx="27211">
                  <c:v>023XX S WINCHESTER AVE</c:v>
                </c:pt>
                <c:pt idx="27212">
                  <c:v>024XX N CALIFORNIA AVE</c:v>
                </c:pt>
                <c:pt idx="27213">
                  <c:v>024XX N KILPATRICK AVE</c:v>
                </c:pt>
                <c:pt idx="27214">
                  <c:v>024XX N MONTICELLO AVE</c:v>
                </c:pt>
                <c:pt idx="27215">
                  <c:v>024XX N NEW ENGLAND AV</c:v>
                </c:pt>
                <c:pt idx="27216">
                  <c:v>024XX N SPRINGFIELD AV</c:v>
                </c:pt>
                <c:pt idx="27217">
                  <c:v>024XX S SACRAMENTO AVE</c:v>
                </c:pt>
                <c:pt idx="27218">
                  <c:v>024XX W IRVING PARK RD</c:v>
                </c:pt>
                <c:pt idx="27219">
                  <c:v>024XX W NORTH SHORE AV</c:v>
                </c:pt>
                <c:pt idx="27220">
                  <c:v>025XX E SOUTH SHORE DR</c:v>
                </c:pt>
                <c:pt idx="27221">
                  <c:v>025XX N MARSHFIELD AVE</c:v>
                </c:pt>
                <c:pt idx="27222">
                  <c:v>025XX N RUTHERFORD AVE</c:v>
                </c:pt>
                <c:pt idx="27223">
                  <c:v>025XX N SACRAMENTO AVE</c:v>
                </c:pt>
                <c:pt idx="27224">
                  <c:v>025XX S BLUE ISLAND AV</c:v>
                </c:pt>
                <c:pt idx="27225">
                  <c:v>025XX S CALIFORNIA AVE</c:v>
                </c:pt>
                <c:pt idx="27226">
                  <c:v>025XX S CHRISTIANA AVE</c:v>
                </c:pt>
                <c:pt idx="27227">
                  <c:v>025XX S SPRINGFIELD AV</c:v>
                </c:pt>
                <c:pt idx="27228">
                  <c:v>026XX N CALIFORNIA AVE</c:v>
                </c:pt>
                <c:pt idx="27229">
                  <c:v>026XX N KILPATRICK AVE</c:v>
                </c:pt>
                <c:pt idx="27230">
                  <c:v>026XX N MONTICELLO AVE</c:v>
                </c:pt>
                <c:pt idx="27231">
                  <c:v>026XX N NEW ENGLAND AV</c:v>
                </c:pt>
                <c:pt idx="27232">
                  <c:v>026XX N SPRINGFIELD AV</c:v>
                </c:pt>
                <c:pt idx="27233">
                  <c:v>026XX S SACRAMENTO AVE</c:v>
                </c:pt>
                <c:pt idx="27234">
                  <c:v>026XX W IRVING PARK RD</c:v>
                </c:pt>
                <c:pt idx="27235">
                  <c:v>026XX W MONTGOMERY AVE</c:v>
                </c:pt>
                <c:pt idx="27236">
                  <c:v>026XX W NORTH SHORE AV</c:v>
                </c:pt>
                <c:pt idx="27237">
                  <c:v>026XX W SUMMERDALE AVE</c:v>
                </c:pt>
                <c:pt idx="27238">
                  <c:v>026XX W WELLINGTON AVE</c:v>
                </c:pt>
                <c:pt idx="27239">
                  <c:v>027XX N MARSHFIELD AVE</c:v>
                </c:pt>
                <c:pt idx="27240">
                  <c:v>027XX N PINE GROVE AVE</c:v>
                </c:pt>
                <c:pt idx="27241">
                  <c:v>027XX N RUTHERFORD AVE</c:v>
                </c:pt>
                <c:pt idx="27242">
                  <c:v>027XX N SACRAMENTO AVE</c:v>
                </c:pt>
                <c:pt idx="27243">
                  <c:v>027XX S CALIFORNIA AVE</c:v>
                </c:pt>
                <c:pt idx="27244">
                  <c:v>027XX S CHRISTIANA AVE</c:v>
                </c:pt>
                <c:pt idx="27245">
                  <c:v>027XX S SPRINGFIELD AV</c:v>
                </c:pt>
                <c:pt idx="27246">
                  <c:v>027XX W RIVERVIEW PKWY</c:v>
                </c:pt>
                <c:pt idx="27247">
                  <c:v>028XX N CALIFORNIA AVE</c:v>
                </c:pt>
                <c:pt idx="27248">
                  <c:v>028XX N CHRISTIANA AVE</c:v>
                </c:pt>
                <c:pt idx="27249">
                  <c:v>028XX N KILPATRICK AVE</c:v>
                </c:pt>
                <c:pt idx="27250">
                  <c:v>028XX N NEW ENGLAND AV</c:v>
                </c:pt>
                <c:pt idx="27251">
                  <c:v>028XX N SPRINGFIELD AV</c:v>
                </c:pt>
                <c:pt idx="27252">
                  <c:v>028XX S SACRAMENTO AVE</c:v>
                </c:pt>
                <c:pt idx="27253">
                  <c:v>028XX W IRVING PARK RD</c:v>
                </c:pt>
                <c:pt idx="27254">
                  <c:v>028XX W NORTH SHORE AV</c:v>
                </c:pt>
                <c:pt idx="27255">
                  <c:v>028XX W SHAKESPEARE AV</c:v>
                </c:pt>
                <c:pt idx="27256">
                  <c:v>028XX W SUMMERDALE AVE</c:v>
                </c:pt>
                <c:pt idx="27257">
                  <c:v>028XX W WELLINGTON AVE</c:v>
                </c:pt>
                <c:pt idx="27258">
                  <c:v>029XX N PINE GROVE AVE</c:v>
                </c:pt>
                <c:pt idx="27259">
                  <c:v>029XX N RUTHERFORD AVE</c:v>
                </c:pt>
                <c:pt idx="27260">
                  <c:v>029XX N SACRAMENTO AVE</c:v>
                </c:pt>
                <c:pt idx="27261">
                  <c:v>029XX S CALIFORNIA AVE</c:v>
                </c:pt>
                <c:pt idx="27262">
                  <c:v>029XX S CHRISTIANA AVE</c:v>
                </c:pt>
                <c:pt idx="27263">
                  <c:v>030XX N NOTTINGHAM AVE</c:v>
                </c:pt>
                <c:pt idx="27264">
                  <c:v>030XX N PINE GROVE AVE</c:v>
                </c:pt>
                <c:pt idx="27265">
                  <c:v>030XX N RUTHERFORD AVE</c:v>
                </c:pt>
                <c:pt idx="27266">
                  <c:v>030XX N SACRAMENTO AVE</c:v>
                </c:pt>
                <c:pt idx="27267">
                  <c:v>030XX S CALIFORNIA AVE</c:v>
                </c:pt>
                <c:pt idx="27268">
                  <c:v>030XX S CHRISTIANA AVE</c:v>
                </c:pt>
                <c:pt idx="27269">
                  <c:v>030XX S SPRINGFIELD AV</c:v>
                </c:pt>
                <c:pt idx="27270">
                  <c:v>031XX N CALIFORNIA AVE</c:v>
                </c:pt>
                <c:pt idx="27271">
                  <c:v>031XX N CHRISTIANA AVE</c:v>
                </c:pt>
                <c:pt idx="27272">
                  <c:v>031XX N KILPATRICK AVE</c:v>
                </c:pt>
                <c:pt idx="27273">
                  <c:v>031XX N MONTICELLO AVE</c:v>
                </c:pt>
                <c:pt idx="27274">
                  <c:v>031XX N NEW ENGLAND AV</c:v>
                </c:pt>
                <c:pt idx="27275">
                  <c:v>031XX N RAVENSWOOD AVE</c:v>
                </c:pt>
                <c:pt idx="27276">
                  <c:v>031XX N SPRINGFIELD AV</c:v>
                </c:pt>
                <c:pt idx="27277">
                  <c:v>031XX S SACRAMENTO AVE</c:v>
                </c:pt>
                <c:pt idx="27278">
                  <c:v>031XX W IRVING PARK RD</c:v>
                </c:pt>
                <c:pt idx="27279">
                  <c:v>031XX W WELLINGTON AVE</c:v>
                </c:pt>
                <c:pt idx="27280">
                  <c:v>032XX N BELMONT AV LSD</c:v>
                </c:pt>
                <c:pt idx="27281">
                  <c:v>032XX N CUMBERLAND AVE</c:v>
                </c:pt>
                <c:pt idx="27282">
                  <c:v>032XX N NOTTINGHAM AVE</c:v>
                </c:pt>
                <c:pt idx="27283">
                  <c:v>032XX N RUTHERFORD AVE</c:v>
                </c:pt>
                <c:pt idx="27284">
                  <c:v>032XX N SACRAMENTO AVE</c:v>
                </c:pt>
                <c:pt idx="27285">
                  <c:v>032XX S CALIFORNIA AVE</c:v>
                </c:pt>
                <c:pt idx="27286">
                  <c:v>032XX S SPRINGFIELD AV</c:v>
                </c:pt>
                <c:pt idx="27287">
                  <c:v>032XX W WRIGHTWOOD AVE</c:v>
                </c:pt>
                <c:pt idx="27288">
                  <c:v>033XX N CALIFORNIA AVE</c:v>
                </c:pt>
                <c:pt idx="27289">
                  <c:v>033XX N KILPATRICK AVE</c:v>
                </c:pt>
                <c:pt idx="27290">
                  <c:v>033XX N MONTICELLO AVE</c:v>
                </c:pt>
                <c:pt idx="27291">
                  <c:v>033XX N NEW ENGLAND AV</c:v>
                </c:pt>
                <c:pt idx="27292">
                  <c:v>033XX N PITTSBURGH AVE</c:v>
                </c:pt>
                <c:pt idx="27293">
                  <c:v>033XX N PLAINFIELD AVE</c:v>
                </c:pt>
                <c:pt idx="27294">
                  <c:v>033XX N RAVENSWOOD AVE</c:v>
                </c:pt>
                <c:pt idx="27295">
                  <c:v>033XX N SPRINGFIELD AV</c:v>
                </c:pt>
                <c:pt idx="27296">
                  <c:v>033XX W IRVING PARK RD</c:v>
                </c:pt>
                <c:pt idx="27297">
                  <c:v>033XX W WELLINGTON AVE</c:v>
                </c:pt>
                <c:pt idx="27298">
                  <c:v>034XX N CUMBERLAND AVE</c:v>
                </c:pt>
                <c:pt idx="27299">
                  <c:v>034XX N MARSHFIELD AVE</c:v>
                </c:pt>
                <c:pt idx="27300">
                  <c:v>034XX N NOTTINGHAM AVE</c:v>
                </c:pt>
                <c:pt idx="27301">
                  <c:v>034XX N RUTHERFORD AVE</c:v>
                </c:pt>
                <c:pt idx="27302">
                  <c:v>034XX S CALIFORNIA AVE</c:v>
                </c:pt>
                <c:pt idx="27303">
                  <c:v>034XX W GOVERNORS PKWY</c:v>
                </c:pt>
                <c:pt idx="27304">
                  <c:v>034XX W MADISON STREET</c:v>
                </c:pt>
                <c:pt idx="27305">
                  <c:v>034XX W WRIGHTWOOD AVE</c:v>
                </c:pt>
                <c:pt idx="27306">
                  <c:v>035XX N CALIFORNIA AVE</c:v>
                </c:pt>
                <c:pt idx="27307">
                  <c:v>035XX N KILPATRICK AVE</c:v>
                </c:pt>
                <c:pt idx="27308">
                  <c:v>035XX N NEW ENGLAND AV</c:v>
                </c:pt>
                <c:pt idx="27309">
                  <c:v>035XX N PITTSBURGH AVE</c:v>
                </c:pt>
                <c:pt idx="27310">
                  <c:v>035XX N PLAINFIELD AVE</c:v>
                </c:pt>
                <c:pt idx="27311">
                  <c:v>035XX N RAVENSWOOD AVE</c:v>
                </c:pt>
                <c:pt idx="27312">
                  <c:v>035XX N SPRINGFIELD AV</c:v>
                </c:pt>
                <c:pt idx="27313">
                  <c:v>035XX S MARSHFIELD AVE</c:v>
                </c:pt>
                <c:pt idx="27314">
                  <c:v>035XX W IRVING PARK RD</c:v>
                </c:pt>
                <c:pt idx="27315">
                  <c:v>035XX W SHAKESPEARE AV</c:v>
                </c:pt>
                <c:pt idx="27316">
                  <c:v>036XX N CUMBERLAND AVE</c:v>
                </c:pt>
                <c:pt idx="27317">
                  <c:v>036XX N MARSHFIELD AVE</c:v>
                </c:pt>
                <c:pt idx="27318">
                  <c:v>036XX N NOTTINGHAM AVE</c:v>
                </c:pt>
                <c:pt idx="27319">
                  <c:v>036XX N PINE GROVE AVE</c:v>
                </c:pt>
                <c:pt idx="27320">
                  <c:v>036XX N SACRAMENTO AVE</c:v>
                </c:pt>
                <c:pt idx="27321">
                  <c:v>036XX S CALIFORNIA AVE</c:v>
                </c:pt>
                <c:pt idx="27322">
                  <c:v>036XX S WINCHESTER AVE</c:v>
                </c:pt>
                <c:pt idx="27323">
                  <c:v>036XX W GARFIELD SQ DR</c:v>
                </c:pt>
                <c:pt idx="27324">
                  <c:v>036XX W MUSIC COURT DR</c:v>
                </c:pt>
                <c:pt idx="27325">
                  <c:v>036XX W WRIGHTWOOD AVE</c:v>
                </c:pt>
                <c:pt idx="27326">
                  <c:v>037XX N CALIFORNIA AVE</c:v>
                </c:pt>
                <c:pt idx="27327">
                  <c:v>037XX N CHRISTIANA AVE</c:v>
                </c:pt>
                <c:pt idx="27328">
                  <c:v>037XX N KILPATRICK AVE</c:v>
                </c:pt>
                <c:pt idx="27329">
                  <c:v>037XX N MONTICELLO AVE</c:v>
                </c:pt>
                <c:pt idx="27330">
                  <c:v>037XX N NEW ENGLAND AV</c:v>
                </c:pt>
                <c:pt idx="27331">
                  <c:v>037XX N PITTSBURGH AVE</c:v>
                </c:pt>
                <c:pt idx="27332">
                  <c:v>037XX N PLAINFIELD AVE</c:v>
                </c:pt>
                <c:pt idx="27333">
                  <c:v>037XX N RAVENSWOOD AVE</c:v>
                </c:pt>
                <c:pt idx="27334">
                  <c:v>037XX S SACRAMENTO AVE</c:v>
                </c:pt>
                <c:pt idx="27335">
                  <c:v>037XX S ST LAWRENCE AV</c:v>
                </c:pt>
                <c:pt idx="27336">
                  <c:v>037XX W IRVING PARK RD</c:v>
                </c:pt>
                <c:pt idx="27337">
                  <c:v>037XX W SHAKESPEARE AV</c:v>
                </c:pt>
                <c:pt idx="27338">
                  <c:v>038XX N CUMBERLAND AVE</c:v>
                </c:pt>
                <c:pt idx="27339">
                  <c:v>038XX N MARSHFIELD AVE</c:v>
                </c:pt>
                <c:pt idx="27340">
                  <c:v>038XX N NOTTINGHAM AVE</c:v>
                </c:pt>
                <c:pt idx="27341">
                  <c:v>038XX N PINE GROVE AVE</c:v>
                </c:pt>
                <c:pt idx="27342">
                  <c:v>038XX N SACRAMENTO AVE</c:v>
                </c:pt>
                <c:pt idx="27343">
                  <c:v>038XX S CALIFORNIA AVE</c:v>
                </c:pt>
                <c:pt idx="27344">
                  <c:v>038XX S WINCHESTER AVE</c:v>
                </c:pt>
                <c:pt idx="27345">
                  <c:v>038XX W MADISON STREET</c:v>
                </c:pt>
                <c:pt idx="27346">
                  <c:v>038XX W WRIGHTWOOD AVE</c:v>
                </c:pt>
                <c:pt idx="27347">
                  <c:v>039XX N CALIFORNIA AVE</c:v>
                </c:pt>
                <c:pt idx="27348">
                  <c:v>039XX N CHRISTIANA AVE</c:v>
                </c:pt>
                <c:pt idx="27349">
                  <c:v>039XX N KILPATRICK AVE</c:v>
                </c:pt>
                <c:pt idx="27350">
                  <c:v>039XX N MONTICELLO AVE</c:v>
                </c:pt>
                <c:pt idx="27351">
                  <c:v>039XX N NEW ENGLAND AV</c:v>
                </c:pt>
                <c:pt idx="27352">
                  <c:v>039XX N PITTSBURGH AVE</c:v>
                </c:pt>
                <c:pt idx="27353">
                  <c:v>039XX N PLAINFIELD AVE</c:v>
                </c:pt>
                <c:pt idx="27354">
                  <c:v>039XX N RAVENSWOOD AVE</c:v>
                </c:pt>
                <c:pt idx="27355">
                  <c:v>039XX N SPRINGFIELD AV</c:v>
                </c:pt>
                <c:pt idx="27356">
                  <c:v>039XX S SACRAMENTO AVE</c:v>
                </c:pt>
                <c:pt idx="27357">
                  <c:v>039XX W IRVING PARK RD</c:v>
                </c:pt>
                <c:pt idx="27358">
                  <c:v>039XX W SHAKESPEARE AV</c:v>
                </c:pt>
                <c:pt idx="27359">
                  <c:v>039XX W WELLINGTON AVE</c:v>
                </c:pt>
                <c:pt idx="27360">
                  <c:v>040XX N CALIFORNIA AVE</c:v>
                </c:pt>
                <c:pt idx="27361">
                  <c:v>040XX N KILPATRICK AVE</c:v>
                </c:pt>
                <c:pt idx="27362">
                  <c:v>040XX N LEAMINGTON AVE</c:v>
                </c:pt>
                <c:pt idx="27363">
                  <c:v>040XX N MONTICELLO AVE</c:v>
                </c:pt>
                <c:pt idx="27364">
                  <c:v>040XX N PITTSBURGH AVE</c:v>
                </c:pt>
                <c:pt idx="27365">
                  <c:v>040XX N PLAINFIELD AVE</c:v>
                </c:pt>
                <c:pt idx="27366">
                  <c:v>040XX N RAVENSWOOD AVE</c:v>
                </c:pt>
                <c:pt idx="27367">
                  <c:v>040XX N SPRINGFIELD AV</c:v>
                </c:pt>
                <c:pt idx="27368">
                  <c:v>040XX S MONTGOMERY AVE</c:v>
                </c:pt>
                <c:pt idx="27369">
                  <c:v>040XX S SACRAMENTO AVE</c:v>
                </c:pt>
                <c:pt idx="27370">
                  <c:v>040XX W IRVING PARK RD</c:v>
                </c:pt>
                <c:pt idx="27371">
                  <c:v>040XX W WELLINGTON AVE</c:v>
                </c:pt>
                <c:pt idx="27372">
                  <c:v>041XX N CUMBERLAND AVE</c:v>
                </c:pt>
                <c:pt idx="27373">
                  <c:v>041XX N SACRAMENTO AVE</c:v>
                </c:pt>
                <c:pt idx="27374">
                  <c:v>041XX S CALIFORNIA AVE</c:v>
                </c:pt>
                <c:pt idx="27375">
                  <c:v>041XX W WRIGHTWOOD AVE</c:v>
                </c:pt>
                <c:pt idx="27376">
                  <c:v>042XX N CALIFORNIA AVE</c:v>
                </c:pt>
                <c:pt idx="27377">
                  <c:v>042XX N KILPATRICK AVE</c:v>
                </c:pt>
                <c:pt idx="27378">
                  <c:v>042XX N MONTICELLO AVE</c:v>
                </c:pt>
                <c:pt idx="27379">
                  <c:v>042XX N RAVENSWOOD AVE</c:v>
                </c:pt>
                <c:pt idx="27380">
                  <c:v>042XX N SPRINGFIELD AV</c:v>
                </c:pt>
                <c:pt idx="27381">
                  <c:v>042XX N WINCHESTER AVE</c:v>
                </c:pt>
                <c:pt idx="27382">
                  <c:v>042XX S MARSHFIELD AVE</c:v>
                </c:pt>
                <c:pt idx="27383">
                  <c:v>042XX S SACRAMENTO AVE</c:v>
                </c:pt>
                <c:pt idx="27384">
                  <c:v>042XX S ST LAWRENCE AV</c:v>
                </c:pt>
                <c:pt idx="27385">
                  <c:v>042XX W FULLERTON  AVE</c:v>
                </c:pt>
                <c:pt idx="27386">
                  <c:v>042XX W HIGH BRIDGE LN</c:v>
                </c:pt>
                <c:pt idx="27387">
                  <c:v>042XX W IRVING PARK RD</c:v>
                </c:pt>
                <c:pt idx="27388">
                  <c:v>042XX W WELLINGTON AVE</c:v>
                </c:pt>
                <c:pt idx="27389">
                  <c:v>043XX N CUMBERLAND AVE</c:v>
                </c:pt>
                <c:pt idx="27390">
                  <c:v>043XX N SACRAMENTO AVE</c:v>
                </c:pt>
                <c:pt idx="27391">
                  <c:v>043XX S CALIFORNIA AVE</c:v>
                </c:pt>
                <c:pt idx="27392">
                  <c:v>043XX S CHRISTIANA AVE</c:v>
                </c:pt>
                <c:pt idx="27393">
                  <c:v>043XX S KILPATRICK AVE</c:v>
                </c:pt>
                <c:pt idx="27394">
                  <c:v>043XX S LEAMINGTON AVE</c:v>
                </c:pt>
                <c:pt idx="27395">
                  <c:v>043XX S WINCHESTER AVE</c:v>
                </c:pt>
                <c:pt idx="27396">
                  <c:v>043XX W KOSTNER AV IKE</c:v>
                </c:pt>
                <c:pt idx="27397">
                  <c:v>043XX W WRIGHTWOOD AVE</c:v>
                </c:pt>
                <c:pt idx="27398">
                  <c:v>044XX N CALIFORNIA AVE</c:v>
                </c:pt>
                <c:pt idx="27399">
                  <c:v>044XX N CHRISTIANA AVE</c:v>
                </c:pt>
                <c:pt idx="27400">
                  <c:v>044XX N MONTICELLO AVE</c:v>
                </c:pt>
                <c:pt idx="27401">
                  <c:v>044XX N RAVENSWOOD AVE</c:v>
                </c:pt>
                <c:pt idx="27402">
                  <c:v>044XX N SPRINGFIELD AV</c:v>
                </c:pt>
                <c:pt idx="27403">
                  <c:v>044XX N WINCHESTER AVE</c:v>
                </c:pt>
                <c:pt idx="27404">
                  <c:v>044XX S MARSHFIELD AVE</c:v>
                </c:pt>
                <c:pt idx="27405">
                  <c:v>044XX S SACRAMENTO AVE</c:v>
                </c:pt>
                <c:pt idx="27406">
                  <c:v>044XX S ST LAWRENCE AV</c:v>
                </c:pt>
                <c:pt idx="27407">
                  <c:v>044XX W HUTCHINSON AVE</c:v>
                </c:pt>
                <c:pt idx="27408">
                  <c:v>044XX W IRVING PARK RD</c:v>
                </c:pt>
                <c:pt idx="27409">
                  <c:v>044XX W WELLINGTON AVE</c:v>
                </c:pt>
                <c:pt idx="27410">
                  <c:v>045XX N CUMBERLAND AVE</c:v>
                </c:pt>
                <c:pt idx="27411">
                  <c:v>045XX N POTAWATOMIE AV</c:v>
                </c:pt>
                <c:pt idx="27412">
                  <c:v>045XX N SACRAMENTO AVE</c:v>
                </c:pt>
                <c:pt idx="27413">
                  <c:v>045XX S CALIFORNIA AVE</c:v>
                </c:pt>
                <c:pt idx="27414">
                  <c:v>045XX S CHRISTIANA AVE</c:v>
                </c:pt>
                <c:pt idx="27415">
                  <c:v>045XX S FEDERAL STREET</c:v>
                </c:pt>
                <c:pt idx="27416">
                  <c:v>045XX S KILPATRICK AVE</c:v>
                </c:pt>
                <c:pt idx="27417">
                  <c:v>045XX S LEAMINGTON AVE</c:v>
                </c:pt>
                <c:pt idx="27418">
                  <c:v>045XX S M L KING JR DR</c:v>
                </c:pt>
                <c:pt idx="27419">
                  <c:v>045XX S SPRINGFIELD AV</c:v>
                </c:pt>
                <c:pt idx="27420">
                  <c:v>045XX W WRIGHTWOOD AVE</c:v>
                </c:pt>
                <c:pt idx="27421">
                  <c:v>046XX N KILPATRICK AVE</c:v>
                </c:pt>
                <c:pt idx="27422">
                  <c:v>046XX N LEAMINGTON AVE</c:v>
                </c:pt>
                <c:pt idx="27423">
                  <c:v>046XX N MONTICELLO AVE</c:v>
                </c:pt>
                <c:pt idx="27424">
                  <c:v>046XX N RAVENSWOOD AVE</c:v>
                </c:pt>
                <c:pt idx="27425">
                  <c:v>046XX N SPRINGFIELD AV</c:v>
                </c:pt>
                <c:pt idx="27426">
                  <c:v>046XX N WINCHESTER AVE</c:v>
                </c:pt>
                <c:pt idx="27427">
                  <c:v>046XX S MARSHFIELD AVE</c:v>
                </c:pt>
                <c:pt idx="27428">
                  <c:v>046XX S SACRAMENTO AVE</c:v>
                </c:pt>
                <c:pt idx="27429">
                  <c:v>046XX S ST LAWRENCE AV</c:v>
                </c:pt>
                <c:pt idx="27430">
                  <c:v>046XX W IRVING PARK RD</c:v>
                </c:pt>
                <c:pt idx="27431">
                  <c:v>046XX W SHAKESPEARE AV</c:v>
                </c:pt>
                <c:pt idx="27432">
                  <c:v>046XX W WELLINGTON AVE</c:v>
                </c:pt>
                <c:pt idx="27433">
                  <c:v>047XX N CUMBERLAND AVE</c:v>
                </c:pt>
                <c:pt idx="27434">
                  <c:v>047XX N SACRAMENTO AVE</c:v>
                </c:pt>
                <c:pt idx="27435">
                  <c:v>047XX S CALIFORNIA AVE</c:v>
                </c:pt>
                <c:pt idx="27436">
                  <c:v>047XX S CHRISTIANA AVE</c:v>
                </c:pt>
                <c:pt idx="27437">
                  <c:v>047XX S KILPATRICK AVE</c:v>
                </c:pt>
                <c:pt idx="27438">
                  <c:v>047XX S LEAMINGTON AVE</c:v>
                </c:pt>
                <c:pt idx="27439">
                  <c:v>047XX S SPRINGFIELD AV</c:v>
                </c:pt>
                <c:pt idx="27440">
                  <c:v>047XX S WINCHESTER AVE</c:v>
                </c:pt>
                <c:pt idx="27441">
                  <c:v>047XX W WRIGHTWOOD AVE</c:v>
                </c:pt>
                <c:pt idx="27442">
                  <c:v>048XX N CALIFORNIA AVE</c:v>
                </c:pt>
                <c:pt idx="27443">
                  <c:v>048XX N CHRISTIANA AVE</c:v>
                </c:pt>
                <c:pt idx="27444">
                  <c:v>048XX N KILPATRICK AVE</c:v>
                </c:pt>
                <c:pt idx="27445">
                  <c:v>048XX N MONTICELLO AVE</c:v>
                </c:pt>
                <c:pt idx="27446">
                  <c:v>048XX N NEW ENGLAND AV</c:v>
                </c:pt>
                <c:pt idx="27447">
                  <c:v>048XX N RAVENSWOOD AVE</c:v>
                </c:pt>
                <c:pt idx="27448">
                  <c:v>048XX N SPRINGFIELD AV</c:v>
                </c:pt>
                <c:pt idx="27449">
                  <c:v>048XX N WINCHESTER AVE</c:v>
                </c:pt>
                <c:pt idx="27450">
                  <c:v>048XX S DORCHESTER AVE</c:v>
                </c:pt>
                <c:pt idx="27451">
                  <c:v>048XX S JUSTINE STREET</c:v>
                </c:pt>
                <c:pt idx="27452">
                  <c:v>048XX S MARSHFIELD AVE</c:v>
                </c:pt>
                <c:pt idx="27453">
                  <c:v>048XX S ST LAWRENCE AV</c:v>
                </c:pt>
                <c:pt idx="27454">
                  <c:v>048XX W IRVING PARK RD</c:v>
                </c:pt>
                <c:pt idx="27455">
                  <c:v>048XX W SHAKESPEARE AV</c:v>
                </c:pt>
                <c:pt idx="27456">
                  <c:v>048XX W WELLINGTON AVE</c:v>
                </c:pt>
                <c:pt idx="27457">
                  <c:v>049XX N MC CUTCHEON TR</c:v>
                </c:pt>
                <c:pt idx="27458">
                  <c:v>049XX N NOTTINGHAM AVE</c:v>
                </c:pt>
                <c:pt idx="27459">
                  <c:v>049XX N RUTHERFORD AVE</c:v>
                </c:pt>
                <c:pt idx="27460">
                  <c:v>049XX S BLACKSTONE AVE</c:v>
                </c:pt>
                <c:pt idx="27461">
                  <c:v>049XX S CALIFORNIA AVE</c:v>
                </c:pt>
                <c:pt idx="27462">
                  <c:v>049XX S HALSTED STREET</c:v>
                </c:pt>
                <c:pt idx="27463">
                  <c:v>049XX S KILPATRICK AVE</c:v>
                </c:pt>
                <c:pt idx="27464">
                  <c:v>049XX S LEAMINGTON AVE</c:v>
                </c:pt>
                <c:pt idx="27465">
                  <c:v>049XX S WINCHESTER AVE</c:v>
                </c:pt>
                <c:pt idx="27466">
                  <c:v>049XX W MADISON STREET</c:v>
                </c:pt>
                <c:pt idx="27467">
                  <c:v>049XX W WRIGHTWOOD AVE</c:v>
                </c:pt>
                <c:pt idx="27468">
                  <c:v>050XX N CUMBERLAND AVE</c:v>
                </c:pt>
                <c:pt idx="27469">
                  <c:v>050XX N NOTTINGHAM AVE</c:v>
                </c:pt>
                <c:pt idx="27470">
                  <c:v>050XX N RUTHERFORD AVE</c:v>
                </c:pt>
                <c:pt idx="27471">
                  <c:v>050XX S BLACKSTONE AVE</c:v>
                </c:pt>
                <c:pt idx="27472">
                  <c:v>050XX S Blackstone Ave</c:v>
                </c:pt>
                <c:pt idx="27473">
                  <c:v>050XX S CALIFORNIA AVE</c:v>
                </c:pt>
                <c:pt idx="27474">
                  <c:v>050XX S CHRISTIANA AVE</c:v>
                </c:pt>
                <c:pt idx="27475">
                  <c:v>050XX S KILPATRICK AVE</c:v>
                </c:pt>
                <c:pt idx="27476">
                  <c:v>050XX S LEAMINGTON AVE</c:v>
                </c:pt>
                <c:pt idx="27477">
                  <c:v>050XX S SOUTH SHORE DR</c:v>
                </c:pt>
                <c:pt idx="27478">
                  <c:v>050XX S WINCHESTER AVE</c:v>
                </c:pt>
                <c:pt idx="27479">
                  <c:v>050XX W WRIGHTWOOD AVE</c:v>
                </c:pt>
                <c:pt idx="27480">
                  <c:v>051XX N CALIFORNIA AVE</c:v>
                </c:pt>
                <c:pt idx="27481">
                  <c:v>051XX N CHRISTIANA AVE</c:v>
                </c:pt>
                <c:pt idx="27482">
                  <c:v>051XX N MONTICELLO AVE</c:v>
                </c:pt>
                <c:pt idx="27483">
                  <c:v>051XX N NEW ENGLAND AV</c:v>
                </c:pt>
                <c:pt idx="27484">
                  <c:v>051XX N RAVENSWOOD AVE</c:v>
                </c:pt>
                <c:pt idx="27485">
                  <c:v>051XX N SPRINGFIELD AV</c:v>
                </c:pt>
                <c:pt idx="27486">
                  <c:v>051XX N WINCHESTER AVE</c:v>
                </c:pt>
                <c:pt idx="27487">
                  <c:v>051XX S DORCHESTER AVE</c:v>
                </c:pt>
                <c:pt idx="27488">
                  <c:v>051XX S MARSHFIELD AVE</c:v>
                </c:pt>
                <c:pt idx="27489">
                  <c:v>051XX S NOTTINGHAM AVE</c:v>
                </c:pt>
                <c:pt idx="27490">
                  <c:v>051XX S RUTHERFORD AVE</c:v>
                </c:pt>
                <c:pt idx="27491">
                  <c:v>051XX S SACRAMENTO AVE</c:v>
                </c:pt>
                <c:pt idx="27492">
                  <c:v>051XX S ST LAWRENCE AV</c:v>
                </c:pt>
                <c:pt idx="27493">
                  <c:v>051XX W IRVING PARK RD</c:v>
                </c:pt>
                <c:pt idx="27494">
                  <c:v>051XX W WELLINGTON AVE</c:v>
                </c:pt>
                <c:pt idx="27495">
                  <c:v>052XX N POTAWATOMIE AV</c:v>
                </c:pt>
                <c:pt idx="27496">
                  <c:v>052XX N RUTHERFORD AVE</c:v>
                </c:pt>
                <c:pt idx="27497">
                  <c:v>052XX S BLACKSTONE AVE</c:v>
                </c:pt>
                <c:pt idx="27498">
                  <c:v>052XX S CALIFORNIA AVE</c:v>
                </c:pt>
                <c:pt idx="27499">
                  <c:v>052XX S CHRISTIANA AVE</c:v>
                </c:pt>
                <c:pt idx="27500">
                  <c:v>052XX S HYDE PARK BLVD</c:v>
                </c:pt>
                <c:pt idx="27501">
                  <c:v>052XX S KILPATRICK AVE</c:v>
                </c:pt>
                <c:pt idx="27502">
                  <c:v>052XX S LEAMINGTON AVE</c:v>
                </c:pt>
                <c:pt idx="27503">
                  <c:v>052XX S NEW ENGLAND AV</c:v>
                </c:pt>
                <c:pt idx="27504">
                  <c:v>052XX S SPRINGFIELD AV</c:v>
                </c:pt>
                <c:pt idx="27505">
                  <c:v>052XX S UNIVERSITY AVE</c:v>
                </c:pt>
                <c:pt idx="27506">
                  <c:v>052XX S WINCHESTER AVE</c:v>
                </c:pt>
                <c:pt idx="27507">
                  <c:v>052XX W WRIGHTWOOD AVE</c:v>
                </c:pt>
                <c:pt idx="27508">
                  <c:v>053XX N CALIFORNIA AVE</c:v>
                </c:pt>
                <c:pt idx="27509">
                  <c:v>053XX N CHRISTIANA AVE</c:v>
                </c:pt>
                <c:pt idx="27510">
                  <c:v>053XX N FOREST GLEN AV</c:v>
                </c:pt>
                <c:pt idx="27511">
                  <c:v>053XX N LEAMINGTON AVE</c:v>
                </c:pt>
                <c:pt idx="27512">
                  <c:v>053XX N NEW ENGLAND AV</c:v>
                </c:pt>
                <c:pt idx="27513">
                  <c:v>053XX N PITTSBURGH AVE</c:v>
                </c:pt>
                <c:pt idx="27514">
                  <c:v>053XX N PLAINFIELD AVE</c:v>
                </c:pt>
                <c:pt idx="27515">
                  <c:v>053XX N RAVENSWOOD AVE</c:v>
                </c:pt>
                <c:pt idx="27516">
                  <c:v>053XX N WINCHESTER AVE</c:v>
                </c:pt>
                <c:pt idx="27517">
                  <c:v>053XX S DORCHESTER AVE</c:v>
                </c:pt>
                <c:pt idx="27518">
                  <c:v>053XX S MARSHFIELD AVE</c:v>
                </c:pt>
                <c:pt idx="27519">
                  <c:v>053XX S NOTTINGHAM AVE</c:v>
                </c:pt>
                <c:pt idx="27520">
                  <c:v>053XX S RUTHERFORD AVE</c:v>
                </c:pt>
                <c:pt idx="27521">
                  <c:v>053XX S SACRAMENTO AVE</c:v>
                </c:pt>
                <c:pt idx="27522">
                  <c:v>053XX W IRVING PARK RD</c:v>
                </c:pt>
                <c:pt idx="27523">
                  <c:v>053XX W WELLINGTON AVE</c:v>
                </c:pt>
                <c:pt idx="27524">
                  <c:v>054XX N BOWMANVILLE AV</c:v>
                </c:pt>
                <c:pt idx="27525">
                  <c:v>054XX N CUMBERLAND AVE</c:v>
                </c:pt>
                <c:pt idx="27526">
                  <c:v>054XX N NOTTINGHAM AVE</c:v>
                </c:pt>
                <c:pt idx="27527">
                  <c:v>054XX S BLACKSTONE AVE</c:v>
                </c:pt>
                <c:pt idx="27528">
                  <c:v>054XX S CALIFORNIA AVE</c:v>
                </c:pt>
                <c:pt idx="27529">
                  <c:v>054XX S CHRISTIANA AVE</c:v>
                </c:pt>
                <c:pt idx="27530">
                  <c:v>054XX S EAST VIEW PARK</c:v>
                </c:pt>
                <c:pt idx="27531">
                  <c:v>054XX S HYDE PARK BLVD</c:v>
                </c:pt>
                <c:pt idx="27532">
                  <c:v>054XX S KILPATRICK AVE</c:v>
                </c:pt>
                <c:pt idx="27533">
                  <c:v>054XX S NEW ENGLAND AV</c:v>
                </c:pt>
                <c:pt idx="27534">
                  <c:v>054XX S SOUTH SHORE DR</c:v>
                </c:pt>
                <c:pt idx="27535">
                  <c:v>054XX S SPRINGFIELD AV</c:v>
                </c:pt>
                <c:pt idx="27536">
                  <c:v>054XX S UNIVERSITY AVE</c:v>
                </c:pt>
                <c:pt idx="27537">
                  <c:v>054XX S WINCHESTER AVE</c:v>
                </c:pt>
                <c:pt idx="27538">
                  <c:v>054XX W WRIGHTWOOD AVE</c:v>
                </c:pt>
                <c:pt idx="27539">
                  <c:v>055XX N CALIFORNIA AVE</c:v>
                </c:pt>
                <c:pt idx="27540">
                  <c:v>055XX N CHRISTIANA AVE</c:v>
                </c:pt>
                <c:pt idx="27541">
                  <c:v>055XX N FOREST GLEN AV</c:v>
                </c:pt>
                <c:pt idx="27542">
                  <c:v>055XX N LEAVENWORTH AV</c:v>
                </c:pt>
                <c:pt idx="27543">
                  <c:v>055XX N NEW ENGLAND AV</c:v>
                </c:pt>
                <c:pt idx="27544">
                  <c:v>055XX N PITTSBURGH AVE</c:v>
                </c:pt>
                <c:pt idx="27545">
                  <c:v>055XX N RAVENSWOOD AVE</c:v>
                </c:pt>
                <c:pt idx="27546">
                  <c:v>055XX S DORCHESTER AVE</c:v>
                </c:pt>
                <c:pt idx="27547">
                  <c:v>055XX S MARSHFIELD AVE</c:v>
                </c:pt>
                <c:pt idx="27548">
                  <c:v>055XX S NOTTINGHAM AVE</c:v>
                </c:pt>
                <c:pt idx="27549">
                  <c:v>055XX S RUTHERFORD AVE</c:v>
                </c:pt>
                <c:pt idx="27550">
                  <c:v>055XX S SACRAMENTO AVE</c:v>
                </c:pt>
                <c:pt idx="27551">
                  <c:v>055XX W CENTRAL AV IKE</c:v>
                </c:pt>
                <c:pt idx="27552">
                  <c:v>055XX W IRVING PARK RD</c:v>
                </c:pt>
                <c:pt idx="27553">
                  <c:v>055XX W WELLINGTON AVE</c:v>
                </c:pt>
                <c:pt idx="27554">
                  <c:v>056XX N CUMBERLAND AVE</c:v>
                </c:pt>
                <c:pt idx="27555">
                  <c:v>056XX N NOTTINGHAM AVE</c:v>
                </c:pt>
                <c:pt idx="27556">
                  <c:v>056XX N SACRAMENTO AVE</c:v>
                </c:pt>
                <c:pt idx="27557">
                  <c:v>056XX S BLACKSTONE AVE</c:v>
                </c:pt>
                <c:pt idx="27558">
                  <c:v>056XX S CALIFORNIA AVE</c:v>
                </c:pt>
                <c:pt idx="27559">
                  <c:v>056XX S CHRISTIANA AVE</c:v>
                </c:pt>
                <c:pt idx="27560">
                  <c:v>056XX S KILPATRICK AVE</c:v>
                </c:pt>
                <c:pt idx="27561">
                  <c:v>056XX S LOOMIS  STREET</c:v>
                </c:pt>
                <c:pt idx="27562">
                  <c:v>056XX S NEW ENGLAND AV</c:v>
                </c:pt>
                <c:pt idx="27563">
                  <c:v>056XX S SPRINGFIELD AV</c:v>
                </c:pt>
                <c:pt idx="27564">
                  <c:v>056XX S UNIVERSITY AVE</c:v>
                </c:pt>
                <c:pt idx="27565">
                  <c:v>056XX S WINCHESTER AVE</c:v>
                </c:pt>
                <c:pt idx="27566">
                  <c:v>056XX W WRIGHTWOOD AVE</c:v>
                </c:pt>
                <c:pt idx="27567">
                  <c:v>057XX N CALIFORNIA AVE</c:v>
                </c:pt>
                <c:pt idx="27568">
                  <c:v>057XX N CHRISTIANA AVE</c:v>
                </c:pt>
                <c:pt idx="27569">
                  <c:v>057XX N EAST CIRCLE AV</c:v>
                </c:pt>
                <c:pt idx="27570">
                  <c:v>057XX N RAVENSWOOD AVE</c:v>
                </c:pt>
                <c:pt idx="27571">
                  <c:v>057XX N WEST CIRCLE AV</c:v>
                </c:pt>
                <c:pt idx="27572">
                  <c:v>057XX S DORCHESTER AVE</c:v>
                </c:pt>
                <c:pt idx="27573">
                  <c:v>057XX S MARSHFIELD AVE</c:v>
                </c:pt>
                <c:pt idx="27574">
                  <c:v>057XX S NOTTINGHAM AVE</c:v>
                </c:pt>
                <c:pt idx="27575">
                  <c:v>057XX S RUTHERFORD AVE</c:v>
                </c:pt>
                <c:pt idx="27576">
                  <c:v>057XX S SACRAMENTO AVE</c:v>
                </c:pt>
                <c:pt idx="27577">
                  <c:v>057XX W IRVING PARK RD</c:v>
                </c:pt>
                <c:pt idx="27578">
                  <c:v>057XX W WELLINGTON AVE</c:v>
                </c:pt>
                <c:pt idx="27579">
                  <c:v>058XX N CUMBERLAND AVE</c:v>
                </c:pt>
                <c:pt idx="27580">
                  <c:v>058XX N SACRAMENTO AVE</c:v>
                </c:pt>
                <c:pt idx="27581">
                  <c:v>058XX S BLACKSTONE AVE</c:v>
                </c:pt>
                <c:pt idx="27582">
                  <c:v>058XX S CALIFORNIA AVE</c:v>
                </c:pt>
                <c:pt idx="27583">
                  <c:v>058XX S CHRISTIANA AVE</c:v>
                </c:pt>
                <c:pt idx="27584">
                  <c:v>058XX S KILPATRICK AVE</c:v>
                </c:pt>
                <c:pt idx="27585">
                  <c:v>058XX S NEW ENGLAND AV</c:v>
                </c:pt>
                <c:pt idx="27586">
                  <c:v>058XX S SPRINGFIELD AV</c:v>
                </c:pt>
                <c:pt idx="27587">
                  <c:v>058XX S UNIVERSITY AVE</c:v>
                </c:pt>
                <c:pt idx="27588">
                  <c:v>058XX S WINCHESTER AVE</c:v>
                </c:pt>
                <c:pt idx="27589">
                  <c:v>058XX W WRIGHTWOOD AVE</c:v>
                </c:pt>
                <c:pt idx="27590">
                  <c:v>059XX N CALIFORNIA AVE</c:v>
                </c:pt>
                <c:pt idx="27591">
                  <c:v>059XX N CHRISTIANA AVE</c:v>
                </c:pt>
                <c:pt idx="27592">
                  <c:v>059XX N EAST CIRCLE AV</c:v>
                </c:pt>
                <c:pt idx="27593">
                  <c:v>059XX N FOREST GLEN AV</c:v>
                </c:pt>
                <c:pt idx="27594">
                  <c:v>059XX N KILPATRICK AVE</c:v>
                </c:pt>
                <c:pt idx="27595">
                  <c:v>059XX N RAVENSWOOD AVE</c:v>
                </c:pt>
                <c:pt idx="27596">
                  <c:v>059XX N WEST CIRCLE AV</c:v>
                </c:pt>
                <c:pt idx="27597">
                  <c:v>059XX S DORCHESTER AVE</c:v>
                </c:pt>
                <c:pt idx="27598">
                  <c:v>059XX S MARSHFIELD AVE</c:v>
                </c:pt>
                <c:pt idx="27599">
                  <c:v>059XX S RUTHERFORD AVE</c:v>
                </c:pt>
                <c:pt idx="27600">
                  <c:v>059XX S SACRAMENTO AVE</c:v>
                </c:pt>
                <c:pt idx="27601">
                  <c:v>059XX S ST LAWRENCE AV</c:v>
                </c:pt>
                <c:pt idx="27602">
                  <c:v>059XX W IRVING PARK RD</c:v>
                </c:pt>
                <c:pt idx="27603">
                  <c:v>059XX W WELLINGTON AVE</c:v>
                </c:pt>
                <c:pt idx="27604">
                  <c:v>060XX N CALIFORNIA AVE</c:v>
                </c:pt>
                <c:pt idx="27605">
                  <c:v>060XX N CHRISTIANA AVE</c:v>
                </c:pt>
                <c:pt idx="27606">
                  <c:v>060XX N FOREST GLEN AV</c:v>
                </c:pt>
                <c:pt idx="27607">
                  <c:v>060XX N KILPATRICK AVE</c:v>
                </c:pt>
                <c:pt idx="27608">
                  <c:v>060XX N MONTICELLO AVE</c:v>
                </c:pt>
                <c:pt idx="27609">
                  <c:v>060XX N RAVENSWOOD AVE</c:v>
                </c:pt>
                <c:pt idx="27610">
                  <c:v>060XX N WEST CIRCLE AV</c:v>
                </c:pt>
                <c:pt idx="27611">
                  <c:v>060XX N WINCHESTER AVE</c:v>
                </c:pt>
                <c:pt idx="27612">
                  <c:v>060XX S DORCHESTER AVE</c:v>
                </c:pt>
                <c:pt idx="27613">
                  <c:v>060XX S MARSHFIELD AVE</c:v>
                </c:pt>
                <c:pt idx="27614">
                  <c:v>060XX S NOTTINGHAM AVE</c:v>
                </c:pt>
                <c:pt idx="27615">
                  <c:v>060XX S RUTHERFORD AVE</c:v>
                </c:pt>
                <c:pt idx="27616">
                  <c:v>060XX S SACRAMENTO AVE</c:v>
                </c:pt>
                <c:pt idx="27617">
                  <c:v>060XX S ST LAWRENCE AV</c:v>
                </c:pt>
                <c:pt idx="27618">
                  <c:v>060XX W IRVING PARK RD</c:v>
                </c:pt>
                <c:pt idx="27619">
                  <c:v>060XX W WELLINGTON AVE</c:v>
                </c:pt>
                <c:pt idx="27620">
                  <c:v>061XX N MC CLELLAN AVE</c:v>
                </c:pt>
                <c:pt idx="27621">
                  <c:v>061XX N SACRAMENTO AVE</c:v>
                </c:pt>
                <c:pt idx="27622">
                  <c:v>061XX S BLACKSTONE AVE</c:v>
                </c:pt>
                <c:pt idx="27623">
                  <c:v>061XX S CALIFORNIA AVE</c:v>
                </c:pt>
                <c:pt idx="27624">
                  <c:v>061XX S KILPATRICK AVE</c:v>
                </c:pt>
                <c:pt idx="27625">
                  <c:v>061XX S M L KING JR DR</c:v>
                </c:pt>
                <c:pt idx="27626">
                  <c:v>061XX S SPRINGFIELD AV</c:v>
                </c:pt>
                <c:pt idx="27627">
                  <c:v>061XX S UNIVERSITY AVE</c:v>
                </c:pt>
                <c:pt idx="27628">
                  <c:v>061XX S WINCHESTER AVE</c:v>
                </c:pt>
                <c:pt idx="27629">
                  <c:v>061XX W WRIGHTWOOD AVE</c:v>
                </c:pt>
                <c:pt idx="27630">
                  <c:v>062XX N CALIFORNIA AVE</c:v>
                </c:pt>
                <c:pt idx="27631">
                  <c:v>062XX N KILPATRICK AVE</c:v>
                </c:pt>
                <c:pt idx="27632">
                  <c:v>062XX N MONTICELLO AVE</c:v>
                </c:pt>
                <c:pt idx="27633">
                  <c:v>062XX N RAVENSWOOD AVE</c:v>
                </c:pt>
                <c:pt idx="27634">
                  <c:v>062XX N SPRINGFIELD AV</c:v>
                </c:pt>
                <c:pt idx="27635">
                  <c:v>062XX N WINCHESTER AVE</c:v>
                </c:pt>
                <c:pt idx="27636">
                  <c:v>062XX S COAST GUARD DR</c:v>
                </c:pt>
                <c:pt idx="27637">
                  <c:v>062XX S DORCHESTER AVE</c:v>
                </c:pt>
                <c:pt idx="27638">
                  <c:v>062XX S MARSHFIELD AVE</c:v>
                </c:pt>
                <c:pt idx="27639">
                  <c:v>062XX S RUTHERFORD AVE</c:v>
                </c:pt>
                <c:pt idx="27640">
                  <c:v>062XX S SACRAMENTO AVE</c:v>
                </c:pt>
                <c:pt idx="27641">
                  <c:v>062XX S ST LAWRENCE AV</c:v>
                </c:pt>
                <c:pt idx="27642">
                  <c:v>062XX W IRVING PARK RD</c:v>
                </c:pt>
                <c:pt idx="27643">
                  <c:v>062XX W WELLINGTON AVE</c:v>
                </c:pt>
                <c:pt idx="27644">
                  <c:v>063XX N SACRAMENTO AVE</c:v>
                </c:pt>
                <c:pt idx="27645">
                  <c:v>063XX S BLACKSTONE AVE</c:v>
                </c:pt>
                <c:pt idx="27646">
                  <c:v>063XX S CALIFORNIA AVE</c:v>
                </c:pt>
                <c:pt idx="27647">
                  <c:v>063XX S KILPATRICK AVE</c:v>
                </c:pt>
                <c:pt idx="27648">
                  <c:v>063XX S LEAMINGTON AVE</c:v>
                </c:pt>
                <c:pt idx="27649">
                  <c:v>063XX S M L KING JR DR</c:v>
                </c:pt>
                <c:pt idx="27650">
                  <c:v>063XX S NEW ENGLAND AV</c:v>
                </c:pt>
                <c:pt idx="27651">
                  <c:v>063XX S SPRINGFIELD AV</c:v>
                </c:pt>
                <c:pt idx="27652">
                  <c:v>063XX S UNIVERSITY AVE</c:v>
                </c:pt>
                <c:pt idx="27653">
                  <c:v>063XX S WINCHESTER AVE</c:v>
                </c:pt>
                <c:pt idx="27654">
                  <c:v>063XX W WRIGHTWOOD AVE</c:v>
                </c:pt>
                <c:pt idx="27655">
                  <c:v>064XX N CALIFORNIA AVE</c:v>
                </c:pt>
                <c:pt idx="27656">
                  <c:v>064XX N NEW ENGLAND AV</c:v>
                </c:pt>
                <c:pt idx="27657">
                  <c:v>064XX N RAVENSWOOD AVE</c:v>
                </c:pt>
                <c:pt idx="27658">
                  <c:v>064XX N WINCHESTER AVE</c:v>
                </c:pt>
                <c:pt idx="27659">
                  <c:v>064XX S COAST GUARD DR</c:v>
                </c:pt>
                <c:pt idx="27660">
                  <c:v>064XX S DORCHESTER AVE</c:v>
                </c:pt>
                <c:pt idx="27661">
                  <c:v>064XX S MARSHFIELD AVE</c:v>
                </c:pt>
                <c:pt idx="27662">
                  <c:v>064XX S NOTTINGHAM AVE</c:v>
                </c:pt>
                <c:pt idx="27663">
                  <c:v>064XX S SACRAMENTO AVE</c:v>
                </c:pt>
                <c:pt idx="27664">
                  <c:v>064XX S ST LAWRENCE AV</c:v>
                </c:pt>
                <c:pt idx="27665">
                  <c:v>064XX W IRVING PARK RD</c:v>
                </c:pt>
                <c:pt idx="27666">
                  <c:v>064XX W WELLINGTON AVE</c:v>
                </c:pt>
                <c:pt idx="27667">
                  <c:v>065XX N SACRAMENTO AVE</c:v>
                </c:pt>
                <c:pt idx="27668">
                  <c:v>065XX S BLACKSTONE AVE</c:v>
                </c:pt>
                <c:pt idx="27669">
                  <c:v>065XX S CALIFORNIA AVE</c:v>
                </c:pt>
                <c:pt idx="27670">
                  <c:v>065XX S KILPATRICK AVE</c:v>
                </c:pt>
                <c:pt idx="27671">
                  <c:v>065XX S M L KING JR DR</c:v>
                </c:pt>
                <c:pt idx="27672">
                  <c:v>065XX S SPRINGFIELD AV</c:v>
                </c:pt>
                <c:pt idx="27673">
                  <c:v>065XX S UNIVERSITY AVE</c:v>
                </c:pt>
                <c:pt idx="27674">
                  <c:v>065XX S WINCHESTER AVE</c:v>
                </c:pt>
                <c:pt idx="27675">
                  <c:v>065XX W BITTERSWEET PL</c:v>
                </c:pt>
                <c:pt idx="27676">
                  <c:v>066XX N CALIFORNIA AVE</c:v>
                </c:pt>
                <c:pt idx="27677">
                  <c:v>066XX N RAVENSWOOD AVE</c:v>
                </c:pt>
                <c:pt idx="27678">
                  <c:v>066XX S DORCHESTER AVE</c:v>
                </c:pt>
                <c:pt idx="27679">
                  <c:v>066XX S MARSHFIELD AVE</c:v>
                </c:pt>
                <c:pt idx="27680">
                  <c:v>066XX S SACRAMENTO AVE</c:v>
                </c:pt>
                <c:pt idx="27681">
                  <c:v>066XX S ST LAWRENCE AV</c:v>
                </c:pt>
                <c:pt idx="27682">
                  <c:v>066XX S WINCHESTER AV.</c:v>
                </c:pt>
                <c:pt idx="27683">
                  <c:v>066XX W IRVING PARK RD</c:v>
                </c:pt>
                <c:pt idx="27684">
                  <c:v>066XX W WELLINGTON AVE</c:v>
                </c:pt>
                <c:pt idx="27685">
                  <c:v>067XX N SACRAMENTO AVE</c:v>
                </c:pt>
                <c:pt idx="27686">
                  <c:v>067XX S BLACKSTONE AVE</c:v>
                </c:pt>
                <c:pt idx="27687">
                  <c:v>067XX S CALIFORNIA AVE</c:v>
                </c:pt>
                <c:pt idx="27688">
                  <c:v>067XX S M L KING JR DR</c:v>
                </c:pt>
                <c:pt idx="27689">
                  <c:v>067XX S SOUTH SHORE DR</c:v>
                </c:pt>
                <c:pt idx="27690">
                  <c:v>067XX S SPRINGFIELD AV</c:v>
                </c:pt>
                <c:pt idx="27691">
                  <c:v>067XX S WINCHESTER AVE</c:v>
                </c:pt>
                <c:pt idx="27692">
                  <c:v>067XX W WRIGHTWOOD AVE</c:v>
                </c:pt>
                <c:pt idx="27693">
                  <c:v>068XX N CALIFORNIA AVE</c:v>
                </c:pt>
                <c:pt idx="27694">
                  <c:v>068XX N MINNETONKA AVE</c:v>
                </c:pt>
                <c:pt idx="27695">
                  <c:v>068XX N RAVENSWOOD AVE</c:v>
                </c:pt>
                <c:pt idx="27696">
                  <c:v>068XX S DORCHESTER AVE</c:v>
                </c:pt>
                <c:pt idx="27697">
                  <c:v>068XX S MARSHFIELD AVE</c:v>
                </c:pt>
                <c:pt idx="27698">
                  <c:v>068XX S ST LAWRENCE AV</c:v>
                </c:pt>
                <c:pt idx="27699">
                  <c:v>068XX W IRVING PARK RD</c:v>
                </c:pt>
                <c:pt idx="27700">
                  <c:v>068XX W SHAKESPEARE AV</c:v>
                </c:pt>
                <c:pt idx="27701">
                  <c:v>068XX W WELLINGTON AVE</c:v>
                </c:pt>
                <c:pt idx="27702">
                  <c:v>069XX N SACRAMENTO AVE</c:v>
                </c:pt>
                <c:pt idx="27703">
                  <c:v>069XX S CALIFORNIA AVE</c:v>
                </c:pt>
                <c:pt idx="27704">
                  <c:v>069XX S M L KING JR DR</c:v>
                </c:pt>
                <c:pt idx="27705">
                  <c:v>069XX S SOUTH SHORE DR</c:v>
                </c:pt>
                <c:pt idx="27706">
                  <c:v>069XX S WINCHESTER AVE</c:v>
                </c:pt>
                <c:pt idx="27707">
                  <c:v>069XX W WRIGHTWOOD AVE</c:v>
                </c:pt>
                <c:pt idx="27708">
                  <c:v>070XX N SACRAMENTO AVE</c:v>
                </c:pt>
                <c:pt idx="27709">
                  <c:v>070XX S CALIFORNIA AVE</c:v>
                </c:pt>
                <c:pt idx="27710">
                  <c:v>070XX S CHICAGO SKYWAY</c:v>
                </c:pt>
                <c:pt idx="27711">
                  <c:v>070XX S M L KING JR DR</c:v>
                </c:pt>
                <c:pt idx="27712">
                  <c:v>070XX S SOUTH SHORE DR</c:v>
                </c:pt>
                <c:pt idx="27713">
                  <c:v>070XX S SPRINGFIELD AV</c:v>
                </c:pt>
                <c:pt idx="27714">
                  <c:v>070XX S WINCHESTER AVE</c:v>
                </c:pt>
                <c:pt idx="27715">
                  <c:v>070XX W WRIGHTWOOD AVE</c:v>
                </c:pt>
                <c:pt idx="27716">
                  <c:v>071XX N CALIFORNIA AVE</c:v>
                </c:pt>
                <c:pt idx="27717">
                  <c:v>071XX S DORCHESTER AVE</c:v>
                </c:pt>
                <c:pt idx="27718">
                  <c:v>071XX S MARSHFIELD AVE</c:v>
                </c:pt>
                <c:pt idx="27719">
                  <c:v>071XX S SACRAMENTO AVE</c:v>
                </c:pt>
                <c:pt idx="27720">
                  <c:v>071XX S ST LAWRENCE AV</c:v>
                </c:pt>
                <c:pt idx="27721">
                  <c:v>071XX W IRVING PARK RD</c:v>
                </c:pt>
                <c:pt idx="27722">
                  <c:v>071XX W SUMMERDALE AVE</c:v>
                </c:pt>
                <c:pt idx="27723">
                  <c:v>071XX W WELLINGTON AVE</c:v>
                </c:pt>
                <c:pt idx="27724">
                  <c:v>072XX N SACRAMENTO AVE</c:v>
                </c:pt>
                <c:pt idx="27725">
                  <c:v>072XX S BLACKSTONE AVE</c:v>
                </c:pt>
                <c:pt idx="27726">
                  <c:v>072XX S CALIFORNIA AVE</c:v>
                </c:pt>
                <c:pt idx="27727">
                  <c:v>072XX S CHRISTIANA AVE</c:v>
                </c:pt>
                <c:pt idx="27728">
                  <c:v>072XX S M L KING JR DR</c:v>
                </c:pt>
                <c:pt idx="27729">
                  <c:v>072XX S SOUTH SHORE DR</c:v>
                </c:pt>
                <c:pt idx="27730">
                  <c:v>072XX S SPRINGFIELD AV</c:v>
                </c:pt>
                <c:pt idx="27731">
                  <c:v>072XX S UNIVERSITY AVE</c:v>
                </c:pt>
                <c:pt idx="27732">
                  <c:v>072XX S WINCHESTER AVE</c:v>
                </c:pt>
                <c:pt idx="27733">
                  <c:v>073XX N CALIFORNIA AVE</c:v>
                </c:pt>
                <c:pt idx="27734">
                  <c:v>073XX N WINCHESTER AVE</c:v>
                </c:pt>
                <c:pt idx="27735">
                  <c:v>073XX S DORCHESTER AVE</c:v>
                </c:pt>
                <c:pt idx="27736">
                  <c:v>073XX S MARSHFIELD AVE</c:v>
                </c:pt>
                <c:pt idx="27737">
                  <c:v>073XX S SACRAMENTO AVE</c:v>
                </c:pt>
                <c:pt idx="27738">
                  <c:v>073XX S ST LAWRENCE AV</c:v>
                </c:pt>
                <c:pt idx="27739">
                  <c:v>073XX W IRVING PARK RD</c:v>
                </c:pt>
                <c:pt idx="27740">
                  <c:v>073XX W SUMMERDALE AVE</c:v>
                </c:pt>
                <c:pt idx="27741">
                  <c:v>073XX W WELLINGTON AVE</c:v>
                </c:pt>
                <c:pt idx="27742">
                  <c:v>074XX N MARSHFIELD AVE</c:v>
                </c:pt>
                <c:pt idx="27743">
                  <c:v>074XX N SACRAMENTO AVE</c:v>
                </c:pt>
                <c:pt idx="27744">
                  <c:v>074XX S BLACKSTONE AVE</c:v>
                </c:pt>
                <c:pt idx="27745">
                  <c:v>074XX S M L KING JR DR</c:v>
                </c:pt>
                <c:pt idx="27746">
                  <c:v>074XX S SOUTH SHORE DR</c:v>
                </c:pt>
                <c:pt idx="27747">
                  <c:v>075XX N CALIFORNIA AVE</c:v>
                </c:pt>
                <c:pt idx="27748">
                  <c:v>075XX N WINCHESTER AVE</c:v>
                </c:pt>
                <c:pt idx="27749">
                  <c:v>075XX S DORCHESTER AVE</c:v>
                </c:pt>
                <c:pt idx="27750">
                  <c:v>075XX S MARSHFIELD AVE</c:v>
                </c:pt>
                <c:pt idx="27751">
                  <c:v>075XX S ST LAWRENCE AV</c:v>
                </c:pt>
                <c:pt idx="27752">
                  <c:v>075XX W IRVING PARK RD</c:v>
                </c:pt>
                <c:pt idx="27753">
                  <c:v>076XX N MARSHFIELD AVE</c:v>
                </c:pt>
                <c:pt idx="27754">
                  <c:v>076XX S BLACKSTONE AVE</c:v>
                </c:pt>
                <c:pt idx="27755">
                  <c:v>076XX S CALIFORNIA AVE</c:v>
                </c:pt>
                <c:pt idx="27756">
                  <c:v>076XX S HALSTED STREET</c:v>
                </c:pt>
                <c:pt idx="27757">
                  <c:v>076XX S SOUTH SHORE DR</c:v>
                </c:pt>
                <c:pt idx="27758">
                  <c:v>076XX S WINCHESTER AVE</c:v>
                </c:pt>
                <c:pt idx="27759">
                  <c:v>077XX S MARSHFIELD AVE</c:v>
                </c:pt>
                <c:pt idx="27760">
                  <c:v>077XX S ST LAWRENCE AV</c:v>
                </c:pt>
                <c:pt idx="27761">
                  <c:v>077XX W IRVING PARK RD</c:v>
                </c:pt>
                <c:pt idx="27762">
                  <c:v>077XX W NORTH SHORE AV</c:v>
                </c:pt>
                <c:pt idx="27763">
                  <c:v>077XX W SUMMERDALE AVE</c:v>
                </c:pt>
                <c:pt idx="27764">
                  <c:v>078XX S CHRISTIANA AVE</c:v>
                </c:pt>
                <c:pt idx="27765">
                  <c:v>078XX S KILPATRICK AVE</c:v>
                </c:pt>
                <c:pt idx="27766">
                  <c:v>078XX S SOUTH SHORE DR</c:v>
                </c:pt>
                <c:pt idx="27767">
                  <c:v>078XX S SPRINGFIELD AV</c:v>
                </c:pt>
                <c:pt idx="27768">
                  <c:v>078XX S WINCHESTER AVE</c:v>
                </c:pt>
                <c:pt idx="27769">
                  <c:v>079XX S DORCHESTER AVE</c:v>
                </c:pt>
                <c:pt idx="27770">
                  <c:v>079XX S MARSHFIELD AVE</c:v>
                </c:pt>
                <c:pt idx="27771">
                  <c:v>079XX S SACRAMENTO AVE</c:v>
                </c:pt>
                <c:pt idx="27772">
                  <c:v>079XX S ST LAWRENCE AV</c:v>
                </c:pt>
                <c:pt idx="27773">
                  <c:v>079XX S VINCENNES  AVE</c:v>
                </c:pt>
                <c:pt idx="27774">
                  <c:v>079XX W IRVING PARK RD</c:v>
                </c:pt>
                <c:pt idx="27775">
                  <c:v>080XX S DORCHESTER AVE</c:v>
                </c:pt>
                <c:pt idx="27776">
                  <c:v>080XX S MARSHFIELD AVE</c:v>
                </c:pt>
                <c:pt idx="27777">
                  <c:v>080XX S SACRAMENTO AVE</c:v>
                </c:pt>
                <c:pt idx="27778">
                  <c:v>080XX S ST LAWRENCE AV</c:v>
                </c:pt>
                <c:pt idx="27779">
                  <c:v>080XX W IRVING PARK RD</c:v>
                </c:pt>
                <c:pt idx="27780">
                  <c:v>081XX S BLACKSTONE AVE</c:v>
                </c:pt>
                <c:pt idx="27781">
                  <c:v>081XX S CALIFORNIA AVE</c:v>
                </c:pt>
                <c:pt idx="27782">
                  <c:v>081XX S CHRISTIANA AVE</c:v>
                </c:pt>
                <c:pt idx="27783">
                  <c:v>081XX S COMMERCIAL AVE</c:v>
                </c:pt>
                <c:pt idx="27784">
                  <c:v>081XX S KILPATRICK AVE</c:v>
                </c:pt>
                <c:pt idx="27785">
                  <c:v>081XX S SCOTTSDALE AVE</c:v>
                </c:pt>
                <c:pt idx="27786">
                  <c:v>081XX S SOUTH SHORE DR</c:v>
                </c:pt>
                <c:pt idx="27787">
                  <c:v>081XX S WINCHESTER AVE</c:v>
                </c:pt>
                <c:pt idx="27788">
                  <c:v>082XX S DORCHESTER AVE</c:v>
                </c:pt>
                <c:pt idx="27789">
                  <c:v>082XX S MARSHFIELD AVE</c:v>
                </c:pt>
                <c:pt idx="27790">
                  <c:v>082XX S SACRAMENTO AVE</c:v>
                </c:pt>
                <c:pt idx="27791">
                  <c:v>082XX S ST LAWRENCE AV</c:v>
                </c:pt>
                <c:pt idx="27792">
                  <c:v>082XX W IRVING PARK RD</c:v>
                </c:pt>
                <c:pt idx="27793">
                  <c:v>083XX S BLACKSTONE AVE</c:v>
                </c:pt>
                <c:pt idx="27794">
                  <c:v>083XX S CALIFORNIA AVE</c:v>
                </c:pt>
                <c:pt idx="27795">
                  <c:v>083XX S CHICAGO SKYWAY</c:v>
                </c:pt>
                <c:pt idx="27796">
                  <c:v>083XX S COMMERCIAL AVE</c:v>
                </c:pt>
                <c:pt idx="27797">
                  <c:v>083XX S KILPATRICK AVE</c:v>
                </c:pt>
                <c:pt idx="27798">
                  <c:v>083XX S SCOTTSDALE AVE</c:v>
                </c:pt>
                <c:pt idx="27799">
                  <c:v>083XX S SOUTH SHORE DR</c:v>
                </c:pt>
                <c:pt idx="27800">
                  <c:v>083XX S WINCHESTER AVE</c:v>
                </c:pt>
                <c:pt idx="27801">
                  <c:v>084XX S DORCHESTER AVE</c:v>
                </c:pt>
                <c:pt idx="27802">
                  <c:v>084XX S MARSHFIELD AVE</c:v>
                </c:pt>
                <c:pt idx="27803">
                  <c:v>084XX S ST LAWRENCE AV</c:v>
                </c:pt>
                <c:pt idx="27804">
                  <c:v>084XX W IRVING PARK RD</c:v>
                </c:pt>
                <c:pt idx="27805">
                  <c:v>085XX S BLACKSTONE AVE</c:v>
                </c:pt>
                <c:pt idx="27806">
                  <c:v>085XX S CALIFORNIA AVE</c:v>
                </c:pt>
                <c:pt idx="27807">
                  <c:v>085XX S CHRISTIANA AVE</c:v>
                </c:pt>
                <c:pt idx="27808">
                  <c:v>085XX S COMMERCIAL AVE</c:v>
                </c:pt>
                <c:pt idx="27809">
                  <c:v>085XX S KILPATRICK AVE</c:v>
                </c:pt>
                <c:pt idx="27810">
                  <c:v>085XX S SPRINGFIELD AV</c:v>
                </c:pt>
                <c:pt idx="27811">
                  <c:v>085XX S UNIVERSITY AVE</c:v>
                </c:pt>
                <c:pt idx="27812">
                  <c:v>085XX S WINCHESTER AVE</c:v>
                </c:pt>
                <c:pt idx="27813">
                  <c:v>086XX S DORCHESTER AVE</c:v>
                </c:pt>
                <c:pt idx="27814">
                  <c:v>086XX S MARSHFIELD AVE</c:v>
                </c:pt>
                <c:pt idx="27815">
                  <c:v>086XX S SACRAMENTO AVE</c:v>
                </c:pt>
                <c:pt idx="27816">
                  <c:v>086XX S ST LAWRENCE AV</c:v>
                </c:pt>
                <c:pt idx="27817">
                  <c:v>086XX W IRVING PARK RD</c:v>
                </c:pt>
                <c:pt idx="27818">
                  <c:v>086XX W SUMMERDALE AVE</c:v>
                </c:pt>
                <c:pt idx="27819">
                  <c:v>087XX S BLACKSTONE AVE</c:v>
                </c:pt>
                <c:pt idx="27820">
                  <c:v>087XX S COMMERCIAL AVE</c:v>
                </c:pt>
                <c:pt idx="27821">
                  <c:v>087XX S WINCHESTER AVE</c:v>
                </c:pt>
                <c:pt idx="27822">
                  <c:v>088XX S DORCHESTER AVE</c:v>
                </c:pt>
                <c:pt idx="27823">
                  <c:v>088XX S MARSHFIELD AVE</c:v>
                </c:pt>
                <c:pt idx="27824">
                  <c:v>088XX S ST LAWRENCE AV</c:v>
                </c:pt>
                <c:pt idx="27825">
                  <c:v>088XX W IRVING PARK RD</c:v>
                </c:pt>
                <c:pt idx="27826">
                  <c:v>089XX S BLACKSTONE AVE</c:v>
                </c:pt>
                <c:pt idx="27827">
                  <c:v>089XX S COMMERCIAL AVE</c:v>
                </c:pt>
                <c:pt idx="27828">
                  <c:v>089XX S UNIVERSITY AVE</c:v>
                </c:pt>
                <c:pt idx="27829">
                  <c:v>089XX S WINCHESTER AVE</c:v>
                </c:pt>
                <c:pt idx="27830">
                  <c:v>090XX S BLACKSTONE AVE</c:v>
                </c:pt>
                <c:pt idx="27831">
                  <c:v>090XX S COMMERCIAL AVE</c:v>
                </c:pt>
                <c:pt idx="27832">
                  <c:v>090XX S UNIVERSITY AVE</c:v>
                </c:pt>
                <c:pt idx="27833">
                  <c:v>091XX S MARSHFIELD AVE</c:v>
                </c:pt>
                <c:pt idx="27834">
                  <c:v>091XX S ST LAWRENCE AV</c:v>
                </c:pt>
                <c:pt idx="27835">
                  <c:v>092XX S BLACKSTONE AVE</c:v>
                </c:pt>
                <c:pt idx="27836">
                  <c:v>092XX S CHICAGO SKYWAY</c:v>
                </c:pt>
                <c:pt idx="27837">
                  <c:v>092XX S COMMERCIAL AVE</c:v>
                </c:pt>
                <c:pt idx="27838">
                  <c:v>092XX S UNIVERSITY AVE</c:v>
                </c:pt>
                <c:pt idx="27839">
                  <c:v>092XX S VANDERPOEL AVE</c:v>
                </c:pt>
                <c:pt idx="27840">
                  <c:v>092XX S WINCHESTER AVE</c:v>
                </c:pt>
                <c:pt idx="27841">
                  <c:v>093XX S ST LAWRENCE AV</c:v>
                </c:pt>
                <c:pt idx="27842">
                  <c:v>094XX S COMMERCIAL AVE</c:v>
                </c:pt>
                <c:pt idx="27843">
                  <c:v>094XX S VANDERPOEL AVE</c:v>
                </c:pt>
                <c:pt idx="27844">
                  <c:v>094XX S WINCHESTER AVE</c:v>
                </c:pt>
                <c:pt idx="27845">
                  <c:v>095XX S DORCHESTER AVE</c:v>
                </c:pt>
                <c:pt idx="27846">
                  <c:v>096XX S COMMERCIAL AVE</c:v>
                </c:pt>
                <c:pt idx="27847">
                  <c:v>096XX S UNIVERSITY AVE</c:v>
                </c:pt>
                <c:pt idx="27848">
                  <c:v>096XX S VANDERPOEL AVE</c:v>
                </c:pt>
                <c:pt idx="27849">
                  <c:v>096XX S WINCHESTER AVE</c:v>
                </c:pt>
                <c:pt idx="27850">
                  <c:v>097XX S DORCHESTER AVE</c:v>
                </c:pt>
                <c:pt idx="27851">
                  <c:v>097XX S VAN VLISSINGEN</c:v>
                </c:pt>
                <c:pt idx="27852">
                  <c:v>098XX S COMMERCIAL AVE</c:v>
                </c:pt>
                <c:pt idx="27853">
                  <c:v>098XX S MICHIGAN AV ER</c:v>
                </c:pt>
                <c:pt idx="27854">
                  <c:v>098XX S UNIVERSITY AVE</c:v>
                </c:pt>
                <c:pt idx="27855">
                  <c:v>098XX S VANDERPOEL AVE</c:v>
                </c:pt>
                <c:pt idx="27856">
                  <c:v>098XX S WINCHESTER AVE</c:v>
                </c:pt>
                <c:pt idx="27857">
                  <c:v>099XX S DORCHESTER AVE</c:v>
                </c:pt>
                <c:pt idx="27858">
                  <c:v>099XX S VAN VLISSINGEN</c:v>
                </c:pt>
                <c:pt idx="27859">
                  <c:v>100XX S CALIFORNIA AVE</c:v>
                </c:pt>
                <c:pt idx="27860">
                  <c:v>100XX S COMMERCIAL AVE</c:v>
                </c:pt>
                <c:pt idx="27861">
                  <c:v>100XX S WINCHESTER AVE</c:v>
                </c:pt>
                <c:pt idx="27862">
                  <c:v>101XX S ST LAWRENCE AV</c:v>
                </c:pt>
                <c:pt idx="27863">
                  <c:v>101XX S VAN VLISSINGEN</c:v>
                </c:pt>
                <c:pt idx="27864">
                  <c:v>102XX S CALIFORNIA AVE</c:v>
                </c:pt>
                <c:pt idx="27865">
                  <c:v>102XX S COMMERCIAL AVE</c:v>
                </c:pt>
                <c:pt idx="27866">
                  <c:v>102XX S SPRINGFIELD AV</c:v>
                </c:pt>
                <c:pt idx="27867">
                  <c:v>103XX S SACRAMENTO AVE</c:v>
                </c:pt>
                <c:pt idx="27868">
                  <c:v>103XX W IRVING PARK RD</c:v>
                </c:pt>
                <c:pt idx="27869">
                  <c:v>104XX S CALIFORNIA AVE</c:v>
                </c:pt>
                <c:pt idx="27870">
                  <c:v>104XX S CHRISTIANA AVE</c:v>
                </c:pt>
                <c:pt idx="27871">
                  <c:v>104XX S COMMERCIAL AVE</c:v>
                </c:pt>
                <c:pt idx="27872">
                  <c:v>104XX S SPRINGFIELD AV</c:v>
                </c:pt>
                <c:pt idx="27873">
                  <c:v>104XX S WALLACE STREET</c:v>
                </c:pt>
                <c:pt idx="27874">
                  <c:v>105XX S SACRAMENTO AVE</c:v>
                </c:pt>
                <c:pt idx="27875">
                  <c:v>106XX S CALIFORNIA AVE</c:v>
                </c:pt>
                <c:pt idx="27876">
                  <c:v>106XX S CHRISTIANA AVE</c:v>
                </c:pt>
                <c:pt idx="27877">
                  <c:v>106XX S SPRINGFIELD AV</c:v>
                </c:pt>
                <c:pt idx="27878">
                  <c:v>107XX S SACRAMENTO AVE</c:v>
                </c:pt>
                <c:pt idx="27879">
                  <c:v>108XX S CALIFORNIA AVE</c:v>
                </c:pt>
                <c:pt idx="27880">
                  <c:v>108XX S CHRISTIANA AVE</c:v>
                </c:pt>
                <c:pt idx="27881">
                  <c:v>108XX S SPRINGFIELD AV</c:v>
                </c:pt>
                <c:pt idx="27882">
                  <c:v>110XX W IRVING PARK RD</c:v>
                </c:pt>
                <c:pt idx="27883">
                  <c:v>111XX S CHRISTIANA AVE</c:v>
                </c:pt>
                <c:pt idx="27884">
                  <c:v>112XX S MARSHFIELD AVE</c:v>
                </c:pt>
                <c:pt idx="27885">
                  <c:v>112XX S SACRAMENTO AVE</c:v>
                </c:pt>
                <c:pt idx="27886">
                  <c:v>112XX S ST LAWRENCE AV</c:v>
                </c:pt>
                <c:pt idx="27887">
                  <c:v>114XX S MARSHFIELD AVE</c:v>
                </c:pt>
                <c:pt idx="27888">
                  <c:v>114XX S ST LAWRENCE AV</c:v>
                </c:pt>
                <c:pt idx="27889">
                  <c:v>114XX W IRVING PARK RD</c:v>
                </c:pt>
                <c:pt idx="27890">
                  <c:v>116XX S MARSHFIELD AVE</c:v>
                </c:pt>
                <c:pt idx="27891">
                  <c:v>116XX W IRVING PARK RD</c:v>
                </c:pt>
                <c:pt idx="27892">
                  <c:v>118XX S MARSHFIELD AVE</c:v>
                </c:pt>
                <c:pt idx="27893">
                  <c:v>119XX S EGGLESTON  AVE</c:v>
                </c:pt>
                <c:pt idx="27894">
                  <c:v>125XX S CARONDOLET AVE</c:v>
                </c:pt>
                <c:pt idx="27895">
                  <c:v>127XX S CARONDOLET AVE</c:v>
                </c:pt>
                <c:pt idx="27896">
                  <c:v>128XX S COMMERCIAL AVE</c:v>
                </c:pt>
                <c:pt idx="27897">
                  <c:v>129XX S CARONDOLET AVE</c:v>
                </c:pt>
                <c:pt idx="27898">
                  <c:v>130XX S CARONDOLET AVE</c:v>
                </c:pt>
                <c:pt idx="27899">
                  <c:v>132XX S CARONDOLET AVE</c:v>
                </c:pt>
                <c:pt idx="27900">
                  <c:v>132XX S ST LAWRENCE AV</c:v>
                </c:pt>
                <c:pt idx="27901">
                  <c:v>133XX S COMMERCIAL AVE</c:v>
                </c:pt>
                <c:pt idx="27902">
                  <c:v>134XX S CARONDOLET AVE</c:v>
                </c:pt>
                <c:pt idx="27903">
                  <c:v>134XX S ST LAWRENCE AV</c:v>
                </c:pt>
                <c:pt idx="27904">
                  <c:v>0000X N CENTRAL PARK AV</c:v>
                </c:pt>
                <c:pt idx="27905">
                  <c:v>0000X N LOWER WACKER DR</c:v>
                </c:pt>
                <c:pt idx="27906">
                  <c:v>0000X S CENTRAL PARK BL</c:v>
                </c:pt>
                <c:pt idx="27907">
                  <c:v>0000X S CONFIDENTIAL ST</c:v>
                </c:pt>
                <c:pt idx="27908">
                  <c:v>0000X S SACRAMENTO BLVD</c:v>
                </c:pt>
                <c:pt idx="27909">
                  <c:v>0000X S SPRINGFIELD AVE</c:v>
                </c:pt>
                <c:pt idx="27910">
                  <c:v>0000X W CHECKPOINT 2 ST</c:v>
                </c:pt>
                <c:pt idx="27911">
                  <c:v>0000X W CHECKPOINT 4 ST</c:v>
                </c:pt>
                <c:pt idx="27912">
                  <c:v>0000X W CHECKPOINT 6 ST</c:v>
                </c:pt>
                <c:pt idx="27913">
                  <c:v>0000X W CHECKPOINT 8 ST</c:v>
                </c:pt>
                <c:pt idx="27914">
                  <c:v>001XX E LOWER WACKER DR</c:v>
                </c:pt>
                <c:pt idx="27915">
                  <c:v>001XX N CENTRAL PARK DR</c:v>
                </c:pt>
                <c:pt idx="27916">
                  <c:v>001XX N KENNEDY EXPY OB</c:v>
                </c:pt>
                <c:pt idx="27917">
                  <c:v>001XX N SACRAMENTO BLVD</c:v>
                </c:pt>
                <c:pt idx="27918">
                  <c:v>001XX S CENTRAL PARK AV</c:v>
                </c:pt>
                <c:pt idx="27919">
                  <c:v>001XX S LOWER WACKER DR</c:v>
                </c:pt>
                <c:pt idx="27920">
                  <c:v>001XX W LOWER WACKER DR</c:v>
                </c:pt>
                <c:pt idx="27921">
                  <c:v>002XX N CENTRAL PARK AV</c:v>
                </c:pt>
                <c:pt idx="27922">
                  <c:v>002XX N LEAMINGTON  AVE</c:v>
                </c:pt>
                <c:pt idx="27923">
                  <c:v>002XX S CENTRAL PARK BL</c:v>
                </c:pt>
                <c:pt idx="27924">
                  <c:v>002XX S SACRAMENTO BLVD</c:v>
                </c:pt>
                <c:pt idx="27925">
                  <c:v>002XX S SPRINGFIELD AVE</c:v>
                </c:pt>
                <c:pt idx="27926">
                  <c:v>003XX E LOWER WACKER DR</c:v>
                </c:pt>
                <c:pt idx="27927">
                  <c:v>003XX N CONSERVATORY DR</c:v>
                </c:pt>
                <c:pt idx="27928">
                  <c:v>003XX N SACRAMENTO BLVD</c:v>
                </c:pt>
                <c:pt idx="27929">
                  <c:v>003XX S CENTRAL PARK AV</c:v>
                </c:pt>
                <c:pt idx="27930">
                  <c:v>003XX S INDEPENDENCE BV</c:v>
                </c:pt>
                <c:pt idx="27931">
                  <c:v>003XX S LOWER WACKER DR</c:v>
                </c:pt>
                <c:pt idx="27932">
                  <c:v>003XX W LOWER WACKER DR</c:v>
                </c:pt>
                <c:pt idx="27933">
                  <c:v>004XX N CENTRAL PARK AV</c:v>
                </c:pt>
                <c:pt idx="27934">
                  <c:v>004XX S SACRAMENTO BLVD</c:v>
                </c:pt>
                <c:pt idx="27935">
                  <c:v>004XX S SPRINGFIELD AVE</c:v>
                </c:pt>
                <c:pt idx="27936">
                  <c:v>004XX W MONTROSE HARBOR</c:v>
                </c:pt>
                <c:pt idx="27937">
                  <c:v>004XX W WINNECONNA PKWY</c:v>
                </c:pt>
                <c:pt idx="27938">
                  <c:v>005XX N KENNEDY EXPY OB</c:v>
                </c:pt>
                <c:pt idx="27939">
                  <c:v>005XX N SACRAMENTO BLVD</c:v>
                </c:pt>
                <c:pt idx="27940">
                  <c:v>005XX N SPRINGFIELD AVE</c:v>
                </c:pt>
                <c:pt idx="27941">
                  <c:v>005XX S CENTRAL PARK AV</c:v>
                </c:pt>
                <c:pt idx="27942">
                  <c:v>005XX S INDEPENDENCE BV</c:v>
                </c:pt>
                <c:pt idx="27943">
                  <c:v>005XX S LOWER WACKER DR</c:v>
                </c:pt>
                <c:pt idx="27944">
                  <c:v>005XX W DIVISION STREET</c:v>
                </c:pt>
                <c:pt idx="27945">
                  <c:v>005XX W WASHINGTON BLVD</c:v>
                </c:pt>
                <c:pt idx="27946">
                  <c:v>006XX N CENTRAL PARK AV</c:v>
                </c:pt>
                <c:pt idx="27947">
                  <c:v>006XX S KILPATRICK  ST.</c:v>
                </c:pt>
                <c:pt idx="27948">
                  <c:v>006XX S SACRAMENTO BLVD</c:v>
                </c:pt>
                <c:pt idx="27949">
                  <c:v>006XX S SPRINGFIELD AVE</c:v>
                </c:pt>
                <c:pt idx="27950">
                  <c:v>007XX N SACRAMENTO BLVD</c:v>
                </c:pt>
                <c:pt idx="27951">
                  <c:v>007XX N SPRINGFIELD AVE</c:v>
                </c:pt>
                <c:pt idx="27952">
                  <c:v>007XX S CENTRAL PARK AV</c:v>
                </c:pt>
                <c:pt idx="27953">
                  <c:v>007XX S INDEPENDENCE BL</c:v>
                </c:pt>
                <c:pt idx="27954">
                  <c:v>007XX W WASHINGTON BLVD</c:v>
                </c:pt>
                <c:pt idx="27955">
                  <c:v>008XX  LEXINGTON CIRCLE</c:v>
                </c:pt>
                <c:pt idx="27956">
                  <c:v>008XX N CENTRAL PARK AV</c:v>
                </c:pt>
                <c:pt idx="27957">
                  <c:v>008XX S LAKE SHORE DR E</c:v>
                </c:pt>
                <c:pt idx="27958">
                  <c:v>008XX S SACRAMENTO BLVD</c:v>
                </c:pt>
                <c:pt idx="27959">
                  <c:v>008XX S SPRINGFIELD AVE</c:v>
                </c:pt>
                <c:pt idx="27960">
                  <c:v>009XX N SACRAMENTO BLVD</c:v>
                </c:pt>
                <c:pt idx="27961">
                  <c:v>009XX N SPRINGFIELD AVE</c:v>
                </c:pt>
                <c:pt idx="27962">
                  <c:v>009XX S CENTRAL PARK AV</c:v>
                </c:pt>
                <c:pt idx="27963">
                  <c:v>009XX S INDEPENDENCE BL</c:v>
                </c:pt>
                <c:pt idx="27964">
                  <c:v>009XX W BELLE PLAINE AV</c:v>
                </c:pt>
                <c:pt idx="27965">
                  <c:v>009XX W WASHINGTON BLVD</c:v>
                </c:pt>
                <c:pt idx="27966">
                  <c:v>010XX N KENNEDY EXPY IB</c:v>
                </c:pt>
                <c:pt idx="27967">
                  <c:v>010XX N KENNEDY EXPY OB</c:v>
                </c:pt>
                <c:pt idx="27968">
                  <c:v>010XX N SPRINGFIELD AVE</c:v>
                </c:pt>
                <c:pt idx="27969">
                  <c:v>010XX S CENTRAL PARK AV</c:v>
                </c:pt>
                <c:pt idx="27970">
                  <c:v>010XX S INDEPENDENCE BL</c:v>
                </c:pt>
                <c:pt idx="27971">
                  <c:v>010XX W NORTH SHORE AVE</c:v>
                </c:pt>
                <c:pt idx="27972">
                  <c:v>010XX W WASHINGTON BLVD</c:v>
                </c:pt>
                <c:pt idx="27973">
                  <c:v>011XX N CENTRAL PARK AV</c:v>
                </c:pt>
                <c:pt idx="27974">
                  <c:v>011XX N NORTH BRANCH ST</c:v>
                </c:pt>
                <c:pt idx="27975">
                  <c:v>011XX S LAKE SHORE DR E</c:v>
                </c:pt>
                <c:pt idx="27976">
                  <c:v>011XX S LAKE SHORE DR W</c:v>
                </c:pt>
                <c:pt idx="27977">
                  <c:v>011XX S SACRAMENTO BLVD</c:v>
                </c:pt>
                <c:pt idx="27978">
                  <c:v>011XX S SPRINGFIELD AVE</c:v>
                </c:pt>
                <c:pt idx="27979">
                  <c:v>012XX E MIDWAY PLAISANC</c:v>
                </c:pt>
                <c:pt idx="27980">
                  <c:v>012XX N KENNEDY EXPY IB</c:v>
                </c:pt>
                <c:pt idx="27981">
                  <c:v>012XX N SPRINGFIELD AVE</c:v>
                </c:pt>
                <c:pt idx="27982">
                  <c:v>012XX S CALIFORNIA BLVD</c:v>
                </c:pt>
                <c:pt idx="27983">
                  <c:v>012XX S CENTRAL PARK AV</c:v>
                </c:pt>
                <c:pt idx="27984">
                  <c:v>012XX S INDEPENDENCE BL</c:v>
                </c:pt>
                <c:pt idx="27985">
                  <c:v>012XX S INDEPENDENCE BV</c:v>
                </c:pt>
                <c:pt idx="27986">
                  <c:v>012XX S ROOSEVELT RD ER</c:v>
                </c:pt>
                <c:pt idx="27987">
                  <c:v>012XX W NORTH SHORE AVE</c:v>
                </c:pt>
                <c:pt idx="27988">
                  <c:v>012XX W WASHINGTON BLVD</c:v>
                </c:pt>
                <c:pt idx="27989">
                  <c:v>013XX N CENTRAL PARK AV</c:v>
                </c:pt>
                <c:pt idx="27990">
                  <c:v>013XX N NORTH BRANCH ST</c:v>
                </c:pt>
                <c:pt idx="27991">
                  <c:v>013XX N ROCKWELL STREET</c:v>
                </c:pt>
                <c:pt idx="27992">
                  <c:v>013XX S BLUE ISLAND AVE</c:v>
                </c:pt>
                <c:pt idx="27993">
                  <c:v>013XX S LAKE SHORE DR E</c:v>
                </c:pt>
                <c:pt idx="27994">
                  <c:v>013XX S LAKE SHORE DR W</c:v>
                </c:pt>
                <c:pt idx="27995">
                  <c:v>013XX S SPRINGFIELD AVE</c:v>
                </c:pt>
                <c:pt idx="27996">
                  <c:v>014XX N SPRINGFIELD AVE</c:v>
                </c:pt>
                <c:pt idx="27997">
                  <c:v>014XX N WICKER PARK AVE</c:v>
                </c:pt>
                <c:pt idx="27998">
                  <c:v>014XX S CALIFORNIA BLVD</c:v>
                </c:pt>
                <c:pt idx="27999">
                  <c:v>014XX S CENTRAL PARK AV</c:v>
                </c:pt>
                <c:pt idx="28000">
                  <c:v>014XX S INDEPENDENCE BV</c:v>
                </c:pt>
                <c:pt idx="28001">
                  <c:v>014XX W BELLE PLAINE AV</c:v>
                </c:pt>
                <c:pt idx="28002">
                  <c:v>014XX W NORTH SHORE AVE</c:v>
                </c:pt>
                <c:pt idx="28003">
                  <c:v>014XX W SHAKESPEARE AVE</c:v>
                </c:pt>
                <c:pt idx="28004">
                  <c:v>014XX W WASHINGTON BLVD</c:v>
                </c:pt>
                <c:pt idx="28005">
                  <c:v>015XX N CENTRAL PARK AV</c:v>
                </c:pt>
                <c:pt idx="28006">
                  <c:v>015XX S BLUE ISLAND AVE</c:v>
                </c:pt>
                <c:pt idx="28007">
                  <c:v>015XX S LAKE SHORE DR E</c:v>
                </c:pt>
                <c:pt idx="28008">
                  <c:v>015XX S LAKE SHORE DR W</c:v>
                </c:pt>
                <c:pt idx="28009">
                  <c:v>015XX S SPRINGFIELD AVE</c:v>
                </c:pt>
                <c:pt idx="28010">
                  <c:v>016XX N KENNEDY EXPY IB</c:v>
                </c:pt>
                <c:pt idx="28011">
                  <c:v>016XX N KENNEDY EXPY OB</c:v>
                </c:pt>
                <c:pt idx="28012">
                  <c:v>016XX N NARRAGANSETT AV</c:v>
                </c:pt>
                <c:pt idx="28013">
                  <c:v>016XX N NEW ENGLAND AVE</c:v>
                </c:pt>
                <c:pt idx="28014">
                  <c:v>016XX N SPRINGFIELD AVE</c:v>
                </c:pt>
                <c:pt idx="28015">
                  <c:v>016XX S CALIFORNIA BLVD</c:v>
                </c:pt>
                <c:pt idx="28016">
                  <c:v>016XX S CENTRAL PARK AV</c:v>
                </c:pt>
                <c:pt idx="28017">
                  <c:v>016XX W BELLE PLAINE AV</c:v>
                </c:pt>
                <c:pt idx="28018">
                  <c:v>016XX W BEVERLY GLEN PW</c:v>
                </c:pt>
                <c:pt idx="28019">
                  <c:v>016XX W BLOOMINGDALE AV</c:v>
                </c:pt>
                <c:pt idx="28020">
                  <c:v>016XX W NORTH SHORE AVE</c:v>
                </c:pt>
                <c:pt idx="28021">
                  <c:v>016XX W WASHINGTON BLVD</c:v>
                </c:pt>
                <c:pt idx="28022">
                  <c:v>017XX N CENTRAL PARK AV</c:v>
                </c:pt>
                <c:pt idx="28023">
                  <c:v>017XX S BLUE ISLAND AVE</c:v>
                </c:pt>
                <c:pt idx="28024">
                  <c:v>017XX S LAKE SHORE DR E</c:v>
                </c:pt>
                <c:pt idx="28025">
                  <c:v>017XX S LAKE SHORE DR W</c:v>
                </c:pt>
                <c:pt idx="28026">
                  <c:v>018XX N LINCOLN PK WEST</c:v>
                </c:pt>
                <c:pt idx="28027">
                  <c:v>018XX N NARRAGANSETT AV</c:v>
                </c:pt>
                <c:pt idx="28028">
                  <c:v>018XX N NEW ENGLAND AVE</c:v>
                </c:pt>
                <c:pt idx="28029">
                  <c:v>018XX N SPRINGFIELD AVE</c:v>
                </c:pt>
                <c:pt idx="28030">
                  <c:v>018XX S CENTRAL PARK AV</c:v>
                </c:pt>
                <c:pt idx="28031">
                  <c:v>018XX W BELLE PLAINE AV</c:v>
                </c:pt>
                <c:pt idx="28032">
                  <c:v>018XX W BLOOMINGDALE AV</c:v>
                </c:pt>
                <c:pt idx="28033">
                  <c:v>018XX W WASHINGTON BLVD</c:v>
                </c:pt>
                <c:pt idx="28034">
                  <c:v>019XX N CENTRAL PARK AV</c:v>
                </c:pt>
                <c:pt idx="28035">
                  <c:v>019XX S BLUE ISLAND AVE</c:v>
                </c:pt>
                <c:pt idx="28036">
                  <c:v>019XX S LAKE SHORE DR E</c:v>
                </c:pt>
                <c:pt idx="28037">
                  <c:v>019XX S LAKE SHORE DR W</c:v>
                </c:pt>
                <c:pt idx="28038">
                  <c:v>019XX S SPRINGFIELD AVE</c:v>
                </c:pt>
                <c:pt idx="28039">
                  <c:v>020XX N CENTRAL PARK AV</c:v>
                </c:pt>
                <c:pt idx="28040">
                  <c:v>020XX S BLUE ISLAND AVE</c:v>
                </c:pt>
                <c:pt idx="28041">
                  <c:v>020XX S LAKE SHORE DR E</c:v>
                </c:pt>
                <c:pt idx="28042">
                  <c:v>020XX S LAKE SHORE DR W</c:v>
                </c:pt>
                <c:pt idx="28043">
                  <c:v>020XX S SPRINGFIELD AVE</c:v>
                </c:pt>
                <c:pt idx="28044">
                  <c:v>021XX N LINCOLN PK WEST</c:v>
                </c:pt>
                <c:pt idx="28045">
                  <c:v>021XX N NARRAGANSETT AV</c:v>
                </c:pt>
                <c:pt idx="28046">
                  <c:v>021XX N NEW ENGLAND AVE</c:v>
                </c:pt>
                <c:pt idx="28047">
                  <c:v>021XX N SPRINGFIELD AVE</c:v>
                </c:pt>
                <c:pt idx="28048">
                  <c:v>021XX S CENTRAL PARK AV</c:v>
                </c:pt>
                <c:pt idx="28049">
                  <c:v>021XX W BELLE PLAINE AV</c:v>
                </c:pt>
                <c:pt idx="28050">
                  <c:v>021XX W SHAKESPEARE AVE</c:v>
                </c:pt>
                <c:pt idx="28051">
                  <c:v>021XX W WASHINGTON BLVD</c:v>
                </c:pt>
                <c:pt idx="28052">
                  <c:v>022XX N CENTRAL PARK AV</c:v>
                </c:pt>
                <c:pt idx="28053">
                  <c:v>022XX S BLUE ISLAND AVE</c:v>
                </c:pt>
                <c:pt idx="28054">
                  <c:v>022XX S LAKE SHORE DR E</c:v>
                </c:pt>
                <c:pt idx="28055">
                  <c:v>022XX S LAKE SHORE DR W</c:v>
                </c:pt>
                <c:pt idx="28056">
                  <c:v>022XX S SPRINGFIELD AVE</c:v>
                </c:pt>
                <c:pt idx="28057">
                  <c:v>023XX N COMMONWEALTH AV</c:v>
                </c:pt>
                <c:pt idx="28058">
                  <c:v>023XX N LINCOLN PK WEST</c:v>
                </c:pt>
                <c:pt idx="28059">
                  <c:v>023XX N NARRAGANSETT AV</c:v>
                </c:pt>
                <c:pt idx="28060">
                  <c:v>023XX N SPRINGFIELD AVE</c:v>
                </c:pt>
                <c:pt idx="28061">
                  <c:v>023XX S CENTRAL PARK AV</c:v>
                </c:pt>
                <c:pt idx="28062">
                  <c:v>023XX W BELLE PLAINE AV</c:v>
                </c:pt>
                <c:pt idx="28063">
                  <c:v>023XX W BLOOMINGDALE AV</c:v>
                </c:pt>
                <c:pt idx="28064">
                  <c:v>023XX W SHAKESPEARE AVE</c:v>
                </c:pt>
                <c:pt idx="28065">
                  <c:v>023XX W WASHINGTON BLVD</c:v>
                </c:pt>
                <c:pt idx="28066">
                  <c:v>024XX N CENTRAL PARK AV</c:v>
                </c:pt>
                <c:pt idx="28067">
                  <c:v>024XX S BLUE ISLAND AVE</c:v>
                </c:pt>
                <c:pt idx="28068">
                  <c:v>024XX S LAKE SHORE DR W</c:v>
                </c:pt>
                <c:pt idx="28069">
                  <c:v>024XX S SPRINGFIELD AVE</c:v>
                </c:pt>
                <c:pt idx="28070">
                  <c:v>025XX N KENNEDY EXPY IB</c:v>
                </c:pt>
                <c:pt idx="28071">
                  <c:v>025XX N NARRAGANSETT AV</c:v>
                </c:pt>
                <c:pt idx="28072">
                  <c:v>025XX N NEW ENGLAND AVE</c:v>
                </c:pt>
                <c:pt idx="28073">
                  <c:v>025XX N SPRINGFIELD AVE</c:v>
                </c:pt>
                <c:pt idx="28074">
                  <c:v>025XX S CALIFORNIA BLVD</c:v>
                </c:pt>
                <c:pt idx="28075">
                  <c:v>025XX S CENTRAL PARK AV</c:v>
                </c:pt>
                <c:pt idx="28076">
                  <c:v>025XX W BELLE PLAINE AV</c:v>
                </c:pt>
                <c:pt idx="28077">
                  <c:v>025XX W BLOOMINGDALE AV</c:v>
                </c:pt>
                <c:pt idx="28078">
                  <c:v>025XX W NORTH SHORE AVE</c:v>
                </c:pt>
                <c:pt idx="28079">
                  <c:v>025XX W SHAKESPEARE AVE</c:v>
                </c:pt>
                <c:pt idx="28080">
                  <c:v>025XX W WASHINGTON BLVD</c:v>
                </c:pt>
                <c:pt idx="28081">
                  <c:v>026XX N CENTRAL PARK AV</c:v>
                </c:pt>
                <c:pt idx="28082">
                  <c:v>026XX S SPRINGFIELD AVE</c:v>
                </c:pt>
                <c:pt idx="28083">
                  <c:v>027XX N NARRAGANSETT AV</c:v>
                </c:pt>
                <c:pt idx="28084">
                  <c:v>027XX N NEW ENGLAND AVE</c:v>
                </c:pt>
                <c:pt idx="28085">
                  <c:v>027XX S CALIFORNIA BLVD</c:v>
                </c:pt>
                <c:pt idx="28086">
                  <c:v>027XX S CENTRAL PARK AV</c:v>
                </c:pt>
                <c:pt idx="28087">
                  <c:v>027XX W BLOOMINGDALE AV</c:v>
                </c:pt>
                <c:pt idx="28088">
                  <c:v>027XX W NORTH SHORE AVE</c:v>
                </c:pt>
                <c:pt idx="28089">
                  <c:v>027XX W WASHINGTON BLVD</c:v>
                </c:pt>
                <c:pt idx="28090">
                  <c:v>028XX N CENTRAL PARK AV</c:v>
                </c:pt>
                <c:pt idx="28091">
                  <c:v>028XX S SPRINGFIELD AVE</c:v>
                </c:pt>
                <c:pt idx="28092">
                  <c:v>029XX N COMMONWEALTH AV</c:v>
                </c:pt>
                <c:pt idx="28093">
                  <c:v>029XX N KENNEDY EXPY IB</c:v>
                </c:pt>
                <c:pt idx="28094">
                  <c:v>029XX N NARRAGANSETT AV</c:v>
                </c:pt>
                <c:pt idx="28095">
                  <c:v>029XX N NEW ENGLAND AVE</c:v>
                </c:pt>
                <c:pt idx="28096">
                  <c:v>029XX N SPRINGFIELD AVE</c:v>
                </c:pt>
                <c:pt idx="28097">
                  <c:v>029XX S CALIFORNIA BLVD</c:v>
                </c:pt>
                <c:pt idx="28098">
                  <c:v>029XX W BELLE PLAINE AV</c:v>
                </c:pt>
                <c:pt idx="28099">
                  <c:v>029XX W BLOOMINGDALE AV</c:v>
                </c:pt>
                <c:pt idx="28100">
                  <c:v>029XX W FLETCHER STREET</c:v>
                </c:pt>
                <c:pt idx="28101">
                  <c:v>029XX W NORTH SHORE AVE</c:v>
                </c:pt>
                <c:pt idx="28102">
                  <c:v>029XX W SHAKESPEARE AVE</c:v>
                </c:pt>
                <c:pt idx="28103">
                  <c:v>029XX W WASHINGTON BLVD</c:v>
                </c:pt>
                <c:pt idx="28104">
                  <c:v>030XX N KENNEDY EXPY OB</c:v>
                </c:pt>
                <c:pt idx="28105">
                  <c:v>030XX N NARRAGANSETT AV</c:v>
                </c:pt>
                <c:pt idx="28106">
                  <c:v>030XX N NEW ENGLAND AVE</c:v>
                </c:pt>
                <c:pt idx="28107">
                  <c:v>030XX S CALIFORNIA BLVD</c:v>
                </c:pt>
                <c:pt idx="28108">
                  <c:v>030XX S CENTRAL PARK AV</c:v>
                </c:pt>
                <c:pt idx="28109">
                  <c:v>030XX W BELLE PLAINE AV</c:v>
                </c:pt>
                <c:pt idx="28110">
                  <c:v>030XX W BLOOMINGDALE AV</c:v>
                </c:pt>
                <c:pt idx="28111">
                  <c:v>030XX W GUNNISON STREET</c:v>
                </c:pt>
                <c:pt idx="28112">
                  <c:v>030XX W NORTH SHORE AVE</c:v>
                </c:pt>
                <c:pt idx="28113">
                  <c:v>030XX W WASHINGTON BLVD</c:v>
                </c:pt>
                <c:pt idx="28114">
                  <c:v>031XX N CENTRAL PARK AV</c:v>
                </c:pt>
                <c:pt idx="28115">
                  <c:v>031XX S SPRINGFIELD AVE</c:v>
                </c:pt>
                <c:pt idx="28116">
                  <c:v>032XX N NARRAGANSETT AV</c:v>
                </c:pt>
                <c:pt idx="28117">
                  <c:v>032XX N NEW ENGLAND AVE</c:v>
                </c:pt>
                <c:pt idx="28118">
                  <c:v>032XX N SPRINGFIELD AVE</c:v>
                </c:pt>
                <c:pt idx="28119">
                  <c:v>032XX S CENTRAL PARK AV</c:v>
                </c:pt>
                <c:pt idx="28120">
                  <c:v>032XX W BELLE PLAINE AV</c:v>
                </c:pt>
                <c:pt idx="28121">
                  <c:v>032XX W BLOOMINGDALE AV</c:v>
                </c:pt>
                <c:pt idx="28122">
                  <c:v>032XX W HOMAN AV IKE ER</c:v>
                </c:pt>
                <c:pt idx="28123">
                  <c:v>032XX W WASHINGTON BLVD</c:v>
                </c:pt>
                <c:pt idx="28124">
                  <c:v>033XX N CENTRAL PARK AV</c:v>
                </c:pt>
                <c:pt idx="28125">
                  <c:v>034XX N NARRAGANSETT AV</c:v>
                </c:pt>
                <c:pt idx="28126">
                  <c:v>034XX N NEW ENGLAND AVE</c:v>
                </c:pt>
                <c:pt idx="28127">
                  <c:v>034XX N SPRINGFIELD AVE</c:v>
                </c:pt>
                <c:pt idx="28128">
                  <c:v>034XX W BELLE PLAINE AV</c:v>
                </c:pt>
                <c:pt idx="28129">
                  <c:v>034XX W SHAKESPEARE AVE</c:v>
                </c:pt>
                <c:pt idx="28130">
                  <c:v>034XX W WASHINGTON BLVD</c:v>
                </c:pt>
                <c:pt idx="28131">
                  <c:v>035XX N CENTRAL PARK AV</c:v>
                </c:pt>
                <c:pt idx="28132">
                  <c:v>036XX N IB KENNEDY EXPY</c:v>
                </c:pt>
                <c:pt idx="28133">
                  <c:v>036XX N KENNEDY EXPY IB</c:v>
                </c:pt>
                <c:pt idx="28134">
                  <c:v>036XX N KENNEDY EXPY OB</c:v>
                </c:pt>
                <c:pt idx="28135">
                  <c:v>036XX N NARRAGANSETT AV</c:v>
                </c:pt>
                <c:pt idx="28136">
                  <c:v>036XX N NEW ENGLAND AVE</c:v>
                </c:pt>
                <c:pt idx="28137">
                  <c:v>036XX N SPRINGFIELD AVE</c:v>
                </c:pt>
                <c:pt idx="28138">
                  <c:v>036XX S CENTRAL PARK AV</c:v>
                </c:pt>
                <c:pt idx="28139">
                  <c:v>036XX W BELLE PLAINE AV</c:v>
                </c:pt>
                <c:pt idx="28140">
                  <c:v>036XX W SHAKESPEARE AVE</c:v>
                </c:pt>
                <c:pt idx="28141">
                  <c:v>036XX W WASHINGTON BLVD</c:v>
                </c:pt>
                <c:pt idx="28142">
                  <c:v>037XX N CENTRAL PARK AV</c:v>
                </c:pt>
                <c:pt idx="28143">
                  <c:v>038XX N NARRAGANSETT AV</c:v>
                </c:pt>
                <c:pt idx="28144">
                  <c:v>038XX N NEW ENGLAND AVE</c:v>
                </c:pt>
                <c:pt idx="28145">
                  <c:v>038XX N SPRINGFIELD AVE</c:v>
                </c:pt>
                <c:pt idx="28146">
                  <c:v>038XX W BELLE PLAINE AV</c:v>
                </c:pt>
                <c:pt idx="28147">
                  <c:v>038XX W WASHINGTON BLVD</c:v>
                </c:pt>
                <c:pt idx="28148">
                  <c:v>039XX N CENTRAL PARK AV</c:v>
                </c:pt>
                <c:pt idx="28149">
                  <c:v>040XX N CENTRAL PARK AV</c:v>
                </c:pt>
                <c:pt idx="28150">
                  <c:v>041XX N NARRAGANSETT AV</c:v>
                </c:pt>
                <c:pt idx="28151">
                  <c:v>041XX N SPRINGFIELD AVE</c:v>
                </c:pt>
                <c:pt idx="28152">
                  <c:v>041XX S ST LAWRENCE AVE</c:v>
                </c:pt>
                <c:pt idx="28153">
                  <c:v>041XX W BELLE PLAINE AV</c:v>
                </c:pt>
                <c:pt idx="28154">
                  <c:v>041XX W WASHINGTON BLVD</c:v>
                </c:pt>
                <c:pt idx="28155">
                  <c:v>042XX N CENTRAL PARK AV</c:v>
                </c:pt>
                <c:pt idx="28156">
                  <c:v>043XX N KENNEDY EXPY OB</c:v>
                </c:pt>
                <c:pt idx="28157">
                  <c:v>043XX N NARRAGANSETT AV</c:v>
                </c:pt>
                <c:pt idx="28158">
                  <c:v>043XX N SPRINGFIELD AVE</c:v>
                </c:pt>
                <c:pt idx="28159">
                  <c:v>043XX S FORRESTVILLE AV</c:v>
                </c:pt>
                <c:pt idx="28160">
                  <c:v>043XX S ST LAWRENCE AVE</c:v>
                </c:pt>
                <c:pt idx="28161">
                  <c:v>043XX W SHAKESPEARE AVE</c:v>
                </c:pt>
                <c:pt idx="28162">
                  <c:v>043XX W WASHINGTON BLVD</c:v>
                </c:pt>
                <c:pt idx="28163">
                  <c:v>044XX N CENTRAL PARK AV</c:v>
                </c:pt>
                <c:pt idx="28164">
                  <c:v>044XX N FOREST VIEW AVE</c:v>
                </c:pt>
                <c:pt idx="28165">
                  <c:v>044XX N POTAWATOMIE AVE</c:v>
                </c:pt>
                <c:pt idx="28166">
                  <c:v>044XX S SPRINGFIELD AVE</c:v>
                </c:pt>
                <c:pt idx="28167">
                  <c:v>045XX N KENNEDY EXPY OB</c:v>
                </c:pt>
                <c:pt idx="28168">
                  <c:v>045XX N NARRAGANSETT AV</c:v>
                </c:pt>
                <c:pt idx="28169">
                  <c:v>045XX N SPRINGFIELD AVE</c:v>
                </c:pt>
                <c:pt idx="28170">
                  <c:v>045XX S FORRESTVILLE AV</c:v>
                </c:pt>
                <c:pt idx="28171">
                  <c:v>045XX S ST LAWRENCE AVE</c:v>
                </c:pt>
                <c:pt idx="28172">
                  <c:v>045XX W WASHINGTON BLVD</c:v>
                </c:pt>
                <c:pt idx="28173">
                  <c:v>046XX N CENTRAL PARK AV</c:v>
                </c:pt>
                <c:pt idx="28174">
                  <c:v>046XX N FOREST VIEW AVE</c:v>
                </c:pt>
                <c:pt idx="28175">
                  <c:v>046XX N POTAWATOMIE AVE</c:v>
                </c:pt>
                <c:pt idx="28176">
                  <c:v>046XX S SPRINGFIELD AVE</c:v>
                </c:pt>
                <c:pt idx="28177">
                  <c:v>047XX N SPRINGFIELD AVE</c:v>
                </c:pt>
                <c:pt idx="28178">
                  <c:v>047XX S FORRESTVILLE AV</c:v>
                </c:pt>
                <c:pt idx="28179">
                  <c:v>047XX S ST LAWRENCE AVE</c:v>
                </c:pt>
                <c:pt idx="28180">
                  <c:v>047XX W BELLE PLAINE AV</c:v>
                </c:pt>
                <c:pt idx="28181">
                  <c:v>047XX W SHAKESPEARE AVE</c:v>
                </c:pt>
                <c:pt idx="28182">
                  <c:v>047XX W WASHINGTON BLVD</c:v>
                </c:pt>
                <c:pt idx="28183">
                  <c:v>048XX N CENTRAL PARK AV</c:v>
                </c:pt>
                <c:pt idx="28184">
                  <c:v>048XX S SPRINGFIELD AVE</c:v>
                </c:pt>
                <c:pt idx="28185">
                  <c:v>049XX N NEW ENGLAND AVE</c:v>
                </c:pt>
                <c:pt idx="28186">
                  <c:v>049XX N SPRINGFIELD AVE</c:v>
                </c:pt>
                <c:pt idx="28187">
                  <c:v>049XX S FORRESTVILLE AV</c:v>
                </c:pt>
                <c:pt idx="28188">
                  <c:v>049XX S ST LAWRENCE AVE</c:v>
                </c:pt>
                <c:pt idx="28189">
                  <c:v>049XX W BELLE PLAINE AV</c:v>
                </c:pt>
                <c:pt idx="28190">
                  <c:v>049XX W BLOOMINGDALE AV</c:v>
                </c:pt>
                <c:pt idx="28191">
                  <c:v>049XX W WASHINGTON BLVD</c:v>
                </c:pt>
                <c:pt idx="28192">
                  <c:v>050XX N NEW ENGLAND AVE</c:v>
                </c:pt>
                <c:pt idx="28193">
                  <c:v>050XX N SPRINGFIELD AVE</c:v>
                </c:pt>
                <c:pt idx="28194">
                  <c:v>050XX S FORRESTVILLE AV</c:v>
                </c:pt>
                <c:pt idx="28195">
                  <c:v>050XX S ST LAWRENCE AVE</c:v>
                </c:pt>
                <c:pt idx="28196">
                  <c:v>050XX W BELLE PLAINE AV</c:v>
                </c:pt>
                <c:pt idx="28197">
                  <c:v>050XX W BLOOMINGDALE AV</c:v>
                </c:pt>
                <c:pt idx="28198">
                  <c:v>050XX W WASHINGTON BLVD</c:v>
                </c:pt>
                <c:pt idx="28199">
                  <c:v>051XX N CENTRAL PARK AV</c:v>
                </c:pt>
                <c:pt idx="28200">
                  <c:v>051XX S NARRAGANSETT AV</c:v>
                </c:pt>
                <c:pt idx="28201">
                  <c:v>051XX S NEW ENGLAND AVE</c:v>
                </c:pt>
                <c:pt idx="28202">
                  <c:v>051XX S SPRINGFIELD AVE</c:v>
                </c:pt>
                <c:pt idx="28203">
                  <c:v>052XX N FOREST GLEN AVE</c:v>
                </c:pt>
                <c:pt idx="28204">
                  <c:v>052XX N KENNEDY EXPY OB</c:v>
                </c:pt>
                <c:pt idx="28205">
                  <c:v>052XX N NEW ENGLAND AVE</c:v>
                </c:pt>
                <c:pt idx="28206">
                  <c:v>052XX N RIVERS EDGE TER</c:v>
                </c:pt>
                <c:pt idx="28207">
                  <c:v>052XX W BELLE PLAINE AV</c:v>
                </c:pt>
                <c:pt idx="28208">
                  <c:v>052XX W BLOOMINGDALE AV</c:v>
                </c:pt>
                <c:pt idx="28209">
                  <c:v>052XX W WASHINGTON BLVD</c:v>
                </c:pt>
                <c:pt idx="28210">
                  <c:v>053XX N BOWMANVILLE AVE</c:v>
                </c:pt>
                <c:pt idx="28211">
                  <c:v>053XX S NEW ENGLAND AVE</c:v>
                </c:pt>
                <c:pt idx="28212">
                  <c:v>053XX S SPRINGFIELD AVE</c:v>
                </c:pt>
                <c:pt idx="28213">
                  <c:v>054XX N FOREST GLEN AVE</c:v>
                </c:pt>
                <c:pt idx="28214">
                  <c:v>054XX N KENNEDY EXPY IB</c:v>
                </c:pt>
                <c:pt idx="28215">
                  <c:v>054XX N NEW ENGLAND AVE</c:v>
                </c:pt>
                <c:pt idx="28216">
                  <c:v>054XX W BLOOMINGDALE AV</c:v>
                </c:pt>
                <c:pt idx="28217">
                  <c:v>054XX W WASHINGTON BLVD</c:v>
                </c:pt>
                <c:pt idx="28218">
                  <c:v>055XX S NARRAGANSETT AV</c:v>
                </c:pt>
                <c:pt idx="28219">
                  <c:v>055XX S NEW ENGLAND AVE</c:v>
                </c:pt>
                <c:pt idx="28220">
                  <c:v>055XX S SPRINGFIELD AVE</c:v>
                </c:pt>
                <c:pt idx="28221">
                  <c:v>056XX N FOREST GLEN AVE</c:v>
                </c:pt>
                <c:pt idx="28222">
                  <c:v>056XX W BELLE PLAINE AV</c:v>
                </c:pt>
                <c:pt idx="28223">
                  <c:v>056XX W BLOOMINGDALE AV</c:v>
                </c:pt>
                <c:pt idx="28224">
                  <c:v>056XX W WASHINGTON BLVD</c:v>
                </c:pt>
                <c:pt idx="28225">
                  <c:v>057XX N CENTRAL PARK AV</c:v>
                </c:pt>
                <c:pt idx="28226">
                  <c:v>057XX S NARRAGANSETT AV</c:v>
                </c:pt>
                <c:pt idx="28227">
                  <c:v>057XX S NEW ENGLAND AVE</c:v>
                </c:pt>
                <c:pt idx="28228">
                  <c:v>057XX S SPRINGFIELD AVE</c:v>
                </c:pt>
                <c:pt idx="28229">
                  <c:v>057XX S STONY ISLAND AV</c:v>
                </c:pt>
                <c:pt idx="28230">
                  <c:v>058XX N EAST CIRCLE AVE</c:v>
                </c:pt>
                <c:pt idx="28231">
                  <c:v>058XX N FOREST GLEN AVE</c:v>
                </c:pt>
                <c:pt idx="28232">
                  <c:v>058XX N WEST CIRCLE AVE</c:v>
                </c:pt>
                <c:pt idx="28233">
                  <c:v>058XX S CENTRAL PARK AV</c:v>
                </c:pt>
                <c:pt idx="28234">
                  <c:v>058XX W BELLE PLAINE AV</c:v>
                </c:pt>
                <c:pt idx="28235">
                  <c:v>058XX W BLOOMINGDALE AV</c:v>
                </c:pt>
                <c:pt idx="28236">
                  <c:v>058XX W WASHINGTON BLVD</c:v>
                </c:pt>
                <c:pt idx="28237">
                  <c:v>059XX N CENTRAL PARK AV</c:v>
                </c:pt>
                <c:pt idx="28238">
                  <c:v>059XX S NARRAGANSETT AV</c:v>
                </c:pt>
                <c:pt idx="28239">
                  <c:v>059XX S NEW ENGLAND AVE</c:v>
                </c:pt>
                <c:pt idx="28240">
                  <c:v>059XX S SPRINGFIELD AVE</c:v>
                </c:pt>
                <c:pt idx="28241">
                  <c:v>059XX S STONY ISLAND AV</c:v>
                </c:pt>
                <c:pt idx="28242">
                  <c:v>060XX N CENTRAL PARK AV</c:v>
                </c:pt>
                <c:pt idx="28243">
                  <c:v>060XX S NARRAGANSETT AV</c:v>
                </c:pt>
                <c:pt idx="28244">
                  <c:v>060XX S NEW ENGLAND AVE</c:v>
                </c:pt>
                <c:pt idx="28245">
                  <c:v>060XX S SPRINGFIELD AVE</c:v>
                </c:pt>
                <c:pt idx="28246">
                  <c:v>060XX S STONY ISLAND AV</c:v>
                </c:pt>
                <c:pt idx="28247">
                  <c:v>061XX N FOREST GLEN AVE</c:v>
                </c:pt>
                <c:pt idx="28248">
                  <c:v>061XX N SPRINGFIELD AVE</c:v>
                </c:pt>
                <c:pt idx="28249">
                  <c:v>061XX S CENTRAL PARK AV</c:v>
                </c:pt>
                <c:pt idx="28250">
                  <c:v>061XX S ST LAWRENCE AVE</c:v>
                </c:pt>
                <c:pt idx="28251">
                  <c:v>061XX W BLOOMINGDALE AV</c:v>
                </c:pt>
                <c:pt idx="28252">
                  <c:v>062XX N CENTRAL PARK AV</c:v>
                </c:pt>
                <c:pt idx="28253">
                  <c:v>062XX S NARRAGANSETT AV</c:v>
                </c:pt>
                <c:pt idx="28254">
                  <c:v>062XX S NEW ENGLAND AVE</c:v>
                </c:pt>
                <c:pt idx="28255">
                  <c:v>062XX S RICHMOND STREET</c:v>
                </c:pt>
                <c:pt idx="28256">
                  <c:v>062XX S SPRINGFIELD AVE</c:v>
                </c:pt>
                <c:pt idx="28257">
                  <c:v>062XX S STONY ISLAND AV</c:v>
                </c:pt>
                <c:pt idx="28258">
                  <c:v>062XX W KENNEDY EXPY IB</c:v>
                </c:pt>
                <c:pt idx="28259">
                  <c:v>063XX N SPRINGFIELD AVE</c:v>
                </c:pt>
                <c:pt idx="28260">
                  <c:v>063XX S CENTRAL PARK AV</c:v>
                </c:pt>
                <c:pt idx="28261">
                  <c:v>063XX S ST LAWRENCE AVE</c:v>
                </c:pt>
                <c:pt idx="28262">
                  <c:v>063XX W BLOOMINGDALE AV</c:v>
                </c:pt>
                <c:pt idx="28263">
                  <c:v>064XX S NARRAGANSETT AV</c:v>
                </c:pt>
                <c:pt idx="28264">
                  <c:v>064XX S NEW ENGLAND AVE</c:v>
                </c:pt>
                <c:pt idx="28265">
                  <c:v>064XX S SPRINGFIELD AVE</c:v>
                </c:pt>
                <c:pt idx="28266">
                  <c:v>064XX S STONY ISLAND AV</c:v>
                </c:pt>
                <c:pt idx="28267">
                  <c:v>064XX W KENNEDY EXPY IB</c:v>
                </c:pt>
                <c:pt idx="28268">
                  <c:v>065XX N PONCHARTRAIN BL</c:v>
                </c:pt>
                <c:pt idx="28269">
                  <c:v>065XX N PONCHARTRAIN BV</c:v>
                </c:pt>
                <c:pt idx="28270">
                  <c:v>065XX S CENTRAL PARK AV</c:v>
                </c:pt>
                <c:pt idx="28271">
                  <c:v>065XX S ST LAWRENCE AVE</c:v>
                </c:pt>
                <c:pt idx="28272">
                  <c:v>066XX S SPRINGFIELD AVE</c:v>
                </c:pt>
                <c:pt idx="28273">
                  <c:v>066XX S STONY ISLAND AV</c:v>
                </c:pt>
                <c:pt idx="28274">
                  <c:v>066XX W KENNEDY EXPY OB</c:v>
                </c:pt>
                <c:pt idx="28275">
                  <c:v>067XX S MARQUETTE RD XR</c:v>
                </c:pt>
                <c:pt idx="28276">
                  <c:v>067XX S ST LAWRENCE AVE</c:v>
                </c:pt>
                <c:pt idx="28277">
                  <c:v>067XX W BLOOMINGDALE AV</c:v>
                </c:pt>
                <c:pt idx="28278">
                  <c:v>068XX S MARQUETTE RD ER</c:v>
                </c:pt>
                <c:pt idx="28279">
                  <c:v>068XX S SPRINGFIELD AVE</c:v>
                </c:pt>
                <c:pt idx="28280">
                  <c:v>068XX S ST. LAWRENCE AV</c:v>
                </c:pt>
                <c:pt idx="28281">
                  <c:v>068XX S STONY ISLAND AV</c:v>
                </c:pt>
                <c:pt idx="28282">
                  <c:v>069XX S ST LAWRENCE AVE</c:v>
                </c:pt>
                <c:pt idx="28283">
                  <c:v>069XX W SHAKESPEARE AVE</c:v>
                </c:pt>
                <c:pt idx="28284">
                  <c:v>070XX S CENTRAL PARK AV</c:v>
                </c:pt>
                <c:pt idx="28285">
                  <c:v>070XX S ST LAWRENCE AVE</c:v>
                </c:pt>
                <c:pt idx="28286">
                  <c:v>071XX S MARSHFIELD  AVE</c:v>
                </c:pt>
                <c:pt idx="28287">
                  <c:v>071XX S SPRINGFIELD AVE</c:v>
                </c:pt>
                <c:pt idx="28288">
                  <c:v>071XX S STONY ISLAND AV</c:v>
                </c:pt>
                <c:pt idx="28289">
                  <c:v>072XX S CENTRAL PARK AV</c:v>
                </c:pt>
                <c:pt idx="28290">
                  <c:v>072XX S ST LAWRENCE AVE</c:v>
                </c:pt>
                <c:pt idx="28291">
                  <c:v>072XX W NORTH SHORE AVE</c:v>
                </c:pt>
                <c:pt idx="28292">
                  <c:v>073XX S STONY ISLAND AV</c:v>
                </c:pt>
                <c:pt idx="28293">
                  <c:v>073XX W KENNEDY EXPY OB</c:v>
                </c:pt>
                <c:pt idx="28294">
                  <c:v>074XX S ST LAWRENCE AVE</c:v>
                </c:pt>
                <c:pt idx="28295">
                  <c:v>075XX S SPRINGFIELD AVE</c:v>
                </c:pt>
                <c:pt idx="28296">
                  <c:v>075XX S STONY ISLAND AV</c:v>
                </c:pt>
                <c:pt idx="28297">
                  <c:v>076XX S ST LAWRENCE AVE</c:v>
                </c:pt>
                <c:pt idx="28298">
                  <c:v>077XX S SPRINGFIELD AVE</c:v>
                </c:pt>
                <c:pt idx="28299">
                  <c:v>077XX S STONY ISLAND AV</c:v>
                </c:pt>
                <c:pt idx="28300">
                  <c:v>077XX S STONY ISLAND SD</c:v>
                </c:pt>
                <c:pt idx="28301">
                  <c:v>078XX S ST LAWRENCE AVE</c:v>
                </c:pt>
                <c:pt idx="28302">
                  <c:v>079XX S SPRINGFIELD AVE</c:v>
                </c:pt>
                <c:pt idx="28303">
                  <c:v>079XX S STONY ISLAND AV</c:v>
                </c:pt>
                <c:pt idx="28304">
                  <c:v>079XX W KENNEDY EXPY OB</c:v>
                </c:pt>
                <c:pt idx="28305">
                  <c:v>080XX S SPRINGFIELD AVE</c:v>
                </c:pt>
                <c:pt idx="28306">
                  <c:v>080XX S STONY ISLAND AV</c:v>
                </c:pt>
                <c:pt idx="28307">
                  <c:v>081XX S CENTRAL PARK AV</c:v>
                </c:pt>
                <c:pt idx="28308">
                  <c:v>081XX S PRAIRIE PARK PL</c:v>
                </c:pt>
                <c:pt idx="28309">
                  <c:v>081XX S ST LAWRENCE AVE</c:v>
                </c:pt>
                <c:pt idx="28310">
                  <c:v>082XX S SPRINGFIELD AVE</c:v>
                </c:pt>
                <c:pt idx="28311">
                  <c:v>082XX S STONY ISLAND AV</c:v>
                </c:pt>
                <c:pt idx="28312">
                  <c:v>083XX S ST LAWRENCE AVE</c:v>
                </c:pt>
                <c:pt idx="28313">
                  <c:v>084XX S SPRINGFIELD AVE</c:v>
                </c:pt>
                <c:pt idx="28314">
                  <c:v>084XX S STONY ISLAND AV</c:v>
                </c:pt>
                <c:pt idx="28315">
                  <c:v>084XX W KENNEDY EXPY IB</c:v>
                </c:pt>
                <c:pt idx="28316">
                  <c:v>085XX S ST LAWRENCE AVE</c:v>
                </c:pt>
                <c:pt idx="28317">
                  <c:v>086XX S STONY ISLAND AV</c:v>
                </c:pt>
                <c:pt idx="28318">
                  <c:v>087XX S ST LAWRENCE AVE</c:v>
                </c:pt>
                <c:pt idx="28319">
                  <c:v>088XX S STONY ISLAND AV</c:v>
                </c:pt>
                <c:pt idx="28320">
                  <c:v>089XX S ST LAWRENCE AVE</c:v>
                </c:pt>
                <c:pt idx="28321">
                  <c:v>090XX S ST LAWRENCE AVE</c:v>
                </c:pt>
                <c:pt idx="28322">
                  <c:v>091XX S STONY ISLAND AV</c:v>
                </c:pt>
                <c:pt idx="28323">
                  <c:v>092XX S ST LAWRENCE AVE</c:v>
                </c:pt>
                <c:pt idx="28324">
                  <c:v>093XX S STONY ISLAND AV</c:v>
                </c:pt>
                <c:pt idx="28325">
                  <c:v>094XX S ST LAWRENCE AVE</c:v>
                </c:pt>
                <c:pt idx="28326">
                  <c:v>095XX S STONY ISLAND AV</c:v>
                </c:pt>
                <c:pt idx="28327">
                  <c:v>099XX S CONFIDENTIAL ST</c:v>
                </c:pt>
                <c:pt idx="28328">
                  <c:v>100XX S INDIANAPOLIS AV</c:v>
                </c:pt>
                <c:pt idx="28329">
                  <c:v>100XX S ST LAWRENCE AVE</c:v>
                </c:pt>
                <c:pt idx="28330">
                  <c:v>101XX S SPRINGFIELD AVE</c:v>
                </c:pt>
                <c:pt idx="28331">
                  <c:v>101XX S STONY ISLAND AV</c:v>
                </c:pt>
                <c:pt idx="28332">
                  <c:v>102XX S INDIANAPOLIS AV</c:v>
                </c:pt>
                <c:pt idx="28333">
                  <c:v>102XX S ST LAWRENCE AVE</c:v>
                </c:pt>
                <c:pt idx="28334">
                  <c:v>103XX S SPRINGFIELD AVE</c:v>
                </c:pt>
                <c:pt idx="28335">
                  <c:v>103XX S STONY ISLAND AV</c:v>
                </c:pt>
                <c:pt idx="28336">
                  <c:v>104XX S CENTRAL PARK AV</c:v>
                </c:pt>
                <c:pt idx="28337">
                  <c:v>104XX S INDIANAPOLIS AV</c:v>
                </c:pt>
                <c:pt idx="28338">
                  <c:v>105XX S SPRINGFIELD AVE</c:v>
                </c:pt>
                <c:pt idx="28339">
                  <c:v>107XX S SPRINGFIELD AVE</c:v>
                </c:pt>
                <c:pt idx="28340">
                  <c:v>108XX S CENTRAL PARK AV</c:v>
                </c:pt>
                <c:pt idx="28341">
                  <c:v>109XX S SPRINGFIELD AVE</c:v>
                </c:pt>
                <c:pt idx="28342">
                  <c:v>110XX S SPRINGFIELD AVE</c:v>
                </c:pt>
                <c:pt idx="28343">
                  <c:v>110XX S STONY ISLAND AV</c:v>
                </c:pt>
                <c:pt idx="28344">
                  <c:v>111XX S CENTRAL PARK AV</c:v>
                </c:pt>
                <c:pt idx="28345">
                  <c:v>111XX S ST LAWRENCE AVE</c:v>
                </c:pt>
                <c:pt idx="28346">
                  <c:v>112XX S STONY ISLAND AV</c:v>
                </c:pt>
                <c:pt idx="28347">
                  <c:v>113XX S CENTRAL PARK AV</c:v>
                </c:pt>
                <c:pt idx="28348">
                  <c:v>113XX S FORRESTVILLE AV</c:v>
                </c:pt>
                <c:pt idx="28349">
                  <c:v>113XX S ST LAWRENCE AVE</c:v>
                </c:pt>
                <c:pt idx="28350">
                  <c:v>114XX S 111TH ST I57 XR</c:v>
                </c:pt>
                <c:pt idx="28351">
                  <c:v>115XX S CENTRAL PARK AV</c:v>
                </c:pt>
                <c:pt idx="28352">
                  <c:v>116XX S STONY ISLAND AV</c:v>
                </c:pt>
                <c:pt idx="28353">
                  <c:v>118XX S STONY ISLAND AV</c:v>
                </c:pt>
                <c:pt idx="28354">
                  <c:v>121XX S STONY ISLAND AV</c:v>
                </c:pt>
                <c:pt idx="28355">
                  <c:v>125XX S STONY ISLAND AV</c:v>
                </c:pt>
                <c:pt idx="28356">
                  <c:v>129XX S STONY ISLAND AV</c:v>
                </c:pt>
                <c:pt idx="28357">
                  <c:v>130XX S STONY ISLAND AV</c:v>
                </c:pt>
                <c:pt idx="28358">
                  <c:v>131XX S FORRESTVILLE AV</c:v>
                </c:pt>
                <c:pt idx="28359">
                  <c:v>131XX S ST LAWRENCE AVE</c:v>
                </c:pt>
                <c:pt idx="28360">
                  <c:v>133XX S ST LAWRENCE AVE</c:v>
                </c:pt>
                <c:pt idx="28361">
                  <c:v>0000X N LAKE SHORE DR NB</c:v>
                </c:pt>
                <c:pt idx="28362">
                  <c:v>0000X S INTERSTICHEL WAY</c:v>
                </c:pt>
                <c:pt idx="28363">
                  <c:v>0000X S LAKE SHORE DR SB</c:v>
                </c:pt>
                <c:pt idx="28364">
                  <c:v>0000X W CHECKPOINT 7A ST</c:v>
                </c:pt>
                <c:pt idx="28365">
                  <c:v>0000X W PARKING LOT A ST</c:v>
                </c:pt>
                <c:pt idx="28366">
                  <c:v>0000X W PARKING LOT C ST</c:v>
                </c:pt>
                <c:pt idx="28367">
                  <c:v>0000X W PARKING LOT E ST</c:v>
                </c:pt>
                <c:pt idx="28368">
                  <c:v>0000X W PARKING LOT G ST</c:v>
                </c:pt>
                <c:pt idx="28369">
                  <c:v>001XX E LOWER HUBBARD ST</c:v>
                </c:pt>
                <c:pt idx="28370">
                  <c:v>001XX N LAKE SHORE DR SB</c:v>
                </c:pt>
                <c:pt idx="28371">
                  <c:v>001XX N WASHINGTON BL ER</c:v>
                </c:pt>
                <c:pt idx="28372">
                  <c:v>001XX S LAKE SHORE DR NB</c:v>
                </c:pt>
                <c:pt idx="28373">
                  <c:v>001XX W BISHOP FORD EXPY</c:v>
                </c:pt>
                <c:pt idx="28374">
                  <c:v>002XX N LAKE SHORE DR NB</c:v>
                </c:pt>
                <c:pt idx="28375">
                  <c:v>002XX N LOWER STETSON AV</c:v>
                </c:pt>
                <c:pt idx="28376">
                  <c:v>002XX S LAKE SHORE DR SB</c:v>
                </c:pt>
                <c:pt idx="28377">
                  <c:v>003XX N CENTRAL PARK AVE</c:v>
                </c:pt>
                <c:pt idx="28378">
                  <c:v>003XX N LAKE SHORE DR SB</c:v>
                </c:pt>
                <c:pt idx="28379">
                  <c:v>003XX N LOWER WABASH AVE</c:v>
                </c:pt>
                <c:pt idx="28380">
                  <c:v>003XX S LAKE SHORE DR NB</c:v>
                </c:pt>
                <c:pt idx="28381">
                  <c:v>004XX N LAKE SHORE DR NB</c:v>
                </c:pt>
                <c:pt idx="28382">
                  <c:v>004XX S CENTRAL PARK AVE</c:v>
                </c:pt>
                <c:pt idx="28383">
                  <c:v>004XX S LAKE SHORE DR SB</c:v>
                </c:pt>
                <c:pt idx="28384">
                  <c:v>005XX N CENTRAL PARK AVE</c:v>
                </c:pt>
                <c:pt idx="28385">
                  <c:v>005XX N LAKE SHORE DR SB</c:v>
                </c:pt>
                <c:pt idx="28386">
                  <c:v>005XX S LAKE SHORE DR NB</c:v>
                </c:pt>
                <c:pt idx="28387">
                  <c:v>006XX N LAKE SHORE DR NB</c:v>
                </c:pt>
                <c:pt idx="28388">
                  <c:v>006XX S CENTRAL PARK AVE</c:v>
                </c:pt>
                <c:pt idx="28389">
                  <c:v>006XX S LAKE SHORE DR SB</c:v>
                </c:pt>
                <c:pt idx="28390">
                  <c:v>007XX N CENTRAL PARK AVE</c:v>
                </c:pt>
                <c:pt idx="28391">
                  <c:v>007XX N LAKE SHORE DR SB</c:v>
                </c:pt>
                <c:pt idx="28392">
                  <c:v>008XX E DREXEL SQUARE DR</c:v>
                </c:pt>
                <c:pt idx="28393">
                  <c:v>008XX E MIDWAY PLAISANCE</c:v>
                </c:pt>
                <c:pt idx="28394">
                  <c:v>008XX N LAKE SHORE DR NB</c:v>
                </c:pt>
                <c:pt idx="28395">
                  <c:v>008XX S CENTRAL PARK AVE</c:v>
                </c:pt>
                <c:pt idx="28396">
                  <c:v>008XX W BELLE PLAINE AVE</c:v>
                </c:pt>
                <c:pt idx="28397">
                  <c:v>009XX N CENTRAL PARK AVE</c:v>
                </c:pt>
                <c:pt idx="28398">
                  <c:v>010XX N CENTRAL PARK AVE</c:v>
                </c:pt>
                <c:pt idx="28399">
                  <c:v>010XX N LAKE SHORE DR SB</c:v>
                </c:pt>
                <c:pt idx="28400">
                  <c:v>010XX S DAN RYAN EXPY IB</c:v>
                </c:pt>
                <c:pt idx="28401">
                  <c:v>010XX S DAN RYAN EXPY OB</c:v>
                </c:pt>
                <c:pt idx="28402">
                  <c:v>011XX E MIDWAY PLAISANCE</c:v>
                </c:pt>
                <c:pt idx="28403">
                  <c:v>011XX N LAKE SHORE DR NB</c:v>
                </c:pt>
                <c:pt idx="28404">
                  <c:v>011XX S CENTRAL PARK AVE</c:v>
                </c:pt>
                <c:pt idx="28405">
                  <c:v>012XX N CENTRAL PARK AVE</c:v>
                </c:pt>
                <c:pt idx="28406">
                  <c:v>012XX N LAKE SHORE DR SB</c:v>
                </c:pt>
                <c:pt idx="28407">
                  <c:v>012XX S DAN RYAN EXPY IB</c:v>
                </c:pt>
                <c:pt idx="28408">
                  <c:v>012XX S DAN RYAN EXPY OB</c:v>
                </c:pt>
                <c:pt idx="28409">
                  <c:v>013XX E MIDWAY PLAISANCE</c:v>
                </c:pt>
                <c:pt idx="28410">
                  <c:v>013XX N LAKE SHORE DR NB</c:v>
                </c:pt>
                <c:pt idx="28411">
                  <c:v>013XX S CENTRAL PARK AVE</c:v>
                </c:pt>
                <c:pt idx="28412">
                  <c:v>013XX S MUSEUM CAMPUS DR</c:v>
                </c:pt>
                <c:pt idx="28413">
                  <c:v>013XX S MUSUEM CAMPUS DR</c:v>
                </c:pt>
                <c:pt idx="28414">
                  <c:v>013XX W BELLE PLAINE AVE</c:v>
                </c:pt>
                <c:pt idx="28415">
                  <c:v>014XX N CENTRAL PARK AVE</c:v>
                </c:pt>
                <c:pt idx="28416">
                  <c:v>014XX N LAKE SHORE DR SB</c:v>
                </c:pt>
                <c:pt idx="28417">
                  <c:v>015XX E MIDWAY PLAISANCE</c:v>
                </c:pt>
                <c:pt idx="28418">
                  <c:v>015XX N LAKE SHORE DR NB</c:v>
                </c:pt>
                <c:pt idx="28419">
                  <c:v>015XX S CENTRAL PARK AVE</c:v>
                </c:pt>
                <c:pt idx="28420">
                  <c:v>015XX S MUSEUM CAMPUS DR</c:v>
                </c:pt>
                <c:pt idx="28421">
                  <c:v>015XX W BELLE PLAINE AVE</c:v>
                </c:pt>
                <c:pt idx="28422">
                  <c:v>016XX N CENTRAL PARK AVE</c:v>
                </c:pt>
                <c:pt idx="28423">
                  <c:v>016XX N LAKE SHORE DR SB</c:v>
                </c:pt>
                <c:pt idx="28424">
                  <c:v>017XX N LAKE SHORE DR NB</c:v>
                </c:pt>
                <c:pt idx="28425">
                  <c:v>017XX N NARRAGANSETT AVE</c:v>
                </c:pt>
                <c:pt idx="28426">
                  <c:v>017XX S CENTRAL PARK AVE</c:v>
                </c:pt>
                <c:pt idx="28427">
                  <c:v>017XX S MUSEUM CAMPUS DR</c:v>
                </c:pt>
                <c:pt idx="28428">
                  <c:v>017XX W BELLE PLAINE AVE</c:v>
                </c:pt>
                <c:pt idx="28429">
                  <c:v>017XX W BLOOMINGDALE AVE</c:v>
                </c:pt>
                <c:pt idx="28430">
                  <c:v>018XX N CENTRAL PARK AVE</c:v>
                </c:pt>
                <c:pt idx="28431">
                  <c:v>018XX N LAKE SHORE DR SB</c:v>
                </c:pt>
                <c:pt idx="28432">
                  <c:v>018XX S DAN RYAN EXPY IB</c:v>
                </c:pt>
                <c:pt idx="28433">
                  <c:v>019XX N LAKE SHORE DR NB</c:v>
                </c:pt>
                <c:pt idx="28434">
                  <c:v>019XX N NARRAGANSETT AVE</c:v>
                </c:pt>
                <c:pt idx="28435">
                  <c:v>019XX S CENTRAL PARK AVE</c:v>
                </c:pt>
                <c:pt idx="28436">
                  <c:v>019XX W BELLE PLAINE AVE</c:v>
                </c:pt>
                <c:pt idx="28437">
                  <c:v>019XX W BLOOMINGDALE AVE</c:v>
                </c:pt>
                <c:pt idx="28438">
                  <c:v>020XX N LAKE SHORE DR NB</c:v>
                </c:pt>
                <c:pt idx="28439">
                  <c:v>020XX N NARRAGANSETT AVE</c:v>
                </c:pt>
                <c:pt idx="28440">
                  <c:v>020XX S CENTRAL PARK AVE</c:v>
                </c:pt>
                <c:pt idx="28441">
                  <c:v>020XX W BELLE PLAINE AVE</c:v>
                </c:pt>
                <c:pt idx="28442">
                  <c:v>021XX N CENTRAL PARK AVE</c:v>
                </c:pt>
                <c:pt idx="28443">
                  <c:v>022XX N LAKE SHORE DR NB</c:v>
                </c:pt>
                <c:pt idx="28444">
                  <c:v>022XX N NARRAGANSETT AVE</c:v>
                </c:pt>
                <c:pt idx="28445">
                  <c:v>022XX S CENTRAL PARK AVE</c:v>
                </c:pt>
                <c:pt idx="28446">
                  <c:v>022XX S COTTAGE GROVE AV</c:v>
                </c:pt>
                <c:pt idx="28447">
                  <c:v>022XX W BELLE PLAINE AVE</c:v>
                </c:pt>
                <c:pt idx="28448">
                  <c:v>022XX W BLOOMINGDALE AVE</c:v>
                </c:pt>
                <c:pt idx="28449">
                  <c:v>023XX N CENTRAL PARK AVE</c:v>
                </c:pt>
                <c:pt idx="28450">
                  <c:v>023XX N FULLERTON AV JFK</c:v>
                </c:pt>
                <c:pt idx="28451">
                  <c:v>023XX N LAKE SHORE DR SB</c:v>
                </c:pt>
                <c:pt idx="28452">
                  <c:v>024XX N LAKE SHORE DR NB</c:v>
                </c:pt>
                <c:pt idx="28453">
                  <c:v>024XX N NARRAGANSETT AVE</c:v>
                </c:pt>
                <c:pt idx="28454">
                  <c:v>024XX S CENTRAL PARK AVE</c:v>
                </c:pt>
                <c:pt idx="28455">
                  <c:v>024XX W BELLE PLAINE AVE</c:v>
                </c:pt>
                <c:pt idx="28456">
                  <c:v>024XX W BLOOMINGDALE AVE</c:v>
                </c:pt>
                <c:pt idx="28457">
                  <c:v>025XX N CENTRAL PARK AVE</c:v>
                </c:pt>
                <c:pt idx="28458">
                  <c:v>025XX N LAKE SHORE DR SB</c:v>
                </c:pt>
                <c:pt idx="28459">
                  <c:v>025XX S LAKE SHORE DR NB</c:v>
                </c:pt>
                <c:pt idx="28460">
                  <c:v>026XX N LAKE SHORE DR NB</c:v>
                </c:pt>
                <c:pt idx="28461">
                  <c:v>026XX N NARRAGANSETT AVE</c:v>
                </c:pt>
                <c:pt idx="28462">
                  <c:v>026XX S CENTRAL PARK AVE</c:v>
                </c:pt>
                <c:pt idx="28463">
                  <c:v>026XX S LAKE SHORE DR SB</c:v>
                </c:pt>
                <c:pt idx="28464">
                  <c:v>026XX W BLOOMINGDALE AVE</c:v>
                </c:pt>
                <c:pt idx="28465">
                  <c:v>026XX W Bloomingdale Ave</c:v>
                </c:pt>
                <c:pt idx="28466">
                  <c:v>027XX N CENTRAL PARK AVE</c:v>
                </c:pt>
                <c:pt idx="28467">
                  <c:v>027XX S LAKE SHORE DR NB</c:v>
                </c:pt>
                <c:pt idx="28468">
                  <c:v>028XX N COMMONWEALTH AVE</c:v>
                </c:pt>
                <c:pt idx="28469">
                  <c:v>028XX N LAKE SHORE DR NB</c:v>
                </c:pt>
                <c:pt idx="28470">
                  <c:v>028XX N NARRAGANSETT AVE</c:v>
                </c:pt>
                <c:pt idx="28471">
                  <c:v>028XX S CENTRAL PARK AVE</c:v>
                </c:pt>
                <c:pt idx="28472">
                  <c:v>028XX S LAKE SHORE DR SB</c:v>
                </c:pt>
                <c:pt idx="28473">
                  <c:v>028XX W BELLE PLAINE AVE</c:v>
                </c:pt>
                <c:pt idx="28474">
                  <c:v>028XX W BLOOMINGDALE AVE</c:v>
                </c:pt>
                <c:pt idx="28475">
                  <c:v>029XX N CENTRAL PARK AVE</c:v>
                </c:pt>
                <c:pt idx="28476">
                  <c:v>029XX N LAKE SHORE DR SB</c:v>
                </c:pt>
                <c:pt idx="28477">
                  <c:v>029XX S LAKE SHORE DR NB</c:v>
                </c:pt>
                <c:pt idx="28478">
                  <c:v>030XX N CENTRAL PARK AVE</c:v>
                </c:pt>
                <c:pt idx="28479">
                  <c:v>030XX N LAKE SHORE DR SB</c:v>
                </c:pt>
                <c:pt idx="28480">
                  <c:v>030XX S DAN RYAN EXPY OB</c:v>
                </c:pt>
                <c:pt idx="28481">
                  <c:v>030XX S LAKE SHORE DR NB</c:v>
                </c:pt>
                <c:pt idx="28482">
                  <c:v>031XX N LAKE SHORE DR NB</c:v>
                </c:pt>
                <c:pt idx="28483">
                  <c:v>031XX N NARRAGANSETT AVE</c:v>
                </c:pt>
                <c:pt idx="28484">
                  <c:v>031XX S CENTRAL PARK AVE</c:v>
                </c:pt>
                <c:pt idx="28485">
                  <c:v>031XX S DAN RYAN XPRS OB</c:v>
                </c:pt>
                <c:pt idx="28486">
                  <c:v>031XX S LAKE SHORE DR SB</c:v>
                </c:pt>
                <c:pt idx="28487">
                  <c:v>031XX W BELLE PLAINE AVE</c:v>
                </c:pt>
                <c:pt idx="28488">
                  <c:v>031XX W BLOOMINGDALE AVE</c:v>
                </c:pt>
                <c:pt idx="28489">
                  <c:v>032XX N CENTRAL PARK AVE</c:v>
                </c:pt>
                <c:pt idx="28490">
                  <c:v>032XX N LAKE SHORE DR SB</c:v>
                </c:pt>
                <c:pt idx="28491">
                  <c:v>032XX S LAKE SHORE DR NB</c:v>
                </c:pt>
                <c:pt idx="28492">
                  <c:v>033XX N LAKE SHORE DR NB</c:v>
                </c:pt>
                <c:pt idx="28493">
                  <c:v>033XX N NARRAGANSETT AVE</c:v>
                </c:pt>
                <c:pt idx="28494">
                  <c:v>033XX S COTTAGE GROVE AV</c:v>
                </c:pt>
                <c:pt idx="28495">
                  <c:v>033XX S LAKE SHORE DR SB</c:v>
                </c:pt>
                <c:pt idx="28496">
                  <c:v>033XX W BELLE PLAINE AVE</c:v>
                </c:pt>
                <c:pt idx="28497">
                  <c:v>033XX W BLOOMINGDALE AVE</c:v>
                </c:pt>
                <c:pt idx="28498">
                  <c:v>034XX N CENTRAL PARK AVE</c:v>
                </c:pt>
                <c:pt idx="28499">
                  <c:v>034XX N LAKE SHORE DR SB</c:v>
                </c:pt>
                <c:pt idx="28500">
                  <c:v>034XX S LAKE SHORE DR NB</c:v>
                </c:pt>
                <c:pt idx="28501">
                  <c:v>035XX N LAKE SHORE DR NB</c:v>
                </c:pt>
                <c:pt idx="28502">
                  <c:v>035XX N NARRAGANSETT AVE</c:v>
                </c:pt>
                <c:pt idx="28503">
                  <c:v>035XX N RECREATION DR XR</c:v>
                </c:pt>
                <c:pt idx="28504">
                  <c:v>035XX S COTTAGE GROVE AV</c:v>
                </c:pt>
                <c:pt idx="28505">
                  <c:v>035XX S DAN RYAN XPRS IB</c:v>
                </c:pt>
                <c:pt idx="28506">
                  <c:v>035XX S DAN RYAN XPRS OB</c:v>
                </c:pt>
                <c:pt idx="28507">
                  <c:v>035XX S LAKE SHORE DR SB</c:v>
                </c:pt>
                <c:pt idx="28508">
                  <c:v>035XX W BELLE PLAINE AVE</c:v>
                </c:pt>
                <c:pt idx="28509">
                  <c:v>035XX W BLOOMINGDALE AVE</c:v>
                </c:pt>
                <c:pt idx="28510">
                  <c:v>036XX N CENTRAL PARK AVE</c:v>
                </c:pt>
                <c:pt idx="28511">
                  <c:v>036XX N LAKE SHORE DR SB</c:v>
                </c:pt>
                <c:pt idx="28512">
                  <c:v>036XX S LAKE SHORE DR NB</c:v>
                </c:pt>
                <c:pt idx="28513">
                  <c:v>037XX N LAKE SHORE DR NB</c:v>
                </c:pt>
                <c:pt idx="28514">
                  <c:v>037XX N NARRAGANSETT AVE</c:v>
                </c:pt>
                <c:pt idx="28515">
                  <c:v>037XX S COTTAGE GROVE AV</c:v>
                </c:pt>
                <c:pt idx="28516">
                  <c:v>037XX S LAKE SHORE DR SB</c:v>
                </c:pt>
                <c:pt idx="28517">
                  <c:v>037XX W BELLE PLAINE AVE</c:v>
                </c:pt>
                <c:pt idx="28518">
                  <c:v>038XX N CENTRAL PARK AVE</c:v>
                </c:pt>
                <c:pt idx="28519">
                  <c:v>038XX S LAKE SHORE DR NB</c:v>
                </c:pt>
                <c:pt idx="28520">
                  <c:v>039XX N LAKE SHORE DR NB</c:v>
                </c:pt>
                <c:pt idx="28521">
                  <c:v>039XX N NARRAGANSETT AVE</c:v>
                </c:pt>
                <c:pt idx="28522">
                  <c:v>039XX S COTTAGE GROVE AV</c:v>
                </c:pt>
                <c:pt idx="28523">
                  <c:v>039XX S DAN RYAN XPRS IB</c:v>
                </c:pt>
                <c:pt idx="28524">
                  <c:v>039XX S LAKE SHORE DR SB</c:v>
                </c:pt>
                <c:pt idx="28525">
                  <c:v>039XX W BELLE PLAINE AVE</c:v>
                </c:pt>
                <c:pt idx="28526">
                  <c:v>040XX N LAKE SHORE DR NB</c:v>
                </c:pt>
                <c:pt idx="28527">
                  <c:v>040XX N NARRAGANSETT AVE</c:v>
                </c:pt>
                <c:pt idx="28528">
                  <c:v>040XX S COTTAGE GROVE AV</c:v>
                </c:pt>
                <c:pt idx="28529">
                  <c:v>040XX S DAN RYAN XPRS IB</c:v>
                </c:pt>
                <c:pt idx="28530">
                  <c:v>040XX S LAKE SHORE DR SB</c:v>
                </c:pt>
                <c:pt idx="28531">
                  <c:v>040XX W BELLE PLAINE AVE</c:v>
                </c:pt>
                <c:pt idx="28532">
                  <c:v>041XX N CENTRAL PARK AVE</c:v>
                </c:pt>
                <c:pt idx="28533">
                  <c:v>041XX N LAKE SHORE DR SB</c:v>
                </c:pt>
                <c:pt idx="28534">
                  <c:v>041XX S LAKE SHORE DR NB</c:v>
                </c:pt>
                <c:pt idx="28535">
                  <c:v>042XX N LAKE SHORE DR NB</c:v>
                </c:pt>
                <c:pt idx="28536">
                  <c:v>042XX N NARRAGANSETT AVE</c:v>
                </c:pt>
                <c:pt idx="28537">
                  <c:v>042XX S COTTAGE GROVE AV</c:v>
                </c:pt>
                <c:pt idx="28538">
                  <c:v>042XX S LAKE SHORE DR SB</c:v>
                </c:pt>
                <c:pt idx="28539">
                  <c:v>043XX N CENTRAL PARK AVE</c:v>
                </c:pt>
                <c:pt idx="28540">
                  <c:v>043XX N LAKE SHORE DR SB</c:v>
                </c:pt>
                <c:pt idx="28541">
                  <c:v>043XX S LAKE SHORE DR NB</c:v>
                </c:pt>
                <c:pt idx="28542">
                  <c:v>044XX N LAKE SHORE DR NB</c:v>
                </c:pt>
                <c:pt idx="28543">
                  <c:v>044XX N NARRAGANSETT AVE</c:v>
                </c:pt>
                <c:pt idx="28544">
                  <c:v>044XX S COTTAGE GROVE AV</c:v>
                </c:pt>
                <c:pt idx="28545">
                  <c:v>044XX S LAKE SHORE DR SB</c:v>
                </c:pt>
                <c:pt idx="28546">
                  <c:v>045XX N CENTRAL PARK AVE</c:v>
                </c:pt>
                <c:pt idx="28547">
                  <c:v>045XX N LAKE SHORE DR SB</c:v>
                </c:pt>
                <c:pt idx="28548">
                  <c:v>046XX N LAKE SHORE DR NB</c:v>
                </c:pt>
                <c:pt idx="28549">
                  <c:v>046XX N NARRAGANSETT AVE</c:v>
                </c:pt>
                <c:pt idx="28550">
                  <c:v>046XX N WILSON AV LSD XR</c:v>
                </c:pt>
                <c:pt idx="28551">
                  <c:v>046XX S COTTAGE GROVE AV</c:v>
                </c:pt>
                <c:pt idx="28552">
                  <c:v>046XX S DAN RYAN XPRS OB</c:v>
                </c:pt>
                <c:pt idx="28553">
                  <c:v>046XX S LAKE SHORE DR SB</c:v>
                </c:pt>
                <c:pt idx="28554">
                  <c:v>046XX W 31ST ST OVERPASS</c:v>
                </c:pt>
                <c:pt idx="28555">
                  <c:v>047XX N CENTRAL PARK AVE</c:v>
                </c:pt>
                <c:pt idx="28556">
                  <c:v>047XX N LAKE SHORE DR SB</c:v>
                </c:pt>
                <c:pt idx="28557">
                  <c:v>047XX S LAKE SHORE DR NB</c:v>
                </c:pt>
                <c:pt idx="28558">
                  <c:v>048XX N LAKE SHORE DR NB</c:v>
                </c:pt>
                <c:pt idx="28559">
                  <c:v>048XX S CENTRAL PARK AVE</c:v>
                </c:pt>
                <c:pt idx="28560">
                  <c:v>048XX S CHICAGO BEACH DR</c:v>
                </c:pt>
                <c:pt idx="28561">
                  <c:v>048XX S COTTAGE GROVE AV</c:v>
                </c:pt>
                <c:pt idx="28562">
                  <c:v>048XX S FORRESTVILLE AVE</c:v>
                </c:pt>
                <c:pt idx="28563">
                  <c:v>048XX S LAKE SHORE DR SB</c:v>
                </c:pt>
                <c:pt idx="28564">
                  <c:v>048XX W BELLE PLAINE AVE</c:v>
                </c:pt>
                <c:pt idx="28565">
                  <c:v>048XX W BLOOMINGDALE AVE</c:v>
                </c:pt>
                <c:pt idx="28566">
                  <c:v>048XX W CICERO AV IKE XR</c:v>
                </c:pt>
                <c:pt idx="28567">
                  <c:v>049XX N CENTRAL PARK AVE</c:v>
                </c:pt>
                <c:pt idx="28568">
                  <c:v>049XX N LAKE SHORE DR SB</c:v>
                </c:pt>
                <c:pt idx="28569">
                  <c:v>049XX S LAKE SHORE DR NB</c:v>
                </c:pt>
                <c:pt idx="28570">
                  <c:v>050XX N CENTRAL PARK AVE</c:v>
                </c:pt>
                <c:pt idx="28571">
                  <c:v>050XX N FOSTER AV LSD XR</c:v>
                </c:pt>
                <c:pt idx="28572">
                  <c:v>050XX N LAKE SHORE DR SB</c:v>
                </c:pt>
                <c:pt idx="28573">
                  <c:v>050XX S LAKE SHORE DR NB</c:v>
                </c:pt>
                <c:pt idx="28574">
                  <c:v>051XX N LAKE SHORE DR NB</c:v>
                </c:pt>
                <c:pt idx="28575">
                  <c:v>051XX S COTTAGE GROVE AV</c:v>
                </c:pt>
                <c:pt idx="28576">
                  <c:v>051XX S DAN RYAN XPRS OB</c:v>
                </c:pt>
                <c:pt idx="28577">
                  <c:v>051XX S LAKE SHORE DR SB</c:v>
                </c:pt>
                <c:pt idx="28578">
                  <c:v>051XX W BELLE PLAINE AVE</c:v>
                </c:pt>
                <c:pt idx="28579">
                  <c:v>051XX W BLOOMINGDALE AVE</c:v>
                </c:pt>
                <c:pt idx="28580">
                  <c:v>052XX N LAKE SHORE DR SB</c:v>
                </c:pt>
                <c:pt idx="28581">
                  <c:v>052XX S LAKE SHORE DR NB</c:v>
                </c:pt>
                <c:pt idx="28582">
                  <c:v>052XX S NARRAGANSETT AVE</c:v>
                </c:pt>
                <c:pt idx="28583">
                  <c:v>053XX N LAKE SHORE DR NB</c:v>
                </c:pt>
                <c:pt idx="28584">
                  <c:v>053XX S COTTAGE GROVE AV</c:v>
                </c:pt>
                <c:pt idx="28585">
                  <c:v>053XX S DAN RYAN XPRS IB</c:v>
                </c:pt>
                <c:pt idx="28586">
                  <c:v>053XX S LAKE SHORE DR SB</c:v>
                </c:pt>
                <c:pt idx="28587">
                  <c:v>053XX W BELLE PLAINE AVE</c:v>
                </c:pt>
                <c:pt idx="28588">
                  <c:v>053XX W BLOOMINGDALE AVE</c:v>
                </c:pt>
                <c:pt idx="28589">
                  <c:v>054XX N LAKE SHORE DR SB</c:v>
                </c:pt>
                <c:pt idx="28590">
                  <c:v>054XX S LAKE SHORE DR NB</c:v>
                </c:pt>
                <c:pt idx="28591">
                  <c:v>054XX S NARRAGANSETT AVE</c:v>
                </c:pt>
                <c:pt idx="28592">
                  <c:v>055XX N BRYN MAWR AV JFK</c:v>
                </c:pt>
                <c:pt idx="28593">
                  <c:v>055XX N LAKE SHORE DR NB</c:v>
                </c:pt>
                <c:pt idx="28594">
                  <c:v>055XX S CENTRAL PARK AVE</c:v>
                </c:pt>
                <c:pt idx="28595">
                  <c:v>055XX S COTTAGE GROVE AV</c:v>
                </c:pt>
                <c:pt idx="28596">
                  <c:v>055XX S DAN RYAN XPRS IB</c:v>
                </c:pt>
                <c:pt idx="28597">
                  <c:v>055XX S DAN RYAN XPRS OB</c:v>
                </c:pt>
                <c:pt idx="28598">
                  <c:v>055XX S LAKE SHORE DR SB</c:v>
                </c:pt>
                <c:pt idx="28599">
                  <c:v>055XX W BLOOMINGDALE AVE</c:v>
                </c:pt>
                <c:pt idx="28600">
                  <c:v>056XX N CENTRAL PARK AVE</c:v>
                </c:pt>
                <c:pt idx="28601">
                  <c:v>056XX N LAKE SHORE DR SB</c:v>
                </c:pt>
                <c:pt idx="28602">
                  <c:v>056XX S LAKE SHORE DR NB</c:v>
                </c:pt>
                <c:pt idx="28603">
                  <c:v>056XX S NARRAGANSETT AVE</c:v>
                </c:pt>
                <c:pt idx="28604">
                  <c:v>056XX S STONY ISLAND AVE</c:v>
                </c:pt>
                <c:pt idx="28605">
                  <c:v>057XX S CENTRAL PARK AVE</c:v>
                </c:pt>
                <c:pt idx="28606">
                  <c:v>057XX S COTTAGE GROVE AV</c:v>
                </c:pt>
                <c:pt idx="28607">
                  <c:v>057XX S DAN RYAN XPRS IB</c:v>
                </c:pt>
                <c:pt idx="28608">
                  <c:v>057XX W BELLE PLAINE AVE</c:v>
                </c:pt>
                <c:pt idx="28609">
                  <c:v>057XX W BLOOMINGDALE AVE</c:v>
                </c:pt>
                <c:pt idx="28610">
                  <c:v>058XX N CENTRAL PARK AVE</c:v>
                </c:pt>
                <c:pt idx="28611">
                  <c:v>058XX S NARRAGANSETT AVE</c:v>
                </c:pt>
                <c:pt idx="28612">
                  <c:v>058XX S STONY ISLAND AVE</c:v>
                </c:pt>
                <c:pt idx="28613">
                  <c:v>059XX S CENTRAL PARK AVE</c:v>
                </c:pt>
                <c:pt idx="28614">
                  <c:v>059XX S COTTAGE GROVE AV</c:v>
                </c:pt>
                <c:pt idx="28615">
                  <c:v>059XX W BELLE PLAINE AVE</c:v>
                </c:pt>
                <c:pt idx="28616">
                  <c:v>059XX W BLOOMINGDALE AVE</c:v>
                </c:pt>
                <c:pt idx="28617">
                  <c:v>060XX S CENTRAL PARK AVE</c:v>
                </c:pt>
                <c:pt idx="28618">
                  <c:v>060XX S COTTAGE GROVE AV</c:v>
                </c:pt>
                <c:pt idx="28619">
                  <c:v>060XX S DAN RYAN XPRS IB</c:v>
                </c:pt>
                <c:pt idx="28620">
                  <c:v>060XX S DAN RYAN XPRS OB</c:v>
                </c:pt>
                <c:pt idx="28621">
                  <c:v>060XX W BELLE PLAINE AVE</c:v>
                </c:pt>
                <c:pt idx="28622">
                  <c:v>060XX W BLOOMINGDALE AVE</c:v>
                </c:pt>
                <c:pt idx="28623">
                  <c:v>061XX N CENTRAL PARK AVE</c:v>
                </c:pt>
                <c:pt idx="28624">
                  <c:v>061XX S NARRAGANSETT AVE</c:v>
                </c:pt>
                <c:pt idx="28625">
                  <c:v>061XX S STONY ISLAND AVE</c:v>
                </c:pt>
                <c:pt idx="28626">
                  <c:v>062XX S CENTRAL PARK AVE</c:v>
                </c:pt>
                <c:pt idx="28627">
                  <c:v>062XX S COTTAGE GROVE AV</c:v>
                </c:pt>
                <c:pt idx="28628">
                  <c:v>062XX W BELLE PLAINE AVE</c:v>
                </c:pt>
                <c:pt idx="28629">
                  <c:v>062XX W BLOOMINGDALE AVE</c:v>
                </c:pt>
                <c:pt idx="28630">
                  <c:v>063XX N CENTRAL PARK AVE</c:v>
                </c:pt>
                <c:pt idx="28631">
                  <c:v>063XX S NARRAGANSETT AVE</c:v>
                </c:pt>
                <c:pt idx="28632">
                  <c:v>063XX S STONY ISLAND AVE</c:v>
                </c:pt>
                <c:pt idx="28633">
                  <c:v>064XX S CENTRAL PARK AVE</c:v>
                </c:pt>
                <c:pt idx="28634">
                  <c:v>064XX S COTTAGE GROVE AV</c:v>
                </c:pt>
                <c:pt idx="28635">
                  <c:v>064XX W BELLE PLAINE AVE</c:v>
                </c:pt>
                <c:pt idx="28636">
                  <c:v>064XX W BLOOMINGDALE AVE</c:v>
                </c:pt>
                <c:pt idx="28637">
                  <c:v>065XX S DAN RYAN EXPY IB</c:v>
                </c:pt>
                <c:pt idx="28638">
                  <c:v>065XX S STONY ISLAND AVE</c:v>
                </c:pt>
                <c:pt idx="28639">
                  <c:v>066XX S CENTRAL PARK AVE</c:v>
                </c:pt>
                <c:pt idx="28640">
                  <c:v>066XX S COTTAGE GROVE AV</c:v>
                </c:pt>
                <c:pt idx="28641">
                  <c:v>066XX S DAN RYAN XPRS OB</c:v>
                </c:pt>
                <c:pt idx="28642">
                  <c:v>066XX W BLOOMINGDALE AVE</c:v>
                </c:pt>
                <c:pt idx="28643">
                  <c:v>067XX S DAN RYAN EXPY IB</c:v>
                </c:pt>
                <c:pt idx="28644">
                  <c:v>067XX S DAN RYAN EXPY OB</c:v>
                </c:pt>
                <c:pt idx="28645">
                  <c:v>067XX S SOUTH CHICAGO AV</c:v>
                </c:pt>
                <c:pt idx="28646">
                  <c:v>067XX S STONY ISLAND AVE</c:v>
                </c:pt>
                <c:pt idx="28647">
                  <c:v>068XX S COTTAGE GROVE AV</c:v>
                </c:pt>
                <c:pt idx="28648">
                  <c:v>068XX W BLOOMINGDALE AVE</c:v>
                </c:pt>
                <c:pt idx="28649">
                  <c:v>069XX S DAN RYAN EXPY IB</c:v>
                </c:pt>
                <c:pt idx="28650">
                  <c:v>069XX S DAN RYAN EXPY OB</c:v>
                </c:pt>
                <c:pt idx="28651">
                  <c:v>069XX S SOUTH CHICAGO AV</c:v>
                </c:pt>
                <c:pt idx="28652">
                  <c:v>069XX S STONY ISLAND AVE</c:v>
                </c:pt>
                <c:pt idx="28653">
                  <c:v>070XX S SOUTH CHICAGO AV</c:v>
                </c:pt>
                <c:pt idx="28654">
                  <c:v>070XX S STONY ISLAND AVE</c:v>
                </c:pt>
                <c:pt idx="28655">
                  <c:v>071XX S CENTRAL PARK AVE</c:v>
                </c:pt>
                <c:pt idx="28656">
                  <c:v>071XX S COTTAGE GROVE AV</c:v>
                </c:pt>
                <c:pt idx="28657">
                  <c:v>071XX W BLOOMINGDALE AVE</c:v>
                </c:pt>
                <c:pt idx="28658">
                  <c:v>072XX S DAN RYAN EXPY IB</c:v>
                </c:pt>
                <c:pt idx="28659">
                  <c:v>072XX S SOUTH CHICAGO AV</c:v>
                </c:pt>
                <c:pt idx="28660">
                  <c:v>072XX S STONY ISLAND AVE</c:v>
                </c:pt>
                <c:pt idx="28661">
                  <c:v>072XX W HARLEM AV IB JFK</c:v>
                </c:pt>
                <c:pt idx="28662">
                  <c:v>073XX S CENTRAL PARK AVE</c:v>
                </c:pt>
                <c:pt idx="28663">
                  <c:v>073XX S COTTAGE GROVE AV</c:v>
                </c:pt>
                <c:pt idx="28664">
                  <c:v>073XX W HARLEM AV JFK XR</c:v>
                </c:pt>
                <c:pt idx="28665">
                  <c:v>074XX S DAN RYAN EXPY OB</c:v>
                </c:pt>
                <c:pt idx="28666">
                  <c:v>074XX S SOUTH CHICAGO AV</c:v>
                </c:pt>
                <c:pt idx="28667">
                  <c:v>074XX S STONY ISLAND AVE</c:v>
                </c:pt>
                <c:pt idx="28668">
                  <c:v>075XX S CENTRAL PARK AVE</c:v>
                </c:pt>
                <c:pt idx="28669">
                  <c:v>075XX S COTTAGE GROVE AV</c:v>
                </c:pt>
                <c:pt idx="28670">
                  <c:v>076XX S DAN RYAN EXPY IB</c:v>
                </c:pt>
                <c:pt idx="28671">
                  <c:v>076XX S DAN RYAN EXPY OB</c:v>
                </c:pt>
                <c:pt idx="28672">
                  <c:v>076XX S SOUTH CHICAGO AV</c:v>
                </c:pt>
                <c:pt idx="28673">
                  <c:v>076XX S STONY ISLAND AVE</c:v>
                </c:pt>
                <c:pt idx="28674">
                  <c:v>077XX S CENTRAL PARK AVE</c:v>
                </c:pt>
                <c:pt idx="28675">
                  <c:v>077XX S COTTAGE GROVE AV</c:v>
                </c:pt>
                <c:pt idx="28676">
                  <c:v>078XX S DAN RYAN EXPY IB</c:v>
                </c:pt>
                <c:pt idx="28677">
                  <c:v>078XX S SOUTH CHICAGO AV</c:v>
                </c:pt>
                <c:pt idx="28678">
                  <c:v>078XX S STONY ISLAND AVE</c:v>
                </c:pt>
                <c:pt idx="28679">
                  <c:v>079XX S CENTRAL PARK AVE</c:v>
                </c:pt>
                <c:pt idx="28680">
                  <c:v>079XX S COTTAGE GROVE AV</c:v>
                </c:pt>
                <c:pt idx="28681">
                  <c:v>080XX S CENTRAL PARK AVE</c:v>
                </c:pt>
                <c:pt idx="28682">
                  <c:v>080XX S COTTAGE GROVE AV</c:v>
                </c:pt>
                <c:pt idx="28683">
                  <c:v>081XX S DAN RYAN EXPY IB</c:v>
                </c:pt>
                <c:pt idx="28684">
                  <c:v>081XX S SOUTH CHICAGO AV</c:v>
                </c:pt>
                <c:pt idx="28685">
                  <c:v>081XX S STONY ISLAND AVE</c:v>
                </c:pt>
                <c:pt idx="28686">
                  <c:v>082XX S CENTRAL PARK AVE</c:v>
                </c:pt>
                <c:pt idx="28687">
                  <c:v>082XX S COTTAGE GROVE AV</c:v>
                </c:pt>
                <c:pt idx="28688">
                  <c:v>082XX W BELLE PLAINE AVE</c:v>
                </c:pt>
                <c:pt idx="28689">
                  <c:v>083XX S DAN RYAN EXPY IB</c:v>
                </c:pt>
                <c:pt idx="28690">
                  <c:v>083XX S DAN RYAN EXPY OB</c:v>
                </c:pt>
                <c:pt idx="28691">
                  <c:v>083XX S SOUTH CHICAGO AV</c:v>
                </c:pt>
                <c:pt idx="28692">
                  <c:v>083XX S STONY ISLAND AVE</c:v>
                </c:pt>
                <c:pt idx="28693">
                  <c:v>084XX S COTTAGE GROVE AV</c:v>
                </c:pt>
                <c:pt idx="28694">
                  <c:v>085XX S SOUTH CHICAGO AV</c:v>
                </c:pt>
                <c:pt idx="28695">
                  <c:v>085XX S STONY ISLAND AVE</c:v>
                </c:pt>
                <c:pt idx="28696">
                  <c:v>086XX S CENTRAL PARK AVE</c:v>
                </c:pt>
                <c:pt idx="28697">
                  <c:v>086XX S COTTAGE GROVE AV</c:v>
                </c:pt>
                <c:pt idx="28698">
                  <c:v>087XX S DAN RYAN EXPY IB</c:v>
                </c:pt>
                <c:pt idx="28699">
                  <c:v>087XX S DAN RYAN EXPY OB</c:v>
                </c:pt>
                <c:pt idx="28700">
                  <c:v>087XX S SOUTH CHICAGO AV</c:v>
                </c:pt>
                <c:pt idx="28701">
                  <c:v>087XX S STONY ISLAND AVE</c:v>
                </c:pt>
                <c:pt idx="28702">
                  <c:v>088XX S COTTAGE GROVE AV</c:v>
                </c:pt>
                <c:pt idx="28703">
                  <c:v>089XX S SOUTH CHICAGO AV</c:v>
                </c:pt>
                <c:pt idx="28704">
                  <c:v>089XX S STONY ISLAND AVE</c:v>
                </c:pt>
                <c:pt idx="28705">
                  <c:v>090XX S SOUTH CHICAGO AV</c:v>
                </c:pt>
                <c:pt idx="28706">
                  <c:v>090XX S STONY ISLAND AVE</c:v>
                </c:pt>
                <c:pt idx="28707">
                  <c:v>091XX S COTTAGE GROVE AV</c:v>
                </c:pt>
                <c:pt idx="28708">
                  <c:v>092XX S DAN RYAN EXPY IB</c:v>
                </c:pt>
                <c:pt idx="28709">
                  <c:v>092XX S DAN RYAN EXPY OB</c:v>
                </c:pt>
                <c:pt idx="28710">
                  <c:v>092XX S SOUTH CHICAGO AV</c:v>
                </c:pt>
                <c:pt idx="28711">
                  <c:v>092XX S STONY ISLAND AVE</c:v>
                </c:pt>
                <c:pt idx="28712">
                  <c:v>093XX S COTTAGE GROVE AV</c:v>
                </c:pt>
                <c:pt idx="28713">
                  <c:v>094XX S DAN RYAN EXPY IB</c:v>
                </c:pt>
                <c:pt idx="28714">
                  <c:v>094XX S DAN RYAN EXPY OB</c:v>
                </c:pt>
                <c:pt idx="28715">
                  <c:v>094XX S STONY ISLAND AVE</c:v>
                </c:pt>
                <c:pt idx="28716">
                  <c:v>095XX S COTTAGE GROVE AV</c:v>
                </c:pt>
                <c:pt idx="28717">
                  <c:v>096XX S DAN RYAN EXPY OB</c:v>
                </c:pt>
                <c:pt idx="28718">
                  <c:v>096XX S STONY ISLAND AVE</c:v>
                </c:pt>
                <c:pt idx="28719">
                  <c:v>097XX S COTTAGE GROVE AV</c:v>
                </c:pt>
                <c:pt idx="28720">
                  <c:v>098XX S STONY ISLAND AVE</c:v>
                </c:pt>
                <c:pt idx="28721">
                  <c:v>099XX S COTTAGE GROVE AV</c:v>
                </c:pt>
                <c:pt idx="28722">
                  <c:v>100XX S STONY ISLAND AVE</c:v>
                </c:pt>
                <c:pt idx="28723">
                  <c:v>101XX S CENTRAL PARK AVE</c:v>
                </c:pt>
                <c:pt idx="28724">
                  <c:v>101XX S INDIANAPOLIS AVE</c:v>
                </c:pt>
                <c:pt idx="28725">
                  <c:v>102XX S STONY ISLAND AVE</c:v>
                </c:pt>
                <c:pt idx="28726">
                  <c:v>103XX S CENTRAL PARK AVE</c:v>
                </c:pt>
                <c:pt idx="28727">
                  <c:v>103XX S COTTAGE GROVE AV</c:v>
                </c:pt>
                <c:pt idx="28728">
                  <c:v>103XX S INDIANAPOLIS AVE</c:v>
                </c:pt>
                <c:pt idx="28729">
                  <c:v>104XX S STONY ISLAND AVE</c:v>
                </c:pt>
                <c:pt idx="28730">
                  <c:v>105XX S CENTRAL PARK AVE</c:v>
                </c:pt>
                <c:pt idx="28731">
                  <c:v>105XX S COTTAGE GROVE AV</c:v>
                </c:pt>
                <c:pt idx="28732">
                  <c:v>105XX S INDIANAPOLIS AVE</c:v>
                </c:pt>
                <c:pt idx="28733">
                  <c:v>106XX S STONY ISLAND AVE</c:v>
                </c:pt>
                <c:pt idx="28734">
                  <c:v>107XX S CENTRAL PARK AVE</c:v>
                </c:pt>
                <c:pt idx="28735">
                  <c:v>107XX S COTTAGE GROVE AV</c:v>
                </c:pt>
                <c:pt idx="28736">
                  <c:v>108XX S STONY ISLAND AVE</c:v>
                </c:pt>
                <c:pt idx="28737">
                  <c:v>109XX S CENTRAL PARK AVE</c:v>
                </c:pt>
                <c:pt idx="28738">
                  <c:v>110XX S CENTRAL PARK AVE</c:v>
                </c:pt>
                <c:pt idx="28739">
                  <c:v>110XX S COTTAGE GROVE AV</c:v>
                </c:pt>
                <c:pt idx="28740">
                  <c:v>112XX S CENTRAL PARK AVE</c:v>
                </c:pt>
                <c:pt idx="28741">
                  <c:v>112XX S FORRESTVILLE AVE</c:v>
                </c:pt>
                <c:pt idx="28742">
                  <c:v>114XX S CENTRAL PARK AVE</c:v>
                </c:pt>
                <c:pt idx="28743">
                  <c:v>114XX S COTTAGE GROVE AV</c:v>
                </c:pt>
                <c:pt idx="28744">
                  <c:v>114XX S FORRESTVILLE AVE</c:v>
                </c:pt>
                <c:pt idx="28745">
                  <c:v>115XX S STONY ISLAND AVE</c:v>
                </c:pt>
                <c:pt idx="28746">
                  <c:v>116XX S CENTRAL PARK AVE</c:v>
                </c:pt>
                <c:pt idx="28747">
                  <c:v>117XX S STONY ISLAND AVE</c:v>
                </c:pt>
                <c:pt idx="28748">
                  <c:v>118XX S COTTAGE GROVE AV</c:v>
                </c:pt>
                <c:pt idx="28749">
                  <c:v>119XX S STONY ISLAND AVE</c:v>
                </c:pt>
                <c:pt idx="28750">
                  <c:v>120XX S STONY ISLAND AVE</c:v>
                </c:pt>
                <c:pt idx="28751">
                  <c:v>122XX S STONY ISLAND AVE</c:v>
                </c:pt>
                <c:pt idx="28752">
                  <c:v>124XX S STONY ISLAND AVE</c:v>
                </c:pt>
                <c:pt idx="28753">
                  <c:v>126XX S STONY ISLAND AVE</c:v>
                </c:pt>
                <c:pt idx="28754">
                  <c:v>132XX S FORRESTVILLE AVE</c:v>
                </c:pt>
                <c:pt idx="28755">
                  <c:v>0000X N BESSIE COLEMAN DR</c:v>
                </c:pt>
                <c:pt idx="28756">
                  <c:v>0000X S CENTRAL PARK BLVD</c:v>
                </c:pt>
                <c:pt idx="28757">
                  <c:v>001XX E LOWER RANDOLPH ST</c:v>
                </c:pt>
                <c:pt idx="28758">
                  <c:v>001XX N LOWER COLUMBUS DR</c:v>
                </c:pt>
                <c:pt idx="28759">
                  <c:v>001XX N LOWER STETSON AVE</c:v>
                </c:pt>
                <c:pt idx="28760">
                  <c:v>001XX W STEVENSON EXPY IB</c:v>
                </c:pt>
                <c:pt idx="28761">
                  <c:v>001XX W STEVENSON EXPY OB</c:v>
                </c:pt>
                <c:pt idx="28762">
                  <c:v>002XX E LOWER ILLINOIS ST</c:v>
                </c:pt>
                <c:pt idx="28763">
                  <c:v>002XX N BREAKWATER ACCESS</c:v>
                </c:pt>
                <c:pt idx="28764">
                  <c:v>002XX N SOUTH WATER ST ER</c:v>
                </c:pt>
                <c:pt idx="28765">
                  <c:v>002XX S CENTRAL PARK BLVD</c:v>
                </c:pt>
                <c:pt idx="28766">
                  <c:v>003XX E LOWER RANDOLPH ST</c:v>
                </c:pt>
                <c:pt idx="28767">
                  <c:v>003XX N LOWER COLUMBUS DR</c:v>
                </c:pt>
                <c:pt idx="28768">
                  <c:v>003XX N LOWER STETSON AVE</c:v>
                </c:pt>
                <c:pt idx="28769">
                  <c:v>005XX S CONGRESS PLAZA DR</c:v>
                </c:pt>
                <c:pt idx="28770">
                  <c:v>007XX E ADMINISTRATION DR</c:v>
                </c:pt>
                <c:pt idx="28771">
                  <c:v>007XX S INDEPENDENCE BLVD</c:v>
                </c:pt>
                <c:pt idx="28772">
                  <c:v>009XX S INDEPENDENCE BLVD</c:v>
                </c:pt>
                <c:pt idx="28773">
                  <c:v>010XX S INDEPENDENCE BLVD</c:v>
                </c:pt>
                <c:pt idx="28774">
                  <c:v>012XX S INDEPENDENCE BLVD</c:v>
                </c:pt>
                <c:pt idx="28775">
                  <c:v>012XX W SHERMAN PARK SD S</c:v>
                </c:pt>
                <c:pt idx="28776">
                  <c:v>013XX W SHERMAN PARK SD N</c:v>
                </c:pt>
                <c:pt idx="28777">
                  <c:v>014XX S INDEPENDENCE BLVD</c:v>
                </c:pt>
                <c:pt idx="28778">
                  <c:v>015XX S BURNHAM HARBOR DR</c:v>
                </c:pt>
                <c:pt idx="28779">
                  <c:v>016XX W BEVERLY GLEN PKWY</c:v>
                </c:pt>
                <c:pt idx="28780">
                  <c:v>018XX W STEVENSON EXPY OB</c:v>
                </c:pt>
                <c:pt idx="28781">
                  <c:v>019XX N LINCOLN PARK WEST</c:v>
                </c:pt>
                <c:pt idx="28782">
                  <c:v>020XX N LINCOLN PARK WEST</c:v>
                </c:pt>
                <c:pt idx="28783">
                  <c:v>021XX E PAVILION PLAZA DR</c:v>
                </c:pt>
                <c:pt idx="28784">
                  <c:v>022XX N LINCOLN PARK WEST</c:v>
                </c:pt>
                <c:pt idx="28785">
                  <c:v>022XX N Lincoln Park West</c:v>
                </c:pt>
                <c:pt idx="28786">
                  <c:v>022XX S CENTRAL PARK  AVE</c:v>
                </c:pt>
                <c:pt idx="28787">
                  <c:v>023XX S COTTAGE GROVE AVE</c:v>
                </c:pt>
                <c:pt idx="28788">
                  <c:v>025XX N WESTERN AV JFK ER</c:v>
                </c:pt>
                <c:pt idx="28789">
                  <c:v>026XX S DAN RYAN LOCAL OB</c:v>
                </c:pt>
                <c:pt idx="28790">
                  <c:v>027XX W CALIFORNIA AV IKE</c:v>
                </c:pt>
                <c:pt idx="28791">
                  <c:v>027XX W STEVENSON EXPY OB</c:v>
                </c:pt>
                <c:pt idx="28792">
                  <c:v>028XX S DAN RYAN LOCAL IB</c:v>
                </c:pt>
                <c:pt idx="28793">
                  <c:v>029XX S COTTAGE GROVE AVE</c:v>
                </c:pt>
                <c:pt idx="28794">
                  <c:v>030XX S COTTAGE GROVE AVE</c:v>
                </c:pt>
                <c:pt idx="28795">
                  <c:v>030XX W STEVENSON EXPY IB</c:v>
                </c:pt>
                <c:pt idx="28796">
                  <c:v>031XX S DAN RYAN LOCAL IB</c:v>
                </c:pt>
                <c:pt idx="28797">
                  <c:v>031XX S DAN RYAN LOCAL OB</c:v>
                </c:pt>
                <c:pt idx="28798">
                  <c:v>033XX S DAN RYAN LOCAL OB</c:v>
                </c:pt>
                <c:pt idx="28799">
                  <c:v>034XX N BELMONT HARBOR DR</c:v>
                </c:pt>
                <c:pt idx="28800">
                  <c:v>034XX S COTTAGE GROVE AVE</c:v>
                </c:pt>
                <c:pt idx="28801">
                  <c:v>035XX S DAN RYAN LOCAL IB</c:v>
                </c:pt>
                <c:pt idx="28802">
                  <c:v>035XX S DAN RYAN LOCAL OB</c:v>
                </c:pt>
                <c:pt idx="28803">
                  <c:v>036XX S COTTAGE GROVE AVE</c:v>
                </c:pt>
                <c:pt idx="28804">
                  <c:v>037XX S DAN RYAN LOCAL IB</c:v>
                </c:pt>
                <c:pt idx="28805">
                  <c:v>038XX N PULASKI RD JFK ER</c:v>
                </c:pt>
                <c:pt idx="28806">
                  <c:v>038XX S COTTAGE GROVE AVE</c:v>
                </c:pt>
                <c:pt idx="28807">
                  <c:v>039XX S DAN RYAN LOCAL IB</c:v>
                </c:pt>
                <c:pt idx="28808">
                  <c:v>039XX S DAN RYAN LOCAL OB</c:v>
                </c:pt>
                <c:pt idx="28809">
                  <c:v>040XX S DAN RYAN LOCAL IB</c:v>
                </c:pt>
                <c:pt idx="28810">
                  <c:v>041XX S COTTAGE GROVE AVE</c:v>
                </c:pt>
                <c:pt idx="28811">
                  <c:v>043XX S COTTAGE GROVE AVE</c:v>
                </c:pt>
                <c:pt idx="28812">
                  <c:v>045XX S COTTAGE GROVE AVE</c:v>
                </c:pt>
                <c:pt idx="28813">
                  <c:v>046XX S DAN RYAN LOCAL OB</c:v>
                </c:pt>
                <c:pt idx="28814">
                  <c:v>047XX S COTTAGE GROVE AVE</c:v>
                </c:pt>
                <c:pt idx="28815">
                  <c:v>047XX W STEVENSON EXPY IB</c:v>
                </c:pt>
                <c:pt idx="28816">
                  <c:v>047XX W STEVENSON EXPY OB</c:v>
                </c:pt>
                <c:pt idx="28817">
                  <c:v>048XX S DAN RYAN LOCAL IB</c:v>
                </c:pt>
                <c:pt idx="28818">
                  <c:v>048XX S DAN RYAN LOCAL OB</c:v>
                </c:pt>
                <c:pt idx="28819">
                  <c:v>049XX S  LAKE SHORE DR NB</c:v>
                </c:pt>
                <c:pt idx="28820">
                  <c:v>049XX S COTTAGE GROVE AVE</c:v>
                </c:pt>
                <c:pt idx="28821">
                  <c:v>050XX S COTTAGE GROVE AVE</c:v>
                </c:pt>
                <c:pt idx="28822">
                  <c:v>051XX S DAN RYAN LOCAL OB</c:v>
                </c:pt>
                <c:pt idx="28823">
                  <c:v>052XX S COTTAGE GROVE AVE</c:v>
                </c:pt>
                <c:pt idx="28824">
                  <c:v>053XX S DAN RYAN LOCAL OB</c:v>
                </c:pt>
                <c:pt idx="28825">
                  <c:v>054XX S COTTAGE GROVE AVE</c:v>
                </c:pt>
                <c:pt idx="28826">
                  <c:v>054XX S SHERMAN PARK SD E</c:v>
                </c:pt>
                <c:pt idx="28827">
                  <c:v>054XX S SHERMAN PARK SD W</c:v>
                </c:pt>
                <c:pt idx="28828">
                  <c:v>055XX S DAN RYAN LOCAL IB</c:v>
                </c:pt>
                <c:pt idx="28829">
                  <c:v>055XX S DAN RYAN LOCAL OB</c:v>
                </c:pt>
                <c:pt idx="28830">
                  <c:v>056XX N NEW HAMPSHIRE AVE</c:v>
                </c:pt>
                <c:pt idx="28831">
                  <c:v>056XX S COTTAGE GROVE AVE</c:v>
                </c:pt>
                <c:pt idx="28832">
                  <c:v>056XX W CENTRAL AV IKE ER</c:v>
                </c:pt>
                <c:pt idx="28833">
                  <c:v>058XX N CUMBERLAND AV JFK</c:v>
                </c:pt>
                <c:pt idx="28834">
                  <c:v>058XX S COTTAGE GROVE AVE</c:v>
                </c:pt>
                <c:pt idx="28835">
                  <c:v>059XX S DAN RYAN LOCAL IB</c:v>
                </c:pt>
                <c:pt idx="28836">
                  <c:v>059XX S DAN RYAN LOCAL OB</c:v>
                </c:pt>
                <c:pt idx="28837">
                  <c:v>060XX S DAN RYAN LOCAL IB</c:v>
                </c:pt>
                <c:pt idx="28838">
                  <c:v>061XX S COTTAGE GROVE AVE</c:v>
                </c:pt>
                <c:pt idx="28839">
                  <c:v>062XX S DAN RYAN LOCAL IB</c:v>
                </c:pt>
                <c:pt idx="28840">
                  <c:v>062XX S DAN RYAN LOCAL OB</c:v>
                </c:pt>
                <c:pt idx="28841">
                  <c:v>063XX S COTTAGE GROVE AVE</c:v>
                </c:pt>
                <c:pt idx="28842">
                  <c:v>064XX S CHICAGO SKYWAY IB</c:v>
                </c:pt>
                <c:pt idx="28843">
                  <c:v>065XX N PONCHARTRAIN BLVD</c:v>
                </c:pt>
                <c:pt idx="28844">
                  <c:v>065XX S COTTAGE GROVE AVE</c:v>
                </c:pt>
                <c:pt idx="28845">
                  <c:v>066XX S CHICAGO SKYWAY IB</c:v>
                </c:pt>
                <c:pt idx="28846">
                  <c:v>067XX S COTTAGE GROVE AVE</c:v>
                </c:pt>
                <c:pt idx="28847">
                  <c:v>068XX S CHICAGO SKYWAY OB</c:v>
                </c:pt>
                <c:pt idx="28848">
                  <c:v>068XX S SOUTH CHICAGO AVE</c:v>
                </c:pt>
                <c:pt idx="28849">
                  <c:v>069XX S COTTAGE GROVE AVE</c:v>
                </c:pt>
                <c:pt idx="28850">
                  <c:v>069XX S STONY ISLAND  AVE</c:v>
                </c:pt>
                <c:pt idx="28851">
                  <c:v>070XX S COTTAGE GROVE AVE</c:v>
                </c:pt>
                <c:pt idx="28852">
                  <c:v>070XX S ST LAWRENCE AV ER</c:v>
                </c:pt>
                <c:pt idx="28853">
                  <c:v>071XX S CHICAGO SKYWAY IB</c:v>
                </c:pt>
                <c:pt idx="28854">
                  <c:v>071XX S CHICAGO SKYWAY OB</c:v>
                </c:pt>
                <c:pt idx="28855">
                  <c:v>071XX S SOUTH CHICAGO AVE</c:v>
                </c:pt>
                <c:pt idx="28856">
                  <c:v>072XX S COTTAGE GROVE AVE</c:v>
                </c:pt>
                <c:pt idx="28857">
                  <c:v>073XX S CHICAGO SKYWAY IB</c:v>
                </c:pt>
                <c:pt idx="28858">
                  <c:v>073XX S CHICAGO SKYWAY OB</c:v>
                </c:pt>
                <c:pt idx="28859">
                  <c:v>073XX S SOUTH CHICAGO AVE</c:v>
                </c:pt>
                <c:pt idx="28860">
                  <c:v>074XX S COTTAGE GROVE AVE</c:v>
                </c:pt>
                <c:pt idx="28861">
                  <c:v>075XX S SOUTH CHICAGO AVE</c:v>
                </c:pt>
                <c:pt idx="28862">
                  <c:v>076XX S COTTAGE GROVE AVE</c:v>
                </c:pt>
                <c:pt idx="28863">
                  <c:v>077XX S CHICAGO SKYWAY IB</c:v>
                </c:pt>
                <c:pt idx="28864">
                  <c:v>077XX S CHICAGO SKYWAY OB</c:v>
                </c:pt>
                <c:pt idx="28865">
                  <c:v>077XX S SOUTH CHICAGO AVE</c:v>
                </c:pt>
                <c:pt idx="28866">
                  <c:v>078XX S COTTAGE GROVE AVE</c:v>
                </c:pt>
                <c:pt idx="28867">
                  <c:v>079XX S CHICAGO SKYWAY IB</c:v>
                </c:pt>
                <c:pt idx="28868">
                  <c:v>079XX S CHICAGO SKYWAY OB</c:v>
                </c:pt>
                <c:pt idx="28869">
                  <c:v>079XX S SOUTH CHICAGO AVE</c:v>
                </c:pt>
                <c:pt idx="28870">
                  <c:v>080XX S CHICAGO SKYWAY OB</c:v>
                </c:pt>
                <c:pt idx="28871">
                  <c:v>080XX S SOUTH CHICAGO AVE</c:v>
                </c:pt>
                <c:pt idx="28872">
                  <c:v>081XX S COTTAGE GROVE AVE</c:v>
                </c:pt>
                <c:pt idx="28873">
                  <c:v>082XX S CHICAGO SKYWAY IB</c:v>
                </c:pt>
                <c:pt idx="28874">
                  <c:v>082XX S SOUTH CHICAGO AVE</c:v>
                </c:pt>
                <c:pt idx="28875">
                  <c:v>082XX W CUMBERLAND AV JFK</c:v>
                </c:pt>
                <c:pt idx="28876">
                  <c:v>083XX S COTTAGE GROVE AVE</c:v>
                </c:pt>
                <c:pt idx="28877">
                  <c:v>084XX S CHICAGO SKYWAY IB</c:v>
                </c:pt>
                <c:pt idx="28878">
                  <c:v>084XX S SOUTH CHICAGO AVE</c:v>
                </c:pt>
                <c:pt idx="28879">
                  <c:v>084XX W CASTLE ISLAND AVE</c:v>
                </c:pt>
                <c:pt idx="28880">
                  <c:v>085XX S COTTAGE GROVE AVE</c:v>
                </c:pt>
                <c:pt idx="28881">
                  <c:v>085XX S Cottage Grove Ave</c:v>
                </c:pt>
                <c:pt idx="28882">
                  <c:v>086XX S CHICAGO SKYWAY IB</c:v>
                </c:pt>
                <c:pt idx="28883">
                  <c:v>086XX S SOUTH CHICAGO AVE</c:v>
                </c:pt>
                <c:pt idx="28884">
                  <c:v>087XX S COTTAGE GROVE AVE</c:v>
                </c:pt>
                <c:pt idx="28885">
                  <c:v>088XX S CHICAGO SKYWAY IB</c:v>
                </c:pt>
                <c:pt idx="28886">
                  <c:v>088XX S CHICAGO SKYWAY OB</c:v>
                </c:pt>
                <c:pt idx="28887">
                  <c:v>088XX S SOUTH CHICAGO AVE</c:v>
                </c:pt>
                <c:pt idx="28888">
                  <c:v>089XX S COTTAGE GROVE AVE</c:v>
                </c:pt>
                <c:pt idx="28889">
                  <c:v>090XX S COTTAGE GROVE AVE</c:v>
                </c:pt>
                <c:pt idx="28890">
                  <c:v>091XX S CHICAGO SKYWAY OB</c:v>
                </c:pt>
                <c:pt idx="28891">
                  <c:v>091XX S SOUTH CHICAGO AVE</c:v>
                </c:pt>
                <c:pt idx="28892">
                  <c:v>092XX S COTTAGE GROVE AVE</c:v>
                </c:pt>
                <c:pt idx="28893">
                  <c:v>093XX S CHICAGO SKYWAY IB</c:v>
                </c:pt>
                <c:pt idx="28894">
                  <c:v>093XX S CHICAGO SKYWAY OB</c:v>
                </c:pt>
                <c:pt idx="28895">
                  <c:v>093XX S SOUTH CHICAGO AVE</c:v>
                </c:pt>
                <c:pt idx="28896">
                  <c:v>094XX S COTTAGE GROVE AVE</c:v>
                </c:pt>
                <c:pt idx="28897">
                  <c:v>095XX S CHICAGO SKYWAY IB</c:v>
                </c:pt>
                <c:pt idx="28898">
                  <c:v>095XX S VAN VLISSINGEN RD</c:v>
                </c:pt>
                <c:pt idx="28899">
                  <c:v>096XX S COTTAGE GROVE AVE</c:v>
                </c:pt>
                <c:pt idx="28900">
                  <c:v>097XX S VAN VLISSINGEN RD</c:v>
                </c:pt>
                <c:pt idx="28901">
                  <c:v>098XX S COTTAGE GROVE AVE</c:v>
                </c:pt>
                <c:pt idx="28902">
                  <c:v>099XX S VAN VLISSINGEN RD</c:v>
                </c:pt>
                <c:pt idx="28903">
                  <c:v>100XX S COTTAGE GROVE AVE</c:v>
                </c:pt>
                <c:pt idx="28904">
                  <c:v>101XX S VAN VLISSINGEN RD</c:v>
                </c:pt>
                <c:pt idx="28905">
                  <c:v>102XX S COTTAGE GROVE AVE</c:v>
                </c:pt>
                <c:pt idx="28906">
                  <c:v>103XX S CALUMET ACCESS RD</c:v>
                </c:pt>
                <c:pt idx="28907">
                  <c:v>104XX S COTTAGE GROVE AVE</c:v>
                </c:pt>
                <c:pt idx="28908">
                  <c:v>105XX S CHICAGO SKYWAY OB</c:v>
                </c:pt>
                <c:pt idx="28909">
                  <c:v>106XX S COTTAGE GROVE AVE</c:v>
                </c:pt>
                <c:pt idx="28910">
                  <c:v>108XX S COTTAGE GROVE AVE</c:v>
                </c:pt>
                <c:pt idx="28911">
                  <c:v>111XX S COTTAGE GROVE AVE</c:v>
                </c:pt>
                <c:pt idx="28912">
                  <c:v>113XX S COTTAGE GROVE AVE</c:v>
                </c:pt>
                <c:pt idx="28913">
                  <c:v>115XX S COTTAGE GROVE AVE</c:v>
                </c:pt>
                <c:pt idx="28914">
                  <c:v>117XX S COTTAGE GROVE AVE</c:v>
                </c:pt>
                <c:pt idx="28915">
                  <c:v>122XX S COTTAGE GROVE AVE</c:v>
                </c:pt>
                <c:pt idx="28916">
                  <c:v>124XX S COTTAGE GROVE AVE</c:v>
                </c:pt>
                <c:pt idx="28917">
                  <c:v>126XX S COTTAGE GROVE AVE</c:v>
                </c:pt>
                <c:pt idx="28918">
                  <c:v>128XX S COTTAGE GROVE AVE</c:v>
                </c:pt>
                <c:pt idx="28919">
                  <c:v>001XX N RANDOLPH ST JFK ER</c:v>
                </c:pt>
                <c:pt idx="28920">
                  <c:v>002XX W MONTROSE HARBOR DR</c:v>
                </c:pt>
                <c:pt idx="28921">
                  <c:v>003XX N LOWER MICHIGAN AVE</c:v>
                </c:pt>
                <c:pt idx="28922">
                  <c:v>003XX W EISENHOWER EXPY OB</c:v>
                </c:pt>
                <c:pt idx="28923">
                  <c:v>004XX W MONTROSE HARBOR DR</c:v>
                </c:pt>
                <c:pt idx="28924">
                  <c:v>005XX N LOWER MICHIGAN AVE</c:v>
                </c:pt>
                <c:pt idx="28925">
                  <c:v>006XX N OHIO FEEDER IB JFK</c:v>
                </c:pt>
                <c:pt idx="28926">
                  <c:v>009XX W EISENHOWER EXPY OB</c:v>
                </c:pt>
                <c:pt idx="28927">
                  <c:v>010XX W EISENHOWER EXPY IB</c:v>
                </c:pt>
                <c:pt idx="28928">
                  <c:v>012XX W EISENHOWER EXPY IB</c:v>
                </c:pt>
                <c:pt idx="28929">
                  <c:v>012XX W EISENHOWER EXPY OB</c:v>
                </c:pt>
                <c:pt idx="28930">
                  <c:v>014XX W EISENHOWER EXPY IB</c:v>
                </c:pt>
                <c:pt idx="28931">
                  <c:v>014XX W EISENHOWER EXPY OB</c:v>
                </c:pt>
                <c:pt idx="28932">
                  <c:v>020XX N ARMITAGE AV JFK XR</c:v>
                </c:pt>
                <c:pt idx="28933">
                  <c:v>021XX W EISENHOWER EXPY OB</c:v>
                </c:pt>
                <c:pt idx="28934">
                  <c:v>023XX W IB EISENHOWER EXPY</c:v>
                </c:pt>
                <c:pt idx="28935">
                  <c:v>025XX W EISENHOWER EXPY IB</c:v>
                </c:pt>
                <c:pt idx="28936">
                  <c:v>025XX W EISENHOWER EXPY OB</c:v>
                </c:pt>
                <c:pt idx="28937">
                  <c:v>027XX W EISENHOWER EXPY OB</c:v>
                </c:pt>
                <c:pt idx="28938">
                  <c:v>029XX W EISENHOWER EXPY OB</c:v>
                </c:pt>
                <c:pt idx="28939">
                  <c:v>030XX W EISENHOWER EXPY IB</c:v>
                </c:pt>
                <c:pt idx="28940">
                  <c:v>030XX W EISENHOWER EXPY OB</c:v>
                </c:pt>
                <c:pt idx="28941">
                  <c:v>031XX N KENNEDY EXPRESS RL</c:v>
                </c:pt>
                <c:pt idx="28942">
                  <c:v>032XX W EISENHOWER EXPY IB</c:v>
                </c:pt>
                <c:pt idx="28943">
                  <c:v>032XX W EISENHOWER EXPY OB</c:v>
                </c:pt>
                <c:pt idx="28944">
                  <c:v>034XX W EISENHOWER EXPY IB</c:v>
                </c:pt>
                <c:pt idx="28945">
                  <c:v>036XX W EISENHOWER EXPY OB</c:v>
                </c:pt>
                <c:pt idx="28946">
                  <c:v>038XX W EISENHOWER EXPY IB</c:v>
                </c:pt>
                <c:pt idx="28947">
                  <c:v>038XX W EISENHOWER EXPY OB</c:v>
                </c:pt>
                <c:pt idx="28948">
                  <c:v>039XX N IRVING PARK RD JFK</c:v>
                </c:pt>
                <c:pt idx="28949">
                  <c:v>039XX N IRVING PARK RD LSD</c:v>
                </c:pt>
                <c:pt idx="28950">
                  <c:v>040XX N IRVING PARK RD LSD</c:v>
                </c:pt>
                <c:pt idx="28951">
                  <c:v>040XX N KENNEDY EXPRESS RL</c:v>
                </c:pt>
                <c:pt idx="28952">
                  <c:v>043XX W EISENHOWER EXPY OB</c:v>
                </c:pt>
                <c:pt idx="28953">
                  <c:v>044XX N KENNEDY EXPRESS RL</c:v>
                </c:pt>
                <c:pt idx="28954">
                  <c:v>044XX N MONTROSE AV LSD ER</c:v>
                </c:pt>
                <c:pt idx="28955">
                  <c:v>045XX W EISENHOWER EXPY OB</c:v>
                </c:pt>
                <c:pt idx="28956">
                  <c:v>047XX N LAWRENCE WILSON DR</c:v>
                </c:pt>
                <c:pt idx="28957">
                  <c:v>048XX N LAWRENCE AV JFK ER</c:v>
                </c:pt>
                <c:pt idx="28958">
                  <c:v>049XX W EISENHOWER EXPY OB</c:v>
                </c:pt>
                <c:pt idx="28959">
                  <c:v>050XX W EISENHOWER EXPY IB</c:v>
                </c:pt>
                <c:pt idx="28960">
                  <c:v>050XX W EISENHOWER EXPY OB</c:v>
                </c:pt>
                <c:pt idx="28961">
                  <c:v>054XX W EISENHOWER EXPY OB</c:v>
                </c:pt>
                <c:pt idx="28962">
                  <c:v>056XX W EISENHOWER EXPY IB</c:v>
                </c:pt>
                <c:pt idx="28963">
                  <c:v>056XX W EISENHOWER EXPY OB</c:v>
                </c:pt>
                <c:pt idx="28964">
                  <c:v>058XX W EISENHOWER EXPY IB</c:v>
                </c:pt>
                <c:pt idx="28965">
                  <c:v>062XX S PARK SHORE EAST CT</c:v>
                </c:pt>
                <c:pt idx="28966">
                  <c:v>068XX W FOREST PRESERVE DR</c:v>
                </c:pt>
                <c:pt idx="28967">
                  <c:v>069XX W FOREST PRESERVE AV</c:v>
                </c:pt>
                <c:pt idx="28968">
                  <c:v>073XX W FOREST PRESERVE DR</c:v>
                </c:pt>
                <c:pt idx="28969">
                  <c:v>074XX W FOREST PRESERVE AV</c:v>
                </c:pt>
                <c:pt idx="28970">
                  <c:v>075XX W FOREST PRESERVE DR</c:v>
                </c:pt>
                <c:pt idx="28971">
                  <c:v>076XX W FOREST PRESERVE AV</c:v>
                </c:pt>
                <c:pt idx="28972">
                  <c:v>078XX S STONY ISLAND AV ER</c:v>
                </c:pt>
                <c:pt idx="28973">
                  <c:v>080XX W FOREST PRESERVE DR</c:v>
                </c:pt>
                <c:pt idx="28974">
                  <c:v>082XX W FOREST PRESERVE DR</c:v>
                </c:pt>
                <c:pt idx="28975">
                  <c:v>084XX W FOREST PRESERVE DR</c:v>
                </c:pt>
                <c:pt idx="28976">
                  <c:v>086XX W FOREST PRESERVE DR</c:v>
                </c:pt>
                <c:pt idx="28977">
                  <c:v>002XX W MERCHANDISE MART PZ</c:v>
                </c:pt>
                <c:pt idx="28978">
                  <c:v>003XX W FRANKLIN ST EXT I55</c:v>
                </c:pt>
                <c:pt idx="28979">
                  <c:v>004XX E BISHOP FORD EXPY OB</c:v>
                </c:pt>
                <c:pt idx="28980">
                  <c:v>004XX N CITY FRONT PLAZA DR</c:v>
                </c:pt>
                <c:pt idx="28981">
                  <c:v>007XX E STEVENSON LSD ER SB</c:v>
                </c:pt>
                <c:pt idx="28982">
                  <c:v>011XX S LARAMIE AV OVERPASS</c:v>
                </c:pt>
                <c:pt idx="28983">
                  <c:v>012XX N LUIS MUNOZ MARIN DR</c:v>
                </c:pt>
                <c:pt idx="28984">
                  <c:v>013XX E MADISON AVENUE PARK</c:v>
                </c:pt>
                <c:pt idx="28985">
                  <c:v>014XX N LUIS MUNOZ MARIN DR</c:v>
                </c:pt>
                <c:pt idx="28986">
                  <c:v>018XX N CENTRAL AV OVERPASS</c:v>
                </c:pt>
                <c:pt idx="28987">
                  <c:v>021XX N CENTRAL AV OVERPASS</c:v>
                </c:pt>
                <c:pt idx="28988">
                  <c:v>023XX S LSD STEVENSON ER SB</c:v>
                </c:pt>
                <c:pt idx="28989">
                  <c:v>024XX N FULLERTON AV JFK ER</c:v>
                </c:pt>
                <c:pt idx="28990">
                  <c:v>024XX N FULLERTON AV LSD ER</c:v>
                </c:pt>
                <c:pt idx="28991">
                  <c:v>025XX W LITHUANIAN PLAZA CT</c:v>
                </c:pt>
                <c:pt idx="28992">
                  <c:v>027XX W LITHUANIAN PLAZA CT</c:v>
                </c:pt>
                <c:pt idx="28993">
                  <c:v>031XX N WESTERN AV OVERPASS</c:v>
                </c:pt>
                <c:pt idx="28994">
                  <c:v>031XX W LUIS MUNOZ MARIN DR</c:v>
                </c:pt>
                <c:pt idx="28995">
                  <c:v>033XX N WESTERN AV OVERPASS</c:v>
                </c:pt>
                <c:pt idx="28996">
                  <c:v>039XX S ASHLAND AV OVERPASS</c:v>
                </c:pt>
                <c:pt idx="28997">
                  <c:v>055XX N BRYN MAWR AV LSD XR</c:v>
                </c:pt>
                <c:pt idx="28998">
                  <c:v>068XX W FOREST PRESERVE AVE</c:v>
                </c:pt>
                <c:pt idx="28999">
                  <c:v>071XX W FOREST PRESERVE AVE</c:v>
                </c:pt>
                <c:pt idx="29000">
                  <c:v>073XX W FOREST PRESERVE AVE</c:v>
                </c:pt>
                <c:pt idx="29001">
                  <c:v>073XX W HARLEM AV JFK ER OB</c:v>
                </c:pt>
                <c:pt idx="29002">
                  <c:v>075XX W FOREST PRESERVE AVE</c:v>
                </c:pt>
                <c:pt idx="29003">
                  <c:v>077XX W FOREST PRESERVE AVE</c:v>
                </c:pt>
                <c:pt idx="29004">
                  <c:v>079XX W FOREST PRESERVE AVE</c:v>
                </c:pt>
                <c:pt idx="29005">
                  <c:v>080XX W FOREST PRESERVE AVE</c:v>
                </c:pt>
                <c:pt idx="29006">
                  <c:v>082XX S BISHOP FORD EXPY IB</c:v>
                </c:pt>
                <c:pt idx="29007">
                  <c:v>082XX W FOREST PRESERVE AVE</c:v>
                </c:pt>
                <c:pt idx="29008">
                  <c:v>084XX W FOREST PRESERVE AVE</c:v>
                </c:pt>
                <c:pt idx="29009">
                  <c:v>086XX W FOREST PRESERVE AVE</c:v>
                </c:pt>
                <c:pt idx="29010">
                  <c:v>099XX S BISHOP FORD EXPY OB</c:v>
                </c:pt>
                <c:pt idx="29011">
                  <c:v>103XX S BISHOP FORD EXPY OB</c:v>
                </c:pt>
                <c:pt idx="29012">
                  <c:v>105XX S OB BISHOP FORD EXPY</c:v>
                </c:pt>
                <c:pt idx="29013">
                  <c:v>107XX S BISHOP FORD EXPY OB</c:v>
                </c:pt>
                <c:pt idx="29014">
                  <c:v>109XX S BISHOP FORD EXPY OB</c:v>
                </c:pt>
                <c:pt idx="29015">
                  <c:v>110XX S BISHOP FORD EXPY IB</c:v>
                </c:pt>
                <c:pt idx="29016">
                  <c:v>114XX S BISHOP FORD EXPY IB</c:v>
                </c:pt>
                <c:pt idx="29017">
                  <c:v>114XX S BISHOP FORD EXPY OB</c:v>
                </c:pt>
                <c:pt idx="29018">
                  <c:v>118XX S BISHOP FORD EXPY IB</c:v>
                </c:pt>
                <c:pt idx="29019">
                  <c:v>121XX S BISHOP FORD EXPY IB</c:v>
                </c:pt>
                <c:pt idx="29020">
                  <c:v>123XX S BISHOP FORD EXPY IB</c:v>
                </c:pt>
                <c:pt idx="29021">
                  <c:v>127XX S BISHOP FORD EXPY IB</c:v>
                </c:pt>
                <c:pt idx="29022">
                  <c:v>127XX S BISHOP FORD EXPY OB</c:v>
                </c:pt>
                <c:pt idx="29023">
                  <c:v>129XX S BISHOP FORD EXPY IB</c:v>
                </c:pt>
                <c:pt idx="29024">
                  <c:v>129XX S BISHOP FORD EXPY OB</c:v>
                </c:pt>
                <c:pt idx="29025">
                  <c:v>130XX S BISHOP FORD EXPY IB</c:v>
                </c:pt>
                <c:pt idx="29026">
                  <c:v>130XX S BISHOP FORD EXPY OB</c:v>
                </c:pt>
                <c:pt idx="29027">
                  <c:v>132XX S BISHOP FORD EXPY IB</c:v>
                </c:pt>
                <c:pt idx="29028">
                  <c:v>0000X N DES PLAINES RIVER RD</c:v>
                </c:pt>
                <c:pt idx="29029">
                  <c:v>001XX E LOWER NORTH WATER ST</c:v>
                </c:pt>
                <c:pt idx="29030">
                  <c:v>001XX E LOWER SOUTH WATER ST</c:v>
                </c:pt>
                <c:pt idx="29031">
                  <c:v>002XX W MERCHANDISE MART PLZ</c:v>
                </c:pt>
                <c:pt idx="29032">
                  <c:v>003XX E LOWER NORTH WATER ST</c:v>
                </c:pt>
                <c:pt idx="29033">
                  <c:v>006XX N ONTARIO ST JFK ER SB</c:v>
                </c:pt>
                <c:pt idx="29034">
                  <c:v>008XX N MIES VAN DER ROHE WY</c:v>
                </c:pt>
                <c:pt idx="29035">
                  <c:v>010XX S LARAMIE AVE OVERPASS</c:v>
                </c:pt>
                <c:pt idx="29036">
                  <c:v>024XX W POPE JOHN PAUL II DR</c:v>
                </c:pt>
                <c:pt idx="29037">
                  <c:v>026XX W POPE JOHN PAUL II DR</c:v>
                </c:pt>
                <c:pt idx="29038">
                  <c:v>028XX W POPE JOHN PAUL II DR</c:v>
                </c:pt>
                <c:pt idx="29039">
                  <c:v>030XX S FORT DEARBORN LSD ER</c:v>
                </c:pt>
                <c:pt idx="29040">
                  <c:v>031XX W POPE JOHN PAUL II DR</c:v>
                </c:pt>
                <c:pt idx="29041">
                  <c:v>059XX N PETERSON AV EDENS XR</c:v>
                </c:pt>
                <c:pt idx="29042">
                  <c:v>082XX W CUMBERLAND AV JFK XR</c:v>
                </c:pt>
                <c:pt idx="29043">
                  <c:v>103XX S STONY ISLAND EXT AVE</c:v>
                </c:pt>
                <c:pt idx="29044">
                  <c:v>0000X S PARKING LOT MIDWAY ST</c:v>
                </c:pt>
                <c:pt idx="29045">
                  <c:v>0000X W CTA OHARE PLATFORM ST</c:v>
                </c:pt>
                <c:pt idx="29046">
                  <c:v>0000X W SOUTH WATER MARKET ST</c:v>
                </c:pt>
                <c:pt idx="29047">
                  <c:v>001XX N LOWER LAKE SHORE ER E</c:v>
                </c:pt>
                <c:pt idx="29048">
                  <c:v>002XX W SOUTH WATER MARKET ST</c:v>
                </c:pt>
                <c:pt idx="29049">
                  <c:v>009XX N MIES VAN DER ROHE WAY</c:v>
                </c:pt>
                <c:pt idx="29050">
                  <c:v>009XX W JFK OHIO FEEDER XR IB</c:v>
                </c:pt>
                <c:pt idx="29051">
                  <c:v>011XX N LUIS MUNOZ MARIN DR W</c:v>
                </c:pt>
                <c:pt idx="29052">
                  <c:v>013XX N LUIS MUNOZ MARIN DR E</c:v>
                </c:pt>
                <c:pt idx="29053">
                  <c:v>013XX N LUIS MUNOZ MARIN DR W</c:v>
                </c:pt>
                <c:pt idx="29054">
                  <c:v>015XX N LUIS MUNOZ MARIN DR E</c:v>
                </c:pt>
                <c:pt idx="29055">
                  <c:v>015XX N LUIS MUNOZ MARIN DR W</c:v>
                </c:pt>
                <c:pt idx="29056">
                  <c:v>019XX W MARKETPLACE ACCESS RD</c:v>
                </c:pt>
                <c:pt idx="29057">
                  <c:v>028XX W LUIS MUNOZ MARIN DR N</c:v>
                </c:pt>
                <c:pt idx="29058">
                  <c:v>029XX W LUIS MUNOZ MARIN DR S</c:v>
                </c:pt>
                <c:pt idx="29059">
                  <c:v>039XX N IRVING PARK RD LSD XR</c:v>
                </c:pt>
                <c:pt idx="29060">
                  <c:v>0000X W PARKING LOT E SEC G ST</c:v>
                </c:pt>
                <c:pt idx="29061">
                  <c:v>005XX E LOWER WACKER LSD ER NB</c:v>
                </c:pt>
                <c:pt idx="29062">
                  <c:v>010XX N RIVERWALK EAST PRIVATE</c:v>
                </c:pt>
                <c:pt idx="29063">
                  <c:v>020XX S S BRANCH CHICAGO RIVER</c:v>
                </c:pt>
                <c:pt idx="29064">
                  <c:v>025XX N NB OUTER LAKE SHORE DR</c:v>
                </c:pt>
                <c:pt idx="29065">
                  <c:v>025XX S SB OUTER LAKE SHORE DR</c:v>
                </c:pt>
                <c:pt idx="29066">
                  <c:v>029XX N NB OUTER LAKE SHORE DR</c:v>
                </c:pt>
                <c:pt idx="29067">
                  <c:v>031XX S NB OUTER LAKE SHORE DR</c:v>
                </c:pt>
                <c:pt idx="29068">
                  <c:v>035XX S NB OUTER LAKE SHORE DR</c:v>
                </c:pt>
                <c:pt idx="29069">
                  <c:v>036XX W N BRANCH CHICAGO RIVER</c:v>
                </c:pt>
                <c:pt idx="29070">
                  <c:v>039XX S NB OUTER LAKE SHORE DR</c:v>
                </c:pt>
                <c:pt idx="29071">
                  <c:v>046XX S NB OUTER LAKE SHORE DR</c:v>
                </c:pt>
                <c:pt idx="29072">
                  <c:v>047XX S SB OUTER LAKE SHORE DR</c:v>
                </c:pt>
                <c:pt idx="29073">
                  <c:v>049XX S SB OUTER LAKE SHORE DR</c:v>
                </c:pt>
                <c:pt idx="29074">
                  <c:v>067XX S DR MARTN LUTHR KING DR</c:v>
                </c:pt>
                <c:pt idx="29075">
                  <c:v>022XX S RYAN FRANKLIN EXT XR IB</c:v>
                </c:pt>
                <c:pt idx="29076">
                  <c:v>023XX S FRANKLIN EXT RYAN ER OB</c:v>
                </c:pt>
                <c:pt idx="29077">
                  <c:v>025XX S STEVENSON IB RYAN ER IB</c:v>
                </c:pt>
                <c:pt idx="29078">
                  <c:v>017XX W WALTER BURLEY GRIFFIN PL</c:v>
                </c:pt>
                <c:pt idx="29079">
                  <c:v>027XX W MONSIGNOR MCELLIGOTT AVE</c:v>
                </c:pt>
                <c:pt idx="29080">
                  <c:v>023XX S DR MARTN LUTHR KING JR DR</c:v>
                </c:pt>
                <c:pt idx="29081">
                  <c:v>025XX S DR MARTN LUTHR KING JR DR</c:v>
                </c:pt>
                <c:pt idx="29082">
                  <c:v>027XX S DR MARTN LUTHR KING JR DR</c:v>
                </c:pt>
                <c:pt idx="29083">
                  <c:v>029XX S DR MARTN LUTHR KING JR DR</c:v>
                </c:pt>
                <c:pt idx="29084">
                  <c:v>030XX S DR MARTN LUTHR KING JR DR</c:v>
                </c:pt>
                <c:pt idx="29085">
                  <c:v>032XX S DR MARTN LUTHR KING JR DR</c:v>
                </c:pt>
                <c:pt idx="29086">
                  <c:v>034XX S DR MARTN LUTHR KING JR DR</c:v>
                </c:pt>
                <c:pt idx="29087">
                  <c:v>036XX S DR MARTN LUTHR KING JR DR</c:v>
                </c:pt>
                <c:pt idx="29088">
                  <c:v>038XX S DR MARTN LUTHR KING JR DR</c:v>
                </c:pt>
                <c:pt idx="29089">
                  <c:v>041XX S DR MARTN LUTHR KING JR DR</c:v>
                </c:pt>
                <c:pt idx="29090">
                  <c:v>043XX S DR MARTN LUTHR KING JR DR</c:v>
                </c:pt>
                <c:pt idx="29091">
                  <c:v>045XX S DR MARTN LUTHR KING JR DR</c:v>
                </c:pt>
                <c:pt idx="29092">
                  <c:v>047XX S DR MARTN LUTHR KING JR DR</c:v>
                </c:pt>
                <c:pt idx="29093">
                  <c:v>049XX S DR MARTN LUTHR KING JR DR</c:v>
                </c:pt>
                <c:pt idx="29094">
                  <c:v>050XX S DR MARTN LUTHR KING JR DR</c:v>
                </c:pt>
                <c:pt idx="29095">
                  <c:v>052XX S DR MARTN LUTHR KING JR DR</c:v>
                </c:pt>
                <c:pt idx="29096">
                  <c:v>054XX S DR MARTN LUTHR KING JR DR</c:v>
                </c:pt>
                <c:pt idx="29097">
                  <c:v>056XX S DR MARTN LUTHR KING JR DR</c:v>
                </c:pt>
                <c:pt idx="29098">
                  <c:v>058XX S DR MARTN LUTHR KING JR DR</c:v>
                </c:pt>
                <c:pt idx="29099">
                  <c:v>061XX S DR MARTN LUTHR KING JR DR</c:v>
                </c:pt>
                <c:pt idx="29100">
                  <c:v>063XX S DR MARTN LUTHR KING JR DR</c:v>
                </c:pt>
                <c:pt idx="29101">
                  <c:v>065XX S DR MARTN LUTHR KING JR DR</c:v>
                </c:pt>
                <c:pt idx="29102">
                  <c:v>069XX S DR MARTN LUTHR KING JR DR</c:v>
                </c:pt>
                <c:pt idx="29103">
                  <c:v>070XX S DR MARTN LUTHR KING JR DR</c:v>
                </c:pt>
                <c:pt idx="29104">
                  <c:v>072XX S DR MARTN LUTHR KING JR DR</c:v>
                </c:pt>
                <c:pt idx="29105">
                  <c:v>074XX S DR MARTN LUTHR KING JR DR</c:v>
                </c:pt>
                <c:pt idx="29106">
                  <c:v>076XX S DR MARTN LUTHR KING JR DR</c:v>
                </c:pt>
                <c:pt idx="29107">
                  <c:v>078XX S DR MARTN LUTHR KING JR DR</c:v>
                </c:pt>
                <c:pt idx="29108">
                  <c:v>081XX S DR MARTN LUTHR KING JR DR</c:v>
                </c:pt>
                <c:pt idx="29109">
                  <c:v>083XX S DR MARTN LUTHR KING JR DR</c:v>
                </c:pt>
                <c:pt idx="29110">
                  <c:v>087XX S CHICAGO SKYWAY TURNAROUND</c:v>
                </c:pt>
                <c:pt idx="29111">
                  <c:v>087XX S DR MARTN LUTHR KING JR DR</c:v>
                </c:pt>
                <c:pt idx="29112">
                  <c:v>089XX S DR MARTN LUTHR KING JR DR</c:v>
                </c:pt>
                <c:pt idx="29113">
                  <c:v>090XX S DR MARTN LUTHR KING JR DR</c:v>
                </c:pt>
                <c:pt idx="29114">
                  <c:v>092XX S DR MARTN LUTHR KING JR DR</c:v>
                </c:pt>
                <c:pt idx="29115">
                  <c:v>094XX S DR MARTN LUTHR KING JR DR</c:v>
                </c:pt>
                <c:pt idx="29116">
                  <c:v>096XX S DR MARTN LUTHR KING JR DR</c:v>
                </c:pt>
                <c:pt idx="29117">
                  <c:v>098XX S DR MARTN LUTHR KING JR DR</c:v>
                </c:pt>
                <c:pt idx="29118">
                  <c:v>100XX S DR MARTN LUTHR KING JR DR</c:v>
                </c:pt>
                <c:pt idx="29119">
                  <c:v>102XX S DR MARTN LUTHR KING JR DR</c:v>
                </c:pt>
                <c:pt idx="29120">
                  <c:v>104XX S DR MARTN LUTHR KING JR DR</c:v>
                </c:pt>
                <c:pt idx="29121">
                  <c:v>106XX S DR MARTN LUTHR KING JR DR</c:v>
                </c:pt>
                <c:pt idx="29122">
                  <c:v>108XX S DR MARTN LUTHR KING JR DR</c:v>
                </c:pt>
                <c:pt idx="29123">
                  <c:v>111XX S DR MARTN LUTHR KING JR DR</c:v>
                </c:pt>
                <c:pt idx="29124">
                  <c:v>113XX S DR MARTN LUTHR KING JR DR</c:v>
                </c:pt>
                <c:pt idx="29125">
                  <c:v>007XX W KENNEDY IB EISENHOWER ER IB</c:v>
                </c:pt>
                <c:pt idx="29126">
                  <c:v>023XX S DR MARTIN LUTHER KING JR DR</c:v>
                </c:pt>
                <c:pt idx="29127">
                  <c:v>025XX S DR MARTIN LUTHER KING JR DR</c:v>
                </c:pt>
                <c:pt idx="29128">
                  <c:v>027XX S DR MARTIN LUTHER KING JR DR</c:v>
                </c:pt>
                <c:pt idx="29129">
                  <c:v>029XX S DR MARTIN LUTHER KING JR DR</c:v>
                </c:pt>
                <c:pt idx="29130">
                  <c:v>030XX S DR MARTIN LUTHER KING JR DR</c:v>
                </c:pt>
                <c:pt idx="29131">
                  <c:v>032XX S DR MARTIN LUTHER KING JR DR</c:v>
                </c:pt>
                <c:pt idx="29132">
                  <c:v>034XX S DR MARTIN LUTHER KING JR DR</c:v>
                </c:pt>
                <c:pt idx="29133">
                  <c:v>035XX S DR MARTIN LUTHER KING JR SD</c:v>
                </c:pt>
                <c:pt idx="29134">
                  <c:v>036XX S DR MARTIN LUTHER KING JR DR</c:v>
                </c:pt>
                <c:pt idx="29135">
                  <c:v>037XX S DR MARTIN LUTHER KING JR SD</c:v>
                </c:pt>
                <c:pt idx="29136">
                  <c:v>038XX S DR MARTIN LUTHER KING JR DR</c:v>
                </c:pt>
                <c:pt idx="29137">
                  <c:v>039XX S DR MARTIN LUTHER KING JR SD</c:v>
                </c:pt>
                <c:pt idx="29138">
                  <c:v>040XX S DR MARTIN LUTHER KING JR SD</c:v>
                </c:pt>
                <c:pt idx="29139">
                  <c:v>041XX S DR MARTIN LUTHER KING JR DR</c:v>
                </c:pt>
                <c:pt idx="29140">
                  <c:v>042XX S DR MARTIN LUTHER KING JR SD</c:v>
                </c:pt>
                <c:pt idx="29141">
                  <c:v>043XX S DR MARTIN LUTHER KING JR DR</c:v>
                </c:pt>
                <c:pt idx="29142">
                  <c:v>044XX S DR MARTIN LUTHER KING JR SD</c:v>
                </c:pt>
                <c:pt idx="29143">
                  <c:v>045XX S DR MARTIN LUTHER KING JR DR</c:v>
                </c:pt>
                <c:pt idx="29144">
                  <c:v>046XX S DR MARTIN LUTHER KING JR SD</c:v>
                </c:pt>
                <c:pt idx="29145">
                  <c:v>047XX S DR MARTIN LUTHER KING JR DR</c:v>
                </c:pt>
                <c:pt idx="29146">
                  <c:v>048XX S DR MARTIN LUTHER KING JR SD</c:v>
                </c:pt>
                <c:pt idx="29147">
                  <c:v>049XX S DR MARTIN LUTHER KING JR DR</c:v>
                </c:pt>
                <c:pt idx="29148">
                  <c:v>050XX S DR MARTIN LUTHER KING JR DR</c:v>
                </c:pt>
                <c:pt idx="29149">
                  <c:v>052XX S DR MARTIN LUTHER KING JR DR</c:v>
                </c:pt>
                <c:pt idx="29150">
                  <c:v>054XX S DR MARTIN LUTHER KING JR DR</c:v>
                </c:pt>
                <c:pt idx="29151">
                  <c:v>056XX S DR MARTIN LUTHER KING JR DR</c:v>
                </c:pt>
                <c:pt idx="29152">
                  <c:v>058XX S DR MARTIN LUTHER KING JR DR</c:v>
                </c:pt>
                <c:pt idx="29153">
                  <c:v>061XX S DR MARTIN LUTHER KING JR DR</c:v>
                </c:pt>
                <c:pt idx="29154">
                  <c:v>063XX S DR MARTIN LUTHER KING JR DR</c:v>
                </c:pt>
                <c:pt idx="29155">
                  <c:v>065XX S DR MARTIN LUTHER KING JR DR</c:v>
                </c:pt>
                <c:pt idx="29156">
                  <c:v>065XX S Dr Martin Luther King Jr Dr</c:v>
                </c:pt>
                <c:pt idx="29157">
                  <c:v>067XX S DR MARTIN LUTHER KING JR DR</c:v>
                </c:pt>
                <c:pt idx="29158">
                  <c:v>069XX S DR MARTIN LUTHER KING JR DR</c:v>
                </c:pt>
                <c:pt idx="29159">
                  <c:v>070XX S DR MARTIN LUTHER KING JR DR</c:v>
                </c:pt>
                <c:pt idx="29160">
                  <c:v>072XX S DR MARTIN LUTHER KING JR DR</c:v>
                </c:pt>
                <c:pt idx="29161">
                  <c:v>074XX S DR MARTIN LUTHER KING JR DR</c:v>
                </c:pt>
                <c:pt idx="29162">
                  <c:v>076XX S DR MARTIN LUTHER KING JR DR</c:v>
                </c:pt>
                <c:pt idx="29163">
                  <c:v>078XX S DR MARTIN LUTHER KING JR DR</c:v>
                </c:pt>
                <c:pt idx="29164">
                  <c:v>081XX S DR MARTIN LUTHER KING JR DR</c:v>
                </c:pt>
                <c:pt idx="29165">
                  <c:v>083XX S DR MARTIN LUTHER KING JR DR</c:v>
                </c:pt>
                <c:pt idx="29166">
                  <c:v>085XX S DR MARTIN LUTHER KING JR DR</c:v>
                </c:pt>
                <c:pt idx="29167">
                  <c:v>087XX S DR MARTIN LUTHER KING JR DR</c:v>
                </c:pt>
                <c:pt idx="29168">
                  <c:v>089XX S DR MARTIN LUTHER KING JR DR</c:v>
                </c:pt>
                <c:pt idx="29169">
                  <c:v>090XX S DR MARTIN LUTHER KING JR DR</c:v>
                </c:pt>
                <c:pt idx="29170">
                  <c:v>092XX S DR MARTIN LUTHER KING JR DR</c:v>
                </c:pt>
                <c:pt idx="29171">
                  <c:v>094XX S DR MARTIN LUTHER KING JR DR</c:v>
                </c:pt>
                <c:pt idx="29172">
                  <c:v>096XX S DR MARTIN LUTHER KING JR DR</c:v>
                </c:pt>
                <c:pt idx="29173">
                  <c:v>098XX S DR MARTIN LUTHER KING JR DR</c:v>
                </c:pt>
                <c:pt idx="29174">
                  <c:v>100XX S DR MARTIN LUTHER KING JR DR</c:v>
                </c:pt>
                <c:pt idx="29175">
                  <c:v>102XX S DR MARTIN LUTHER KING JR DR</c:v>
                </c:pt>
                <c:pt idx="29176">
                  <c:v>104XX S DR MARTIN LUTHER KING JR DR</c:v>
                </c:pt>
                <c:pt idx="29177">
                  <c:v>106XX S DR MARTIN LUTHER KING JR DR</c:v>
                </c:pt>
                <c:pt idx="29178">
                  <c:v>108XX S DR MARTIN LUTHER KING JR DR</c:v>
                </c:pt>
                <c:pt idx="29179">
                  <c:v>111XX S DR MARTIN LUTHER KING JR DR</c:v>
                </c:pt>
                <c:pt idx="29180">
                  <c:v>113XX S DR MARTIN LUTHER KING JR DR</c:v>
                </c:pt>
                <c:pt idx="29181">
                  <c:v>131XX S DR MARTIN LUTHER KING JR DR</c:v>
                </c:pt>
                <c:pt idx="29182">
                  <c:v>133XX S DR MARTIN LUTHER KING JR DR</c:v>
                </c:pt>
                <c:pt idx="29183">
                  <c:v>002XX W FRANKLIN EXT STEVENSON ER OB</c:v>
                </c:pt>
                <c:pt idx="29184">
                  <c:v>001XX E DR MARTIN LUTHER KING DR JR XR</c:v>
                </c:pt>
                <c:pt idx="29185">
                  <c:v>0000X E 14 ST</c:v>
                </c:pt>
                <c:pt idx="29186">
                  <c:v>0000X E 16 ST</c:v>
                </c:pt>
                <c:pt idx="29187">
                  <c:v>0000X E 18 ST</c:v>
                </c:pt>
                <c:pt idx="29188">
                  <c:v>0000X E 21 ST</c:v>
                </c:pt>
                <c:pt idx="29189">
                  <c:v>0000X E 23 ST</c:v>
                </c:pt>
                <c:pt idx="29190">
                  <c:v>0000X E 25 ST</c:v>
                </c:pt>
                <c:pt idx="29191">
                  <c:v>0000X E 29 ST</c:v>
                </c:pt>
                <c:pt idx="29192">
                  <c:v>0000X E 30 ST</c:v>
                </c:pt>
                <c:pt idx="29193">
                  <c:v>0000X E 32 ST</c:v>
                </c:pt>
                <c:pt idx="29194">
                  <c:v>0000X E 33 BL</c:v>
                </c:pt>
                <c:pt idx="29195">
                  <c:v>0000X E 34 ST</c:v>
                </c:pt>
                <c:pt idx="29196">
                  <c:v>0000X E 36 ST</c:v>
                </c:pt>
                <c:pt idx="29197">
                  <c:v>0000X E 37 PL</c:v>
                </c:pt>
                <c:pt idx="29198">
                  <c:v>0000X E 38 ST</c:v>
                </c:pt>
                <c:pt idx="29199">
                  <c:v>0000X E 41 ST</c:v>
                </c:pt>
                <c:pt idx="29200">
                  <c:v>0000X E 43 ST</c:v>
                </c:pt>
                <c:pt idx="29201">
                  <c:v>0000X E 45 ST</c:v>
                </c:pt>
                <c:pt idx="29202">
                  <c:v>0000X E 47 ST</c:v>
                </c:pt>
                <c:pt idx="29203">
                  <c:v>0000X E 49 ST</c:v>
                </c:pt>
                <c:pt idx="29204">
                  <c:v>0000X E 50 ST</c:v>
                </c:pt>
                <c:pt idx="29205">
                  <c:v>0000X E 56 ST</c:v>
                </c:pt>
                <c:pt idx="29206">
                  <c:v>0000X E 58 ST</c:v>
                </c:pt>
                <c:pt idx="29207">
                  <c:v>0000X E 61 ST</c:v>
                </c:pt>
                <c:pt idx="29208">
                  <c:v>0000X E 63 ST</c:v>
                </c:pt>
                <c:pt idx="29209">
                  <c:v>0000X E 67 ST</c:v>
                </c:pt>
                <c:pt idx="29210">
                  <c:v>0000X E 69 ST</c:v>
                </c:pt>
                <c:pt idx="29211">
                  <c:v>0000X E 70 ST</c:v>
                </c:pt>
                <c:pt idx="29212">
                  <c:v>0000X E 72 ST</c:v>
                </c:pt>
                <c:pt idx="29213">
                  <c:v>0000X E 74 ST</c:v>
                </c:pt>
                <c:pt idx="29214">
                  <c:v>0000X E 76 ST</c:v>
                </c:pt>
                <c:pt idx="29215">
                  <c:v>0000X E 78 ST</c:v>
                </c:pt>
                <c:pt idx="29216">
                  <c:v>0000X E 81 ST</c:v>
                </c:pt>
                <c:pt idx="29217">
                  <c:v>0000X E 83 ST</c:v>
                </c:pt>
                <c:pt idx="29218">
                  <c:v>0000X E 85 ST</c:v>
                </c:pt>
                <c:pt idx="29219">
                  <c:v>0000X E 87 ST</c:v>
                </c:pt>
                <c:pt idx="29220">
                  <c:v>0000X E 89 ST</c:v>
                </c:pt>
                <c:pt idx="29221">
                  <c:v>0000X E 90 ST</c:v>
                </c:pt>
                <c:pt idx="29222">
                  <c:v>0000X E 94 ST</c:v>
                </c:pt>
                <c:pt idx="29223">
                  <c:v>0000X E 98 ST</c:v>
                </c:pt>
                <c:pt idx="29224">
                  <c:v>0000X E 99 PL</c:v>
                </c:pt>
                <c:pt idx="29225">
                  <c:v>0000X S A2 ST</c:v>
                </c:pt>
                <c:pt idx="29226">
                  <c:v>0000X S B1 ST</c:v>
                </c:pt>
                <c:pt idx="29227">
                  <c:v>0000X S B3 ST</c:v>
                </c:pt>
                <c:pt idx="29228">
                  <c:v>0000X S B5 ST</c:v>
                </c:pt>
                <c:pt idx="29229">
                  <c:v>0000X S B7 ST</c:v>
                </c:pt>
                <c:pt idx="29230">
                  <c:v>0000X S C2 ST</c:v>
                </c:pt>
                <c:pt idx="29231">
                  <c:v>0000X S L3 ST</c:v>
                </c:pt>
                <c:pt idx="29232">
                  <c:v>0000X W 14 ST</c:v>
                </c:pt>
                <c:pt idx="29233">
                  <c:v>0000X W 16 ST</c:v>
                </c:pt>
                <c:pt idx="29234">
                  <c:v>0000X W 18 ST</c:v>
                </c:pt>
                <c:pt idx="29235">
                  <c:v>0000X W 21 ST</c:v>
                </c:pt>
                <c:pt idx="29236">
                  <c:v>0000X W 24 PL</c:v>
                </c:pt>
                <c:pt idx="29237">
                  <c:v>0000X W 26 PL</c:v>
                </c:pt>
                <c:pt idx="29238">
                  <c:v>0000X W 27 ST</c:v>
                </c:pt>
                <c:pt idx="29239">
                  <c:v>0000X W 29 ST</c:v>
                </c:pt>
                <c:pt idx="29240">
                  <c:v>0000X W 30 ST</c:v>
                </c:pt>
                <c:pt idx="29241">
                  <c:v>0000X W 43 ST</c:v>
                </c:pt>
                <c:pt idx="29242">
                  <c:v>0000X W 45 ST</c:v>
                </c:pt>
                <c:pt idx="29243">
                  <c:v>0000X W 47 ST</c:v>
                </c:pt>
                <c:pt idx="29244">
                  <c:v>0000X W 57 PL</c:v>
                </c:pt>
                <c:pt idx="29245">
                  <c:v>0000X W 61 ST</c:v>
                </c:pt>
                <c:pt idx="29246">
                  <c:v>0000X W 63 ST</c:v>
                </c:pt>
                <c:pt idx="29247">
                  <c:v>0000X W 65 ST</c:v>
                </c:pt>
                <c:pt idx="29248">
                  <c:v>0000X W 69 ST</c:v>
                </c:pt>
                <c:pt idx="29249">
                  <c:v>0000X W 70 ST</c:v>
                </c:pt>
                <c:pt idx="29250">
                  <c:v>0000X W 72 ST</c:v>
                </c:pt>
                <c:pt idx="29251">
                  <c:v>0000X W 74 ST</c:v>
                </c:pt>
                <c:pt idx="29252">
                  <c:v>0000X W 76 ST</c:v>
                </c:pt>
                <c:pt idx="29253">
                  <c:v>0000X W 77 PL</c:v>
                </c:pt>
                <c:pt idx="29254">
                  <c:v>0000X W 78 ST</c:v>
                </c:pt>
                <c:pt idx="29255">
                  <c:v>0000X W 81 ST</c:v>
                </c:pt>
                <c:pt idx="29256">
                  <c:v>0000X W 83 ST</c:v>
                </c:pt>
                <c:pt idx="29257">
                  <c:v>0000X W 87 ST</c:v>
                </c:pt>
                <c:pt idx="29258">
                  <c:v>0000X W 94 ST</c:v>
                </c:pt>
                <c:pt idx="29259">
                  <c:v>0000X W 98 ST</c:v>
                </c:pt>
                <c:pt idx="29260">
                  <c:v>0000X W B1 ST</c:v>
                </c:pt>
                <c:pt idx="29261">
                  <c:v>0000X W B3 ST</c:v>
                </c:pt>
                <c:pt idx="29262">
                  <c:v>0000X W B5 ST</c:v>
                </c:pt>
                <c:pt idx="29263">
                  <c:v>0000X W B7 ST</c:v>
                </c:pt>
                <c:pt idx="29264">
                  <c:v>0000X W B9 ST</c:v>
                </c:pt>
                <c:pt idx="29265">
                  <c:v>0000X W C2 ST</c:v>
                </c:pt>
                <c:pt idx="29266">
                  <c:v>0000X W C4 ST</c:v>
                </c:pt>
                <c:pt idx="29267">
                  <c:v>0000X W C8 ST</c:v>
                </c:pt>
                <c:pt idx="29268">
                  <c:v>0000X W E2 ST</c:v>
                </c:pt>
                <c:pt idx="29269">
                  <c:v>0000X W E4 ST</c:v>
                </c:pt>
                <c:pt idx="29270">
                  <c:v>0000X W E6 ST</c:v>
                </c:pt>
                <c:pt idx="29271">
                  <c:v>0000X W F1 ST</c:v>
                </c:pt>
                <c:pt idx="29272">
                  <c:v>0000X W F3 ST</c:v>
                </c:pt>
                <c:pt idx="29273">
                  <c:v>0000X W F5 ST</c:v>
                </c:pt>
                <c:pt idx="29274">
                  <c:v>0000X W F7 ST</c:v>
                </c:pt>
                <c:pt idx="29275">
                  <c:v>0000X W F9 ST</c:v>
                </c:pt>
                <c:pt idx="29276">
                  <c:v>0000X W G4 ST</c:v>
                </c:pt>
                <c:pt idx="29277">
                  <c:v>0000X W G6 ST</c:v>
                </c:pt>
                <c:pt idx="29278">
                  <c:v>0000X W G8 ST</c:v>
                </c:pt>
                <c:pt idx="29279">
                  <c:v>0000X W H1 ST</c:v>
                </c:pt>
                <c:pt idx="29280">
                  <c:v>0000X W H3 ST</c:v>
                </c:pt>
                <c:pt idx="29281">
                  <c:v>0000X W H5 ST</c:v>
                </c:pt>
                <c:pt idx="29282">
                  <c:v>0000X W H9 ST</c:v>
                </c:pt>
                <c:pt idx="29283">
                  <c:v>0000X W K2 ST</c:v>
                </c:pt>
                <c:pt idx="29284">
                  <c:v>0000X W K4 ST</c:v>
                </c:pt>
                <c:pt idx="29285">
                  <c:v>0000X W K8 ST</c:v>
                </c:pt>
                <c:pt idx="29286">
                  <c:v>0000X W L3 ST</c:v>
                </c:pt>
                <c:pt idx="29287">
                  <c:v>0000X W L5 ST</c:v>
                </c:pt>
                <c:pt idx="29288">
                  <c:v>0000X W L7 ST</c:v>
                </c:pt>
                <c:pt idx="29289">
                  <c:v>0000X W L9 ST</c:v>
                </c:pt>
                <c:pt idx="29290">
                  <c:v>0000X W M2 ST</c:v>
                </c:pt>
                <c:pt idx="29291">
                  <c:v>0000X W M4 ST</c:v>
                </c:pt>
                <c:pt idx="29292">
                  <c:v>0000X W M8 ST</c:v>
                </c:pt>
                <c:pt idx="29293">
                  <c:v>001XX E 13 ST</c:v>
                </c:pt>
                <c:pt idx="29294">
                  <c:v>001XX E 24 ST</c:v>
                </c:pt>
                <c:pt idx="29295">
                  <c:v>001XX E 26 ST</c:v>
                </c:pt>
                <c:pt idx="29296">
                  <c:v>001XX E 31 ST</c:v>
                </c:pt>
                <c:pt idx="29297">
                  <c:v>001XX E 33 ST</c:v>
                </c:pt>
                <c:pt idx="29298">
                  <c:v>001XX E 35 ST</c:v>
                </c:pt>
                <c:pt idx="29299">
                  <c:v>001XX E 37 ST</c:v>
                </c:pt>
                <c:pt idx="29300">
                  <c:v>001XX E 42 ST</c:v>
                </c:pt>
                <c:pt idx="29301">
                  <c:v>001XX E 44 ST</c:v>
                </c:pt>
                <c:pt idx="29302">
                  <c:v>001XX E 46 ST</c:v>
                </c:pt>
                <c:pt idx="29303">
                  <c:v>001XX E 48 ST</c:v>
                </c:pt>
                <c:pt idx="29304">
                  <c:v>001XX E 51 ST</c:v>
                </c:pt>
                <c:pt idx="29305">
                  <c:v>001XX E 53 ST</c:v>
                </c:pt>
                <c:pt idx="29306">
                  <c:v>001XX E 55 ST</c:v>
                </c:pt>
                <c:pt idx="29307">
                  <c:v>001XX E 57 ST</c:v>
                </c:pt>
                <c:pt idx="29308">
                  <c:v>001XX E 59 ST</c:v>
                </c:pt>
                <c:pt idx="29309">
                  <c:v>001XX E 60 ST</c:v>
                </c:pt>
                <c:pt idx="29310">
                  <c:v>001XX E 66 ST</c:v>
                </c:pt>
                <c:pt idx="29311">
                  <c:v>001XX E 68 ST</c:v>
                </c:pt>
                <c:pt idx="29312">
                  <c:v>001XX E 71 ST</c:v>
                </c:pt>
                <c:pt idx="29313">
                  <c:v>001XX E 73 ST</c:v>
                </c:pt>
                <c:pt idx="29314">
                  <c:v>001XX E 75 ST</c:v>
                </c:pt>
                <c:pt idx="29315">
                  <c:v>001XX E 77 ST</c:v>
                </c:pt>
                <c:pt idx="29316">
                  <c:v>001XX E 79 ST</c:v>
                </c:pt>
                <c:pt idx="29317">
                  <c:v>001XX E 80 ST</c:v>
                </c:pt>
                <c:pt idx="29318">
                  <c:v>001XX E 82 ST</c:v>
                </c:pt>
                <c:pt idx="29319">
                  <c:v>001XX E 84 ST</c:v>
                </c:pt>
                <c:pt idx="29320">
                  <c:v>001XX E 86 ST</c:v>
                </c:pt>
                <c:pt idx="29321">
                  <c:v>001XX E 89 PL</c:v>
                </c:pt>
                <c:pt idx="29322">
                  <c:v>001XX E 91 ST</c:v>
                </c:pt>
                <c:pt idx="29323">
                  <c:v>001XX E 93 ST</c:v>
                </c:pt>
                <c:pt idx="29324">
                  <c:v>001XX E 95 ST</c:v>
                </c:pt>
                <c:pt idx="29325">
                  <c:v>001XX W 14 PL</c:v>
                </c:pt>
                <c:pt idx="29326">
                  <c:v>001XX W 19 ST</c:v>
                </c:pt>
                <c:pt idx="29327">
                  <c:v>001XX W 24 ST</c:v>
                </c:pt>
                <c:pt idx="29328">
                  <c:v>001XX W 26 ST</c:v>
                </c:pt>
                <c:pt idx="29329">
                  <c:v>001XX W 31 ST</c:v>
                </c:pt>
                <c:pt idx="29330">
                  <c:v>001XX W 33 ST</c:v>
                </c:pt>
                <c:pt idx="29331">
                  <c:v>001XX W 35 ST</c:v>
                </c:pt>
                <c:pt idx="29332">
                  <c:v>001XX W 51 ST</c:v>
                </c:pt>
                <c:pt idx="29333">
                  <c:v>001XX W 55 ST</c:v>
                </c:pt>
                <c:pt idx="29334">
                  <c:v>001XX W 57 ST</c:v>
                </c:pt>
                <c:pt idx="29335">
                  <c:v>001XX W 59 ST</c:v>
                </c:pt>
                <c:pt idx="29336">
                  <c:v>001XX W 60 ST</c:v>
                </c:pt>
                <c:pt idx="29337">
                  <c:v>001XX W 62 ST</c:v>
                </c:pt>
                <c:pt idx="29338">
                  <c:v>001XX W 66 ST</c:v>
                </c:pt>
                <c:pt idx="29339">
                  <c:v>001XX W 68 ST</c:v>
                </c:pt>
                <c:pt idx="29340">
                  <c:v>001XX W 71 ST</c:v>
                </c:pt>
                <c:pt idx="29341">
                  <c:v>001XX W 73 ST</c:v>
                </c:pt>
                <c:pt idx="29342">
                  <c:v>001XX W 75 ST</c:v>
                </c:pt>
                <c:pt idx="29343">
                  <c:v>001XX W 77 ST</c:v>
                </c:pt>
                <c:pt idx="29344">
                  <c:v>001XX W 79 ST</c:v>
                </c:pt>
                <c:pt idx="29345">
                  <c:v>001XX W 80 ST</c:v>
                </c:pt>
                <c:pt idx="29346">
                  <c:v>001XX W 84 ST</c:v>
                </c:pt>
                <c:pt idx="29347">
                  <c:v>001XX W 91 ST</c:v>
                </c:pt>
                <c:pt idx="29348">
                  <c:v>001XX W 95 ST</c:v>
                </c:pt>
                <c:pt idx="29349">
                  <c:v>001XX W 97 ST</c:v>
                </c:pt>
                <c:pt idx="29350">
                  <c:v>001XX W 99 ST</c:v>
                </c:pt>
                <c:pt idx="29351">
                  <c:v>002XX E 16 ST</c:v>
                </c:pt>
                <c:pt idx="29352">
                  <c:v>002XX E 18 ST</c:v>
                </c:pt>
                <c:pt idx="29353">
                  <c:v>002XX E 21 ST</c:v>
                </c:pt>
                <c:pt idx="29354">
                  <c:v>002XX E 23 ST</c:v>
                </c:pt>
                <c:pt idx="29355">
                  <c:v>002XX E 25 ST</c:v>
                </c:pt>
                <c:pt idx="29356">
                  <c:v>002XX E 29 ST</c:v>
                </c:pt>
                <c:pt idx="29357">
                  <c:v>002XX E 32 ST</c:v>
                </c:pt>
                <c:pt idx="29358">
                  <c:v>002XX E 38 ST</c:v>
                </c:pt>
                <c:pt idx="29359">
                  <c:v>002XX E 41 ST</c:v>
                </c:pt>
                <c:pt idx="29360">
                  <c:v>002XX E 43 ST</c:v>
                </c:pt>
                <c:pt idx="29361">
                  <c:v>002XX E 45 ST</c:v>
                </c:pt>
                <c:pt idx="29362">
                  <c:v>002XX E 47 ST</c:v>
                </c:pt>
                <c:pt idx="29363">
                  <c:v>002XX E 49 ST</c:v>
                </c:pt>
                <c:pt idx="29364">
                  <c:v>002XX E 50 ST</c:v>
                </c:pt>
                <c:pt idx="29365">
                  <c:v>002XX E 54 ST</c:v>
                </c:pt>
                <c:pt idx="29366">
                  <c:v>002XX E 55 PL</c:v>
                </c:pt>
                <c:pt idx="29367">
                  <c:v>002XX E 56 ST</c:v>
                </c:pt>
                <c:pt idx="29368">
                  <c:v>002XX E 58 ST</c:v>
                </c:pt>
                <c:pt idx="29369">
                  <c:v>002XX E 61 ST</c:v>
                </c:pt>
                <c:pt idx="29370">
                  <c:v>002XX E 63 ST</c:v>
                </c:pt>
                <c:pt idx="29371">
                  <c:v>002XX E 67 ST</c:v>
                </c:pt>
                <c:pt idx="29372">
                  <c:v>002XX E 69 ST</c:v>
                </c:pt>
                <c:pt idx="29373">
                  <c:v>002XX E 70 ST</c:v>
                </c:pt>
                <c:pt idx="29374">
                  <c:v>002XX E 72 ST</c:v>
                </c:pt>
                <c:pt idx="29375">
                  <c:v>002XX E 74 ST</c:v>
                </c:pt>
                <c:pt idx="29376">
                  <c:v>002XX E 76 ST</c:v>
                </c:pt>
                <c:pt idx="29377">
                  <c:v>002XX E 78 ST</c:v>
                </c:pt>
                <c:pt idx="29378">
                  <c:v>002XX E 83 ST</c:v>
                </c:pt>
                <c:pt idx="29379">
                  <c:v>002XX E 87 ST</c:v>
                </c:pt>
                <c:pt idx="29380">
                  <c:v>002XX E 89 ST</c:v>
                </c:pt>
                <c:pt idx="29381">
                  <c:v>002XX E 90 ST</c:v>
                </c:pt>
                <c:pt idx="29382">
                  <c:v>002XX E 92 ST</c:v>
                </c:pt>
                <c:pt idx="29383">
                  <c:v>002XX E 96 ST</c:v>
                </c:pt>
                <c:pt idx="29384">
                  <c:v>002XX W 22 PL</c:v>
                </c:pt>
                <c:pt idx="29385">
                  <c:v>002XX W 23 ST</c:v>
                </c:pt>
                <c:pt idx="29386">
                  <c:v>002XX W 24 PL</c:v>
                </c:pt>
                <c:pt idx="29387">
                  <c:v>002XX W 27 ST</c:v>
                </c:pt>
                <c:pt idx="29388">
                  <c:v>002XX W 28 PL</c:v>
                </c:pt>
                <c:pt idx="29389">
                  <c:v>002XX W 29 ST</c:v>
                </c:pt>
                <c:pt idx="29390">
                  <c:v>002XX W 30 ST</c:v>
                </c:pt>
                <c:pt idx="29391">
                  <c:v>002XX W 37 PL</c:v>
                </c:pt>
                <c:pt idx="29392">
                  <c:v>002XX W 38 ST</c:v>
                </c:pt>
                <c:pt idx="29393">
                  <c:v>002XX W 43 ST</c:v>
                </c:pt>
                <c:pt idx="29394">
                  <c:v>002XX W 44 PL</c:v>
                </c:pt>
                <c:pt idx="29395">
                  <c:v>002XX W 45 ST</c:v>
                </c:pt>
                <c:pt idx="29396">
                  <c:v>002XX W 46 PL</c:v>
                </c:pt>
                <c:pt idx="29397">
                  <c:v>002XX W 47 ST</c:v>
                </c:pt>
                <c:pt idx="29398">
                  <c:v>002XX W 48 PL</c:v>
                </c:pt>
                <c:pt idx="29399">
                  <c:v>002XX W 52 ST</c:v>
                </c:pt>
                <c:pt idx="29400">
                  <c:v>002XX W 58 ST</c:v>
                </c:pt>
                <c:pt idx="29401">
                  <c:v>002XX W 60 PL</c:v>
                </c:pt>
                <c:pt idx="29402">
                  <c:v>002XX W 61 ST</c:v>
                </c:pt>
                <c:pt idx="29403">
                  <c:v>002XX W 63 ST</c:v>
                </c:pt>
                <c:pt idx="29404">
                  <c:v>002XX W 65 ST</c:v>
                </c:pt>
                <c:pt idx="29405">
                  <c:v>002XX W 69 ST</c:v>
                </c:pt>
                <c:pt idx="29406">
                  <c:v>002XX W 72 ST</c:v>
                </c:pt>
                <c:pt idx="29407">
                  <c:v>002XX W 74 ST</c:v>
                </c:pt>
                <c:pt idx="29408">
                  <c:v>002XX W 76 ST</c:v>
                </c:pt>
                <c:pt idx="29409">
                  <c:v>002XX W 83 ST</c:v>
                </c:pt>
                <c:pt idx="29410">
                  <c:v>002XX W 87 ST</c:v>
                </c:pt>
                <c:pt idx="29411">
                  <c:v>002XX W 89 ST</c:v>
                </c:pt>
                <c:pt idx="29412">
                  <c:v>002XX W 92 ST</c:v>
                </c:pt>
                <c:pt idx="29413">
                  <c:v>002XX W 93 PL</c:v>
                </c:pt>
                <c:pt idx="29414">
                  <c:v>002XX W 94 ST</c:v>
                </c:pt>
                <c:pt idx="29415">
                  <c:v>003XX E 26 ST</c:v>
                </c:pt>
                <c:pt idx="29416">
                  <c:v>003XX E 31 ST</c:v>
                </c:pt>
                <c:pt idx="29417">
                  <c:v>003XX E 33 ST</c:v>
                </c:pt>
                <c:pt idx="29418">
                  <c:v>003XX E 35 ST</c:v>
                </c:pt>
                <c:pt idx="29419">
                  <c:v>003XX E 37 ST</c:v>
                </c:pt>
                <c:pt idx="29420">
                  <c:v>003XX E 40 ST</c:v>
                </c:pt>
                <c:pt idx="29421">
                  <c:v>003XX E 42 ST</c:v>
                </c:pt>
                <c:pt idx="29422">
                  <c:v>003XX E 44 ST</c:v>
                </c:pt>
                <c:pt idx="29423">
                  <c:v>003XX E 46 ST</c:v>
                </c:pt>
                <c:pt idx="29424">
                  <c:v>003XX E 48 ST</c:v>
                </c:pt>
                <c:pt idx="29425">
                  <c:v>003XX E 51 ST</c:v>
                </c:pt>
                <c:pt idx="29426">
                  <c:v>003XX E 53 ST</c:v>
                </c:pt>
                <c:pt idx="29427">
                  <c:v>003XX E 55 ST</c:v>
                </c:pt>
                <c:pt idx="29428">
                  <c:v>003XX E 57 ST</c:v>
                </c:pt>
                <c:pt idx="29429">
                  <c:v>003XX E 59 ST</c:v>
                </c:pt>
                <c:pt idx="29430">
                  <c:v>003XX E 60 ST</c:v>
                </c:pt>
                <c:pt idx="29431">
                  <c:v>003XX E 68 ST</c:v>
                </c:pt>
                <c:pt idx="29432">
                  <c:v>003XX E 69 PL</c:v>
                </c:pt>
                <c:pt idx="29433">
                  <c:v>003XX E 70 PL</c:v>
                </c:pt>
                <c:pt idx="29434">
                  <c:v>003XX E 71 ST</c:v>
                </c:pt>
                <c:pt idx="29435">
                  <c:v>003XX E 73 ST</c:v>
                </c:pt>
                <c:pt idx="29436">
                  <c:v>003XX E 75 ST</c:v>
                </c:pt>
                <c:pt idx="29437">
                  <c:v>003XX E 77 ST</c:v>
                </c:pt>
                <c:pt idx="29438">
                  <c:v>003XX E 79 ST</c:v>
                </c:pt>
                <c:pt idx="29439">
                  <c:v>003XX E 80 ST</c:v>
                </c:pt>
                <c:pt idx="29440">
                  <c:v>003XX E 82 ST</c:v>
                </c:pt>
                <c:pt idx="29441">
                  <c:v>003XX E 87 PL</c:v>
                </c:pt>
                <c:pt idx="29442">
                  <c:v>003XX E 88 ST</c:v>
                </c:pt>
                <c:pt idx="29443">
                  <c:v>003XX E 89 PL</c:v>
                </c:pt>
                <c:pt idx="29444">
                  <c:v>003XX E 90 PL</c:v>
                </c:pt>
                <c:pt idx="29445">
                  <c:v>003XX E 91 ST</c:v>
                </c:pt>
                <c:pt idx="29446">
                  <c:v>003XX E 93 ST</c:v>
                </c:pt>
                <c:pt idx="29447">
                  <c:v>003XX E 95 ST</c:v>
                </c:pt>
                <c:pt idx="29448">
                  <c:v>003XX E 97 ST</c:v>
                </c:pt>
                <c:pt idx="29449">
                  <c:v>003XX W 19 ST</c:v>
                </c:pt>
                <c:pt idx="29450">
                  <c:v>003XX W 23 PL</c:v>
                </c:pt>
                <c:pt idx="29451">
                  <c:v>003XX W 24 ST</c:v>
                </c:pt>
                <c:pt idx="29452">
                  <c:v>003XX W 25 PL</c:v>
                </c:pt>
                <c:pt idx="29453">
                  <c:v>003XX W 26 ST</c:v>
                </c:pt>
                <c:pt idx="29454">
                  <c:v>003XX W 29 PL</c:v>
                </c:pt>
                <c:pt idx="29455">
                  <c:v>003XX W 30 PL</c:v>
                </c:pt>
                <c:pt idx="29456">
                  <c:v>003XX W 31 ST</c:v>
                </c:pt>
                <c:pt idx="29457">
                  <c:v>003XX W 33 ST</c:v>
                </c:pt>
                <c:pt idx="29458">
                  <c:v>003XX W 35 ST</c:v>
                </c:pt>
                <c:pt idx="29459">
                  <c:v>003XX W 37 ST</c:v>
                </c:pt>
                <c:pt idx="29460">
                  <c:v>003XX W 40 ST</c:v>
                </c:pt>
                <c:pt idx="29461">
                  <c:v>003XX W 42 ST</c:v>
                </c:pt>
                <c:pt idx="29462">
                  <c:v>003XX W 43 PL</c:v>
                </c:pt>
                <c:pt idx="29463">
                  <c:v>003XX W 51 ST</c:v>
                </c:pt>
                <c:pt idx="29464">
                  <c:v>003XX W 52 PL</c:v>
                </c:pt>
                <c:pt idx="29465">
                  <c:v>003XX W 54 PL</c:v>
                </c:pt>
                <c:pt idx="29466">
                  <c:v>003XX W 55 ST</c:v>
                </c:pt>
                <c:pt idx="29467">
                  <c:v>003XX W 56 PL</c:v>
                </c:pt>
                <c:pt idx="29468">
                  <c:v>003XX W 57 ST</c:v>
                </c:pt>
                <c:pt idx="29469">
                  <c:v>003XX W 59 ST</c:v>
                </c:pt>
                <c:pt idx="29470">
                  <c:v>003XX W 60 ST</c:v>
                </c:pt>
                <c:pt idx="29471">
                  <c:v>003XX W 61 PL</c:v>
                </c:pt>
                <c:pt idx="29472">
                  <c:v>003XX W 64 ST</c:v>
                </c:pt>
                <c:pt idx="29473">
                  <c:v>003XX W 71 ST</c:v>
                </c:pt>
                <c:pt idx="29474">
                  <c:v>003XX W 75 ST</c:v>
                </c:pt>
                <c:pt idx="29475">
                  <c:v>003XX W 77 ST</c:v>
                </c:pt>
                <c:pt idx="29476">
                  <c:v>003XX W 79 ST</c:v>
                </c:pt>
                <c:pt idx="29477">
                  <c:v>003XX W 80 ST</c:v>
                </c:pt>
                <c:pt idx="29478">
                  <c:v>003XX W 88 ST</c:v>
                </c:pt>
                <c:pt idx="29479">
                  <c:v>003XX W 90 PL</c:v>
                </c:pt>
                <c:pt idx="29480">
                  <c:v>003XX W 91 ST</c:v>
                </c:pt>
                <c:pt idx="29481">
                  <c:v>003XX W 93 ST</c:v>
                </c:pt>
                <c:pt idx="29482">
                  <c:v>003XX W 94 PL</c:v>
                </c:pt>
                <c:pt idx="29483">
                  <c:v>003XX W 95 ST</c:v>
                </c:pt>
                <c:pt idx="29484">
                  <c:v>003XX W 97 ST</c:v>
                </c:pt>
                <c:pt idx="29485">
                  <c:v>003XX W 98 PL</c:v>
                </c:pt>
                <c:pt idx="29486">
                  <c:v>004XX E 23 ST</c:v>
                </c:pt>
                <c:pt idx="29487">
                  <c:v>004XX E 31 PL</c:v>
                </c:pt>
                <c:pt idx="29488">
                  <c:v>004XX E 32 ST</c:v>
                </c:pt>
                <c:pt idx="29489">
                  <c:v>004XX E 34 ST</c:v>
                </c:pt>
                <c:pt idx="29490">
                  <c:v>004XX E 41 ST</c:v>
                </c:pt>
                <c:pt idx="29491">
                  <c:v>004XX E 42 PL</c:v>
                </c:pt>
                <c:pt idx="29492">
                  <c:v>004XX E 43 ST</c:v>
                </c:pt>
                <c:pt idx="29493">
                  <c:v>004XX E 45 ST</c:v>
                </c:pt>
                <c:pt idx="29494">
                  <c:v>004XX E 46 PL</c:v>
                </c:pt>
                <c:pt idx="29495">
                  <c:v>004XX E 47 ST</c:v>
                </c:pt>
                <c:pt idx="29496">
                  <c:v>004XX E 48 PL</c:v>
                </c:pt>
                <c:pt idx="29497">
                  <c:v>004XX E 49 ST</c:v>
                </c:pt>
                <c:pt idx="29498">
                  <c:v>004XX E 50 ST</c:v>
                </c:pt>
                <c:pt idx="29499">
                  <c:v>004XX E 61 ST</c:v>
                </c:pt>
                <c:pt idx="29500">
                  <c:v>004XX E 63 ST</c:v>
                </c:pt>
                <c:pt idx="29501">
                  <c:v>004XX E 65 ST</c:v>
                </c:pt>
                <c:pt idx="29502">
                  <c:v>004XX E 67 ST</c:v>
                </c:pt>
                <c:pt idx="29503">
                  <c:v>004XX E 69 ST</c:v>
                </c:pt>
                <c:pt idx="29504">
                  <c:v>004XX E 70 ST</c:v>
                </c:pt>
                <c:pt idx="29505">
                  <c:v>004XX E 72 ST</c:v>
                </c:pt>
                <c:pt idx="29506">
                  <c:v>004XX E 74 ST</c:v>
                </c:pt>
                <c:pt idx="29507">
                  <c:v>004XX E 76 ST</c:v>
                </c:pt>
                <c:pt idx="29508">
                  <c:v>004XX E 78 ST</c:v>
                </c:pt>
                <c:pt idx="29509">
                  <c:v>004XX E 81 ST</c:v>
                </c:pt>
                <c:pt idx="29510">
                  <c:v>004XX E 83 ST</c:v>
                </c:pt>
                <c:pt idx="29511">
                  <c:v>004XX E 87 ST</c:v>
                </c:pt>
                <c:pt idx="29512">
                  <c:v>004XX E 88 PL</c:v>
                </c:pt>
                <c:pt idx="29513">
                  <c:v>004XX E 89 ST</c:v>
                </c:pt>
                <c:pt idx="29514">
                  <c:v>004XX E 90 ST</c:v>
                </c:pt>
                <c:pt idx="29515">
                  <c:v>004XX E 91 PL</c:v>
                </c:pt>
                <c:pt idx="29516">
                  <c:v>004XX E 94 ST</c:v>
                </c:pt>
                <c:pt idx="29517">
                  <c:v>004XX W 14 ST</c:v>
                </c:pt>
                <c:pt idx="29518">
                  <c:v>004XX W 23 ST</c:v>
                </c:pt>
                <c:pt idx="29519">
                  <c:v>004XX W 24 PL</c:v>
                </c:pt>
                <c:pt idx="29520">
                  <c:v>004XX W 27 ST</c:v>
                </c:pt>
                <c:pt idx="29521">
                  <c:v>004XX W 28 PL</c:v>
                </c:pt>
                <c:pt idx="29522">
                  <c:v>004XX W 29 ST</c:v>
                </c:pt>
                <c:pt idx="29523">
                  <c:v>004XX W 32 ST</c:v>
                </c:pt>
                <c:pt idx="29524">
                  <c:v>004XX W 37 PL</c:v>
                </c:pt>
                <c:pt idx="29525">
                  <c:v>004XX W 38 ST</c:v>
                </c:pt>
                <c:pt idx="29526">
                  <c:v>004XX W 41 ST</c:v>
                </c:pt>
                <c:pt idx="29527">
                  <c:v>004XX W 42 PL</c:v>
                </c:pt>
                <c:pt idx="29528">
                  <c:v>004XX W 43 ST</c:v>
                </c:pt>
                <c:pt idx="29529">
                  <c:v>004XX W 44 PL</c:v>
                </c:pt>
                <c:pt idx="29530">
                  <c:v>004XX W 45 ST</c:v>
                </c:pt>
                <c:pt idx="29531">
                  <c:v>004XX W 46 PL</c:v>
                </c:pt>
                <c:pt idx="29532">
                  <c:v>004XX W 47 ST</c:v>
                </c:pt>
                <c:pt idx="29533">
                  <c:v>004XX W 56 ST</c:v>
                </c:pt>
                <c:pt idx="29534">
                  <c:v>004XX W 57 PL</c:v>
                </c:pt>
                <c:pt idx="29535">
                  <c:v>004XX W 58 ST</c:v>
                </c:pt>
                <c:pt idx="29536">
                  <c:v>004XX W 60 PL</c:v>
                </c:pt>
                <c:pt idx="29537">
                  <c:v>004XX W 61 ST</c:v>
                </c:pt>
                <c:pt idx="29538">
                  <c:v>004XX W 63 ST</c:v>
                </c:pt>
                <c:pt idx="29539">
                  <c:v>004XX W 65 ST</c:v>
                </c:pt>
                <c:pt idx="29540">
                  <c:v>004XX W 66 PL</c:v>
                </c:pt>
                <c:pt idx="29541">
                  <c:v>004XX W 69 ST</c:v>
                </c:pt>
                <c:pt idx="29542">
                  <c:v>004XX W 70 ST</c:v>
                </c:pt>
                <c:pt idx="29543">
                  <c:v>004XX W 72 ST</c:v>
                </c:pt>
                <c:pt idx="29544">
                  <c:v>004XX W 74 ST</c:v>
                </c:pt>
                <c:pt idx="29545">
                  <c:v>004XX W 76 ST</c:v>
                </c:pt>
                <c:pt idx="29546">
                  <c:v>004XX W 79 PL</c:v>
                </c:pt>
                <c:pt idx="29547">
                  <c:v>004XX W 81 ST</c:v>
                </c:pt>
                <c:pt idx="29548">
                  <c:v>004XX W 83 ST</c:v>
                </c:pt>
                <c:pt idx="29549">
                  <c:v>004XX W 87 ST</c:v>
                </c:pt>
                <c:pt idx="29550">
                  <c:v>004XX W 94 ST</c:v>
                </c:pt>
                <c:pt idx="29551">
                  <c:v>004XX W 95 PL</c:v>
                </c:pt>
                <c:pt idx="29552">
                  <c:v>004XX W 96 ST</c:v>
                </c:pt>
                <c:pt idx="29553">
                  <c:v>004XX W 97 PL</c:v>
                </c:pt>
                <c:pt idx="29554">
                  <c:v>004XX W 98 ST</c:v>
                </c:pt>
                <c:pt idx="29555">
                  <c:v>004XX W 99 PL</c:v>
                </c:pt>
                <c:pt idx="29556">
                  <c:v>005XX E 31 ST</c:v>
                </c:pt>
                <c:pt idx="29557">
                  <c:v>005XX E 33 ST</c:v>
                </c:pt>
                <c:pt idx="29558">
                  <c:v>005XX E 35 ST</c:v>
                </c:pt>
                <c:pt idx="29559">
                  <c:v>005XX E 36 PL</c:v>
                </c:pt>
                <c:pt idx="29560">
                  <c:v>005XX E 37 ST</c:v>
                </c:pt>
                <c:pt idx="29561">
                  <c:v>005XX E 38 PL</c:v>
                </c:pt>
                <c:pt idx="29562">
                  <c:v>005XX E 40 ST</c:v>
                </c:pt>
                <c:pt idx="29563">
                  <c:v>005XX E 42 ST</c:v>
                </c:pt>
                <c:pt idx="29564">
                  <c:v>005XX E 44 ST</c:v>
                </c:pt>
                <c:pt idx="29565">
                  <c:v>005XX E 46 ST</c:v>
                </c:pt>
                <c:pt idx="29566">
                  <c:v>005XX E 48 ST</c:v>
                </c:pt>
                <c:pt idx="29567">
                  <c:v>005XX E 50 PL</c:v>
                </c:pt>
                <c:pt idx="29568">
                  <c:v>005XX E 51 ST</c:v>
                </c:pt>
                <c:pt idx="29569">
                  <c:v>005XX E 60 ST</c:v>
                </c:pt>
                <c:pt idx="29570">
                  <c:v>005XX E 62 ST</c:v>
                </c:pt>
                <c:pt idx="29571">
                  <c:v>005XX E 64 ST</c:v>
                </c:pt>
                <c:pt idx="29572">
                  <c:v>005XX E 66 ST</c:v>
                </c:pt>
                <c:pt idx="29573">
                  <c:v>005XX E 68 ST</c:v>
                </c:pt>
                <c:pt idx="29574">
                  <c:v>005XX E 70 PL</c:v>
                </c:pt>
                <c:pt idx="29575">
                  <c:v>005XX E 71 ST</c:v>
                </c:pt>
                <c:pt idx="29576">
                  <c:v>005XX E 73 ST</c:v>
                </c:pt>
                <c:pt idx="29577">
                  <c:v>005XX E 75 ST</c:v>
                </c:pt>
                <c:pt idx="29578">
                  <c:v>005XX E 77 ST</c:v>
                </c:pt>
                <c:pt idx="29579">
                  <c:v>005XX E 79 ST</c:v>
                </c:pt>
                <c:pt idx="29580">
                  <c:v>005XX E 80 ST</c:v>
                </c:pt>
                <c:pt idx="29581">
                  <c:v>005XX E 82 ST</c:v>
                </c:pt>
                <c:pt idx="29582">
                  <c:v>005XX E 84 ST</c:v>
                </c:pt>
                <c:pt idx="29583">
                  <c:v>005XX E 86 ST</c:v>
                </c:pt>
                <c:pt idx="29584">
                  <c:v>005XX E 87 PL</c:v>
                </c:pt>
                <c:pt idx="29585">
                  <c:v>005XX E 88 ST</c:v>
                </c:pt>
                <c:pt idx="29586">
                  <c:v>005XX E 89 PL</c:v>
                </c:pt>
                <c:pt idx="29587">
                  <c:v>005XX E 90 PL</c:v>
                </c:pt>
                <c:pt idx="29588">
                  <c:v>005XX E 91 ST</c:v>
                </c:pt>
                <c:pt idx="29589">
                  <c:v>005XX E 92 PL</c:v>
                </c:pt>
                <c:pt idx="29590">
                  <c:v>005XX E 93 ST</c:v>
                </c:pt>
                <c:pt idx="29591">
                  <c:v>005XX E 95 ST</c:v>
                </c:pt>
                <c:pt idx="29592">
                  <c:v>005XX W 14 PL</c:v>
                </c:pt>
                <c:pt idx="29593">
                  <c:v>005XX W 25 PL</c:v>
                </c:pt>
                <c:pt idx="29594">
                  <c:v>005XX W 26 ST</c:v>
                </c:pt>
                <c:pt idx="29595">
                  <c:v>005XX W 28 ST</c:v>
                </c:pt>
                <c:pt idx="29596">
                  <c:v>005XX W 31 ST</c:v>
                </c:pt>
                <c:pt idx="29597">
                  <c:v>005XX W 33 ST</c:v>
                </c:pt>
                <c:pt idx="29598">
                  <c:v>005XX W 35 ST</c:v>
                </c:pt>
                <c:pt idx="29599">
                  <c:v>005XX W 37 ST</c:v>
                </c:pt>
                <c:pt idx="29600">
                  <c:v>005XX W 42 ST</c:v>
                </c:pt>
                <c:pt idx="29601">
                  <c:v>005XX W 43 PL</c:v>
                </c:pt>
                <c:pt idx="29602">
                  <c:v>005XX W 44 ST</c:v>
                </c:pt>
                <c:pt idx="29603">
                  <c:v>005XX W 45 PL</c:v>
                </c:pt>
                <c:pt idx="29604">
                  <c:v>005XX W 46 ST</c:v>
                </c:pt>
                <c:pt idx="29605">
                  <c:v>005XX W 47 PL</c:v>
                </c:pt>
                <c:pt idx="29606">
                  <c:v>005XX W 51 ST</c:v>
                </c:pt>
                <c:pt idx="29607">
                  <c:v>005XX W 55 ST</c:v>
                </c:pt>
                <c:pt idx="29608">
                  <c:v>005XX W 57 ST</c:v>
                </c:pt>
                <c:pt idx="29609">
                  <c:v>005XX W 58 PL</c:v>
                </c:pt>
                <c:pt idx="29610">
                  <c:v>005XX W 59 ST</c:v>
                </c:pt>
                <c:pt idx="29611">
                  <c:v>005XX W 60 ST</c:v>
                </c:pt>
                <c:pt idx="29612">
                  <c:v>005XX W 61 PL</c:v>
                </c:pt>
                <c:pt idx="29613">
                  <c:v>005XX W 62 ST</c:v>
                </c:pt>
                <c:pt idx="29614">
                  <c:v>005XX W 63 PL</c:v>
                </c:pt>
                <c:pt idx="29615">
                  <c:v>005XX W 64 ST</c:v>
                </c:pt>
                <c:pt idx="29616">
                  <c:v>005XX W 65 PL</c:v>
                </c:pt>
                <c:pt idx="29617">
                  <c:v>005XX W 66 ST</c:v>
                </c:pt>
                <c:pt idx="29618">
                  <c:v>005XX W 68 ST</c:v>
                </c:pt>
                <c:pt idx="29619">
                  <c:v>005XX W 71 ST</c:v>
                </c:pt>
                <c:pt idx="29620">
                  <c:v>005XX W 73 ST</c:v>
                </c:pt>
                <c:pt idx="29621">
                  <c:v>005XX W 75 ST</c:v>
                </c:pt>
                <c:pt idx="29622">
                  <c:v>005XX W 79 ST</c:v>
                </c:pt>
                <c:pt idx="29623">
                  <c:v>005XX W 80 ST</c:v>
                </c:pt>
                <c:pt idx="29624">
                  <c:v>005XX W 81 PL</c:v>
                </c:pt>
                <c:pt idx="29625">
                  <c:v>005XX W 82 ST</c:v>
                </c:pt>
                <c:pt idx="29626">
                  <c:v>005XX W 86 ST</c:v>
                </c:pt>
                <c:pt idx="29627">
                  <c:v>005XX W 91 ST</c:v>
                </c:pt>
                <c:pt idx="29628">
                  <c:v>005XX W 95 ST</c:v>
                </c:pt>
                <c:pt idx="29629">
                  <c:v>005XX W 97 ST</c:v>
                </c:pt>
                <c:pt idx="29630">
                  <c:v>005XX W 99 ST</c:v>
                </c:pt>
                <c:pt idx="29631">
                  <c:v>006XX E 32 ST</c:v>
                </c:pt>
                <c:pt idx="29632">
                  <c:v>006XX E 33 PL</c:v>
                </c:pt>
                <c:pt idx="29633">
                  <c:v>006XX E 36 ST</c:v>
                </c:pt>
                <c:pt idx="29634">
                  <c:v>006XX E 37 PL</c:v>
                </c:pt>
                <c:pt idx="29635">
                  <c:v>006XX E 38 ST</c:v>
                </c:pt>
                <c:pt idx="29636">
                  <c:v>006XX E 41 ST</c:v>
                </c:pt>
                <c:pt idx="29637">
                  <c:v>006XX E 43 ST</c:v>
                </c:pt>
                <c:pt idx="29638">
                  <c:v>006XX E 45 ST</c:v>
                </c:pt>
                <c:pt idx="29639">
                  <c:v>006XX E 47 ST</c:v>
                </c:pt>
                <c:pt idx="29640">
                  <c:v>006XX E 49 ST</c:v>
                </c:pt>
                <c:pt idx="29641">
                  <c:v>006XX E 50 ST</c:v>
                </c:pt>
                <c:pt idx="29642">
                  <c:v>006XX E 61 ST</c:v>
                </c:pt>
                <c:pt idx="29643">
                  <c:v>006XX E 63 ST</c:v>
                </c:pt>
                <c:pt idx="29644">
                  <c:v>006XX E 65 ST</c:v>
                </c:pt>
                <c:pt idx="29645">
                  <c:v>006XX E 67 ST</c:v>
                </c:pt>
                <c:pt idx="29646">
                  <c:v>006XX E 69 ST</c:v>
                </c:pt>
                <c:pt idx="29647">
                  <c:v>006XX E 72 ST</c:v>
                </c:pt>
                <c:pt idx="29648">
                  <c:v>006XX E 74 ST</c:v>
                </c:pt>
                <c:pt idx="29649">
                  <c:v>006XX E 76 ST</c:v>
                </c:pt>
                <c:pt idx="29650">
                  <c:v>006XX E 78 ST</c:v>
                </c:pt>
                <c:pt idx="29651">
                  <c:v>006XX E 81 ST</c:v>
                </c:pt>
                <c:pt idx="29652">
                  <c:v>006XX E 83 ST</c:v>
                </c:pt>
                <c:pt idx="29653">
                  <c:v>006XX E 85 ST</c:v>
                </c:pt>
                <c:pt idx="29654">
                  <c:v>006XX E 87 ST</c:v>
                </c:pt>
                <c:pt idx="29655">
                  <c:v>006XX E 88 PL</c:v>
                </c:pt>
                <c:pt idx="29656">
                  <c:v>006XX E 89 ST</c:v>
                </c:pt>
                <c:pt idx="29657">
                  <c:v>006XX E 90 ST</c:v>
                </c:pt>
                <c:pt idx="29658">
                  <c:v>006XX E 91 PL</c:v>
                </c:pt>
                <c:pt idx="29659">
                  <c:v>006XX E 92 ST</c:v>
                </c:pt>
                <c:pt idx="29660">
                  <c:v>006XX W 14 ST</c:v>
                </c:pt>
                <c:pt idx="29661">
                  <c:v>006XX W 16 ST</c:v>
                </c:pt>
                <c:pt idx="29662">
                  <c:v>006XX W 18 ST</c:v>
                </c:pt>
                <c:pt idx="29663">
                  <c:v>006XX W 29 ST</c:v>
                </c:pt>
                <c:pt idx="29664">
                  <c:v>006XX W 30 ST</c:v>
                </c:pt>
                <c:pt idx="29665">
                  <c:v>006XX W 32 ST</c:v>
                </c:pt>
                <c:pt idx="29666">
                  <c:v>006XX W 36 ST</c:v>
                </c:pt>
                <c:pt idx="29667">
                  <c:v>006XX W 38 ST</c:v>
                </c:pt>
                <c:pt idx="29668">
                  <c:v>006XX W 41 ST</c:v>
                </c:pt>
                <c:pt idx="29669">
                  <c:v>006XX W 43 ST</c:v>
                </c:pt>
                <c:pt idx="29670">
                  <c:v>006XX W 45 ST</c:v>
                </c:pt>
                <c:pt idx="29671">
                  <c:v>006XX W 46 PL</c:v>
                </c:pt>
                <c:pt idx="29672">
                  <c:v>006XX W 47 ST</c:v>
                </c:pt>
                <c:pt idx="29673">
                  <c:v>006XX W 48 PL</c:v>
                </c:pt>
                <c:pt idx="29674">
                  <c:v>006XX W 49 ST</c:v>
                </c:pt>
                <c:pt idx="29675">
                  <c:v>006XX W 52 ST</c:v>
                </c:pt>
                <c:pt idx="29676">
                  <c:v>006XX W 54 ST</c:v>
                </c:pt>
                <c:pt idx="29677">
                  <c:v>006XX W 58 ST</c:v>
                </c:pt>
                <c:pt idx="29678">
                  <c:v>006XX W 61 ST</c:v>
                </c:pt>
                <c:pt idx="29679">
                  <c:v>006XX W 63 ST</c:v>
                </c:pt>
                <c:pt idx="29680">
                  <c:v>006XX W 65 ST</c:v>
                </c:pt>
                <c:pt idx="29681">
                  <c:v>006XX W 69 ST</c:v>
                </c:pt>
                <c:pt idx="29682">
                  <c:v>006XX W 70 ST</c:v>
                </c:pt>
                <c:pt idx="29683">
                  <c:v>006XX W 72 ST</c:v>
                </c:pt>
                <c:pt idx="29684">
                  <c:v>006XX W 74 ST</c:v>
                </c:pt>
                <c:pt idx="29685">
                  <c:v>006XX W 76 ST</c:v>
                </c:pt>
                <c:pt idx="29686">
                  <c:v>006XX W 78 ST</c:v>
                </c:pt>
                <c:pt idx="29687">
                  <c:v>006XX W 81 ST</c:v>
                </c:pt>
                <c:pt idx="29688">
                  <c:v>006XX W 83 ST</c:v>
                </c:pt>
                <c:pt idx="29689">
                  <c:v>006XX W 87 ST</c:v>
                </c:pt>
                <c:pt idx="29690">
                  <c:v>006XX W 89 ST</c:v>
                </c:pt>
                <c:pt idx="29691">
                  <c:v>006XX W 94 ST</c:v>
                </c:pt>
                <c:pt idx="29692">
                  <c:v>006XX W 98 ST</c:v>
                </c:pt>
                <c:pt idx="29693">
                  <c:v>007XX E 31 ST</c:v>
                </c:pt>
                <c:pt idx="29694">
                  <c:v>007XX E 35 ST</c:v>
                </c:pt>
                <c:pt idx="29695">
                  <c:v>007XX E 37 ST</c:v>
                </c:pt>
                <c:pt idx="29696">
                  <c:v>007XX E 40 ST</c:v>
                </c:pt>
                <c:pt idx="29697">
                  <c:v>007XX E 42 ST</c:v>
                </c:pt>
                <c:pt idx="29698">
                  <c:v>007XX E 44 ST</c:v>
                </c:pt>
                <c:pt idx="29699">
                  <c:v>007XX E 46 ST</c:v>
                </c:pt>
                <c:pt idx="29700">
                  <c:v>007XX E 50 PL</c:v>
                </c:pt>
                <c:pt idx="29701">
                  <c:v>007XX E 51 ST</c:v>
                </c:pt>
                <c:pt idx="29702">
                  <c:v>007XX E 57 ST</c:v>
                </c:pt>
                <c:pt idx="29703">
                  <c:v>007XX E 60 ST</c:v>
                </c:pt>
                <c:pt idx="29704">
                  <c:v>007XX E 62 ST</c:v>
                </c:pt>
                <c:pt idx="29705">
                  <c:v>007XX E 64 ST</c:v>
                </c:pt>
                <c:pt idx="29706">
                  <c:v>007XX E 66 ST</c:v>
                </c:pt>
                <c:pt idx="29707">
                  <c:v>007XX E 68 ST</c:v>
                </c:pt>
                <c:pt idx="29708">
                  <c:v>007XX E 69 PL</c:v>
                </c:pt>
                <c:pt idx="29709">
                  <c:v>007XX E 71 ST</c:v>
                </c:pt>
                <c:pt idx="29710">
                  <c:v>007XX E 73 ST</c:v>
                </c:pt>
                <c:pt idx="29711">
                  <c:v>007XX E 75 ST</c:v>
                </c:pt>
                <c:pt idx="29712">
                  <c:v>007XX E 77 ST</c:v>
                </c:pt>
                <c:pt idx="29713">
                  <c:v>007XX E 79 ST</c:v>
                </c:pt>
                <c:pt idx="29714">
                  <c:v>007XX E 80 ST</c:v>
                </c:pt>
                <c:pt idx="29715">
                  <c:v>007XX E 82 ST</c:v>
                </c:pt>
                <c:pt idx="29716">
                  <c:v>007XX E 83 PL</c:v>
                </c:pt>
                <c:pt idx="29717">
                  <c:v>007XX E 84 ST</c:v>
                </c:pt>
                <c:pt idx="29718">
                  <c:v>007XX E 87 PL</c:v>
                </c:pt>
                <c:pt idx="29719">
                  <c:v>007XX E 88 ST</c:v>
                </c:pt>
                <c:pt idx="29720">
                  <c:v>007XX E 89 PL</c:v>
                </c:pt>
                <c:pt idx="29721">
                  <c:v>007XX E 90 PL</c:v>
                </c:pt>
                <c:pt idx="29722">
                  <c:v>007XX E 91 ST</c:v>
                </c:pt>
                <c:pt idx="29723">
                  <c:v>007XX E 92 PL</c:v>
                </c:pt>
                <c:pt idx="29724">
                  <c:v>007XX E 93 ST</c:v>
                </c:pt>
                <c:pt idx="29725">
                  <c:v>007XX E 95 ST</c:v>
                </c:pt>
                <c:pt idx="29726">
                  <c:v>007XX W 12 PL</c:v>
                </c:pt>
                <c:pt idx="29727">
                  <c:v>007XX W 13 ST</c:v>
                </c:pt>
                <c:pt idx="29728">
                  <c:v>007XX W 14 PL</c:v>
                </c:pt>
                <c:pt idx="29729">
                  <c:v>007XX W 15 ST</c:v>
                </c:pt>
                <c:pt idx="29730">
                  <c:v>007XX W 17 ST</c:v>
                </c:pt>
                <c:pt idx="29731">
                  <c:v>007XX W 19 ST</c:v>
                </c:pt>
                <c:pt idx="29732">
                  <c:v>007XX W 26 ST</c:v>
                </c:pt>
                <c:pt idx="29733">
                  <c:v>007XX W 28 ST</c:v>
                </c:pt>
                <c:pt idx="29734">
                  <c:v>007XX W 31 ST</c:v>
                </c:pt>
                <c:pt idx="29735">
                  <c:v>007XX W 33 ST</c:v>
                </c:pt>
                <c:pt idx="29736">
                  <c:v>007XX W 35 ST</c:v>
                </c:pt>
                <c:pt idx="29737">
                  <c:v>007XX W 46 ST</c:v>
                </c:pt>
                <c:pt idx="29738">
                  <c:v>007XX W 47 PL</c:v>
                </c:pt>
                <c:pt idx="29739">
                  <c:v>007XX W 48 ST</c:v>
                </c:pt>
                <c:pt idx="29740">
                  <c:v>007XX W 49 PL</c:v>
                </c:pt>
                <c:pt idx="29741">
                  <c:v>007XX W 50 PL</c:v>
                </c:pt>
                <c:pt idx="29742">
                  <c:v>007XX W 51 ST</c:v>
                </c:pt>
                <c:pt idx="29743">
                  <c:v>007XX W 53 ST</c:v>
                </c:pt>
                <c:pt idx="29744">
                  <c:v>007XX W 54 PL</c:v>
                </c:pt>
                <c:pt idx="29745">
                  <c:v>007XX W 55 ST</c:v>
                </c:pt>
                <c:pt idx="29746">
                  <c:v>007XX W 57 ST</c:v>
                </c:pt>
                <c:pt idx="29747">
                  <c:v>007XX W 59 ST</c:v>
                </c:pt>
                <c:pt idx="29748">
                  <c:v>007XX W 60 ST</c:v>
                </c:pt>
                <c:pt idx="29749">
                  <c:v>007XX W 61 PL</c:v>
                </c:pt>
                <c:pt idx="29750">
                  <c:v>007XX W 64 ST</c:v>
                </c:pt>
                <c:pt idx="29751">
                  <c:v>007XX W 66 ST</c:v>
                </c:pt>
                <c:pt idx="29752">
                  <c:v>007XX W 68 ST</c:v>
                </c:pt>
                <c:pt idx="29753">
                  <c:v>007XX W 71 ST</c:v>
                </c:pt>
                <c:pt idx="29754">
                  <c:v>007XX W 73 ST</c:v>
                </c:pt>
                <c:pt idx="29755">
                  <c:v>007XX W 77 ST</c:v>
                </c:pt>
                <c:pt idx="29756">
                  <c:v>007XX W 79 ST</c:v>
                </c:pt>
                <c:pt idx="29757">
                  <c:v>007XX W 80 ST</c:v>
                </c:pt>
                <c:pt idx="29758">
                  <c:v>007XX W 81 PL</c:v>
                </c:pt>
                <c:pt idx="29759">
                  <c:v>007XX W 82 ST</c:v>
                </c:pt>
                <c:pt idx="29760">
                  <c:v>007XX W 88 ST</c:v>
                </c:pt>
                <c:pt idx="29761">
                  <c:v>007XX W 91 ST</c:v>
                </c:pt>
                <c:pt idx="29762">
                  <c:v>007XX W 95 ST</c:v>
                </c:pt>
                <c:pt idx="29763">
                  <c:v>007XX W 97 ST</c:v>
                </c:pt>
                <c:pt idx="29764">
                  <c:v>007XX W 99 ST</c:v>
                </c:pt>
                <c:pt idx="29765">
                  <c:v>008XX E 41 ST</c:v>
                </c:pt>
                <c:pt idx="29766">
                  <c:v>008XX E 42 PL</c:v>
                </c:pt>
                <c:pt idx="29767">
                  <c:v>008XX E 43 ST</c:v>
                </c:pt>
                <c:pt idx="29768">
                  <c:v>008XX E 45 ST</c:v>
                </c:pt>
                <c:pt idx="29769">
                  <c:v>008XX E 47 ST</c:v>
                </c:pt>
                <c:pt idx="29770">
                  <c:v>008XX E 49 ST</c:v>
                </c:pt>
                <c:pt idx="29771">
                  <c:v>008XX E 50 ST</c:v>
                </c:pt>
                <c:pt idx="29772">
                  <c:v>008XX E 52 ST</c:v>
                </c:pt>
                <c:pt idx="29773">
                  <c:v>008XX E 54 ST</c:v>
                </c:pt>
                <c:pt idx="29774">
                  <c:v>008XX E 56 ST</c:v>
                </c:pt>
                <c:pt idx="29775">
                  <c:v>008XX E 58 ST</c:v>
                </c:pt>
                <c:pt idx="29776">
                  <c:v>008XX E 61 ST</c:v>
                </c:pt>
                <c:pt idx="29777">
                  <c:v>008XX E 63 ST</c:v>
                </c:pt>
                <c:pt idx="29778">
                  <c:v>008XX E 64 PL</c:v>
                </c:pt>
                <c:pt idx="29779">
                  <c:v>008XX E 65 ST</c:v>
                </c:pt>
                <c:pt idx="29780">
                  <c:v>008XX E 67 ST</c:v>
                </c:pt>
                <c:pt idx="29781">
                  <c:v>008XX E 74 ST</c:v>
                </c:pt>
                <c:pt idx="29782">
                  <c:v>008XX E 76 ST</c:v>
                </c:pt>
                <c:pt idx="29783">
                  <c:v>008XX E 78 ST</c:v>
                </c:pt>
                <c:pt idx="29784">
                  <c:v>008XX E 81 ST</c:v>
                </c:pt>
                <c:pt idx="29785">
                  <c:v>008XX E 83 ST</c:v>
                </c:pt>
                <c:pt idx="29786">
                  <c:v>008XX E 87 ST</c:v>
                </c:pt>
                <c:pt idx="29787">
                  <c:v>008XX E 88 PL</c:v>
                </c:pt>
                <c:pt idx="29788">
                  <c:v>008XX E 89 ST</c:v>
                </c:pt>
                <c:pt idx="29789">
                  <c:v>008XX E 90 ST</c:v>
                </c:pt>
                <c:pt idx="29790">
                  <c:v>008XX E 92 ST</c:v>
                </c:pt>
                <c:pt idx="29791">
                  <c:v>008XX E 98 ST</c:v>
                </c:pt>
                <c:pt idx="29792">
                  <c:v>008XX W 14 ST</c:v>
                </c:pt>
                <c:pt idx="29793">
                  <c:v>008XX W 16 ST</c:v>
                </c:pt>
                <c:pt idx="29794">
                  <c:v>008XX W 18 ST</c:v>
                </c:pt>
                <c:pt idx="29795">
                  <c:v>008XX W 19 PL</c:v>
                </c:pt>
                <c:pt idx="29796">
                  <c:v>008XX W 21 ST</c:v>
                </c:pt>
                <c:pt idx="29797">
                  <c:v>008XX W 23 ST</c:v>
                </c:pt>
                <c:pt idx="29798">
                  <c:v>008XX W 27 ST</c:v>
                </c:pt>
                <c:pt idx="29799">
                  <c:v>008XX W 29 ST</c:v>
                </c:pt>
                <c:pt idx="29800">
                  <c:v>008XX W 32 ST</c:v>
                </c:pt>
                <c:pt idx="29801">
                  <c:v>008XX W 33 PL</c:v>
                </c:pt>
                <c:pt idx="29802">
                  <c:v>008XX W 34 ST</c:v>
                </c:pt>
                <c:pt idx="29803">
                  <c:v>008XX W 35 PL</c:v>
                </c:pt>
                <c:pt idx="29804">
                  <c:v>008XX W 36 ST</c:v>
                </c:pt>
                <c:pt idx="29805">
                  <c:v>008XX W 37 PL</c:v>
                </c:pt>
                <c:pt idx="29806">
                  <c:v>008XX W 38 ST</c:v>
                </c:pt>
                <c:pt idx="29807">
                  <c:v>008XX W 45 ST</c:v>
                </c:pt>
                <c:pt idx="29808">
                  <c:v>008XX W 47 ST</c:v>
                </c:pt>
                <c:pt idx="29809">
                  <c:v>008XX W 49 ST</c:v>
                </c:pt>
                <c:pt idx="29810">
                  <c:v>008XX W 50 ST</c:v>
                </c:pt>
                <c:pt idx="29811">
                  <c:v>008XX W 51 PL</c:v>
                </c:pt>
                <c:pt idx="29812">
                  <c:v>008XX W 52 ST</c:v>
                </c:pt>
                <c:pt idx="29813">
                  <c:v>008XX W 53 PL</c:v>
                </c:pt>
                <c:pt idx="29814">
                  <c:v>008XX W 54 ST</c:v>
                </c:pt>
                <c:pt idx="29815">
                  <c:v>008XX W 56 ST</c:v>
                </c:pt>
                <c:pt idx="29816">
                  <c:v>008XX W 58 ST</c:v>
                </c:pt>
                <c:pt idx="29817">
                  <c:v>008XX W 61 ST</c:v>
                </c:pt>
                <c:pt idx="29818">
                  <c:v>008XX W 63 ST</c:v>
                </c:pt>
                <c:pt idx="29819">
                  <c:v>008XX W 65 ST</c:v>
                </c:pt>
                <c:pt idx="29820">
                  <c:v>008XX W 69 ST</c:v>
                </c:pt>
                <c:pt idx="29821">
                  <c:v>008XX W 70 ST</c:v>
                </c:pt>
                <c:pt idx="29822">
                  <c:v>008XX W 72 ST</c:v>
                </c:pt>
                <c:pt idx="29823">
                  <c:v>008XX W 74 ST</c:v>
                </c:pt>
                <c:pt idx="29824">
                  <c:v>008XX W 76 ST</c:v>
                </c:pt>
                <c:pt idx="29825">
                  <c:v>008XX W 78 ST</c:v>
                </c:pt>
                <c:pt idx="29826">
                  <c:v>008XX W 81 ST</c:v>
                </c:pt>
                <c:pt idx="29827">
                  <c:v>008XX W 83 ST</c:v>
                </c:pt>
                <c:pt idx="29828">
                  <c:v>008XX W 85 ST</c:v>
                </c:pt>
                <c:pt idx="29829">
                  <c:v>008XX W 86 PL</c:v>
                </c:pt>
                <c:pt idx="29830">
                  <c:v>008XX W 87 ST</c:v>
                </c:pt>
                <c:pt idx="29831">
                  <c:v>008XX W 89 ST</c:v>
                </c:pt>
                <c:pt idx="29832">
                  <c:v>008XX W 92 ST</c:v>
                </c:pt>
                <c:pt idx="29833">
                  <c:v>008XX W 94 ST</c:v>
                </c:pt>
                <c:pt idx="29834">
                  <c:v>008XX W 96 ST</c:v>
                </c:pt>
                <c:pt idx="29835">
                  <c:v>008XX W 98 ST</c:v>
                </c:pt>
                <c:pt idx="29836">
                  <c:v>009XX E 40 ST</c:v>
                </c:pt>
                <c:pt idx="29837">
                  <c:v>009XX E 42 ST</c:v>
                </c:pt>
                <c:pt idx="29838">
                  <c:v>009XX E 44 ST</c:v>
                </c:pt>
                <c:pt idx="29839">
                  <c:v>009XX E 46 ST</c:v>
                </c:pt>
                <c:pt idx="29840">
                  <c:v>009XX E 48 ST</c:v>
                </c:pt>
                <c:pt idx="29841">
                  <c:v>009XX E 51 ST</c:v>
                </c:pt>
                <c:pt idx="29842">
                  <c:v>009XX E 53 ST</c:v>
                </c:pt>
                <c:pt idx="29843">
                  <c:v>009XX E 54 PL</c:v>
                </c:pt>
                <c:pt idx="29844">
                  <c:v>009XX E 55 ST</c:v>
                </c:pt>
                <c:pt idx="29845">
                  <c:v>009XX E 57 ST</c:v>
                </c:pt>
                <c:pt idx="29846">
                  <c:v>009XX E 59 ST</c:v>
                </c:pt>
                <c:pt idx="29847">
                  <c:v>009XX E 60 ST</c:v>
                </c:pt>
                <c:pt idx="29848">
                  <c:v>009XX E 62 ST</c:v>
                </c:pt>
                <c:pt idx="29849">
                  <c:v>009XX E 71 ST</c:v>
                </c:pt>
                <c:pt idx="29850">
                  <c:v>009XX E 75 ST</c:v>
                </c:pt>
                <c:pt idx="29851">
                  <c:v>009XX E 77 ST</c:v>
                </c:pt>
                <c:pt idx="29852">
                  <c:v>009XX E 79 ST</c:v>
                </c:pt>
                <c:pt idx="29853">
                  <c:v>009XX E 80 ST</c:v>
                </c:pt>
                <c:pt idx="29854">
                  <c:v>009XX E 82 ST</c:v>
                </c:pt>
                <c:pt idx="29855">
                  <c:v>009XX E 84 ST</c:v>
                </c:pt>
                <c:pt idx="29856">
                  <c:v>009XX E 86 ST</c:v>
                </c:pt>
                <c:pt idx="29857">
                  <c:v>009XX E 91 ST</c:v>
                </c:pt>
                <c:pt idx="29858">
                  <c:v>009XX E 92 PL</c:v>
                </c:pt>
                <c:pt idx="29859">
                  <c:v>009XX E 93 ST</c:v>
                </c:pt>
                <c:pt idx="29860">
                  <c:v>009XX E 95 ST</c:v>
                </c:pt>
                <c:pt idx="29861">
                  <c:v>009XX W 14 PL</c:v>
                </c:pt>
                <c:pt idx="29862">
                  <c:v>009XX W 18 PL</c:v>
                </c:pt>
                <c:pt idx="29863">
                  <c:v>009XX W 19 ST</c:v>
                </c:pt>
                <c:pt idx="29864">
                  <c:v>009XX W 31 ST</c:v>
                </c:pt>
                <c:pt idx="29865">
                  <c:v>009XX W 32 PL</c:v>
                </c:pt>
                <c:pt idx="29866">
                  <c:v>009XX W 33 ST</c:v>
                </c:pt>
                <c:pt idx="29867">
                  <c:v>009XX W 34 PL</c:v>
                </c:pt>
                <c:pt idx="29868">
                  <c:v>009XX W 35 ST</c:v>
                </c:pt>
                <c:pt idx="29869">
                  <c:v>009XX W 37 ST</c:v>
                </c:pt>
                <c:pt idx="29870">
                  <c:v>009XX W 38 PL</c:v>
                </c:pt>
                <c:pt idx="29871">
                  <c:v>009XX W 40 ST</c:v>
                </c:pt>
                <c:pt idx="29872">
                  <c:v>009XX W 49 PL</c:v>
                </c:pt>
                <c:pt idx="29873">
                  <c:v>009XX W 50 PL</c:v>
                </c:pt>
                <c:pt idx="29874">
                  <c:v>009XX W 51 ST</c:v>
                </c:pt>
                <c:pt idx="29875">
                  <c:v>009XX W 53 ST</c:v>
                </c:pt>
                <c:pt idx="29876">
                  <c:v>009XX W 54 PL</c:v>
                </c:pt>
                <c:pt idx="29877">
                  <c:v>009XX W 55 ST</c:v>
                </c:pt>
                <c:pt idx="29878">
                  <c:v>009XX W 57 ST</c:v>
                </c:pt>
                <c:pt idx="29879">
                  <c:v>009XX W 59 ST</c:v>
                </c:pt>
                <c:pt idx="29880">
                  <c:v>009XX W 60 ST</c:v>
                </c:pt>
                <c:pt idx="29881">
                  <c:v>009XX W 64 ST</c:v>
                </c:pt>
                <c:pt idx="29882">
                  <c:v>009XX W 66 ST</c:v>
                </c:pt>
                <c:pt idx="29883">
                  <c:v>009XX W 68 ST</c:v>
                </c:pt>
                <c:pt idx="29884">
                  <c:v>009XX W 71 ST</c:v>
                </c:pt>
                <c:pt idx="29885">
                  <c:v>009XX W 73 ST</c:v>
                </c:pt>
                <c:pt idx="29886">
                  <c:v>009XX W 75 ST</c:v>
                </c:pt>
                <c:pt idx="29887">
                  <c:v>009XX W 77 ST</c:v>
                </c:pt>
                <c:pt idx="29888">
                  <c:v>009XX W 79 ST</c:v>
                </c:pt>
                <c:pt idx="29889">
                  <c:v>009XX W 80 ST</c:v>
                </c:pt>
                <c:pt idx="29890">
                  <c:v>009XX W 82 ST</c:v>
                </c:pt>
                <c:pt idx="29891">
                  <c:v>009XX W 84 ST</c:v>
                </c:pt>
                <c:pt idx="29892">
                  <c:v>009XX W 86 ST</c:v>
                </c:pt>
                <c:pt idx="29893">
                  <c:v>009XX W 88 ST</c:v>
                </c:pt>
                <c:pt idx="29894">
                  <c:v>009XX W 91 ST</c:v>
                </c:pt>
                <c:pt idx="29895">
                  <c:v>009XX W 95 ST</c:v>
                </c:pt>
                <c:pt idx="29896">
                  <c:v>009XX W 97 ST</c:v>
                </c:pt>
                <c:pt idx="29897">
                  <c:v>009XX W 98 PL</c:v>
                </c:pt>
                <c:pt idx="29898">
                  <c:v>010XX E 41 PL</c:v>
                </c:pt>
                <c:pt idx="29899">
                  <c:v>010XX E 44 ST</c:v>
                </c:pt>
                <c:pt idx="29900">
                  <c:v>010XX E 46 ST</c:v>
                </c:pt>
                <c:pt idx="29901">
                  <c:v>010XX E 48 ST</c:v>
                </c:pt>
                <c:pt idx="29902">
                  <c:v>010XX E 51 ST</c:v>
                </c:pt>
                <c:pt idx="29903">
                  <c:v>010XX E 53 ST</c:v>
                </c:pt>
                <c:pt idx="29904">
                  <c:v>010XX E 55 ST</c:v>
                </c:pt>
                <c:pt idx="29905">
                  <c:v>010XX E 57 ST</c:v>
                </c:pt>
                <c:pt idx="29906">
                  <c:v>010XX E 59 ST</c:v>
                </c:pt>
                <c:pt idx="29907">
                  <c:v>010XX E 60 ST</c:v>
                </c:pt>
                <c:pt idx="29908">
                  <c:v>010XX E 62 ST</c:v>
                </c:pt>
                <c:pt idx="29909">
                  <c:v>010XX E 68 ST</c:v>
                </c:pt>
                <c:pt idx="29910">
                  <c:v>010XX E 71 ST</c:v>
                </c:pt>
                <c:pt idx="29911">
                  <c:v>010XX E 73 ST</c:v>
                </c:pt>
                <c:pt idx="29912">
                  <c:v>010XX E 75 ST</c:v>
                </c:pt>
                <c:pt idx="29913">
                  <c:v>010XX E 79 ST</c:v>
                </c:pt>
                <c:pt idx="29914">
                  <c:v>010XX E 80 ST</c:v>
                </c:pt>
                <c:pt idx="29915">
                  <c:v>010XX E 82 ST</c:v>
                </c:pt>
                <c:pt idx="29916">
                  <c:v>010XX E 84 ST</c:v>
                </c:pt>
                <c:pt idx="29917">
                  <c:v>010XX E 91 ST</c:v>
                </c:pt>
                <c:pt idx="29918">
                  <c:v>010XX E 93 ST</c:v>
                </c:pt>
                <c:pt idx="29919">
                  <c:v>010XX E 95 ST</c:v>
                </c:pt>
                <c:pt idx="29920">
                  <c:v>010XX W 13 ST</c:v>
                </c:pt>
                <c:pt idx="29921">
                  <c:v>010XX W 14 PL</c:v>
                </c:pt>
                <c:pt idx="29922">
                  <c:v>010XX W 15 ST</c:v>
                </c:pt>
                <c:pt idx="29923">
                  <c:v>010XX W 18 PL</c:v>
                </c:pt>
                <c:pt idx="29924">
                  <c:v>010XX W 19 ST</c:v>
                </c:pt>
                <c:pt idx="29925">
                  <c:v>010XX W 31 ST</c:v>
                </c:pt>
                <c:pt idx="29926">
                  <c:v>010XX W 32 PL</c:v>
                </c:pt>
                <c:pt idx="29927">
                  <c:v>010XX W 34 PL</c:v>
                </c:pt>
                <c:pt idx="29928">
                  <c:v>010XX W 35 ST</c:v>
                </c:pt>
                <c:pt idx="29929">
                  <c:v>010XX W 37 ST</c:v>
                </c:pt>
                <c:pt idx="29930">
                  <c:v>010XX W 40 ST</c:v>
                </c:pt>
                <c:pt idx="29931">
                  <c:v>010XX W 47 PL</c:v>
                </c:pt>
                <c:pt idx="29932">
                  <c:v>010XX W 48 ST</c:v>
                </c:pt>
                <c:pt idx="29933">
                  <c:v>010XX W 51 ST</c:v>
                </c:pt>
                <c:pt idx="29934">
                  <c:v>010XX W 53 ST</c:v>
                </c:pt>
                <c:pt idx="29935">
                  <c:v>010XX W 55 ST</c:v>
                </c:pt>
                <c:pt idx="29936">
                  <c:v>010XX W 57 ST</c:v>
                </c:pt>
                <c:pt idx="29937">
                  <c:v>010XX W 59 ST</c:v>
                </c:pt>
                <c:pt idx="29938">
                  <c:v>010XX W 62 ST</c:v>
                </c:pt>
                <c:pt idx="29939">
                  <c:v>010XX W 64 ST</c:v>
                </c:pt>
                <c:pt idx="29940">
                  <c:v>010XX W 68 ST</c:v>
                </c:pt>
                <c:pt idx="29941">
                  <c:v>010XX W 71 ST</c:v>
                </c:pt>
                <c:pt idx="29942">
                  <c:v>010XX W 73 ST</c:v>
                </c:pt>
                <c:pt idx="29943">
                  <c:v>010XX W 75 ST</c:v>
                </c:pt>
                <c:pt idx="29944">
                  <c:v>010XX W 77 ST</c:v>
                </c:pt>
                <c:pt idx="29945">
                  <c:v>010XX W 79 ST</c:v>
                </c:pt>
                <c:pt idx="29946">
                  <c:v>010XX W 80 ST</c:v>
                </c:pt>
                <c:pt idx="29947">
                  <c:v>010XX W 82 ST</c:v>
                </c:pt>
                <c:pt idx="29948">
                  <c:v>010XX W 84 ST</c:v>
                </c:pt>
                <c:pt idx="29949">
                  <c:v>010XX W 86 ST</c:v>
                </c:pt>
                <c:pt idx="29950">
                  <c:v>010XX W 88 ST</c:v>
                </c:pt>
                <c:pt idx="29951">
                  <c:v>010XX W 92 PL</c:v>
                </c:pt>
                <c:pt idx="29952">
                  <c:v>010XX W 93 ST</c:v>
                </c:pt>
                <c:pt idx="29953">
                  <c:v>010XX W 95 ST</c:v>
                </c:pt>
                <c:pt idx="29954">
                  <c:v>010XX W 97 ST</c:v>
                </c:pt>
                <c:pt idx="29955">
                  <c:v>011XX E 43 ST</c:v>
                </c:pt>
                <c:pt idx="29956">
                  <c:v>011XX E 45 ST</c:v>
                </c:pt>
                <c:pt idx="29957">
                  <c:v>011XX E 47 ST</c:v>
                </c:pt>
                <c:pt idx="29958">
                  <c:v>011XX E 50 ST</c:v>
                </c:pt>
                <c:pt idx="29959">
                  <c:v>011XX E 52 ST</c:v>
                </c:pt>
                <c:pt idx="29960">
                  <c:v>011XX E 54 ST</c:v>
                </c:pt>
                <c:pt idx="29961">
                  <c:v>011XX E 56 ST</c:v>
                </c:pt>
                <c:pt idx="29962">
                  <c:v>011XX E 58 ST</c:v>
                </c:pt>
                <c:pt idx="29963">
                  <c:v>011XX E 61 ST</c:v>
                </c:pt>
                <c:pt idx="29964">
                  <c:v>011XX E 63 ST</c:v>
                </c:pt>
                <c:pt idx="29965">
                  <c:v>011XX E 65 ST</c:v>
                </c:pt>
                <c:pt idx="29966">
                  <c:v>011XX E 67 ST</c:v>
                </c:pt>
                <c:pt idx="29967">
                  <c:v>011XX E 72 ST</c:v>
                </c:pt>
                <c:pt idx="29968">
                  <c:v>011XX E 74 ST</c:v>
                </c:pt>
                <c:pt idx="29969">
                  <c:v>011XX E 79 PL</c:v>
                </c:pt>
                <c:pt idx="29970">
                  <c:v>011XX E 81 ST</c:v>
                </c:pt>
                <c:pt idx="29971">
                  <c:v>011XX E 82 PL</c:v>
                </c:pt>
                <c:pt idx="29972">
                  <c:v>011XX E 83 ST</c:v>
                </c:pt>
                <c:pt idx="29973">
                  <c:v>011XX E 85 ST</c:v>
                </c:pt>
                <c:pt idx="29974">
                  <c:v>011XX E 87 ST</c:v>
                </c:pt>
                <c:pt idx="29975">
                  <c:v>011XX E 89 ST</c:v>
                </c:pt>
                <c:pt idx="29976">
                  <c:v>011XX E 90 ST</c:v>
                </c:pt>
                <c:pt idx="29977">
                  <c:v>011XX E 92 ST</c:v>
                </c:pt>
                <c:pt idx="29978">
                  <c:v>011XX E 94 ST</c:v>
                </c:pt>
                <c:pt idx="29979">
                  <c:v>011XX E 96 ST</c:v>
                </c:pt>
                <c:pt idx="29980">
                  <c:v>011XX E 98 ST</c:v>
                </c:pt>
                <c:pt idx="29981">
                  <c:v>011XX W 16 ST</c:v>
                </c:pt>
                <c:pt idx="29982">
                  <c:v>011XX W 18 ST</c:v>
                </c:pt>
                <c:pt idx="29983">
                  <c:v>011XX W 19 PL</c:v>
                </c:pt>
                <c:pt idx="29984">
                  <c:v>011XX W 21 ST</c:v>
                </c:pt>
                <c:pt idx="29985">
                  <c:v>011XX W 25 ST</c:v>
                </c:pt>
                <c:pt idx="29986">
                  <c:v>011XX W 31 PL</c:v>
                </c:pt>
                <c:pt idx="29987">
                  <c:v>011XX W 32 ST</c:v>
                </c:pt>
                <c:pt idx="29988">
                  <c:v>011XX W 43 ST</c:v>
                </c:pt>
                <c:pt idx="29989">
                  <c:v>011XX W 47 ST</c:v>
                </c:pt>
                <c:pt idx="29990">
                  <c:v>011XX W 49 ST</c:v>
                </c:pt>
                <c:pt idx="29991">
                  <c:v>011XX W 50 ST</c:v>
                </c:pt>
                <c:pt idx="29992">
                  <c:v>011XX W 52 ST</c:v>
                </c:pt>
                <c:pt idx="29993">
                  <c:v>011XX W 54 ST</c:v>
                </c:pt>
                <c:pt idx="29994">
                  <c:v>011XX W 56 ST</c:v>
                </c:pt>
                <c:pt idx="29995">
                  <c:v>011XX W 58 ST</c:v>
                </c:pt>
                <c:pt idx="29996">
                  <c:v>011XX W 61 ST</c:v>
                </c:pt>
                <c:pt idx="29997">
                  <c:v>011XX W 63 ST</c:v>
                </c:pt>
                <c:pt idx="29998">
                  <c:v>011XX W 65 ST</c:v>
                </c:pt>
                <c:pt idx="29999">
                  <c:v>011XX W 69 ST</c:v>
                </c:pt>
                <c:pt idx="30000">
                  <c:v>011XX W 70 ST</c:v>
                </c:pt>
                <c:pt idx="30001">
                  <c:v>011XX W 72 ST</c:v>
                </c:pt>
                <c:pt idx="30002">
                  <c:v>011XX W 74 ST</c:v>
                </c:pt>
                <c:pt idx="30003">
                  <c:v>011XX W 76 ST</c:v>
                </c:pt>
                <c:pt idx="30004">
                  <c:v>011XX W 78 ST</c:v>
                </c:pt>
                <c:pt idx="30005">
                  <c:v>011XX W 81 ST</c:v>
                </c:pt>
                <c:pt idx="30006">
                  <c:v>011XX W 83 ST</c:v>
                </c:pt>
                <c:pt idx="30007">
                  <c:v>011XX W 87 ST</c:v>
                </c:pt>
                <c:pt idx="30008">
                  <c:v>011XX W 89 ST</c:v>
                </c:pt>
                <c:pt idx="30009">
                  <c:v>011XX W 90 ST</c:v>
                </c:pt>
                <c:pt idx="30010">
                  <c:v>011XX W 92 ST</c:v>
                </c:pt>
                <c:pt idx="30011">
                  <c:v>011XX W 94 ST</c:v>
                </c:pt>
                <c:pt idx="30012">
                  <c:v>011XX W 95 PL</c:v>
                </c:pt>
                <c:pt idx="30013">
                  <c:v>011XX W 96 ST</c:v>
                </c:pt>
                <c:pt idx="30014">
                  <c:v>012XX E 46 ST</c:v>
                </c:pt>
                <c:pt idx="30015">
                  <c:v>012XX E 48 ST</c:v>
                </c:pt>
                <c:pt idx="30016">
                  <c:v>012XX E 53 ST</c:v>
                </c:pt>
                <c:pt idx="30017">
                  <c:v>012XX E 55 ST</c:v>
                </c:pt>
                <c:pt idx="30018">
                  <c:v>012XX E 57 ST</c:v>
                </c:pt>
                <c:pt idx="30019">
                  <c:v>012XX E 59 ST</c:v>
                </c:pt>
                <c:pt idx="30020">
                  <c:v>012XX E 60 ST</c:v>
                </c:pt>
                <c:pt idx="30021">
                  <c:v>012XX E 62 ST</c:v>
                </c:pt>
                <c:pt idx="30022">
                  <c:v>012XX E 64 ST</c:v>
                </c:pt>
                <c:pt idx="30023">
                  <c:v>012XX E 66 ST</c:v>
                </c:pt>
                <c:pt idx="30024">
                  <c:v>012XX E 71 ST</c:v>
                </c:pt>
                <c:pt idx="30025">
                  <c:v>012XX E 72 PL</c:v>
                </c:pt>
                <c:pt idx="30026">
                  <c:v>012XX E 73 ST</c:v>
                </c:pt>
                <c:pt idx="30027">
                  <c:v>012XX E 75 ST</c:v>
                </c:pt>
                <c:pt idx="30028">
                  <c:v>012XX E 77 ST</c:v>
                </c:pt>
                <c:pt idx="30029">
                  <c:v>012XX E 79 ST</c:v>
                </c:pt>
                <c:pt idx="30030">
                  <c:v>012XX E 82 ST</c:v>
                </c:pt>
                <c:pt idx="30031">
                  <c:v>012XX E 85 PL</c:v>
                </c:pt>
                <c:pt idx="30032">
                  <c:v>012XX E 87 PL</c:v>
                </c:pt>
                <c:pt idx="30033">
                  <c:v>012XX E 93 ST</c:v>
                </c:pt>
                <c:pt idx="30034">
                  <c:v>012XX E 95 ST</c:v>
                </c:pt>
                <c:pt idx="30035">
                  <c:v>012XX E 96 PL</c:v>
                </c:pt>
                <c:pt idx="30036">
                  <c:v>012XX W 13 ST</c:v>
                </c:pt>
                <c:pt idx="30037">
                  <c:v>012XX W 14 PL</c:v>
                </c:pt>
                <c:pt idx="30038">
                  <c:v>012XX W 15 ST</c:v>
                </c:pt>
                <c:pt idx="30039">
                  <c:v>012XX W 19 ST</c:v>
                </c:pt>
                <c:pt idx="30040">
                  <c:v>012XX W 31 ST</c:v>
                </c:pt>
                <c:pt idx="30041">
                  <c:v>012XX W 32 PL</c:v>
                </c:pt>
                <c:pt idx="30042">
                  <c:v>012XX W 33 ST</c:v>
                </c:pt>
                <c:pt idx="30043">
                  <c:v>012XX W 35 ST</c:v>
                </c:pt>
                <c:pt idx="30044">
                  <c:v>012XX W 37 ST</c:v>
                </c:pt>
                <c:pt idx="30045">
                  <c:v>012XX W 48 ST</c:v>
                </c:pt>
                <c:pt idx="30046">
                  <c:v>012XX W 49 PL</c:v>
                </c:pt>
                <c:pt idx="30047">
                  <c:v>012XX W 51 ST</c:v>
                </c:pt>
                <c:pt idx="30048">
                  <c:v>012XX W 55 ST</c:v>
                </c:pt>
                <c:pt idx="30049">
                  <c:v>012XX W 57 ST</c:v>
                </c:pt>
                <c:pt idx="30050">
                  <c:v>012XX W 59 ST</c:v>
                </c:pt>
                <c:pt idx="30051">
                  <c:v>012XX W 60 ST</c:v>
                </c:pt>
                <c:pt idx="30052">
                  <c:v>012XX W 62 ST</c:v>
                </c:pt>
                <c:pt idx="30053">
                  <c:v>012XX W 64 ST</c:v>
                </c:pt>
                <c:pt idx="30054">
                  <c:v>012XX W 71 ST</c:v>
                </c:pt>
                <c:pt idx="30055">
                  <c:v>012XX W 72 PL</c:v>
                </c:pt>
                <c:pt idx="30056">
                  <c:v>012XX W 73 ST</c:v>
                </c:pt>
                <c:pt idx="30057">
                  <c:v>012XX W 74 PL</c:v>
                </c:pt>
                <c:pt idx="30058">
                  <c:v>012XX W 77 ST</c:v>
                </c:pt>
                <c:pt idx="30059">
                  <c:v>012XX W 78 PL</c:v>
                </c:pt>
                <c:pt idx="30060">
                  <c:v>012XX W 79 ST</c:v>
                </c:pt>
                <c:pt idx="30061">
                  <c:v>012XX W 80 ST</c:v>
                </c:pt>
                <c:pt idx="30062">
                  <c:v>012XX W 82 ST</c:v>
                </c:pt>
                <c:pt idx="30063">
                  <c:v>012XX W 86 ST</c:v>
                </c:pt>
                <c:pt idx="30064">
                  <c:v>012XX W 88 ST</c:v>
                </c:pt>
                <c:pt idx="30065">
                  <c:v>012XX W 91 ST</c:v>
                </c:pt>
                <c:pt idx="30066">
                  <c:v>012XX W 93 ST</c:v>
                </c:pt>
                <c:pt idx="30067">
                  <c:v>012XX W 95 ST</c:v>
                </c:pt>
                <c:pt idx="30068">
                  <c:v>012XX W 97 ST</c:v>
                </c:pt>
                <c:pt idx="30069">
                  <c:v>012XX W 99 ST</c:v>
                </c:pt>
                <c:pt idx="30070">
                  <c:v>013XX E 47 ST</c:v>
                </c:pt>
                <c:pt idx="30071">
                  <c:v>013XX E 49 ST</c:v>
                </c:pt>
                <c:pt idx="30072">
                  <c:v>013XX E 50 ST</c:v>
                </c:pt>
                <c:pt idx="30073">
                  <c:v>013XX E 52 ST</c:v>
                </c:pt>
                <c:pt idx="30074">
                  <c:v>013XX E 54 ST</c:v>
                </c:pt>
                <c:pt idx="30075">
                  <c:v>013XX E 56 ST</c:v>
                </c:pt>
                <c:pt idx="30076">
                  <c:v>013XX E 58 ST</c:v>
                </c:pt>
                <c:pt idx="30077">
                  <c:v>013XX E 61 ST</c:v>
                </c:pt>
                <c:pt idx="30078">
                  <c:v>013XX E 63 ST</c:v>
                </c:pt>
                <c:pt idx="30079">
                  <c:v>013XX E 67 ST</c:v>
                </c:pt>
                <c:pt idx="30080">
                  <c:v>013XX E 69 ST</c:v>
                </c:pt>
                <c:pt idx="30081">
                  <c:v>013XX E 70 ST</c:v>
                </c:pt>
                <c:pt idx="30082">
                  <c:v>013XX E 71 PL</c:v>
                </c:pt>
                <c:pt idx="30083">
                  <c:v>013XX E 72 ST</c:v>
                </c:pt>
                <c:pt idx="30084">
                  <c:v>013XX E 74 ST</c:v>
                </c:pt>
                <c:pt idx="30085">
                  <c:v>013XX E 76 ST</c:v>
                </c:pt>
                <c:pt idx="30086">
                  <c:v>013XX E 83 ST</c:v>
                </c:pt>
                <c:pt idx="30087">
                  <c:v>013XX E 87 ST</c:v>
                </c:pt>
                <c:pt idx="30088">
                  <c:v>013XX E 88 PL</c:v>
                </c:pt>
                <c:pt idx="30089">
                  <c:v>013XX E 89 ST</c:v>
                </c:pt>
                <c:pt idx="30090">
                  <c:v>013XX E 90 ST</c:v>
                </c:pt>
                <c:pt idx="30091">
                  <c:v>013XX W 14 ST</c:v>
                </c:pt>
                <c:pt idx="30092">
                  <c:v>013XX W 16 ST</c:v>
                </c:pt>
                <c:pt idx="30093">
                  <c:v>013XX W 18 ST</c:v>
                </c:pt>
                <c:pt idx="30094">
                  <c:v>013XX W 21 ST</c:v>
                </c:pt>
                <c:pt idx="30095">
                  <c:v>013XX W 31 PL</c:v>
                </c:pt>
                <c:pt idx="30096">
                  <c:v>013XX W 32 ST</c:v>
                </c:pt>
                <c:pt idx="30097">
                  <c:v>013XX W 43 ST</c:v>
                </c:pt>
                <c:pt idx="30098">
                  <c:v>013XX W 47 ST</c:v>
                </c:pt>
                <c:pt idx="30099">
                  <c:v>013XX W 49 ST</c:v>
                </c:pt>
                <c:pt idx="30100">
                  <c:v>013XX W 50 ST</c:v>
                </c:pt>
                <c:pt idx="30101">
                  <c:v>013XX W 52 ST</c:v>
                </c:pt>
                <c:pt idx="30102">
                  <c:v>013XX W 56 ST</c:v>
                </c:pt>
                <c:pt idx="30103">
                  <c:v>013XX W 58 ST</c:v>
                </c:pt>
                <c:pt idx="30104">
                  <c:v>013XX W 61 ST</c:v>
                </c:pt>
                <c:pt idx="30105">
                  <c:v>013XX W 63 ST</c:v>
                </c:pt>
                <c:pt idx="30106">
                  <c:v>013XX W 69 ST</c:v>
                </c:pt>
                <c:pt idx="30107">
                  <c:v>013XX W 70 ST</c:v>
                </c:pt>
                <c:pt idx="30108">
                  <c:v>013XX W 71 PL</c:v>
                </c:pt>
                <c:pt idx="30109">
                  <c:v>013XX W 72 ST</c:v>
                </c:pt>
                <c:pt idx="30110">
                  <c:v>013XX W 73 PL</c:v>
                </c:pt>
                <c:pt idx="30111">
                  <c:v>013XX W 74 ST</c:v>
                </c:pt>
                <c:pt idx="30112">
                  <c:v>013XX W 76 ST</c:v>
                </c:pt>
                <c:pt idx="30113">
                  <c:v>013XX W 78 ST</c:v>
                </c:pt>
                <c:pt idx="30114">
                  <c:v>013XX W 81 ST</c:v>
                </c:pt>
                <c:pt idx="30115">
                  <c:v>013XX W 83 ST</c:v>
                </c:pt>
                <c:pt idx="30116">
                  <c:v>013XX W 85 ST</c:v>
                </c:pt>
                <c:pt idx="30117">
                  <c:v>013XX W 87 ST</c:v>
                </c:pt>
                <c:pt idx="30118">
                  <c:v>013XX W 89 ST</c:v>
                </c:pt>
                <c:pt idx="30119">
                  <c:v>013XX W 90 ST</c:v>
                </c:pt>
                <c:pt idx="30120">
                  <c:v>013XX W 92 ST</c:v>
                </c:pt>
                <c:pt idx="30121">
                  <c:v>013XX W 94 ST</c:v>
                </c:pt>
                <c:pt idx="30122">
                  <c:v>013XX W 96 ST</c:v>
                </c:pt>
                <c:pt idx="30123">
                  <c:v>013XX W 97 PL</c:v>
                </c:pt>
                <c:pt idx="30124">
                  <c:v>013XX W 98 ST</c:v>
                </c:pt>
                <c:pt idx="30125">
                  <c:v>014XX E 47 DR</c:v>
                </c:pt>
                <c:pt idx="30126">
                  <c:v>014XX E 48 ST</c:v>
                </c:pt>
                <c:pt idx="30127">
                  <c:v>014XX E 51 ST</c:v>
                </c:pt>
                <c:pt idx="30128">
                  <c:v>014XX E 53 ST</c:v>
                </c:pt>
                <c:pt idx="30129">
                  <c:v>014XX E 54 PL</c:v>
                </c:pt>
                <c:pt idx="30130">
                  <c:v>014XX E 55 ST</c:v>
                </c:pt>
                <c:pt idx="30131">
                  <c:v>014XX E 57 ST</c:v>
                </c:pt>
                <c:pt idx="30132">
                  <c:v>014XX E 59 ST</c:v>
                </c:pt>
                <c:pt idx="30133">
                  <c:v>014XX E 60 ST</c:v>
                </c:pt>
                <c:pt idx="30134">
                  <c:v>014XX E 61 PL</c:v>
                </c:pt>
                <c:pt idx="30135">
                  <c:v>014XX E 62 ST</c:v>
                </c:pt>
                <c:pt idx="30136">
                  <c:v>014XX E 64 ST</c:v>
                </c:pt>
                <c:pt idx="30137">
                  <c:v>014XX E 65 PL</c:v>
                </c:pt>
                <c:pt idx="30138">
                  <c:v>014XX E 67 PL</c:v>
                </c:pt>
                <c:pt idx="30139">
                  <c:v>014XX E 68 ST</c:v>
                </c:pt>
                <c:pt idx="30140">
                  <c:v>014XX E 69 PL</c:v>
                </c:pt>
                <c:pt idx="30141">
                  <c:v>014XX E 71 ST</c:v>
                </c:pt>
                <c:pt idx="30142">
                  <c:v>014XX E 72 PL</c:v>
                </c:pt>
                <c:pt idx="30143">
                  <c:v>014XX E 73 ST</c:v>
                </c:pt>
                <c:pt idx="30144">
                  <c:v>014XX E 75 ST</c:v>
                </c:pt>
                <c:pt idx="30145">
                  <c:v>014XX E 79 ST</c:v>
                </c:pt>
                <c:pt idx="30146">
                  <c:v>014XX E 84 ST</c:v>
                </c:pt>
                <c:pt idx="30147">
                  <c:v>014XX E 86 ST</c:v>
                </c:pt>
                <c:pt idx="30148">
                  <c:v>014XX E 90 PL</c:v>
                </c:pt>
                <c:pt idx="30149">
                  <c:v>014XX E 91 ST</c:v>
                </c:pt>
                <c:pt idx="30150">
                  <c:v>014XX E 95 ST</c:v>
                </c:pt>
                <c:pt idx="30151">
                  <c:v>014XX E 97 ST</c:v>
                </c:pt>
                <c:pt idx="30152">
                  <c:v>014XX W 13 ST</c:v>
                </c:pt>
                <c:pt idx="30153">
                  <c:v>014XX W 14 PL</c:v>
                </c:pt>
                <c:pt idx="30154">
                  <c:v>014XX W 15 ST</c:v>
                </c:pt>
                <c:pt idx="30155">
                  <c:v>014XX W 17 ST</c:v>
                </c:pt>
                <c:pt idx="30156">
                  <c:v>014XX W 19 ST</c:v>
                </c:pt>
                <c:pt idx="30157">
                  <c:v>014XX W 21 PL</c:v>
                </c:pt>
                <c:pt idx="30158">
                  <c:v>014XX W 31 ST</c:v>
                </c:pt>
                <c:pt idx="30159">
                  <c:v>014XX W 33 ST</c:v>
                </c:pt>
                <c:pt idx="30160">
                  <c:v>014XX W 35 ST</c:v>
                </c:pt>
                <c:pt idx="30161">
                  <c:v>014XX W 37 ST</c:v>
                </c:pt>
                <c:pt idx="30162">
                  <c:v>014XX W 42 ST</c:v>
                </c:pt>
                <c:pt idx="30163">
                  <c:v>014XX W 44 ST</c:v>
                </c:pt>
                <c:pt idx="30164">
                  <c:v>014XX W 46 ST</c:v>
                </c:pt>
                <c:pt idx="30165">
                  <c:v>014XX W 48 ST</c:v>
                </c:pt>
                <c:pt idx="30166">
                  <c:v>014XX W 49 PL</c:v>
                </c:pt>
                <c:pt idx="30167">
                  <c:v>014XX W 51 ST</c:v>
                </c:pt>
                <c:pt idx="30168">
                  <c:v>014XX W 53 ST</c:v>
                </c:pt>
                <c:pt idx="30169">
                  <c:v>014XX W 55 ST</c:v>
                </c:pt>
                <c:pt idx="30170">
                  <c:v>014XX W 57 ST</c:v>
                </c:pt>
                <c:pt idx="30171">
                  <c:v>014XX W 59 ST</c:v>
                </c:pt>
                <c:pt idx="30172">
                  <c:v>014XX W 62 ST</c:v>
                </c:pt>
                <c:pt idx="30173">
                  <c:v>014XX W 64 ST</c:v>
                </c:pt>
                <c:pt idx="30174">
                  <c:v>014XX W 66 ST</c:v>
                </c:pt>
                <c:pt idx="30175">
                  <c:v>014XX W 68 ST</c:v>
                </c:pt>
                <c:pt idx="30176">
                  <c:v>014XX W 71 ST</c:v>
                </c:pt>
                <c:pt idx="30177">
                  <c:v>014XX W 72 PL</c:v>
                </c:pt>
                <c:pt idx="30178">
                  <c:v>014XX W 73 ST</c:v>
                </c:pt>
                <c:pt idx="30179">
                  <c:v>014XX W 77 ST</c:v>
                </c:pt>
                <c:pt idx="30180">
                  <c:v>014XX W 79 ST</c:v>
                </c:pt>
                <c:pt idx="30181">
                  <c:v>014XX W 80 ST</c:v>
                </c:pt>
                <c:pt idx="30182">
                  <c:v>014XX W 82 ST</c:v>
                </c:pt>
                <c:pt idx="30183">
                  <c:v>014XX W 84 ST</c:v>
                </c:pt>
                <c:pt idx="30184">
                  <c:v>014XX W 88 ST</c:v>
                </c:pt>
                <c:pt idx="30185">
                  <c:v>014XX W 91 ST</c:v>
                </c:pt>
                <c:pt idx="30186">
                  <c:v>014XX W 93 ST</c:v>
                </c:pt>
                <c:pt idx="30187">
                  <c:v>014XX W 95 ST</c:v>
                </c:pt>
                <c:pt idx="30188">
                  <c:v>014XX W 97 ST</c:v>
                </c:pt>
                <c:pt idx="30189">
                  <c:v>014XX W 99 ST</c:v>
                </c:pt>
                <c:pt idx="30190">
                  <c:v>015XX E 52 ST</c:v>
                </c:pt>
                <c:pt idx="30191">
                  <c:v>015XX E 54 ST</c:v>
                </c:pt>
                <c:pt idx="30192">
                  <c:v>015XX E 56 ST</c:v>
                </c:pt>
                <c:pt idx="30193">
                  <c:v>015XX E 61 ST</c:v>
                </c:pt>
                <c:pt idx="30194">
                  <c:v>015XX E 63 ST</c:v>
                </c:pt>
                <c:pt idx="30195">
                  <c:v>015XX E 65 ST</c:v>
                </c:pt>
                <c:pt idx="30196">
                  <c:v>015XX E 66 PL</c:v>
                </c:pt>
                <c:pt idx="30197">
                  <c:v>015XX E 67 ST</c:v>
                </c:pt>
                <c:pt idx="30198">
                  <c:v>015XX E 69 ST</c:v>
                </c:pt>
                <c:pt idx="30199">
                  <c:v>015XX E 70 ST</c:v>
                </c:pt>
                <c:pt idx="30200">
                  <c:v>015XX E 71 PL</c:v>
                </c:pt>
                <c:pt idx="30201">
                  <c:v>015XX E 72 ST</c:v>
                </c:pt>
                <c:pt idx="30202">
                  <c:v>015XX E 73 PL</c:v>
                </c:pt>
                <c:pt idx="30203">
                  <c:v>015XX E 74 ST</c:v>
                </c:pt>
                <c:pt idx="30204">
                  <c:v>015XX E 76 ST</c:v>
                </c:pt>
                <c:pt idx="30205">
                  <c:v>015XX E 81 ST</c:v>
                </c:pt>
                <c:pt idx="30206">
                  <c:v>015XX E 83 ST</c:v>
                </c:pt>
                <c:pt idx="30207">
                  <c:v>015XX E 84 PL</c:v>
                </c:pt>
                <c:pt idx="30208">
                  <c:v>015XX E 85 ST</c:v>
                </c:pt>
                <c:pt idx="30209">
                  <c:v>015XX E 86 PL</c:v>
                </c:pt>
                <c:pt idx="30210">
                  <c:v>015XX E 87 ST</c:v>
                </c:pt>
                <c:pt idx="30211">
                  <c:v>015XX E 89 ST</c:v>
                </c:pt>
                <c:pt idx="30212">
                  <c:v>015XX E 90 ST</c:v>
                </c:pt>
                <c:pt idx="30213">
                  <c:v>015XX E 92 ST</c:v>
                </c:pt>
                <c:pt idx="30214">
                  <c:v>015XX E 94 ST</c:v>
                </c:pt>
                <c:pt idx="30215">
                  <c:v>015XX E 96 ST</c:v>
                </c:pt>
                <c:pt idx="30216">
                  <c:v>015XX W 14 ST</c:v>
                </c:pt>
                <c:pt idx="30217">
                  <c:v>015XX W 15 PL</c:v>
                </c:pt>
                <c:pt idx="30218">
                  <c:v>015XX W 16 ST</c:v>
                </c:pt>
                <c:pt idx="30219">
                  <c:v>015XX W 18 ST</c:v>
                </c:pt>
                <c:pt idx="30220">
                  <c:v>015XX W 21 ST</c:v>
                </c:pt>
                <c:pt idx="30221">
                  <c:v>015XX W 34 ST</c:v>
                </c:pt>
                <c:pt idx="30222">
                  <c:v>015XX W 38 ST</c:v>
                </c:pt>
                <c:pt idx="30223">
                  <c:v>015XX W 43 ST</c:v>
                </c:pt>
                <c:pt idx="30224">
                  <c:v>015XX W 45 ST</c:v>
                </c:pt>
                <c:pt idx="30225">
                  <c:v>015XX W 47 ST</c:v>
                </c:pt>
                <c:pt idx="30226">
                  <c:v>015XX W 49 ST</c:v>
                </c:pt>
                <c:pt idx="30227">
                  <c:v>015XX W 50 ST</c:v>
                </c:pt>
                <c:pt idx="30228">
                  <c:v>015XX W 52 ST</c:v>
                </c:pt>
                <c:pt idx="30229">
                  <c:v>015XX W 54 ST</c:v>
                </c:pt>
                <c:pt idx="30230">
                  <c:v>015XX W 56 ST</c:v>
                </c:pt>
                <c:pt idx="30231">
                  <c:v>015XX W 58 ST</c:v>
                </c:pt>
                <c:pt idx="30232">
                  <c:v>015XX W 61 ST</c:v>
                </c:pt>
                <c:pt idx="30233">
                  <c:v>015XX W 63 ST</c:v>
                </c:pt>
                <c:pt idx="30234">
                  <c:v>015XX W 65 ST</c:v>
                </c:pt>
                <c:pt idx="30235">
                  <c:v>015XX W 69 ST</c:v>
                </c:pt>
                <c:pt idx="30236">
                  <c:v>015XX W 70 ST</c:v>
                </c:pt>
                <c:pt idx="30237">
                  <c:v>015XX W 71 PL</c:v>
                </c:pt>
                <c:pt idx="30238">
                  <c:v>015XX W 72 ST</c:v>
                </c:pt>
                <c:pt idx="30239">
                  <c:v>015XX W 73 PL</c:v>
                </c:pt>
                <c:pt idx="30240">
                  <c:v>015XX W 74 ST</c:v>
                </c:pt>
                <c:pt idx="30241">
                  <c:v>015XX W 76 ST</c:v>
                </c:pt>
                <c:pt idx="30242">
                  <c:v>015XX W 78 ST</c:v>
                </c:pt>
                <c:pt idx="30243">
                  <c:v>015XX W 81 ST</c:v>
                </c:pt>
                <c:pt idx="30244">
                  <c:v>015XX W 83 ST</c:v>
                </c:pt>
                <c:pt idx="30245">
                  <c:v>015XX W 85 ST</c:v>
                </c:pt>
                <c:pt idx="30246">
                  <c:v>015XX W 87 ST</c:v>
                </c:pt>
                <c:pt idx="30247">
                  <c:v>015XX W 89 ST</c:v>
                </c:pt>
                <c:pt idx="30248">
                  <c:v>015XX W 90 ST</c:v>
                </c:pt>
                <c:pt idx="30249">
                  <c:v>015XX W 92 ST</c:v>
                </c:pt>
                <c:pt idx="30250">
                  <c:v>015XX W 94 ST</c:v>
                </c:pt>
                <c:pt idx="30251">
                  <c:v>016XX E 50 PL</c:v>
                </c:pt>
                <c:pt idx="30252">
                  <c:v>016XX E 53 ST</c:v>
                </c:pt>
                <c:pt idx="30253">
                  <c:v>016XX E 55 ST</c:v>
                </c:pt>
                <c:pt idx="30254">
                  <c:v>016XX E 64 ST</c:v>
                </c:pt>
                <c:pt idx="30255">
                  <c:v>016XX E 68 ST</c:v>
                </c:pt>
                <c:pt idx="30256">
                  <c:v>016XX E 71 ST</c:v>
                </c:pt>
                <c:pt idx="30257">
                  <c:v>016XX E 73 ST</c:v>
                </c:pt>
                <c:pt idx="30258">
                  <c:v>016XX E 74 PL</c:v>
                </c:pt>
                <c:pt idx="30259">
                  <c:v>016XX E 75 ST</c:v>
                </c:pt>
                <c:pt idx="30260">
                  <c:v>016XX E 77 ST</c:v>
                </c:pt>
                <c:pt idx="30261">
                  <c:v>016XX E 79 ST</c:v>
                </c:pt>
                <c:pt idx="30262">
                  <c:v>016XX E 82 ST</c:v>
                </c:pt>
                <c:pt idx="30263">
                  <c:v>016XX E 83 PL</c:v>
                </c:pt>
                <c:pt idx="30264">
                  <c:v>016XX E 84 ST</c:v>
                </c:pt>
                <c:pt idx="30265">
                  <c:v>016XX E 85 PL</c:v>
                </c:pt>
                <c:pt idx="30266">
                  <c:v>016XX E 86 ST</c:v>
                </c:pt>
                <c:pt idx="30267">
                  <c:v>016XX E 87 PL</c:v>
                </c:pt>
                <c:pt idx="30268">
                  <c:v>016XX E 91 ST</c:v>
                </c:pt>
                <c:pt idx="30269">
                  <c:v>016XX E 92 PL</c:v>
                </c:pt>
                <c:pt idx="30270">
                  <c:v>016XX E 93 ST</c:v>
                </c:pt>
                <c:pt idx="30271">
                  <c:v>016XX E 95 ST</c:v>
                </c:pt>
                <c:pt idx="30272">
                  <c:v>016XX W 13 ST</c:v>
                </c:pt>
                <c:pt idx="30273">
                  <c:v>016XX W 14 PL</c:v>
                </c:pt>
                <c:pt idx="30274">
                  <c:v>016XX W 15 ST</c:v>
                </c:pt>
                <c:pt idx="30275">
                  <c:v>016XX W 17 ST</c:v>
                </c:pt>
                <c:pt idx="30276">
                  <c:v>016XX W 18 PL</c:v>
                </c:pt>
                <c:pt idx="30277">
                  <c:v>016XX W 19 ST</c:v>
                </c:pt>
                <c:pt idx="30278">
                  <c:v>016XX W 21 PL</c:v>
                </c:pt>
                <c:pt idx="30279">
                  <c:v>016XX W 32 PL</c:v>
                </c:pt>
                <c:pt idx="30280">
                  <c:v>016XX W 33 ST</c:v>
                </c:pt>
                <c:pt idx="30281">
                  <c:v>016XX W 35 ST</c:v>
                </c:pt>
                <c:pt idx="30282">
                  <c:v>016XX W 37 ST</c:v>
                </c:pt>
                <c:pt idx="30283">
                  <c:v>016XX W 38 PL</c:v>
                </c:pt>
                <c:pt idx="30284">
                  <c:v>016XX W 42 ST</c:v>
                </c:pt>
                <c:pt idx="30285">
                  <c:v>016XX W 44 ST</c:v>
                </c:pt>
                <c:pt idx="30286">
                  <c:v>016XX W 46 ST</c:v>
                </c:pt>
                <c:pt idx="30287">
                  <c:v>016XX W 48 ST</c:v>
                </c:pt>
                <c:pt idx="30288">
                  <c:v>016XX W 51 ST</c:v>
                </c:pt>
                <c:pt idx="30289">
                  <c:v>016XX W 53 ST</c:v>
                </c:pt>
                <c:pt idx="30290">
                  <c:v>016XX W 55 ST</c:v>
                </c:pt>
                <c:pt idx="30291">
                  <c:v>016XX W 57 ST</c:v>
                </c:pt>
                <c:pt idx="30292">
                  <c:v>016XX W 59 ST</c:v>
                </c:pt>
                <c:pt idx="30293">
                  <c:v>016XX W 60 ST</c:v>
                </c:pt>
                <c:pt idx="30294">
                  <c:v>016XX W 62 ST</c:v>
                </c:pt>
                <c:pt idx="30295">
                  <c:v>016XX W 64 ST</c:v>
                </c:pt>
                <c:pt idx="30296">
                  <c:v>016XX W 66 ST</c:v>
                </c:pt>
                <c:pt idx="30297">
                  <c:v>016XX W 68 ST</c:v>
                </c:pt>
                <c:pt idx="30298">
                  <c:v>016XX W 71 ST</c:v>
                </c:pt>
                <c:pt idx="30299">
                  <c:v>016XX W 73 ST</c:v>
                </c:pt>
                <c:pt idx="30300">
                  <c:v>016XX W 75 ST</c:v>
                </c:pt>
                <c:pt idx="30301">
                  <c:v>016XX W 77 ST</c:v>
                </c:pt>
                <c:pt idx="30302">
                  <c:v>016XX W 79 ST</c:v>
                </c:pt>
                <c:pt idx="30303">
                  <c:v>016XX W 80 ST</c:v>
                </c:pt>
                <c:pt idx="30304">
                  <c:v>016XX W 82 ST</c:v>
                </c:pt>
                <c:pt idx="30305">
                  <c:v>016XX W 84 ST</c:v>
                </c:pt>
                <c:pt idx="30306">
                  <c:v>016XX W 86 ST</c:v>
                </c:pt>
                <c:pt idx="30307">
                  <c:v>016XX W 88 ST</c:v>
                </c:pt>
                <c:pt idx="30308">
                  <c:v>016XX W 91 ST</c:v>
                </c:pt>
                <c:pt idx="30309">
                  <c:v>016XX W 92 PL</c:v>
                </c:pt>
                <c:pt idx="30310">
                  <c:v>016XX W 93 ST</c:v>
                </c:pt>
                <c:pt idx="30311">
                  <c:v>016XX W 95 ST</c:v>
                </c:pt>
                <c:pt idx="30312">
                  <c:v>016XX W 97 ST</c:v>
                </c:pt>
                <c:pt idx="30313">
                  <c:v>016XX W 99 ST</c:v>
                </c:pt>
                <c:pt idx="30314">
                  <c:v>017XX E 54 ST</c:v>
                </c:pt>
                <c:pt idx="30315">
                  <c:v>017XX E 56 ST</c:v>
                </c:pt>
                <c:pt idx="30316">
                  <c:v>017XX E 67 ST</c:v>
                </c:pt>
                <c:pt idx="30317">
                  <c:v>017XX E 69 ST</c:v>
                </c:pt>
                <c:pt idx="30318">
                  <c:v>017XX E 70 ST</c:v>
                </c:pt>
                <c:pt idx="30319">
                  <c:v>017XX E 71 PL</c:v>
                </c:pt>
                <c:pt idx="30320">
                  <c:v>017XX E 72 ST</c:v>
                </c:pt>
                <c:pt idx="30321">
                  <c:v>017XX E 73 PL</c:v>
                </c:pt>
                <c:pt idx="30322">
                  <c:v>017XX E 74 ST</c:v>
                </c:pt>
                <c:pt idx="30323">
                  <c:v>017XX E 76 ST</c:v>
                </c:pt>
                <c:pt idx="30324">
                  <c:v>017XX E 78 ST</c:v>
                </c:pt>
                <c:pt idx="30325">
                  <c:v>017XX E 83 ST</c:v>
                </c:pt>
                <c:pt idx="30326">
                  <c:v>017XX E 84 PL</c:v>
                </c:pt>
                <c:pt idx="30327">
                  <c:v>017XX E 85 ST</c:v>
                </c:pt>
                <c:pt idx="30328">
                  <c:v>017XX E 86 PL</c:v>
                </c:pt>
                <c:pt idx="30329">
                  <c:v>017XX E 87 ST</c:v>
                </c:pt>
                <c:pt idx="30330">
                  <c:v>017XX E 89 ST</c:v>
                </c:pt>
                <c:pt idx="30331">
                  <c:v>017XX E 91 PL</c:v>
                </c:pt>
                <c:pt idx="30332">
                  <c:v>017XX E 92 ST</c:v>
                </c:pt>
                <c:pt idx="30333">
                  <c:v>017XX W 14 ST</c:v>
                </c:pt>
                <c:pt idx="30334">
                  <c:v>017XX W 16 ST</c:v>
                </c:pt>
                <c:pt idx="30335">
                  <c:v>017XX W 18 ST</c:v>
                </c:pt>
                <c:pt idx="30336">
                  <c:v>017XX W 21 ST</c:v>
                </c:pt>
                <c:pt idx="30337">
                  <c:v>017XX W 33 PL</c:v>
                </c:pt>
                <c:pt idx="30338">
                  <c:v>017XX W 34 ST</c:v>
                </c:pt>
                <c:pt idx="30339">
                  <c:v>017XX W 36 ST</c:v>
                </c:pt>
                <c:pt idx="30340">
                  <c:v>017XX W 38 ST</c:v>
                </c:pt>
                <c:pt idx="30341">
                  <c:v>017XX W 43 ST</c:v>
                </c:pt>
                <c:pt idx="30342">
                  <c:v>017XX W 45 ST</c:v>
                </c:pt>
                <c:pt idx="30343">
                  <c:v>017XX W 47 ST</c:v>
                </c:pt>
                <c:pt idx="30344">
                  <c:v>017XX W 49 ST</c:v>
                </c:pt>
                <c:pt idx="30345">
                  <c:v>017XX W 50 ST</c:v>
                </c:pt>
                <c:pt idx="30346">
                  <c:v>017XX W 52 ST</c:v>
                </c:pt>
                <c:pt idx="30347">
                  <c:v>017XX W 54 ST</c:v>
                </c:pt>
                <c:pt idx="30348">
                  <c:v>017XX W 56 ST</c:v>
                </c:pt>
                <c:pt idx="30349">
                  <c:v>017XX W 61 ST</c:v>
                </c:pt>
                <c:pt idx="30350">
                  <c:v>017XX W 63 ST</c:v>
                </c:pt>
                <c:pt idx="30351">
                  <c:v>017XX W 65 ST</c:v>
                </c:pt>
                <c:pt idx="30352">
                  <c:v>017XX W 69 ST</c:v>
                </c:pt>
                <c:pt idx="30353">
                  <c:v>017XX W 74 ST</c:v>
                </c:pt>
                <c:pt idx="30354">
                  <c:v>017XX W 75 PL</c:v>
                </c:pt>
                <c:pt idx="30355">
                  <c:v>017XX W 76 ST</c:v>
                </c:pt>
                <c:pt idx="30356">
                  <c:v>017XX W 78 ST</c:v>
                </c:pt>
                <c:pt idx="30357">
                  <c:v>017XX W 81 ST</c:v>
                </c:pt>
                <c:pt idx="30358">
                  <c:v>017XX W 83 ST</c:v>
                </c:pt>
                <c:pt idx="30359">
                  <c:v>017XX W 85 ST</c:v>
                </c:pt>
                <c:pt idx="30360">
                  <c:v>017XX W 87 ST</c:v>
                </c:pt>
                <c:pt idx="30361">
                  <c:v>017XX W 89 ST</c:v>
                </c:pt>
                <c:pt idx="30362">
                  <c:v>017XX W 90 ST</c:v>
                </c:pt>
                <c:pt idx="30363">
                  <c:v>017XX W 91 PL</c:v>
                </c:pt>
                <c:pt idx="30364">
                  <c:v>017XX W 92 ST</c:v>
                </c:pt>
                <c:pt idx="30365">
                  <c:v>017XX W 94 ST</c:v>
                </c:pt>
                <c:pt idx="30366">
                  <c:v>017XX W 95 PL</c:v>
                </c:pt>
                <c:pt idx="30367">
                  <c:v>017XX W 96 ST</c:v>
                </c:pt>
                <c:pt idx="30368">
                  <c:v>018XX E 55 ST</c:v>
                </c:pt>
                <c:pt idx="30369">
                  <c:v>018XX E 68 ST</c:v>
                </c:pt>
                <c:pt idx="30370">
                  <c:v>018XX E 71 ST</c:v>
                </c:pt>
                <c:pt idx="30371">
                  <c:v>018XX E 73 ST</c:v>
                </c:pt>
                <c:pt idx="30372">
                  <c:v>018XX E 75 ST</c:v>
                </c:pt>
                <c:pt idx="30373">
                  <c:v>018XX E 77 ST</c:v>
                </c:pt>
                <c:pt idx="30374">
                  <c:v>018XX E 79 ST</c:v>
                </c:pt>
                <c:pt idx="30375">
                  <c:v>018XX E 80 ST</c:v>
                </c:pt>
                <c:pt idx="30376">
                  <c:v>018XX E 84 ST</c:v>
                </c:pt>
                <c:pt idx="30377">
                  <c:v>018XX E 86 ST</c:v>
                </c:pt>
                <c:pt idx="30378">
                  <c:v>018XX E 88 ST</c:v>
                </c:pt>
                <c:pt idx="30379">
                  <c:v>018XX E 93 ST</c:v>
                </c:pt>
                <c:pt idx="30380">
                  <c:v>018XX E 95 ST</c:v>
                </c:pt>
                <c:pt idx="30381">
                  <c:v>018XX W 13 ST</c:v>
                </c:pt>
                <c:pt idx="30382">
                  <c:v>018XX W 17 ST</c:v>
                </c:pt>
                <c:pt idx="30383">
                  <c:v>018XX W 19 ST</c:v>
                </c:pt>
                <c:pt idx="30384">
                  <c:v>018XX W 21 PL</c:v>
                </c:pt>
                <c:pt idx="30385">
                  <c:v>018XX W 31 ST</c:v>
                </c:pt>
                <c:pt idx="30386">
                  <c:v>018XX W 33 ST</c:v>
                </c:pt>
                <c:pt idx="30387">
                  <c:v>018XX W 34 PL</c:v>
                </c:pt>
                <c:pt idx="30388">
                  <c:v>018XX W 35 ST</c:v>
                </c:pt>
                <c:pt idx="30389">
                  <c:v>018XX W 44 ST</c:v>
                </c:pt>
                <c:pt idx="30390">
                  <c:v>018XX W 46 ST</c:v>
                </c:pt>
                <c:pt idx="30391">
                  <c:v>018XX W 48 ST</c:v>
                </c:pt>
                <c:pt idx="30392">
                  <c:v>018XX W 51 ST</c:v>
                </c:pt>
                <c:pt idx="30393">
                  <c:v>018XX W 53 ST</c:v>
                </c:pt>
                <c:pt idx="30394">
                  <c:v>018XX W 55 ST</c:v>
                </c:pt>
                <c:pt idx="30395">
                  <c:v>018XX W 57 ST</c:v>
                </c:pt>
                <c:pt idx="30396">
                  <c:v>018XX W 59 ST</c:v>
                </c:pt>
                <c:pt idx="30397">
                  <c:v>018XX W 60 ST</c:v>
                </c:pt>
                <c:pt idx="30398">
                  <c:v>018XX W 62 ST</c:v>
                </c:pt>
                <c:pt idx="30399">
                  <c:v>018XX W 64 ST</c:v>
                </c:pt>
                <c:pt idx="30400">
                  <c:v>018XX W 66 ST</c:v>
                </c:pt>
                <c:pt idx="30401">
                  <c:v>018XX W 68 ST</c:v>
                </c:pt>
                <c:pt idx="30402">
                  <c:v>018XX W 71 ST</c:v>
                </c:pt>
                <c:pt idx="30403">
                  <c:v>018XX W 73 ST</c:v>
                </c:pt>
                <c:pt idx="30404">
                  <c:v>018XX W 77 ST</c:v>
                </c:pt>
                <c:pt idx="30405">
                  <c:v>018XX W 79 ST</c:v>
                </c:pt>
                <c:pt idx="30406">
                  <c:v>018XX W 80 ST</c:v>
                </c:pt>
                <c:pt idx="30407">
                  <c:v>018XX W 82 ST</c:v>
                </c:pt>
                <c:pt idx="30408">
                  <c:v>018XX W 88 ST</c:v>
                </c:pt>
                <c:pt idx="30409">
                  <c:v>018XX W 91 ST</c:v>
                </c:pt>
                <c:pt idx="30410">
                  <c:v>018XX W 93 ST</c:v>
                </c:pt>
                <c:pt idx="30411">
                  <c:v>018XX W 95 ST</c:v>
                </c:pt>
                <c:pt idx="30412">
                  <c:v>018XX W 99 ST</c:v>
                </c:pt>
                <c:pt idx="30413">
                  <c:v>019XX E 67 ST</c:v>
                </c:pt>
                <c:pt idx="30414">
                  <c:v>019XX E 69 ST</c:v>
                </c:pt>
                <c:pt idx="30415">
                  <c:v>019XX E 70 ST</c:v>
                </c:pt>
                <c:pt idx="30416">
                  <c:v>019XX E 71 PL</c:v>
                </c:pt>
                <c:pt idx="30417">
                  <c:v>019XX E 72 ST</c:v>
                </c:pt>
                <c:pt idx="30418">
                  <c:v>019XX E 73 PL</c:v>
                </c:pt>
                <c:pt idx="30419">
                  <c:v>019XX E 74 ST</c:v>
                </c:pt>
                <c:pt idx="30420">
                  <c:v>019XX E 76 ST</c:v>
                </c:pt>
                <c:pt idx="30421">
                  <c:v>019XX E 78 ST</c:v>
                </c:pt>
                <c:pt idx="30422">
                  <c:v>019XX E 81 ST</c:v>
                </c:pt>
                <c:pt idx="30423">
                  <c:v>019XX E 83 ST</c:v>
                </c:pt>
                <c:pt idx="30424">
                  <c:v>019XX E 85 ST</c:v>
                </c:pt>
                <c:pt idx="30425">
                  <c:v>019XX E 87 ST</c:v>
                </c:pt>
                <c:pt idx="30426">
                  <c:v>019XX E 89 ST</c:v>
                </c:pt>
                <c:pt idx="30427">
                  <c:v>019XX E 90 ST</c:v>
                </c:pt>
                <c:pt idx="30428">
                  <c:v>019XX E 92 ST</c:v>
                </c:pt>
                <c:pt idx="30429">
                  <c:v>019XX E 96 ST</c:v>
                </c:pt>
                <c:pt idx="30430">
                  <c:v>019XX W 14 ST</c:v>
                </c:pt>
                <c:pt idx="30431">
                  <c:v>019XX W 18 ST</c:v>
                </c:pt>
                <c:pt idx="30432">
                  <c:v>019XX W 21 ST</c:v>
                </c:pt>
                <c:pt idx="30433">
                  <c:v>019XX W 22 PL</c:v>
                </c:pt>
                <c:pt idx="30434">
                  <c:v>019XX W 23 ST</c:v>
                </c:pt>
                <c:pt idx="30435">
                  <c:v>019XX W 34 ST</c:v>
                </c:pt>
                <c:pt idx="30436">
                  <c:v>019XX W 36 ST</c:v>
                </c:pt>
                <c:pt idx="30437">
                  <c:v>019XX W 38 ST</c:v>
                </c:pt>
                <c:pt idx="30438">
                  <c:v>019XX W 43 ST</c:v>
                </c:pt>
                <c:pt idx="30439">
                  <c:v>019XX W 47 ST</c:v>
                </c:pt>
                <c:pt idx="30440">
                  <c:v>019XX W 49 ST</c:v>
                </c:pt>
                <c:pt idx="30441">
                  <c:v>019XX W 50 ST</c:v>
                </c:pt>
                <c:pt idx="30442">
                  <c:v>019XX W 52 ST</c:v>
                </c:pt>
                <c:pt idx="30443">
                  <c:v>019XX W 54 ST</c:v>
                </c:pt>
                <c:pt idx="30444">
                  <c:v>019XX W 56 ST</c:v>
                </c:pt>
                <c:pt idx="30445">
                  <c:v>019XX W 58 ST</c:v>
                </c:pt>
                <c:pt idx="30446">
                  <c:v>019XX W 61 ST</c:v>
                </c:pt>
                <c:pt idx="30447">
                  <c:v>019XX W 63 ST</c:v>
                </c:pt>
                <c:pt idx="30448">
                  <c:v>019XX W 65 ST</c:v>
                </c:pt>
                <c:pt idx="30449">
                  <c:v>019XX W 69 ST</c:v>
                </c:pt>
                <c:pt idx="30450">
                  <c:v>019XX W 70 ST</c:v>
                </c:pt>
                <c:pt idx="30451">
                  <c:v>019XX W 72 ST</c:v>
                </c:pt>
                <c:pt idx="30452">
                  <c:v>019XX W 74 ST</c:v>
                </c:pt>
                <c:pt idx="30453">
                  <c:v>019XX W 76 ST</c:v>
                </c:pt>
                <c:pt idx="30454">
                  <c:v>019XX W 78 ST</c:v>
                </c:pt>
                <c:pt idx="30455">
                  <c:v>019XX W 83 ST</c:v>
                </c:pt>
                <c:pt idx="30456">
                  <c:v>019XX W 85 ST</c:v>
                </c:pt>
                <c:pt idx="30457">
                  <c:v>019XX W 87 ST</c:v>
                </c:pt>
                <c:pt idx="30458">
                  <c:v>019XX W 98 ST</c:v>
                </c:pt>
                <c:pt idx="30459">
                  <c:v>020XX E 67 ST</c:v>
                </c:pt>
                <c:pt idx="30460">
                  <c:v>020XX E 69 ST</c:v>
                </c:pt>
                <c:pt idx="30461">
                  <c:v>020XX E 70 ST</c:v>
                </c:pt>
                <c:pt idx="30462">
                  <c:v>020XX E 72 ST</c:v>
                </c:pt>
                <c:pt idx="30463">
                  <c:v>020XX E 74 ST</c:v>
                </c:pt>
                <c:pt idx="30464">
                  <c:v>020XX E 76 ST</c:v>
                </c:pt>
                <c:pt idx="30465">
                  <c:v>020XX E 78 ST</c:v>
                </c:pt>
                <c:pt idx="30466">
                  <c:v>020XX E 81 ST</c:v>
                </c:pt>
                <c:pt idx="30467">
                  <c:v>020XX E 83 ST</c:v>
                </c:pt>
                <c:pt idx="30468">
                  <c:v>020XX E 87 ST</c:v>
                </c:pt>
                <c:pt idx="30469">
                  <c:v>020XX E 90 ST</c:v>
                </c:pt>
                <c:pt idx="30470">
                  <c:v>020XX E 92 ST</c:v>
                </c:pt>
                <c:pt idx="30471">
                  <c:v>020XX E 96 ST</c:v>
                </c:pt>
                <c:pt idx="30472">
                  <c:v>020XX W 18 ST</c:v>
                </c:pt>
                <c:pt idx="30473">
                  <c:v>020XX W 21 ST</c:v>
                </c:pt>
                <c:pt idx="30474">
                  <c:v>020XX W 22 PL</c:v>
                </c:pt>
                <c:pt idx="30475">
                  <c:v>020XX W 23 ST</c:v>
                </c:pt>
                <c:pt idx="30476">
                  <c:v>020XX W 32 ST</c:v>
                </c:pt>
                <c:pt idx="30477">
                  <c:v>020XX W 34 ST</c:v>
                </c:pt>
                <c:pt idx="30478">
                  <c:v>020XX W 36 ST</c:v>
                </c:pt>
                <c:pt idx="30479">
                  <c:v>020XX W 43 ST</c:v>
                </c:pt>
                <c:pt idx="30480">
                  <c:v>020XX W 47 ST</c:v>
                </c:pt>
                <c:pt idx="30481">
                  <c:v>020XX W 49 ST</c:v>
                </c:pt>
                <c:pt idx="30482">
                  <c:v>020XX W 50 ST</c:v>
                </c:pt>
                <c:pt idx="30483">
                  <c:v>020XX W 52 ST</c:v>
                </c:pt>
                <c:pt idx="30484">
                  <c:v>020XX W 53 PL</c:v>
                </c:pt>
                <c:pt idx="30485">
                  <c:v>020XX W 58 ST</c:v>
                </c:pt>
                <c:pt idx="30486">
                  <c:v>020XX W 61 ST</c:v>
                </c:pt>
                <c:pt idx="30487">
                  <c:v>020XX W 63 ST</c:v>
                </c:pt>
                <c:pt idx="30488">
                  <c:v>020XX W 65 ST</c:v>
                </c:pt>
                <c:pt idx="30489">
                  <c:v>020XX W 68 PL</c:v>
                </c:pt>
                <c:pt idx="30490">
                  <c:v>020XX W 69 ST</c:v>
                </c:pt>
                <c:pt idx="30491">
                  <c:v>020XX W 70 ST</c:v>
                </c:pt>
                <c:pt idx="30492">
                  <c:v>020XX W 72 ST</c:v>
                </c:pt>
                <c:pt idx="30493">
                  <c:v>020XX W 74 ST</c:v>
                </c:pt>
                <c:pt idx="30494">
                  <c:v>020XX W 75 PL</c:v>
                </c:pt>
                <c:pt idx="30495">
                  <c:v>020XX W 76 ST</c:v>
                </c:pt>
                <c:pt idx="30496">
                  <c:v>020XX W 78 ST</c:v>
                </c:pt>
                <c:pt idx="30497">
                  <c:v>020XX W 79 PL</c:v>
                </c:pt>
                <c:pt idx="30498">
                  <c:v>020XX W 80 PL</c:v>
                </c:pt>
                <c:pt idx="30499">
                  <c:v>020XX W 81 ST</c:v>
                </c:pt>
                <c:pt idx="30500">
                  <c:v>020XX W 82 PL</c:v>
                </c:pt>
                <c:pt idx="30501">
                  <c:v>020XX W 83 ST</c:v>
                </c:pt>
                <c:pt idx="30502">
                  <c:v>020XX W 85 ST</c:v>
                </c:pt>
                <c:pt idx="30503">
                  <c:v>020XX W 87 ST</c:v>
                </c:pt>
                <c:pt idx="30504">
                  <c:v>021XX E 68 ST</c:v>
                </c:pt>
                <c:pt idx="30505">
                  <c:v>021XX E 71 ST</c:v>
                </c:pt>
                <c:pt idx="30506">
                  <c:v>021XX E 72 PL</c:v>
                </c:pt>
                <c:pt idx="30507">
                  <c:v>021XX E 73 ST</c:v>
                </c:pt>
                <c:pt idx="30508">
                  <c:v>021XX E 75 ST</c:v>
                </c:pt>
                <c:pt idx="30509">
                  <c:v>021XX E 77 ST</c:v>
                </c:pt>
                <c:pt idx="30510">
                  <c:v>021XX E 79 ST</c:v>
                </c:pt>
                <c:pt idx="30511">
                  <c:v>021XX E 80 ST</c:v>
                </c:pt>
                <c:pt idx="30512">
                  <c:v>021XX E 82 ST</c:v>
                </c:pt>
                <c:pt idx="30513">
                  <c:v>021XX E 84 ST</c:v>
                </c:pt>
                <c:pt idx="30514">
                  <c:v>021XX E 91 ST</c:v>
                </c:pt>
                <c:pt idx="30515">
                  <c:v>021XX E 93 ST</c:v>
                </c:pt>
                <c:pt idx="30516">
                  <c:v>021XX E 95 ST</c:v>
                </c:pt>
                <c:pt idx="30517">
                  <c:v>021XX E 96 PL</c:v>
                </c:pt>
                <c:pt idx="30518">
                  <c:v>021XX E 97 ST</c:v>
                </c:pt>
                <c:pt idx="30519">
                  <c:v>021XX E 98 PL</c:v>
                </c:pt>
                <c:pt idx="30520">
                  <c:v>021XX E 99 ST</c:v>
                </c:pt>
                <c:pt idx="30521">
                  <c:v>021XX W  LUNT</c:v>
                </c:pt>
                <c:pt idx="30522">
                  <c:v>021XX W 18 PL</c:v>
                </c:pt>
                <c:pt idx="30523">
                  <c:v>021XX W 19 ST</c:v>
                </c:pt>
                <c:pt idx="30524">
                  <c:v>021XX W 21 PL</c:v>
                </c:pt>
                <c:pt idx="30525">
                  <c:v>021XX W 22 ST</c:v>
                </c:pt>
                <c:pt idx="30526">
                  <c:v>021XX W 23 PL</c:v>
                </c:pt>
                <c:pt idx="30527">
                  <c:v>021XX W 24 ST</c:v>
                </c:pt>
                <c:pt idx="30528">
                  <c:v>021XX W 31 ST</c:v>
                </c:pt>
                <c:pt idx="30529">
                  <c:v>021XX W 35 ST</c:v>
                </c:pt>
                <c:pt idx="30530">
                  <c:v>021XX W 37 ST</c:v>
                </c:pt>
                <c:pt idx="30531">
                  <c:v>021XX W 49 PL</c:v>
                </c:pt>
                <c:pt idx="30532">
                  <c:v>021XX W 50 PL</c:v>
                </c:pt>
                <c:pt idx="30533">
                  <c:v>021XX W 51 ST</c:v>
                </c:pt>
                <c:pt idx="30534">
                  <c:v>021XX W 52 PL</c:v>
                </c:pt>
                <c:pt idx="30535">
                  <c:v>021XX W 53 ST</c:v>
                </c:pt>
                <c:pt idx="30536">
                  <c:v>021XX W 54 PL</c:v>
                </c:pt>
                <c:pt idx="30537">
                  <c:v>021XX W 55 ST</c:v>
                </c:pt>
                <c:pt idx="30538">
                  <c:v>021XX W 57 ST</c:v>
                </c:pt>
                <c:pt idx="30539">
                  <c:v>021XX W 59 ST</c:v>
                </c:pt>
                <c:pt idx="30540">
                  <c:v>021XX W 64 ST</c:v>
                </c:pt>
                <c:pt idx="30541">
                  <c:v>021XX W 66 ST</c:v>
                </c:pt>
                <c:pt idx="30542">
                  <c:v>021XX W 67 PL</c:v>
                </c:pt>
                <c:pt idx="30543">
                  <c:v>021XX W 68 ST</c:v>
                </c:pt>
                <c:pt idx="30544">
                  <c:v>021XX W 69 PL</c:v>
                </c:pt>
                <c:pt idx="30545">
                  <c:v>021XX W 70 PL</c:v>
                </c:pt>
                <c:pt idx="30546">
                  <c:v>021XX W 71 ST</c:v>
                </c:pt>
                <c:pt idx="30547">
                  <c:v>021XX W 72 PL</c:v>
                </c:pt>
                <c:pt idx="30548">
                  <c:v>021XX W 73 ST</c:v>
                </c:pt>
                <c:pt idx="30549">
                  <c:v>021XX W 77 ST</c:v>
                </c:pt>
                <c:pt idx="30550">
                  <c:v>021XX W 79 ST</c:v>
                </c:pt>
                <c:pt idx="30551">
                  <c:v>021XX W 95 ST</c:v>
                </c:pt>
                <c:pt idx="30552">
                  <c:v>021XX W 99 ST</c:v>
                </c:pt>
                <c:pt idx="30553">
                  <c:v>022XX E 67 ST</c:v>
                </c:pt>
                <c:pt idx="30554">
                  <c:v>022XX E 69 ST</c:v>
                </c:pt>
                <c:pt idx="30555">
                  <c:v>022XX E 70 ST</c:v>
                </c:pt>
                <c:pt idx="30556">
                  <c:v>022XX E 72 ST</c:v>
                </c:pt>
                <c:pt idx="30557">
                  <c:v>022XX E 74 ST</c:v>
                </c:pt>
                <c:pt idx="30558">
                  <c:v>022XX E 76 ST</c:v>
                </c:pt>
                <c:pt idx="30559">
                  <c:v>022XX E 78 ST</c:v>
                </c:pt>
                <c:pt idx="30560">
                  <c:v>022XX E 81 ST</c:v>
                </c:pt>
                <c:pt idx="30561">
                  <c:v>022XX E 83 ST</c:v>
                </c:pt>
                <c:pt idx="30562">
                  <c:v>022XX E 85 ST</c:v>
                </c:pt>
                <c:pt idx="30563">
                  <c:v>022XX E 87 ST</c:v>
                </c:pt>
                <c:pt idx="30564">
                  <c:v>022XX E 89 ST</c:v>
                </c:pt>
                <c:pt idx="30565">
                  <c:v>022XX E 92 ST</c:v>
                </c:pt>
                <c:pt idx="30566">
                  <c:v>022XX E 94 ST</c:v>
                </c:pt>
                <c:pt idx="30567">
                  <c:v>022XX E 96 ST</c:v>
                </c:pt>
                <c:pt idx="30568">
                  <c:v>022XX E 98 ST</c:v>
                </c:pt>
                <c:pt idx="30569">
                  <c:v>022XX W 18 ST</c:v>
                </c:pt>
                <c:pt idx="30570">
                  <c:v>022XX W 21 ST</c:v>
                </c:pt>
                <c:pt idx="30571">
                  <c:v>022XX W 23 ST</c:v>
                </c:pt>
                <c:pt idx="30572">
                  <c:v>022XX W 34 ST</c:v>
                </c:pt>
                <c:pt idx="30573">
                  <c:v>022XX W 43 ST</c:v>
                </c:pt>
                <c:pt idx="30574">
                  <c:v>022XX W 47 ST</c:v>
                </c:pt>
                <c:pt idx="30575">
                  <c:v>022XX W 50 ST</c:v>
                </c:pt>
                <c:pt idx="30576">
                  <c:v>022XX W 51 PL</c:v>
                </c:pt>
                <c:pt idx="30577">
                  <c:v>022XX W 56 ST</c:v>
                </c:pt>
                <c:pt idx="30578">
                  <c:v>022XX W 63 ST</c:v>
                </c:pt>
                <c:pt idx="30579">
                  <c:v>022XX W 65 ST</c:v>
                </c:pt>
                <c:pt idx="30580">
                  <c:v>022XX W 69 ST</c:v>
                </c:pt>
                <c:pt idx="30581">
                  <c:v>022XX W 72 ST</c:v>
                </c:pt>
                <c:pt idx="30582">
                  <c:v>022XX W 74 ST</c:v>
                </c:pt>
                <c:pt idx="30583">
                  <c:v>022XX W 79 PL</c:v>
                </c:pt>
                <c:pt idx="30584">
                  <c:v>022XX W 80 PL</c:v>
                </c:pt>
                <c:pt idx="30585">
                  <c:v>022XX W 81 ST</c:v>
                </c:pt>
                <c:pt idx="30586">
                  <c:v>022XX W 83 ST</c:v>
                </c:pt>
                <c:pt idx="30587">
                  <c:v>023XX E 68 ST</c:v>
                </c:pt>
                <c:pt idx="30588">
                  <c:v>023XX E 70 PL</c:v>
                </c:pt>
                <c:pt idx="30589">
                  <c:v>023XX E 71 ST</c:v>
                </c:pt>
                <c:pt idx="30590">
                  <c:v>023XX E 73 ST</c:v>
                </c:pt>
                <c:pt idx="30591">
                  <c:v>023XX E 75 ST</c:v>
                </c:pt>
                <c:pt idx="30592">
                  <c:v>023XX E 77 ST</c:v>
                </c:pt>
                <c:pt idx="30593">
                  <c:v>023XX E 79 ST</c:v>
                </c:pt>
                <c:pt idx="30594">
                  <c:v>023XX E 80 ST</c:v>
                </c:pt>
                <c:pt idx="30595">
                  <c:v>023XX E 88 ST</c:v>
                </c:pt>
                <c:pt idx="30596">
                  <c:v>023XX E 93 ST</c:v>
                </c:pt>
                <c:pt idx="30597">
                  <c:v>023XX E 95 ST</c:v>
                </c:pt>
                <c:pt idx="30598">
                  <c:v>023XX E 97 ST</c:v>
                </c:pt>
                <c:pt idx="30599">
                  <c:v>023XX E 99 ST</c:v>
                </c:pt>
                <c:pt idx="30600">
                  <c:v>023XX W 13 ST</c:v>
                </c:pt>
                <c:pt idx="30601">
                  <c:v>023XX W 18 PL</c:v>
                </c:pt>
                <c:pt idx="30602">
                  <c:v>023XX W 19 ST</c:v>
                </c:pt>
                <c:pt idx="30603">
                  <c:v>023XX W 21 PL</c:v>
                </c:pt>
                <c:pt idx="30604">
                  <c:v>023XX W 22 ST</c:v>
                </c:pt>
                <c:pt idx="30605">
                  <c:v>023XX W 23 PL</c:v>
                </c:pt>
                <c:pt idx="30606">
                  <c:v>023XX W 24 ST</c:v>
                </c:pt>
                <c:pt idx="30607">
                  <c:v>023XX W 33 ST</c:v>
                </c:pt>
                <c:pt idx="30608">
                  <c:v>023XX W 35 ST</c:v>
                </c:pt>
                <c:pt idx="30609">
                  <c:v>023XX W 37 ST</c:v>
                </c:pt>
                <c:pt idx="30610">
                  <c:v>023XX W 42 ST</c:v>
                </c:pt>
                <c:pt idx="30611">
                  <c:v>023XX W 47 PL</c:v>
                </c:pt>
                <c:pt idx="30612">
                  <c:v>023XX W 48 ST</c:v>
                </c:pt>
                <c:pt idx="30613">
                  <c:v>023XX W 50 PL</c:v>
                </c:pt>
                <c:pt idx="30614">
                  <c:v>023XX W 51 ST</c:v>
                </c:pt>
                <c:pt idx="30615">
                  <c:v>023XX W 52 PL</c:v>
                </c:pt>
                <c:pt idx="30616">
                  <c:v>023XX W 54 PL</c:v>
                </c:pt>
                <c:pt idx="30617">
                  <c:v>023XX W 55 ST</c:v>
                </c:pt>
                <c:pt idx="30618">
                  <c:v>023XX W 57 ST</c:v>
                </c:pt>
                <c:pt idx="30619">
                  <c:v>023XX W 59 ST</c:v>
                </c:pt>
                <c:pt idx="30620">
                  <c:v>023XX W 62 ST</c:v>
                </c:pt>
                <c:pt idx="30621">
                  <c:v>023XX W 66 ST</c:v>
                </c:pt>
                <c:pt idx="30622">
                  <c:v>023XX W 68 ST</c:v>
                </c:pt>
                <c:pt idx="30623">
                  <c:v>023XX W 70 PL</c:v>
                </c:pt>
                <c:pt idx="30624">
                  <c:v>023XX W 71 ST</c:v>
                </c:pt>
                <c:pt idx="30625">
                  <c:v>023XX W 73 ST</c:v>
                </c:pt>
                <c:pt idx="30626">
                  <c:v>023XX W 79 ST</c:v>
                </c:pt>
                <c:pt idx="30627">
                  <c:v>023XX W 80 ST</c:v>
                </c:pt>
                <c:pt idx="30628">
                  <c:v>023XX W 81 PL</c:v>
                </c:pt>
                <c:pt idx="30629">
                  <c:v>023XX W 91 ST</c:v>
                </c:pt>
                <c:pt idx="30630">
                  <c:v>023XX W 95 ST</c:v>
                </c:pt>
                <c:pt idx="30631">
                  <c:v>023XX W 99 ST</c:v>
                </c:pt>
                <c:pt idx="30632">
                  <c:v>024XX E 72 ST</c:v>
                </c:pt>
                <c:pt idx="30633">
                  <c:v>024XX E 74 ST</c:v>
                </c:pt>
                <c:pt idx="30634">
                  <c:v>024XX E 76 ST</c:v>
                </c:pt>
                <c:pt idx="30635">
                  <c:v>024XX E 78 ST</c:v>
                </c:pt>
                <c:pt idx="30636">
                  <c:v>024XX E 81 ST</c:v>
                </c:pt>
                <c:pt idx="30637">
                  <c:v>024XX E 83 ST</c:v>
                </c:pt>
                <c:pt idx="30638">
                  <c:v>024XX E 87 ST</c:v>
                </c:pt>
                <c:pt idx="30639">
                  <c:v>024XX E 89 ST</c:v>
                </c:pt>
                <c:pt idx="30640">
                  <c:v>024XX W 14 ST</c:v>
                </c:pt>
                <c:pt idx="30641">
                  <c:v>024XX W 16 ST</c:v>
                </c:pt>
                <c:pt idx="30642">
                  <c:v>024XX W 18 ST</c:v>
                </c:pt>
                <c:pt idx="30643">
                  <c:v>024XX W 21 ST</c:v>
                </c:pt>
                <c:pt idx="30644">
                  <c:v>024XX W 24 PL</c:v>
                </c:pt>
                <c:pt idx="30645">
                  <c:v>024XX W 25 ST</c:v>
                </c:pt>
                <c:pt idx="30646">
                  <c:v>024XX W 34 ST</c:v>
                </c:pt>
                <c:pt idx="30647">
                  <c:v>024XX W 36 ST</c:v>
                </c:pt>
                <c:pt idx="30648">
                  <c:v>024XX W 38 ST</c:v>
                </c:pt>
                <c:pt idx="30649">
                  <c:v>024XX W 43 ST</c:v>
                </c:pt>
                <c:pt idx="30650">
                  <c:v>024XX W 45 ST</c:v>
                </c:pt>
                <c:pt idx="30651">
                  <c:v>024XX W 46 PL</c:v>
                </c:pt>
                <c:pt idx="30652">
                  <c:v>024XX W 47 ST</c:v>
                </c:pt>
                <c:pt idx="30653">
                  <c:v>024XX W 49 ST</c:v>
                </c:pt>
                <c:pt idx="30654">
                  <c:v>024XX W 50 ST</c:v>
                </c:pt>
                <c:pt idx="30655">
                  <c:v>024XX W 52 ST</c:v>
                </c:pt>
                <c:pt idx="30656">
                  <c:v>024XX W 54 ST</c:v>
                </c:pt>
                <c:pt idx="30657">
                  <c:v>024XX W 56 ST</c:v>
                </c:pt>
                <c:pt idx="30658">
                  <c:v>024XX W 58 ST</c:v>
                </c:pt>
                <c:pt idx="30659">
                  <c:v>024XX W 61 ST</c:v>
                </c:pt>
                <c:pt idx="30660">
                  <c:v>024XX W 63 ST</c:v>
                </c:pt>
                <c:pt idx="30661">
                  <c:v>024XX W 65 ST</c:v>
                </c:pt>
                <c:pt idx="30662">
                  <c:v>024XX W 69 ST</c:v>
                </c:pt>
                <c:pt idx="30663">
                  <c:v>024XX W 70 ST</c:v>
                </c:pt>
                <c:pt idx="30664">
                  <c:v>024XX W 72 ST</c:v>
                </c:pt>
                <c:pt idx="30665">
                  <c:v>024XX W 74 ST</c:v>
                </c:pt>
                <c:pt idx="30666">
                  <c:v>024XX W 81 ST</c:v>
                </c:pt>
                <c:pt idx="30667">
                  <c:v>024XX W 83 ST</c:v>
                </c:pt>
                <c:pt idx="30668">
                  <c:v>025XX E 71 ST</c:v>
                </c:pt>
                <c:pt idx="30669">
                  <c:v>025XX E 72 PL</c:v>
                </c:pt>
                <c:pt idx="30670">
                  <c:v>025XX E 73 ST</c:v>
                </c:pt>
                <c:pt idx="30671">
                  <c:v>025XX E 75 ST</c:v>
                </c:pt>
                <c:pt idx="30672">
                  <c:v>025XX E 77 ST</c:v>
                </c:pt>
                <c:pt idx="30673">
                  <c:v>025XX E 79 ST</c:v>
                </c:pt>
                <c:pt idx="30674">
                  <c:v>025XX E 82 ST</c:v>
                </c:pt>
                <c:pt idx="30675">
                  <c:v>025XX E 84 ST</c:v>
                </c:pt>
                <c:pt idx="30676">
                  <c:v>025XX E 91 ST</c:v>
                </c:pt>
                <c:pt idx="30677">
                  <c:v>025XX E 93 ST</c:v>
                </c:pt>
                <c:pt idx="30678">
                  <c:v>025XX E 95 ST</c:v>
                </c:pt>
                <c:pt idx="30679">
                  <c:v>025XX E 97 ST</c:v>
                </c:pt>
                <c:pt idx="30680">
                  <c:v>025XX E 99 ST</c:v>
                </c:pt>
                <c:pt idx="30681">
                  <c:v>025XX W 24 ST</c:v>
                </c:pt>
                <c:pt idx="30682">
                  <c:v>025XX W 26 ST</c:v>
                </c:pt>
                <c:pt idx="30683">
                  <c:v>025XX W 31 ST</c:v>
                </c:pt>
                <c:pt idx="30684">
                  <c:v>025XX W 35 ST</c:v>
                </c:pt>
                <c:pt idx="30685">
                  <c:v>025XX W 40 ST</c:v>
                </c:pt>
                <c:pt idx="30686">
                  <c:v>025XX W 42 ST</c:v>
                </c:pt>
                <c:pt idx="30687">
                  <c:v>025XX W 44 ST</c:v>
                </c:pt>
                <c:pt idx="30688">
                  <c:v>025XX W 45 PL</c:v>
                </c:pt>
                <c:pt idx="30689">
                  <c:v>025XX W 46 ST</c:v>
                </c:pt>
                <c:pt idx="30690">
                  <c:v>025XX W 48 ST</c:v>
                </c:pt>
                <c:pt idx="30691">
                  <c:v>025XX W 51 ST</c:v>
                </c:pt>
                <c:pt idx="30692">
                  <c:v>025XX W 55 ST</c:v>
                </c:pt>
                <c:pt idx="30693">
                  <c:v>025XX W 57 ST</c:v>
                </c:pt>
                <c:pt idx="30694">
                  <c:v>025XX W 59 ST</c:v>
                </c:pt>
                <c:pt idx="30695">
                  <c:v>025XX W 60 ST</c:v>
                </c:pt>
                <c:pt idx="30696">
                  <c:v>025XX W 62 ST</c:v>
                </c:pt>
                <c:pt idx="30697">
                  <c:v>025XX W 64 ST</c:v>
                </c:pt>
                <c:pt idx="30698">
                  <c:v>025XX W 66 ST</c:v>
                </c:pt>
                <c:pt idx="30699">
                  <c:v>025XX W 68 ST</c:v>
                </c:pt>
                <c:pt idx="30700">
                  <c:v>025XX W 71 ST</c:v>
                </c:pt>
                <c:pt idx="30701">
                  <c:v>025XX W 73 ST</c:v>
                </c:pt>
                <c:pt idx="30702">
                  <c:v>025XX W 75 ST</c:v>
                </c:pt>
                <c:pt idx="30703">
                  <c:v>025XX W 77 ST</c:v>
                </c:pt>
                <c:pt idx="30704">
                  <c:v>025XX W 79 ST</c:v>
                </c:pt>
                <c:pt idx="30705">
                  <c:v>025XX W 80 ST</c:v>
                </c:pt>
                <c:pt idx="30706">
                  <c:v>025XX W 81 PL</c:v>
                </c:pt>
                <c:pt idx="30707">
                  <c:v>025XX W 82 ST</c:v>
                </c:pt>
                <c:pt idx="30708">
                  <c:v>025XX W 99 ST</c:v>
                </c:pt>
                <c:pt idx="30709">
                  <c:v>026XX E 74 ST</c:v>
                </c:pt>
                <c:pt idx="30710">
                  <c:v>026XX E 76 ST</c:v>
                </c:pt>
                <c:pt idx="30711">
                  <c:v>026XX E 78 ST</c:v>
                </c:pt>
                <c:pt idx="30712">
                  <c:v>026XX E 81 ST</c:v>
                </c:pt>
                <c:pt idx="30713">
                  <c:v>026XX E 83 ST</c:v>
                </c:pt>
                <c:pt idx="30714">
                  <c:v>026XX E 85 ST</c:v>
                </c:pt>
                <c:pt idx="30715">
                  <c:v>026XX E 87 ST</c:v>
                </c:pt>
                <c:pt idx="30716">
                  <c:v>026XX E 89 ST</c:v>
                </c:pt>
                <c:pt idx="30717">
                  <c:v>026XX E 92 ST</c:v>
                </c:pt>
                <c:pt idx="30718">
                  <c:v>026XX E 94 ST</c:v>
                </c:pt>
                <c:pt idx="30719">
                  <c:v>026XX W 15 PL</c:v>
                </c:pt>
                <c:pt idx="30720">
                  <c:v>026XX W 16 ST</c:v>
                </c:pt>
                <c:pt idx="30721">
                  <c:v>026XX W 21 ST</c:v>
                </c:pt>
                <c:pt idx="30722">
                  <c:v>026XX W 22 PL</c:v>
                </c:pt>
                <c:pt idx="30723">
                  <c:v>026XX W 23 ST</c:v>
                </c:pt>
                <c:pt idx="30724">
                  <c:v>026XX W 24 PL</c:v>
                </c:pt>
                <c:pt idx="30725">
                  <c:v>026XX W 25 ST</c:v>
                </c:pt>
                <c:pt idx="30726">
                  <c:v>026XX W 35 PL</c:v>
                </c:pt>
                <c:pt idx="30727">
                  <c:v>026XX W 36 ST</c:v>
                </c:pt>
                <c:pt idx="30728">
                  <c:v>026XX W 37 PL</c:v>
                </c:pt>
                <c:pt idx="30729">
                  <c:v>026XX W 38 ST</c:v>
                </c:pt>
                <c:pt idx="30730">
                  <c:v>026XX W 39 PL</c:v>
                </c:pt>
                <c:pt idx="30731">
                  <c:v>026XX W 40 PL</c:v>
                </c:pt>
                <c:pt idx="30732">
                  <c:v>026XX W 43 ST</c:v>
                </c:pt>
                <c:pt idx="30733">
                  <c:v>026XX W 45 ST</c:v>
                </c:pt>
                <c:pt idx="30734">
                  <c:v>026XX W 47 ST</c:v>
                </c:pt>
                <c:pt idx="30735">
                  <c:v>026XX W 50 ST</c:v>
                </c:pt>
                <c:pt idx="30736">
                  <c:v>026XX W 52 ST</c:v>
                </c:pt>
                <c:pt idx="30737">
                  <c:v>026XX W 54 ST</c:v>
                </c:pt>
                <c:pt idx="30738">
                  <c:v>026XX W 56 ST</c:v>
                </c:pt>
                <c:pt idx="30739">
                  <c:v>026XX W 58 ST</c:v>
                </c:pt>
                <c:pt idx="30740">
                  <c:v>026XX W 61 ST</c:v>
                </c:pt>
                <c:pt idx="30741">
                  <c:v>026XX W 63 ST</c:v>
                </c:pt>
                <c:pt idx="30742">
                  <c:v>026XX W 65 ST</c:v>
                </c:pt>
                <c:pt idx="30743">
                  <c:v>026XX W 69 ST</c:v>
                </c:pt>
                <c:pt idx="30744">
                  <c:v>026XX W 70 ST</c:v>
                </c:pt>
                <c:pt idx="30745">
                  <c:v>026XX W 72 ST</c:v>
                </c:pt>
                <c:pt idx="30746">
                  <c:v>026XX W 74 ST</c:v>
                </c:pt>
                <c:pt idx="30747">
                  <c:v>026XX W 79 PL</c:v>
                </c:pt>
                <c:pt idx="30748">
                  <c:v>026XX W 81 ST</c:v>
                </c:pt>
                <c:pt idx="30749">
                  <c:v>026XX W 82 PL</c:v>
                </c:pt>
                <c:pt idx="30750">
                  <c:v>026XX W 83 ST</c:v>
                </c:pt>
                <c:pt idx="30751">
                  <c:v>026XX W 84 PL</c:v>
                </c:pt>
                <c:pt idx="30752">
                  <c:v>026XX W 85 ST</c:v>
                </c:pt>
                <c:pt idx="30753">
                  <c:v>026XX W 86 PL</c:v>
                </c:pt>
                <c:pt idx="30754">
                  <c:v>026XX W 87 ST</c:v>
                </c:pt>
                <c:pt idx="30755">
                  <c:v>027XX E 75 ST</c:v>
                </c:pt>
                <c:pt idx="30756">
                  <c:v>027XX E 76 PL</c:v>
                </c:pt>
                <c:pt idx="30757">
                  <c:v>027XX E 77 ST</c:v>
                </c:pt>
                <c:pt idx="30758">
                  <c:v>027XX E 79 ST</c:v>
                </c:pt>
                <c:pt idx="30759">
                  <c:v>027XX E 80 ST</c:v>
                </c:pt>
                <c:pt idx="30760">
                  <c:v>027XX E 82 ST</c:v>
                </c:pt>
                <c:pt idx="30761">
                  <c:v>027XX E 86 ST</c:v>
                </c:pt>
                <c:pt idx="30762">
                  <c:v>027XX E 93 ST</c:v>
                </c:pt>
                <c:pt idx="30763">
                  <c:v>027XX E 95 ST</c:v>
                </c:pt>
                <c:pt idx="30764">
                  <c:v>027XX E 96 PL</c:v>
                </c:pt>
                <c:pt idx="30765">
                  <c:v>027XX E 97 ST</c:v>
                </c:pt>
                <c:pt idx="30766">
                  <c:v>027XX E 99 ST</c:v>
                </c:pt>
                <c:pt idx="30767">
                  <c:v>027XX W 12 PL</c:v>
                </c:pt>
                <c:pt idx="30768">
                  <c:v>027XX W 15 ST</c:v>
                </c:pt>
                <c:pt idx="30769">
                  <c:v>027XX W 19 ST</c:v>
                </c:pt>
                <c:pt idx="30770">
                  <c:v>027XX W 23 PL</c:v>
                </c:pt>
                <c:pt idx="30771">
                  <c:v>027XX W 24 ST</c:v>
                </c:pt>
                <c:pt idx="30772">
                  <c:v>027XX W 25 PL</c:v>
                </c:pt>
                <c:pt idx="30773">
                  <c:v>027XX W 26 ST</c:v>
                </c:pt>
                <c:pt idx="30774">
                  <c:v>027XX W 28 ST</c:v>
                </c:pt>
                <c:pt idx="30775">
                  <c:v>027XX W 31 ST</c:v>
                </c:pt>
                <c:pt idx="30776">
                  <c:v>027XX W 35 ST</c:v>
                </c:pt>
                <c:pt idx="30777">
                  <c:v>027XX W 36 PL</c:v>
                </c:pt>
                <c:pt idx="30778">
                  <c:v>027XX W 38 PL</c:v>
                </c:pt>
                <c:pt idx="30779">
                  <c:v>027XX W 42 ST</c:v>
                </c:pt>
                <c:pt idx="30780">
                  <c:v>027XX W 44 ST</c:v>
                </c:pt>
                <c:pt idx="30781">
                  <c:v>027XX W 46 ST</c:v>
                </c:pt>
                <c:pt idx="30782">
                  <c:v>027XX W 51 ST</c:v>
                </c:pt>
                <c:pt idx="30783">
                  <c:v>027XX W 53 ST</c:v>
                </c:pt>
                <c:pt idx="30784">
                  <c:v>027XX W 55 ST</c:v>
                </c:pt>
                <c:pt idx="30785">
                  <c:v>027XX W 57 ST</c:v>
                </c:pt>
                <c:pt idx="30786">
                  <c:v>027XX W 59 ST</c:v>
                </c:pt>
                <c:pt idx="30787">
                  <c:v>027XX W 60 ST</c:v>
                </c:pt>
                <c:pt idx="30788">
                  <c:v>027XX W 62 ST</c:v>
                </c:pt>
                <c:pt idx="30789">
                  <c:v>027XX W 64 ST</c:v>
                </c:pt>
                <c:pt idx="30790">
                  <c:v>027XX W 66 ST</c:v>
                </c:pt>
                <c:pt idx="30791">
                  <c:v>027XX W 68 ST</c:v>
                </c:pt>
                <c:pt idx="30792">
                  <c:v>027XX W 71 ST</c:v>
                </c:pt>
                <c:pt idx="30793">
                  <c:v>027XX W 73 ST</c:v>
                </c:pt>
                <c:pt idx="30794">
                  <c:v>027XX W 79 ST</c:v>
                </c:pt>
                <c:pt idx="30795">
                  <c:v>027XX W 80 ST</c:v>
                </c:pt>
                <c:pt idx="30796">
                  <c:v>027XX W 83 PL</c:v>
                </c:pt>
                <c:pt idx="30797">
                  <c:v>027XX W 84 ST</c:v>
                </c:pt>
                <c:pt idx="30798">
                  <c:v>027XX W 85 PL</c:v>
                </c:pt>
                <c:pt idx="30799">
                  <c:v>027XX W 86 ST</c:v>
                </c:pt>
                <c:pt idx="30800">
                  <c:v>027XX W 99 ST</c:v>
                </c:pt>
                <c:pt idx="30801">
                  <c:v>028XX E 76 ST</c:v>
                </c:pt>
                <c:pt idx="30802">
                  <c:v>028XX E 77 PL</c:v>
                </c:pt>
                <c:pt idx="30803">
                  <c:v>028XX E 78 ST</c:v>
                </c:pt>
                <c:pt idx="30804">
                  <c:v>028XX E 81 ST</c:v>
                </c:pt>
                <c:pt idx="30805">
                  <c:v>028XX E 83 ST</c:v>
                </c:pt>
                <c:pt idx="30806">
                  <c:v>028XX E 87 ST</c:v>
                </c:pt>
                <c:pt idx="30807">
                  <c:v>028XX E 89 ST</c:v>
                </c:pt>
                <c:pt idx="30808">
                  <c:v>028XX E 90 ST</c:v>
                </c:pt>
                <c:pt idx="30809">
                  <c:v>028XX E 94 ST</c:v>
                </c:pt>
                <c:pt idx="30810">
                  <c:v>028XX E 96 ST</c:v>
                </c:pt>
                <c:pt idx="30811">
                  <c:v>028XX E 98 ST</c:v>
                </c:pt>
                <c:pt idx="30812">
                  <c:v>028XX W 21 ST</c:v>
                </c:pt>
                <c:pt idx="30813">
                  <c:v>028XX W 22 PL</c:v>
                </c:pt>
                <c:pt idx="30814">
                  <c:v>028XX W 23 ST</c:v>
                </c:pt>
                <c:pt idx="30815">
                  <c:v>028XX W 24 BL</c:v>
                </c:pt>
                <c:pt idx="30816">
                  <c:v>028XX W 25 ST</c:v>
                </c:pt>
                <c:pt idx="30817">
                  <c:v>028XX W 36 ST</c:v>
                </c:pt>
                <c:pt idx="30818">
                  <c:v>028XX W 38 ST</c:v>
                </c:pt>
                <c:pt idx="30819">
                  <c:v>028XX W 39 PL</c:v>
                </c:pt>
                <c:pt idx="30820">
                  <c:v>028XX W 40 PL</c:v>
                </c:pt>
                <c:pt idx="30821">
                  <c:v>028XX W 45 ST</c:v>
                </c:pt>
                <c:pt idx="30822">
                  <c:v>028XX W 47 ST</c:v>
                </c:pt>
                <c:pt idx="30823">
                  <c:v>028XX W 48 PL</c:v>
                </c:pt>
                <c:pt idx="30824">
                  <c:v>028XX W 52 ST</c:v>
                </c:pt>
                <c:pt idx="30825">
                  <c:v>028XX W 56 ST</c:v>
                </c:pt>
                <c:pt idx="30826">
                  <c:v>028XX W 58 ST</c:v>
                </c:pt>
                <c:pt idx="30827">
                  <c:v>028XX W 61 ST</c:v>
                </c:pt>
                <c:pt idx="30828">
                  <c:v>028XX W 63 ST</c:v>
                </c:pt>
                <c:pt idx="30829">
                  <c:v>028XX W 65 ST</c:v>
                </c:pt>
                <c:pt idx="30830">
                  <c:v>028XX W 81 ST</c:v>
                </c:pt>
                <c:pt idx="30831">
                  <c:v>028XX W 83 ST</c:v>
                </c:pt>
                <c:pt idx="30832">
                  <c:v>028XX W 84 PL</c:v>
                </c:pt>
                <c:pt idx="30833">
                  <c:v>028XX W 85 ST</c:v>
                </c:pt>
                <c:pt idx="30834">
                  <c:v>028XX W 86 PL</c:v>
                </c:pt>
                <c:pt idx="30835">
                  <c:v>028XX W 87 ST</c:v>
                </c:pt>
                <c:pt idx="30836">
                  <c:v>029XX E 77 ST</c:v>
                </c:pt>
                <c:pt idx="30837">
                  <c:v>029XX E 78 PL</c:v>
                </c:pt>
                <c:pt idx="30838">
                  <c:v>029XX E 79 ST</c:v>
                </c:pt>
                <c:pt idx="30839">
                  <c:v>029XX E 80 ST</c:v>
                </c:pt>
                <c:pt idx="30840">
                  <c:v>029XX E 82 ST</c:v>
                </c:pt>
                <c:pt idx="30841">
                  <c:v>029XX E 86 ST</c:v>
                </c:pt>
                <c:pt idx="30842">
                  <c:v>029XX E 88 ST</c:v>
                </c:pt>
                <c:pt idx="30843">
                  <c:v>029XX E 91 ST</c:v>
                </c:pt>
                <c:pt idx="30844">
                  <c:v>029XX E 95 ST</c:v>
                </c:pt>
                <c:pt idx="30845">
                  <c:v>029XX E 97 ST</c:v>
                </c:pt>
                <c:pt idx="30846">
                  <c:v>029XX E 99 ST</c:v>
                </c:pt>
                <c:pt idx="30847">
                  <c:v>029XX W 19 ST</c:v>
                </c:pt>
                <c:pt idx="30848">
                  <c:v>029XX W 24 ST</c:v>
                </c:pt>
                <c:pt idx="30849">
                  <c:v>029XX W 25 PL</c:v>
                </c:pt>
                <c:pt idx="30850">
                  <c:v>029XX W 26 ST</c:v>
                </c:pt>
                <c:pt idx="30851">
                  <c:v>029XX W 31 ST</c:v>
                </c:pt>
                <c:pt idx="30852">
                  <c:v>029XX W 36 PL</c:v>
                </c:pt>
                <c:pt idx="30853">
                  <c:v>029XX W 38 PL</c:v>
                </c:pt>
                <c:pt idx="30854">
                  <c:v>029XX W 40 ST</c:v>
                </c:pt>
                <c:pt idx="30855">
                  <c:v>029XX W 42 ST</c:v>
                </c:pt>
                <c:pt idx="30856">
                  <c:v>029XX W 46 ST</c:v>
                </c:pt>
                <c:pt idx="30857">
                  <c:v>029XX W 53 ST</c:v>
                </c:pt>
                <c:pt idx="30858">
                  <c:v>029XX W 55 ST</c:v>
                </c:pt>
                <c:pt idx="30859">
                  <c:v>029XX W 57 ST</c:v>
                </c:pt>
                <c:pt idx="30860">
                  <c:v>029XX W 59 ST</c:v>
                </c:pt>
                <c:pt idx="30861">
                  <c:v>029XX W 60 ST</c:v>
                </c:pt>
                <c:pt idx="30862">
                  <c:v>029XX W 62 ST</c:v>
                </c:pt>
                <c:pt idx="30863">
                  <c:v>029XX W 64 ST</c:v>
                </c:pt>
                <c:pt idx="30864">
                  <c:v>029XX W 66 ST</c:v>
                </c:pt>
                <c:pt idx="30865">
                  <c:v>029XX W 71 ST</c:v>
                </c:pt>
                <c:pt idx="30866">
                  <c:v>029XX W 79 ST</c:v>
                </c:pt>
                <c:pt idx="30867">
                  <c:v>029XX W 80 ST</c:v>
                </c:pt>
                <c:pt idx="30868">
                  <c:v>029XX W 82 ST</c:v>
                </c:pt>
                <c:pt idx="30869">
                  <c:v>029XX W 85 PL</c:v>
                </c:pt>
                <c:pt idx="30870">
                  <c:v>029XX W 86 ST</c:v>
                </c:pt>
                <c:pt idx="30871">
                  <c:v>030XX E 77 ST</c:v>
                </c:pt>
                <c:pt idx="30872">
                  <c:v>030XX E 79 ST</c:v>
                </c:pt>
                <c:pt idx="30873">
                  <c:v>030XX E 80 ST</c:v>
                </c:pt>
                <c:pt idx="30874">
                  <c:v>030XX E 82 ST</c:v>
                </c:pt>
                <c:pt idx="30875">
                  <c:v>030XX E 83 PL</c:v>
                </c:pt>
                <c:pt idx="30876">
                  <c:v>030XX E 88 ST</c:v>
                </c:pt>
                <c:pt idx="30877">
                  <c:v>030XX E 91 ST</c:v>
                </c:pt>
                <c:pt idx="30878">
                  <c:v>030XX E 93 ST</c:v>
                </c:pt>
                <c:pt idx="30879">
                  <c:v>030XX E 95 ST</c:v>
                </c:pt>
                <c:pt idx="30880">
                  <c:v>030XX E 97 ST</c:v>
                </c:pt>
                <c:pt idx="30881">
                  <c:v>030XX E 99 ST</c:v>
                </c:pt>
                <c:pt idx="30882">
                  <c:v>030XX W 19 ST</c:v>
                </c:pt>
                <c:pt idx="30883">
                  <c:v>030XX W 21 PL</c:v>
                </c:pt>
                <c:pt idx="30884">
                  <c:v>030XX W 24 ST</c:v>
                </c:pt>
                <c:pt idx="30885">
                  <c:v>030XX W 26 ST</c:v>
                </c:pt>
                <c:pt idx="30886">
                  <c:v>030XX W 28 ST</c:v>
                </c:pt>
                <c:pt idx="30887">
                  <c:v>030XX W 31 ST</c:v>
                </c:pt>
                <c:pt idx="30888">
                  <c:v>030XX W 35 ST</c:v>
                </c:pt>
                <c:pt idx="30889">
                  <c:v>030XX W 36 PL</c:v>
                </c:pt>
                <c:pt idx="30890">
                  <c:v>030XX W 38 PL</c:v>
                </c:pt>
                <c:pt idx="30891">
                  <c:v>030XX W 40 ST</c:v>
                </c:pt>
                <c:pt idx="30892">
                  <c:v>030XX W 41 PL</c:v>
                </c:pt>
                <c:pt idx="30893">
                  <c:v>030XX W 42 ST</c:v>
                </c:pt>
                <c:pt idx="30894">
                  <c:v>030XX W 44 ST</c:v>
                </c:pt>
                <c:pt idx="30895">
                  <c:v>030XX W 46 ST</c:v>
                </c:pt>
                <c:pt idx="30896">
                  <c:v>030XX W 51 ST</c:v>
                </c:pt>
                <c:pt idx="30897">
                  <c:v>030XX W 53 ST</c:v>
                </c:pt>
                <c:pt idx="30898">
                  <c:v>030XX W 54 PL</c:v>
                </c:pt>
                <c:pt idx="30899">
                  <c:v>030XX W 55 ST</c:v>
                </c:pt>
                <c:pt idx="30900">
                  <c:v>030XX W 57 ST</c:v>
                </c:pt>
                <c:pt idx="30901">
                  <c:v>030XX W 59 ST</c:v>
                </c:pt>
                <c:pt idx="30902">
                  <c:v>030XX W 60 ST</c:v>
                </c:pt>
                <c:pt idx="30903">
                  <c:v>030XX W 62 ST</c:v>
                </c:pt>
                <c:pt idx="30904">
                  <c:v>030XX W 64 ST</c:v>
                </c:pt>
                <c:pt idx="30905">
                  <c:v>030XX W 66 ST</c:v>
                </c:pt>
                <c:pt idx="30906">
                  <c:v>030XX W 71 ST</c:v>
                </c:pt>
                <c:pt idx="30907">
                  <c:v>030XX W 77 ST</c:v>
                </c:pt>
                <c:pt idx="30908">
                  <c:v>030XX W 79 ST</c:v>
                </c:pt>
                <c:pt idx="30909">
                  <c:v>030XX W 80 ST</c:v>
                </c:pt>
                <c:pt idx="30910">
                  <c:v>030XX W 83 PL</c:v>
                </c:pt>
                <c:pt idx="30911">
                  <c:v>030XX W 84 ST</c:v>
                </c:pt>
                <c:pt idx="30912">
                  <c:v>031XX E 78 ST</c:v>
                </c:pt>
                <c:pt idx="30913">
                  <c:v>031XX E 81 ST</c:v>
                </c:pt>
                <c:pt idx="30914">
                  <c:v>031XX E 83 ST</c:v>
                </c:pt>
                <c:pt idx="30915">
                  <c:v>031XX E 87 ST</c:v>
                </c:pt>
                <c:pt idx="30916">
                  <c:v>031XX E 92 ST</c:v>
                </c:pt>
                <c:pt idx="30917">
                  <c:v>031XX E 96 ST</c:v>
                </c:pt>
                <c:pt idx="30918">
                  <c:v>031XX E 98 ST</c:v>
                </c:pt>
                <c:pt idx="30919">
                  <c:v>031XX W 15 PL</c:v>
                </c:pt>
                <c:pt idx="30920">
                  <c:v>031XX W 16 ST</c:v>
                </c:pt>
                <c:pt idx="30921">
                  <c:v>031XX W 21 ST</c:v>
                </c:pt>
                <c:pt idx="30922">
                  <c:v>031XX W 23 ST</c:v>
                </c:pt>
                <c:pt idx="30923">
                  <c:v>031XX W 25 ST</c:v>
                </c:pt>
                <c:pt idx="30924">
                  <c:v>031XX W 27 ST</c:v>
                </c:pt>
                <c:pt idx="30925">
                  <c:v>031XX W 36 ST</c:v>
                </c:pt>
                <c:pt idx="30926">
                  <c:v>031XX W 37 PL</c:v>
                </c:pt>
                <c:pt idx="30927">
                  <c:v>031XX W 38 ST</c:v>
                </c:pt>
                <c:pt idx="30928">
                  <c:v>031XX W 39 PL</c:v>
                </c:pt>
                <c:pt idx="30929">
                  <c:v>031XX W 40 PL</c:v>
                </c:pt>
                <c:pt idx="30930">
                  <c:v>031XX W 41 ST</c:v>
                </c:pt>
                <c:pt idx="30931">
                  <c:v>031XX W 42 PL</c:v>
                </c:pt>
                <c:pt idx="30932">
                  <c:v>031XX W 43 ST</c:v>
                </c:pt>
                <c:pt idx="30933">
                  <c:v>031XX W 45 ST</c:v>
                </c:pt>
                <c:pt idx="30934">
                  <c:v>031XX W 47 ST</c:v>
                </c:pt>
                <c:pt idx="30935">
                  <c:v>031XX W 52 ST</c:v>
                </c:pt>
                <c:pt idx="30936">
                  <c:v>031XX W 53 PL</c:v>
                </c:pt>
                <c:pt idx="30937">
                  <c:v>031XX W 54 ST</c:v>
                </c:pt>
                <c:pt idx="30938">
                  <c:v>031XX W 56 ST</c:v>
                </c:pt>
                <c:pt idx="30939">
                  <c:v>031XX W 58 ST</c:v>
                </c:pt>
                <c:pt idx="30940">
                  <c:v>031XX W 61 ST</c:v>
                </c:pt>
                <c:pt idx="30941">
                  <c:v>031XX W 63 ST</c:v>
                </c:pt>
                <c:pt idx="30942">
                  <c:v>031XX W 65 ST</c:v>
                </c:pt>
                <c:pt idx="30943">
                  <c:v>031XX W 76 ST</c:v>
                </c:pt>
                <c:pt idx="30944">
                  <c:v>031XX W 81 ST</c:v>
                </c:pt>
                <c:pt idx="30945">
                  <c:v>031XX W 83 ST</c:v>
                </c:pt>
                <c:pt idx="30946">
                  <c:v>031XX W 84 PL</c:v>
                </c:pt>
                <c:pt idx="30947">
                  <c:v>031XX W 85 ST</c:v>
                </c:pt>
                <c:pt idx="30948">
                  <c:v>031XX W 87 ST</c:v>
                </c:pt>
                <c:pt idx="30949">
                  <c:v>032XX E 79 ST</c:v>
                </c:pt>
                <c:pt idx="30950">
                  <c:v>032XX E 84 ST</c:v>
                </c:pt>
                <c:pt idx="30951">
                  <c:v>032XX E 88 ST</c:v>
                </c:pt>
                <c:pt idx="30952">
                  <c:v>032XX E 91 ST</c:v>
                </c:pt>
                <c:pt idx="30953">
                  <c:v>032XX E 93 ST</c:v>
                </c:pt>
                <c:pt idx="30954">
                  <c:v>032XX E 95 ST</c:v>
                </c:pt>
                <c:pt idx="30955">
                  <c:v>032XX W 13 ST</c:v>
                </c:pt>
                <c:pt idx="30956">
                  <c:v>032XX W 15 ST</c:v>
                </c:pt>
                <c:pt idx="30957">
                  <c:v>032XX W 19 ST</c:v>
                </c:pt>
                <c:pt idx="30958">
                  <c:v>032XX W 22 ST</c:v>
                </c:pt>
                <c:pt idx="30959">
                  <c:v>032XX W 24 ST</c:v>
                </c:pt>
                <c:pt idx="30960">
                  <c:v>032XX W 26 ST</c:v>
                </c:pt>
                <c:pt idx="30961">
                  <c:v>032XX W 28 ST</c:v>
                </c:pt>
                <c:pt idx="30962">
                  <c:v>032XX W 31 ST</c:v>
                </c:pt>
                <c:pt idx="30963">
                  <c:v>032XX W 37 ST</c:v>
                </c:pt>
                <c:pt idx="30964">
                  <c:v>032XX W 38 PL</c:v>
                </c:pt>
                <c:pt idx="30965">
                  <c:v>032XX W 46 ST</c:v>
                </c:pt>
                <c:pt idx="30966">
                  <c:v>032XX W 47 PL</c:v>
                </c:pt>
                <c:pt idx="30967">
                  <c:v>032XX W 51 ST</c:v>
                </c:pt>
                <c:pt idx="30968">
                  <c:v>032XX W 53 ST</c:v>
                </c:pt>
                <c:pt idx="30969">
                  <c:v>032XX W 55 ST</c:v>
                </c:pt>
                <c:pt idx="30970">
                  <c:v>032XX W 57 ST</c:v>
                </c:pt>
                <c:pt idx="30971">
                  <c:v>032XX W 59 ST</c:v>
                </c:pt>
                <c:pt idx="30972">
                  <c:v>032XX W 60 ST</c:v>
                </c:pt>
                <c:pt idx="30973">
                  <c:v>032XX W 61 PL</c:v>
                </c:pt>
                <c:pt idx="30974">
                  <c:v>032XX W 62 ST</c:v>
                </c:pt>
                <c:pt idx="30975">
                  <c:v>032XX W 63 PL</c:v>
                </c:pt>
                <c:pt idx="30976">
                  <c:v>032XX W 64 ST</c:v>
                </c:pt>
                <c:pt idx="30977">
                  <c:v>032XX W 65 PL</c:v>
                </c:pt>
                <c:pt idx="30978">
                  <c:v>032XX W 66 ST</c:v>
                </c:pt>
                <c:pt idx="30979">
                  <c:v>032XX W 71 ST</c:v>
                </c:pt>
                <c:pt idx="30980">
                  <c:v>032XX W 79 ST</c:v>
                </c:pt>
                <c:pt idx="30981">
                  <c:v>032XX W 80 ST</c:v>
                </c:pt>
                <c:pt idx="30982">
                  <c:v>032XX W 83 PL</c:v>
                </c:pt>
                <c:pt idx="30983">
                  <c:v>032XX W 84 ST</c:v>
                </c:pt>
                <c:pt idx="30984">
                  <c:v>032XX W 85 PL</c:v>
                </c:pt>
                <c:pt idx="30985">
                  <c:v>033XX E 87 ST</c:v>
                </c:pt>
                <c:pt idx="30986">
                  <c:v>033XX E 90 ST</c:v>
                </c:pt>
                <c:pt idx="30987">
                  <c:v>033XX E 92 ST</c:v>
                </c:pt>
                <c:pt idx="30988">
                  <c:v>033XX W 16 ST</c:v>
                </c:pt>
                <c:pt idx="30989">
                  <c:v>033XX W 21 ST</c:v>
                </c:pt>
                <c:pt idx="30990">
                  <c:v>033XX W 23 ST</c:v>
                </c:pt>
                <c:pt idx="30991">
                  <c:v>033XX W 25 ST</c:v>
                </c:pt>
                <c:pt idx="30992">
                  <c:v>033XX W 27 ST</c:v>
                </c:pt>
                <c:pt idx="30993">
                  <c:v>033XX W 30 ST</c:v>
                </c:pt>
                <c:pt idx="30994">
                  <c:v>033XX W 36 ST</c:v>
                </c:pt>
                <c:pt idx="30995">
                  <c:v>033XX W 37 PL</c:v>
                </c:pt>
                <c:pt idx="30996">
                  <c:v>033XX W 38 ST</c:v>
                </c:pt>
                <c:pt idx="30997">
                  <c:v>033XX W 39 PL</c:v>
                </c:pt>
                <c:pt idx="30998">
                  <c:v>033XX W 43 ST</c:v>
                </c:pt>
                <c:pt idx="30999">
                  <c:v>033XX W 47 ST</c:v>
                </c:pt>
                <c:pt idx="31000">
                  <c:v>033XX W 48 PL</c:v>
                </c:pt>
                <c:pt idx="31001">
                  <c:v>033XX W 54 ST</c:v>
                </c:pt>
                <c:pt idx="31002">
                  <c:v>033XX W 56 ST</c:v>
                </c:pt>
                <c:pt idx="31003">
                  <c:v>033XX W 58 ST</c:v>
                </c:pt>
                <c:pt idx="31004">
                  <c:v>033XX W 59 PL</c:v>
                </c:pt>
                <c:pt idx="31005">
                  <c:v>033XX W 60 PL</c:v>
                </c:pt>
                <c:pt idx="31006">
                  <c:v>033XX W 61 ST</c:v>
                </c:pt>
                <c:pt idx="31007">
                  <c:v>033XX W 62 PL</c:v>
                </c:pt>
                <c:pt idx="31008">
                  <c:v>033XX W 63 ST</c:v>
                </c:pt>
                <c:pt idx="31009">
                  <c:v>033XX W 64 PL</c:v>
                </c:pt>
                <c:pt idx="31010">
                  <c:v>033XX W 65 ST</c:v>
                </c:pt>
                <c:pt idx="31011">
                  <c:v>033XX W 66 PL</c:v>
                </c:pt>
                <c:pt idx="31012">
                  <c:v>033XX W 72 ST</c:v>
                </c:pt>
                <c:pt idx="31013">
                  <c:v>033XX W 78 ST</c:v>
                </c:pt>
                <c:pt idx="31014">
                  <c:v>033XX W 81 ST</c:v>
                </c:pt>
                <c:pt idx="31015">
                  <c:v>033XX W 83 ST</c:v>
                </c:pt>
                <c:pt idx="31016">
                  <c:v>033XX W 84 PL</c:v>
                </c:pt>
                <c:pt idx="31017">
                  <c:v>033XX W 85 ST</c:v>
                </c:pt>
                <c:pt idx="31018">
                  <c:v>033XX W 87 ST</c:v>
                </c:pt>
                <c:pt idx="31019">
                  <c:v>034XX E 95 ST</c:v>
                </c:pt>
                <c:pt idx="31020">
                  <c:v>034XX W 12 PL</c:v>
                </c:pt>
                <c:pt idx="31021">
                  <c:v>034XX W 15 ST</c:v>
                </c:pt>
                <c:pt idx="31022">
                  <c:v>034XX W 24 ST</c:v>
                </c:pt>
                <c:pt idx="31023">
                  <c:v>034XX W 26 ST</c:v>
                </c:pt>
                <c:pt idx="31024">
                  <c:v>034XX W 28 ST</c:v>
                </c:pt>
                <c:pt idx="31025">
                  <c:v>034XX W 31 ST</c:v>
                </c:pt>
                <c:pt idx="31026">
                  <c:v>034XX W 35 ST</c:v>
                </c:pt>
                <c:pt idx="31027">
                  <c:v>034XX W 38 PL</c:v>
                </c:pt>
                <c:pt idx="31028">
                  <c:v>034XX W 44 ST</c:v>
                </c:pt>
                <c:pt idx="31029">
                  <c:v>034XX W 46 ST</c:v>
                </c:pt>
                <c:pt idx="31030">
                  <c:v>034XX W 47 PL</c:v>
                </c:pt>
                <c:pt idx="31031">
                  <c:v>034XX W 51 ST</c:v>
                </c:pt>
                <c:pt idx="31032">
                  <c:v>034XX W 53 ST</c:v>
                </c:pt>
                <c:pt idx="31033">
                  <c:v>034XX W 54 PL</c:v>
                </c:pt>
                <c:pt idx="31034">
                  <c:v>034XX W 55 ST</c:v>
                </c:pt>
                <c:pt idx="31035">
                  <c:v>034XX W 57 ST</c:v>
                </c:pt>
                <c:pt idx="31036">
                  <c:v>034XX W 59 ST</c:v>
                </c:pt>
                <c:pt idx="31037">
                  <c:v>034XX W 60 ST</c:v>
                </c:pt>
                <c:pt idx="31038">
                  <c:v>034XX W 61 PL</c:v>
                </c:pt>
                <c:pt idx="31039">
                  <c:v>034XX W 62 ST</c:v>
                </c:pt>
                <c:pt idx="31040">
                  <c:v>034XX W 63 PL</c:v>
                </c:pt>
                <c:pt idx="31041">
                  <c:v>034XX W 64 ST</c:v>
                </c:pt>
                <c:pt idx="31042">
                  <c:v>034XX W 65 PL</c:v>
                </c:pt>
                <c:pt idx="31043">
                  <c:v>034XX W 66 ST</c:v>
                </c:pt>
                <c:pt idx="31044">
                  <c:v>034XX W 71 ST</c:v>
                </c:pt>
                <c:pt idx="31045">
                  <c:v>034XX W 72 PL</c:v>
                </c:pt>
                <c:pt idx="31046">
                  <c:v>034XX W 73 ST</c:v>
                </c:pt>
                <c:pt idx="31047">
                  <c:v>034XX W 75 ST</c:v>
                </c:pt>
                <c:pt idx="31048">
                  <c:v>034XX W 76 PL</c:v>
                </c:pt>
                <c:pt idx="31049">
                  <c:v>034XX W 77 ST</c:v>
                </c:pt>
                <c:pt idx="31050">
                  <c:v>034XX W 79 ST</c:v>
                </c:pt>
                <c:pt idx="31051">
                  <c:v>034XX W 82 ST</c:v>
                </c:pt>
                <c:pt idx="31052">
                  <c:v>034XX W 83 PL</c:v>
                </c:pt>
                <c:pt idx="31053">
                  <c:v>034XX W 84 ST</c:v>
                </c:pt>
                <c:pt idx="31054">
                  <c:v>034XX W 85 PL</c:v>
                </c:pt>
                <c:pt idx="31055">
                  <c:v>035XX E 94 ST</c:v>
                </c:pt>
                <c:pt idx="31056">
                  <c:v>035XX E 96 ST</c:v>
                </c:pt>
                <c:pt idx="31057">
                  <c:v>035XX E 98 ST</c:v>
                </c:pt>
                <c:pt idx="31058">
                  <c:v>035XX W 13 PL</c:v>
                </c:pt>
                <c:pt idx="31059">
                  <c:v>035XX W 16 ST</c:v>
                </c:pt>
                <c:pt idx="31060">
                  <c:v>035XX W 18 ST</c:v>
                </c:pt>
                <c:pt idx="31061">
                  <c:v>035XX W 23 ST</c:v>
                </c:pt>
                <c:pt idx="31062">
                  <c:v>035XX W 25 ST</c:v>
                </c:pt>
                <c:pt idx="31063">
                  <c:v>035XX W 27 ST</c:v>
                </c:pt>
                <c:pt idx="31064">
                  <c:v>035XX W 30 ST</c:v>
                </c:pt>
                <c:pt idx="31065">
                  <c:v>035XX W 38 ST</c:v>
                </c:pt>
                <c:pt idx="31066">
                  <c:v>035XX W 43 ST</c:v>
                </c:pt>
                <c:pt idx="31067">
                  <c:v>035XX W 47 ST</c:v>
                </c:pt>
                <c:pt idx="31068">
                  <c:v>035XX W 48 PL</c:v>
                </c:pt>
                <c:pt idx="31069">
                  <c:v>035XX W 52 ST</c:v>
                </c:pt>
                <c:pt idx="31070">
                  <c:v>035XX W 57 PL</c:v>
                </c:pt>
                <c:pt idx="31071">
                  <c:v>035XX W 58 ST</c:v>
                </c:pt>
                <c:pt idx="31072">
                  <c:v>035XX W 59 PL</c:v>
                </c:pt>
                <c:pt idx="31073">
                  <c:v>035XX W 60 PL</c:v>
                </c:pt>
                <c:pt idx="31074">
                  <c:v>035XX W 61 ST</c:v>
                </c:pt>
                <c:pt idx="31075">
                  <c:v>035XX W 62 PL</c:v>
                </c:pt>
                <c:pt idx="31076">
                  <c:v>035XX W 63 ST</c:v>
                </c:pt>
                <c:pt idx="31077">
                  <c:v>035XX W 64 PL</c:v>
                </c:pt>
                <c:pt idx="31078">
                  <c:v>035XX W 65 ST</c:v>
                </c:pt>
                <c:pt idx="31079">
                  <c:v>035XX W 66 PL</c:v>
                </c:pt>
                <c:pt idx="31080">
                  <c:v>035XX W 68 PL</c:v>
                </c:pt>
                <c:pt idx="31081">
                  <c:v>035XX W 71 PL</c:v>
                </c:pt>
                <c:pt idx="31082">
                  <c:v>035XX W 72 ST</c:v>
                </c:pt>
                <c:pt idx="31083">
                  <c:v>035XX W 73 PL</c:v>
                </c:pt>
                <c:pt idx="31084">
                  <c:v>035XX W 74 ST</c:v>
                </c:pt>
                <c:pt idx="31085">
                  <c:v>035XX W 75 PL</c:v>
                </c:pt>
                <c:pt idx="31086">
                  <c:v>035XX W 76 ST</c:v>
                </c:pt>
                <c:pt idx="31087">
                  <c:v>035XX W 77 PL</c:v>
                </c:pt>
                <c:pt idx="31088">
                  <c:v>035XX W 78 ST</c:v>
                </c:pt>
                <c:pt idx="31089">
                  <c:v>035XX W 79 PL</c:v>
                </c:pt>
                <c:pt idx="31090">
                  <c:v>035XX W 80 PL</c:v>
                </c:pt>
                <c:pt idx="31091">
                  <c:v>035XX W 81 ST</c:v>
                </c:pt>
                <c:pt idx="31092">
                  <c:v>035XX W 83 ST</c:v>
                </c:pt>
                <c:pt idx="31093">
                  <c:v>035XX W 84 PL</c:v>
                </c:pt>
                <c:pt idx="31094">
                  <c:v>035XX W 85 ST</c:v>
                </c:pt>
                <c:pt idx="31095">
                  <c:v>036XX E 95 ST</c:v>
                </c:pt>
                <c:pt idx="31096">
                  <c:v>036XX E 97 ST</c:v>
                </c:pt>
                <c:pt idx="31097">
                  <c:v>036XX E 99 ST</c:v>
                </c:pt>
                <c:pt idx="31098">
                  <c:v>036XX W 13 ST</c:v>
                </c:pt>
                <c:pt idx="31099">
                  <c:v>036XX W 15 ST</c:v>
                </c:pt>
                <c:pt idx="31100">
                  <c:v>036XX W 19 ST</c:v>
                </c:pt>
                <c:pt idx="31101">
                  <c:v>036XX W 22 ST</c:v>
                </c:pt>
                <c:pt idx="31102">
                  <c:v>036XX W 24 ST</c:v>
                </c:pt>
                <c:pt idx="31103">
                  <c:v>036XX W 26 ST</c:v>
                </c:pt>
                <c:pt idx="31104">
                  <c:v>036XX W 28 ST</c:v>
                </c:pt>
                <c:pt idx="31105">
                  <c:v>036XX W 31 ST</c:v>
                </c:pt>
                <c:pt idx="31106">
                  <c:v>036XX W 51 ST</c:v>
                </c:pt>
                <c:pt idx="31107">
                  <c:v>036XX W 55 ST</c:v>
                </c:pt>
                <c:pt idx="31108">
                  <c:v>036XX W 56 PL</c:v>
                </c:pt>
                <c:pt idx="31109">
                  <c:v>036XX W 57 ST</c:v>
                </c:pt>
                <c:pt idx="31110">
                  <c:v>036XX W 58 PL</c:v>
                </c:pt>
                <c:pt idx="31111">
                  <c:v>036XX W 59 ST</c:v>
                </c:pt>
                <c:pt idx="31112">
                  <c:v>036XX W 60 ST</c:v>
                </c:pt>
                <c:pt idx="31113">
                  <c:v>036XX W 61 PL</c:v>
                </c:pt>
                <c:pt idx="31114">
                  <c:v>036XX W 62 ST</c:v>
                </c:pt>
                <c:pt idx="31115">
                  <c:v>036XX W 63 PL</c:v>
                </c:pt>
                <c:pt idx="31116">
                  <c:v>036XX W 64 ST</c:v>
                </c:pt>
                <c:pt idx="31117">
                  <c:v>036XX W 65 PL</c:v>
                </c:pt>
                <c:pt idx="31118">
                  <c:v>036XX W 66 ST</c:v>
                </c:pt>
                <c:pt idx="31119">
                  <c:v>036XX W 67 PL</c:v>
                </c:pt>
                <c:pt idx="31120">
                  <c:v>036XX W 68 ST</c:v>
                </c:pt>
                <c:pt idx="31121">
                  <c:v>036XX W 69 PL</c:v>
                </c:pt>
                <c:pt idx="31122">
                  <c:v>036XX W 70 PL</c:v>
                </c:pt>
                <c:pt idx="31123">
                  <c:v>036XX W 71 ST</c:v>
                </c:pt>
                <c:pt idx="31124">
                  <c:v>036XX W 73 ST</c:v>
                </c:pt>
                <c:pt idx="31125">
                  <c:v>036XX W 79 ST</c:v>
                </c:pt>
                <c:pt idx="31126">
                  <c:v>036XX W 80 ST</c:v>
                </c:pt>
                <c:pt idx="31127">
                  <c:v>036XX W 81 PL</c:v>
                </c:pt>
                <c:pt idx="31128">
                  <c:v>036XX W 82 ST</c:v>
                </c:pt>
                <c:pt idx="31129">
                  <c:v>036XX W 83 PL</c:v>
                </c:pt>
                <c:pt idx="31130">
                  <c:v>036XX W 84 ST</c:v>
                </c:pt>
                <c:pt idx="31131">
                  <c:v>036XX W 85 PL</c:v>
                </c:pt>
                <c:pt idx="31132">
                  <c:v>036XX W 86 ST</c:v>
                </c:pt>
                <c:pt idx="31133">
                  <c:v>037XX E 98 ST</c:v>
                </c:pt>
                <c:pt idx="31134">
                  <c:v>037XX W 14 ST</c:v>
                </c:pt>
                <c:pt idx="31135">
                  <c:v>037XX W 16 ST</c:v>
                </c:pt>
                <c:pt idx="31136">
                  <c:v>037XX W 23 ST</c:v>
                </c:pt>
                <c:pt idx="31137">
                  <c:v>037XX W 25 ST</c:v>
                </c:pt>
                <c:pt idx="31138">
                  <c:v>037XX W 27 ST</c:v>
                </c:pt>
                <c:pt idx="31139">
                  <c:v>037XX W 30 ST</c:v>
                </c:pt>
                <c:pt idx="31140">
                  <c:v>037XX W 32 ST</c:v>
                </c:pt>
                <c:pt idx="31141">
                  <c:v>037XX W 34 ST</c:v>
                </c:pt>
                <c:pt idx="31142">
                  <c:v>037XX W 38 ST</c:v>
                </c:pt>
                <c:pt idx="31143">
                  <c:v>037XX W 47 ST</c:v>
                </c:pt>
                <c:pt idx="31144">
                  <c:v>037XX W 49 ST</c:v>
                </c:pt>
                <c:pt idx="31145">
                  <c:v>037XX W 54 ST</c:v>
                </c:pt>
                <c:pt idx="31146">
                  <c:v>037XX W 55 PL</c:v>
                </c:pt>
                <c:pt idx="31147">
                  <c:v>037XX W 56 ST</c:v>
                </c:pt>
                <c:pt idx="31148">
                  <c:v>037XX W 57 PL</c:v>
                </c:pt>
                <c:pt idx="31149">
                  <c:v>037XX W 58 ST</c:v>
                </c:pt>
                <c:pt idx="31150">
                  <c:v>037XX W 59 PL</c:v>
                </c:pt>
                <c:pt idx="31151">
                  <c:v>037XX W 60 PL</c:v>
                </c:pt>
                <c:pt idx="31152">
                  <c:v>037XX W 61 ST</c:v>
                </c:pt>
                <c:pt idx="31153">
                  <c:v>037XX W 62 PL</c:v>
                </c:pt>
                <c:pt idx="31154">
                  <c:v>037XX W 63 ST</c:v>
                </c:pt>
                <c:pt idx="31155">
                  <c:v>037XX W 64 PL</c:v>
                </c:pt>
                <c:pt idx="31156">
                  <c:v>037XX W 65 ST</c:v>
                </c:pt>
                <c:pt idx="31157">
                  <c:v>037XX W 66 PL</c:v>
                </c:pt>
                <c:pt idx="31158">
                  <c:v>037XX W 68 PL</c:v>
                </c:pt>
                <c:pt idx="31159">
                  <c:v>037XX W 69 ST</c:v>
                </c:pt>
                <c:pt idx="31160">
                  <c:v>037XX W 70 ST</c:v>
                </c:pt>
                <c:pt idx="31161">
                  <c:v>037XX W 72 ST</c:v>
                </c:pt>
                <c:pt idx="31162">
                  <c:v>037XX W 74 ST</c:v>
                </c:pt>
                <c:pt idx="31163">
                  <c:v>037XX W 75 PL</c:v>
                </c:pt>
                <c:pt idx="31164">
                  <c:v>037XX W 76 ST</c:v>
                </c:pt>
                <c:pt idx="31165">
                  <c:v>037XX W 77 PL</c:v>
                </c:pt>
                <c:pt idx="31166">
                  <c:v>037XX W 78 ST</c:v>
                </c:pt>
                <c:pt idx="31167">
                  <c:v>037XX W 79 PL</c:v>
                </c:pt>
                <c:pt idx="31168">
                  <c:v>037XX W 81 ST</c:v>
                </c:pt>
                <c:pt idx="31169">
                  <c:v>037XX W 82 PL</c:v>
                </c:pt>
                <c:pt idx="31170">
                  <c:v>037XX W 83 ST</c:v>
                </c:pt>
                <c:pt idx="31171">
                  <c:v>037XX W 84 PL</c:v>
                </c:pt>
                <c:pt idx="31172">
                  <c:v>037XX W 85 ST</c:v>
                </c:pt>
                <c:pt idx="31173">
                  <c:v>037XX W 86 PL</c:v>
                </c:pt>
                <c:pt idx="31174">
                  <c:v>037XX W 87 ST</c:v>
                </c:pt>
                <c:pt idx="31175">
                  <c:v>038XX W 13 ST</c:v>
                </c:pt>
                <c:pt idx="31176">
                  <c:v>038XX W 15 ST</c:v>
                </c:pt>
                <c:pt idx="31177">
                  <c:v>038XX W 19 ST</c:v>
                </c:pt>
                <c:pt idx="31178">
                  <c:v>038XX W 22 ST</c:v>
                </c:pt>
                <c:pt idx="31179">
                  <c:v>038XX W 24 ST</c:v>
                </c:pt>
                <c:pt idx="31180">
                  <c:v>038XX W 26 ST</c:v>
                </c:pt>
                <c:pt idx="31181">
                  <c:v>038XX W 28 ST</c:v>
                </c:pt>
                <c:pt idx="31182">
                  <c:v>038XX W 31 ST</c:v>
                </c:pt>
                <c:pt idx="31183">
                  <c:v>038XX W 42 ST</c:v>
                </c:pt>
                <c:pt idx="31184">
                  <c:v>038XX W 45 PL</c:v>
                </c:pt>
                <c:pt idx="31185">
                  <c:v>038XX W 46 ST</c:v>
                </c:pt>
                <c:pt idx="31186">
                  <c:v>038XX W 51 ST</c:v>
                </c:pt>
                <c:pt idx="31187">
                  <c:v>038XX W 55 ST</c:v>
                </c:pt>
                <c:pt idx="31188">
                  <c:v>038XX W 56 PL</c:v>
                </c:pt>
                <c:pt idx="31189">
                  <c:v>038XX W 57 ST</c:v>
                </c:pt>
                <c:pt idx="31190">
                  <c:v>038XX W 58 PL</c:v>
                </c:pt>
                <c:pt idx="31191">
                  <c:v>038XX W 59 ST</c:v>
                </c:pt>
                <c:pt idx="31192">
                  <c:v>038XX W 60 ST</c:v>
                </c:pt>
                <c:pt idx="31193">
                  <c:v>038XX W 61 PL</c:v>
                </c:pt>
                <c:pt idx="31194">
                  <c:v>038XX W 62 ST</c:v>
                </c:pt>
                <c:pt idx="31195">
                  <c:v>038XX W 63 PL</c:v>
                </c:pt>
                <c:pt idx="31196">
                  <c:v>038XX W 64 ST</c:v>
                </c:pt>
                <c:pt idx="31197">
                  <c:v>038XX W 65 PL</c:v>
                </c:pt>
                <c:pt idx="31198">
                  <c:v>038XX W 66 ST</c:v>
                </c:pt>
                <c:pt idx="31199">
                  <c:v>038XX W 67 PL</c:v>
                </c:pt>
                <c:pt idx="31200">
                  <c:v>038XX W 68 ST</c:v>
                </c:pt>
                <c:pt idx="31201">
                  <c:v>038XX W 69 PL</c:v>
                </c:pt>
                <c:pt idx="31202">
                  <c:v>038XX W 70 PL</c:v>
                </c:pt>
                <c:pt idx="31203">
                  <c:v>038XX W 71 ST</c:v>
                </c:pt>
                <c:pt idx="31204">
                  <c:v>038XX W 76 PL</c:v>
                </c:pt>
                <c:pt idx="31205">
                  <c:v>038XX W 77 ST</c:v>
                </c:pt>
                <c:pt idx="31206">
                  <c:v>038XX W 78 PL</c:v>
                </c:pt>
                <c:pt idx="31207">
                  <c:v>038XX W 79 ST</c:v>
                </c:pt>
                <c:pt idx="31208">
                  <c:v>038XX W 80 ST</c:v>
                </c:pt>
                <c:pt idx="31209">
                  <c:v>038XX W 81 PL</c:v>
                </c:pt>
                <c:pt idx="31210">
                  <c:v>038XX W 82 ST</c:v>
                </c:pt>
                <c:pt idx="31211">
                  <c:v>038XX W 83 PL</c:v>
                </c:pt>
                <c:pt idx="31212">
                  <c:v>038XX W 84 ST</c:v>
                </c:pt>
                <c:pt idx="31213">
                  <c:v>038XX W 85 PL</c:v>
                </c:pt>
                <c:pt idx="31214">
                  <c:v>038XX W 86 ST</c:v>
                </c:pt>
                <c:pt idx="31215">
                  <c:v>039XX W 14 ST</c:v>
                </c:pt>
                <c:pt idx="31216">
                  <c:v>039XX W 16 ST</c:v>
                </c:pt>
                <c:pt idx="31217">
                  <c:v>039XX W 18 ST</c:v>
                </c:pt>
                <c:pt idx="31218">
                  <c:v>039XX W 21 ST</c:v>
                </c:pt>
                <c:pt idx="31219">
                  <c:v>039XX W 25 ST</c:v>
                </c:pt>
                <c:pt idx="31220">
                  <c:v>039XX W 27 ST</c:v>
                </c:pt>
                <c:pt idx="31221">
                  <c:v>039XX W 30 ST</c:v>
                </c:pt>
                <c:pt idx="31222">
                  <c:v>039XX W 32 ST</c:v>
                </c:pt>
                <c:pt idx="31223">
                  <c:v>039XX W 43 ST</c:v>
                </c:pt>
                <c:pt idx="31224">
                  <c:v>039XX W 47 ST</c:v>
                </c:pt>
                <c:pt idx="31225">
                  <c:v>039XX W 49 ST</c:v>
                </c:pt>
                <c:pt idx="31226">
                  <c:v>039XX W 52 ST</c:v>
                </c:pt>
                <c:pt idx="31227">
                  <c:v>039XX W 54 ST</c:v>
                </c:pt>
                <c:pt idx="31228">
                  <c:v>039XX W 55 PL</c:v>
                </c:pt>
                <c:pt idx="31229">
                  <c:v>039XX W 56 ST</c:v>
                </c:pt>
                <c:pt idx="31230">
                  <c:v>039XX W 57 PL</c:v>
                </c:pt>
                <c:pt idx="31231">
                  <c:v>039XX W 58 ST</c:v>
                </c:pt>
                <c:pt idx="31232">
                  <c:v>039XX W 59 PL</c:v>
                </c:pt>
                <c:pt idx="31233">
                  <c:v>039XX W 60 PL</c:v>
                </c:pt>
                <c:pt idx="31234">
                  <c:v>039XX W 61 ST</c:v>
                </c:pt>
                <c:pt idx="31235">
                  <c:v>039XX W 62 PL</c:v>
                </c:pt>
                <c:pt idx="31236">
                  <c:v>039XX W 63 ST</c:v>
                </c:pt>
                <c:pt idx="31237">
                  <c:v>039XX W 64 PL</c:v>
                </c:pt>
                <c:pt idx="31238">
                  <c:v>039XX W 65 ST</c:v>
                </c:pt>
                <c:pt idx="31239">
                  <c:v>039XX W 66 PL</c:v>
                </c:pt>
                <c:pt idx="31240">
                  <c:v>039XX W 68 PL</c:v>
                </c:pt>
                <c:pt idx="31241">
                  <c:v>039XX W 69 ST</c:v>
                </c:pt>
                <c:pt idx="31242">
                  <c:v>039XX W 70 ST</c:v>
                </c:pt>
                <c:pt idx="31243">
                  <c:v>039XX W 72 ST</c:v>
                </c:pt>
                <c:pt idx="31244">
                  <c:v>039XX W 75 PL</c:v>
                </c:pt>
                <c:pt idx="31245">
                  <c:v>039XX W 76 ST</c:v>
                </c:pt>
                <c:pt idx="31246">
                  <c:v>039XX W 78 ST</c:v>
                </c:pt>
                <c:pt idx="31247">
                  <c:v>039XX W 82 PL</c:v>
                </c:pt>
                <c:pt idx="31248">
                  <c:v>039XX W 83 ST</c:v>
                </c:pt>
                <c:pt idx="31249">
                  <c:v>039XX W 84 PL</c:v>
                </c:pt>
                <c:pt idx="31250">
                  <c:v>039XX W 85 ST</c:v>
                </c:pt>
                <c:pt idx="31251">
                  <c:v>039XX W 86 PL</c:v>
                </c:pt>
                <c:pt idx="31252">
                  <c:v>039XX W 87 ST</c:v>
                </c:pt>
                <c:pt idx="31253">
                  <c:v>040XX E 98 ST</c:v>
                </c:pt>
                <c:pt idx="31254">
                  <c:v>040XX W 14 ST</c:v>
                </c:pt>
                <c:pt idx="31255">
                  <c:v>040XX W 16 ST</c:v>
                </c:pt>
                <c:pt idx="31256">
                  <c:v>040XX W 18 ST</c:v>
                </c:pt>
                <c:pt idx="31257">
                  <c:v>040XX W 21 ST</c:v>
                </c:pt>
                <c:pt idx="31258">
                  <c:v>040XX W 24 PL</c:v>
                </c:pt>
                <c:pt idx="31259">
                  <c:v>040XX W 25 ST</c:v>
                </c:pt>
                <c:pt idx="31260">
                  <c:v>040XX W 27 ST</c:v>
                </c:pt>
                <c:pt idx="31261">
                  <c:v>040XX W 30 ST</c:v>
                </c:pt>
                <c:pt idx="31262">
                  <c:v>040XX W 32 ST</c:v>
                </c:pt>
                <c:pt idx="31263">
                  <c:v>040XX W 43 ST</c:v>
                </c:pt>
                <c:pt idx="31264">
                  <c:v>040XX W 47 ST</c:v>
                </c:pt>
                <c:pt idx="31265">
                  <c:v>040XX W 49 ST</c:v>
                </c:pt>
                <c:pt idx="31266">
                  <c:v>040XX W 50 ST</c:v>
                </c:pt>
                <c:pt idx="31267">
                  <c:v>040XX W 54 ST</c:v>
                </c:pt>
                <c:pt idx="31268">
                  <c:v>040XX W 56 ST</c:v>
                </c:pt>
                <c:pt idx="31269">
                  <c:v>040XX W 57 PL</c:v>
                </c:pt>
                <c:pt idx="31270">
                  <c:v>040XX W 58 ST</c:v>
                </c:pt>
                <c:pt idx="31271">
                  <c:v>040XX W 63 ST</c:v>
                </c:pt>
                <c:pt idx="31272">
                  <c:v>040XX W 65 ST</c:v>
                </c:pt>
                <c:pt idx="31273">
                  <c:v>040XX W 69 ST</c:v>
                </c:pt>
                <c:pt idx="31274">
                  <c:v>040XX W 70 ST</c:v>
                </c:pt>
                <c:pt idx="31275">
                  <c:v>040XX W 77 PL</c:v>
                </c:pt>
                <c:pt idx="31276">
                  <c:v>040XX W 80 PL</c:v>
                </c:pt>
                <c:pt idx="31277">
                  <c:v>040XX W 81 ST</c:v>
                </c:pt>
                <c:pt idx="31278">
                  <c:v>040XX W 82 PL</c:v>
                </c:pt>
                <c:pt idx="31279">
                  <c:v>040XX W 83 ST</c:v>
                </c:pt>
                <c:pt idx="31280">
                  <c:v>040XX W 87 ST</c:v>
                </c:pt>
                <c:pt idx="31281">
                  <c:v>041XX W 13 ST</c:v>
                </c:pt>
                <c:pt idx="31282">
                  <c:v>041XX W 15 ST</c:v>
                </c:pt>
                <c:pt idx="31283">
                  <c:v>041XX W 19 ST</c:v>
                </c:pt>
                <c:pt idx="31284">
                  <c:v>041XX W 21 PL</c:v>
                </c:pt>
                <c:pt idx="31285">
                  <c:v>041XX W 24 ST</c:v>
                </c:pt>
                <c:pt idx="31286">
                  <c:v>041XX W 25 PL</c:v>
                </c:pt>
                <c:pt idx="31287">
                  <c:v>041XX W 26 ST</c:v>
                </c:pt>
                <c:pt idx="31288">
                  <c:v>041XX W 28 ST</c:v>
                </c:pt>
                <c:pt idx="31289">
                  <c:v>041XX W 31 ST</c:v>
                </c:pt>
                <c:pt idx="31290">
                  <c:v>041XX W 35 ST</c:v>
                </c:pt>
                <c:pt idx="31291">
                  <c:v>041XX W 40 ST</c:v>
                </c:pt>
                <c:pt idx="31292">
                  <c:v>041XX W 42 ST</c:v>
                </c:pt>
                <c:pt idx="31293">
                  <c:v>041XX W 48 ST</c:v>
                </c:pt>
                <c:pt idx="31294">
                  <c:v>041XX W 51 ST</c:v>
                </c:pt>
                <c:pt idx="31295">
                  <c:v>041XX W 52 PL</c:v>
                </c:pt>
                <c:pt idx="31296">
                  <c:v>041XX W 55 ST</c:v>
                </c:pt>
                <c:pt idx="31297">
                  <c:v>041XX W 56 PL</c:v>
                </c:pt>
                <c:pt idx="31298">
                  <c:v>041XX W 57 ST</c:v>
                </c:pt>
                <c:pt idx="31299">
                  <c:v>041XX W 58 PL</c:v>
                </c:pt>
                <c:pt idx="31300">
                  <c:v>041XX W 59 ST</c:v>
                </c:pt>
                <c:pt idx="31301">
                  <c:v>041XX W 62 ST</c:v>
                </c:pt>
                <c:pt idx="31302">
                  <c:v>041XX W 68 ST</c:v>
                </c:pt>
                <c:pt idx="31303">
                  <c:v>041XX W 78 PL</c:v>
                </c:pt>
                <c:pt idx="31304">
                  <c:v>041XX W 79 ST</c:v>
                </c:pt>
                <c:pt idx="31305">
                  <c:v>041XX W 81 PL</c:v>
                </c:pt>
                <c:pt idx="31306">
                  <c:v>041XX W 82 ST</c:v>
                </c:pt>
                <c:pt idx="31307">
                  <c:v>042XX W 14 ST</c:v>
                </c:pt>
                <c:pt idx="31308">
                  <c:v>042XX W 16 ST</c:v>
                </c:pt>
                <c:pt idx="31309">
                  <c:v>042XX W 18 ST</c:v>
                </c:pt>
                <c:pt idx="31310">
                  <c:v>042XX W 21 ST</c:v>
                </c:pt>
                <c:pt idx="31311">
                  <c:v>042XX W 24 PL</c:v>
                </c:pt>
                <c:pt idx="31312">
                  <c:v>042XX W 25 ST</c:v>
                </c:pt>
                <c:pt idx="31313">
                  <c:v>042XX W 27 ST</c:v>
                </c:pt>
                <c:pt idx="31314">
                  <c:v>042XX W 30 ST</c:v>
                </c:pt>
                <c:pt idx="31315">
                  <c:v>042XX W 35 PL</c:v>
                </c:pt>
                <c:pt idx="31316">
                  <c:v>042XX W 36 ST</c:v>
                </c:pt>
                <c:pt idx="31317">
                  <c:v>042XX W 43 ST</c:v>
                </c:pt>
                <c:pt idx="31318">
                  <c:v>042XX W 45 ST</c:v>
                </c:pt>
                <c:pt idx="31319">
                  <c:v>042XX W 47 ST</c:v>
                </c:pt>
                <c:pt idx="31320">
                  <c:v>042XX W 52 ST</c:v>
                </c:pt>
                <c:pt idx="31321">
                  <c:v>042XX W 63 ST</c:v>
                </c:pt>
                <c:pt idx="31322">
                  <c:v>042XX W 65 ST</c:v>
                </c:pt>
                <c:pt idx="31323">
                  <c:v>042XX W 76 ST</c:v>
                </c:pt>
                <c:pt idx="31324">
                  <c:v>042XX W 77 PL</c:v>
                </c:pt>
                <c:pt idx="31325">
                  <c:v>042XX W 78 ST</c:v>
                </c:pt>
                <c:pt idx="31326">
                  <c:v>042XX W 79 PL</c:v>
                </c:pt>
                <c:pt idx="31327">
                  <c:v>042XX W 81 ST</c:v>
                </c:pt>
                <c:pt idx="31328">
                  <c:v>042XX W 82 PL</c:v>
                </c:pt>
                <c:pt idx="31329">
                  <c:v>043XX W 15 ST</c:v>
                </c:pt>
                <c:pt idx="31330">
                  <c:v>043XX W 17 ST</c:v>
                </c:pt>
                <c:pt idx="31331">
                  <c:v>043XX W 18 PL</c:v>
                </c:pt>
                <c:pt idx="31332">
                  <c:v>043XX W 19 ST</c:v>
                </c:pt>
                <c:pt idx="31333">
                  <c:v>043XX W 21 PL</c:v>
                </c:pt>
                <c:pt idx="31334">
                  <c:v>043XX W 25 PL</c:v>
                </c:pt>
                <c:pt idx="31335">
                  <c:v>043XX W 26 ST</c:v>
                </c:pt>
                <c:pt idx="31336">
                  <c:v>043XX W 28 ST</c:v>
                </c:pt>
                <c:pt idx="31337">
                  <c:v>043XX W 31 ST</c:v>
                </c:pt>
                <c:pt idx="31338">
                  <c:v>043XX W 33 ST</c:v>
                </c:pt>
                <c:pt idx="31339">
                  <c:v>043XX W 48 ST</c:v>
                </c:pt>
                <c:pt idx="31340">
                  <c:v>043XX W 51 ST</c:v>
                </c:pt>
                <c:pt idx="31341">
                  <c:v>043XX W 53 ST</c:v>
                </c:pt>
                <c:pt idx="31342">
                  <c:v>043XX W 55 ST</c:v>
                </c:pt>
                <c:pt idx="31343">
                  <c:v>043XX W 59 ST</c:v>
                </c:pt>
                <c:pt idx="31344">
                  <c:v>043XX W 62 ST</c:v>
                </c:pt>
                <c:pt idx="31345">
                  <c:v>043XX W 64 ST</c:v>
                </c:pt>
                <c:pt idx="31346">
                  <c:v>043XX W 68 ST</c:v>
                </c:pt>
                <c:pt idx="31347">
                  <c:v>043XX W 79 ST</c:v>
                </c:pt>
                <c:pt idx="31348">
                  <c:v>044XX W 16 ST</c:v>
                </c:pt>
                <c:pt idx="31349">
                  <c:v>044XX W 30 ST</c:v>
                </c:pt>
                <c:pt idx="31350">
                  <c:v>044XX W 45 ST</c:v>
                </c:pt>
                <c:pt idx="31351">
                  <c:v>044XX W 47 ST</c:v>
                </c:pt>
                <c:pt idx="31352">
                  <c:v>044XX W 49 ST</c:v>
                </c:pt>
                <c:pt idx="31353">
                  <c:v>044XX W 56 ST</c:v>
                </c:pt>
                <c:pt idx="31354">
                  <c:v>044XX W 61 ST</c:v>
                </c:pt>
                <c:pt idx="31355">
                  <c:v>044XX W 63 ST</c:v>
                </c:pt>
                <c:pt idx="31356">
                  <c:v>044XX W 77 PL</c:v>
                </c:pt>
                <c:pt idx="31357">
                  <c:v>044XX W 79 PL</c:v>
                </c:pt>
                <c:pt idx="31358">
                  <c:v>044XX W 81 ST</c:v>
                </c:pt>
                <c:pt idx="31359">
                  <c:v>044XX W 83 ST</c:v>
                </c:pt>
                <c:pt idx="31360">
                  <c:v>044XX W 87 ST</c:v>
                </c:pt>
                <c:pt idx="31361">
                  <c:v>045XX W 26 ST</c:v>
                </c:pt>
                <c:pt idx="31362">
                  <c:v>045XX W 44 ST</c:v>
                </c:pt>
                <c:pt idx="31363">
                  <c:v>045XX W 46 ST</c:v>
                </c:pt>
                <c:pt idx="31364">
                  <c:v>045XX W 51 ST</c:v>
                </c:pt>
                <c:pt idx="31365">
                  <c:v>045XX W 55 ST</c:v>
                </c:pt>
                <c:pt idx="31366">
                  <c:v>045XX W 57 ST</c:v>
                </c:pt>
                <c:pt idx="31367">
                  <c:v>045XX W 59 ST</c:v>
                </c:pt>
                <c:pt idx="31368">
                  <c:v>045XX W 60 ST</c:v>
                </c:pt>
                <c:pt idx="31369">
                  <c:v>045XX W 62 ST</c:v>
                </c:pt>
                <c:pt idx="31370">
                  <c:v>045XX W 64 ST</c:v>
                </c:pt>
                <c:pt idx="31371">
                  <c:v>045XX W 65 PL</c:v>
                </c:pt>
                <c:pt idx="31372">
                  <c:v>046XX W 45 ST</c:v>
                </c:pt>
                <c:pt idx="31373">
                  <c:v>046XX W 47 ST</c:v>
                </c:pt>
                <c:pt idx="31374">
                  <c:v>046XX W 50 ST</c:v>
                </c:pt>
                <c:pt idx="31375">
                  <c:v>046XX W 63 ST</c:v>
                </c:pt>
                <c:pt idx="31376">
                  <c:v>046XX W 65 ST</c:v>
                </c:pt>
                <c:pt idx="31377">
                  <c:v>046XX W 72 ST</c:v>
                </c:pt>
                <c:pt idx="31378">
                  <c:v>046XX W 78 ST</c:v>
                </c:pt>
                <c:pt idx="31379">
                  <c:v>046XX W 79 PL</c:v>
                </c:pt>
                <c:pt idx="31380">
                  <c:v>046XX W 82 PL</c:v>
                </c:pt>
                <c:pt idx="31381">
                  <c:v>046XX W 83 ST</c:v>
                </c:pt>
                <c:pt idx="31382">
                  <c:v>046XX W 84 PL</c:v>
                </c:pt>
                <c:pt idx="31383">
                  <c:v>046XX W 87 ST</c:v>
                </c:pt>
                <c:pt idx="31384">
                  <c:v>047XX W 44 ST</c:v>
                </c:pt>
                <c:pt idx="31385">
                  <c:v>047XX W 46 ST</c:v>
                </c:pt>
                <c:pt idx="31386">
                  <c:v>047XX W 48 ST</c:v>
                </c:pt>
                <c:pt idx="31387">
                  <c:v>047XX W 51 ST</c:v>
                </c:pt>
                <c:pt idx="31388">
                  <c:v>047XX W 53 ST</c:v>
                </c:pt>
                <c:pt idx="31389">
                  <c:v>047XX W 55 ST</c:v>
                </c:pt>
                <c:pt idx="31390">
                  <c:v>047XX W 59 ST</c:v>
                </c:pt>
                <c:pt idx="31391">
                  <c:v>047XX W 60 ST</c:v>
                </c:pt>
                <c:pt idx="31392">
                  <c:v>047XX W 62 ST</c:v>
                </c:pt>
                <c:pt idx="31393">
                  <c:v>047XX W 79 ST</c:v>
                </c:pt>
                <c:pt idx="31394">
                  <c:v>047XX W 82 ST</c:v>
                </c:pt>
                <c:pt idx="31395">
                  <c:v>048XX W 43 ST</c:v>
                </c:pt>
                <c:pt idx="31396">
                  <c:v>048XX W 44 PL</c:v>
                </c:pt>
                <c:pt idx="31397">
                  <c:v>048XX W 45 ST</c:v>
                </c:pt>
                <c:pt idx="31398">
                  <c:v>048XX W 47 ST</c:v>
                </c:pt>
                <c:pt idx="31399">
                  <c:v>048XX W 49 ST</c:v>
                </c:pt>
                <c:pt idx="31400">
                  <c:v>048XX W 50 ST</c:v>
                </c:pt>
                <c:pt idx="31401">
                  <c:v>048XX W 63 ST</c:v>
                </c:pt>
                <c:pt idx="31402">
                  <c:v>049XX W 44 ST</c:v>
                </c:pt>
                <c:pt idx="31403">
                  <c:v>049XX W 46 ST</c:v>
                </c:pt>
                <c:pt idx="31404">
                  <c:v>049XX W 51 ST</c:v>
                </c:pt>
                <c:pt idx="31405">
                  <c:v>049XX W 55 ST</c:v>
                </c:pt>
                <c:pt idx="31406">
                  <c:v>049XX W 64 ST</c:v>
                </c:pt>
                <c:pt idx="31407">
                  <c:v>050XX W 44 ST</c:v>
                </c:pt>
                <c:pt idx="31408">
                  <c:v>050XX W 46 ST</c:v>
                </c:pt>
                <c:pt idx="31409">
                  <c:v>050XX W 48 ST</c:v>
                </c:pt>
                <c:pt idx="31410">
                  <c:v>050XX W 51 ST</c:v>
                </c:pt>
                <c:pt idx="31411">
                  <c:v>050XX W 55 ST</c:v>
                </c:pt>
                <c:pt idx="31412">
                  <c:v>051XX W 47 ST</c:v>
                </c:pt>
                <c:pt idx="31413">
                  <c:v>051XX W 63 ST</c:v>
                </c:pt>
                <c:pt idx="31414">
                  <c:v>051XX W 64 PL</c:v>
                </c:pt>
                <c:pt idx="31415">
                  <c:v>052XX W 51 ST</c:v>
                </c:pt>
                <c:pt idx="31416">
                  <c:v>052XX W 55 ST</c:v>
                </c:pt>
                <c:pt idx="31417">
                  <c:v>052XX W 63 PL</c:v>
                </c:pt>
                <c:pt idx="31418">
                  <c:v>052XX W 64 ST</c:v>
                </c:pt>
                <c:pt idx="31419">
                  <c:v>053XX W 53 PL</c:v>
                </c:pt>
                <c:pt idx="31420">
                  <c:v>053XX W 54 ST</c:v>
                </c:pt>
                <c:pt idx="31421">
                  <c:v>053XX W 63 ST</c:v>
                </c:pt>
                <c:pt idx="31422">
                  <c:v>053XX W 65 ST</c:v>
                </c:pt>
                <c:pt idx="31423">
                  <c:v>054XX W 55 ST</c:v>
                </c:pt>
                <c:pt idx="31424">
                  <c:v>054XX W 63 PL</c:v>
                </c:pt>
                <c:pt idx="31425">
                  <c:v>054XX W 64 ST</c:v>
                </c:pt>
                <c:pt idx="31426">
                  <c:v>055XX W 52 ST</c:v>
                </c:pt>
                <c:pt idx="31427">
                  <c:v>055XX W 54 ST</c:v>
                </c:pt>
                <c:pt idx="31428">
                  <c:v>055XX W 63 ST</c:v>
                </c:pt>
                <c:pt idx="31429">
                  <c:v>055XX W 64 PL</c:v>
                </c:pt>
                <c:pt idx="31430">
                  <c:v>055XX W 65 ST</c:v>
                </c:pt>
                <c:pt idx="31431">
                  <c:v>056XX W 51 ST</c:v>
                </c:pt>
                <c:pt idx="31432">
                  <c:v>056XX W 55 ST</c:v>
                </c:pt>
                <c:pt idx="31433">
                  <c:v>056XX W 62 ST</c:v>
                </c:pt>
                <c:pt idx="31434">
                  <c:v>056XX W 63 PL</c:v>
                </c:pt>
                <c:pt idx="31435">
                  <c:v>056XX W 64 ST</c:v>
                </c:pt>
                <c:pt idx="31436">
                  <c:v>057XX W 52 ST</c:v>
                </c:pt>
                <c:pt idx="31437">
                  <c:v>057XX W 57 PL</c:v>
                </c:pt>
                <c:pt idx="31438">
                  <c:v>057XX W 61 ST</c:v>
                </c:pt>
                <c:pt idx="31439">
                  <c:v>057XX W 63 ST</c:v>
                </c:pt>
                <c:pt idx="31440">
                  <c:v>057XX W 64 PL</c:v>
                </c:pt>
                <c:pt idx="31441">
                  <c:v>057XX W 65 ST</c:v>
                </c:pt>
                <c:pt idx="31442">
                  <c:v>058XX W 53 ST</c:v>
                </c:pt>
                <c:pt idx="31443">
                  <c:v>058XX W 54 PL</c:v>
                </c:pt>
                <c:pt idx="31444">
                  <c:v>058XX W 55 ST</c:v>
                </c:pt>
                <c:pt idx="31445">
                  <c:v>058XX W 59 ST</c:v>
                </c:pt>
                <c:pt idx="31446">
                  <c:v>058XX W 60 ST</c:v>
                </c:pt>
                <c:pt idx="31447">
                  <c:v>058XX W 62 ST</c:v>
                </c:pt>
                <c:pt idx="31448">
                  <c:v>058XX W 63 PL</c:v>
                </c:pt>
                <c:pt idx="31449">
                  <c:v>058XX W 64 ST</c:v>
                </c:pt>
                <c:pt idx="31450">
                  <c:v>059XX W 61 ST</c:v>
                </c:pt>
                <c:pt idx="31451">
                  <c:v>059XX W 63 ST</c:v>
                </c:pt>
                <c:pt idx="31452">
                  <c:v>059XX W 64 PL</c:v>
                </c:pt>
                <c:pt idx="31453">
                  <c:v>060XX W 63 ST</c:v>
                </c:pt>
                <c:pt idx="31454">
                  <c:v>060XX W 64 PL</c:v>
                </c:pt>
                <c:pt idx="31455">
                  <c:v>060XX W 65 ST</c:v>
                </c:pt>
                <c:pt idx="31456">
                  <c:v>061XX W 55 ST</c:v>
                </c:pt>
                <c:pt idx="31457">
                  <c:v>061XX W 59 ST</c:v>
                </c:pt>
                <c:pt idx="31458">
                  <c:v>061XX W 60 ST</c:v>
                </c:pt>
                <c:pt idx="31459">
                  <c:v>061XX W 62 ST</c:v>
                </c:pt>
                <c:pt idx="31460">
                  <c:v>061XX W 63 PL</c:v>
                </c:pt>
                <c:pt idx="31461">
                  <c:v>061XX W 64 ST</c:v>
                </c:pt>
                <c:pt idx="31462">
                  <c:v>062XX W 58 ST</c:v>
                </c:pt>
                <c:pt idx="31463">
                  <c:v>062XX W 61 ST</c:v>
                </c:pt>
                <c:pt idx="31464">
                  <c:v>062XX W 63 ST</c:v>
                </c:pt>
                <c:pt idx="31465">
                  <c:v>062XX W 64 PL</c:v>
                </c:pt>
                <c:pt idx="31466">
                  <c:v>062XX W 65 ST</c:v>
                </c:pt>
                <c:pt idx="31467">
                  <c:v>063XX W 55 ST</c:v>
                </c:pt>
                <c:pt idx="31468">
                  <c:v>063XX W 59 ST</c:v>
                </c:pt>
                <c:pt idx="31469">
                  <c:v>063XX W 60 ST</c:v>
                </c:pt>
                <c:pt idx="31470">
                  <c:v>063XX W 63 PL</c:v>
                </c:pt>
                <c:pt idx="31471">
                  <c:v>063XX W 64 ST</c:v>
                </c:pt>
                <c:pt idx="31472">
                  <c:v>064XX W 58 ST</c:v>
                </c:pt>
                <c:pt idx="31473">
                  <c:v>064XX W 63 ST</c:v>
                </c:pt>
                <c:pt idx="31474">
                  <c:v>064XX W 64 PL</c:v>
                </c:pt>
                <c:pt idx="31475">
                  <c:v>064XX W 65 ST</c:v>
                </c:pt>
                <c:pt idx="31476">
                  <c:v>065XX W 60 ST</c:v>
                </c:pt>
                <c:pt idx="31477">
                  <c:v>065XX W 63 PL</c:v>
                </c:pt>
                <c:pt idx="31478">
                  <c:v>065XX W 64 ST</c:v>
                </c:pt>
                <c:pt idx="31479">
                  <c:v>066XX W 52 ST</c:v>
                </c:pt>
                <c:pt idx="31480">
                  <c:v>066XX W 63 ST</c:v>
                </c:pt>
                <c:pt idx="31481">
                  <c:v>066XX W 64 PL</c:v>
                </c:pt>
                <c:pt idx="31482">
                  <c:v>067XX W 59 ST</c:v>
                </c:pt>
                <c:pt idx="31483">
                  <c:v>067XX W 63 PL</c:v>
                </c:pt>
                <c:pt idx="31484">
                  <c:v>067XX W 64 ST</c:v>
                </c:pt>
                <c:pt idx="31485">
                  <c:v>068XX W 60 PL</c:v>
                </c:pt>
                <c:pt idx="31486">
                  <c:v>068XX W 63 ST</c:v>
                </c:pt>
                <c:pt idx="31487">
                  <c:v>068XX W 64 PL</c:v>
                </c:pt>
                <c:pt idx="31488">
                  <c:v>069XX W 51 ST</c:v>
                </c:pt>
                <c:pt idx="31489">
                  <c:v>069XX W 59 ST</c:v>
                </c:pt>
                <c:pt idx="31490">
                  <c:v>069XX W 60 ST</c:v>
                </c:pt>
                <c:pt idx="31491">
                  <c:v>069XX W 62 ST</c:v>
                </c:pt>
                <c:pt idx="31492">
                  <c:v>069XX W 63 PL</c:v>
                </c:pt>
                <c:pt idx="31493">
                  <c:v>069XX W 64 ST</c:v>
                </c:pt>
                <c:pt idx="31494">
                  <c:v>070XX W 59 ST</c:v>
                </c:pt>
                <c:pt idx="31495">
                  <c:v>070XX W 60 ST</c:v>
                </c:pt>
                <c:pt idx="31496">
                  <c:v>070XX W 63 PL</c:v>
                </c:pt>
                <c:pt idx="31497">
                  <c:v>070XX W 64 ST</c:v>
                </c:pt>
                <c:pt idx="31498">
                  <c:v>071XX W 51 PL</c:v>
                </c:pt>
                <c:pt idx="31499">
                  <c:v>071XX W 56 ST</c:v>
                </c:pt>
                <c:pt idx="31500">
                  <c:v>071XX W 58 ST</c:v>
                </c:pt>
                <c:pt idx="31501">
                  <c:v>071XX W 63 ST</c:v>
                </c:pt>
                <c:pt idx="31502">
                  <c:v>173XX  LORENZ</c:v>
                </c:pt>
                <c:pt idx="31503">
                  <c:v>0000X E 100 ST</c:v>
                </c:pt>
                <c:pt idx="31504">
                  <c:v>0000X E 101 PL</c:v>
                </c:pt>
                <c:pt idx="31505">
                  <c:v>0000X E 102 ST</c:v>
                </c:pt>
                <c:pt idx="31506">
                  <c:v>0000X E 103 PL</c:v>
                </c:pt>
                <c:pt idx="31507">
                  <c:v>0000X E 104 ST</c:v>
                </c:pt>
                <c:pt idx="31508">
                  <c:v>0000X E 108 ST</c:v>
                </c:pt>
                <c:pt idx="31509">
                  <c:v>0000X E 110 PL</c:v>
                </c:pt>
                <c:pt idx="31510">
                  <c:v>0000X E 111 ST</c:v>
                </c:pt>
                <c:pt idx="31511">
                  <c:v>0000X E 112 PL</c:v>
                </c:pt>
                <c:pt idx="31512">
                  <c:v>0000X E 113 ST</c:v>
                </c:pt>
                <c:pt idx="31513">
                  <c:v>0000X E 114 PL</c:v>
                </c:pt>
                <c:pt idx="31514">
                  <c:v>0000X E 115 ST</c:v>
                </c:pt>
                <c:pt idx="31515">
                  <c:v>0000X E 117 ST</c:v>
                </c:pt>
                <c:pt idx="31516">
                  <c:v>0000X E 118 PL</c:v>
                </c:pt>
                <c:pt idx="31517">
                  <c:v>0000X E 119 ST</c:v>
                </c:pt>
                <c:pt idx="31518">
                  <c:v>0000X E 120 ST</c:v>
                </c:pt>
                <c:pt idx="31519">
                  <c:v>0000X E 121 PL</c:v>
                </c:pt>
                <c:pt idx="31520">
                  <c:v>0000X E 122 ST</c:v>
                </c:pt>
                <c:pt idx="31521">
                  <c:v>0000X E 124 ST</c:v>
                </c:pt>
                <c:pt idx="31522">
                  <c:v>0000X E 125 PL</c:v>
                </c:pt>
                <c:pt idx="31523">
                  <c:v>0000X E 126 ST</c:v>
                </c:pt>
                <c:pt idx="31524">
                  <c:v>0000X E 9TH ST</c:v>
                </c:pt>
                <c:pt idx="31525">
                  <c:v>0000X E OAK ST</c:v>
                </c:pt>
                <c:pt idx="31526">
                  <c:v>0000X N ADA ST</c:v>
                </c:pt>
                <c:pt idx="31527">
                  <c:v>0000X S A11 ST</c:v>
                </c:pt>
                <c:pt idx="31528">
                  <c:v>0000X S A15 ST</c:v>
                </c:pt>
                <c:pt idx="31529">
                  <c:v>0000X S A19 ST</c:v>
                </c:pt>
                <c:pt idx="31530">
                  <c:v>0000X S B10 ST</c:v>
                </c:pt>
                <c:pt idx="31531">
                  <c:v>0000X S B12 ST</c:v>
                </c:pt>
                <c:pt idx="31532">
                  <c:v>0000X S B14 ST</c:v>
                </c:pt>
                <c:pt idx="31533">
                  <c:v>0000X S B16 ST</c:v>
                </c:pt>
                <c:pt idx="31534">
                  <c:v>0000X S B21 ST</c:v>
                </c:pt>
                <c:pt idx="31535">
                  <c:v>0000X S B23 ST</c:v>
                </c:pt>
                <c:pt idx="31536">
                  <c:v>0000X W 100 ST</c:v>
                </c:pt>
                <c:pt idx="31537">
                  <c:v>0000X W 102 ST</c:v>
                </c:pt>
                <c:pt idx="31538">
                  <c:v>0000X W 103 PL</c:v>
                </c:pt>
                <c:pt idx="31539">
                  <c:v>0000X W 104 ST</c:v>
                </c:pt>
                <c:pt idx="31540">
                  <c:v>0000X W 108 ST</c:v>
                </c:pt>
                <c:pt idx="31541">
                  <c:v>0000X W 109 PL</c:v>
                </c:pt>
                <c:pt idx="31542">
                  <c:v>0000X W 110 PL</c:v>
                </c:pt>
                <c:pt idx="31543">
                  <c:v>0000X W 111 ST</c:v>
                </c:pt>
                <c:pt idx="31544">
                  <c:v>0000X W 112 PL</c:v>
                </c:pt>
                <c:pt idx="31545">
                  <c:v>0000X W 113 ST</c:v>
                </c:pt>
                <c:pt idx="31546">
                  <c:v>0000X W 114 PL</c:v>
                </c:pt>
                <c:pt idx="31547">
                  <c:v>0000X W 115 ST</c:v>
                </c:pt>
                <c:pt idx="31548">
                  <c:v>0000X W 119 ST</c:v>
                </c:pt>
                <c:pt idx="31549">
                  <c:v>0000X W 120 ST</c:v>
                </c:pt>
                <c:pt idx="31550">
                  <c:v>0000X W 122 ST</c:v>
                </c:pt>
                <c:pt idx="31551">
                  <c:v>0000X W 124 ST</c:v>
                </c:pt>
                <c:pt idx="31552">
                  <c:v>0000X W 125 PL</c:v>
                </c:pt>
                <c:pt idx="31553">
                  <c:v>0000X W 9TH ST</c:v>
                </c:pt>
                <c:pt idx="31554">
                  <c:v>0000X W B10 ST</c:v>
                </c:pt>
                <c:pt idx="31555">
                  <c:v>0000X W B12 ST</c:v>
                </c:pt>
                <c:pt idx="31556">
                  <c:v>0000X W B14 ST</c:v>
                </c:pt>
                <c:pt idx="31557">
                  <c:v>0000X W B16 ST</c:v>
                </c:pt>
                <c:pt idx="31558">
                  <c:v>0000X W B18 ST</c:v>
                </c:pt>
                <c:pt idx="31559">
                  <c:v>0000X W B21 ST</c:v>
                </c:pt>
                <c:pt idx="31560">
                  <c:v>0000X W C11 ST</c:v>
                </c:pt>
                <c:pt idx="31561">
                  <c:v>0000X W C15 ST</c:v>
                </c:pt>
                <c:pt idx="31562">
                  <c:v>0000X W C17 ST</c:v>
                </c:pt>
                <c:pt idx="31563">
                  <c:v>0000X W C19 ST</c:v>
                </c:pt>
                <c:pt idx="31564">
                  <c:v>0000X W C20 ST</c:v>
                </c:pt>
                <c:pt idx="31565">
                  <c:v>0000X W C22 ST</c:v>
                </c:pt>
                <c:pt idx="31566">
                  <c:v>0000X W C24 ST</c:v>
                </c:pt>
                <c:pt idx="31567">
                  <c:v>0000X W C26 ST</c:v>
                </c:pt>
                <c:pt idx="31568">
                  <c:v>0000X W C28 ST</c:v>
                </c:pt>
                <c:pt idx="31569">
                  <c:v>0000X W C31 ST</c:v>
                </c:pt>
                <c:pt idx="31570">
                  <c:v>0000X W E11 ST</c:v>
                </c:pt>
                <c:pt idx="31571">
                  <c:v>0000X W E13 ST</c:v>
                </c:pt>
                <c:pt idx="31572">
                  <c:v>0000X W F10 ST</c:v>
                </c:pt>
                <c:pt idx="31573">
                  <c:v>0000X W F12 ST</c:v>
                </c:pt>
                <c:pt idx="31574">
                  <c:v>0000X W G11 ST</c:v>
                </c:pt>
                <c:pt idx="31575">
                  <c:v>0000X W G13 ST</c:v>
                </c:pt>
                <c:pt idx="31576">
                  <c:v>0000X W H10 ST</c:v>
                </c:pt>
                <c:pt idx="31577">
                  <c:v>0000X W H12 ST</c:v>
                </c:pt>
                <c:pt idx="31578">
                  <c:v>0000X W H14 ST</c:v>
                </c:pt>
                <c:pt idx="31579">
                  <c:v>0000X W H16 ST</c:v>
                </c:pt>
                <c:pt idx="31580">
                  <c:v>0000X W K13 ST</c:v>
                </c:pt>
                <c:pt idx="31581">
                  <c:v>0000X W K15 ST</c:v>
                </c:pt>
                <c:pt idx="31582">
                  <c:v>0000X W K19 ST</c:v>
                </c:pt>
                <c:pt idx="31583">
                  <c:v>0000X W K20 ST</c:v>
                </c:pt>
                <c:pt idx="31584">
                  <c:v>0000X W L10 ST</c:v>
                </c:pt>
                <c:pt idx="31585">
                  <c:v>0000X W M11 ST</c:v>
                </c:pt>
                <c:pt idx="31586">
                  <c:v>0000X W M13 ST</c:v>
                </c:pt>
                <c:pt idx="31587">
                  <c:v>0000X W M15 ST</c:v>
                </c:pt>
                <c:pt idx="31588">
                  <c:v>0000X W M17 ST</c:v>
                </c:pt>
                <c:pt idx="31589">
                  <c:v>0000X W M19 ST</c:v>
                </c:pt>
                <c:pt idx="31590">
                  <c:v>0000X W OAK ST</c:v>
                </c:pt>
                <c:pt idx="31591">
                  <c:v>001XX E 101 ST</c:v>
                </c:pt>
                <c:pt idx="31592">
                  <c:v>001XX E 103 ST</c:v>
                </c:pt>
                <c:pt idx="31593">
                  <c:v>001XX E 104 PL</c:v>
                </c:pt>
                <c:pt idx="31594">
                  <c:v>001XX E 105 ST</c:v>
                </c:pt>
                <c:pt idx="31595">
                  <c:v>001XX E 107 ST</c:v>
                </c:pt>
                <c:pt idx="31596">
                  <c:v>001XX E 109 ST</c:v>
                </c:pt>
                <c:pt idx="31597">
                  <c:v>001XX E 110 ST</c:v>
                </c:pt>
                <c:pt idx="31598">
                  <c:v>001XX E 112 ST</c:v>
                </c:pt>
                <c:pt idx="31599">
                  <c:v>001XX E 116 ST</c:v>
                </c:pt>
                <c:pt idx="31600">
                  <c:v>001XX E 117 PL</c:v>
                </c:pt>
                <c:pt idx="31601">
                  <c:v>001XX E 118 ST</c:v>
                </c:pt>
                <c:pt idx="31602">
                  <c:v>001XX E 119 PL</c:v>
                </c:pt>
                <c:pt idx="31603">
                  <c:v>001XX E 120 PL</c:v>
                </c:pt>
                <c:pt idx="31604">
                  <c:v>001XX E 122 PL</c:v>
                </c:pt>
                <c:pt idx="31605">
                  <c:v>001XX E 123 ST</c:v>
                </c:pt>
                <c:pt idx="31606">
                  <c:v>001XX E 124 PL</c:v>
                </c:pt>
                <c:pt idx="31607">
                  <c:v>001XX E 126 PL</c:v>
                </c:pt>
                <c:pt idx="31608">
                  <c:v>001XX E 127 ST</c:v>
                </c:pt>
                <c:pt idx="31609">
                  <c:v>001XX E 134 ST</c:v>
                </c:pt>
                <c:pt idx="31610">
                  <c:v>001XX N MAY ST</c:v>
                </c:pt>
                <c:pt idx="31611">
                  <c:v>001XX W 101 ST</c:v>
                </c:pt>
                <c:pt idx="31612">
                  <c:v>001XX W 103 ST</c:v>
                </c:pt>
                <c:pt idx="31613">
                  <c:v>001XX W 104 PL</c:v>
                </c:pt>
                <c:pt idx="31614">
                  <c:v>001XX W 105 ST</c:v>
                </c:pt>
                <c:pt idx="31615">
                  <c:v>001XX W 106 PL</c:v>
                </c:pt>
                <c:pt idx="31616">
                  <c:v>001XX W 107 ST</c:v>
                </c:pt>
                <c:pt idx="31617">
                  <c:v>001XX W 108 PL</c:v>
                </c:pt>
                <c:pt idx="31618">
                  <c:v>001XX W 109 ST</c:v>
                </c:pt>
                <c:pt idx="31619">
                  <c:v>001XX W 110 ST</c:v>
                </c:pt>
                <c:pt idx="31620">
                  <c:v>001XX W 111 PL</c:v>
                </c:pt>
                <c:pt idx="31621">
                  <c:v>001XX W 112 ST</c:v>
                </c:pt>
                <c:pt idx="31622">
                  <c:v>001XX W 113 PL</c:v>
                </c:pt>
                <c:pt idx="31623">
                  <c:v>001XX W 114 ST</c:v>
                </c:pt>
                <c:pt idx="31624">
                  <c:v>001XX W 116 ST</c:v>
                </c:pt>
                <c:pt idx="31625">
                  <c:v>001XX W 118 ST</c:v>
                </c:pt>
                <c:pt idx="31626">
                  <c:v>001XX W 123 ST</c:v>
                </c:pt>
                <c:pt idx="31627">
                  <c:v>001XX W 125 ST</c:v>
                </c:pt>
                <c:pt idx="31628">
                  <c:v>001XX W 126 PL</c:v>
                </c:pt>
                <c:pt idx="31629">
                  <c:v>001XX W 127 ST</c:v>
                </c:pt>
                <c:pt idx="31630">
                  <c:v>001XX W ELM ST</c:v>
                </c:pt>
                <c:pt idx="31631">
                  <c:v>002XX E 100 ST</c:v>
                </c:pt>
                <c:pt idx="31632">
                  <c:v>002XX E 106 ST</c:v>
                </c:pt>
                <c:pt idx="31633">
                  <c:v>002XX E 108 ST</c:v>
                </c:pt>
                <c:pt idx="31634">
                  <c:v>002XX E 111 ST</c:v>
                </c:pt>
                <c:pt idx="31635">
                  <c:v>002XX E 113 ST</c:v>
                </c:pt>
                <c:pt idx="31636">
                  <c:v>002XX E 114 PL</c:v>
                </c:pt>
                <c:pt idx="31637">
                  <c:v>002XX E 115 ST</c:v>
                </c:pt>
                <c:pt idx="31638">
                  <c:v>002XX E 117 ST</c:v>
                </c:pt>
                <c:pt idx="31639">
                  <c:v>002XX E 119 ST</c:v>
                </c:pt>
                <c:pt idx="31640">
                  <c:v>002XX E 121 PL</c:v>
                </c:pt>
                <c:pt idx="31641">
                  <c:v>002XX E 136 PL</c:v>
                </c:pt>
                <c:pt idx="31642">
                  <c:v>002XX N ADA ST</c:v>
                </c:pt>
                <c:pt idx="31643">
                  <c:v>002XX W 100 ST</c:v>
                </c:pt>
                <c:pt idx="31644">
                  <c:v>002XX W 102 ST</c:v>
                </c:pt>
                <c:pt idx="31645">
                  <c:v>002XX W 103 PL</c:v>
                </c:pt>
                <c:pt idx="31646">
                  <c:v>002XX W 104 ST</c:v>
                </c:pt>
                <c:pt idx="31647">
                  <c:v>002XX W 105 PL</c:v>
                </c:pt>
                <c:pt idx="31648">
                  <c:v>002XX W 106 ST</c:v>
                </c:pt>
                <c:pt idx="31649">
                  <c:v>002XX W 107 PL</c:v>
                </c:pt>
                <c:pt idx="31650">
                  <c:v>002XX W 108 ST</c:v>
                </c:pt>
                <c:pt idx="31651">
                  <c:v>002XX W 109 PL</c:v>
                </c:pt>
                <c:pt idx="31652">
                  <c:v>002XX W 110 PL</c:v>
                </c:pt>
                <c:pt idx="31653">
                  <c:v>002XX W 111 ST</c:v>
                </c:pt>
                <c:pt idx="31654">
                  <c:v>002XX W 112 PL</c:v>
                </c:pt>
                <c:pt idx="31655">
                  <c:v>002XX W 113 ST</c:v>
                </c:pt>
                <c:pt idx="31656">
                  <c:v>002XX W 115 ST</c:v>
                </c:pt>
                <c:pt idx="31657">
                  <c:v>002XX W 117 ST</c:v>
                </c:pt>
                <c:pt idx="31658">
                  <c:v>002XX W 119 ST</c:v>
                </c:pt>
                <c:pt idx="31659">
                  <c:v>002XX W 120 ST</c:v>
                </c:pt>
                <c:pt idx="31660">
                  <c:v>002XX W 122 ST</c:v>
                </c:pt>
                <c:pt idx="31661">
                  <c:v>002XX W OAK ST</c:v>
                </c:pt>
                <c:pt idx="31662">
                  <c:v>003XX E 101 ST</c:v>
                </c:pt>
                <c:pt idx="31663">
                  <c:v>003XX E 103 ST</c:v>
                </c:pt>
                <c:pt idx="31664">
                  <c:v>003XX E 105 ST</c:v>
                </c:pt>
                <c:pt idx="31665">
                  <c:v>003XX E 107 ST</c:v>
                </c:pt>
                <c:pt idx="31666">
                  <c:v>003XX E 109 ST</c:v>
                </c:pt>
                <c:pt idx="31667">
                  <c:v>003XX E 116 ST</c:v>
                </c:pt>
                <c:pt idx="31668">
                  <c:v>003XX E 118 ST</c:v>
                </c:pt>
                <c:pt idx="31669">
                  <c:v>003XX E 119 PL</c:v>
                </c:pt>
                <c:pt idx="31670">
                  <c:v>003XX E 120 PL</c:v>
                </c:pt>
                <c:pt idx="31671">
                  <c:v>003XX E 130 ST</c:v>
                </c:pt>
                <c:pt idx="31672">
                  <c:v>003XX E 131 PL</c:v>
                </c:pt>
                <c:pt idx="31673">
                  <c:v>003XX E 132 ST</c:v>
                </c:pt>
                <c:pt idx="31674">
                  <c:v>003XX E 134 ST</c:v>
                </c:pt>
                <c:pt idx="31675">
                  <c:v>003XX E 136 ST</c:v>
                </c:pt>
                <c:pt idx="31676">
                  <c:v>003XX E 138 ST</c:v>
                </c:pt>
                <c:pt idx="31677">
                  <c:v>003XX N MAY ST</c:v>
                </c:pt>
                <c:pt idx="31678">
                  <c:v>003XX W 100 PL</c:v>
                </c:pt>
                <c:pt idx="31679">
                  <c:v>003XX W 101 ST</c:v>
                </c:pt>
                <c:pt idx="31680">
                  <c:v>003XX W 102 PL</c:v>
                </c:pt>
                <c:pt idx="31681">
                  <c:v>003XX W 103 ST</c:v>
                </c:pt>
                <c:pt idx="31682">
                  <c:v>003XX W 104 PL</c:v>
                </c:pt>
                <c:pt idx="31683">
                  <c:v>003XX W 105 ST</c:v>
                </c:pt>
                <c:pt idx="31684">
                  <c:v>003XX W 106 PL</c:v>
                </c:pt>
                <c:pt idx="31685">
                  <c:v>003XX W 107 ST</c:v>
                </c:pt>
                <c:pt idx="31686">
                  <c:v>003XX W 108 PL</c:v>
                </c:pt>
                <c:pt idx="31687">
                  <c:v>003XX W 109 ST</c:v>
                </c:pt>
                <c:pt idx="31688">
                  <c:v>003XX W 110 ST</c:v>
                </c:pt>
                <c:pt idx="31689">
                  <c:v>003XX W 111 PL</c:v>
                </c:pt>
                <c:pt idx="31690">
                  <c:v>003XX W 112 ST</c:v>
                </c:pt>
                <c:pt idx="31691">
                  <c:v>003XX W 114 ST</c:v>
                </c:pt>
                <c:pt idx="31692">
                  <c:v>003XX W 116 ST</c:v>
                </c:pt>
                <c:pt idx="31693">
                  <c:v>003XX W 118 ST</c:v>
                </c:pt>
                <c:pt idx="31694">
                  <c:v>003XX W 123 ST</c:v>
                </c:pt>
                <c:pt idx="31695">
                  <c:v>003XX W 125 ST</c:v>
                </c:pt>
                <c:pt idx="31696">
                  <c:v>003XX W 127 ST</c:v>
                </c:pt>
                <c:pt idx="31697">
                  <c:v>003XX W ELM ST</c:v>
                </c:pt>
                <c:pt idx="31698">
                  <c:v>004XX E 110 PL</c:v>
                </c:pt>
                <c:pt idx="31699">
                  <c:v>004XX E 111 ST</c:v>
                </c:pt>
                <c:pt idx="31700">
                  <c:v>004XX E 113 ST</c:v>
                </c:pt>
                <c:pt idx="31701">
                  <c:v>004XX E 115 ST</c:v>
                </c:pt>
                <c:pt idx="31702">
                  <c:v>004XX E 133 ST</c:v>
                </c:pt>
                <c:pt idx="31703">
                  <c:v>004XX N ADA ST</c:v>
                </c:pt>
                <c:pt idx="31704">
                  <c:v>004XX N NEW ST</c:v>
                </c:pt>
                <c:pt idx="31705">
                  <c:v>004XX W 100 ST</c:v>
                </c:pt>
                <c:pt idx="31706">
                  <c:v>004XX W 101 PL</c:v>
                </c:pt>
                <c:pt idx="31707">
                  <c:v>004XX W 102 ST</c:v>
                </c:pt>
                <c:pt idx="31708">
                  <c:v>004XX W 103 PL</c:v>
                </c:pt>
                <c:pt idx="31709">
                  <c:v>004XX W 104 ST</c:v>
                </c:pt>
                <c:pt idx="31710">
                  <c:v>004XX W 110 PL</c:v>
                </c:pt>
                <c:pt idx="31711">
                  <c:v>004XX W 111 ST</c:v>
                </c:pt>
                <c:pt idx="31712">
                  <c:v>004XX W 113 ST</c:v>
                </c:pt>
                <c:pt idx="31713">
                  <c:v>004XX W 115 ST</c:v>
                </c:pt>
                <c:pt idx="31714">
                  <c:v>004XX W 117 ST</c:v>
                </c:pt>
                <c:pt idx="31715">
                  <c:v>004XX W 119 ST</c:v>
                </c:pt>
                <c:pt idx="31716">
                  <c:v>004XX W 120 ST</c:v>
                </c:pt>
                <c:pt idx="31717">
                  <c:v>004XX W 122 ST</c:v>
                </c:pt>
                <c:pt idx="31718">
                  <c:v>004XX W 124 ST</c:v>
                </c:pt>
                <c:pt idx="31719">
                  <c:v>004XX W 125 PL</c:v>
                </c:pt>
                <c:pt idx="31720">
                  <c:v>004XX W 126 ST</c:v>
                </c:pt>
                <c:pt idx="31721">
                  <c:v>004XX W 129 PL</c:v>
                </c:pt>
                <c:pt idx="31722">
                  <c:v>004XX W OAK ST</c:v>
                </c:pt>
                <c:pt idx="31723">
                  <c:v>005XX E 101 ST</c:v>
                </c:pt>
                <c:pt idx="31724">
                  <c:v>005XX E 103 ST</c:v>
                </c:pt>
                <c:pt idx="31725">
                  <c:v>005XX E 104 PL</c:v>
                </c:pt>
                <c:pt idx="31726">
                  <c:v>005XX E 105 ST</c:v>
                </c:pt>
                <c:pt idx="31727">
                  <c:v>005XX E 107 ST</c:v>
                </c:pt>
                <c:pt idx="31728">
                  <c:v>005XX E 109 ST</c:v>
                </c:pt>
                <c:pt idx="31729">
                  <c:v>005XX E 112 ST</c:v>
                </c:pt>
                <c:pt idx="31730">
                  <c:v>005XX E 114 ST</c:v>
                </c:pt>
                <c:pt idx="31731">
                  <c:v>005XX E 130 ST</c:v>
                </c:pt>
                <c:pt idx="31732">
                  <c:v>005XX E 134 ST</c:v>
                </c:pt>
                <c:pt idx="31733">
                  <c:v>005XX N MAY ST</c:v>
                </c:pt>
                <c:pt idx="31734">
                  <c:v>005XX W 101 ST</c:v>
                </c:pt>
                <c:pt idx="31735">
                  <c:v>005XX W 103 ST</c:v>
                </c:pt>
                <c:pt idx="31736">
                  <c:v>005XX W 107 ST</c:v>
                </c:pt>
                <c:pt idx="31737">
                  <c:v>005XX W 112 ST</c:v>
                </c:pt>
                <c:pt idx="31738">
                  <c:v>005XX W 116 ST</c:v>
                </c:pt>
                <c:pt idx="31739">
                  <c:v>005XX W 118 ST</c:v>
                </c:pt>
                <c:pt idx="31740">
                  <c:v>005XX W 123 ST</c:v>
                </c:pt>
                <c:pt idx="31741">
                  <c:v>005XX W 125 ST</c:v>
                </c:pt>
                <c:pt idx="31742">
                  <c:v>005XX W 126 PL</c:v>
                </c:pt>
                <c:pt idx="31743">
                  <c:v>005XX W 127 ST</c:v>
                </c:pt>
                <c:pt idx="31744">
                  <c:v>005XX W 128 PL</c:v>
                </c:pt>
                <c:pt idx="31745">
                  <c:v>005XX W ELM ST</c:v>
                </c:pt>
                <c:pt idx="31746">
                  <c:v>006XX E 100 ST</c:v>
                </c:pt>
                <c:pt idx="31747">
                  <c:v>006XX E 101 PL</c:v>
                </c:pt>
                <c:pt idx="31748">
                  <c:v>006XX E 102 ST</c:v>
                </c:pt>
                <c:pt idx="31749">
                  <c:v>006XX E 103 PL</c:v>
                </c:pt>
                <c:pt idx="31750">
                  <c:v>006XX E 104 ST</c:v>
                </c:pt>
                <c:pt idx="31751">
                  <c:v>006XX E 105 PL</c:v>
                </c:pt>
                <c:pt idx="31752">
                  <c:v>006XX E 111 ST</c:v>
                </c:pt>
                <c:pt idx="31753">
                  <c:v>006XX E 113 ST</c:v>
                </c:pt>
                <c:pt idx="31754">
                  <c:v>006XX E 115 ST</c:v>
                </c:pt>
                <c:pt idx="31755">
                  <c:v>006XX E 130 PL</c:v>
                </c:pt>
                <c:pt idx="31756">
                  <c:v>006XX E 131 ST</c:v>
                </c:pt>
                <c:pt idx="31757">
                  <c:v>006XX E 133 ST</c:v>
                </c:pt>
                <c:pt idx="31758">
                  <c:v>006XX N ADA ST</c:v>
                </c:pt>
                <c:pt idx="31759">
                  <c:v>006XX W 106 ST</c:v>
                </c:pt>
                <c:pt idx="31760">
                  <c:v>006XX W 111 ST</c:v>
                </c:pt>
                <c:pt idx="31761">
                  <c:v>006XX W 113 ST</c:v>
                </c:pt>
                <c:pt idx="31762">
                  <c:v>006XX W 115 ST</c:v>
                </c:pt>
                <c:pt idx="31763">
                  <c:v>006XX W 116 PL</c:v>
                </c:pt>
                <c:pt idx="31764">
                  <c:v>006XX W 117 ST</c:v>
                </c:pt>
                <c:pt idx="31765">
                  <c:v>006XX W 119 ST</c:v>
                </c:pt>
                <c:pt idx="31766">
                  <c:v>006XX W 120 ST</c:v>
                </c:pt>
                <c:pt idx="31767">
                  <c:v>006XX W 122 ST</c:v>
                </c:pt>
                <c:pt idx="31768">
                  <c:v>006XX W 124 ST</c:v>
                </c:pt>
                <c:pt idx="31769">
                  <c:v>006XX W 126 ST</c:v>
                </c:pt>
                <c:pt idx="31770">
                  <c:v>006XX W 129 PL</c:v>
                </c:pt>
                <c:pt idx="31771">
                  <c:v>006XX W OAK ST</c:v>
                </c:pt>
                <c:pt idx="31772">
                  <c:v>007XX E 100 PL</c:v>
                </c:pt>
                <c:pt idx="31773">
                  <c:v>007XX E 101 ST</c:v>
                </c:pt>
                <c:pt idx="31774">
                  <c:v>007XX E 103 ST</c:v>
                </c:pt>
                <c:pt idx="31775">
                  <c:v>007XX E 104 PL</c:v>
                </c:pt>
                <c:pt idx="31776">
                  <c:v>007XX E 105 ST</c:v>
                </c:pt>
                <c:pt idx="31777">
                  <c:v>007XX E 107 ST</c:v>
                </c:pt>
                <c:pt idx="31778">
                  <c:v>007XX E 112 ST</c:v>
                </c:pt>
                <c:pt idx="31779">
                  <c:v>007XX E 114 ST</c:v>
                </c:pt>
                <c:pt idx="31780">
                  <c:v>007XX E 130 ST</c:v>
                </c:pt>
                <c:pt idx="31781">
                  <c:v>007XX E 132 ST</c:v>
                </c:pt>
                <c:pt idx="31782">
                  <c:v>007XX E 133 PL</c:v>
                </c:pt>
                <c:pt idx="31783">
                  <c:v>007XX E 134 ST</c:v>
                </c:pt>
                <c:pt idx="31784">
                  <c:v>007XX N MAY ST</c:v>
                </c:pt>
                <c:pt idx="31785">
                  <c:v>007XX S ADA ST</c:v>
                </c:pt>
                <c:pt idx="31786">
                  <c:v>007XX W 101 ST</c:v>
                </c:pt>
                <c:pt idx="31787">
                  <c:v>007XX W 103 ST</c:v>
                </c:pt>
                <c:pt idx="31788">
                  <c:v>007XX W 107 ST</c:v>
                </c:pt>
                <c:pt idx="31789">
                  <c:v>007XX W 109 ST</c:v>
                </c:pt>
                <c:pt idx="31790">
                  <c:v>007XX W 112 ST</c:v>
                </c:pt>
                <c:pt idx="31791">
                  <c:v>007XX W 114 ST</c:v>
                </c:pt>
                <c:pt idx="31792">
                  <c:v>007XX W 116 ST</c:v>
                </c:pt>
                <c:pt idx="31793">
                  <c:v>007XX W 117 PL</c:v>
                </c:pt>
                <c:pt idx="31794">
                  <c:v>007XX W 118 ST</c:v>
                </c:pt>
                <c:pt idx="31795">
                  <c:v>007XX W 123 ST</c:v>
                </c:pt>
                <c:pt idx="31796">
                  <c:v>008XX E 100 ST</c:v>
                </c:pt>
                <c:pt idx="31797">
                  <c:v>008XX E 106 ST</c:v>
                </c:pt>
                <c:pt idx="31798">
                  <c:v>008XX E 111 ST</c:v>
                </c:pt>
                <c:pt idx="31799">
                  <c:v>008XX E 113 ST</c:v>
                </c:pt>
                <c:pt idx="31800">
                  <c:v>008XX E 115 ST</c:v>
                </c:pt>
                <c:pt idx="31801">
                  <c:v>008XX E 120 ST</c:v>
                </c:pt>
                <c:pt idx="31802">
                  <c:v>008XX E 130 PL</c:v>
                </c:pt>
                <c:pt idx="31803">
                  <c:v>008XX E 131 ST</c:v>
                </c:pt>
                <c:pt idx="31804">
                  <c:v>008XX E 133 ST</c:v>
                </c:pt>
                <c:pt idx="31805">
                  <c:v>008XX S MAY ST</c:v>
                </c:pt>
                <c:pt idx="31806">
                  <c:v>008XX W 100 ST</c:v>
                </c:pt>
                <c:pt idx="31807">
                  <c:v>008XX W 106 ST</c:v>
                </c:pt>
                <c:pt idx="31808">
                  <c:v>008XX W 108 ST</c:v>
                </c:pt>
                <c:pt idx="31809">
                  <c:v>008XX W 111 ST</c:v>
                </c:pt>
                <c:pt idx="31810">
                  <c:v>008XX W 115 ST</c:v>
                </c:pt>
                <c:pt idx="31811">
                  <c:v>008XX W 119 ST</c:v>
                </c:pt>
                <c:pt idx="31812">
                  <c:v>008XX W 122 ST</c:v>
                </c:pt>
                <c:pt idx="31813">
                  <c:v>008XX W 129 PL</c:v>
                </c:pt>
                <c:pt idx="31814">
                  <c:v>009XX E 100 PL</c:v>
                </c:pt>
                <c:pt idx="31815">
                  <c:v>009XX E 101 ST</c:v>
                </c:pt>
                <c:pt idx="31816">
                  <c:v>009XX E 103 ST</c:v>
                </c:pt>
                <c:pt idx="31817">
                  <c:v>009XX E 130 ST</c:v>
                </c:pt>
                <c:pt idx="31818">
                  <c:v>009XX E 132 ST</c:v>
                </c:pt>
                <c:pt idx="31819">
                  <c:v>009XX E 133 PL</c:v>
                </c:pt>
                <c:pt idx="31820">
                  <c:v>009XX S ADA ST</c:v>
                </c:pt>
                <c:pt idx="31821">
                  <c:v>009XX W 103 ST</c:v>
                </c:pt>
                <c:pt idx="31822">
                  <c:v>009XX W 105 ST</c:v>
                </c:pt>
                <c:pt idx="31823">
                  <c:v>009XX W 107 ST</c:v>
                </c:pt>
                <c:pt idx="31824">
                  <c:v>009XX W 115 PL</c:v>
                </c:pt>
                <c:pt idx="31825">
                  <c:v>009XX W 116 ST</c:v>
                </c:pt>
                <c:pt idx="31826">
                  <c:v>009XX W 123 ST</c:v>
                </c:pt>
                <c:pt idx="31827">
                  <c:v>010XX E 100 PL</c:v>
                </c:pt>
                <c:pt idx="31828">
                  <c:v>010XX E 101 ST</c:v>
                </c:pt>
                <c:pt idx="31829">
                  <c:v>010XX E 103 ST</c:v>
                </c:pt>
                <c:pt idx="31830">
                  <c:v>010XX E 130 ST</c:v>
                </c:pt>
                <c:pt idx="31831">
                  <c:v>010XX E 132 ST</c:v>
                </c:pt>
                <c:pt idx="31832">
                  <c:v>010XX E 134 ST</c:v>
                </c:pt>
                <c:pt idx="31833">
                  <c:v>010XX W 103 ST</c:v>
                </c:pt>
                <c:pt idx="31834">
                  <c:v>010XX W 104 PL</c:v>
                </c:pt>
                <c:pt idx="31835">
                  <c:v>010XX W 105 ST</c:v>
                </c:pt>
                <c:pt idx="31836">
                  <c:v>010XX W 107 ST</c:v>
                </c:pt>
                <c:pt idx="31837">
                  <c:v>010XX W 108 PL</c:v>
                </c:pt>
                <c:pt idx="31838">
                  <c:v>010XX W 110 ST</c:v>
                </c:pt>
                <c:pt idx="31839">
                  <c:v>010XX W 111 PL</c:v>
                </c:pt>
                <c:pt idx="31840">
                  <c:v>010XX W 112 ST</c:v>
                </c:pt>
                <c:pt idx="31841">
                  <c:v>010XX W 116 ST</c:v>
                </c:pt>
                <c:pt idx="31842">
                  <c:v>010XX W 118 ST</c:v>
                </c:pt>
                <c:pt idx="31843">
                  <c:v>011XX E 130 PL</c:v>
                </c:pt>
                <c:pt idx="31844">
                  <c:v>011XX E 131 ST</c:v>
                </c:pt>
                <c:pt idx="31845">
                  <c:v>011XX E 133 ST</c:v>
                </c:pt>
                <c:pt idx="31846">
                  <c:v>011XX S MAY ST</c:v>
                </c:pt>
                <c:pt idx="31847">
                  <c:v>011XX W 102 ST</c:v>
                </c:pt>
                <c:pt idx="31848">
                  <c:v>011XX W 103 PL</c:v>
                </c:pt>
                <c:pt idx="31849">
                  <c:v>011XX W 104 ST</c:v>
                </c:pt>
                <c:pt idx="31850">
                  <c:v>011XX W 106 ST</c:v>
                </c:pt>
                <c:pt idx="31851">
                  <c:v>011XX W 107 PL</c:v>
                </c:pt>
                <c:pt idx="31852">
                  <c:v>011XX W 110 PL</c:v>
                </c:pt>
                <c:pt idx="31853">
                  <c:v>011XX W 111 ST</c:v>
                </c:pt>
                <c:pt idx="31854">
                  <c:v>011XX W 112 PL</c:v>
                </c:pt>
                <c:pt idx="31855">
                  <c:v>011XX W 115 ST</c:v>
                </c:pt>
                <c:pt idx="31856">
                  <c:v>011XX W 119 ST</c:v>
                </c:pt>
                <c:pt idx="31857">
                  <c:v>011XX W 122 ST</c:v>
                </c:pt>
                <c:pt idx="31858">
                  <c:v>011XX W FRY ST</c:v>
                </c:pt>
                <c:pt idx="31859">
                  <c:v>012XX E 103 ST</c:v>
                </c:pt>
                <c:pt idx="31860">
                  <c:v>012XX E 132 ST</c:v>
                </c:pt>
                <c:pt idx="31861">
                  <c:v>012XX E 138 ST</c:v>
                </c:pt>
                <c:pt idx="31862">
                  <c:v>012XX W 102 PL</c:v>
                </c:pt>
                <c:pt idx="31863">
                  <c:v>012XX W 103 ST</c:v>
                </c:pt>
                <c:pt idx="31864">
                  <c:v>012XX W 105 ST</c:v>
                </c:pt>
                <c:pt idx="31865">
                  <c:v>012XX W 108 PL</c:v>
                </c:pt>
                <c:pt idx="31866">
                  <c:v>012XX W 109 ST</c:v>
                </c:pt>
                <c:pt idx="31867">
                  <c:v>012XX W 110 ST</c:v>
                </c:pt>
                <c:pt idx="31868">
                  <c:v>012XX W 111 PL</c:v>
                </c:pt>
                <c:pt idx="31869">
                  <c:v>012XX W 112 ST</c:v>
                </c:pt>
                <c:pt idx="31870">
                  <c:v>012XX W 113 PL</c:v>
                </c:pt>
                <c:pt idx="31871">
                  <c:v>012XX W 118 ST</c:v>
                </c:pt>
                <c:pt idx="31872">
                  <c:v>012XX W 123 ST</c:v>
                </c:pt>
                <c:pt idx="31873">
                  <c:v>013XX N ADA ST</c:v>
                </c:pt>
                <c:pt idx="31874">
                  <c:v>013XX W 107 PL</c:v>
                </c:pt>
                <c:pt idx="31875">
                  <c:v>013XX W 108 ST</c:v>
                </c:pt>
                <c:pt idx="31876">
                  <c:v>013XX W 109 PL</c:v>
                </c:pt>
                <c:pt idx="31877">
                  <c:v>013XX W 110 PL</c:v>
                </c:pt>
                <c:pt idx="31878">
                  <c:v>013XX W 111 ST</c:v>
                </c:pt>
                <c:pt idx="31879">
                  <c:v>013XX W 112 PL</c:v>
                </c:pt>
                <c:pt idx="31880">
                  <c:v>013XX W 114 PL</c:v>
                </c:pt>
                <c:pt idx="31881">
                  <c:v>013XX W 115 ST</c:v>
                </c:pt>
                <c:pt idx="31882">
                  <c:v>013XX W 117 ST</c:v>
                </c:pt>
                <c:pt idx="31883">
                  <c:v>013XX W 120 ST</c:v>
                </c:pt>
                <c:pt idx="31884">
                  <c:v>013XX W 122 ST</c:v>
                </c:pt>
                <c:pt idx="31885">
                  <c:v>014XX E 103 ST</c:v>
                </c:pt>
                <c:pt idx="31886">
                  <c:v>014XX E 130 ST</c:v>
                </c:pt>
                <c:pt idx="31887">
                  <c:v>014XX W 100 PL</c:v>
                </c:pt>
                <c:pt idx="31888">
                  <c:v>014XX W 103 ST</c:v>
                </c:pt>
                <c:pt idx="31889">
                  <c:v>014XX W 105 ST</c:v>
                </c:pt>
                <c:pt idx="31890">
                  <c:v>014XX W 109 ST</c:v>
                </c:pt>
                <c:pt idx="31891">
                  <c:v>014XX W 110 ST</c:v>
                </c:pt>
                <c:pt idx="31892">
                  <c:v>014XX W 112 ST</c:v>
                </c:pt>
                <c:pt idx="31893">
                  <c:v>014XX W 113 PL</c:v>
                </c:pt>
                <c:pt idx="31894">
                  <c:v>014XX W 121 ST</c:v>
                </c:pt>
                <c:pt idx="31895">
                  <c:v>014XX W 123 ST</c:v>
                </c:pt>
                <c:pt idx="31896">
                  <c:v>015XX W 104 ST</c:v>
                </c:pt>
                <c:pt idx="31897">
                  <c:v>015XX W 109 PL</c:v>
                </c:pt>
                <c:pt idx="31898">
                  <c:v>015XX W 111 ST</c:v>
                </c:pt>
                <c:pt idx="31899">
                  <c:v>015XX W 112 PL</c:v>
                </c:pt>
                <c:pt idx="31900">
                  <c:v>015XX W 114 PL</c:v>
                </c:pt>
                <c:pt idx="31901">
                  <c:v>015XX W 115 ST</c:v>
                </c:pt>
                <c:pt idx="31902">
                  <c:v>015XX W 117 ST</c:v>
                </c:pt>
                <c:pt idx="31903">
                  <c:v>015XX W 119 ST</c:v>
                </c:pt>
                <c:pt idx="31904">
                  <c:v>015XX W 120 ST</c:v>
                </c:pt>
                <c:pt idx="31905">
                  <c:v>015XX W FRY ST</c:v>
                </c:pt>
                <c:pt idx="31906">
                  <c:v>016XX E 103 ST</c:v>
                </c:pt>
                <c:pt idx="31907">
                  <c:v>016XX S ADA ST</c:v>
                </c:pt>
                <c:pt idx="31908">
                  <c:v>016XX W 100 PL</c:v>
                </c:pt>
                <c:pt idx="31909">
                  <c:v>016XX W 101 ST</c:v>
                </c:pt>
                <c:pt idx="31910">
                  <c:v>016XX W 103 ST</c:v>
                </c:pt>
                <c:pt idx="31911">
                  <c:v>016XX W 104 PL</c:v>
                </c:pt>
                <c:pt idx="31912">
                  <c:v>016XX W 105 ST</c:v>
                </c:pt>
                <c:pt idx="31913">
                  <c:v>016XX W 107 ST</c:v>
                </c:pt>
                <c:pt idx="31914">
                  <c:v>016XX W 44 ST.</c:v>
                </c:pt>
                <c:pt idx="31915">
                  <c:v>017XX W 100 ST</c:v>
                </c:pt>
                <c:pt idx="31916">
                  <c:v>017XX W 101 PL</c:v>
                </c:pt>
                <c:pt idx="31917">
                  <c:v>017XX W 102 ST</c:v>
                </c:pt>
                <c:pt idx="31918">
                  <c:v>017XX W 104 ST</c:v>
                </c:pt>
                <c:pt idx="31919">
                  <c:v>017XX W 105 PL</c:v>
                </c:pt>
                <c:pt idx="31920">
                  <c:v>017XX W 106 ST</c:v>
                </c:pt>
                <c:pt idx="31921">
                  <c:v>017XX W 115 ST</c:v>
                </c:pt>
                <c:pt idx="31922">
                  <c:v>017XX W 119 ST</c:v>
                </c:pt>
                <c:pt idx="31923">
                  <c:v>018XX E 103 ST</c:v>
                </c:pt>
                <c:pt idx="31924">
                  <c:v>018XX E 130 ST</c:v>
                </c:pt>
                <c:pt idx="31925">
                  <c:v>018XX E 134 ST</c:v>
                </c:pt>
                <c:pt idx="31926">
                  <c:v>018XX W 103 ST</c:v>
                </c:pt>
                <c:pt idx="31927">
                  <c:v>018XX W 105 ST</c:v>
                </c:pt>
                <c:pt idx="31928">
                  <c:v>018XX W 107 ST</c:v>
                </c:pt>
                <c:pt idx="31929">
                  <c:v>018XX W 108 PL</c:v>
                </c:pt>
                <c:pt idx="31930">
                  <c:v>019XX S MAY ST</c:v>
                </c:pt>
                <c:pt idx="31931">
                  <c:v>019XX S TAN CT</c:v>
                </c:pt>
                <c:pt idx="31932">
                  <c:v>019XX W 100 ST</c:v>
                </c:pt>
                <c:pt idx="31933">
                  <c:v>019XX W 102 ST</c:v>
                </c:pt>
                <c:pt idx="31934">
                  <c:v>019XX W 111 ST</c:v>
                </c:pt>
                <c:pt idx="31935">
                  <c:v>019XX W 115 ST</c:v>
                </c:pt>
                <c:pt idx="31936">
                  <c:v>019XX W 117 ST</c:v>
                </c:pt>
                <c:pt idx="31937">
                  <c:v>019XX W 119 ST</c:v>
                </c:pt>
                <c:pt idx="31938">
                  <c:v>020XX E 106 ST</c:v>
                </c:pt>
                <c:pt idx="31939">
                  <c:v>020XX E 122 ST</c:v>
                </c:pt>
                <c:pt idx="31940">
                  <c:v>020XX S MAY ST</c:v>
                </c:pt>
                <c:pt idx="31941">
                  <c:v>020XX S TAN CT</c:v>
                </c:pt>
                <c:pt idx="31942">
                  <c:v>020XX W 101 PL</c:v>
                </c:pt>
                <c:pt idx="31943">
                  <c:v>020XX W 102 ST</c:v>
                </c:pt>
                <c:pt idx="31944">
                  <c:v>020XX W 111 ST</c:v>
                </c:pt>
                <c:pt idx="31945">
                  <c:v>020XX W 115 ST</c:v>
                </c:pt>
                <c:pt idx="31946">
                  <c:v>020XX W 119 ST</c:v>
                </c:pt>
                <c:pt idx="31947">
                  <c:v>020XX W LEE PL</c:v>
                </c:pt>
                <c:pt idx="31948">
                  <c:v>021XX W 103 ST</c:v>
                </c:pt>
                <c:pt idx="31949">
                  <c:v>021XX W 107 ST</c:v>
                </c:pt>
                <c:pt idx="31950">
                  <c:v>021XX W 108 PL</c:v>
                </c:pt>
                <c:pt idx="31951">
                  <c:v>021XX W 109 ST</c:v>
                </c:pt>
                <c:pt idx="31952">
                  <c:v>021XX W 110 ST</c:v>
                </c:pt>
                <c:pt idx="31953">
                  <c:v>021XX W 112 ST</c:v>
                </c:pt>
                <c:pt idx="31954">
                  <c:v>021XX W 116 ST</c:v>
                </c:pt>
                <c:pt idx="31955">
                  <c:v>021XX W 118 ST</c:v>
                </c:pt>
                <c:pt idx="31956">
                  <c:v>022XX E 100 ST</c:v>
                </c:pt>
                <c:pt idx="31957">
                  <c:v>022XX E 102 ST</c:v>
                </c:pt>
                <c:pt idx="31958">
                  <c:v>022XX W 106 ST</c:v>
                </c:pt>
                <c:pt idx="31959">
                  <c:v>022XX W 107 PL</c:v>
                </c:pt>
                <c:pt idx="31960">
                  <c:v>022XX W 110 PL</c:v>
                </c:pt>
                <c:pt idx="31961">
                  <c:v>022XX W 111 ST</c:v>
                </c:pt>
                <c:pt idx="31962">
                  <c:v>022XX W 115 ST</c:v>
                </c:pt>
                <c:pt idx="31963">
                  <c:v>022XX W 116 PL</c:v>
                </c:pt>
                <c:pt idx="31964">
                  <c:v>022XX W 119 ST</c:v>
                </c:pt>
                <c:pt idx="31965">
                  <c:v>023XX E 101 ST</c:v>
                </c:pt>
                <c:pt idx="31966">
                  <c:v>023XX E 103 ST</c:v>
                </c:pt>
                <c:pt idx="31967">
                  <c:v>023XX E 105 ST</c:v>
                </c:pt>
                <c:pt idx="31968">
                  <c:v>023XX E 107 ST</c:v>
                </c:pt>
                <c:pt idx="31969">
                  <c:v>023XX S CICERO</c:v>
                </c:pt>
                <c:pt idx="31970">
                  <c:v>023XX S MOE DR</c:v>
                </c:pt>
                <c:pt idx="31971">
                  <c:v>023XX W 101 ST</c:v>
                </c:pt>
                <c:pt idx="31972">
                  <c:v>023XX W 103 ST</c:v>
                </c:pt>
                <c:pt idx="31973">
                  <c:v>023XX W 105 ST</c:v>
                </c:pt>
                <c:pt idx="31974">
                  <c:v>023XX W 107 ST</c:v>
                </c:pt>
                <c:pt idx="31975">
                  <c:v>023XX W 108 PL</c:v>
                </c:pt>
                <c:pt idx="31976">
                  <c:v>023XX W 109 ST</c:v>
                </c:pt>
                <c:pt idx="31977">
                  <c:v>023XX W 111 PL</c:v>
                </c:pt>
                <c:pt idx="31978">
                  <c:v>023XX W 112 ST</c:v>
                </c:pt>
                <c:pt idx="31979">
                  <c:v>023XX W 113 PL</c:v>
                </c:pt>
                <c:pt idx="31980">
                  <c:v>023XX W 114 ST</c:v>
                </c:pt>
                <c:pt idx="31981">
                  <c:v>023XX W 118 ST</c:v>
                </c:pt>
                <c:pt idx="31982">
                  <c:v>024XX E 100 ST</c:v>
                </c:pt>
                <c:pt idx="31983">
                  <c:v>024XX E 102 ST</c:v>
                </c:pt>
                <c:pt idx="31984">
                  <c:v>024XX E 106 ST</c:v>
                </c:pt>
                <c:pt idx="31985">
                  <c:v>024XX W 102 ST</c:v>
                </c:pt>
                <c:pt idx="31986">
                  <c:v>024XX W 104 ST</c:v>
                </c:pt>
                <c:pt idx="31987">
                  <c:v>024XX W 106 ST</c:v>
                </c:pt>
                <c:pt idx="31988">
                  <c:v>024XX W 108 ST</c:v>
                </c:pt>
                <c:pt idx="31989">
                  <c:v>024XX W 111 ST</c:v>
                </c:pt>
                <c:pt idx="31990">
                  <c:v>024XX W 113 ST</c:v>
                </c:pt>
                <c:pt idx="31991">
                  <c:v>024XX W 115 ST</c:v>
                </c:pt>
                <c:pt idx="31992">
                  <c:v>024XX W 117 ST</c:v>
                </c:pt>
                <c:pt idx="31993">
                  <c:v>024XX W 119 ST</c:v>
                </c:pt>
                <c:pt idx="31994">
                  <c:v>025XX E 103 ST</c:v>
                </c:pt>
                <c:pt idx="31995">
                  <c:v>025XX E 105 ST</c:v>
                </c:pt>
                <c:pt idx="31996">
                  <c:v>025XX E 109 ST</c:v>
                </c:pt>
                <c:pt idx="31997">
                  <c:v>025XX S MOE DR</c:v>
                </c:pt>
                <c:pt idx="31998">
                  <c:v>025XX W 100 PL</c:v>
                </c:pt>
                <c:pt idx="31999">
                  <c:v>025XX W 101 ST</c:v>
                </c:pt>
                <c:pt idx="32000">
                  <c:v>025XX W 103 ST</c:v>
                </c:pt>
                <c:pt idx="32001">
                  <c:v>025XX W 105 ST</c:v>
                </c:pt>
                <c:pt idx="32002">
                  <c:v>025XX W 106 PL</c:v>
                </c:pt>
                <c:pt idx="32003">
                  <c:v>025XX W 107 ST</c:v>
                </c:pt>
                <c:pt idx="32004">
                  <c:v>025XX W 109 ST</c:v>
                </c:pt>
                <c:pt idx="32005">
                  <c:v>025XX W 110 ST</c:v>
                </c:pt>
                <c:pt idx="32006">
                  <c:v>025XX W 115 PL</c:v>
                </c:pt>
                <c:pt idx="32007">
                  <c:v>025XX W 116 ST</c:v>
                </c:pt>
                <c:pt idx="32008">
                  <c:v>025XX W 117 PL</c:v>
                </c:pt>
                <c:pt idx="32009">
                  <c:v>025XX W 118 ST</c:v>
                </c:pt>
                <c:pt idx="32010">
                  <c:v>026XX E 100 ST</c:v>
                </c:pt>
                <c:pt idx="32011">
                  <c:v>026XX E 104 ST</c:v>
                </c:pt>
                <c:pt idx="32012">
                  <c:v>026XX E 106 ST</c:v>
                </c:pt>
                <c:pt idx="32013">
                  <c:v>026XX E 108 ST</c:v>
                </c:pt>
                <c:pt idx="32014">
                  <c:v>026XX W 100 ST</c:v>
                </c:pt>
                <c:pt idx="32015">
                  <c:v>026XX W 101 PL</c:v>
                </c:pt>
                <c:pt idx="32016">
                  <c:v>026XX W 102 ST</c:v>
                </c:pt>
                <c:pt idx="32017">
                  <c:v>026XX W 103 PL</c:v>
                </c:pt>
                <c:pt idx="32018">
                  <c:v>026XX W 104 ST</c:v>
                </c:pt>
                <c:pt idx="32019">
                  <c:v>026XX W 106 ST</c:v>
                </c:pt>
                <c:pt idx="32020">
                  <c:v>026XX W 111 ST</c:v>
                </c:pt>
                <c:pt idx="32021">
                  <c:v>026XX W 113 ST</c:v>
                </c:pt>
                <c:pt idx="32022">
                  <c:v>027XX E 130 ST</c:v>
                </c:pt>
                <c:pt idx="32023">
                  <c:v>027XX S MOE DR</c:v>
                </c:pt>
                <c:pt idx="32024">
                  <c:v>027XX W 107 ST</c:v>
                </c:pt>
                <c:pt idx="32025">
                  <c:v>027XX W 109 ST</c:v>
                </c:pt>
                <c:pt idx="32026">
                  <c:v>028XX E 104 ST</c:v>
                </c:pt>
                <c:pt idx="32027">
                  <c:v>028XX E 106 ST</c:v>
                </c:pt>
                <c:pt idx="32028">
                  <c:v>028XX W 111 ST</c:v>
                </c:pt>
                <c:pt idx="32029">
                  <c:v>029XX E 101 ST</c:v>
                </c:pt>
                <c:pt idx="32030">
                  <c:v>029XX E 130 ST</c:v>
                </c:pt>
                <c:pt idx="32031">
                  <c:v>029XX E 132 ST</c:v>
                </c:pt>
                <c:pt idx="32032">
                  <c:v>029XX S MOE DR</c:v>
                </c:pt>
                <c:pt idx="32033">
                  <c:v>029XX W 103 ST</c:v>
                </c:pt>
                <c:pt idx="32034">
                  <c:v>030XX E 130 ST</c:v>
                </c:pt>
                <c:pt idx="32035">
                  <c:v>030XX E 132 ST</c:v>
                </c:pt>
                <c:pt idx="32036">
                  <c:v>030XX E 134 ST</c:v>
                </c:pt>
                <c:pt idx="32037">
                  <c:v>030XX S MOE DR</c:v>
                </c:pt>
                <c:pt idx="32038">
                  <c:v>030XX W 107 ST</c:v>
                </c:pt>
                <c:pt idx="32039">
                  <c:v>031XX E 106 ST</c:v>
                </c:pt>
                <c:pt idx="32040">
                  <c:v>031XX E 131 ST</c:v>
                </c:pt>
                <c:pt idx="32041">
                  <c:v>031XX E 133 ST</c:v>
                </c:pt>
                <c:pt idx="32042">
                  <c:v>031XX S MAY ST</c:v>
                </c:pt>
                <c:pt idx="32043">
                  <c:v>031XX W 106 ST</c:v>
                </c:pt>
                <c:pt idx="32044">
                  <c:v>031XX W 111 ST</c:v>
                </c:pt>
                <c:pt idx="32045">
                  <c:v>031XX W 113 ST</c:v>
                </c:pt>
                <c:pt idx="32046">
                  <c:v>032XX E 103 ST</c:v>
                </c:pt>
                <c:pt idx="32047">
                  <c:v>032XX E 132 ST</c:v>
                </c:pt>
                <c:pt idx="32048">
                  <c:v>032XX E 134 ST</c:v>
                </c:pt>
                <c:pt idx="32049">
                  <c:v>032XX E 136 ST</c:v>
                </c:pt>
                <c:pt idx="32050">
                  <c:v>032XX W 103 ST</c:v>
                </c:pt>
                <c:pt idx="32051">
                  <c:v>032XX W 109 ST</c:v>
                </c:pt>
                <c:pt idx="32052">
                  <c:v>032XX W 110 ST</c:v>
                </c:pt>
                <c:pt idx="32053">
                  <c:v>032XX W 114 ST</c:v>
                </c:pt>
                <c:pt idx="32054">
                  <c:v>033XX E 100 ST</c:v>
                </c:pt>
                <c:pt idx="32055">
                  <c:v>033XX E 104 ST</c:v>
                </c:pt>
                <c:pt idx="32056">
                  <c:v>033XX E 106 ST</c:v>
                </c:pt>
                <c:pt idx="32057">
                  <c:v>033XX E 108 ST</c:v>
                </c:pt>
                <c:pt idx="32058">
                  <c:v>033XX E 133 ST</c:v>
                </c:pt>
                <c:pt idx="32059">
                  <c:v>033XX S MAY ST</c:v>
                </c:pt>
                <c:pt idx="32060">
                  <c:v>033XX W 106 ST</c:v>
                </c:pt>
                <c:pt idx="32061">
                  <c:v>033XX W 111 ST</c:v>
                </c:pt>
                <c:pt idx="32062">
                  <c:v>033XX W 112 PL</c:v>
                </c:pt>
                <c:pt idx="32063">
                  <c:v>033XX W 115 ST</c:v>
                </c:pt>
                <c:pt idx="32064">
                  <c:v>034XX E 112 ST</c:v>
                </c:pt>
                <c:pt idx="32065">
                  <c:v>034XX E 114 ST</c:v>
                </c:pt>
                <c:pt idx="32066">
                  <c:v>034XX E 118 ST</c:v>
                </c:pt>
                <c:pt idx="32067">
                  <c:v>034XX E 134 ST</c:v>
                </c:pt>
                <c:pt idx="32068">
                  <c:v>034XX W 107 ST</c:v>
                </c:pt>
                <c:pt idx="32069">
                  <c:v>034XX W 110 ST</c:v>
                </c:pt>
                <c:pt idx="32070">
                  <c:v>034XX W 115 PL</c:v>
                </c:pt>
                <c:pt idx="32071">
                  <c:v>034XX W 116 ST</c:v>
                </c:pt>
                <c:pt idx="32072">
                  <c:v>035XX E 100 ST</c:v>
                </c:pt>
                <c:pt idx="32073">
                  <c:v>035XX E 102 ST</c:v>
                </c:pt>
                <c:pt idx="32074">
                  <c:v>035XX E 104 ST</c:v>
                </c:pt>
                <c:pt idx="32075">
                  <c:v>035XX E 106 ST</c:v>
                </c:pt>
                <c:pt idx="32076">
                  <c:v>035XX E 108 ST</c:v>
                </c:pt>
                <c:pt idx="32077">
                  <c:v>035XX E 113 ST</c:v>
                </c:pt>
                <c:pt idx="32078">
                  <c:v>035XX E 135 ST</c:v>
                </c:pt>
                <c:pt idx="32079">
                  <c:v>035XX W 105 PL</c:v>
                </c:pt>
                <c:pt idx="32080">
                  <c:v>035XX W 111 ST</c:v>
                </c:pt>
                <c:pt idx="32081">
                  <c:v>035XX W 115 ST</c:v>
                </c:pt>
                <c:pt idx="32082">
                  <c:v>035XX W 116 PL</c:v>
                </c:pt>
                <c:pt idx="32083">
                  <c:v>036XX E 101 ST</c:v>
                </c:pt>
                <c:pt idx="32084">
                  <c:v>036XX E 105 ST</c:v>
                </c:pt>
                <c:pt idx="32085">
                  <c:v>036XX E 112 ST</c:v>
                </c:pt>
                <c:pt idx="32086">
                  <c:v>036XX E 114 ST</c:v>
                </c:pt>
                <c:pt idx="32087">
                  <c:v>036XX E 116 ST</c:v>
                </c:pt>
                <c:pt idx="32088">
                  <c:v>036XX E 134 ST</c:v>
                </c:pt>
                <c:pt idx="32089">
                  <c:v>036XX W 103 ST</c:v>
                </c:pt>
                <c:pt idx="32090">
                  <c:v>036XX W 105 ST</c:v>
                </c:pt>
                <c:pt idx="32091">
                  <c:v>036XX W 107 ST</c:v>
                </c:pt>
                <c:pt idx="32092">
                  <c:v>036XX W 109 ST</c:v>
                </c:pt>
                <c:pt idx="32093">
                  <c:v>036XX W 115 PL</c:v>
                </c:pt>
                <c:pt idx="32094">
                  <c:v>036XX W 116 ST</c:v>
                </c:pt>
                <c:pt idx="32095">
                  <c:v>037XX E 102 ST</c:v>
                </c:pt>
                <c:pt idx="32096">
                  <c:v>037XX E 106 ST</c:v>
                </c:pt>
                <c:pt idx="32097">
                  <c:v>037XX E 113 ST</c:v>
                </c:pt>
                <c:pt idx="32098">
                  <c:v>037XX S MAY ST</c:v>
                </c:pt>
                <c:pt idx="32099">
                  <c:v>037XX W 104 ST</c:v>
                </c:pt>
                <c:pt idx="32100">
                  <c:v>037XX W 111 ST</c:v>
                </c:pt>
                <c:pt idx="32101">
                  <c:v>037XX W 113 ST</c:v>
                </c:pt>
                <c:pt idx="32102">
                  <c:v>037XX W 114 PL</c:v>
                </c:pt>
                <c:pt idx="32103">
                  <c:v>038XX E 112 ST</c:v>
                </c:pt>
                <c:pt idx="32104">
                  <c:v>038XX W 103 ST</c:v>
                </c:pt>
                <c:pt idx="32105">
                  <c:v>038XX W 109 ST</c:v>
                </c:pt>
                <c:pt idx="32106">
                  <c:v>038XX W 110 ST</c:v>
                </c:pt>
                <c:pt idx="32107">
                  <c:v>039XX E 106 ST</c:v>
                </c:pt>
                <c:pt idx="32108">
                  <c:v>039XX W 102 ST</c:v>
                </c:pt>
                <c:pt idx="32109">
                  <c:v>039XX W 104 ST</c:v>
                </c:pt>
                <c:pt idx="32110">
                  <c:v>039XX W 106 ST</c:v>
                </c:pt>
                <c:pt idx="32111">
                  <c:v>039XX W 107 PL</c:v>
                </c:pt>
                <c:pt idx="32112">
                  <c:v>039XX W 111 ST</c:v>
                </c:pt>
                <c:pt idx="32113">
                  <c:v>040XX E 106 ST</c:v>
                </c:pt>
                <c:pt idx="32114">
                  <c:v>040XX E 133 ST</c:v>
                </c:pt>
                <c:pt idx="32115">
                  <c:v>040XX W 115 ST</c:v>
                </c:pt>
                <c:pt idx="32116">
                  <c:v>042XX W 115 ST</c:v>
                </c:pt>
                <c:pt idx="32117">
                  <c:v>044XX W 111 ST</c:v>
                </c:pt>
                <c:pt idx="32118">
                  <c:v>047XX S ADA ST</c:v>
                </c:pt>
                <c:pt idx="32119">
                  <c:v>048XX S MAY ST</c:v>
                </c:pt>
                <c:pt idx="32120">
                  <c:v>050XX S ADA ST</c:v>
                </c:pt>
                <c:pt idx="32121">
                  <c:v>051XX S MAY ST</c:v>
                </c:pt>
                <c:pt idx="32122">
                  <c:v>053XX S MAY ST</c:v>
                </c:pt>
                <c:pt idx="32123">
                  <c:v>055XX S MAY ST</c:v>
                </c:pt>
                <c:pt idx="32124">
                  <c:v>056XX S ADA ST</c:v>
                </c:pt>
                <c:pt idx="32125">
                  <c:v>057XX S MAY ST</c:v>
                </c:pt>
                <c:pt idx="32126">
                  <c:v>058XX S ADA ST</c:v>
                </c:pt>
                <c:pt idx="32127">
                  <c:v>059XX S MAY ST</c:v>
                </c:pt>
                <c:pt idx="32128">
                  <c:v>060XX S MAY ST</c:v>
                </c:pt>
                <c:pt idx="32129">
                  <c:v>061XX S ADA ST</c:v>
                </c:pt>
                <c:pt idx="32130">
                  <c:v>062XX S MAY ST</c:v>
                </c:pt>
                <c:pt idx="32131">
                  <c:v>063XX S ADA ST</c:v>
                </c:pt>
                <c:pt idx="32132">
                  <c:v>064XX S MAY ST</c:v>
                </c:pt>
                <c:pt idx="32133">
                  <c:v>066XX S MAY ST</c:v>
                </c:pt>
                <c:pt idx="32134">
                  <c:v>067XX S ADA ST</c:v>
                </c:pt>
                <c:pt idx="32135">
                  <c:v>068XX S MAY ST</c:v>
                </c:pt>
                <c:pt idx="32136">
                  <c:v>069XX S ADA ST</c:v>
                </c:pt>
                <c:pt idx="32137">
                  <c:v>070XX S ADA ST</c:v>
                </c:pt>
                <c:pt idx="32138">
                  <c:v>071XX S MAY ST</c:v>
                </c:pt>
                <c:pt idx="32139">
                  <c:v>072XX S ADA ST</c:v>
                </c:pt>
                <c:pt idx="32140">
                  <c:v>073XX S MAY ST</c:v>
                </c:pt>
                <c:pt idx="32141">
                  <c:v>074XX S ADA ST</c:v>
                </c:pt>
                <c:pt idx="32142">
                  <c:v>075XX S MAY ST</c:v>
                </c:pt>
                <c:pt idx="32143">
                  <c:v>076XX S ADA ST</c:v>
                </c:pt>
                <c:pt idx="32144">
                  <c:v>077XX S MAY ST</c:v>
                </c:pt>
                <c:pt idx="32145">
                  <c:v>078XX S ADA ST</c:v>
                </c:pt>
                <c:pt idx="32146">
                  <c:v>079XX S MAY ST</c:v>
                </c:pt>
                <c:pt idx="32147">
                  <c:v>080XX S MAY ST</c:v>
                </c:pt>
                <c:pt idx="32148">
                  <c:v>081XX S ADA ST</c:v>
                </c:pt>
                <c:pt idx="32149">
                  <c:v>082XX S MAY ST</c:v>
                </c:pt>
                <c:pt idx="32150">
                  <c:v>083XX S ADA ST</c:v>
                </c:pt>
                <c:pt idx="32151">
                  <c:v>084XX S MAY ST</c:v>
                </c:pt>
                <c:pt idx="32152">
                  <c:v>085XX S ADA ST</c:v>
                </c:pt>
                <c:pt idx="32153">
                  <c:v>086XX S MAY ST</c:v>
                </c:pt>
                <c:pt idx="32154">
                  <c:v>087XX S ADA ST</c:v>
                </c:pt>
                <c:pt idx="32155">
                  <c:v>088XX S MAY ST</c:v>
                </c:pt>
                <c:pt idx="32156">
                  <c:v>089XX S ADA ST</c:v>
                </c:pt>
                <c:pt idx="32157">
                  <c:v>090XX S ADA ST</c:v>
                </c:pt>
                <c:pt idx="32158">
                  <c:v>091XX S MAY ST</c:v>
                </c:pt>
                <c:pt idx="32159">
                  <c:v>092XX S ADA ST</c:v>
                </c:pt>
                <c:pt idx="32160">
                  <c:v>093XX S KOLMAR</c:v>
                </c:pt>
                <c:pt idx="32161">
                  <c:v>093XX S MAY ST</c:v>
                </c:pt>
                <c:pt idx="32162">
                  <c:v>094XX S ADA ST</c:v>
                </c:pt>
                <c:pt idx="32163">
                  <c:v>099XX S MAY ST</c:v>
                </c:pt>
                <c:pt idx="32164">
                  <c:v>101XX S MAY ST</c:v>
                </c:pt>
                <c:pt idx="32165">
                  <c:v>105XX S MAY ST</c:v>
                </c:pt>
                <c:pt idx="32166">
                  <c:v>112XX S MAY ST</c:v>
                </c:pt>
                <c:pt idx="32167">
                  <c:v>113XX S ADA ST</c:v>
                </c:pt>
                <c:pt idx="32168">
                  <c:v>114XX S MAY ST</c:v>
                </c:pt>
                <c:pt idx="32169">
                  <c:v>115XX S ADA ST</c:v>
                </c:pt>
                <c:pt idx="32170">
                  <c:v>116XX S MAY ST</c:v>
                </c:pt>
                <c:pt idx="32171">
                  <c:v>117XX S ADA ST</c:v>
                </c:pt>
                <c:pt idx="32172">
                  <c:v>119XX S ADA ST</c:v>
                </c:pt>
                <c:pt idx="32173">
                  <c:v>122XX S ADA ST</c:v>
                </c:pt>
                <c:pt idx="32174">
                  <c:v>128XX S NORMAL</c:v>
                </c:pt>
                <c:pt idx="32175">
                  <c:v>0000X E 14TH ST</c:v>
                </c:pt>
                <c:pt idx="32176">
                  <c:v>0000X E 16TH ST</c:v>
                </c:pt>
                <c:pt idx="32177">
                  <c:v>0000X E 18TH ST</c:v>
                </c:pt>
                <c:pt idx="32178">
                  <c:v>0000X E 23RD ST</c:v>
                </c:pt>
                <c:pt idx="32179">
                  <c:v>0000X E 24TH PL</c:v>
                </c:pt>
                <c:pt idx="32180">
                  <c:v>0000X E 25TH ST</c:v>
                </c:pt>
                <c:pt idx="32181">
                  <c:v>0000X E 29TH ST</c:v>
                </c:pt>
                <c:pt idx="32182">
                  <c:v>0000X E 30TH ST</c:v>
                </c:pt>
                <c:pt idx="32183">
                  <c:v>0000X E 31ST ST</c:v>
                </c:pt>
                <c:pt idx="32184">
                  <c:v>0000X E 32ND ST</c:v>
                </c:pt>
                <c:pt idx="32185">
                  <c:v>0000X E 34TH ST</c:v>
                </c:pt>
                <c:pt idx="32186">
                  <c:v>0000X E 36TH ST</c:v>
                </c:pt>
                <c:pt idx="32187">
                  <c:v>0000X E 37TH PL</c:v>
                </c:pt>
                <c:pt idx="32188">
                  <c:v>0000X E 38TH ST</c:v>
                </c:pt>
                <c:pt idx="32189">
                  <c:v>0000X E 43RD ST</c:v>
                </c:pt>
                <c:pt idx="32190">
                  <c:v>0000X E 45TH ST</c:v>
                </c:pt>
                <c:pt idx="32191">
                  <c:v>0000X E 47TH ST</c:v>
                </c:pt>
                <c:pt idx="32192">
                  <c:v>0000X E 49TH ST</c:v>
                </c:pt>
                <c:pt idx="32193">
                  <c:v>0000X E 50TH ST</c:v>
                </c:pt>
                <c:pt idx="32194">
                  <c:v>0000X E 51ST ST</c:v>
                </c:pt>
                <c:pt idx="32195">
                  <c:v>0000X E 54TH ST</c:v>
                </c:pt>
                <c:pt idx="32196">
                  <c:v>0000X E 56TH ST</c:v>
                </c:pt>
                <c:pt idx="32197">
                  <c:v>0000X E 58TH ST</c:v>
                </c:pt>
                <c:pt idx="32198">
                  <c:v>0000X E 63RD ST</c:v>
                </c:pt>
                <c:pt idx="32199">
                  <c:v>0000X E 66TH PL</c:v>
                </c:pt>
                <c:pt idx="32200">
                  <c:v>0000X E 69TH ST</c:v>
                </c:pt>
                <c:pt idx="32201">
                  <c:v>0000X E 70TH ST</c:v>
                </c:pt>
                <c:pt idx="32202">
                  <c:v>0000X E 71ST ST</c:v>
                </c:pt>
                <c:pt idx="32203">
                  <c:v>0000X E 72ND ST</c:v>
                </c:pt>
                <c:pt idx="32204">
                  <c:v>0000X E 74TH ST</c:v>
                </c:pt>
                <c:pt idx="32205">
                  <c:v>0000X E 76TH ST</c:v>
                </c:pt>
                <c:pt idx="32206">
                  <c:v>0000X E 78TH ST</c:v>
                </c:pt>
                <c:pt idx="32207">
                  <c:v>0000X E 83RD ST</c:v>
                </c:pt>
                <c:pt idx="32208">
                  <c:v>0000X E 85TH ST</c:v>
                </c:pt>
                <c:pt idx="32209">
                  <c:v>0000X E 87TH ST</c:v>
                </c:pt>
                <c:pt idx="32210">
                  <c:v>0000X E 89TH ST</c:v>
                </c:pt>
                <c:pt idx="32211">
                  <c:v>0000X E 90TH ST</c:v>
                </c:pt>
                <c:pt idx="32212">
                  <c:v>0000X E 91ST ST</c:v>
                </c:pt>
                <c:pt idx="32213">
                  <c:v>0000X E 92ND ST</c:v>
                </c:pt>
                <c:pt idx="32214">
                  <c:v>0000X E 94TH ST</c:v>
                </c:pt>
                <c:pt idx="32215">
                  <c:v>0000X E 98TH ST</c:v>
                </c:pt>
                <c:pt idx="32216">
                  <c:v>0000X E 99TH PL</c:v>
                </c:pt>
                <c:pt idx="32217">
                  <c:v>0000X E ERIE ST</c:v>
                </c:pt>
                <c:pt idx="32218">
                  <c:v>0000X E LAKE ST</c:v>
                </c:pt>
                <c:pt idx="32219">
                  <c:v>0000X E OHIO ST</c:v>
                </c:pt>
                <c:pt idx="32220">
                  <c:v>0000X N LONG AV</c:v>
                </c:pt>
                <c:pt idx="32221">
                  <c:v>0000X N PINE AV</c:v>
                </c:pt>
                <c:pt idx="32222">
                  <c:v>0000X S WOOD ST</c:v>
                </c:pt>
                <c:pt idx="32223">
                  <c:v>0000X W 11TH PL</c:v>
                </c:pt>
                <c:pt idx="32224">
                  <c:v>0000X W 14TH ST</c:v>
                </c:pt>
                <c:pt idx="32225">
                  <c:v>0000X W 16TH ST</c:v>
                </c:pt>
                <c:pt idx="32226">
                  <c:v>0000X W 18TH ST</c:v>
                </c:pt>
                <c:pt idx="32227">
                  <c:v>0000X W 23RD ST</c:v>
                </c:pt>
                <c:pt idx="32228">
                  <c:v>0000X W 25TH ST</c:v>
                </c:pt>
                <c:pt idx="32229">
                  <c:v>0000X W 27TH ST</c:v>
                </c:pt>
                <c:pt idx="32230">
                  <c:v>0000X W 29TH ST</c:v>
                </c:pt>
                <c:pt idx="32231">
                  <c:v>0000X W 30TH ST</c:v>
                </c:pt>
                <c:pt idx="32232">
                  <c:v>0000X W 31ST ST</c:v>
                </c:pt>
                <c:pt idx="32233">
                  <c:v>0000X W 34TH ST</c:v>
                </c:pt>
                <c:pt idx="32234">
                  <c:v>0000X W 35TH PL</c:v>
                </c:pt>
                <c:pt idx="32235">
                  <c:v>0000X W 36TH ST</c:v>
                </c:pt>
                <c:pt idx="32236">
                  <c:v>0000X W 40TH PL</c:v>
                </c:pt>
                <c:pt idx="32237">
                  <c:v>0000X W 43RD ST</c:v>
                </c:pt>
                <c:pt idx="32238">
                  <c:v>0000X W 45TH ST</c:v>
                </c:pt>
                <c:pt idx="32239">
                  <c:v>0000X W 47TH ST</c:v>
                </c:pt>
                <c:pt idx="32240">
                  <c:v>0000X W 51ST ST</c:v>
                </c:pt>
                <c:pt idx="32241">
                  <c:v>0000X W 57TH PL</c:v>
                </c:pt>
                <c:pt idx="32242">
                  <c:v>0000X W 63RD ST</c:v>
                </c:pt>
                <c:pt idx="32243">
                  <c:v>0000X W 65TH ST</c:v>
                </c:pt>
                <c:pt idx="32244">
                  <c:v>0000X W 69TH ST</c:v>
                </c:pt>
                <c:pt idx="32245">
                  <c:v>0000X W 70TH ST</c:v>
                </c:pt>
                <c:pt idx="32246">
                  <c:v>0000X W 71ST ST</c:v>
                </c:pt>
                <c:pt idx="32247">
                  <c:v>0000X W 72ND ST</c:v>
                </c:pt>
                <c:pt idx="32248">
                  <c:v>0000X W 74TH ST</c:v>
                </c:pt>
                <c:pt idx="32249">
                  <c:v>0000X W 76TH ST</c:v>
                </c:pt>
                <c:pt idx="32250">
                  <c:v>0000X W 77TH PL</c:v>
                </c:pt>
                <c:pt idx="32251">
                  <c:v>0000X W 78TH ST</c:v>
                </c:pt>
                <c:pt idx="32252">
                  <c:v>0000X W 83RD ST</c:v>
                </c:pt>
                <c:pt idx="32253">
                  <c:v>0000X W 87TH ST</c:v>
                </c:pt>
                <c:pt idx="32254">
                  <c:v>0000X W 91ST ST</c:v>
                </c:pt>
                <c:pt idx="32255">
                  <c:v>0000X W 92ND ST</c:v>
                </c:pt>
                <c:pt idx="32256">
                  <c:v>0000X W 94TH ST</c:v>
                </c:pt>
                <c:pt idx="32257">
                  <c:v>0000X W 96TH ST</c:v>
                </c:pt>
                <c:pt idx="32258">
                  <c:v>0000X W ERIE ST</c:v>
                </c:pt>
                <c:pt idx="32259">
                  <c:v>0000X W G14A ST</c:v>
                </c:pt>
                <c:pt idx="32260">
                  <c:v>0000X W H11A ST</c:v>
                </c:pt>
                <c:pt idx="32261">
                  <c:v>0000X W LAKE ST</c:v>
                </c:pt>
                <c:pt idx="32262">
                  <c:v>0000X W OHIO ST</c:v>
                </c:pt>
                <c:pt idx="32263">
                  <c:v>0000X W RWY 22L</c:v>
                </c:pt>
                <c:pt idx="32264">
                  <c:v>0000X W RWY 28R</c:v>
                </c:pt>
                <c:pt idx="32265">
                  <c:v>001XX E 13TH ST</c:v>
                </c:pt>
                <c:pt idx="32266">
                  <c:v>001XX E 21ST ST</c:v>
                </c:pt>
                <c:pt idx="32267">
                  <c:v>001XX E 24TH ST</c:v>
                </c:pt>
                <c:pt idx="32268">
                  <c:v>001XX E 26TH ST</c:v>
                </c:pt>
                <c:pt idx="32269">
                  <c:v>001XX E 35TH ST</c:v>
                </c:pt>
                <c:pt idx="32270">
                  <c:v>001XX E 37TH ST</c:v>
                </c:pt>
                <c:pt idx="32271">
                  <c:v>001XX E 40TH ST</c:v>
                </c:pt>
                <c:pt idx="32272">
                  <c:v>001XX E 41ST ST</c:v>
                </c:pt>
                <c:pt idx="32273">
                  <c:v>001XX E 42ND ST</c:v>
                </c:pt>
                <c:pt idx="32274">
                  <c:v>001XX E 44TH ST</c:v>
                </c:pt>
                <c:pt idx="32275">
                  <c:v>001XX E 46TH ST</c:v>
                </c:pt>
                <c:pt idx="32276">
                  <c:v>001XX E 48TH ST</c:v>
                </c:pt>
                <c:pt idx="32277">
                  <c:v>001XX E 53RD ST</c:v>
                </c:pt>
                <c:pt idx="32278">
                  <c:v>001XX E 57TH ST</c:v>
                </c:pt>
                <c:pt idx="32279">
                  <c:v>001XX E 59TH ST</c:v>
                </c:pt>
                <c:pt idx="32280">
                  <c:v>001XX E 60TH ST</c:v>
                </c:pt>
                <c:pt idx="32281">
                  <c:v>001XX E 61ST ST</c:v>
                </c:pt>
                <c:pt idx="32282">
                  <c:v>001XX E 66TH ST</c:v>
                </c:pt>
                <c:pt idx="32283">
                  <c:v>001XX E 68TH ST</c:v>
                </c:pt>
                <c:pt idx="32284">
                  <c:v>001XX E 73RD ST</c:v>
                </c:pt>
                <c:pt idx="32285">
                  <c:v>001XX E 75TH ST</c:v>
                </c:pt>
                <c:pt idx="32286">
                  <c:v>001XX E 77TH ST</c:v>
                </c:pt>
                <c:pt idx="32287">
                  <c:v>001XX E 79TH ST</c:v>
                </c:pt>
                <c:pt idx="32288">
                  <c:v>001XX E 80TH ST</c:v>
                </c:pt>
                <c:pt idx="32289">
                  <c:v>001XX E 81ST ST</c:v>
                </c:pt>
                <c:pt idx="32290">
                  <c:v>001XX E 82ND ST</c:v>
                </c:pt>
                <c:pt idx="32291">
                  <c:v>001XX E 84TH ST</c:v>
                </c:pt>
                <c:pt idx="32292">
                  <c:v>001XX E 86TH ST</c:v>
                </c:pt>
                <c:pt idx="32293">
                  <c:v>001XX E 88TH ST</c:v>
                </c:pt>
                <c:pt idx="32294">
                  <c:v>001XX E 89TH PL</c:v>
                </c:pt>
                <c:pt idx="32295">
                  <c:v>001XX E 93RD ST</c:v>
                </c:pt>
                <c:pt idx="32296">
                  <c:v>001XX E 95TH ST</c:v>
                </c:pt>
                <c:pt idx="32297">
                  <c:v>001XX E 97TH ST</c:v>
                </c:pt>
                <c:pt idx="32298">
                  <c:v>001XX E 99TH ST</c:v>
                </c:pt>
                <c:pt idx="32299">
                  <c:v>001XX N WOOD ST</c:v>
                </c:pt>
                <c:pt idx="32300">
                  <c:v>001XX S TROY ST</c:v>
                </c:pt>
                <c:pt idx="32301">
                  <c:v>001XX W 17TH ST</c:v>
                </c:pt>
                <c:pt idx="32302">
                  <c:v>001XX W 19TH ST</c:v>
                </c:pt>
                <c:pt idx="32303">
                  <c:v>001XX W 24TH ST</c:v>
                </c:pt>
                <c:pt idx="32304">
                  <c:v>001XX W 26TH ST</c:v>
                </c:pt>
                <c:pt idx="32305">
                  <c:v>001XX W 33RD ST</c:v>
                </c:pt>
                <c:pt idx="32306">
                  <c:v>001XX W 35TH ST</c:v>
                </c:pt>
                <c:pt idx="32307">
                  <c:v>001XX W 37TH ST</c:v>
                </c:pt>
                <c:pt idx="32308">
                  <c:v>001XX W 44TH ST</c:v>
                </c:pt>
                <c:pt idx="32309">
                  <c:v>001XX W 45TH PL</c:v>
                </c:pt>
                <c:pt idx="32310">
                  <c:v>001XX W 46TH ST</c:v>
                </c:pt>
                <c:pt idx="32311">
                  <c:v>001XX W 53RD ST</c:v>
                </c:pt>
                <c:pt idx="32312">
                  <c:v>001XX W 57TH ST</c:v>
                </c:pt>
                <c:pt idx="32313">
                  <c:v>001XX W 59TH ST</c:v>
                </c:pt>
                <c:pt idx="32314">
                  <c:v>001XX W 60TH ST</c:v>
                </c:pt>
                <c:pt idx="32315">
                  <c:v>001XX W 61ST ST</c:v>
                </c:pt>
                <c:pt idx="32316">
                  <c:v>001XX W 62ND ST</c:v>
                </c:pt>
                <c:pt idx="32317">
                  <c:v>001XX W 66TH ST</c:v>
                </c:pt>
                <c:pt idx="32318">
                  <c:v>001XX W 68TH ST</c:v>
                </c:pt>
                <c:pt idx="32319">
                  <c:v>001XX W 73RD ST</c:v>
                </c:pt>
                <c:pt idx="32320">
                  <c:v>001XX W 75TH ST</c:v>
                </c:pt>
                <c:pt idx="32321">
                  <c:v>001XX W 77TH ST</c:v>
                </c:pt>
                <c:pt idx="32322">
                  <c:v>001XX W 79TH ST</c:v>
                </c:pt>
                <c:pt idx="32323">
                  <c:v>001XX W 80TH ST</c:v>
                </c:pt>
                <c:pt idx="32324">
                  <c:v>001XX W 81ST ST</c:v>
                </c:pt>
                <c:pt idx="32325">
                  <c:v>001XX W 82ND ST</c:v>
                </c:pt>
                <c:pt idx="32326">
                  <c:v>001XX W 84TH ST</c:v>
                </c:pt>
                <c:pt idx="32327">
                  <c:v>001XX W 91ST PL</c:v>
                </c:pt>
                <c:pt idx="32328">
                  <c:v>001XX W 93RD ST</c:v>
                </c:pt>
                <c:pt idx="32329">
                  <c:v>001XX W 95TH ST</c:v>
                </c:pt>
                <c:pt idx="32330">
                  <c:v>001XX W 97TH ST</c:v>
                </c:pt>
                <c:pt idx="32331">
                  <c:v>001XX W 99TH ST</c:v>
                </c:pt>
                <c:pt idx="32332">
                  <c:v>001XX W POLK ST</c:v>
                </c:pt>
                <c:pt idx="32333">
                  <c:v>001XX W ROOT ST</c:v>
                </c:pt>
                <c:pt idx="32334">
                  <c:v>002XX E 14TH ST</c:v>
                </c:pt>
                <c:pt idx="32335">
                  <c:v>002XX E 15TH PL</c:v>
                </c:pt>
                <c:pt idx="32336">
                  <c:v>002XX E 16TH ST</c:v>
                </c:pt>
                <c:pt idx="32337">
                  <c:v>002XX E 18TH ST</c:v>
                </c:pt>
                <c:pt idx="32338">
                  <c:v>002XX E 23RD ST</c:v>
                </c:pt>
                <c:pt idx="32339">
                  <c:v>002XX E 24TH PL</c:v>
                </c:pt>
                <c:pt idx="32340">
                  <c:v>002XX E 25TH ST</c:v>
                </c:pt>
                <c:pt idx="32341">
                  <c:v>002XX E 29TH ST</c:v>
                </c:pt>
                <c:pt idx="32342">
                  <c:v>002XX E 31ST ST</c:v>
                </c:pt>
                <c:pt idx="32343">
                  <c:v>002XX E 32ND ST</c:v>
                </c:pt>
                <c:pt idx="32344">
                  <c:v>002XX E 38TH ST</c:v>
                </c:pt>
                <c:pt idx="32345">
                  <c:v>002XX E 43RD ST</c:v>
                </c:pt>
                <c:pt idx="32346">
                  <c:v>002XX E 45TH ST</c:v>
                </c:pt>
                <c:pt idx="32347">
                  <c:v>002XX E 47TH ST</c:v>
                </c:pt>
                <c:pt idx="32348">
                  <c:v>002XX E 49TH ST</c:v>
                </c:pt>
                <c:pt idx="32349">
                  <c:v>002XX E 50TH ST</c:v>
                </c:pt>
                <c:pt idx="32350">
                  <c:v>002XX E 51ST ST</c:v>
                </c:pt>
                <c:pt idx="32351">
                  <c:v>002XX E 54TH ST</c:v>
                </c:pt>
                <c:pt idx="32352">
                  <c:v>002XX E 55TH PL</c:v>
                </c:pt>
                <c:pt idx="32353">
                  <c:v>002XX E 56TH ST</c:v>
                </c:pt>
                <c:pt idx="32354">
                  <c:v>002XX E 58TH ST</c:v>
                </c:pt>
                <c:pt idx="32355">
                  <c:v>002XX E 63RD ST</c:v>
                </c:pt>
                <c:pt idx="32356">
                  <c:v>002XX E 69TH ST</c:v>
                </c:pt>
                <c:pt idx="32357">
                  <c:v>002XX E 70TH ST</c:v>
                </c:pt>
                <c:pt idx="32358">
                  <c:v>002XX E 71ST ST</c:v>
                </c:pt>
                <c:pt idx="32359">
                  <c:v>002XX E 72ND ST</c:v>
                </c:pt>
                <c:pt idx="32360">
                  <c:v>002XX E 74TH ST</c:v>
                </c:pt>
                <c:pt idx="32361">
                  <c:v>002XX E 76TH ST</c:v>
                </c:pt>
                <c:pt idx="32362">
                  <c:v>002XX E 78TH ST</c:v>
                </c:pt>
                <c:pt idx="32363">
                  <c:v>002XX E 83RD ST</c:v>
                </c:pt>
                <c:pt idx="32364">
                  <c:v>002XX E 85TH ST</c:v>
                </c:pt>
                <c:pt idx="32365">
                  <c:v>002XX E 87TH ST</c:v>
                </c:pt>
                <c:pt idx="32366">
                  <c:v>002XX E 89TH ST</c:v>
                </c:pt>
                <c:pt idx="32367">
                  <c:v>002XX E 90TH ST</c:v>
                </c:pt>
                <c:pt idx="32368">
                  <c:v>002XX E 92ND ST</c:v>
                </c:pt>
                <c:pt idx="32369">
                  <c:v>002XX E 94TH ST</c:v>
                </c:pt>
                <c:pt idx="32370">
                  <c:v>002XX E 96TH ST</c:v>
                </c:pt>
                <c:pt idx="32371">
                  <c:v>002XX E 99TH PL</c:v>
                </c:pt>
                <c:pt idx="32372">
                  <c:v>002XX E ERIE ST</c:v>
                </c:pt>
                <c:pt idx="32373">
                  <c:v>002XX E LAKE ST</c:v>
                </c:pt>
                <c:pt idx="32374">
                  <c:v>002XX E OHIO ST</c:v>
                </c:pt>
                <c:pt idx="32375">
                  <c:v>002XX N LONG AV</c:v>
                </c:pt>
                <c:pt idx="32376">
                  <c:v>002XX N PINE AV</c:v>
                </c:pt>
                <c:pt idx="32377">
                  <c:v>002XX S BELL AV</c:v>
                </c:pt>
                <c:pt idx="32378">
                  <c:v>002XX S WOOD ST</c:v>
                </c:pt>
                <c:pt idx="32379">
                  <c:v>002XX W 18TH ST</c:v>
                </c:pt>
                <c:pt idx="32380">
                  <c:v>002XX W 22ND PL</c:v>
                </c:pt>
                <c:pt idx="32381">
                  <c:v>002XX W 23RD ST</c:v>
                </c:pt>
                <c:pt idx="32382">
                  <c:v>002XX W 24TH PL</c:v>
                </c:pt>
                <c:pt idx="32383">
                  <c:v>002XX W 27TH ST</c:v>
                </c:pt>
                <c:pt idx="32384">
                  <c:v>002XX W 28TH PL</c:v>
                </c:pt>
                <c:pt idx="32385">
                  <c:v>002XX W 29TH ST</c:v>
                </c:pt>
                <c:pt idx="32386">
                  <c:v>002XX W 30TH ST</c:v>
                </c:pt>
                <c:pt idx="32387">
                  <c:v>002XX W 31ST ST</c:v>
                </c:pt>
                <c:pt idx="32388">
                  <c:v>002XX W 32ND ST</c:v>
                </c:pt>
                <c:pt idx="32389">
                  <c:v>002XX W 34TH ST</c:v>
                </c:pt>
                <c:pt idx="32390">
                  <c:v>002XX W 37TH PL</c:v>
                </c:pt>
                <c:pt idx="32391">
                  <c:v>002XX W 38TH ST</c:v>
                </c:pt>
                <c:pt idx="32392">
                  <c:v>002XX W 43RD ST</c:v>
                </c:pt>
                <c:pt idx="32393">
                  <c:v>002XX W 44TH PL</c:v>
                </c:pt>
                <c:pt idx="32394">
                  <c:v>002XX W 45TH ST</c:v>
                </c:pt>
                <c:pt idx="32395">
                  <c:v>002XX W 46TH PL</c:v>
                </c:pt>
                <c:pt idx="32396">
                  <c:v>002XX W 47TH ST</c:v>
                </c:pt>
                <c:pt idx="32397">
                  <c:v>002XX W 48TH PL</c:v>
                </c:pt>
                <c:pt idx="32398">
                  <c:v>002XX W 51ST ST</c:v>
                </c:pt>
                <c:pt idx="32399">
                  <c:v>002XX W 52ND ST</c:v>
                </c:pt>
                <c:pt idx="32400">
                  <c:v>002XX W 58TH ST</c:v>
                </c:pt>
                <c:pt idx="32401">
                  <c:v>002XX W 59TH PL</c:v>
                </c:pt>
                <c:pt idx="32402">
                  <c:v>002XX W 60TH PL</c:v>
                </c:pt>
                <c:pt idx="32403">
                  <c:v>002XX W 61ST PL</c:v>
                </c:pt>
                <c:pt idx="32404">
                  <c:v>002XX W 63RD ST</c:v>
                </c:pt>
                <c:pt idx="32405">
                  <c:v>002XX W 65TH ST</c:v>
                </c:pt>
                <c:pt idx="32406">
                  <c:v>002XX W 69TH ST</c:v>
                </c:pt>
                <c:pt idx="32407">
                  <c:v>002XX W 70TH ST</c:v>
                </c:pt>
                <c:pt idx="32408">
                  <c:v>002XX W 71ST ST</c:v>
                </c:pt>
                <c:pt idx="32409">
                  <c:v>002XX W 72ND ST</c:v>
                </c:pt>
                <c:pt idx="32410">
                  <c:v>002XX W 74TH ST</c:v>
                </c:pt>
                <c:pt idx="32411">
                  <c:v>002XX W 76TH ST</c:v>
                </c:pt>
                <c:pt idx="32412">
                  <c:v>002XX W 83RD ST</c:v>
                </c:pt>
                <c:pt idx="32413">
                  <c:v>002XX W 87TH ST</c:v>
                </c:pt>
                <c:pt idx="32414">
                  <c:v>002XX W 89TH ST</c:v>
                </c:pt>
                <c:pt idx="32415">
                  <c:v>002XX W 91ST ST</c:v>
                </c:pt>
                <c:pt idx="32416">
                  <c:v>002XX W 92ND ST</c:v>
                </c:pt>
                <c:pt idx="32417">
                  <c:v>002XX W 93RD PL</c:v>
                </c:pt>
                <c:pt idx="32418">
                  <c:v>002XX W 94TH ST</c:v>
                </c:pt>
                <c:pt idx="32419">
                  <c:v>002XX W 96TH ST</c:v>
                </c:pt>
                <c:pt idx="32420">
                  <c:v>002XX W ERIE ST</c:v>
                </c:pt>
                <c:pt idx="32421">
                  <c:v>002XX W HILL ST</c:v>
                </c:pt>
                <c:pt idx="32422">
                  <c:v>002XX W LAKE ST</c:v>
                </c:pt>
                <c:pt idx="32423">
                  <c:v>002XX W OHIO ST</c:v>
                </c:pt>
                <c:pt idx="32424">
                  <c:v>003XX E 17TH ST</c:v>
                </c:pt>
                <c:pt idx="32425">
                  <c:v>003XX E 21ST ST</c:v>
                </c:pt>
                <c:pt idx="32426">
                  <c:v>003XX E 25TH PL</c:v>
                </c:pt>
                <c:pt idx="32427">
                  <c:v>003XX E 26TH ST</c:v>
                </c:pt>
                <c:pt idx="32428">
                  <c:v>003XX E 35TH ST</c:v>
                </c:pt>
                <c:pt idx="32429">
                  <c:v>003XX E 37TH ST</c:v>
                </c:pt>
                <c:pt idx="32430">
                  <c:v>003XX E 40TH ST</c:v>
                </c:pt>
                <c:pt idx="32431">
                  <c:v>003XX E 41ST ST</c:v>
                </c:pt>
                <c:pt idx="32432">
                  <c:v>003XX E 42ND ST</c:v>
                </c:pt>
                <c:pt idx="32433">
                  <c:v>003XX E 44TH ST</c:v>
                </c:pt>
                <c:pt idx="32434">
                  <c:v>003XX E 46TH ST</c:v>
                </c:pt>
                <c:pt idx="32435">
                  <c:v>003XX E 48TH ST</c:v>
                </c:pt>
                <c:pt idx="32436">
                  <c:v>003XX E 53RD ST</c:v>
                </c:pt>
                <c:pt idx="32437">
                  <c:v>003XX E 54TH PL</c:v>
                </c:pt>
                <c:pt idx="32438">
                  <c:v>003XX E 57TH ST</c:v>
                </c:pt>
                <c:pt idx="32439">
                  <c:v>003XX E 59TH ST</c:v>
                </c:pt>
                <c:pt idx="32440">
                  <c:v>003XX E 60TH ST</c:v>
                </c:pt>
                <c:pt idx="32441">
                  <c:v>003XX E 61ST ST</c:v>
                </c:pt>
                <c:pt idx="32442">
                  <c:v>003XX E 68TH ST</c:v>
                </c:pt>
                <c:pt idx="32443">
                  <c:v>003XX E 69TH PL</c:v>
                </c:pt>
                <c:pt idx="32444">
                  <c:v>003XX E 70TH PL</c:v>
                </c:pt>
                <c:pt idx="32445">
                  <c:v>003XX E 73RD ST</c:v>
                </c:pt>
                <c:pt idx="32446">
                  <c:v>003XX E 75TH ST</c:v>
                </c:pt>
                <c:pt idx="32447">
                  <c:v>003XX E 77TH ST</c:v>
                </c:pt>
                <c:pt idx="32448">
                  <c:v>003XX E 79TH ST</c:v>
                </c:pt>
                <c:pt idx="32449">
                  <c:v>003XX E 80TH ST</c:v>
                </c:pt>
                <c:pt idx="32450">
                  <c:v>003XX E 81ST ST</c:v>
                </c:pt>
                <c:pt idx="32451">
                  <c:v>003XX E 82ND ST</c:v>
                </c:pt>
                <c:pt idx="32452">
                  <c:v>003XX E 84TH ST</c:v>
                </c:pt>
                <c:pt idx="32453">
                  <c:v>003XX E 86TH ST</c:v>
                </c:pt>
                <c:pt idx="32454">
                  <c:v>003XX E 87TH PL</c:v>
                </c:pt>
                <c:pt idx="32455">
                  <c:v>003XX E 88TH ST</c:v>
                </c:pt>
                <c:pt idx="32456">
                  <c:v>003XX E 89TH PL</c:v>
                </c:pt>
                <c:pt idx="32457">
                  <c:v>003XX E 90TH PL</c:v>
                </c:pt>
                <c:pt idx="32458">
                  <c:v>003XX E 93RD ST</c:v>
                </c:pt>
                <c:pt idx="32459">
                  <c:v>003XX E 95TH ST</c:v>
                </c:pt>
                <c:pt idx="32460">
                  <c:v>003XX E 97TH ST</c:v>
                </c:pt>
                <c:pt idx="32461">
                  <c:v>003XX E 99TH ST</c:v>
                </c:pt>
                <c:pt idx="32462">
                  <c:v>003XX N BELL AV</c:v>
                </c:pt>
                <c:pt idx="32463">
                  <c:v>003XX N WOOD ST</c:v>
                </c:pt>
                <c:pt idx="32464">
                  <c:v>003XX W 19TH ST</c:v>
                </c:pt>
                <c:pt idx="32465">
                  <c:v>003XX W 23RD PL</c:v>
                </c:pt>
                <c:pt idx="32466">
                  <c:v>003XX W 24TH ST</c:v>
                </c:pt>
                <c:pt idx="32467">
                  <c:v>003XX W 25TH PL</c:v>
                </c:pt>
                <c:pt idx="32468">
                  <c:v>003XX W 25th Pl</c:v>
                </c:pt>
                <c:pt idx="32469">
                  <c:v>003XX W 26TH ST</c:v>
                </c:pt>
                <c:pt idx="32470">
                  <c:v>003XX W 28TH ST</c:v>
                </c:pt>
                <c:pt idx="32471">
                  <c:v>003XX W 29TH PL</c:v>
                </c:pt>
                <c:pt idx="32472">
                  <c:v>003XX W 30TH PL</c:v>
                </c:pt>
                <c:pt idx="32473">
                  <c:v>003XX W 33RD ST</c:v>
                </c:pt>
                <c:pt idx="32474">
                  <c:v>003XX W 35TH ST</c:v>
                </c:pt>
                <c:pt idx="32475">
                  <c:v>003XX W 37TH ST</c:v>
                </c:pt>
                <c:pt idx="32476">
                  <c:v>003XX W 40TH ST</c:v>
                </c:pt>
                <c:pt idx="32477">
                  <c:v>003XX W 42ND ST</c:v>
                </c:pt>
                <c:pt idx="32478">
                  <c:v>003XX W 43RD PL</c:v>
                </c:pt>
                <c:pt idx="32479">
                  <c:v>003XX W 51ST PL</c:v>
                </c:pt>
                <c:pt idx="32480">
                  <c:v>003XX W 52ND PL</c:v>
                </c:pt>
                <c:pt idx="32481">
                  <c:v>003XX W 53RD ST</c:v>
                </c:pt>
                <c:pt idx="32482">
                  <c:v>003XX W 54TH PL</c:v>
                </c:pt>
                <c:pt idx="32483">
                  <c:v>003XX W 56TH PL</c:v>
                </c:pt>
                <c:pt idx="32484">
                  <c:v>003XX W 57TH ST</c:v>
                </c:pt>
                <c:pt idx="32485">
                  <c:v>003XX W 59TH ST</c:v>
                </c:pt>
                <c:pt idx="32486">
                  <c:v>003XX W 60TH ST</c:v>
                </c:pt>
                <c:pt idx="32487">
                  <c:v>003XX W 61ST ST</c:v>
                </c:pt>
                <c:pt idx="32488">
                  <c:v>003XX W 64TH ST</c:v>
                </c:pt>
                <c:pt idx="32489">
                  <c:v>003XX W 66TH ST</c:v>
                </c:pt>
                <c:pt idx="32490">
                  <c:v>003XX W 73RD ST</c:v>
                </c:pt>
                <c:pt idx="32491">
                  <c:v>003XX W 75TH ST</c:v>
                </c:pt>
                <c:pt idx="32492">
                  <c:v>003XX W 77TH ST</c:v>
                </c:pt>
                <c:pt idx="32493">
                  <c:v>003XX W 79TH ST</c:v>
                </c:pt>
                <c:pt idx="32494">
                  <c:v>003XX W 80TH ST</c:v>
                </c:pt>
                <c:pt idx="32495">
                  <c:v>003XX W 81ST ST</c:v>
                </c:pt>
                <c:pt idx="32496">
                  <c:v>003XX W 88TH ST</c:v>
                </c:pt>
                <c:pt idx="32497">
                  <c:v>003XX W 90TH PL</c:v>
                </c:pt>
                <c:pt idx="32498">
                  <c:v>003XX W 91ST PL</c:v>
                </c:pt>
                <c:pt idx="32499">
                  <c:v>003XX W 93RD ST</c:v>
                </c:pt>
                <c:pt idx="32500">
                  <c:v>003XX W 94TH PL</c:v>
                </c:pt>
                <c:pt idx="32501">
                  <c:v>003XX W 95TH ST</c:v>
                </c:pt>
                <c:pt idx="32502">
                  <c:v>003XX W 97TH ST</c:v>
                </c:pt>
                <c:pt idx="32503">
                  <c:v>003XX W 98TH PL</c:v>
                </c:pt>
                <c:pt idx="32504">
                  <c:v>003XX W 99TH ST</c:v>
                </c:pt>
                <c:pt idx="32505">
                  <c:v>003XX W POLK ST</c:v>
                </c:pt>
                <c:pt idx="32506">
                  <c:v>003XX W ROOT ST</c:v>
                </c:pt>
                <c:pt idx="32507">
                  <c:v>003XX W SURF ST</c:v>
                </c:pt>
                <c:pt idx="32508">
                  <c:v>004XX E 25TH ST</c:v>
                </c:pt>
                <c:pt idx="32509">
                  <c:v>004XX E 29TH ST</c:v>
                </c:pt>
                <c:pt idx="32510">
                  <c:v>004XX E 30TH ST</c:v>
                </c:pt>
                <c:pt idx="32511">
                  <c:v>004XX E 31ST ST</c:v>
                </c:pt>
                <c:pt idx="32512">
                  <c:v>004XX E 32ND ST</c:v>
                </c:pt>
                <c:pt idx="32513">
                  <c:v>004XX E 33RD PL</c:v>
                </c:pt>
                <c:pt idx="32514">
                  <c:v>004XX E 34TH ST</c:v>
                </c:pt>
                <c:pt idx="32515">
                  <c:v>004XX E 42ND PL</c:v>
                </c:pt>
                <c:pt idx="32516">
                  <c:v>004XX E 43RD ST</c:v>
                </c:pt>
                <c:pt idx="32517">
                  <c:v>004XX E 45TH ST</c:v>
                </c:pt>
                <c:pt idx="32518">
                  <c:v>004XX E 46TH PL</c:v>
                </c:pt>
                <c:pt idx="32519">
                  <c:v>004XX E 47TH ST</c:v>
                </c:pt>
                <c:pt idx="32520">
                  <c:v>004XX E 48TH PL</c:v>
                </c:pt>
                <c:pt idx="32521">
                  <c:v>004XX E 49TH ST</c:v>
                </c:pt>
                <c:pt idx="32522">
                  <c:v>004XX E 50TH ST</c:v>
                </c:pt>
                <c:pt idx="32523">
                  <c:v>004XX E 51ST ST</c:v>
                </c:pt>
                <c:pt idx="32524">
                  <c:v>004XX E 63RD ST</c:v>
                </c:pt>
                <c:pt idx="32525">
                  <c:v>004XX E 65TH ST</c:v>
                </c:pt>
                <c:pt idx="32526">
                  <c:v>004XX E 69TH ST</c:v>
                </c:pt>
                <c:pt idx="32527">
                  <c:v>004XX E 70TH ST</c:v>
                </c:pt>
                <c:pt idx="32528">
                  <c:v>004XX E 71ST ST</c:v>
                </c:pt>
                <c:pt idx="32529">
                  <c:v>004XX E 72ND ST</c:v>
                </c:pt>
                <c:pt idx="32530">
                  <c:v>004XX E 74TH ST</c:v>
                </c:pt>
                <c:pt idx="32531">
                  <c:v>004XX E 76TH ST</c:v>
                </c:pt>
                <c:pt idx="32532">
                  <c:v>004XX E 78TH ST</c:v>
                </c:pt>
                <c:pt idx="32533">
                  <c:v>004XX E 83RD ST</c:v>
                </c:pt>
                <c:pt idx="32534">
                  <c:v>004XX E 85TH ST</c:v>
                </c:pt>
                <c:pt idx="32535">
                  <c:v>004XX E 87TH ST</c:v>
                </c:pt>
                <c:pt idx="32536">
                  <c:v>004XX E 88TH PL</c:v>
                </c:pt>
                <c:pt idx="32537">
                  <c:v>004XX E 89TH ST</c:v>
                </c:pt>
                <c:pt idx="32538">
                  <c:v>004XX E 90TH ST</c:v>
                </c:pt>
                <c:pt idx="32539">
                  <c:v>004XX E 91ST ST</c:v>
                </c:pt>
                <c:pt idx="32540">
                  <c:v>004XX E 92ND ST</c:v>
                </c:pt>
                <c:pt idx="32541">
                  <c:v>004XX E 94TH ST</c:v>
                </c:pt>
                <c:pt idx="32542">
                  <c:v>004XX E BEST DR</c:v>
                </c:pt>
                <c:pt idx="32543">
                  <c:v>004XX E ERIE ST</c:v>
                </c:pt>
                <c:pt idx="32544">
                  <c:v>004XX E OHIO ST</c:v>
                </c:pt>
                <c:pt idx="32545">
                  <c:v>004XX E POOL DR</c:v>
                </c:pt>
                <c:pt idx="32546">
                  <c:v>004XX N LONG AV</c:v>
                </c:pt>
                <c:pt idx="32547">
                  <c:v>004XX N PINE AV</c:v>
                </c:pt>
                <c:pt idx="32548">
                  <c:v>004XX N RUSH ST</c:v>
                </c:pt>
                <c:pt idx="32549">
                  <c:v>004XX N TROY ST</c:v>
                </c:pt>
                <c:pt idx="32550">
                  <c:v>004XX W 14TH ST</c:v>
                </c:pt>
                <c:pt idx="32551">
                  <c:v>004XX W 16TH ST</c:v>
                </c:pt>
                <c:pt idx="32552">
                  <c:v>004XX W 18TH ST</c:v>
                </c:pt>
                <c:pt idx="32553">
                  <c:v>004XX W 22ND PL</c:v>
                </c:pt>
                <c:pt idx="32554">
                  <c:v>004XX W 23RD ST</c:v>
                </c:pt>
                <c:pt idx="32555">
                  <c:v>004XX W 24TH PL</c:v>
                </c:pt>
                <c:pt idx="32556">
                  <c:v>004XX W 27TH ST</c:v>
                </c:pt>
                <c:pt idx="32557">
                  <c:v>004XX W 28TH PL</c:v>
                </c:pt>
                <c:pt idx="32558">
                  <c:v>004XX W 29TH ST</c:v>
                </c:pt>
                <c:pt idx="32559">
                  <c:v>004XX W 30TH ST</c:v>
                </c:pt>
                <c:pt idx="32560">
                  <c:v>004XX W 31ST ST</c:v>
                </c:pt>
                <c:pt idx="32561">
                  <c:v>004XX W 32ND ST</c:v>
                </c:pt>
                <c:pt idx="32562">
                  <c:v>004XX W 37TH PL</c:v>
                </c:pt>
                <c:pt idx="32563">
                  <c:v>004XX W 38TH ST</c:v>
                </c:pt>
                <c:pt idx="32564">
                  <c:v>004XX W 42ND PL</c:v>
                </c:pt>
                <c:pt idx="32565">
                  <c:v>004XX W 43RD ST</c:v>
                </c:pt>
                <c:pt idx="32566">
                  <c:v>004XX W 44TH PL</c:v>
                </c:pt>
                <c:pt idx="32567">
                  <c:v>004XX W 45TH ST</c:v>
                </c:pt>
                <c:pt idx="32568">
                  <c:v>004XX W 46TH PL</c:v>
                </c:pt>
                <c:pt idx="32569">
                  <c:v>004XX W 47TH ST</c:v>
                </c:pt>
                <c:pt idx="32570">
                  <c:v>004XX W 51ST ST</c:v>
                </c:pt>
                <c:pt idx="32571">
                  <c:v>004XX W 56TH ST</c:v>
                </c:pt>
                <c:pt idx="32572">
                  <c:v>004XX W 57TH PL</c:v>
                </c:pt>
                <c:pt idx="32573">
                  <c:v>004XX W 58TH ST</c:v>
                </c:pt>
                <c:pt idx="32574">
                  <c:v>004XX W 60TH PL</c:v>
                </c:pt>
                <c:pt idx="32575">
                  <c:v>004XX W 61ST PL</c:v>
                </c:pt>
                <c:pt idx="32576">
                  <c:v>004XX W 63RD ST</c:v>
                </c:pt>
                <c:pt idx="32577">
                  <c:v>004XX W 65TH ST</c:v>
                </c:pt>
                <c:pt idx="32578">
                  <c:v>004XX W 66TH PL</c:v>
                </c:pt>
                <c:pt idx="32579">
                  <c:v>004XX W 69TH ST</c:v>
                </c:pt>
                <c:pt idx="32580">
                  <c:v>004XX W 70TH ST</c:v>
                </c:pt>
                <c:pt idx="32581">
                  <c:v>004XX W 71ST ST</c:v>
                </c:pt>
                <c:pt idx="32582">
                  <c:v>004XX W 72ND ST</c:v>
                </c:pt>
                <c:pt idx="32583">
                  <c:v>004XX W 74TH ST</c:v>
                </c:pt>
                <c:pt idx="32584">
                  <c:v>004XX W 76TH ST</c:v>
                </c:pt>
                <c:pt idx="32585">
                  <c:v>004XX W 79TH PL</c:v>
                </c:pt>
                <c:pt idx="32586">
                  <c:v>004XX W 83RD ST</c:v>
                </c:pt>
                <c:pt idx="32587">
                  <c:v>004XX W 86TH PL</c:v>
                </c:pt>
                <c:pt idx="32588">
                  <c:v>004XX W 87TH ST</c:v>
                </c:pt>
                <c:pt idx="32589">
                  <c:v>004XX W 89TH ST</c:v>
                </c:pt>
                <c:pt idx="32590">
                  <c:v>004XX W 90TH ST</c:v>
                </c:pt>
                <c:pt idx="32591">
                  <c:v>004XX W 91ST ST</c:v>
                </c:pt>
                <c:pt idx="32592">
                  <c:v>004XX W 92ND ST</c:v>
                </c:pt>
                <c:pt idx="32593">
                  <c:v>004XX W 94TH ST</c:v>
                </c:pt>
                <c:pt idx="32594">
                  <c:v>004XX W 95TH PL</c:v>
                </c:pt>
                <c:pt idx="32595">
                  <c:v>004XX W 96TH ST</c:v>
                </c:pt>
                <c:pt idx="32596">
                  <c:v>004XX W 97TH PL</c:v>
                </c:pt>
                <c:pt idx="32597">
                  <c:v>004XX W 98TH ST</c:v>
                </c:pt>
                <c:pt idx="32598">
                  <c:v>004XX W 99TH PL</c:v>
                </c:pt>
                <c:pt idx="32599">
                  <c:v>004XX W ERIE ST</c:v>
                </c:pt>
                <c:pt idx="32600">
                  <c:v>004XX W LAKE ST</c:v>
                </c:pt>
                <c:pt idx="32601">
                  <c:v>004XX W OHIO ST</c:v>
                </c:pt>
                <c:pt idx="32602">
                  <c:v>005XX E 29TH PL</c:v>
                </c:pt>
                <c:pt idx="32603">
                  <c:v>005XX E 32ND PL</c:v>
                </c:pt>
                <c:pt idx="32604">
                  <c:v>005XX E 33RD ST</c:v>
                </c:pt>
                <c:pt idx="32605">
                  <c:v>005XX E 35TH ST</c:v>
                </c:pt>
                <c:pt idx="32606">
                  <c:v>005XX E 36TH PL</c:v>
                </c:pt>
                <c:pt idx="32607">
                  <c:v>005XX E 37TH ST</c:v>
                </c:pt>
                <c:pt idx="32608">
                  <c:v>005XX E 38TH PL</c:v>
                </c:pt>
                <c:pt idx="32609">
                  <c:v>005XX E 40TH ST</c:v>
                </c:pt>
                <c:pt idx="32610">
                  <c:v>005XX E 41ST ST</c:v>
                </c:pt>
                <c:pt idx="32611">
                  <c:v>005XX E 42ND ST</c:v>
                </c:pt>
                <c:pt idx="32612">
                  <c:v>005XX E 44TH ST</c:v>
                </c:pt>
                <c:pt idx="32613">
                  <c:v>005XX E 46TH ST</c:v>
                </c:pt>
                <c:pt idx="32614">
                  <c:v>005XX E 48TH ST</c:v>
                </c:pt>
                <c:pt idx="32615">
                  <c:v>005XX E 50TH PL</c:v>
                </c:pt>
                <c:pt idx="32616">
                  <c:v>005XX E 60TH ST</c:v>
                </c:pt>
                <c:pt idx="32617">
                  <c:v>005XX E 61ST ST</c:v>
                </c:pt>
                <c:pt idx="32618">
                  <c:v>005XX E 62ND ST</c:v>
                </c:pt>
                <c:pt idx="32619">
                  <c:v>005XX E 64TH ST</c:v>
                </c:pt>
                <c:pt idx="32620">
                  <c:v>005XX E 68TH ST</c:v>
                </c:pt>
                <c:pt idx="32621">
                  <c:v>005XX E 73RD ST</c:v>
                </c:pt>
                <c:pt idx="32622">
                  <c:v>005XX E 75TH ST</c:v>
                </c:pt>
                <c:pt idx="32623">
                  <c:v>005XX E 77TH ST</c:v>
                </c:pt>
                <c:pt idx="32624">
                  <c:v>005XX E 79TH ST</c:v>
                </c:pt>
                <c:pt idx="32625">
                  <c:v>005XX E 80TH ST</c:v>
                </c:pt>
                <c:pt idx="32626">
                  <c:v>005XX E 81ST ST</c:v>
                </c:pt>
                <c:pt idx="32627">
                  <c:v>005XX E 82ND ST</c:v>
                </c:pt>
                <c:pt idx="32628">
                  <c:v>005XX E 84TH ST</c:v>
                </c:pt>
                <c:pt idx="32629">
                  <c:v>005XX E 86TH ST</c:v>
                </c:pt>
                <c:pt idx="32630">
                  <c:v>005XX E 87TH PL</c:v>
                </c:pt>
                <c:pt idx="32631">
                  <c:v>005XX E 88TH ST</c:v>
                </c:pt>
                <c:pt idx="32632">
                  <c:v>005XX E 89TH PL</c:v>
                </c:pt>
                <c:pt idx="32633">
                  <c:v>005XX E 91ST PL</c:v>
                </c:pt>
                <c:pt idx="32634">
                  <c:v>005XX E 92ND PL</c:v>
                </c:pt>
                <c:pt idx="32635">
                  <c:v>005XX E 93RD ST</c:v>
                </c:pt>
                <c:pt idx="32636">
                  <c:v>005XX E 95TH ST</c:v>
                </c:pt>
                <c:pt idx="32637">
                  <c:v>005XX N WOOD ST</c:v>
                </c:pt>
                <c:pt idx="32638">
                  <c:v>005XX W 14TH PL</c:v>
                </c:pt>
                <c:pt idx="32639">
                  <c:v>005XX W 25TH PL</c:v>
                </c:pt>
                <c:pt idx="32640">
                  <c:v>005XX W 26TH ST</c:v>
                </c:pt>
                <c:pt idx="32641">
                  <c:v>005XX W 28TH ST</c:v>
                </c:pt>
                <c:pt idx="32642">
                  <c:v>005XX W 33RD ST</c:v>
                </c:pt>
                <c:pt idx="32643">
                  <c:v>005XX W 35TH ST</c:v>
                </c:pt>
                <c:pt idx="32644">
                  <c:v>005XX W 37TH ST</c:v>
                </c:pt>
                <c:pt idx="32645">
                  <c:v>005XX W 41ST ST</c:v>
                </c:pt>
                <c:pt idx="32646">
                  <c:v>005XX W 42ND ST</c:v>
                </c:pt>
                <c:pt idx="32647">
                  <c:v>005XX W 43RD PL</c:v>
                </c:pt>
                <c:pt idx="32648">
                  <c:v>005XX W 44TH ST</c:v>
                </c:pt>
                <c:pt idx="32649">
                  <c:v>005XX W 45TH PL</c:v>
                </c:pt>
                <c:pt idx="32650">
                  <c:v>005XX W 46TH ST</c:v>
                </c:pt>
                <c:pt idx="32651">
                  <c:v>005XX W 48TH ST</c:v>
                </c:pt>
                <c:pt idx="32652">
                  <c:v>005XX W 54TH PL</c:v>
                </c:pt>
                <c:pt idx="32653">
                  <c:v>005XX W 56TH PL</c:v>
                </c:pt>
                <c:pt idx="32654">
                  <c:v>005XX W 57TH ST</c:v>
                </c:pt>
                <c:pt idx="32655">
                  <c:v>005XX W 58TH PL</c:v>
                </c:pt>
                <c:pt idx="32656">
                  <c:v>005XX W 59TH ST</c:v>
                </c:pt>
                <c:pt idx="32657">
                  <c:v>005XX W 60TH ST</c:v>
                </c:pt>
                <c:pt idx="32658">
                  <c:v>005XX W 61ST ST</c:v>
                </c:pt>
                <c:pt idx="32659">
                  <c:v>005XX W 62ND ST</c:v>
                </c:pt>
                <c:pt idx="32660">
                  <c:v>005XX W 63RD PL</c:v>
                </c:pt>
                <c:pt idx="32661">
                  <c:v>005XX W 64TH ST</c:v>
                </c:pt>
                <c:pt idx="32662">
                  <c:v>005XX W 65TH PL</c:v>
                </c:pt>
                <c:pt idx="32663">
                  <c:v>005XX W 66TH ST</c:v>
                </c:pt>
                <c:pt idx="32664">
                  <c:v>005XX W 68TH ST</c:v>
                </c:pt>
                <c:pt idx="32665">
                  <c:v>005XX W 75TH ST</c:v>
                </c:pt>
                <c:pt idx="32666">
                  <c:v>005XX W 77TH ST</c:v>
                </c:pt>
                <c:pt idx="32667">
                  <c:v>005XX W 79TH ST</c:v>
                </c:pt>
                <c:pt idx="32668">
                  <c:v>005XX W 80TH ST</c:v>
                </c:pt>
                <c:pt idx="32669">
                  <c:v>005XX W 81ST ST</c:v>
                </c:pt>
                <c:pt idx="32670">
                  <c:v>005XX W 82ND ST</c:v>
                </c:pt>
                <c:pt idx="32671">
                  <c:v>005XX W 83RD PL</c:v>
                </c:pt>
                <c:pt idx="32672">
                  <c:v>005XX W 84TH ST</c:v>
                </c:pt>
                <c:pt idx="32673">
                  <c:v>005XX W 86TH ST</c:v>
                </c:pt>
                <c:pt idx="32674">
                  <c:v>005XX W 88TH ST</c:v>
                </c:pt>
                <c:pt idx="32675">
                  <c:v>005XX W 93RD ST</c:v>
                </c:pt>
                <c:pt idx="32676">
                  <c:v>005XX W 95TH ST</c:v>
                </c:pt>
                <c:pt idx="32677">
                  <c:v>005XX W 97TH ST</c:v>
                </c:pt>
                <c:pt idx="32678">
                  <c:v>005XX W 98TH PL</c:v>
                </c:pt>
                <c:pt idx="32679">
                  <c:v>005XX W 99TH ST</c:v>
                </c:pt>
                <c:pt idx="32680">
                  <c:v>005XX W IOWA ST</c:v>
                </c:pt>
                <c:pt idx="32681">
                  <c:v>005XX W POLK ST</c:v>
                </c:pt>
                <c:pt idx="32682">
                  <c:v>005XX W ROOT ST</c:v>
                </c:pt>
                <c:pt idx="32683">
                  <c:v>005XX W SURF ST</c:v>
                </c:pt>
                <c:pt idx="32684">
                  <c:v>006XX E 32ND ST</c:v>
                </c:pt>
                <c:pt idx="32685">
                  <c:v>006XX E 33RD PL</c:v>
                </c:pt>
                <c:pt idx="32686">
                  <c:v>006XX E 37TH PL</c:v>
                </c:pt>
                <c:pt idx="32687">
                  <c:v>006XX E 38TH ST</c:v>
                </c:pt>
                <c:pt idx="32688">
                  <c:v>006XX E 43RD ST</c:v>
                </c:pt>
                <c:pt idx="32689">
                  <c:v>006XX E 45TH ST</c:v>
                </c:pt>
                <c:pt idx="32690">
                  <c:v>006XX E 47TH ST</c:v>
                </c:pt>
                <c:pt idx="32691">
                  <c:v>006XX E 49TH ST</c:v>
                </c:pt>
                <c:pt idx="32692">
                  <c:v>006XX E 50TH ST</c:v>
                </c:pt>
                <c:pt idx="32693">
                  <c:v>006XX E 51ST ST</c:v>
                </c:pt>
                <c:pt idx="32694">
                  <c:v>006XX E 63RD ST</c:v>
                </c:pt>
                <c:pt idx="32695">
                  <c:v>006XX E 65TH ST</c:v>
                </c:pt>
                <c:pt idx="32696">
                  <c:v>006XX E 67TH ST</c:v>
                </c:pt>
                <c:pt idx="32697">
                  <c:v>006XX E 69TH ST</c:v>
                </c:pt>
                <c:pt idx="32698">
                  <c:v>006XX E 71ST ST</c:v>
                </c:pt>
                <c:pt idx="32699">
                  <c:v>006XX E 72ND ST</c:v>
                </c:pt>
                <c:pt idx="32700">
                  <c:v>006XX E 74TH ST</c:v>
                </c:pt>
                <c:pt idx="32701">
                  <c:v>006XX E 76TH ST</c:v>
                </c:pt>
                <c:pt idx="32702">
                  <c:v>006XX E 78TH ST</c:v>
                </c:pt>
                <c:pt idx="32703">
                  <c:v>006XX E 83RD ST</c:v>
                </c:pt>
                <c:pt idx="32704">
                  <c:v>006XX E 85TH ST</c:v>
                </c:pt>
                <c:pt idx="32705">
                  <c:v>006XX E 87TH ST</c:v>
                </c:pt>
                <c:pt idx="32706">
                  <c:v>006XX E 88TH PL</c:v>
                </c:pt>
                <c:pt idx="32707">
                  <c:v>006XX E 89TH ST</c:v>
                </c:pt>
                <c:pt idx="32708">
                  <c:v>006XX E 90TH ST</c:v>
                </c:pt>
                <c:pt idx="32709">
                  <c:v>006XX E 91ST ST</c:v>
                </c:pt>
                <c:pt idx="32710">
                  <c:v>006XX E 92ND ST</c:v>
                </c:pt>
                <c:pt idx="32711">
                  <c:v>006XX E 99TH PL</c:v>
                </c:pt>
                <c:pt idx="32712">
                  <c:v>006XX E BEST DR</c:v>
                </c:pt>
                <c:pt idx="32713">
                  <c:v>006XX E OHIO ST</c:v>
                </c:pt>
                <c:pt idx="32714">
                  <c:v>006XX N LONG AV</c:v>
                </c:pt>
                <c:pt idx="32715">
                  <c:v>006XX N PINE AV</c:v>
                </c:pt>
                <c:pt idx="32716">
                  <c:v>006XX N RUSH ST</c:v>
                </c:pt>
                <c:pt idx="32717">
                  <c:v>006XX N TROY ST</c:v>
                </c:pt>
                <c:pt idx="32718">
                  <c:v>006XX S WOOD ST</c:v>
                </c:pt>
                <c:pt idx="32719">
                  <c:v>006XX W 15TH PL</c:v>
                </c:pt>
                <c:pt idx="32720">
                  <c:v>006XX W 16TH ST</c:v>
                </c:pt>
                <c:pt idx="32721">
                  <c:v>006XX W 18TH ST</c:v>
                </c:pt>
                <c:pt idx="32722">
                  <c:v>006XX W 24TH PL</c:v>
                </c:pt>
                <c:pt idx="32723">
                  <c:v>006XX W 29TH ST</c:v>
                </c:pt>
                <c:pt idx="32724">
                  <c:v>006XX W 30TH ST</c:v>
                </c:pt>
                <c:pt idx="32725">
                  <c:v>006XX W 31ST ST</c:v>
                </c:pt>
                <c:pt idx="32726">
                  <c:v>006XX W 32ND ST</c:v>
                </c:pt>
                <c:pt idx="32727">
                  <c:v>006XX W 36TH ST</c:v>
                </c:pt>
                <c:pt idx="32728">
                  <c:v>006XX W 38TH ST</c:v>
                </c:pt>
                <c:pt idx="32729">
                  <c:v>006XX W 43RD ST</c:v>
                </c:pt>
                <c:pt idx="32730">
                  <c:v>006XX W 45TH ST</c:v>
                </c:pt>
                <c:pt idx="32731">
                  <c:v>006XX W 46TH PL</c:v>
                </c:pt>
                <c:pt idx="32732">
                  <c:v>006XX W 47TH ST</c:v>
                </c:pt>
                <c:pt idx="32733">
                  <c:v>006XX W 48TH PL</c:v>
                </c:pt>
                <c:pt idx="32734">
                  <c:v>006XX W 49TH ST</c:v>
                </c:pt>
                <c:pt idx="32735">
                  <c:v>006XX W 51ST ST</c:v>
                </c:pt>
                <c:pt idx="32736">
                  <c:v>006XX W 52ND ST</c:v>
                </c:pt>
                <c:pt idx="32737">
                  <c:v>006XX W 54TH ST</c:v>
                </c:pt>
                <c:pt idx="32738">
                  <c:v>006XX W 56TH ST</c:v>
                </c:pt>
                <c:pt idx="32739">
                  <c:v>006XX W 58TH ST</c:v>
                </c:pt>
                <c:pt idx="32740">
                  <c:v>006XX W 61ST PL</c:v>
                </c:pt>
                <c:pt idx="32741">
                  <c:v>006XX W 63RD ST</c:v>
                </c:pt>
                <c:pt idx="32742">
                  <c:v>006XX W 65TH ST</c:v>
                </c:pt>
                <c:pt idx="32743">
                  <c:v>006XX W 69TH ST</c:v>
                </c:pt>
                <c:pt idx="32744">
                  <c:v>006XX W 70TH ST</c:v>
                </c:pt>
                <c:pt idx="32745">
                  <c:v>006XX W 71ST ST</c:v>
                </c:pt>
                <c:pt idx="32746">
                  <c:v>006XX W 72ND ST</c:v>
                </c:pt>
                <c:pt idx="32747">
                  <c:v>006XX W 74TH ST</c:v>
                </c:pt>
                <c:pt idx="32748">
                  <c:v>006XX W 76TH ST</c:v>
                </c:pt>
                <c:pt idx="32749">
                  <c:v>006XX W 78TH ST</c:v>
                </c:pt>
                <c:pt idx="32750">
                  <c:v>006XX W 81ST PL</c:v>
                </c:pt>
                <c:pt idx="32751">
                  <c:v>006XX W 83RD ST</c:v>
                </c:pt>
                <c:pt idx="32752">
                  <c:v>006XX W 85TH ST</c:v>
                </c:pt>
                <c:pt idx="32753">
                  <c:v>006XX W 87TH ST</c:v>
                </c:pt>
                <c:pt idx="32754">
                  <c:v>006XX W 89TH ST</c:v>
                </c:pt>
                <c:pt idx="32755">
                  <c:v>006XX W 90TH ST</c:v>
                </c:pt>
                <c:pt idx="32756">
                  <c:v>006XX W 91ST ST</c:v>
                </c:pt>
                <c:pt idx="32757">
                  <c:v>006XX W 94TH ST</c:v>
                </c:pt>
                <c:pt idx="32758">
                  <c:v>006XX W 96TH ST</c:v>
                </c:pt>
                <c:pt idx="32759">
                  <c:v>006XX W 98TH ST</c:v>
                </c:pt>
                <c:pt idx="32760">
                  <c:v>006XX W ERIE ST</c:v>
                </c:pt>
                <c:pt idx="32761">
                  <c:v>006XX W LAKE ST</c:v>
                </c:pt>
                <c:pt idx="32762">
                  <c:v>006XX W OHIO ST</c:v>
                </c:pt>
                <c:pt idx="32763">
                  <c:v>006XX W WEED ST</c:v>
                </c:pt>
                <c:pt idx="32764">
                  <c:v>007XX E 31ST DR</c:v>
                </c:pt>
                <c:pt idx="32765">
                  <c:v>007XX E 35TH ST</c:v>
                </c:pt>
                <c:pt idx="32766">
                  <c:v>007XX E 37TH ST</c:v>
                </c:pt>
                <c:pt idx="32767">
                  <c:v>007XX E 38TH PL</c:v>
                </c:pt>
                <c:pt idx="32768">
                  <c:v>007XX E 40TH ST</c:v>
                </c:pt>
                <c:pt idx="32769">
                  <c:v>007XX E 41ST ST</c:v>
                </c:pt>
                <c:pt idx="32770">
                  <c:v>007XX E 42ND ST</c:v>
                </c:pt>
                <c:pt idx="32771">
                  <c:v>007XX E 44TH ST</c:v>
                </c:pt>
                <c:pt idx="32772">
                  <c:v>007XX E 46TH ST</c:v>
                </c:pt>
                <c:pt idx="32773">
                  <c:v>007XX E 48TH ST</c:v>
                </c:pt>
                <c:pt idx="32774">
                  <c:v>007XX E 50TH PL</c:v>
                </c:pt>
                <c:pt idx="32775">
                  <c:v>007XX E 60TH ST</c:v>
                </c:pt>
                <c:pt idx="32776">
                  <c:v>007XX E 61ST ST</c:v>
                </c:pt>
                <c:pt idx="32777">
                  <c:v>007XX E 62ND ST</c:v>
                </c:pt>
                <c:pt idx="32778">
                  <c:v>007XX E 64TH ST</c:v>
                </c:pt>
                <c:pt idx="32779">
                  <c:v>007XX E 68TH ST</c:v>
                </c:pt>
                <c:pt idx="32780">
                  <c:v>007XX E 69TH PL</c:v>
                </c:pt>
                <c:pt idx="32781">
                  <c:v>007XX E 73RD ST</c:v>
                </c:pt>
                <c:pt idx="32782">
                  <c:v>007XX E 75TH ST</c:v>
                </c:pt>
                <c:pt idx="32783">
                  <c:v>007XX E 77TH ST</c:v>
                </c:pt>
                <c:pt idx="32784">
                  <c:v>007XX E 79TH ST</c:v>
                </c:pt>
                <c:pt idx="32785">
                  <c:v>007XX E 80TH ST</c:v>
                </c:pt>
                <c:pt idx="32786">
                  <c:v>007XX E 81ST ST</c:v>
                </c:pt>
                <c:pt idx="32787">
                  <c:v>007XX E 82ND ST</c:v>
                </c:pt>
                <c:pt idx="32788">
                  <c:v>007XX E 83RD PL</c:v>
                </c:pt>
                <c:pt idx="32789">
                  <c:v>007XX E 84TH ST</c:v>
                </c:pt>
                <c:pt idx="32790">
                  <c:v>007XX E 87TH PL</c:v>
                </c:pt>
                <c:pt idx="32791">
                  <c:v>007XX E 88TH ST</c:v>
                </c:pt>
                <c:pt idx="32792">
                  <c:v>007XX E 89TH PL</c:v>
                </c:pt>
                <c:pt idx="32793">
                  <c:v>007XX E 90TH PL</c:v>
                </c:pt>
                <c:pt idx="32794">
                  <c:v>007XX E 91ST PL</c:v>
                </c:pt>
                <c:pt idx="32795">
                  <c:v>007XX E 92ND PL</c:v>
                </c:pt>
                <c:pt idx="32796">
                  <c:v>007XX E 93RD ST</c:v>
                </c:pt>
                <c:pt idx="32797">
                  <c:v>007XX E 95TH ST</c:v>
                </c:pt>
                <c:pt idx="32798">
                  <c:v>007XX N WOOD ST</c:v>
                </c:pt>
                <c:pt idx="32799">
                  <c:v>007XX W 13TH ST</c:v>
                </c:pt>
                <c:pt idx="32800">
                  <c:v>007XX W 14TH PL</c:v>
                </c:pt>
                <c:pt idx="32801">
                  <c:v>007XX W 15TH ST</c:v>
                </c:pt>
                <c:pt idx="32802">
                  <c:v>007XX W 17TH ST</c:v>
                </c:pt>
                <c:pt idx="32803">
                  <c:v>007XX W 19TH ST</c:v>
                </c:pt>
                <c:pt idx="32804">
                  <c:v>007XX W 21ST ST</c:v>
                </c:pt>
                <c:pt idx="32805">
                  <c:v>007XX W 25TH PL</c:v>
                </c:pt>
                <c:pt idx="32806">
                  <c:v>007XX W 26TH ST</c:v>
                </c:pt>
                <c:pt idx="32807">
                  <c:v>007XX W 28TH ST</c:v>
                </c:pt>
                <c:pt idx="32808">
                  <c:v>007XX W 33RD ST</c:v>
                </c:pt>
                <c:pt idx="32809">
                  <c:v>007XX W 35TH ST</c:v>
                </c:pt>
                <c:pt idx="32810">
                  <c:v>007XX W 37TH ST</c:v>
                </c:pt>
                <c:pt idx="32811">
                  <c:v>007XX W 41ST ST</c:v>
                </c:pt>
                <c:pt idx="32812">
                  <c:v>007XX W 42ND ST</c:v>
                </c:pt>
                <c:pt idx="32813">
                  <c:v>007XX W 43RD PL</c:v>
                </c:pt>
                <c:pt idx="32814">
                  <c:v>007XX W 46TH ST</c:v>
                </c:pt>
                <c:pt idx="32815">
                  <c:v>007XX W 47TH PL</c:v>
                </c:pt>
                <c:pt idx="32816">
                  <c:v>007XX W 48TH ST</c:v>
                </c:pt>
                <c:pt idx="32817">
                  <c:v>007XX W 49TH PL</c:v>
                </c:pt>
                <c:pt idx="32818">
                  <c:v>007XX W 50TH PL</c:v>
                </c:pt>
                <c:pt idx="32819">
                  <c:v>007XX W 53RD ST</c:v>
                </c:pt>
                <c:pt idx="32820">
                  <c:v>007XX W 54TH PL</c:v>
                </c:pt>
                <c:pt idx="32821">
                  <c:v>007XX W 57TH ST</c:v>
                </c:pt>
                <c:pt idx="32822">
                  <c:v>007XX W 59TH ST</c:v>
                </c:pt>
                <c:pt idx="32823">
                  <c:v>007XX W 60TH ST</c:v>
                </c:pt>
                <c:pt idx="32824">
                  <c:v>007XX W 61ST ST</c:v>
                </c:pt>
                <c:pt idx="32825">
                  <c:v>007XX W 64TH ST</c:v>
                </c:pt>
                <c:pt idx="32826">
                  <c:v>007XX W 66TH ST</c:v>
                </c:pt>
                <c:pt idx="32827">
                  <c:v>007XX W 68TH ST</c:v>
                </c:pt>
                <c:pt idx="32828">
                  <c:v>007XX W 73RD ST</c:v>
                </c:pt>
                <c:pt idx="32829">
                  <c:v>007XX W 77TH ST</c:v>
                </c:pt>
                <c:pt idx="32830">
                  <c:v>007XX W 79TH ST</c:v>
                </c:pt>
                <c:pt idx="32831">
                  <c:v>007XX W 80TH ST</c:v>
                </c:pt>
                <c:pt idx="32832">
                  <c:v>007XX W 81ST ST</c:v>
                </c:pt>
                <c:pt idx="32833">
                  <c:v>007XX W 82ND ST</c:v>
                </c:pt>
                <c:pt idx="32834">
                  <c:v>007XX W 88TH ST</c:v>
                </c:pt>
                <c:pt idx="32835">
                  <c:v>007XX W 93RD ST</c:v>
                </c:pt>
                <c:pt idx="32836">
                  <c:v>007XX W 95TH ST</c:v>
                </c:pt>
                <c:pt idx="32837">
                  <c:v>007XX W 97TH ST</c:v>
                </c:pt>
                <c:pt idx="32838">
                  <c:v>007XX W 98TH PL</c:v>
                </c:pt>
                <c:pt idx="32839">
                  <c:v>007XX W 99TH ST</c:v>
                </c:pt>
                <c:pt idx="32840">
                  <c:v>007XX W POLK ST</c:v>
                </c:pt>
                <c:pt idx="32841">
                  <c:v>007XX W ROOT ST</c:v>
                </c:pt>
                <c:pt idx="32842">
                  <c:v>008XX E 38TH ST</c:v>
                </c:pt>
                <c:pt idx="32843">
                  <c:v>008XX E 42ND PL</c:v>
                </c:pt>
                <c:pt idx="32844">
                  <c:v>008XX E 43RD ST</c:v>
                </c:pt>
                <c:pt idx="32845">
                  <c:v>008XX E 45TH ST</c:v>
                </c:pt>
                <c:pt idx="32846">
                  <c:v>008XX E 47TH ST</c:v>
                </c:pt>
                <c:pt idx="32847">
                  <c:v>008XX E 49TH ST</c:v>
                </c:pt>
                <c:pt idx="32848">
                  <c:v>008XX E 50TH ST</c:v>
                </c:pt>
                <c:pt idx="32849">
                  <c:v>008XX E 52ND ST</c:v>
                </c:pt>
                <c:pt idx="32850">
                  <c:v>008XX E 54TH ST</c:v>
                </c:pt>
                <c:pt idx="32851">
                  <c:v>008XX E 56TH ST</c:v>
                </c:pt>
                <c:pt idx="32852">
                  <c:v>008XX E 58TH ST</c:v>
                </c:pt>
                <c:pt idx="32853">
                  <c:v>008XX E 63RD ST</c:v>
                </c:pt>
                <c:pt idx="32854">
                  <c:v>008XX E 64TH PL</c:v>
                </c:pt>
                <c:pt idx="32855">
                  <c:v>008XX E 65TH ST</c:v>
                </c:pt>
                <c:pt idx="32856">
                  <c:v>008XX E 67TH ST</c:v>
                </c:pt>
                <c:pt idx="32857">
                  <c:v>008XX E 71ST ST</c:v>
                </c:pt>
                <c:pt idx="32858">
                  <c:v>008XX E 74TH ST</c:v>
                </c:pt>
                <c:pt idx="32859">
                  <c:v>008XX E 76TH ST</c:v>
                </c:pt>
                <c:pt idx="32860">
                  <c:v>008XX E 78TH ST</c:v>
                </c:pt>
                <c:pt idx="32861">
                  <c:v>008XX E 83RD ST</c:v>
                </c:pt>
                <c:pt idx="32862">
                  <c:v>008XX E 85TH ST</c:v>
                </c:pt>
                <c:pt idx="32863">
                  <c:v>008XX E 87TH ST</c:v>
                </c:pt>
                <c:pt idx="32864">
                  <c:v>008XX E 88TH PL</c:v>
                </c:pt>
                <c:pt idx="32865">
                  <c:v>008XX E 89TH ST</c:v>
                </c:pt>
                <c:pt idx="32866">
                  <c:v>008XX E 90TH ST</c:v>
                </c:pt>
                <c:pt idx="32867">
                  <c:v>008XX E 91ST ST</c:v>
                </c:pt>
                <c:pt idx="32868">
                  <c:v>008XX E 92ND ST</c:v>
                </c:pt>
                <c:pt idx="32869">
                  <c:v>008XX E 98TH ST</c:v>
                </c:pt>
                <c:pt idx="32870">
                  <c:v>008XX E OHIO ST</c:v>
                </c:pt>
                <c:pt idx="32871">
                  <c:v>008XX N LONG AV</c:v>
                </c:pt>
                <c:pt idx="32872">
                  <c:v>008XX N PINE AV</c:v>
                </c:pt>
                <c:pt idx="32873">
                  <c:v>008XX N RUSH ST</c:v>
                </c:pt>
                <c:pt idx="32874">
                  <c:v>008XX N TROY ST</c:v>
                </c:pt>
                <c:pt idx="32875">
                  <c:v>008XX S BELL AV</c:v>
                </c:pt>
                <c:pt idx="32876">
                  <c:v>008XX S PARK TR</c:v>
                </c:pt>
                <c:pt idx="32877">
                  <c:v>008XX S WOOD ST</c:v>
                </c:pt>
                <c:pt idx="32878">
                  <c:v>008XX W 15TH PL</c:v>
                </c:pt>
                <c:pt idx="32879">
                  <c:v>008XX W 16TH ST</c:v>
                </c:pt>
                <c:pt idx="32880">
                  <c:v>008XX W 18TH ST</c:v>
                </c:pt>
                <c:pt idx="32881">
                  <c:v>008XX W 23RD ST</c:v>
                </c:pt>
                <c:pt idx="32882">
                  <c:v>008XX W 26TH PL</c:v>
                </c:pt>
                <c:pt idx="32883">
                  <c:v>008XX W 27TH ST</c:v>
                </c:pt>
                <c:pt idx="32884">
                  <c:v>008XX W 29TH ST</c:v>
                </c:pt>
                <c:pt idx="32885">
                  <c:v>008XX W 31ST ST</c:v>
                </c:pt>
                <c:pt idx="32886">
                  <c:v>008XX W 32ND ST</c:v>
                </c:pt>
                <c:pt idx="32887">
                  <c:v>008XX W 33RD PL</c:v>
                </c:pt>
                <c:pt idx="32888">
                  <c:v>008XX W 34TH ST</c:v>
                </c:pt>
                <c:pt idx="32889">
                  <c:v>008XX W 35TH PL</c:v>
                </c:pt>
                <c:pt idx="32890">
                  <c:v>008XX W 36TH ST</c:v>
                </c:pt>
                <c:pt idx="32891">
                  <c:v>008XX W 37TH PL</c:v>
                </c:pt>
                <c:pt idx="32892">
                  <c:v>008XX W 38TH ST</c:v>
                </c:pt>
                <c:pt idx="32893">
                  <c:v>008XX W 45TH ST</c:v>
                </c:pt>
                <c:pt idx="32894">
                  <c:v>008XX W 47TH ST</c:v>
                </c:pt>
                <c:pt idx="32895">
                  <c:v>008XX W 50TH ST</c:v>
                </c:pt>
                <c:pt idx="32896">
                  <c:v>008XX W 51ST ST</c:v>
                </c:pt>
                <c:pt idx="32897">
                  <c:v>008XX W 52ND ST</c:v>
                </c:pt>
                <c:pt idx="32898">
                  <c:v>008XX W 53RD PL</c:v>
                </c:pt>
                <c:pt idx="32899">
                  <c:v>008XX W 54TH ST</c:v>
                </c:pt>
                <c:pt idx="32900">
                  <c:v>008XX W 56TH ST</c:v>
                </c:pt>
                <c:pt idx="32901">
                  <c:v>008XX W 58TH ST</c:v>
                </c:pt>
                <c:pt idx="32902">
                  <c:v>008XX W 63 PKWY</c:v>
                </c:pt>
                <c:pt idx="32903">
                  <c:v>008XX W 63RD ST</c:v>
                </c:pt>
                <c:pt idx="32904">
                  <c:v>008XX W 65TH ST</c:v>
                </c:pt>
                <c:pt idx="32905">
                  <c:v>008XX W 69TH ST</c:v>
                </c:pt>
                <c:pt idx="32906">
                  <c:v>008XX W 70TH ST</c:v>
                </c:pt>
                <c:pt idx="32907">
                  <c:v>008XX W 71ST ST</c:v>
                </c:pt>
                <c:pt idx="32908">
                  <c:v>008XX W 72ND ST</c:v>
                </c:pt>
                <c:pt idx="32909">
                  <c:v>008XX W 74TH ST</c:v>
                </c:pt>
                <c:pt idx="32910">
                  <c:v>008XX W 76TH ST</c:v>
                </c:pt>
                <c:pt idx="32911">
                  <c:v>008XX W 78TH ST</c:v>
                </c:pt>
                <c:pt idx="32912">
                  <c:v>008XX W 83RD ST</c:v>
                </c:pt>
                <c:pt idx="32913">
                  <c:v>008XX W 85TH ST</c:v>
                </c:pt>
                <c:pt idx="32914">
                  <c:v>008XX W 86TH PL</c:v>
                </c:pt>
                <c:pt idx="32915">
                  <c:v>008XX W 87TH ST</c:v>
                </c:pt>
                <c:pt idx="32916">
                  <c:v>008XX W 89TH ST</c:v>
                </c:pt>
                <c:pt idx="32917">
                  <c:v>008XX W 90TH ST</c:v>
                </c:pt>
                <c:pt idx="32918">
                  <c:v>008XX W 91ST ST</c:v>
                </c:pt>
                <c:pt idx="32919">
                  <c:v>008XX W 92ND ST</c:v>
                </c:pt>
                <c:pt idx="32920">
                  <c:v>008XX W 94TH ST</c:v>
                </c:pt>
                <c:pt idx="32921">
                  <c:v>008XX W 96TH ST</c:v>
                </c:pt>
                <c:pt idx="32922">
                  <c:v>008XX W 98TH ST</c:v>
                </c:pt>
                <c:pt idx="32923">
                  <c:v>008XX W ERIE ST</c:v>
                </c:pt>
                <c:pt idx="32924">
                  <c:v>008XX W LAKE ST</c:v>
                </c:pt>
                <c:pt idx="32925">
                  <c:v>008XX W LILL AV</c:v>
                </c:pt>
                <c:pt idx="32926">
                  <c:v>008XX W OHIO ST</c:v>
                </c:pt>
                <c:pt idx="32927">
                  <c:v>008XX W WEED ST</c:v>
                </c:pt>
                <c:pt idx="32928">
                  <c:v>009XX E 40TH ST</c:v>
                </c:pt>
                <c:pt idx="32929">
                  <c:v>009XX E 41ST ST</c:v>
                </c:pt>
                <c:pt idx="32930">
                  <c:v>009XX E 44TH ST</c:v>
                </c:pt>
                <c:pt idx="32931">
                  <c:v>009XX E 46TH ST</c:v>
                </c:pt>
                <c:pt idx="32932">
                  <c:v>009XX E 48TH ST</c:v>
                </c:pt>
                <c:pt idx="32933">
                  <c:v>009XX E 53RD ST</c:v>
                </c:pt>
                <c:pt idx="32934">
                  <c:v>009XX E 54TH PL</c:v>
                </c:pt>
                <c:pt idx="32935">
                  <c:v>009XX E 55TH ST</c:v>
                </c:pt>
                <c:pt idx="32936">
                  <c:v>009XX E 57TH ST</c:v>
                </c:pt>
                <c:pt idx="32937">
                  <c:v>009XX E 59TH ST</c:v>
                </c:pt>
                <c:pt idx="32938">
                  <c:v>009XX E 60TH ST</c:v>
                </c:pt>
                <c:pt idx="32939">
                  <c:v>009XX E 61ST ST</c:v>
                </c:pt>
                <c:pt idx="32940">
                  <c:v>009XX E 62ND ST</c:v>
                </c:pt>
                <c:pt idx="32941">
                  <c:v>009XX E 64TH ST</c:v>
                </c:pt>
                <c:pt idx="32942">
                  <c:v>009XX E 73RD ST</c:v>
                </c:pt>
                <c:pt idx="32943">
                  <c:v>009XX E 75TH ST</c:v>
                </c:pt>
                <c:pt idx="32944">
                  <c:v>009XX E 77TH ST</c:v>
                </c:pt>
                <c:pt idx="32945">
                  <c:v>009XX E 79TH ST</c:v>
                </c:pt>
                <c:pt idx="32946">
                  <c:v>009XX E 80TH ST</c:v>
                </c:pt>
                <c:pt idx="32947">
                  <c:v>009XX E 81ST ST</c:v>
                </c:pt>
                <c:pt idx="32948">
                  <c:v>009XX E 82ND ST</c:v>
                </c:pt>
                <c:pt idx="32949">
                  <c:v>009XX E 84TH ST</c:v>
                </c:pt>
                <c:pt idx="32950">
                  <c:v>009XX E 86TH ST</c:v>
                </c:pt>
                <c:pt idx="32951">
                  <c:v>009XX E 91ST PL</c:v>
                </c:pt>
                <c:pt idx="32952">
                  <c:v>009XX E 92ND PL</c:v>
                </c:pt>
                <c:pt idx="32953">
                  <c:v>009XX E 93RD ST</c:v>
                </c:pt>
                <c:pt idx="32954">
                  <c:v>009XX E 95TH ST</c:v>
                </c:pt>
                <c:pt idx="32955">
                  <c:v>009XX E 99TH ST</c:v>
                </c:pt>
                <c:pt idx="32956">
                  <c:v>009XX N HOWE ST</c:v>
                </c:pt>
                <c:pt idx="32957">
                  <c:v>009XX N WOOD ST</c:v>
                </c:pt>
                <c:pt idx="32958">
                  <c:v>009XX W 14TH PL</c:v>
                </c:pt>
                <c:pt idx="32959">
                  <c:v>009XX W 18TH PL</c:v>
                </c:pt>
                <c:pt idx="32960">
                  <c:v>009XX W 19TH ST</c:v>
                </c:pt>
                <c:pt idx="32961">
                  <c:v>009XX W 21ST ST</c:v>
                </c:pt>
                <c:pt idx="32962">
                  <c:v>009XX W 31ST PL</c:v>
                </c:pt>
                <c:pt idx="32963">
                  <c:v>009XX W 32ND PL</c:v>
                </c:pt>
                <c:pt idx="32964">
                  <c:v>009XX W 33RD ST</c:v>
                </c:pt>
                <c:pt idx="32965">
                  <c:v>009XX W 34TH PL</c:v>
                </c:pt>
                <c:pt idx="32966">
                  <c:v>009XX W 35TH ST</c:v>
                </c:pt>
                <c:pt idx="32967">
                  <c:v>009XX W 37TH ST</c:v>
                </c:pt>
                <c:pt idx="32968">
                  <c:v>009XX W 38TH PL</c:v>
                </c:pt>
                <c:pt idx="32969">
                  <c:v>009XX W 40TH ST</c:v>
                </c:pt>
                <c:pt idx="32970">
                  <c:v>009XX W 49TH PL</c:v>
                </c:pt>
                <c:pt idx="32971">
                  <c:v>009XX W 50TH PL</c:v>
                </c:pt>
                <c:pt idx="32972">
                  <c:v>009XX W 51ST PL</c:v>
                </c:pt>
                <c:pt idx="32973">
                  <c:v>009XX W 53RD ST</c:v>
                </c:pt>
                <c:pt idx="32974">
                  <c:v>009XX W 54TH PL</c:v>
                </c:pt>
                <c:pt idx="32975">
                  <c:v>009XX W 57TH ST</c:v>
                </c:pt>
                <c:pt idx="32976">
                  <c:v>009XX W 59TH ST</c:v>
                </c:pt>
                <c:pt idx="32977">
                  <c:v>009XX W 60TH ST</c:v>
                </c:pt>
                <c:pt idx="32978">
                  <c:v>009XX W 61ST ST</c:v>
                </c:pt>
                <c:pt idx="32979">
                  <c:v>009XX W 62ND ST</c:v>
                </c:pt>
                <c:pt idx="32980">
                  <c:v>009XX W 64TH ST</c:v>
                </c:pt>
                <c:pt idx="32981">
                  <c:v>009XX W 66TH ST</c:v>
                </c:pt>
                <c:pt idx="32982">
                  <c:v>009XX W 68TH ST</c:v>
                </c:pt>
                <c:pt idx="32983">
                  <c:v>009XX W 73RD ST</c:v>
                </c:pt>
                <c:pt idx="32984">
                  <c:v>009XX W 75TH ST</c:v>
                </c:pt>
                <c:pt idx="32985">
                  <c:v>009XX W 77TH ST</c:v>
                </c:pt>
                <c:pt idx="32986">
                  <c:v>009XX W 79TH ST</c:v>
                </c:pt>
                <c:pt idx="32987">
                  <c:v>009XX W 80TH ST</c:v>
                </c:pt>
                <c:pt idx="32988">
                  <c:v>009XX W 81ST ST</c:v>
                </c:pt>
                <c:pt idx="32989">
                  <c:v>009XX W 82ND ST</c:v>
                </c:pt>
                <c:pt idx="32990">
                  <c:v>009XX W 84TH ST</c:v>
                </c:pt>
                <c:pt idx="32991">
                  <c:v>009XX W 86TH ST</c:v>
                </c:pt>
                <c:pt idx="32992">
                  <c:v>009XX W 88TH ST</c:v>
                </c:pt>
                <c:pt idx="32993">
                  <c:v>009XX W 95TH ST</c:v>
                </c:pt>
                <c:pt idx="32994">
                  <c:v>009XX W 97TH ST</c:v>
                </c:pt>
                <c:pt idx="32995">
                  <c:v>009XX W 98TH PL</c:v>
                </c:pt>
                <c:pt idx="32996">
                  <c:v>009XX W 99TH ST</c:v>
                </c:pt>
                <c:pt idx="32997">
                  <c:v>010XX E 41ST ST</c:v>
                </c:pt>
                <c:pt idx="32998">
                  <c:v>010XX E 44TH ST</c:v>
                </c:pt>
                <c:pt idx="32999">
                  <c:v>010XX E 46TH ST</c:v>
                </c:pt>
                <c:pt idx="33000">
                  <c:v>010XX E 48TH ST</c:v>
                </c:pt>
                <c:pt idx="33001">
                  <c:v>010XX E 53RD ST</c:v>
                </c:pt>
                <c:pt idx="33002">
                  <c:v>010XX E 54TH PL</c:v>
                </c:pt>
                <c:pt idx="33003">
                  <c:v>010XX E 55TH ST</c:v>
                </c:pt>
                <c:pt idx="33004">
                  <c:v>010XX E 57TH ST</c:v>
                </c:pt>
                <c:pt idx="33005">
                  <c:v>010XX E 59TH ST</c:v>
                </c:pt>
                <c:pt idx="33006">
                  <c:v>010XX E 60TH ST</c:v>
                </c:pt>
                <c:pt idx="33007">
                  <c:v>010XX E 61ST ST</c:v>
                </c:pt>
                <c:pt idx="33008">
                  <c:v>010XX E 62ND ST</c:v>
                </c:pt>
                <c:pt idx="33009">
                  <c:v>010XX E 73RD ST</c:v>
                </c:pt>
                <c:pt idx="33010">
                  <c:v>010XX E 75TH ST</c:v>
                </c:pt>
                <c:pt idx="33011">
                  <c:v>010XX E 77TH ST</c:v>
                </c:pt>
                <c:pt idx="33012">
                  <c:v>010XX E 79TH ST</c:v>
                </c:pt>
                <c:pt idx="33013">
                  <c:v>010XX E 80TH ST</c:v>
                </c:pt>
                <c:pt idx="33014">
                  <c:v>010XX E 81ST ST</c:v>
                </c:pt>
                <c:pt idx="33015">
                  <c:v>010XX E 82ND ST</c:v>
                </c:pt>
                <c:pt idx="33016">
                  <c:v>010XX E 93RD ST</c:v>
                </c:pt>
                <c:pt idx="33017">
                  <c:v>010XX E 95TH ST</c:v>
                </c:pt>
                <c:pt idx="33018">
                  <c:v>010XX E 97TH ST</c:v>
                </c:pt>
                <c:pt idx="33019">
                  <c:v>010XX N WOOD ST</c:v>
                </c:pt>
                <c:pt idx="33020">
                  <c:v>010XX W 13TH ST</c:v>
                </c:pt>
                <c:pt idx="33021">
                  <c:v>010XX W 14TH PL</c:v>
                </c:pt>
                <c:pt idx="33022">
                  <c:v>010XX W 15TH ST</c:v>
                </c:pt>
                <c:pt idx="33023">
                  <c:v>010XX W 18TH PL</c:v>
                </c:pt>
                <c:pt idx="33024">
                  <c:v>010XX W 19TH ST</c:v>
                </c:pt>
                <c:pt idx="33025">
                  <c:v>010XX W 21ST ST</c:v>
                </c:pt>
                <c:pt idx="33026">
                  <c:v>010XX W 31ST PL</c:v>
                </c:pt>
                <c:pt idx="33027">
                  <c:v>010XX W 32ND PL</c:v>
                </c:pt>
                <c:pt idx="33028">
                  <c:v>010XX W 34TH PL</c:v>
                </c:pt>
                <c:pt idx="33029">
                  <c:v>010XX W 35TH ST</c:v>
                </c:pt>
                <c:pt idx="33030">
                  <c:v>010XX W 37TH ST</c:v>
                </c:pt>
                <c:pt idx="33031">
                  <c:v>010XX W 40TH ST</c:v>
                </c:pt>
                <c:pt idx="33032">
                  <c:v>010XX W 47TH PL</c:v>
                </c:pt>
                <c:pt idx="33033">
                  <c:v>010XX W 48TH ST</c:v>
                </c:pt>
                <c:pt idx="33034">
                  <c:v>010XX W 53RD ST</c:v>
                </c:pt>
                <c:pt idx="33035">
                  <c:v>010XX W 57TH ST</c:v>
                </c:pt>
                <c:pt idx="33036">
                  <c:v>010XX W 59TH ST</c:v>
                </c:pt>
                <c:pt idx="33037">
                  <c:v>010XX W 60TH ST</c:v>
                </c:pt>
                <c:pt idx="33038">
                  <c:v>010XX W 61ST ST</c:v>
                </c:pt>
                <c:pt idx="33039">
                  <c:v>010XX W 62ND ST</c:v>
                </c:pt>
                <c:pt idx="33040">
                  <c:v>010XX W 64TH ST</c:v>
                </c:pt>
                <c:pt idx="33041">
                  <c:v>010XX W 66TH ST</c:v>
                </c:pt>
                <c:pt idx="33042">
                  <c:v>010XX W 68TH ST</c:v>
                </c:pt>
                <c:pt idx="33043">
                  <c:v>010XX W 73RD ST</c:v>
                </c:pt>
                <c:pt idx="33044">
                  <c:v>010XX W 75TH ST</c:v>
                </c:pt>
                <c:pt idx="33045">
                  <c:v>010XX W 77TH ST</c:v>
                </c:pt>
                <c:pt idx="33046">
                  <c:v>010XX W 79TH ST</c:v>
                </c:pt>
                <c:pt idx="33047">
                  <c:v>010XX W 80TH ST</c:v>
                </c:pt>
                <c:pt idx="33048">
                  <c:v>010XX W 81ST ST</c:v>
                </c:pt>
                <c:pt idx="33049">
                  <c:v>010XX W 82ND ST</c:v>
                </c:pt>
                <c:pt idx="33050">
                  <c:v>010XX W 84TH ST</c:v>
                </c:pt>
                <c:pt idx="33051">
                  <c:v>010XX W 86TH ST</c:v>
                </c:pt>
                <c:pt idx="33052">
                  <c:v>010XX W 88TH ST</c:v>
                </c:pt>
                <c:pt idx="33053">
                  <c:v>010XX W 92ND PL</c:v>
                </c:pt>
                <c:pt idx="33054">
                  <c:v>010XX W 93RD ST</c:v>
                </c:pt>
                <c:pt idx="33055">
                  <c:v>010XX W 95TH ST</c:v>
                </c:pt>
                <c:pt idx="33056">
                  <c:v>010XX W 97TH ST</c:v>
                </c:pt>
                <c:pt idx="33057">
                  <c:v>010XX W 99TH ST</c:v>
                </c:pt>
                <c:pt idx="33058">
                  <c:v>010XX W EDDY ST</c:v>
                </c:pt>
                <c:pt idx="33059">
                  <c:v>010XX W POLK ST</c:v>
                </c:pt>
                <c:pt idx="33060">
                  <c:v>011XX E 42ND PL</c:v>
                </c:pt>
                <c:pt idx="33061">
                  <c:v>011XX E 43RD ST</c:v>
                </c:pt>
                <c:pt idx="33062">
                  <c:v>011XX E 45TH ST</c:v>
                </c:pt>
                <c:pt idx="33063">
                  <c:v>011XX E 47TH ST</c:v>
                </c:pt>
                <c:pt idx="33064">
                  <c:v>011XX E 49TH ST</c:v>
                </c:pt>
                <c:pt idx="33065">
                  <c:v>011XX E 50TH ST</c:v>
                </c:pt>
                <c:pt idx="33066">
                  <c:v>011XX E 52ND ST</c:v>
                </c:pt>
                <c:pt idx="33067">
                  <c:v>011XX E 54TH ST</c:v>
                </c:pt>
                <c:pt idx="33068">
                  <c:v>011XX E 56TH ST</c:v>
                </c:pt>
                <c:pt idx="33069">
                  <c:v>011XX E 58TH ST</c:v>
                </c:pt>
                <c:pt idx="33070">
                  <c:v>011XX E 63RD ST</c:v>
                </c:pt>
                <c:pt idx="33071">
                  <c:v>011XX E 65TH ST</c:v>
                </c:pt>
                <c:pt idx="33072">
                  <c:v>011XX E 67TH ST</c:v>
                </c:pt>
                <c:pt idx="33073">
                  <c:v>011XX E 71ST ST</c:v>
                </c:pt>
                <c:pt idx="33074">
                  <c:v>011XX E 72ND ST</c:v>
                </c:pt>
                <c:pt idx="33075">
                  <c:v>011XX E 74TH ST</c:v>
                </c:pt>
                <c:pt idx="33076">
                  <c:v>011XX E 76TH ST</c:v>
                </c:pt>
                <c:pt idx="33077">
                  <c:v>011XX E 78TH ST</c:v>
                </c:pt>
                <c:pt idx="33078">
                  <c:v>011XX E 79TH PL</c:v>
                </c:pt>
                <c:pt idx="33079">
                  <c:v>011XX E 81ST PL</c:v>
                </c:pt>
                <c:pt idx="33080">
                  <c:v>011XX E 82ND PL</c:v>
                </c:pt>
                <c:pt idx="33081">
                  <c:v>011XX E 83RD ST</c:v>
                </c:pt>
                <c:pt idx="33082">
                  <c:v>011XX E 85TH ST</c:v>
                </c:pt>
                <c:pt idx="33083">
                  <c:v>011XX E 87TH ST</c:v>
                </c:pt>
                <c:pt idx="33084">
                  <c:v>011XX E 89TH ST</c:v>
                </c:pt>
                <c:pt idx="33085">
                  <c:v>011XX E 90TH ST</c:v>
                </c:pt>
                <c:pt idx="33086">
                  <c:v>011XX E 91ST ST</c:v>
                </c:pt>
                <c:pt idx="33087">
                  <c:v>011XX E 92ND ST</c:v>
                </c:pt>
                <c:pt idx="33088">
                  <c:v>011XX E 94TH ST</c:v>
                </c:pt>
                <c:pt idx="33089">
                  <c:v>011XX E 96TH ST</c:v>
                </c:pt>
                <c:pt idx="33090">
                  <c:v>011XX E 98TH ST</c:v>
                </c:pt>
                <c:pt idx="33091">
                  <c:v>011XX N LONG AV</c:v>
                </c:pt>
                <c:pt idx="33092">
                  <c:v>011XX N PINE AV</c:v>
                </c:pt>
                <c:pt idx="33093">
                  <c:v>011XX N RUSH ST</c:v>
                </c:pt>
                <c:pt idx="33094">
                  <c:v>011XX S WOOD ST</c:v>
                </c:pt>
                <c:pt idx="33095">
                  <c:v>011XX W 14TH ST</c:v>
                </c:pt>
                <c:pt idx="33096">
                  <c:v>011XX W 16TH ST</c:v>
                </c:pt>
                <c:pt idx="33097">
                  <c:v>011XX W 18TH ST</c:v>
                </c:pt>
                <c:pt idx="33098">
                  <c:v>011XX W 19TH PL</c:v>
                </c:pt>
                <c:pt idx="33099">
                  <c:v>011XX W 20TH PL</c:v>
                </c:pt>
                <c:pt idx="33100">
                  <c:v>011XX W 25TH ST</c:v>
                </c:pt>
                <c:pt idx="33101">
                  <c:v>011XX W 31ST ST</c:v>
                </c:pt>
                <c:pt idx="33102">
                  <c:v>011XX W 32ND ST</c:v>
                </c:pt>
                <c:pt idx="33103">
                  <c:v>011XX W 36TH ST</c:v>
                </c:pt>
                <c:pt idx="33104">
                  <c:v>011XX W 43RD ST</c:v>
                </c:pt>
                <c:pt idx="33105">
                  <c:v>011XX W 45TH ST</c:v>
                </c:pt>
                <c:pt idx="33106">
                  <c:v>011XX W 47TH ST</c:v>
                </c:pt>
                <c:pt idx="33107">
                  <c:v>011XX W 49TH ST</c:v>
                </c:pt>
                <c:pt idx="33108">
                  <c:v>011XX W 50TH ST</c:v>
                </c:pt>
                <c:pt idx="33109">
                  <c:v>011XX W 51ST ST</c:v>
                </c:pt>
                <c:pt idx="33110">
                  <c:v>011XX W 52ND ST</c:v>
                </c:pt>
                <c:pt idx="33111">
                  <c:v>011XX W 54TH ST</c:v>
                </c:pt>
                <c:pt idx="33112">
                  <c:v>011XX W 56TH ST</c:v>
                </c:pt>
                <c:pt idx="33113">
                  <c:v>011XX W 58TH ST</c:v>
                </c:pt>
                <c:pt idx="33114">
                  <c:v>011XX W 63RD ST</c:v>
                </c:pt>
                <c:pt idx="33115">
                  <c:v>011XX W 65TH ST</c:v>
                </c:pt>
                <c:pt idx="33116">
                  <c:v>011XX W 69TH ST</c:v>
                </c:pt>
                <c:pt idx="33117">
                  <c:v>011XX W 70TH ST</c:v>
                </c:pt>
                <c:pt idx="33118">
                  <c:v>011XX W 71ST ST</c:v>
                </c:pt>
                <c:pt idx="33119">
                  <c:v>011XX W 72ND ST</c:v>
                </c:pt>
                <c:pt idx="33120">
                  <c:v>011XX W 74TH ST</c:v>
                </c:pt>
                <c:pt idx="33121">
                  <c:v>011XX W 76TH ST</c:v>
                </c:pt>
                <c:pt idx="33122">
                  <c:v>011XX W 78TH ST</c:v>
                </c:pt>
                <c:pt idx="33123">
                  <c:v>011XX W 83RD ST</c:v>
                </c:pt>
                <c:pt idx="33124">
                  <c:v>011XX W 85TH ST</c:v>
                </c:pt>
                <c:pt idx="33125">
                  <c:v>011XX W 87TH ST</c:v>
                </c:pt>
                <c:pt idx="33126">
                  <c:v>011XX W 89TH ST</c:v>
                </c:pt>
                <c:pt idx="33127">
                  <c:v>011XX W 90TH ST</c:v>
                </c:pt>
                <c:pt idx="33128">
                  <c:v>011XX W 91ST ST</c:v>
                </c:pt>
                <c:pt idx="33129">
                  <c:v>011XX W 92ND ST</c:v>
                </c:pt>
                <c:pt idx="33130">
                  <c:v>011XX W 94TH ST</c:v>
                </c:pt>
                <c:pt idx="33131">
                  <c:v>011XX W 95TH PL</c:v>
                </c:pt>
                <c:pt idx="33132">
                  <c:v>011XX W 96TH ST</c:v>
                </c:pt>
                <c:pt idx="33133">
                  <c:v>011XX W 97TH PL</c:v>
                </c:pt>
                <c:pt idx="33134">
                  <c:v>011XX W 98TH ST</c:v>
                </c:pt>
                <c:pt idx="33135">
                  <c:v>011XX W ERIE ST</c:v>
                </c:pt>
                <c:pt idx="33136">
                  <c:v>011XX W LAKE ST</c:v>
                </c:pt>
                <c:pt idx="33137">
                  <c:v>011XX W LILL AV</c:v>
                </c:pt>
                <c:pt idx="33138">
                  <c:v>011XX W LUNT AV</c:v>
                </c:pt>
                <c:pt idx="33139">
                  <c:v>011XX W OHIO ST</c:v>
                </c:pt>
                <c:pt idx="33140">
                  <c:v>012XX E 46TH ST</c:v>
                </c:pt>
                <c:pt idx="33141">
                  <c:v>012XX E 48TH ST</c:v>
                </c:pt>
                <c:pt idx="33142">
                  <c:v>012XX E 53RD ST</c:v>
                </c:pt>
                <c:pt idx="33143">
                  <c:v>012XX E 55TH ST</c:v>
                </c:pt>
                <c:pt idx="33144">
                  <c:v>012XX E 57TH ST</c:v>
                </c:pt>
                <c:pt idx="33145">
                  <c:v>012XX E 59TH ST</c:v>
                </c:pt>
                <c:pt idx="33146">
                  <c:v>012XX E 60TH ST</c:v>
                </c:pt>
                <c:pt idx="33147">
                  <c:v>012XX E 61ST ST</c:v>
                </c:pt>
                <c:pt idx="33148">
                  <c:v>012XX E 62ND ST</c:v>
                </c:pt>
                <c:pt idx="33149">
                  <c:v>012XX E 64TH ST</c:v>
                </c:pt>
                <c:pt idx="33150">
                  <c:v>012XX E 71ST PL</c:v>
                </c:pt>
                <c:pt idx="33151">
                  <c:v>012XX E 72ND PL</c:v>
                </c:pt>
                <c:pt idx="33152">
                  <c:v>012XX E 73RD ST</c:v>
                </c:pt>
                <c:pt idx="33153">
                  <c:v>012XX E 75TH ST</c:v>
                </c:pt>
                <c:pt idx="33154">
                  <c:v>012XX E 77TH ST</c:v>
                </c:pt>
                <c:pt idx="33155">
                  <c:v>012XX E 79TH ST</c:v>
                </c:pt>
                <c:pt idx="33156">
                  <c:v>012XX E 80TH ST</c:v>
                </c:pt>
                <c:pt idx="33157">
                  <c:v>012XX E 81ST ST</c:v>
                </c:pt>
                <c:pt idx="33158">
                  <c:v>012XX E 82ND ST</c:v>
                </c:pt>
                <c:pt idx="33159">
                  <c:v>012XX E 85TH PL</c:v>
                </c:pt>
                <c:pt idx="33160">
                  <c:v>012XX E 87TH PL</c:v>
                </c:pt>
                <c:pt idx="33161">
                  <c:v>012XX E 88TH ST</c:v>
                </c:pt>
                <c:pt idx="33162">
                  <c:v>012XX E 93RD ST</c:v>
                </c:pt>
                <c:pt idx="33163">
                  <c:v>012XX E 95TH ST</c:v>
                </c:pt>
                <c:pt idx="33164">
                  <c:v>012XX E 96TH PL</c:v>
                </c:pt>
                <c:pt idx="33165">
                  <c:v>012XX E 97TH ST</c:v>
                </c:pt>
                <c:pt idx="33166">
                  <c:v>012XX E 99TH ST</c:v>
                </c:pt>
                <c:pt idx="33167">
                  <c:v>012XX N BELL AV</c:v>
                </c:pt>
                <c:pt idx="33168">
                  <c:v>012XX N WOOD ST</c:v>
                </c:pt>
                <c:pt idx="33169">
                  <c:v>012XX S TROY ST</c:v>
                </c:pt>
                <c:pt idx="33170">
                  <c:v>012XX W 13TH ST</c:v>
                </c:pt>
                <c:pt idx="33171">
                  <c:v>012XX W 15TH ST</c:v>
                </c:pt>
                <c:pt idx="33172">
                  <c:v>012XX W 19TH ST</c:v>
                </c:pt>
                <c:pt idx="33173">
                  <c:v>012XX W 21ST ST</c:v>
                </c:pt>
                <c:pt idx="33174">
                  <c:v>012XX W 31ST PL</c:v>
                </c:pt>
                <c:pt idx="33175">
                  <c:v>012XX W 32ND PL</c:v>
                </c:pt>
                <c:pt idx="33176">
                  <c:v>012XX W 33RD ST</c:v>
                </c:pt>
                <c:pt idx="33177">
                  <c:v>012XX W 35TH ST</c:v>
                </c:pt>
                <c:pt idx="33178">
                  <c:v>012XX W 36TH PL</c:v>
                </c:pt>
                <c:pt idx="33179">
                  <c:v>012XX W 37TH ST</c:v>
                </c:pt>
                <c:pt idx="33180">
                  <c:v>012XX W 42ND ST</c:v>
                </c:pt>
                <c:pt idx="33181">
                  <c:v>012XX W 48TH ST</c:v>
                </c:pt>
                <c:pt idx="33182">
                  <c:v>012XX W 49TH PL</c:v>
                </c:pt>
                <c:pt idx="33183">
                  <c:v>012XX W 57TH ST</c:v>
                </c:pt>
                <c:pt idx="33184">
                  <c:v>012XX W 59TH ST</c:v>
                </c:pt>
                <c:pt idx="33185">
                  <c:v>012XX W 60TH ST</c:v>
                </c:pt>
                <c:pt idx="33186">
                  <c:v>012XX W 61ST ST</c:v>
                </c:pt>
                <c:pt idx="33187">
                  <c:v>012XX W 62ND ST</c:v>
                </c:pt>
                <c:pt idx="33188">
                  <c:v>012XX W 64TH ST</c:v>
                </c:pt>
                <c:pt idx="33189">
                  <c:v>012XX W 68TH ST</c:v>
                </c:pt>
                <c:pt idx="33190">
                  <c:v>012XX W 71ST PL</c:v>
                </c:pt>
                <c:pt idx="33191">
                  <c:v>012XX W 72ND PL</c:v>
                </c:pt>
                <c:pt idx="33192">
                  <c:v>012XX W 73RD ST</c:v>
                </c:pt>
                <c:pt idx="33193">
                  <c:v>012XX W 74TH PL</c:v>
                </c:pt>
                <c:pt idx="33194">
                  <c:v>012XX W 77TH ST</c:v>
                </c:pt>
                <c:pt idx="33195">
                  <c:v>012XX W 78TH PL</c:v>
                </c:pt>
                <c:pt idx="33196">
                  <c:v>012XX W 79TH ST</c:v>
                </c:pt>
                <c:pt idx="33197">
                  <c:v>012XX W 80TH ST</c:v>
                </c:pt>
                <c:pt idx="33198">
                  <c:v>012XX W 81ST ST</c:v>
                </c:pt>
                <c:pt idx="33199">
                  <c:v>012XX W 82ND ST</c:v>
                </c:pt>
                <c:pt idx="33200">
                  <c:v>012XX W 84TH ST</c:v>
                </c:pt>
                <c:pt idx="33201">
                  <c:v>012XX W 86TH ST</c:v>
                </c:pt>
                <c:pt idx="33202">
                  <c:v>012XX W 88TH ST</c:v>
                </c:pt>
                <c:pt idx="33203">
                  <c:v>012XX W 93RD ST</c:v>
                </c:pt>
                <c:pt idx="33204">
                  <c:v>012XX W 95TH ST</c:v>
                </c:pt>
                <c:pt idx="33205">
                  <c:v>012XX W 97TH ST</c:v>
                </c:pt>
                <c:pt idx="33206">
                  <c:v>012XX W 99TH ST</c:v>
                </c:pt>
                <c:pt idx="33207">
                  <c:v>012XX W EDDY ST</c:v>
                </c:pt>
                <c:pt idx="33208">
                  <c:v>012XX W HOOD AV</c:v>
                </c:pt>
                <c:pt idx="33209">
                  <c:v>012XX W POLK ST</c:v>
                </c:pt>
                <c:pt idx="33210">
                  <c:v>013XX E 47TH ST</c:v>
                </c:pt>
                <c:pt idx="33211">
                  <c:v>013XX E 47TH St</c:v>
                </c:pt>
                <c:pt idx="33212">
                  <c:v>013XX E 47TH st</c:v>
                </c:pt>
                <c:pt idx="33213">
                  <c:v>013XX E 47th st</c:v>
                </c:pt>
                <c:pt idx="33214">
                  <c:v>013XX E 49TH ST</c:v>
                </c:pt>
                <c:pt idx="33215">
                  <c:v>013XX E 50TH ST</c:v>
                </c:pt>
                <c:pt idx="33216">
                  <c:v>013XX E 52ND ST</c:v>
                </c:pt>
                <c:pt idx="33217">
                  <c:v>013XX E 54TH ST</c:v>
                </c:pt>
                <c:pt idx="33218">
                  <c:v>013XX E 55TH PL</c:v>
                </c:pt>
                <c:pt idx="33219">
                  <c:v>013XX E 56TH ST</c:v>
                </c:pt>
                <c:pt idx="33220">
                  <c:v>013XX E 58TH ST</c:v>
                </c:pt>
                <c:pt idx="33221">
                  <c:v>013XX E 63RD ST</c:v>
                </c:pt>
                <c:pt idx="33222">
                  <c:v>013XX E 67TH ST</c:v>
                </c:pt>
                <c:pt idx="33223">
                  <c:v>013XX E 69TH ST</c:v>
                </c:pt>
                <c:pt idx="33224">
                  <c:v>013XX E 70TH ST</c:v>
                </c:pt>
                <c:pt idx="33225">
                  <c:v>013XX E 71ST ST</c:v>
                </c:pt>
                <c:pt idx="33226">
                  <c:v>013XX E 72ND ST</c:v>
                </c:pt>
                <c:pt idx="33227">
                  <c:v>013XX E 74TH ST</c:v>
                </c:pt>
                <c:pt idx="33228">
                  <c:v>013XX E 76TH ST</c:v>
                </c:pt>
                <c:pt idx="33229">
                  <c:v>013XX E 78TH ST</c:v>
                </c:pt>
                <c:pt idx="33230">
                  <c:v>013XX E 83RD ST</c:v>
                </c:pt>
                <c:pt idx="33231">
                  <c:v>013XX E 85TH ST</c:v>
                </c:pt>
                <c:pt idx="33232">
                  <c:v>013XX E 87TH ST</c:v>
                </c:pt>
                <c:pt idx="33233">
                  <c:v>013XX E 88TH PL</c:v>
                </c:pt>
                <c:pt idx="33234">
                  <c:v>013XX E 89TH ST</c:v>
                </c:pt>
                <c:pt idx="33235">
                  <c:v>013XX E 90TH ST</c:v>
                </c:pt>
                <c:pt idx="33236">
                  <c:v>013XX E 94TH ST</c:v>
                </c:pt>
                <c:pt idx="33237">
                  <c:v>013XX E PARK PL</c:v>
                </c:pt>
                <c:pt idx="33238">
                  <c:v>013XX N DEAN ST</c:v>
                </c:pt>
                <c:pt idx="33239">
                  <c:v>013XX N LONG AV</c:v>
                </c:pt>
                <c:pt idx="33240">
                  <c:v>013XX N PINE AV</c:v>
                </c:pt>
                <c:pt idx="33241">
                  <c:v>013XX S WOOD ST</c:v>
                </c:pt>
                <c:pt idx="33242">
                  <c:v>013XX W 14TH ST</c:v>
                </c:pt>
                <c:pt idx="33243">
                  <c:v>013XX W 16TH ST</c:v>
                </c:pt>
                <c:pt idx="33244">
                  <c:v>013XX W 18TH ST</c:v>
                </c:pt>
                <c:pt idx="33245">
                  <c:v>013XX W 21ST PL</c:v>
                </c:pt>
                <c:pt idx="33246">
                  <c:v>013XX W 31ST ST</c:v>
                </c:pt>
                <c:pt idx="33247">
                  <c:v>013XX W 32ND ST</c:v>
                </c:pt>
                <c:pt idx="33248">
                  <c:v>013XX W 33RD PL</c:v>
                </c:pt>
                <c:pt idx="33249">
                  <c:v>013XX W 43RD ST</c:v>
                </c:pt>
                <c:pt idx="33250">
                  <c:v>013XX W 45TH ST</c:v>
                </c:pt>
                <c:pt idx="33251">
                  <c:v>013XX W 47TH ST</c:v>
                </c:pt>
                <c:pt idx="33252">
                  <c:v>013XX W 49TH ST</c:v>
                </c:pt>
                <c:pt idx="33253">
                  <c:v>013XX W 50TH ST</c:v>
                </c:pt>
                <c:pt idx="33254">
                  <c:v>013XX W 51ST ST</c:v>
                </c:pt>
                <c:pt idx="33255">
                  <c:v>013XX W 52ND ST</c:v>
                </c:pt>
                <c:pt idx="33256">
                  <c:v>013XX W 56TH ST</c:v>
                </c:pt>
                <c:pt idx="33257">
                  <c:v>013XX W 58TH ST</c:v>
                </c:pt>
                <c:pt idx="33258">
                  <c:v>013XX W 63RD ST</c:v>
                </c:pt>
                <c:pt idx="33259">
                  <c:v>013XX W 69TH ST</c:v>
                </c:pt>
                <c:pt idx="33260">
                  <c:v>013XX W 70TH ST</c:v>
                </c:pt>
                <c:pt idx="33261">
                  <c:v>013XX W 71ST ST</c:v>
                </c:pt>
                <c:pt idx="33262">
                  <c:v>013XX W 72ND ST</c:v>
                </c:pt>
                <c:pt idx="33263">
                  <c:v>013XX W 73RD PL</c:v>
                </c:pt>
                <c:pt idx="33264">
                  <c:v>013XX W 74TH ST</c:v>
                </c:pt>
                <c:pt idx="33265">
                  <c:v>013XX W 76TH ST</c:v>
                </c:pt>
                <c:pt idx="33266">
                  <c:v>013XX W 78TH ST</c:v>
                </c:pt>
                <c:pt idx="33267">
                  <c:v>013XX W 83RD ST</c:v>
                </c:pt>
                <c:pt idx="33268">
                  <c:v>013XX W 85TH ST</c:v>
                </c:pt>
                <c:pt idx="33269">
                  <c:v>013XX W 87TH ST</c:v>
                </c:pt>
                <c:pt idx="33270">
                  <c:v>013XX W 89TH ST</c:v>
                </c:pt>
                <c:pt idx="33271">
                  <c:v>013XX W 90TH ST</c:v>
                </c:pt>
                <c:pt idx="33272">
                  <c:v>013XX W 91ST ST</c:v>
                </c:pt>
                <c:pt idx="33273">
                  <c:v>013XX W 92ND ST</c:v>
                </c:pt>
                <c:pt idx="33274">
                  <c:v>013XX W 94TH ST</c:v>
                </c:pt>
                <c:pt idx="33275">
                  <c:v>013XX W 96TH ST</c:v>
                </c:pt>
                <c:pt idx="33276">
                  <c:v>013XX W 97TH PL</c:v>
                </c:pt>
                <c:pt idx="33277">
                  <c:v>013XX W 98TH ST</c:v>
                </c:pt>
                <c:pt idx="33278">
                  <c:v>013XX W ERIE ST</c:v>
                </c:pt>
                <c:pt idx="33279">
                  <c:v>013XX W LAKE ST</c:v>
                </c:pt>
                <c:pt idx="33280">
                  <c:v>013XX W LUNT AV</c:v>
                </c:pt>
                <c:pt idx="33281">
                  <c:v>013XX W OHIO ST</c:v>
                </c:pt>
                <c:pt idx="33282">
                  <c:v>014XX E 47TH DR</c:v>
                </c:pt>
                <c:pt idx="33283">
                  <c:v>014XX E 48TH ST</c:v>
                </c:pt>
                <c:pt idx="33284">
                  <c:v>014XX E 53RD ST</c:v>
                </c:pt>
                <c:pt idx="33285">
                  <c:v>014XX E 54TH PL</c:v>
                </c:pt>
                <c:pt idx="33286">
                  <c:v>014XX E 55TH ST</c:v>
                </c:pt>
                <c:pt idx="33287">
                  <c:v>014XX E 57TH ST</c:v>
                </c:pt>
                <c:pt idx="33288">
                  <c:v>014XX E 59TH ST</c:v>
                </c:pt>
                <c:pt idx="33289">
                  <c:v>014XX E 60TH ST</c:v>
                </c:pt>
                <c:pt idx="33290">
                  <c:v>014XX E 61ST ST</c:v>
                </c:pt>
                <c:pt idx="33291">
                  <c:v>014XX E 62ND ST</c:v>
                </c:pt>
                <c:pt idx="33292">
                  <c:v>014XX E 64TH ST</c:v>
                </c:pt>
                <c:pt idx="33293">
                  <c:v>014XX E 65TH PL</c:v>
                </c:pt>
                <c:pt idx="33294">
                  <c:v>014XX E 67TH PL</c:v>
                </c:pt>
                <c:pt idx="33295">
                  <c:v>014XX E 68TH ST</c:v>
                </c:pt>
                <c:pt idx="33296">
                  <c:v>014XX E 69TH PL</c:v>
                </c:pt>
                <c:pt idx="33297">
                  <c:v>014XX E 71ST PL</c:v>
                </c:pt>
                <c:pt idx="33298">
                  <c:v>014XX E 72ND PL</c:v>
                </c:pt>
                <c:pt idx="33299">
                  <c:v>014XX E 73RD ST</c:v>
                </c:pt>
                <c:pt idx="33300">
                  <c:v>014XX E 75TH ST</c:v>
                </c:pt>
                <c:pt idx="33301">
                  <c:v>014XX E 77TH ST</c:v>
                </c:pt>
                <c:pt idx="33302">
                  <c:v>014XX E 79TH ST</c:v>
                </c:pt>
                <c:pt idx="33303">
                  <c:v>014XX E 80TH ST</c:v>
                </c:pt>
                <c:pt idx="33304">
                  <c:v>014XX E 81ST ST</c:v>
                </c:pt>
                <c:pt idx="33305">
                  <c:v>014XX E 82ND ST</c:v>
                </c:pt>
                <c:pt idx="33306">
                  <c:v>014XX E 84TH ST</c:v>
                </c:pt>
                <c:pt idx="33307">
                  <c:v>014XX E 86TH ST</c:v>
                </c:pt>
                <c:pt idx="33308">
                  <c:v>014XX E 88TH ST</c:v>
                </c:pt>
                <c:pt idx="33309">
                  <c:v>014XX E 90TH PL</c:v>
                </c:pt>
                <c:pt idx="33310">
                  <c:v>014XX E 95TH ST</c:v>
                </c:pt>
                <c:pt idx="33311">
                  <c:v>014XX E 97TH ST</c:v>
                </c:pt>
                <c:pt idx="33312">
                  <c:v>014XX E 98TH PL</c:v>
                </c:pt>
                <c:pt idx="33313">
                  <c:v>014XX N BELL AV</c:v>
                </c:pt>
                <c:pt idx="33314">
                  <c:v>014XX N WOOD ST</c:v>
                </c:pt>
                <c:pt idx="33315">
                  <c:v>014XX W 13TH ST</c:v>
                </c:pt>
                <c:pt idx="33316">
                  <c:v>014XX W 14TH PL</c:v>
                </c:pt>
                <c:pt idx="33317">
                  <c:v>014XX W 15TH ST</c:v>
                </c:pt>
                <c:pt idx="33318">
                  <c:v>014XX W 17TH ST</c:v>
                </c:pt>
                <c:pt idx="33319">
                  <c:v>014XX W 19TH ST</c:v>
                </c:pt>
                <c:pt idx="33320">
                  <c:v>014XX W 21ST ST</c:v>
                </c:pt>
                <c:pt idx="33321">
                  <c:v>014XX W 35TH ST</c:v>
                </c:pt>
                <c:pt idx="33322">
                  <c:v>014XX W 37TH ST</c:v>
                </c:pt>
                <c:pt idx="33323">
                  <c:v>014XX W 41ST ST</c:v>
                </c:pt>
                <c:pt idx="33324">
                  <c:v>014XX W 42ND ST</c:v>
                </c:pt>
                <c:pt idx="33325">
                  <c:v>014XX W 44TH ST</c:v>
                </c:pt>
                <c:pt idx="33326">
                  <c:v>014XX W 46TH ST</c:v>
                </c:pt>
                <c:pt idx="33327">
                  <c:v>014XX W 48TH ST</c:v>
                </c:pt>
                <c:pt idx="33328">
                  <c:v>014XX W 49TH PL</c:v>
                </c:pt>
                <c:pt idx="33329">
                  <c:v>014XX W 53RD ST</c:v>
                </c:pt>
                <c:pt idx="33330">
                  <c:v>014XX W 57TH ST</c:v>
                </c:pt>
                <c:pt idx="33331">
                  <c:v>014XX W 59TH ST</c:v>
                </c:pt>
                <c:pt idx="33332">
                  <c:v>014XX W 60TH ST</c:v>
                </c:pt>
                <c:pt idx="33333">
                  <c:v>014XX W 61ST ST</c:v>
                </c:pt>
                <c:pt idx="33334">
                  <c:v>014XX W 62ND ST</c:v>
                </c:pt>
                <c:pt idx="33335">
                  <c:v>014XX W 64TH ST</c:v>
                </c:pt>
                <c:pt idx="33336">
                  <c:v>014XX W 66TH ST</c:v>
                </c:pt>
                <c:pt idx="33337">
                  <c:v>014XX W 68TH ST</c:v>
                </c:pt>
                <c:pt idx="33338">
                  <c:v>014XX W 71ST PL</c:v>
                </c:pt>
                <c:pt idx="33339">
                  <c:v>014XX W 72ND PL</c:v>
                </c:pt>
                <c:pt idx="33340">
                  <c:v>014XX W 73RD ST</c:v>
                </c:pt>
                <c:pt idx="33341">
                  <c:v>014XX W 77TH ST</c:v>
                </c:pt>
                <c:pt idx="33342">
                  <c:v>014XX W 79TH ST</c:v>
                </c:pt>
                <c:pt idx="33343">
                  <c:v>014XX W 80TH ST</c:v>
                </c:pt>
                <c:pt idx="33344">
                  <c:v>014XX W 81ST ST</c:v>
                </c:pt>
                <c:pt idx="33345">
                  <c:v>014XX W 82ND ST</c:v>
                </c:pt>
                <c:pt idx="33346">
                  <c:v>014XX W 84TH ST</c:v>
                </c:pt>
                <c:pt idx="33347">
                  <c:v>014XX W 86TH ST</c:v>
                </c:pt>
                <c:pt idx="33348">
                  <c:v>014XX W 88TH ST</c:v>
                </c:pt>
                <c:pt idx="33349">
                  <c:v>014XX W 93RD ST</c:v>
                </c:pt>
                <c:pt idx="33350">
                  <c:v>014XX W 95TH ST</c:v>
                </c:pt>
                <c:pt idx="33351">
                  <c:v>014XX W 97TH ST</c:v>
                </c:pt>
                <c:pt idx="33352">
                  <c:v>014XX W 99TH ST</c:v>
                </c:pt>
                <c:pt idx="33353">
                  <c:v>014XX W HOOD AV</c:v>
                </c:pt>
                <c:pt idx="33354">
                  <c:v>014XX W POLK ST</c:v>
                </c:pt>
                <c:pt idx="33355">
                  <c:v>015XX E 52ND ST</c:v>
                </c:pt>
                <c:pt idx="33356">
                  <c:v>015XX E 54TH ST</c:v>
                </c:pt>
                <c:pt idx="33357">
                  <c:v>015XX E 56TH ST</c:v>
                </c:pt>
                <c:pt idx="33358">
                  <c:v>015XX E 63RD ST</c:v>
                </c:pt>
                <c:pt idx="33359">
                  <c:v>015XX E 65TH ST</c:v>
                </c:pt>
                <c:pt idx="33360">
                  <c:v>015XX E 66TH PL</c:v>
                </c:pt>
                <c:pt idx="33361">
                  <c:v>015XX E 67TH ST</c:v>
                </c:pt>
                <c:pt idx="33362">
                  <c:v>015XX E 69TH ST</c:v>
                </c:pt>
                <c:pt idx="33363">
                  <c:v>015XX E 70TH ST</c:v>
                </c:pt>
                <c:pt idx="33364">
                  <c:v>015XX E 71ST ST</c:v>
                </c:pt>
                <c:pt idx="33365">
                  <c:v>015XX E 72ND ST</c:v>
                </c:pt>
                <c:pt idx="33366">
                  <c:v>015XX E 73RD PL</c:v>
                </c:pt>
                <c:pt idx="33367">
                  <c:v>015XX E 74TH ST</c:v>
                </c:pt>
                <c:pt idx="33368">
                  <c:v>015XX E 75TH PL</c:v>
                </c:pt>
                <c:pt idx="33369">
                  <c:v>015XX E 76TH ST</c:v>
                </c:pt>
                <c:pt idx="33370">
                  <c:v>015XX E 83RD ST</c:v>
                </c:pt>
                <c:pt idx="33371">
                  <c:v>015XX E 84TH PL</c:v>
                </c:pt>
                <c:pt idx="33372">
                  <c:v>015XX E 85TH ST</c:v>
                </c:pt>
                <c:pt idx="33373">
                  <c:v>015XX E 86TH PL</c:v>
                </c:pt>
                <c:pt idx="33374">
                  <c:v>015XX E 87TH ST</c:v>
                </c:pt>
                <c:pt idx="33375">
                  <c:v>015XX E 89TH ST</c:v>
                </c:pt>
                <c:pt idx="33376">
                  <c:v>015XX E 90TH ST</c:v>
                </c:pt>
                <c:pt idx="33377">
                  <c:v>015XX E 91ST ST</c:v>
                </c:pt>
                <c:pt idx="33378">
                  <c:v>015XX E 92ND ST</c:v>
                </c:pt>
                <c:pt idx="33379">
                  <c:v>015XX E 94TH ST</c:v>
                </c:pt>
                <c:pt idx="33380">
                  <c:v>015XX E 96TH ST</c:v>
                </c:pt>
                <c:pt idx="33381">
                  <c:v>015XX E 98TH ST</c:v>
                </c:pt>
                <c:pt idx="33382">
                  <c:v>015XX N LONG AV</c:v>
                </c:pt>
                <c:pt idx="33383">
                  <c:v>015XX N LUNA AV</c:v>
                </c:pt>
                <c:pt idx="33384">
                  <c:v>015XX S WOOD ST</c:v>
                </c:pt>
                <c:pt idx="33385">
                  <c:v>015XX W 14TH ST</c:v>
                </c:pt>
                <c:pt idx="33386">
                  <c:v>015XX W 16TH ST</c:v>
                </c:pt>
                <c:pt idx="33387">
                  <c:v>015XX W 18TH ST</c:v>
                </c:pt>
                <c:pt idx="33388">
                  <c:v>015XX W 21ST PL</c:v>
                </c:pt>
                <c:pt idx="33389">
                  <c:v>015XX W 34TH ST</c:v>
                </c:pt>
                <c:pt idx="33390">
                  <c:v>015XX W 38TH ST</c:v>
                </c:pt>
                <c:pt idx="33391">
                  <c:v>015XX W 43RD ST</c:v>
                </c:pt>
                <c:pt idx="33392">
                  <c:v>015XX W 45TH ST</c:v>
                </c:pt>
                <c:pt idx="33393">
                  <c:v>015XX W 47TH ST</c:v>
                </c:pt>
                <c:pt idx="33394">
                  <c:v>015XX W 49TH ST</c:v>
                </c:pt>
                <c:pt idx="33395">
                  <c:v>015XX W 50TH ST</c:v>
                </c:pt>
                <c:pt idx="33396">
                  <c:v>015XX W 51ST ST</c:v>
                </c:pt>
                <c:pt idx="33397">
                  <c:v>015XX W 52ND ST</c:v>
                </c:pt>
                <c:pt idx="33398">
                  <c:v>015XX W 54TH ST</c:v>
                </c:pt>
                <c:pt idx="33399">
                  <c:v>015XX W 56TH ST</c:v>
                </c:pt>
                <c:pt idx="33400">
                  <c:v>015XX W 58TH ST</c:v>
                </c:pt>
                <c:pt idx="33401">
                  <c:v>015XX W 63RD ST</c:v>
                </c:pt>
                <c:pt idx="33402">
                  <c:v>015XX W 65TH ST</c:v>
                </c:pt>
                <c:pt idx="33403">
                  <c:v>015XX W 69TH ST</c:v>
                </c:pt>
                <c:pt idx="33404">
                  <c:v>015XX W 70TH ST</c:v>
                </c:pt>
                <c:pt idx="33405">
                  <c:v>015XX W 71ST ST</c:v>
                </c:pt>
                <c:pt idx="33406">
                  <c:v>015XX W 72ND ST</c:v>
                </c:pt>
                <c:pt idx="33407">
                  <c:v>015XX W 73RD PL</c:v>
                </c:pt>
                <c:pt idx="33408">
                  <c:v>015XX W 74TH ST</c:v>
                </c:pt>
                <c:pt idx="33409">
                  <c:v>015XX W 76TH ST</c:v>
                </c:pt>
                <c:pt idx="33410">
                  <c:v>015XX W 78TH ST</c:v>
                </c:pt>
                <c:pt idx="33411">
                  <c:v>015XX W 83RD ST</c:v>
                </c:pt>
                <c:pt idx="33412">
                  <c:v>015XX W 85TH ST</c:v>
                </c:pt>
                <c:pt idx="33413">
                  <c:v>015XX W 87TH ST</c:v>
                </c:pt>
                <c:pt idx="33414">
                  <c:v>015XX W 89TH ST</c:v>
                </c:pt>
                <c:pt idx="33415">
                  <c:v>015XX W 90TH ST</c:v>
                </c:pt>
                <c:pt idx="33416">
                  <c:v>015XX W 91ST ST</c:v>
                </c:pt>
                <c:pt idx="33417">
                  <c:v>015XX W 92ND ST</c:v>
                </c:pt>
                <c:pt idx="33418">
                  <c:v>015XX W 94TH ST</c:v>
                </c:pt>
                <c:pt idx="33419">
                  <c:v>015XX W ERIE ST</c:v>
                </c:pt>
                <c:pt idx="33420">
                  <c:v>015XX W LAKE ST</c:v>
                </c:pt>
                <c:pt idx="33421">
                  <c:v>015XX W LUNT AV</c:v>
                </c:pt>
                <c:pt idx="33422">
                  <c:v>015XX W OHIO ST</c:v>
                </c:pt>
                <c:pt idx="33423">
                  <c:v>016XX E 49TH DR</c:v>
                </c:pt>
                <c:pt idx="33424">
                  <c:v>016XX E 50TH PL</c:v>
                </c:pt>
                <c:pt idx="33425">
                  <c:v>016XX E 53RD ST</c:v>
                </c:pt>
                <c:pt idx="33426">
                  <c:v>016XX E 54TH PL</c:v>
                </c:pt>
                <c:pt idx="33427">
                  <c:v>016XX E 55TH ST</c:v>
                </c:pt>
                <c:pt idx="33428">
                  <c:v>016XX E 68TH ST</c:v>
                </c:pt>
                <c:pt idx="33429">
                  <c:v>016XX E 73RD ST</c:v>
                </c:pt>
                <c:pt idx="33430">
                  <c:v>016XX E 74TH PL</c:v>
                </c:pt>
                <c:pt idx="33431">
                  <c:v>016XX E 75TH ST</c:v>
                </c:pt>
                <c:pt idx="33432">
                  <c:v>016XX E 77TH ST</c:v>
                </c:pt>
                <c:pt idx="33433">
                  <c:v>016XX E 79TH ST</c:v>
                </c:pt>
                <c:pt idx="33434">
                  <c:v>016XX E 82ND ST</c:v>
                </c:pt>
                <c:pt idx="33435">
                  <c:v>016XX E 83RD PL</c:v>
                </c:pt>
                <c:pt idx="33436">
                  <c:v>016XX E 84TH ST</c:v>
                </c:pt>
                <c:pt idx="33437">
                  <c:v>016XX E 85TH PL</c:v>
                </c:pt>
                <c:pt idx="33438">
                  <c:v>016XX E 86TH ST</c:v>
                </c:pt>
                <c:pt idx="33439">
                  <c:v>016XX E 87TH PL</c:v>
                </c:pt>
                <c:pt idx="33440">
                  <c:v>016XX E 88TH ST</c:v>
                </c:pt>
                <c:pt idx="33441">
                  <c:v>016XX E 91ST PL</c:v>
                </c:pt>
                <c:pt idx="33442">
                  <c:v>016XX E 92ND PL</c:v>
                </c:pt>
                <c:pt idx="33443">
                  <c:v>016XX E 93RD ST</c:v>
                </c:pt>
                <c:pt idx="33444">
                  <c:v>016XX E 95TH ST</c:v>
                </c:pt>
                <c:pt idx="33445">
                  <c:v>016XX N BELL AV</c:v>
                </c:pt>
                <c:pt idx="33446">
                  <c:v>016XX N WOOD ST</c:v>
                </c:pt>
                <c:pt idx="33447">
                  <c:v>016XX S TROY ST</c:v>
                </c:pt>
                <c:pt idx="33448">
                  <c:v>016XX W 13TH ST</c:v>
                </c:pt>
                <c:pt idx="33449">
                  <c:v>016XX W 13th st</c:v>
                </c:pt>
                <c:pt idx="33450">
                  <c:v>016XX W 14TH PL</c:v>
                </c:pt>
                <c:pt idx="33451">
                  <c:v>016XX W 15TH ST</c:v>
                </c:pt>
                <c:pt idx="33452">
                  <c:v>016XX W 17TH ST</c:v>
                </c:pt>
                <c:pt idx="33453">
                  <c:v>016XX W 18TH PL</c:v>
                </c:pt>
                <c:pt idx="33454">
                  <c:v>016XX W 19TH ST</c:v>
                </c:pt>
                <c:pt idx="33455">
                  <c:v>016XX W 21ST ST</c:v>
                </c:pt>
                <c:pt idx="33456">
                  <c:v>016XX W 32ND PL</c:v>
                </c:pt>
                <c:pt idx="33457">
                  <c:v>016XX W 33RD ST</c:v>
                </c:pt>
                <c:pt idx="33458">
                  <c:v>016XX W 35TH ST</c:v>
                </c:pt>
                <c:pt idx="33459">
                  <c:v>016XX W 37TH ST</c:v>
                </c:pt>
                <c:pt idx="33460">
                  <c:v>016XX W 38TH PL</c:v>
                </c:pt>
                <c:pt idx="33461">
                  <c:v>016XX W 42ND ST</c:v>
                </c:pt>
                <c:pt idx="33462">
                  <c:v>016XX W 44TH ST</c:v>
                </c:pt>
                <c:pt idx="33463">
                  <c:v>016XX W 46TH ST</c:v>
                </c:pt>
                <c:pt idx="33464">
                  <c:v>016XX W 48TH ST</c:v>
                </c:pt>
                <c:pt idx="33465">
                  <c:v>016XX W 53RD ST</c:v>
                </c:pt>
                <c:pt idx="33466">
                  <c:v>016XX W 57TH ST</c:v>
                </c:pt>
                <c:pt idx="33467">
                  <c:v>016XX W 59TH ST</c:v>
                </c:pt>
                <c:pt idx="33468">
                  <c:v>016XX W 60TH ST</c:v>
                </c:pt>
                <c:pt idx="33469">
                  <c:v>016XX W 61ST ST</c:v>
                </c:pt>
                <c:pt idx="33470">
                  <c:v>016XX W 62ND ST</c:v>
                </c:pt>
                <c:pt idx="33471">
                  <c:v>016XX W 64TH ST</c:v>
                </c:pt>
                <c:pt idx="33472">
                  <c:v>016XX W 66TH ST</c:v>
                </c:pt>
                <c:pt idx="33473">
                  <c:v>016XX W 68TH ST</c:v>
                </c:pt>
                <c:pt idx="33474">
                  <c:v>016XX W 73RD ST</c:v>
                </c:pt>
                <c:pt idx="33475">
                  <c:v>016XX W 77TH ST</c:v>
                </c:pt>
                <c:pt idx="33476">
                  <c:v>016XX W 79TH ST</c:v>
                </c:pt>
                <c:pt idx="33477">
                  <c:v>016XX W 80TH ST</c:v>
                </c:pt>
                <c:pt idx="33478">
                  <c:v>016XX W 81ST ST</c:v>
                </c:pt>
                <c:pt idx="33479">
                  <c:v>016XX W 82ND ST</c:v>
                </c:pt>
                <c:pt idx="33480">
                  <c:v>016XX W 84TH ST</c:v>
                </c:pt>
                <c:pt idx="33481">
                  <c:v>016XX W 86TH ST</c:v>
                </c:pt>
                <c:pt idx="33482">
                  <c:v>016XX W 88TH ST</c:v>
                </c:pt>
                <c:pt idx="33483">
                  <c:v>016XX W 92ND PL</c:v>
                </c:pt>
                <c:pt idx="33484">
                  <c:v>016XX W 93RD ST</c:v>
                </c:pt>
                <c:pt idx="33485">
                  <c:v>016XX W 95TH ST</c:v>
                </c:pt>
                <c:pt idx="33486">
                  <c:v>016XX W 99TH ST</c:v>
                </c:pt>
                <c:pt idx="33487">
                  <c:v>016XX W POLK ST</c:v>
                </c:pt>
                <c:pt idx="33488">
                  <c:v>017XX E 53RD DR</c:v>
                </c:pt>
                <c:pt idx="33489">
                  <c:v>017XX E 54TH ST</c:v>
                </c:pt>
                <c:pt idx="33490">
                  <c:v>017XX E 56TH ST</c:v>
                </c:pt>
                <c:pt idx="33491">
                  <c:v>017XX E 57TH DR</c:v>
                </c:pt>
                <c:pt idx="33492">
                  <c:v>017XX E 67TH ST</c:v>
                </c:pt>
                <c:pt idx="33493">
                  <c:v>017XX E 69TH ST</c:v>
                </c:pt>
                <c:pt idx="33494">
                  <c:v>017XX E 70TH ST</c:v>
                </c:pt>
                <c:pt idx="33495">
                  <c:v>017XX E 71ST ST</c:v>
                </c:pt>
                <c:pt idx="33496">
                  <c:v>017XX E 72ND ST</c:v>
                </c:pt>
                <c:pt idx="33497">
                  <c:v>017XX E 73RD PL</c:v>
                </c:pt>
                <c:pt idx="33498">
                  <c:v>017XX E 74TH ST</c:v>
                </c:pt>
                <c:pt idx="33499">
                  <c:v>017XX E 76TH ST</c:v>
                </c:pt>
                <c:pt idx="33500">
                  <c:v>017XX E 78TH ST</c:v>
                </c:pt>
                <c:pt idx="33501">
                  <c:v>017XX E 83RD ST</c:v>
                </c:pt>
                <c:pt idx="33502">
                  <c:v>017XX E 84TH PL</c:v>
                </c:pt>
                <c:pt idx="33503">
                  <c:v>017XX E 85TH ST</c:v>
                </c:pt>
                <c:pt idx="33504">
                  <c:v>017XX E 86TH PL</c:v>
                </c:pt>
                <c:pt idx="33505">
                  <c:v>017XX E 87TH ST</c:v>
                </c:pt>
                <c:pt idx="33506">
                  <c:v>017XX E 89TH ST</c:v>
                </c:pt>
                <c:pt idx="33507">
                  <c:v>017XX E 90TH ST</c:v>
                </c:pt>
                <c:pt idx="33508">
                  <c:v>017XX E 91ST ST</c:v>
                </c:pt>
                <c:pt idx="33509">
                  <c:v>017XX E 92ND ST</c:v>
                </c:pt>
                <c:pt idx="33510">
                  <c:v>017XX N LONG AV</c:v>
                </c:pt>
                <c:pt idx="33511">
                  <c:v>017XX N LUNA AV</c:v>
                </c:pt>
                <c:pt idx="33512">
                  <c:v>017XX N NEVA AV</c:v>
                </c:pt>
                <c:pt idx="33513">
                  <c:v>017XX N TROY ST</c:v>
                </c:pt>
                <c:pt idx="33514">
                  <c:v>017XX N VINE ST</c:v>
                </c:pt>
                <c:pt idx="33515">
                  <c:v>017XX S WOOD ST</c:v>
                </c:pt>
                <c:pt idx="33516">
                  <c:v>017XX W 14TH ST</c:v>
                </c:pt>
                <c:pt idx="33517">
                  <c:v>017XX W 16TH ST</c:v>
                </c:pt>
                <c:pt idx="33518">
                  <c:v>017XX W 18TH ST</c:v>
                </c:pt>
                <c:pt idx="33519">
                  <c:v>017XX W 21ST PL</c:v>
                </c:pt>
                <c:pt idx="33520">
                  <c:v>017XX W 31ST ST</c:v>
                </c:pt>
                <c:pt idx="33521">
                  <c:v>017XX W 33RD PL</c:v>
                </c:pt>
                <c:pt idx="33522">
                  <c:v>017XX W 34TH ST</c:v>
                </c:pt>
                <c:pt idx="33523">
                  <c:v>017XX W 36TH ST</c:v>
                </c:pt>
                <c:pt idx="33524">
                  <c:v>017XX W 38TH ST</c:v>
                </c:pt>
                <c:pt idx="33525">
                  <c:v>017XX W 43RD ST</c:v>
                </c:pt>
                <c:pt idx="33526">
                  <c:v>017XX W 45TH ST</c:v>
                </c:pt>
                <c:pt idx="33527">
                  <c:v>017XX W 47TH ST</c:v>
                </c:pt>
                <c:pt idx="33528">
                  <c:v>017XX W 49TH ST</c:v>
                </c:pt>
                <c:pt idx="33529">
                  <c:v>017XX W 50TH ST</c:v>
                </c:pt>
                <c:pt idx="33530">
                  <c:v>017XX W 51ST ST</c:v>
                </c:pt>
                <c:pt idx="33531">
                  <c:v>017XX W 52ND ST</c:v>
                </c:pt>
                <c:pt idx="33532">
                  <c:v>017XX W 54TH ST</c:v>
                </c:pt>
                <c:pt idx="33533">
                  <c:v>017XX W 56TH ST</c:v>
                </c:pt>
                <c:pt idx="33534">
                  <c:v>017XX W 58TH ST</c:v>
                </c:pt>
                <c:pt idx="33535">
                  <c:v>017XX W 63RD ST</c:v>
                </c:pt>
                <c:pt idx="33536">
                  <c:v>017XX W 65TH ST</c:v>
                </c:pt>
                <c:pt idx="33537">
                  <c:v>017XX W 69TH ST</c:v>
                </c:pt>
                <c:pt idx="33538">
                  <c:v>017XX W 70TH ST</c:v>
                </c:pt>
                <c:pt idx="33539">
                  <c:v>017XX W 71ST ST</c:v>
                </c:pt>
                <c:pt idx="33540">
                  <c:v>017XX W 72ND ST</c:v>
                </c:pt>
                <c:pt idx="33541">
                  <c:v>017XX W 74TH ST</c:v>
                </c:pt>
                <c:pt idx="33542">
                  <c:v>017XX W 75TH PL</c:v>
                </c:pt>
                <c:pt idx="33543">
                  <c:v>017XX W 76TH ST</c:v>
                </c:pt>
                <c:pt idx="33544">
                  <c:v>017XX W 78TH ST</c:v>
                </c:pt>
                <c:pt idx="33545">
                  <c:v>017XX W 83RD ST</c:v>
                </c:pt>
                <c:pt idx="33546">
                  <c:v>017XX W 85TH ST</c:v>
                </c:pt>
                <c:pt idx="33547">
                  <c:v>017XX W 87TH ST</c:v>
                </c:pt>
                <c:pt idx="33548">
                  <c:v>017XX W 89TH ST</c:v>
                </c:pt>
                <c:pt idx="33549">
                  <c:v>017XX W 90TH ST</c:v>
                </c:pt>
                <c:pt idx="33550">
                  <c:v>017XX W 91ST ST</c:v>
                </c:pt>
                <c:pt idx="33551">
                  <c:v>017XX W 92ND ST</c:v>
                </c:pt>
                <c:pt idx="33552">
                  <c:v>017XX W 94TH ST</c:v>
                </c:pt>
                <c:pt idx="33553">
                  <c:v>017XX W 95TH PL</c:v>
                </c:pt>
                <c:pt idx="33554">
                  <c:v>017XX W 96TH ST</c:v>
                </c:pt>
                <c:pt idx="33555">
                  <c:v>017XX W ERIE ST</c:v>
                </c:pt>
                <c:pt idx="33556">
                  <c:v>017XX W LAKE ST</c:v>
                </c:pt>
                <c:pt idx="33557">
                  <c:v>017XX W LUNT AV</c:v>
                </c:pt>
                <c:pt idx="33558">
                  <c:v>017XX W OHIO ST</c:v>
                </c:pt>
                <c:pt idx="33559">
                  <c:v>018XX E 68TH ST</c:v>
                </c:pt>
                <c:pt idx="33560">
                  <c:v>018XX E 71ST PL</c:v>
                </c:pt>
                <c:pt idx="33561">
                  <c:v>018XX E 72ND PL</c:v>
                </c:pt>
                <c:pt idx="33562">
                  <c:v>018XX E 73RD ST</c:v>
                </c:pt>
                <c:pt idx="33563">
                  <c:v>018XX E 75TH ST</c:v>
                </c:pt>
                <c:pt idx="33564">
                  <c:v>018XX E 77TH ST</c:v>
                </c:pt>
                <c:pt idx="33565">
                  <c:v>018XX E 79TH ST</c:v>
                </c:pt>
                <c:pt idx="33566">
                  <c:v>018XX E 80TH ST</c:v>
                </c:pt>
                <c:pt idx="33567">
                  <c:v>018XX E 81ST ST</c:v>
                </c:pt>
                <c:pt idx="33568">
                  <c:v>018XX E 84TH ST</c:v>
                </c:pt>
                <c:pt idx="33569">
                  <c:v>018XX E 86TH ST</c:v>
                </c:pt>
                <c:pt idx="33570">
                  <c:v>018XX E 88TH ST</c:v>
                </c:pt>
                <c:pt idx="33571">
                  <c:v>018XX E 93RD ST</c:v>
                </c:pt>
                <c:pt idx="33572">
                  <c:v>018XX E 95TH ST</c:v>
                </c:pt>
                <c:pt idx="33573">
                  <c:v>018XX N HOWE ST</c:v>
                </c:pt>
                <c:pt idx="33574">
                  <c:v>018XX N MAUD AV</c:v>
                </c:pt>
                <c:pt idx="33575">
                  <c:v>018XX N WOOD ST</c:v>
                </c:pt>
                <c:pt idx="33576">
                  <c:v>018XX S 48TH CT</c:v>
                </c:pt>
                <c:pt idx="33577">
                  <c:v>018XX S TROY ST</c:v>
                </c:pt>
                <c:pt idx="33578">
                  <c:v>018XX W 13TH ST</c:v>
                </c:pt>
                <c:pt idx="33579">
                  <c:v>018XX W 17TH ST</c:v>
                </c:pt>
                <c:pt idx="33580">
                  <c:v>018XX W 19TH ST</c:v>
                </c:pt>
                <c:pt idx="33581">
                  <c:v>018XX W 21ST ST</c:v>
                </c:pt>
                <c:pt idx="33582">
                  <c:v>018XX W 31ST PL</c:v>
                </c:pt>
                <c:pt idx="33583">
                  <c:v>018XX W 33RD ST</c:v>
                </c:pt>
                <c:pt idx="33584">
                  <c:v>018XX W 34TH PL</c:v>
                </c:pt>
                <c:pt idx="33585">
                  <c:v>018XX W 35TH ST</c:v>
                </c:pt>
                <c:pt idx="33586">
                  <c:v>018XX W 37TH ST</c:v>
                </c:pt>
                <c:pt idx="33587">
                  <c:v>018XX W 44TH ST</c:v>
                </c:pt>
                <c:pt idx="33588">
                  <c:v>018XX W 46TH ST</c:v>
                </c:pt>
                <c:pt idx="33589">
                  <c:v>018XX W 48TH ST</c:v>
                </c:pt>
                <c:pt idx="33590">
                  <c:v>018XX W 53RD ST</c:v>
                </c:pt>
                <c:pt idx="33591">
                  <c:v>018XX W 57TH ST</c:v>
                </c:pt>
                <c:pt idx="33592">
                  <c:v>018XX W 59TH ST</c:v>
                </c:pt>
                <c:pt idx="33593">
                  <c:v>018XX W 60TH ST</c:v>
                </c:pt>
                <c:pt idx="33594">
                  <c:v>018XX W 61ST ST</c:v>
                </c:pt>
                <c:pt idx="33595">
                  <c:v>018XX W 62ND ST</c:v>
                </c:pt>
                <c:pt idx="33596">
                  <c:v>018XX W 64TH ST</c:v>
                </c:pt>
                <c:pt idx="33597">
                  <c:v>018XX W 66TH ST</c:v>
                </c:pt>
                <c:pt idx="33598">
                  <c:v>018XX W 68TH ST</c:v>
                </c:pt>
                <c:pt idx="33599">
                  <c:v>018XX W 73RD ST</c:v>
                </c:pt>
                <c:pt idx="33600">
                  <c:v>018XX W 77TH ST</c:v>
                </c:pt>
                <c:pt idx="33601">
                  <c:v>018XX W 79TH ST</c:v>
                </c:pt>
                <c:pt idx="33602">
                  <c:v>018XX W 80TH ST</c:v>
                </c:pt>
                <c:pt idx="33603">
                  <c:v>018XX W 81ST ST</c:v>
                </c:pt>
                <c:pt idx="33604">
                  <c:v>018XX W 82ND ST</c:v>
                </c:pt>
                <c:pt idx="33605">
                  <c:v>018XX W 84TH ST</c:v>
                </c:pt>
                <c:pt idx="33606">
                  <c:v>018XX W 86TH ST</c:v>
                </c:pt>
                <c:pt idx="33607">
                  <c:v>018XX W 88TH ST</c:v>
                </c:pt>
                <c:pt idx="33608">
                  <c:v>018XX W 93RD ST</c:v>
                </c:pt>
                <c:pt idx="33609">
                  <c:v>018XX W 95TH ST</c:v>
                </c:pt>
                <c:pt idx="33610">
                  <c:v>018XX W 99TH ST</c:v>
                </c:pt>
                <c:pt idx="33611">
                  <c:v>018XX W EDDY ST</c:v>
                </c:pt>
                <c:pt idx="33612">
                  <c:v>018XX W HOOD AV</c:v>
                </c:pt>
                <c:pt idx="33613">
                  <c:v>018XX W IOWA ST</c:v>
                </c:pt>
                <c:pt idx="33614">
                  <c:v>018XX W POLK ST</c:v>
                </c:pt>
                <c:pt idx="33615">
                  <c:v>019XX E 67TH ST</c:v>
                </c:pt>
                <c:pt idx="33616">
                  <c:v>019XX E 69TH ST</c:v>
                </c:pt>
                <c:pt idx="33617">
                  <c:v>019XX E 70TH ST</c:v>
                </c:pt>
                <c:pt idx="33618">
                  <c:v>019XX E 71ST ST</c:v>
                </c:pt>
                <c:pt idx="33619">
                  <c:v>019XX E 72ND ST</c:v>
                </c:pt>
                <c:pt idx="33620">
                  <c:v>019XX E 73RD PL</c:v>
                </c:pt>
                <c:pt idx="33621">
                  <c:v>019XX E 74TH ST</c:v>
                </c:pt>
                <c:pt idx="33622">
                  <c:v>019XX E 76TH ST</c:v>
                </c:pt>
                <c:pt idx="33623">
                  <c:v>019XX E 78TH ST</c:v>
                </c:pt>
                <c:pt idx="33624">
                  <c:v>019XX E 83RD ST</c:v>
                </c:pt>
                <c:pt idx="33625">
                  <c:v>019XX E 87TH ST</c:v>
                </c:pt>
                <c:pt idx="33626">
                  <c:v>019XX E 89TH ST</c:v>
                </c:pt>
                <c:pt idx="33627">
                  <c:v>019XX E 90TH ST</c:v>
                </c:pt>
                <c:pt idx="33628">
                  <c:v>019XX E 91ST ST</c:v>
                </c:pt>
                <c:pt idx="33629">
                  <c:v>019XX E 92ND ST</c:v>
                </c:pt>
                <c:pt idx="33630">
                  <c:v>019XX E 96TH ST</c:v>
                </c:pt>
                <c:pt idx="33631">
                  <c:v>019XX N LONG AV</c:v>
                </c:pt>
                <c:pt idx="33632">
                  <c:v>019XX N LUNA AV</c:v>
                </c:pt>
                <c:pt idx="33633">
                  <c:v>019XX S WOOD ST</c:v>
                </c:pt>
                <c:pt idx="33634">
                  <c:v>019XX W 14TH ST</c:v>
                </c:pt>
                <c:pt idx="33635">
                  <c:v>019XX W 18TH ST</c:v>
                </c:pt>
                <c:pt idx="33636">
                  <c:v>019XX W 21ST PL</c:v>
                </c:pt>
                <c:pt idx="33637">
                  <c:v>019XX W 22ND PL</c:v>
                </c:pt>
                <c:pt idx="33638">
                  <c:v>019XX W 23RD ST</c:v>
                </c:pt>
                <c:pt idx="33639">
                  <c:v>019XX W 31ST ST</c:v>
                </c:pt>
                <c:pt idx="33640">
                  <c:v>019XX W 32ND ST</c:v>
                </c:pt>
                <c:pt idx="33641">
                  <c:v>019XX W 34TH ST</c:v>
                </c:pt>
                <c:pt idx="33642">
                  <c:v>019XX W 36TH ST</c:v>
                </c:pt>
                <c:pt idx="33643">
                  <c:v>019XX W 38TH ST</c:v>
                </c:pt>
                <c:pt idx="33644">
                  <c:v>019XX W 43RD ST</c:v>
                </c:pt>
                <c:pt idx="33645">
                  <c:v>019XX W 47TH ST</c:v>
                </c:pt>
                <c:pt idx="33646">
                  <c:v>019XX W 49TH ST</c:v>
                </c:pt>
                <c:pt idx="33647">
                  <c:v>019XX W 50TH ST</c:v>
                </c:pt>
                <c:pt idx="33648">
                  <c:v>019XX W 51ST ST</c:v>
                </c:pt>
                <c:pt idx="33649">
                  <c:v>019XX W 52ND ST</c:v>
                </c:pt>
                <c:pt idx="33650">
                  <c:v>019XX W 54TH ST</c:v>
                </c:pt>
                <c:pt idx="33651">
                  <c:v>019XX W 56TH ST</c:v>
                </c:pt>
                <c:pt idx="33652">
                  <c:v>019XX W 58TH ST</c:v>
                </c:pt>
                <c:pt idx="33653">
                  <c:v>019XX W 63RD ST</c:v>
                </c:pt>
                <c:pt idx="33654">
                  <c:v>019XX W 65TH ST</c:v>
                </c:pt>
                <c:pt idx="33655">
                  <c:v>019XX W 69TH ST</c:v>
                </c:pt>
                <c:pt idx="33656">
                  <c:v>019XX W 70TH ST</c:v>
                </c:pt>
                <c:pt idx="33657">
                  <c:v>019XX W 71ST ST</c:v>
                </c:pt>
                <c:pt idx="33658">
                  <c:v>019XX W 72ND ST</c:v>
                </c:pt>
                <c:pt idx="33659">
                  <c:v>019XX W 74TH ST</c:v>
                </c:pt>
                <c:pt idx="33660">
                  <c:v>019XX W 76TH ST</c:v>
                </c:pt>
                <c:pt idx="33661">
                  <c:v>019XX W 78TH ST</c:v>
                </c:pt>
                <c:pt idx="33662">
                  <c:v>019XX W 83RD ST</c:v>
                </c:pt>
                <c:pt idx="33663">
                  <c:v>019XX W 85TH ST</c:v>
                </c:pt>
                <c:pt idx="33664">
                  <c:v>019XX W 87TH ST</c:v>
                </c:pt>
                <c:pt idx="33665">
                  <c:v>019XX W 91ST ST</c:v>
                </c:pt>
                <c:pt idx="33666">
                  <c:v>019XX W 94TH ST</c:v>
                </c:pt>
                <c:pt idx="33667">
                  <c:v>019XX W 96TH ST</c:v>
                </c:pt>
                <c:pt idx="33668">
                  <c:v>019XX W 98TH ST</c:v>
                </c:pt>
                <c:pt idx="33669">
                  <c:v>019XX W ERIE ST</c:v>
                </c:pt>
                <c:pt idx="33670">
                  <c:v>019XX W LAKE ST</c:v>
                </c:pt>
                <c:pt idx="33671">
                  <c:v>019XX W LUNT AV</c:v>
                </c:pt>
                <c:pt idx="33672">
                  <c:v>019XX W OHIO ST</c:v>
                </c:pt>
                <c:pt idx="33673">
                  <c:v>019XX W RACE AV</c:v>
                </c:pt>
                <c:pt idx="33674">
                  <c:v>020XX E 67TH ST</c:v>
                </c:pt>
                <c:pt idx="33675">
                  <c:v>020XX E 69TH ST</c:v>
                </c:pt>
                <c:pt idx="33676">
                  <c:v>020XX E 70TH ST</c:v>
                </c:pt>
                <c:pt idx="33677">
                  <c:v>020XX E 71ST ST</c:v>
                </c:pt>
                <c:pt idx="33678">
                  <c:v>020XX E 72ND ST</c:v>
                </c:pt>
                <c:pt idx="33679">
                  <c:v>020XX E 74TH ST</c:v>
                </c:pt>
                <c:pt idx="33680">
                  <c:v>020XX E 76TH ST</c:v>
                </c:pt>
                <c:pt idx="33681">
                  <c:v>020XX E 78TH ST</c:v>
                </c:pt>
                <c:pt idx="33682">
                  <c:v>020XX E 83RD ST</c:v>
                </c:pt>
                <c:pt idx="33683">
                  <c:v>020XX E 85TH ST</c:v>
                </c:pt>
                <c:pt idx="33684">
                  <c:v>020XX E 87TH ST</c:v>
                </c:pt>
                <c:pt idx="33685">
                  <c:v>020XX E 89TH ST</c:v>
                </c:pt>
                <c:pt idx="33686">
                  <c:v>020XX E 90TH ST</c:v>
                </c:pt>
                <c:pt idx="33687">
                  <c:v>020XX E 91ST ST</c:v>
                </c:pt>
                <c:pt idx="33688">
                  <c:v>020XX E 92ND ST</c:v>
                </c:pt>
                <c:pt idx="33689">
                  <c:v>020XX E 94TH ST</c:v>
                </c:pt>
                <c:pt idx="33690">
                  <c:v>020XX E 96TH ST</c:v>
                </c:pt>
                <c:pt idx="33691">
                  <c:v>020XX E 98TH ST</c:v>
                </c:pt>
                <c:pt idx="33692">
                  <c:v>020XX N LONG AV</c:v>
                </c:pt>
                <c:pt idx="33693">
                  <c:v>020XX N NEVA AV</c:v>
                </c:pt>
                <c:pt idx="33694">
                  <c:v>020XX S WOOD ST</c:v>
                </c:pt>
                <c:pt idx="33695">
                  <c:v>020XX W 18TH ST</c:v>
                </c:pt>
                <c:pt idx="33696">
                  <c:v>020XX W 21ST PL</c:v>
                </c:pt>
                <c:pt idx="33697">
                  <c:v>020XX W 22ND PL</c:v>
                </c:pt>
                <c:pt idx="33698">
                  <c:v>020XX W 23RD ST</c:v>
                </c:pt>
                <c:pt idx="33699">
                  <c:v>020XX W 32ND ST</c:v>
                </c:pt>
                <c:pt idx="33700">
                  <c:v>020XX W 34TH ST</c:v>
                </c:pt>
                <c:pt idx="33701">
                  <c:v>020XX W 36TH ST</c:v>
                </c:pt>
                <c:pt idx="33702">
                  <c:v>020XX W 43RD ST</c:v>
                </c:pt>
                <c:pt idx="33703">
                  <c:v>020XX W 47TH ST</c:v>
                </c:pt>
                <c:pt idx="33704">
                  <c:v>020XX W 49TH ST</c:v>
                </c:pt>
                <c:pt idx="33705">
                  <c:v>020XX W 50TH ST</c:v>
                </c:pt>
                <c:pt idx="33706">
                  <c:v>020XX W 51ST ST</c:v>
                </c:pt>
                <c:pt idx="33707">
                  <c:v>020XX W 52ND ST</c:v>
                </c:pt>
                <c:pt idx="33708">
                  <c:v>020XX W 53RD PL</c:v>
                </c:pt>
                <c:pt idx="33709">
                  <c:v>020XX W 54TH ST</c:v>
                </c:pt>
                <c:pt idx="33710">
                  <c:v>020XX W 56TH ST</c:v>
                </c:pt>
                <c:pt idx="33711">
                  <c:v>020XX W 58TH ST</c:v>
                </c:pt>
                <c:pt idx="33712">
                  <c:v>020XX W 63RD ST</c:v>
                </c:pt>
                <c:pt idx="33713">
                  <c:v>020XX W 65TH ST</c:v>
                </c:pt>
                <c:pt idx="33714">
                  <c:v>020XX W 68TH PL</c:v>
                </c:pt>
                <c:pt idx="33715">
                  <c:v>020XX W 69TH ST</c:v>
                </c:pt>
                <c:pt idx="33716">
                  <c:v>020XX W 70TH ST</c:v>
                </c:pt>
                <c:pt idx="33717">
                  <c:v>020XX W 71ST ST</c:v>
                </c:pt>
                <c:pt idx="33718">
                  <c:v>020XX W 72ND ST</c:v>
                </c:pt>
                <c:pt idx="33719">
                  <c:v>020XX W 74TH ST</c:v>
                </c:pt>
                <c:pt idx="33720">
                  <c:v>020XX W 75TH PL</c:v>
                </c:pt>
                <c:pt idx="33721">
                  <c:v>020XX W 76TH ST</c:v>
                </c:pt>
                <c:pt idx="33722">
                  <c:v>020XX W 78TH ST</c:v>
                </c:pt>
                <c:pt idx="33723">
                  <c:v>020XX W 79TH PL</c:v>
                </c:pt>
                <c:pt idx="33724">
                  <c:v>020XX W 80TH PL</c:v>
                </c:pt>
                <c:pt idx="33725">
                  <c:v>020XX W 82ND PL</c:v>
                </c:pt>
                <c:pt idx="33726">
                  <c:v>020XX W 83RD ST</c:v>
                </c:pt>
                <c:pt idx="33727">
                  <c:v>020XX W 85TH ST</c:v>
                </c:pt>
                <c:pt idx="33728">
                  <c:v>020XX W 87TH ST</c:v>
                </c:pt>
                <c:pt idx="33729">
                  <c:v>020XX W 90TH ST</c:v>
                </c:pt>
                <c:pt idx="33730">
                  <c:v>020XX W 91ST ST</c:v>
                </c:pt>
                <c:pt idx="33731">
                  <c:v>020XX W 92ND ST</c:v>
                </c:pt>
                <c:pt idx="33732">
                  <c:v>020XX W 96TH ST</c:v>
                </c:pt>
                <c:pt idx="33733">
                  <c:v>020XX W 98TH ST</c:v>
                </c:pt>
                <c:pt idx="33734">
                  <c:v>020XX W ERIE ST</c:v>
                </c:pt>
                <c:pt idx="33735">
                  <c:v>020XX W HUNT AV</c:v>
                </c:pt>
                <c:pt idx="33736">
                  <c:v>020XX W LAKE ST</c:v>
                </c:pt>
                <c:pt idx="33737">
                  <c:v>020XX W LUNT AV</c:v>
                </c:pt>
                <c:pt idx="33738">
                  <c:v>020XX W OHIO ST</c:v>
                </c:pt>
                <c:pt idx="33739">
                  <c:v>020XX W RACE AV</c:v>
                </c:pt>
                <c:pt idx="33740">
                  <c:v>020XX W RICE ST</c:v>
                </c:pt>
                <c:pt idx="33741">
                  <c:v>021XX E 68TH ST</c:v>
                </c:pt>
                <c:pt idx="33742">
                  <c:v>021XX E 72ND PL</c:v>
                </c:pt>
                <c:pt idx="33743">
                  <c:v>021XX E 73RD ST</c:v>
                </c:pt>
                <c:pt idx="33744">
                  <c:v>021XX E 75TH ST</c:v>
                </c:pt>
                <c:pt idx="33745">
                  <c:v>021XX E 77TH ST</c:v>
                </c:pt>
                <c:pt idx="33746">
                  <c:v>021XX E 79TH ST</c:v>
                </c:pt>
                <c:pt idx="33747">
                  <c:v>021XX E 80TH ST</c:v>
                </c:pt>
                <c:pt idx="33748">
                  <c:v>021XX E 81ST ST</c:v>
                </c:pt>
                <c:pt idx="33749">
                  <c:v>021XX E 82ND ST</c:v>
                </c:pt>
                <c:pt idx="33750">
                  <c:v>021XX E 84TH ST</c:v>
                </c:pt>
                <c:pt idx="33751">
                  <c:v>021XX E 88TH ST</c:v>
                </c:pt>
                <c:pt idx="33752">
                  <c:v>021XX E 93RD ST</c:v>
                </c:pt>
                <c:pt idx="33753">
                  <c:v>021XX E 95TH ST</c:v>
                </c:pt>
                <c:pt idx="33754">
                  <c:v>021XX E 96TH PL</c:v>
                </c:pt>
                <c:pt idx="33755">
                  <c:v>021XX E 97TH ST</c:v>
                </c:pt>
                <c:pt idx="33756">
                  <c:v>021XX E 98TH PL</c:v>
                </c:pt>
                <c:pt idx="33757">
                  <c:v>021XX E 99TH ST</c:v>
                </c:pt>
                <c:pt idx="33758">
                  <c:v>021XX N BELL AV</c:v>
                </c:pt>
                <c:pt idx="33759">
                  <c:v>021XX N WOOD ST</c:v>
                </c:pt>
                <c:pt idx="33760">
                  <c:v>021XX S TROY ST</c:v>
                </c:pt>
                <c:pt idx="33761">
                  <c:v>021XX W 13TH ST</c:v>
                </c:pt>
                <c:pt idx="33762">
                  <c:v>021XX W 18TH PL</c:v>
                </c:pt>
                <c:pt idx="33763">
                  <c:v>021XX W 19TH ST</c:v>
                </c:pt>
                <c:pt idx="33764">
                  <c:v>021XX W 21ST ST</c:v>
                </c:pt>
                <c:pt idx="33765">
                  <c:v>021XX W 23RD PL</c:v>
                </c:pt>
                <c:pt idx="33766">
                  <c:v>021XX W 24TH ST</c:v>
                </c:pt>
                <c:pt idx="33767">
                  <c:v>021XX W 33RD ST</c:v>
                </c:pt>
                <c:pt idx="33768">
                  <c:v>021XX W 35TH ST</c:v>
                </c:pt>
                <c:pt idx="33769">
                  <c:v>021XX W 37TH ST</c:v>
                </c:pt>
                <c:pt idx="33770">
                  <c:v>021XX W 49TH PL</c:v>
                </c:pt>
                <c:pt idx="33771">
                  <c:v>021XX W 50TH PL</c:v>
                </c:pt>
                <c:pt idx="33772">
                  <c:v>021XX W 51ST PL</c:v>
                </c:pt>
                <c:pt idx="33773">
                  <c:v>021XX W 52ND PL</c:v>
                </c:pt>
                <c:pt idx="33774">
                  <c:v>021XX W 54TH PL</c:v>
                </c:pt>
                <c:pt idx="33775">
                  <c:v>021XX W 57TH ST</c:v>
                </c:pt>
                <c:pt idx="33776">
                  <c:v>021XX W 59TH ST</c:v>
                </c:pt>
                <c:pt idx="33777">
                  <c:v>021XX W 61ST ST</c:v>
                </c:pt>
                <c:pt idx="33778">
                  <c:v>021XX W 62ND ST</c:v>
                </c:pt>
                <c:pt idx="33779">
                  <c:v>021XX W 64TH ST</c:v>
                </c:pt>
                <c:pt idx="33780">
                  <c:v>021XX W 66TH ST</c:v>
                </c:pt>
                <c:pt idx="33781">
                  <c:v>021XX W 67TH PL</c:v>
                </c:pt>
                <c:pt idx="33782">
                  <c:v>021XX W 68TH ST</c:v>
                </c:pt>
                <c:pt idx="33783">
                  <c:v>021XX W 69TH PL</c:v>
                </c:pt>
                <c:pt idx="33784">
                  <c:v>021XX W 70TH PL</c:v>
                </c:pt>
                <c:pt idx="33785">
                  <c:v>021XX W 71ST PL</c:v>
                </c:pt>
                <c:pt idx="33786">
                  <c:v>021XX W 72ND PL</c:v>
                </c:pt>
                <c:pt idx="33787">
                  <c:v>021XX W 73RD ST</c:v>
                </c:pt>
                <c:pt idx="33788">
                  <c:v>021XX W 76TH PL</c:v>
                </c:pt>
                <c:pt idx="33789">
                  <c:v>021XX W 77TH ST</c:v>
                </c:pt>
                <c:pt idx="33790">
                  <c:v>021XX W 79TH ST</c:v>
                </c:pt>
                <c:pt idx="33791">
                  <c:v>021XX W 80TH ST</c:v>
                </c:pt>
                <c:pt idx="33792">
                  <c:v>021XX W 84TH ST</c:v>
                </c:pt>
                <c:pt idx="33793">
                  <c:v>021XX W 93RD ST</c:v>
                </c:pt>
                <c:pt idx="33794">
                  <c:v>021XX W 95TH ST</c:v>
                </c:pt>
                <c:pt idx="33795">
                  <c:v>021XX W 97TH ST</c:v>
                </c:pt>
                <c:pt idx="33796">
                  <c:v>021XX W 99TH ST</c:v>
                </c:pt>
                <c:pt idx="33797">
                  <c:v>021XX W HOOD AV</c:v>
                </c:pt>
                <c:pt idx="33798">
                  <c:v>021XX W IOWA ST</c:v>
                </c:pt>
                <c:pt idx="33799">
                  <c:v>021XX W POLK ST</c:v>
                </c:pt>
                <c:pt idx="33800">
                  <c:v>022XX E 67TH ST</c:v>
                </c:pt>
                <c:pt idx="33801">
                  <c:v>022XX E 69TH ST</c:v>
                </c:pt>
                <c:pt idx="33802">
                  <c:v>022XX E 70TH ST</c:v>
                </c:pt>
                <c:pt idx="33803">
                  <c:v>022XX E 71ST ST</c:v>
                </c:pt>
                <c:pt idx="33804">
                  <c:v>022XX E 72ND ST</c:v>
                </c:pt>
                <c:pt idx="33805">
                  <c:v>022XX E 74TH ST</c:v>
                </c:pt>
                <c:pt idx="33806">
                  <c:v>022XX E 76TH ST</c:v>
                </c:pt>
                <c:pt idx="33807">
                  <c:v>022XX E 78TH ST</c:v>
                </c:pt>
                <c:pt idx="33808">
                  <c:v>022XX E 83RD ST</c:v>
                </c:pt>
                <c:pt idx="33809">
                  <c:v>022XX E 85TH ST</c:v>
                </c:pt>
                <c:pt idx="33810">
                  <c:v>022XX E 87TH ST</c:v>
                </c:pt>
                <c:pt idx="33811">
                  <c:v>022XX E 89TH ST</c:v>
                </c:pt>
                <c:pt idx="33812">
                  <c:v>022XX E 90TH ST</c:v>
                </c:pt>
                <c:pt idx="33813">
                  <c:v>022XX E 91ST ST</c:v>
                </c:pt>
                <c:pt idx="33814">
                  <c:v>022XX E 92ND ST</c:v>
                </c:pt>
                <c:pt idx="33815">
                  <c:v>022XX E 94TH ST</c:v>
                </c:pt>
                <c:pt idx="33816">
                  <c:v>022XX E 96TH ST</c:v>
                </c:pt>
                <c:pt idx="33817">
                  <c:v>022XX E 98TH ST</c:v>
                </c:pt>
                <c:pt idx="33818">
                  <c:v>022XX N KNOX AV</c:v>
                </c:pt>
                <c:pt idx="33819">
                  <c:v>022XX N LONG AV</c:v>
                </c:pt>
                <c:pt idx="33820">
                  <c:v>022XX S BELL AV</c:v>
                </c:pt>
                <c:pt idx="33821">
                  <c:v>022XX S WOOD ST</c:v>
                </c:pt>
                <c:pt idx="33822">
                  <c:v>022XX W 18TH ST</c:v>
                </c:pt>
                <c:pt idx="33823">
                  <c:v>022XX W 21ST PL</c:v>
                </c:pt>
                <c:pt idx="33824">
                  <c:v>022XX W 23RD ST</c:v>
                </c:pt>
                <c:pt idx="33825">
                  <c:v>022XX W 27TH ST</c:v>
                </c:pt>
                <c:pt idx="33826">
                  <c:v>022XX W 34TH ST</c:v>
                </c:pt>
                <c:pt idx="33827">
                  <c:v>022XX W 35TH PL</c:v>
                </c:pt>
                <c:pt idx="33828">
                  <c:v>022XX W 43RD ST</c:v>
                </c:pt>
                <c:pt idx="33829">
                  <c:v>022XX W 47TH ST</c:v>
                </c:pt>
                <c:pt idx="33830">
                  <c:v>022XX W 48TH PL</c:v>
                </c:pt>
                <c:pt idx="33831">
                  <c:v>022XX W 49TH ST</c:v>
                </c:pt>
                <c:pt idx="33832">
                  <c:v>022XX W 50TH ST</c:v>
                </c:pt>
                <c:pt idx="33833">
                  <c:v>022XX W 51ST ST</c:v>
                </c:pt>
                <c:pt idx="33834">
                  <c:v>022XX W 56TH ST</c:v>
                </c:pt>
                <c:pt idx="33835">
                  <c:v>022XX W 58TH ST</c:v>
                </c:pt>
                <c:pt idx="33836">
                  <c:v>022XX W 63RD ST</c:v>
                </c:pt>
                <c:pt idx="33837">
                  <c:v>022XX W 65TH ST</c:v>
                </c:pt>
                <c:pt idx="33838">
                  <c:v>022XX W 69TH ST</c:v>
                </c:pt>
                <c:pt idx="33839">
                  <c:v>022XX W 70TH ST</c:v>
                </c:pt>
                <c:pt idx="33840">
                  <c:v>022XX W 71ST ST</c:v>
                </c:pt>
                <c:pt idx="33841">
                  <c:v>022XX W 72ND ST</c:v>
                </c:pt>
                <c:pt idx="33842">
                  <c:v>022XX W 74TH ST</c:v>
                </c:pt>
                <c:pt idx="33843">
                  <c:v>022XX W 79TH PL</c:v>
                </c:pt>
                <c:pt idx="33844">
                  <c:v>022XX W 80TH PL</c:v>
                </c:pt>
                <c:pt idx="33845">
                  <c:v>022XX W 81ST PL</c:v>
                </c:pt>
                <c:pt idx="33846">
                  <c:v>022XX W 83RD ST</c:v>
                </c:pt>
                <c:pt idx="33847">
                  <c:v>022XX W 87TH ST</c:v>
                </c:pt>
                <c:pt idx="33848">
                  <c:v>022XX W 90TH ST</c:v>
                </c:pt>
                <c:pt idx="33849">
                  <c:v>022XX W 91ST ST</c:v>
                </c:pt>
                <c:pt idx="33850">
                  <c:v>022XX W 94TH ST</c:v>
                </c:pt>
                <c:pt idx="33851">
                  <c:v>022XX W 96TH ST</c:v>
                </c:pt>
                <c:pt idx="33852">
                  <c:v>022XX W ERIE ST</c:v>
                </c:pt>
                <c:pt idx="33853">
                  <c:v>022XX W LAKE ST</c:v>
                </c:pt>
                <c:pt idx="33854">
                  <c:v>022XX W LUNT AV</c:v>
                </c:pt>
                <c:pt idx="33855">
                  <c:v>022XX W OHIO ST</c:v>
                </c:pt>
                <c:pt idx="33856">
                  <c:v>022XX W RACE AV</c:v>
                </c:pt>
                <c:pt idx="33857">
                  <c:v>022XX W RICE ST</c:v>
                </c:pt>
                <c:pt idx="33858">
                  <c:v>023XX E 68TH ST</c:v>
                </c:pt>
                <c:pt idx="33859">
                  <c:v>023XX E 70TH PL</c:v>
                </c:pt>
                <c:pt idx="33860">
                  <c:v>023XX E 73RD ST</c:v>
                </c:pt>
                <c:pt idx="33861">
                  <c:v>023XX E 75TH ST</c:v>
                </c:pt>
                <c:pt idx="33862">
                  <c:v>023XX E 77TH ST</c:v>
                </c:pt>
                <c:pt idx="33863">
                  <c:v>023XX E 79TH ST</c:v>
                </c:pt>
                <c:pt idx="33864">
                  <c:v>023XX E 80TH ST</c:v>
                </c:pt>
                <c:pt idx="33865">
                  <c:v>023XX E 81ST ST</c:v>
                </c:pt>
                <c:pt idx="33866">
                  <c:v>023XX E 82ND ST</c:v>
                </c:pt>
                <c:pt idx="33867">
                  <c:v>023XX E 84TH ST</c:v>
                </c:pt>
                <c:pt idx="33868">
                  <c:v>023XX E 92ND PL</c:v>
                </c:pt>
                <c:pt idx="33869">
                  <c:v>023XX E 93RD ST</c:v>
                </c:pt>
                <c:pt idx="33870">
                  <c:v>023XX E 95TH ST</c:v>
                </c:pt>
                <c:pt idx="33871">
                  <c:v>023XX E 97TH ST</c:v>
                </c:pt>
                <c:pt idx="33872">
                  <c:v>023XX E 99TH ST</c:v>
                </c:pt>
                <c:pt idx="33873">
                  <c:v>023XX N WOOD ST</c:v>
                </c:pt>
                <c:pt idx="33874">
                  <c:v>023XX S KING DR</c:v>
                </c:pt>
                <c:pt idx="33875">
                  <c:v>023XX S TROY ST</c:v>
                </c:pt>
                <c:pt idx="33876">
                  <c:v>023XX W 13TH ST</c:v>
                </c:pt>
                <c:pt idx="33877">
                  <c:v>023XX W 18TH PL</c:v>
                </c:pt>
                <c:pt idx="33878">
                  <c:v>023XX W 19TH ST</c:v>
                </c:pt>
                <c:pt idx="33879">
                  <c:v>023XX W 21ST ST</c:v>
                </c:pt>
                <c:pt idx="33880">
                  <c:v>023XX W 23RD PL</c:v>
                </c:pt>
                <c:pt idx="33881">
                  <c:v>023XX W 24TH ST</c:v>
                </c:pt>
                <c:pt idx="33882">
                  <c:v>023XX W 28TH ST</c:v>
                </c:pt>
                <c:pt idx="33883">
                  <c:v>023XX W 33RD ST</c:v>
                </c:pt>
                <c:pt idx="33884">
                  <c:v>023XX W 35TH ST</c:v>
                </c:pt>
                <c:pt idx="33885">
                  <c:v>023XX W 41ST ST</c:v>
                </c:pt>
                <c:pt idx="33886">
                  <c:v>023XX W 42ND ST</c:v>
                </c:pt>
                <c:pt idx="33887">
                  <c:v>023XX W 45TH PL</c:v>
                </c:pt>
                <c:pt idx="33888">
                  <c:v>023XX W 47TH PL</c:v>
                </c:pt>
                <c:pt idx="33889">
                  <c:v>023XX W 48TH ST</c:v>
                </c:pt>
                <c:pt idx="33890">
                  <c:v>023XX W 50TH PL</c:v>
                </c:pt>
                <c:pt idx="33891">
                  <c:v>023XX W 51ST PL</c:v>
                </c:pt>
                <c:pt idx="33892">
                  <c:v>023XX W 57TH ST</c:v>
                </c:pt>
                <c:pt idx="33893">
                  <c:v>023XX W 59TH ST</c:v>
                </c:pt>
                <c:pt idx="33894">
                  <c:v>023XX W 61ST ST</c:v>
                </c:pt>
                <c:pt idx="33895">
                  <c:v>023XX W 62ND ST</c:v>
                </c:pt>
                <c:pt idx="33896">
                  <c:v>023XX W 64TH ST</c:v>
                </c:pt>
                <c:pt idx="33897">
                  <c:v>023XX W 66TH ST</c:v>
                </c:pt>
                <c:pt idx="33898">
                  <c:v>023XX W 68TH ST</c:v>
                </c:pt>
                <c:pt idx="33899">
                  <c:v>023XX W 73RD ST</c:v>
                </c:pt>
                <c:pt idx="33900">
                  <c:v>023XX W 75TH ST</c:v>
                </c:pt>
                <c:pt idx="33901">
                  <c:v>023XX W 77TH ST</c:v>
                </c:pt>
                <c:pt idx="33902">
                  <c:v>023XX W 79TH ST</c:v>
                </c:pt>
                <c:pt idx="33903">
                  <c:v>023XX W 80TH ST</c:v>
                </c:pt>
                <c:pt idx="33904">
                  <c:v>023XX W 81ST ST</c:v>
                </c:pt>
                <c:pt idx="33905">
                  <c:v>023XX W 92ND PL</c:v>
                </c:pt>
                <c:pt idx="33906">
                  <c:v>023XX W 95TH ST</c:v>
                </c:pt>
                <c:pt idx="33907">
                  <c:v>023XX W 97TH ST</c:v>
                </c:pt>
                <c:pt idx="33908">
                  <c:v>023XX W 99TH ST</c:v>
                </c:pt>
                <c:pt idx="33909">
                  <c:v>023XX W IOWA ST</c:v>
                </c:pt>
                <c:pt idx="33910">
                  <c:v>023XX W POLK ST</c:v>
                </c:pt>
                <c:pt idx="33911">
                  <c:v>024XX E 71ST ST</c:v>
                </c:pt>
                <c:pt idx="33912">
                  <c:v>024XX E 72ND ST</c:v>
                </c:pt>
                <c:pt idx="33913">
                  <c:v>024XX E 74TH ST</c:v>
                </c:pt>
                <c:pt idx="33914">
                  <c:v>024XX E 76TH ST</c:v>
                </c:pt>
                <c:pt idx="33915">
                  <c:v>024XX E 78TH ST</c:v>
                </c:pt>
                <c:pt idx="33916">
                  <c:v>024XX E 83RD ST</c:v>
                </c:pt>
                <c:pt idx="33917">
                  <c:v>024XX E 85TH ST</c:v>
                </c:pt>
                <c:pt idx="33918">
                  <c:v>024XX E 87TH ST</c:v>
                </c:pt>
                <c:pt idx="33919">
                  <c:v>024XX E 89TH ST</c:v>
                </c:pt>
                <c:pt idx="33920">
                  <c:v>024XX E 90TH ST</c:v>
                </c:pt>
                <c:pt idx="33921">
                  <c:v>024XX E 91ST ST</c:v>
                </c:pt>
                <c:pt idx="33922">
                  <c:v>024XX E 92ND ST</c:v>
                </c:pt>
                <c:pt idx="33923">
                  <c:v>024XX E 94TH ST</c:v>
                </c:pt>
                <c:pt idx="33924">
                  <c:v>024XX E 96TH ST</c:v>
                </c:pt>
                <c:pt idx="33925">
                  <c:v>024XX N LONG AV</c:v>
                </c:pt>
                <c:pt idx="33926">
                  <c:v>024XX N LUNA AV</c:v>
                </c:pt>
                <c:pt idx="33927">
                  <c:v>024XX N NEVA AV</c:v>
                </c:pt>
                <c:pt idx="33928">
                  <c:v>024XX S BELL AV</c:v>
                </c:pt>
                <c:pt idx="33929">
                  <c:v>024XX S WOOD ST</c:v>
                </c:pt>
                <c:pt idx="33930">
                  <c:v>024XX W 14TH ST</c:v>
                </c:pt>
                <c:pt idx="33931">
                  <c:v>024XX W 15TH PL</c:v>
                </c:pt>
                <c:pt idx="33932">
                  <c:v>024XX W 16TH ST</c:v>
                </c:pt>
                <c:pt idx="33933">
                  <c:v>024XX W 18TH ST</c:v>
                </c:pt>
                <c:pt idx="33934">
                  <c:v>024XX W 21ST PL</c:v>
                </c:pt>
                <c:pt idx="33935">
                  <c:v>024XX W 23RD ST</c:v>
                </c:pt>
                <c:pt idx="33936">
                  <c:v>024XX W 24TH PL</c:v>
                </c:pt>
                <c:pt idx="33937">
                  <c:v>024XX W 25TH ST</c:v>
                </c:pt>
                <c:pt idx="33938">
                  <c:v>024XX W 31ST ST</c:v>
                </c:pt>
                <c:pt idx="33939">
                  <c:v>024XX W 34TH ST</c:v>
                </c:pt>
                <c:pt idx="33940">
                  <c:v>024XX W 36TH ST</c:v>
                </c:pt>
                <c:pt idx="33941">
                  <c:v>024XX W 38TH ST</c:v>
                </c:pt>
                <c:pt idx="33942">
                  <c:v>024XX W 45TH ST</c:v>
                </c:pt>
                <c:pt idx="33943">
                  <c:v>024XX W 46TH PL</c:v>
                </c:pt>
                <c:pt idx="33944">
                  <c:v>024XX W 47TH ST</c:v>
                </c:pt>
                <c:pt idx="33945">
                  <c:v>024XX W 50TH ST</c:v>
                </c:pt>
                <c:pt idx="33946">
                  <c:v>024XX W 51ST ST</c:v>
                </c:pt>
                <c:pt idx="33947">
                  <c:v>024XX W 52ND ST</c:v>
                </c:pt>
                <c:pt idx="33948">
                  <c:v>024XX W 54TH ST</c:v>
                </c:pt>
                <c:pt idx="33949">
                  <c:v>024XX W 56TH ST</c:v>
                </c:pt>
                <c:pt idx="33950">
                  <c:v>024XX W 58TH ST</c:v>
                </c:pt>
                <c:pt idx="33951">
                  <c:v>024XX W 63RD ST</c:v>
                </c:pt>
                <c:pt idx="33952">
                  <c:v>024XX W 65TH ST</c:v>
                </c:pt>
                <c:pt idx="33953">
                  <c:v>024XX W 70TH ST</c:v>
                </c:pt>
                <c:pt idx="33954">
                  <c:v>024XX W 71ST ST</c:v>
                </c:pt>
                <c:pt idx="33955">
                  <c:v>024XX W 72ND ST</c:v>
                </c:pt>
                <c:pt idx="33956">
                  <c:v>024XX W 74TH ST</c:v>
                </c:pt>
                <c:pt idx="33957">
                  <c:v>024XX W 76TH ST</c:v>
                </c:pt>
                <c:pt idx="33958">
                  <c:v>024XX W 82ND PL</c:v>
                </c:pt>
                <c:pt idx="33959">
                  <c:v>024XX W 83RD ST</c:v>
                </c:pt>
                <c:pt idx="33960">
                  <c:v>024XX W 87TH ST</c:v>
                </c:pt>
                <c:pt idx="33961">
                  <c:v>024XX W ERIE ST</c:v>
                </c:pt>
                <c:pt idx="33962">
                  <c:v>024XX W LAKE ST</c:v>
                </c:pt>
                <c:pt idx="33963">
                  <c:v>024XX W LUNT AV</c:v>
                </c:pt>
                <c:pt idx="33964">
                  <c:v>024XX W OHIO ST</c:v>
                </c:pt>
                <c:pt idx="33965">
                  <c:v>024XX W RICE ST</c:v>
                </c:pt>
                <c:pt idx="33966">
                  <c:v>025XX E 72ND PL</c:v>
                </c:pt>
                <c:pt idx="33967">
                  <c:v>025XX E 73RD ST</c:v>
                </c:pt>
                <c:pt idx="33968">
                  <c:v>025XX E 75TH ST</c:v>
                </c:pt>
                <c:pt idx="33969">
                  <c:v>025XX E 77TH ST</c:v>
                </c:pt>
                <c:pt idx="33970">
                  <c:v>025XX E 79TH ST</c:v>
                </c:pt>
                <c:pt idx="33971">
                  <c:v>025XX E 81ST ST</c:v>
                </c:pt>
                <c:pt idx="33972">
                  <c:v>025XX E 82ND ST</c:v>
                </c:pt>
                <c:pt idx="33973">
                  <c:v>025XX E 84TH ST</c:v>
                </c:pt>
                <c:pt idx="33974">
                  <c:v>025XX E 86TH ST</c:v>
                </c:pt>
                <c:pt idx="33975">
                  <c:v>025XX E 88TH ST</c:v>
                </c:pt>
                <c:pt idx="33976">
                  <c:v>025XX E 93RD ST</c:v>
                </c:pt>
                <c:pt idx="33977">
                  <c:v>025XX E 95TH ST</c:v>
                </c:pt>
                <c:pt idx="33978">
                  <c:v>025XX E 97TH ST</c:v>
                </c:pt>
                <c:pt idx="33979">
                  <c:v>025XX E 99TH ST</c:v>
                </c:pt>
                <c:pt idx="33980">
                  <c:v>025XX S KING DR</c:v>
                </c:pt>
                <c:pt idx="33981">
                  <c:v>025XX S TROY ST</c:v>
                </c:pt>
                <c:pt idx="33982">
                  <c:v>025XX W 15TH ST</c:v>
                </c:pt>
                <c:pt idx="33983">
                  <c:v>025XX W 19TH ST</c:v>
                </c:pt>
                <c:pt idx="33984">
                  <c:v>025XX W 21ST ST</c:v>
                </c:pt>
                <c:pt idx="33985">
                  <c:v>025XX W 24TH ST</c:v>
                </c:pt>
                <c:pt idx="33986">
                  <c:v>025XX W 26TH ST</c:v>
                </c:pt>
                <c:pt idx="33987">
                  <c:v>025XX W 35TH ST</c:v>
                </c:pt>
                <c:pt idx="33988">
                  <c:v>025XX W 40TH ST</c:v>
                </c:pt>
                <c:pt idx="33989">
                  <c:v>025XX W 42ND ST</c:v>
                </c:pt>
                <c:pt idx="33990">
                  <c:v>025XX W 44TH ST</c:v>
                </c:pt>
                <c:pt idx="33991">
                  <c:v>025XX W 45TH PL</c:v>
                </c:pt>
                <c:pt idx="33992">
                  <c:v>025XX W 46TH ST</c:v>
                </c:pt>
                <c:pt idx="33993">
                  <c:v>025XX W 48TH ST</c:v>
                </c:pt>
                <c:pt idx="33994">
                  <c:v>025XX W 53RD ST</c:v>
                </c:pt>
                <c:pt idx="33995">
                  <c:v>025XX W 55TH ST</c:v>
                </c:pt>
                <c:pt idx="33996">
                  <c:v>025XX W 57TH ST</c:v>
                </c:pt>
                <c:pt idx="33997">
                  <c:v>025XX W 59TH ST</c:v>
                </c:pt>
                <c:pt idx="33998">
                  <c:v>025XX W 60TH ST</c:v>
                </c:pt>
                <c:pt idx="33999">
                  <c:v>025XX W 61ST ST</c:v>
                </c:pt>
                <c:pt idx="34000">
                  <c:v>025XX W 62ND ST</c:v>
                </c:pt>
                <c:pt idx="34001">
                  <c:v>025XX W 64TH ST</c:v>
                </c:pt>
                <c:pt idx="34002">
                  <c:v>025XX W 66TH ST</c:v>
                </c:pt>
                <c:pt idx="34003">
                  <c:v>025XX W 68TH ST</c:v>
                </c:pt>
                <c:pt idx="34004">
                  <c:v>025XX W 73RD ST</c:v>
                </c:pt>
                <c:pt idx="34005">
                  <c:v>025XX W 75TH ST</c:v>
                </c:pt>
                <c:pt idx="34006">
                  <c:v>025XX W 77TH ST</c:v>
                </c:pt>
                <c:pt idx="34007">
                  <c:v>025XX W 79TH ST</c:v>
                </c:pt>
                <c:pt idx="34008">
                  <c:v>025XX W 80TH ST</c:v>
                </c:pt>
                <c:pt idx="34009">
                  <c:v>025XX W 81ST ST</c:v>
                </c:pt>
                <c:pt idx="34010">
                  <c:v>025XX W 82ND ST</c:v>
                </c:pt>
                <c:pt idx="34011">
                  <c:v>025XX W 99TH ST</c:v>
                </c:pt>
                <c:pt idx="34012">
                  <c:v>025XX W IOWA ST</c:v>
                </c:pt>
                <c:pt idx="34013">
                  <c:v>025XX W POLK ST</c:v>
                </c:pt>
                <c:pt idx="34014">
                  <c:v>026XX E 74TH ST</c:v>
                </c:pt>
                <c:pt idx="34015">
                  <c:v>026XX E 76TH ST</c:v>
                </c:pt>
                <c:pt idx="34016">
                  <c:v>026XX E 78TH ST</c:v>
                </c:pt>
                <c:pt idx="34017">
                  <c:v>026XX E 83RD ST</c:v>
                </c:pt>
                <c:pt idx="34018">
                  <c:v>026XX E 85TH ST</c:v>
                </c:pt>
                <c:pt idx="34019">
                  <c:v>026XX E 87TH ST</c:v>
                </c:pt>
                <c:pt idx="34020">
                  <c:v>026XX E 89TH ST</c:v>
                </c:pt>
                <c:pt idx="34021">
                  <c:v>026XX E 91ST ST</c:v>
                </c:pt>
                <c:pt idx="34022">
                  <c:v>026XX E 92ND ST</c:v>
                </c:pt>
                <c:pt idx="34023">
                  <c:v>026XX E 94TH ST</c:v>
                </c:pt>
                <c:pt idx="34024">
                  <c:v>026XX E 96TH ST</c:v>
                </c:pt>
                <c:pt idx="34025">
                  <c:v>026XX E 98TH ST</c:v>
                </c:pt>
                <c:pt idx="34026">
                  <c:v>026XX N LONG AV</c:v>
                </c:pt>
                <c:pt idx="34027">
                  <c:v>026XX N NEVA AV</c:v>
                </c:pt>
                <c:pt idx="34028">
                  <c:v>026XX N TROY ST</c:v>
                </c:pt>
                <c:pt idx="34029">
                  <c:v>026XX S LOWE AV</c:v>
                </c:pt>
                <c:pt idx="34030">
                  <c:v>026XX W 13TH PL</c:v>
                </c:pt>
                <c:pt idx="34031">
                  <c:v>026XX W 15TH PL</c:v>
                </c:pt>
                <c:pt idx="34032">
                  <c:v>026XX W 16TH ST</c:v>
                </c:pt>
                <c:pt idx="34033">
                  <c:v>026XX W 21ST PL</c:v>
                </c:pt>
                <c:pt idx="34034">
                  <c:v>026XX W 22ND PL</c:v>
                </c:pt>
                <c:pt idx="34035">
                  <c:v>026XX W 23RD ST</c:v>
                </c:pt>
                <c:pt idx="34036">
                  <c:v>026XX W 24TH PL</c:v>
                </c:pt>
                <c:pt idx="34037">
                  <c:v>026XX W 25TH ST</c:v>
                </c:pt>
                <c:pt idx="34038">
                  <c:v>026XX W 26TH PL</c:v>
                </c:pt>
                <c:pt idx="34039">
                  <c:v>026XX W 31ST ST</c:v>
                </c:pt>
                <c:pt idx="34040">
                  <c:v>026XX W 35TH PL</c:v>
                </c:pt>
                <c:pt idx="34041">
                  <c:v>026XX W 36TH ST</c:v>
                </c:pt>
                <c:pt idx="34042">
                  <c:v>026XX W 37TH PL</c:v>
                </c:pt>
                <c:pt idx="34043">
                  <c:v>026XX W 38TH ST</c:v>
                </c:pt>
                <c:pt idx="34044">
                  <c:v>026XX W 39TH PL</c:v>
                </c:pt>
                <c:pt idx="34045">
                  <c:v>026XX W 40TH PL</c:v>
                </c:pt>
                <c:pt idx="34046">
                  <c:v>026XX W 45TH ST</c:v>
                </c:pt>
                <c:pt idx="34047">
                  <c:v>026XX W 47TH ST</c:v>
                </c:pt>
                <c:pt idx="34048">
                  <c:v>026XX W 50TH ST</c:v>
                </c:pt>
                <c:pt idx="34049">
                  <c:v>026XX W 51ST ST</c:v>
                </c:pt>
                <c:pt idx="34050">
                  <c:v>026XX W 52ND ST</c:v>
                </c:pt>
                <c:pt idx="34051">
                  <c:v>026XX W 54TH ST</c:v>
                </c:pt>
                <c:pt idx="34052">
                  <c:v>026XX W 56TH ST</c:v>
                </c:pt>
                <c:pt idx="34053">
                  <c:v>026XX W 58TH ST</c:v>
                </c:pt>
                <c:pt idx="34054">
                  <c:v>026XX W 63RD ST</c:v>
                </c:pt>
                <c:pt idx="34055">
                  <c:v>026XX W 65TH ST</c:v>
                </c:pt>
                <c:pt idx="34056">
                  <c:v>026XX W 70TH ST</c:v>
                </c:pt>
                <c:pt idx="34057">
                  <c:v>026XX W 71ST ST</c:v>
                </c:pt>
                <c:pt idx="34058">
                  <c:v>026XX W 72ND ST</c:v>
                </c:pt>
                <c:pt idx="34059">
                  <c:v>026XX W 74TH ST</c:v>
                </c:pt>
                <c:pt idx="34060">
                  <c:v>026XX W 79TH PL</c:v>
                </c:pt>
                <c:pt idx="34061">
                  <c:v>026XX W 80TH PL</c:v>
                </c:pt>
                <c:pt idx="34062">
                  <c:v>026XX W 81ST PL</c:v>
                </c:pt>
                <c:pt idx="34063">
                  <c:v>026XX W 82ND PL</c:v>
                </c:pt>
                <c:pt idx="34064">
                  <c:v>026XX W 83RD ST</c:v>
                </c:pt>
                <c:pt idx="34065">
                  <c:v>026XX W 84TH PL</c:v>
                </c:pt>
                <c:pt idx="34066">
                  <c:v>026XX W 85TH ST</c:v>
                </c:pt>
                <c:pt idx="34067">
                  <c:v>026XX W 86TH PL</c:v>
                </c:pt>
                <c:pt idx="34068">
                  <c:v>026XX W 87TH ST</c:v>
                </c:pt>
                <c:pt idx="34069">
                  <c:v>026XX W 99TH PL</c:v>
                </c:pt>
                <c:pt idx="34070">
                  <c:v>026XX W LAKE ST</c:v>
                </c:pt>
                <c:pt idx="34071">
                  <c:v>026XX W LUNT AV</c:v>
                </c:pt>
                <c:pt idx="34072">
                  <c:v>026XX W RICE ST</c:v>
                </c:pt>
                <c:pt idx="34073">
                  <c:v>027XX E 75TH ST</c:v>
                </c:pt>
                <c:pt idx="34074">
                  <c:v>027XX E 76TH PL</c:v>
                </c:pt>
                <c:pt idx="34075">
                  <c:v>027XX E 77TH ST</c:v>
                </c:pt>
                <c:pt idx="34076">
                  <c:v>027XX E 79TH ST</c:v>
                </c:pt>
                <c:pt idx="34077">
                  <c:v>027XX E 80TH ST</c:v>
                </c:pt>
                <c:pt idx="34078">
                  <c:v>027XX E 81ST ST</c:v>
                </c:pt>
                <c:pt idx="34079">
                  <c:v>027XX E 82ND ST</c:v>
                </c:pt>
                <c:pt idx="34080">
                  <c:v>027XX E 84TH ST</c:v>
                </c:pt>
                <c:pt idx="34081">
                  <c:v>027XX E 86TH ST</c:v>
                </c:pt>
                <c:pt idx="34082">
                  <c:v>027XX E 88TH ST</c:v>
                </c:pt>
                <c:pt idx="34083">
                  <c:v>027XX E 93RD ST</c:v>
                </c:pt>
                <c:pt idx="34084">
                  <c:v>027XX E 95TH ST</c:v>
                </c:pt>
                <c:pt idx="34085">
                  <c:v>027XX E 96TH PL</c:v>
                </c:pt>
                <c:pt idx="34086">
                  <c:v>027XX E 97TH ST</c:v>
                </c:pt>
                <c:pt idx="34087">
                  <c:v>027XX E 99TH ST</c:v>
                </c:pt>
                <c:pt idx="34088">
                  <c:v>027XX S KING DR</c:v>
                </c:pt>
                <c:pt idx="34089">
                  <c:v>027XX S TROY ST</c:v>
                </c:pt>
                <c:pt idx="34090">
                  <c:v>027XX W 12TH PL</c:v>
                </c:pt>
                <c:pt idx="34091">
                  <c:v>027XX W 15TH ST</c:v>
                </c:pt>
                <c:pt idx="34092">
                  <c:v>027XX W 19TH ST</c:v>
                </c:pt>
                <c:pt idx="34093">
                  <c:v>027XX W 21ST ST</c:v>
                </c:pt>
                <c:pt idx="34094">
                  <c:v>027XX W 23RD PL</c:v>
                </c:pt>
                <c:pt idx="34095">
                  <c:v>027XX W 24TH ST</c:v>
                </c:pt>
                <c:pt idx="34096">
                  <c:v>027XX W 25TH PL</c:v>
                </c:pt>
                <c:pt idx="34097">
                  <c:v>027XX W 26TH ST</c:v>
                </c:pt>
                <c:pt idx="34098">
                  <c:v>027XX W 28TH ST</c:v>
                </c:pt>
                <c:pt idx="34099">
                  <c:v>027XX W 30TH PL</c:v>
                </c:pt>
                <c:pt idx="34100">
                  <c:v>027XX W 35TH ST</c:v>
                </c:pt>
                <c:pt idx="34101">
                  <c:v>027XX W 36TH PL</c:v>
                </c:pt>
                <c:pt idx="34102">
                  <c:v>027XX W 38TH PL</c:v>
                </c:pt>
                <c:pt idx="34103">
                  <c:v>027XX W 41ST ST</c:v>
                </c:pt>
                <c:pt idx="34104">
                  <c:v>027XX W 42ND ST</c:v>
                </c:pt>
                <c:pt idx="34105">
                  <c:v>027XX W 44TH ST</c:v>
                </c:pt>
                <c:pt idx="34106">
                  <c:v>027XX W 46TH ST</c:v>
                </c:pt>
                <c:pt idx="34107">
                  <c:v>027XX W 48TH ST</c:v>
                </c:pt>
                <c:pt idx="34108">
                  <c:v>027XX W 53RD ST</c:v>
                </c:pt>
                <c:pt idx="34109">
                  <c:v>027XX W 55TH ST</c:v>
                </c:pt>
                <c:pt idx="34110">
                  <c:v>027XX W 57TH ST</c:v>
                </c:pt>
                <c:pt idx="34111">
                  <c:v>027XX W 59TH ST</c:v>
                </c:pt>
                <c:pt idx="34112">
                  <c:v>027XX W 60TH ST</c:v>
                </c:pt>
                <c:pt idx="34113">
                  <c:v>027XX W 61ST ST</c:v>
                </c:pt>
                <c:pt idx="34114">
                  <c:v>027XX W 62ND ST</c:v>
                </c:pt>
                <c:pt idx="34115">
                  <c:v>027XX W 64TH ST</c:v>
                </c:pt>
                <c:pt idx="34116">
                  <c:v>027XX W 66TH ST</c:v>
                </c:pt>
                <c:pt idx="34117">
                  <c:v>027XX W 68TH ST</c:v>
                </c:pt>
                <c:pt idx="34118">
                  <c:v>027XX W 73RD ST</c:v>
                </c:pt>
                <c:pt idx="34119">
                  <c:v>027XX W 75TH ST</c:v>
                </c:pt>
                <c:pt idx="34120">
                  <c:v>027XX W 79TH ST</c:v>
                </c:pt>
                <c:pt idx="34121">
                  <c:v>027XX W 80TH ST</c:v>
                </c:pt>
                <c:pt idx="34122">
                  <c:v>027XX W 81ST ST</c:v>
                </c:pt>
                <c:pt idx="34123">
                  <c:v>027XX W 82ND ST</c:v>
                </c:pt>
                <c:pt idx="34124">
                  <c:v>027XX W 83RD PL</c:v>
                </c:pt>
                <c:pt idx="34125">
                  <c:v>027XX W 84TH ST</c:v>
                </c:pt>
                <c:pt idx="34126">
                  <c:v>027XX W 85TH PL</c:v>
                </c:pt>
                <c:pt idx="34127">
                  <c:v>027XX W 86TH ST</c:v>
                </c:pt>
                <c:pt idx="34128">
                  <c:v>027XX W 99TH ST</c:v>
                </c:pt>
                <c:pt idx="34129">
                  <c:v>027XX W IOWA ST</c:v>
                </c:pt>
                <c:pt idx="34130">
                  <c:v>027XX W POLK ST</c:v>
                </c:pt>
                <c:pt idx="34131">
                  <c:v>028XX E 76TH ST</c:v>
                </c:pt>
                <c:pt idx="34132">
                  <c:v>028XX E 77TH PL</c:v>
                </c:pt>
                <c:pt idx="34133">
                  <c:v>028XX E 78TH ST</c:v>
                </c:pt>
                <c:pt idx="34134">
                  <c:v>028XX E 83RD ST</c:v>
                </c:pt>
                <c:pt idx="34135">
                  <c:v>028XX E 85TH ST</c:v>
                </c:pt>
                <c:pt idx="34136">
                  <c:v>028XX E 87TH ST</c:v>
                </c:pt>
                <c:pt idx="34137">
                  <c:v>028XX E 89TH ST</c:v>
                </c:pt>
                <c:pt idx="34138">
                  <c:v>028XX E 90TH ST</c:v>
                </c:pt>
                <c:pt idx="34139">
                  <c:v>028XX E 91ST ST</c:v>
                </c:pt>
                <c:pt idx="34140">
                  <c:v>028XX E 92ND ST</c:v>
                </c:pt>
                <c:pt idx="34141">
                  <c:v>028XX E 94TH ST</c:v>
                </c:pt>
                <c:pt idx="34142">
                  <c:v>028XX E 96TH ST</c:v>
                </c:pt>
                <c:pt idx="34143">
                  <c:v>028XX E 98TH ST</c:v>
                </c:pt>
                <c:pt idx="34144">
                  <c:v>028XX N LONG AV</c:v>
                </c:pt>
                <c:pt idx="34145">
                  <c:v>028XX N LUNA AV</c:v>
                </c:pt>
                <c:pt idx="34146">
                  <c:v>028XX N NEVA AV</c:v>
                </c:pt>
                <c:pt idx="34147">
                  <c:v>028XX N TROY ST</c:v>
                </c:pt>
                <c:pt idx="34148">
                  <c:v>028XX S LOCK ST</c:v>
                </c:pt>
                <c:pt idx="34149">
                  <c:v>028XX S LOWE AV</c:v>
                </c:pt>
                <c:pt idx="34150">
                  <c:v>028XX W 15TH PL</c:v>
                </c:pt>
                <c:pt idx="34151">
                  <c:v>028XX W 21ST PL</c:v>
                </c:pt>
                <c:pt idx="34152">
                  <c:v>028XX W 22ND PL</c:v>
                </c:pt>
                <c:pt idx="34153">
                  <c:v>028XX W 23RD ST</c:v>
                </c:pt>
                <c:pt idx="34154">
                  <c:v>028XX W 25TH ST</c:v>
                </c:pt>
                <c:pt idx="34155">
                  <c:v>028XX W 31ST ST</c:v>
                </c:pt>
                <c:pt idx="34156">
                  <c:v>028XX W 36TH ST</c:v>
                </c:pt>
                <c:pt idx="34157">
                  <c:v>028XX W 38TH ST</c:v>
                </c:pt>
                <c:pt idx="34158">
                  <c:v>028XX W 39TH PL</c:v>
                </c:pt>
                <c:pt idx="34159">
                  <c:v>028XX W 40TH PL</c:v>
                </c:pt>
                <c:pt idx="34160">
                  <c:v>028XX W 45TH ST</c:v>
                </c:pt>
                <c:pt idx="34161">
                  <c:v>028XX W 47TH ST</c:v>
                </c:pt>
                <c:pt idx="34162">
                  <c:v>028XX W 48TH PL</c:v>
                </c:pt>
                <c:pt idx="34163">
                  <c:v>028XX W 51ST ST</c:v>
                </c:pt>
                <c:pt idx="34164">
                  <c:v>028XX W 52ND ST</c:v>
                </c:pt>
                <c:pt idx="34165">
                  <c:v>028XX W 54TH ST</c:v>
                </c:pt>
                <c:pt idx="34166">
                  <c:v>028XX W 56TH ST</c:v>
                </c:pt>
                <c:pt idx="34167">
                  <c:v>028XX W 58TH ST</c:v>
                </c:pt>
                <c:pt idx="34168">
                  <c:v>028XX W 63RD ST</c:v>
                </c:pt>
                <c:pt idx="34169">
                  <c:v>028XX W 65TH ST</c:v>
                </c:pt>
                <c:pt idx="34170">
                  <c:v>028XX W 71ST ST</c:v>
                </c:pt>
                <c:pt idx="34171">
                  <c:v>028XX W 72ND ST</c:v>
                </c:pt>
                <c:pt idx="34172">
                  <c:v>028XX W 74TH ST</c:v>
                </c:pt>
                <c:pt idx="34173">
                  <c:v>028XX W 83RD ST</c:v>
                </c:pt>
                <c:pt idx="34174">
                  <c:v>028XX W 84TH PL</c:v>
                </c:pt>
                <c:pt idx="34175">
                  <c:v>028XX W 85TH ST</c:v>
                </c:pt>
                <c:pt idx="34176">
                  <c:v>028XX W 86TH PL</c:v>
                </c:pt>
                <c:pt idx="34177">
                  <c:v>028XX W 87TH ST</c:v>
                </c:pt>
                <c:pt idx="34178">
                  <c:v>028XX W LAKE ST</c:v>
                </c:pt>
                <c:pt idx="34179">
                  <c:v>028XX W LUNT AV</c:v>
                </c:pt>
                <c:pt idx="34180">
                  <c:v>028XX W MANN DR</c:v>
                </c:pt>
                <c:pt idx="34181">
                  <c:v>029XX E 77TH ST</c:v>
                </c:pt>
                <c:pt idx="34182">
                  <c:v>029XX E 78TH PL</c:v>
                </c:pt>
                <c:pt idx="34183">
                  <c:v>029XX E 79TH ST</c:v>
                </c:pt>
                <c:pt idx="34184">
                  <c:v>029XX E 80TH ST</c:v>
                </c:pt>
                <c:pt idx="34185">
                  <c:v>029XX E 81ST ST</c:v>
                </c:pt>
                <c:pt idx="34186">
                  <c:v>029XX E 82ND ST</c:v>
                </c:pt>
                <c:pt idx="34187">
                  <c:v>029XX E 83RD PL</c:v>
                </c:pt>
                <c:pt idx="34188">
                  <c:v>029XX E 84TH ST</c:v>
                </c:pt>
                <c:pt idx="34189">
                  <c:v>029XX E 86TH ST</c:v>
                </c:pt>
                <c:pt idx="34190">
                  <c:v>029XX E 88TH ST</c:v>
                </c:pt>
                <c:pt idx="34191">
                  <c:v>029XX E 95TH ST</c:v>
                </c:pt>
                <c:pt idx="34192">
                  <c:v>029XX E 97TH ST</c:v>
                </c:pt>
                <c:pt idx="34193">
                  <c:v>029XX E 99TH ST</c:v>
                </c:pt>
                <c:pt idx="34194">
                  <c:v>029XX N WOOD ST</c:v>
                </c:pt>
                <c:pt idx="34195">
                  <c:v>029XX S ARCH ST</c:v>
                </c:pt>
                <c:pt idx="34196">
                  <c:v>029XX S KING DR</c:v>
                </c:pt>
                <c:pt idx="34197">
                  <c:v>029XX W 19TH ST</c:v>
                </c:pt>
                <c:pt idx="34198">
                  <c:v>029XX W 21ST ST</c:v>
                </c:pt>
                <c:pt idx="34199">
                  <c:v>029XX W 24TH ST</c:v>
                </c:pt>
                <c:pt idx="34200">
                  <c:v>029XX W 25TH PL</c:v>
                </c:pt>
                <c:pt idx="34201">
                  <c:v>029XX W 26TH ST</c:v>
                </c:pt>
                <c:pt idx="34202">
                  <c:v>029XX W 35TH ST</c:v>
                </c:pt>
                <c:pt idx="34203">
                  <c:v>029XX W 36TH PL</c:v>
                </c:pt>
                <c:pt idx="34204">
                  <c:v>029XX W 38TH PL</c:v>
                </c:pt>
                <c:pt idx="34205">
                  <c:v>029XX W 40TH ST</c:v>
                </c:pt>
                <c:pt idx="34206">
                  <c:v>029XX W 42ND ST</c:v>
                </c:pt>
                <c:pt idx="34207">
                  <c:v>029XX W 44TH ST</c:v>
                </c:pt>
                <c:pt idx="34208">
                  <c:v>029XX W 46TH ST</c:v>
                </c:pt>
                <c:pt idx="34209">
                  <c:v>029XX W 53RD ST</c:v>
                </c:pt>
                <c:pt idx="34210">
                  <c:v>029XX W 55TH ST</c:v>
                </c:pt>
                <c:pt idx="34211">
                  <c:v>029XX W 57TH ST</c:v>
                </c:pt>
                <c:pt idx="34212">
                  <c:v>029XX W 59TH ST</c:v>
                </c:pt>
                <c:pt idx="34213">
                  <c:v>029XX W 60TH ST</c:v>
                </c:pt>
                <c:pt idx="34214">
                  <c:v>029XX W 61ST ST</c:v>
                </c:pt>
                <c:pt idx="34215">
                  <c:v>029XX W 62ND ST</c:v>
                </c:pt>
                <c:pt idx="34216">
                  <c:v>029XX W 64TH ST</c:v>
                </c:pt>
                <c:pt idx="34217">
                  <c:v>029XX W 66TH ST</c:v>
                </c:pt>
                <c:pt idx="34218">
                  <c:v>029XX W 73RD ST</c:v>
                </c:pt>
                <c:pt idx="34219">
                  <c:v>029XX W 77TH ST</c:v>
                </c:pt>
                <c:pt idx="34220">
                  <c:v>029XX W 79TH ST</c:v>
                </c:pt>
                <c:pt idx="34221">
                  <c:v>029XX W 80TH ST</c:v>
                </c:pt>
                <c:pt idx="34222">
                  <c:v>029XX W 81ST ST</c:v>
                </c:pt>
                <c:pt idx="34223">
                  <c:v>029XX W 82ND ST</c:v>
                </c:pt>
                <c:pt idx="34224">
                  <c:v>029XX W 86TH ST</c:v>
                </c:pt>
                <c:pt idx="34225">
                  <c:v>029XX W POLK ST</c:v>
                </c:pt>
                <c:pt idx="34226">
                  <c:v>030XX E 77TH ST</c:v>
                </c:pt>
                <c:pt idx="34227">
                  <c:v>030XX E 79TH ST</c:v>
                </c:pt>
                <c:pt idx="34228">
                  <c:v>030XX E 80TH ST</c:v>
                </c:pt>
                <c:pt idx="34229">
                  <c:v>030XX E 81ST ST</c:v>
                </c:pt>
                <c:pt idx="34230">
                  <c:v>030XX E 82ND ST</c:v>
                </c:pt>
                <c:pt idx="34231">
                  <c:v>030XX E 83RD PL</c:v>
                </c:pt>
                <c:pt idx="34232">
                  <c:v>030XX E 86TH ST</c:v>
                </c:pt>
                <c:pt idx="34233">
                  <c:v>030XX E 88TH ST</c:v>
                </c:pt>
                <c:pt idx="34234">
                  <c:v>030XX E 93RD ST</c:v>
                </c:pt>
                <c:pt idx="34235">
                  <c:v>030XX E 95TH ST</c:v>
                </c:pt>
                <c:pt idx="34236">
                  <c:v>030XX E 97TH ST</c:v>
                </c:pt>
                <c:pt idx="34237">
                  <c:v>030XX S ARCH ST</c:v>
                </c:pt>
                <c:pt idx="34238">
                  <c:v>030XX S KING DR</c:v>
                </c:pt>
                <c:pt idx="34239">
                  <c:v>030XX S TROY ST</c:v>
                </c:pt>
                <c:pt idx="34240">
                  <c:v>030XX W 19TH ST</c:v>
                </c:pt>
                <c:pt idx="34241">
                  <c:v>030XX W 24TH ST</c:v>
                </c:pt>
                <c:pt idx="34242">
                  <c:v>030XX W 26TH ST</c:v>
                </c:pt>
                <c:pt idx="34243">
                  <c:v>030XX W 28TH ST</c:v>
                </c:pt>
                <c:pt idx="34244">
                  <c:v>030XX W 36TH PL</c:v>
                </c:pt>
                <c:pt idx="34245">
                  <c:v>030XX W 38TH PL</c:v>
                </c:pt>
                <c:pt idx="34246">
                  <c:v>030XX W 40TH ST</c:v>
                </c:pt>
                <c:pt idx="34247">
                  <c:v>030XX W 41ST ST</c:v>
                </c:pt>
                <c:pt idx="34248">
                  <c:v>030XX W 42ND ST</c:v>
                </c:pt>
                <c:pt idx="34249">
                  <c:v>030XX W 44TH ST</c:v>
                </c:pt>
                <c:pt idx="34250">
                  <c:v>030XX W 46TH ST</c:v>
                </c:pt>
                <c:pt idx="34251">
                  <c:v>030XX W 53RD ST</c:v>
                </c:pt>
                <c:pt idx="34252">
                  <c:v>030XX W 54TH PL</c:v>
                </c:pt>
                <c:pt idx="34253">
                  <c:v>030XX W 55TH ST</c:v>
                </c:pt>
                <c:pt idx="34254">
                  <c:v>030XX W 57TH ST</c:v>
                </c:pt>
                <c:pt idx="34255">
                  <c:v>030XX W 59TH ST</c:v>
                </c:pt>
                <c:pt idx="34256">
                  <c:v>030XX W 60TH ST</c:v>
                </c:pt>
                <c:pt idx="34257">
                  <c:v>030XX W 61ST ST</c:v>
                </c:pt>
                <c:pt idx="34258">
                  <c:v>030XX W 62ND ST</c:v>
                </c:pt>
                <c:pt idx="34259">
                  <c:v>030XX W 64TH ST</c:v>
                </c:pt>
                <c:pt idx="34260">
                  <c:v>030XX W 66TH ST</c:v>
                </c:pt>
                <c:pt idx="34261">
                  <c:v>030XX W 73RD ST</c:v>
                </c:pt>
                <c:pt idx="34262">
                  <c:v>030XX W 77TH ST</c:v>
                </c:pt>
                <c:pt idx="34263">
                  <c:v>030XX W 79TH ST</c:v>
                </c:pt>
                <c:pt idx="34264">
                  <c:v>030XX W 80TH ST</c:v>
                </c:pt>
                <c:pt idx="34265">
                  <c:v>030XX W 81ST ST</c:v>
                </c:pt>
                <c:pt idx="34266">
                  <c:v>030XX W 82ND ST</c:v>
                </c:pt>
                <c:pt idx="34267">
                  <c:v>030XX W 83RD PL</c:v>
                </c:pt>
                <c:pt idx="34268">
                  <c:v>030XX W 84TH ST</c:v>
                </c:pt>
                <c:pt idx="34269">
                  <c:v>030XX W HOOD AV</c:v>
                </c:pt>
                <c:pt idx="34270">
                  <c:v>030XX W POLK ST</c:v>
                </c:pt>
                <c:pt idx="34271">
                  <c:v>031XX E 83RD ST</c:v>
                </c:pt>
                <c:pt idx="34272">
                  <c:v>031XX E 87TH ST</c:v>
                </c:pt>
                <c:pt idx="34273">
                  <c:v>031XX E 90TH ST</c:v>
                </c:pt>
                <c:pt idx="34274">
                  <c:v>031XX E 91ST ST</c:v>
                </c:pt>
                <c:pt idx="34275">
                  <c:v>031XX E 92ND ST</c:v>
                </c:pt>
                <c:pt idx="34276">
                  <c:v>031XX E 96TH ST</c:v>
                </c:pt>
                <c:pt idx="34277">
                  <c:v>031XX N KNOX AV</c:v>
                </c:pt>
                <c:pt idx="34278">
                  <c:v>031XX N LONG AV</c:v>
                </c:pt>
                <c:pt idx="34279">
                  <c:v>031XX N LUNA AV</c:v>
                </c:pt>
                <c:pt idx="34280">
                  <c:v>031XX N NEVA AV</c:v>
                </c:pt>
                <c:pt idx="34281">
                  <c:v>031XX N TROY ST</c:v>
                </c:pt>
                <c:pt idx="34282">
                  <c:v>031XX S LOWE AV</c:v>
                </c:pt>
                <c:pt idx="34283">
                  <c:v>031XX S WOOD ST</c:v>
                </c:pt>
                <c:pt idx="34284">
                  <c:v>031XX W 15TH PL</c:v>
                </c:pt>
                <c:pt idx="34285">
                  <c:v>031XX W 16TH ST</c:v>
                </c:pt>
                <c:pt idx="34286">
                  <c:v>031XX W 23RD ST</c:v>
                </c:pt>
                <c:pt idx="34287">
                  <c:v>031XX W 25TH ST</c:v>
                </c:pt>
                <c:pt idx="34288">
                  <c:v>031XX W 27TH ST</c:v>
                </c:pt>
                <c:pt idx="34289">
                  <c:v>031XX W 30TH ST</c:v>
                </c:pt>
                <c:pt idx="34290">
                  <c:v>031XX W 31ST ST</c:v>
                </c:pt>
                <c:pt idx="34291">
                  <c:v>031XX W 36TH ST</c:v>
                </c:pt>
                <c:pt idx="34292">
                  <c:v>031XX W 37TH PL</c:v>
                </c:pt>
                <c:pt idx="34293">
                  <c:v>031XX W 38TH ST</c:v>
                </c:pt>
                <c:pt idx="34294">
                  <c:v>031XX W 39TH PL</c:v>
                </c:pt>
                <c:pt idx="34295">
                  <c:v>031XX W 40TH PL</c:v>
                </c:pt>
                <c:pt idx="34296">
                  <c:v>031XX W 41ST PL</c:v>
                </c:pt>
                <c:pt idx="34297">
                  <c:v>031XX W 42ND PL</c:v>
                </c:pt>
                <c:pt idx="34298">
                  <c:v>031XX W 45TH ST</c:v>
                </c:pt>
                <c:pt idx="34299">
                  <c:v>031XX W 47TH ST</c:v>
                </c:pt>
                <c:pt idx="34300">
                  <c:v>031XX W 48TH PL</c:v>
                </c:pt>
                <c:pt idx="34301">
                  <c:v>031XX W 51ST ST</c:v>
                </c:pt>
                <c:pt idx="34302">
                  <c:v>031XX W 52ND ST</c:v>
                </c:pt>
                <c:pt idx="34303">
                  <c:v>031XX W 53RD PL</c:v>
                </c:pt>
                <c:pt idx="34304">
                  <c:v>031XX W 54TH ST</c:v>
                </c:pt>
                <c:pt idx="34305">
                  <c:v>031XX W 56TH ST</c:v>
                </c:pt>
                <c:pt idx="34306">
                  <c:v>031XX W 58TH ST</c:v>
                </c:pt>
                <c:pt idx="34307">
                  <c:v>031XX W 63RD ST</c:v>
                </c:pt>
                <c:pt idx="34308">
                  <c:v>031XX W 65TH ST</c:v>
                </c:pt>
                <c:pt idx="34309">
                  <c:v>031XX W 71ST ST</c:v>
                </c:pt>
                <c:pt idx="34310">
                  <c:v>031XX W 72ND ST</c:v>
                </c:pt>
                <c:pt idx="34311">
                  <c:v>031XX W 74TH ST</c:v>
                </c:pt>
                <c:pt idx="34312">
                  <c:v>031XX W 76TH ST</c:v>
                </c:pt>
                <c:pt idx="34313">
                  <c:v>031XX W 83RD ST</c:v>
                </c:pt>
                <c:pt idx="34314">
                  <c:v>031XX W 84TH PL</c:v>
                </c:pt>
                <c:pt idx="34315">
                  <c:v>031XX W 85TH ST</c:v>
                </c:pt>
                <c:pt idx="34316">
                  <c:v>031XX W 87TH ST</c:v>
                </c:pt>
                <c:pt idx="34317">
                  <c:v>031XX W LAKE ST</c:v>
                </c:pt>
                <c:pt idx="34318">
                  <c:v>031XX W MANN DR</c:v>
                </c:pt>
                <c:pt idx="34319">
                  <c:v>031XX W OHIO ST</c:v>
                </c:pt>
                <c:pt idx="34320">
                  <c:v>032XX E 79TH ST</c:v>
                </c:pt>
                <c:pt idx="34321">
                  <c:v>032XX E 84TH ST</c:v>
                </c:pt>
                <c:pt idx="34322">
                  <c:v>032XX E 86TH ST</c:v>
                </c:pt>
                <c:pt idx="34323">
                  <c:v>032XX E 88TH ST</c:v>
                </c:pt>
                <c:pt idx="34324">
                  <c:v>032XX E 93RD ST</c:v>
                </c:pt>
                <c:pt idx="34325">
                  <c:v>032XX E 95TH ST</c:v>
                </c:pt>
                <c:pt idx="34326">
                  <c:v>032XX N PAGE AV</c:v>
                </c:pt>
                <c:pt idx="34327">
                  <c:v>032XX S KING DR</c:v>
                </c:pt>
                <c:pt idx="34328">
                  <c:v>032XX W 13TH ST</c:v>
                </c:pt>
                <c:pt idx="34329">
                  <c:v>032XX W 15TH ST</c:v>
                </c:pt>
                <c:pt idx="34330">
                  <c:v>032XX W 19TH ST</c:v>
                </c:pt>
                <c:pt idx="34331">
                  <c:v>032XX W 21ST ST</c:v>
                </c:pt>
                <c:pt idx="34332">
                  <c:v>032XX W 24TH ST</c:v>
                </c:pt>
                <c:pt idx="34333">
                  <c:v>032XX W 26TH ST</c:v>
                </c:pt>
                <c:pt idx="34334">
                  <c:v>032XX W 28TH ST</c:v>
                </c:pt>
                <c:pt idx="34335">
                  <c:v>032XX W 35TH ST</c:v>
                </c:pt>
                <c:pt idx="34336">
                  <c:v>032XX W 36TH PL</c:v>
                </c:pt>
                <c:pt idx="34337">
                  <c:v>032XX W 38TH PL</c:v>
                </c:pt>
                <c:pt idx="34338">
                  <c:v>032XX W 46TH ST</c:v>
                </c:pt>
                <c:pt idx="34339">
                  <c:v>032XX W 47TH PL</c:v>
                </c:pt>
                <c:pt idx="34340">
                  <c:v>032XX W 53RD ST</c:v>
                </c:pt>
                <c:pt idx="34341">
                  <c:v>032XX W 55TH ST</c:v>
                </c:pt>
                <c:pt idx="34342">
                  <c:v>032XX W 57TH ST</c:v>
                </c:pt>
                <c:pt idx="34343">
                  <c:v>032XX W 59TH ST</c:v>
                </c:pt>
                <c:pt idx="34344">
                  <c:v>032XX W 60TH ST</c:v>
                </c:pt>
                <c:pt idx="34345">
                  <c:v>032XX W 61ST ST</c:v>
                </c:pt>
                <c:pt idx="34346">
                  <c:v>032XX W 62ND ST</c:v>
                </c:pt>
                <c:pt idx="34347">
                  <c:v>032XX W 63RD PL</c:v>
                </c:pt>
                <c:pt idx="34348">
                  <c:v>032XX W 64TH ST</c:v>
                </c:pt>
                <c:pt idx="34349">
                  <c:v>032XX W 65TH PL</c:v>
                </c:pt>
                <c:pt idx="34350">
                  <c:v>032XX W 66TH ST</c:v>
                </c:pt>
                <c:pt idx="34351">
                  <c:v>032XX W 73RD ST</c:v>
                </c:pt>
                <c:pt idx="34352">
                  <c:v>032XX W 77TH ST</c:v>
                </c:pt>
                <c:pt idx="34353">
                  <c:v>032XX W 79TH ST</c:v>
                </c:pt>
                <c:pt idx="34354">
                  <c:v>032XX W 80TH ST</c:v>
                </c:pt>
                <c:pt idx="34355">
                  <c:v>032XX W 81ST ST</c:v>
                </c:pt>
                <c:pt idx="34356">
                  <c:v>032XX W 82ND ST</c:v>
                </c:pt>
                <c:pt idx="34357">
                  <c:v>032XX W 83RD PL</c:v>
                </c:pt>
                <c:pt idx="34358">
                  <c:v>032XX W 84TH ST</c:v>
                </c:pt>
                <c:pt idx="34359">
                  <c:v>032XX W 85TH PL</c:v>
                </c:pt>
                <c:pt idx="34360">
                  <c:v>032XX W 86TH ST</c:v>
                </c:pt>
                <c:pt idx="34361">
                  <c:v>032XX W POLK ST</c:v>
                </c:pt>
                <c:pt idx="34362">
                  <c:v>033XX E 83RD ST</c:v>
                </c:pt>
                <c:pt idx="34363">
                  <c:v>033XX E 85TH ST</c:v>
                </c:pt>
                <c:pt idx="34364">
                  <c:v>033XX E 87TH ST</c:v>
                </c:pt>
                <c:pt idx="34365">
                  <c:v>033XX E 89TH ST</c:v>
                </c:pt>
                <c:pt idx="34366">
                  <c:v>033XX E 90TH ST</c:v>
                </c:pt>
                <c:pt idx="34367">
                  <c:v>033XX E 91ST ST</c:v>
                </c:pt>
                <c:pt idx="34368">
                  <c:v>033XX E 92ND ST</c:v>
                </c:pt>
                <c:pt idx="34369">
                  <c:v>033XX N KNOX AV</c:v>
                </c:pt>
                <c:pt idx="34370">
                  <c:v>033XX N LONG AV</c:v>
                </c:pt>
                <c:pt idx="34371">
                  <c:v>033XX N NEVA AV</c:v>
                </c:pt>
                <c:pt idx="34372">
                  <c:v>033XX N OPAL AV</c:v>
                </c:pt>
                <c:pt idx="34373">
                  <c:v>033XX N TROY ST</c:v>
                </c:pt>
                <c:pt idx="34374">
                  <c:v>033XX S BELL AV</c:v>
                </c:pt>
                <c:pt idx="34375">
                  <c:v>033XX S LOWE AV</c:v>
                </c:pt>
                <c:pt idx="34376">
                  <c:v>033XX S WOOD ST</c:v>
                </c:pt>
                <c:pt idx="34377">
                  <c:v>033XX W 16TH ST</c:v>
                </c:pt>
                <c:pt idx="34378">
                  <c:v>033XX W 23RD ST</c:v>
                </c:pt>
                <c:pt idx="34379">
                  <c:v>033XX W 25TH ST</c:v>
                </c:pt>
                <c:pt idx="34380">
                  <c:v>033XX W 27TH ST</c:v>
                </c:pt>
                <c:pt idx="34381">
                  <c:v>033XX W 30TH ST</c:v>
                </c:pt>
                <c:pt idx="34382">
                  <c:v>033XX W 31ST ST</c:v>
                </c:pt>
                <c:pt idx="34383">
                  <c:v>033XX W 36TH ST</c:v>
                </c:pt>
                <c:pt idx="34384">
                  <c:v>033XX W 37TH PL</c:v>
                </c:pt>
                <c:pt idx="34385">
                  <c:v>033XX W 38TH ST</c:v>
                </c:pt>
                <c:pt idx="34386">
                  <c:v>033XX W 43RD ST</c:v>
                </c:pt>
                <c:pt idx="34387">
                  <c:v>033XX W 47TH ST</c:v>
                </c:pt>
                <c:pt idx="34388">
                  <c:v>033XX W 48TH PL</c:v>
                </c:pt>
                <c:pt idx="34389">
                  <c:v>033XX W 51ST ST</c:v>
                </c:pt>
                <c:pt idx="34390">
                  <c:v>033XX W 52ND ST</c:v>
                </c:pt>
                <c:pt idx="34391">
                  <c:v>033XX W 54TH ST</c:v>
                </c:pt>
                <c:pt idx="34392">
                  <c:v>033XX W 56TH ST</c:v>
                </c:pt>
                <c:pt idx="34393">
                  <c:v>033XX W 58TH ST</c:v>
                </c:pt>
                <c:pt idx="34394">
                  <c:v>033XX W 59TH PL</c:v>
                </c:pt>
                <c:pt idx="34395">
                  <c:v>033XX W 60TH PL</c:v>
                </c:pt>
                <c:pt idx="34396">
                  <c:v>033XX W 61ST PL</c:v>
                </c:pt>
                <c:pt idx="34397">
                  <c:v>033XX W 62ND PL</c:v>
                </c:pt>
                <c:pt idx="34398">
                  <c:v>033XX W 63RD ST</c:v>
                </c:pt>
                <c:pt idx="34399">
                  <c:v>033XX W 64TH PL</c:v>
                </c:pt>
                <c:pt idx="34400">
                  <c:v>033XX W 65TH ST</c:v>
                </c:pt>
                <c:pt idx="34401">
                  <c:v>033XX W 66TH PL</c:v>
                </c:pt>
                <c:pt idx="34402">
                  <c:v>033XX W 71ST ST</c:v>
                </c:pt>
                <c:pt idx="34403">
                  <c:v>033XX W 72ND ST</c:v>
                </c:pt>
                <c:pt idx="34404">
                  <c:v>033XX W 78TH ST</c:v>
                </c:pt>
                <c:pt idx="34405">
                  <c:v>033XX W 83RD ST</c:v>
                </c:pt>
                <c:pt idx="34406">
                  <c:v>033XX W 84TH PL</c:v>
                </c:pt>
                <c:pt idx="34407">
                  <c:v>033XX W 85TH ST</c:v>
                </c:pt>
                <c:pt idx="34408">
                  <c:v>033XX W 87TH ST</c:v>
                </c:pt>
                <c:pt idx="34409">
                  <c:v>033XX W LAKE ST</c:v>
                </c:pt>
                <c:pt idx="34410">
                  <c:v>033XX W MANN DR</c:v>
                </c:pt>
                <c:pt idx="34411">
                  <c:v>033XX W OHIO ST</c:v>
                </c:pt>
                <c:pt idx="34412">
                  <c:v>033XX W RICE ST</c:v>
                </c:pt>
                <c:pt idx="34413">
                  <c:v>034XX E 95TH ST</c:v>
                </c:pt>
                <c:pt idx="34414">
                  <c:v>034XX N BELL AV</c:v>
                </c:pt>
                <c:pt idx="34415">
                  <c:v>034XX N PAGE AV</c:v>
                </c:pt>
                <c:pt idx="34416">
                  <c:v>034XX S IRON ST</c:v>
                </c:pt>
                <c:pt idx="34417">
                  <c:v>034XX S KING DR</c:v>
                </c:pt>
                <c:pt idx="34418">
                  <c:v>034XX W 12TH PL</c:v>
                </c:pt>
                <c:pt idx="34419">
                  <c:v>034XX W 15TH ST</c:v>
                </c:pt>
                <c:pt idx="34420">
                  <c:v>034XX W 21ST ST</c:v>
                </c:pt>
                <c:pt idx="34421">
                  <c:v>034XX W 24TH ST</c:v>
                </c:pt>
                <c:pt idx="34422">
                  <c:v>034XX W 26TH ST</c:v>
                </c:pt>
                <c:pt idx="34423">
                  <c:v>034XX W 28TH ST</c:v>
                </c:pt>
                <c:pt idx="34424">
                  <c:v>034XX W 35TH ST</c:v>
                </c:pt>
                <c:pt idx="34425">
                  <c:v>034XX W 38TH PL</c:v>
                </c:pt>
                <c:pt idx="34426">
                  <c:v>034XX W 44TH ST</c:v>
                </c:pt>
                <c:pt idx="34427">
                  <c:v>034XX W 46TH ST</c:v>
                </c:pt>
                <c:pt idx="34428">
                  <c:v>034XX W 47TH PL</c:v>
                </c:pt>
                <c:pt idx="34429">
                  <c:v>034XX W 53RD ST</c:v>
                </c:pt>
                <c:pt idx="34430">
                  <c:v>034XX W 54TH PL</c:v>
                </c:pt>
                <c:pt idx="34431">
                  <c:v>034XX W 55TH ST</c:v>
                </c:pt>
                <c:pt idx="34432">
                  <c:v>034XX W 57TH ST</c:v>
                </c:pt>
                <c:pt idx="34433">
                  <c:v>034XX W 59TH ST</c:v>
                </c:pt>
                <c:pt idx="34434">
                  <c:v>034XX W 60TH ST</c:v>
                </c:pt>
                <c:pt idx="34435">
                  <c:v>034XX W 61ST ST</c:v>
                </c:pt>
                <c:pt idx="34436">
                  <c:v>034XX W 62ND ST</c:v>
                </c:pt>
                <c:pt idx="34437">
                  <c:v>034XX W 63RD PL</c:v>
                </c:pt>
                <c:pt idx="34438">
                  <c:v>034XX W 64TH ST</c:v>
                </c:pt>
                <c:pt idx="34439">
                  <c:v>034XX W 65TH PL</c:v>
                </c:pt>
                <c:pt idx="34440">
                  <c:v>034XX W 66TH ST</c:v>
                </c:pt>
                <c:pt idx="34441">
                  <c:v>034XX W 71ST PL</c:v>
                </c:pt>
                <c:pt idx="34442">
                  <c:v>034XX W 72ND PL</c:v>
                </c:pt>
                <c:pt idx="34443">
                  <c:v>034XX W 73RD ST</c:v>
                </c:pt>
                <c:pt idx="34444">
                  <c:v>034XX W 75TH ST</c:v>
                </c:pt>
                <c:pt idx="34445">
                  <c:v>034XX W 76TH PL</c:v>
                </c:pt>
                <c:pt idx="34446">
                  <c:v>034XX W 77TH ST</c:v>
                </c:pt>
                <c:pt idx="34447">
                  <c:v>034XX W 79TH ST</c:v>
                </c:pt>
                <c:pt idx="34448">
                  <c:v>034XX W 80TH ST</c:v>
                </c:pt>
                <c:pt idx="34449">
                  <c:v>034XX W 82ND ST</c:v>
                </c:pt>
                <c:pt idx="34450">
                  <c:v>034XX W 83RD PL</c:v>
                </c:pt>
                <c:pt idx="34451">
                  <c:v>034XX W 84TH ST</c:v>
                </c:pt>
                <c:pt idx="34452">
                  <c:v>034XX W 85TH PL</c:v>
                </c:pt>
                <c:pt idx="34453">
                  <c:v>034XX W IOWA ST</c:v>
                </c:pt>
                <c:pt idx="34454">
                  <c:v>034XX W POLK ST</c:v>
                </c:pt>
                <c:pt idx="34455">
                  <c:v>035XX E 96TH ST</c:v>
                </c:pt>
                <c:pt idx="34456">
                  <c:v>035XX E 98TH ST</c:v>
                </c:pt>
                <c:pt idx="34457">
                  <c:v>035XX N KNOX AV</c:v>
                </c:pt>
                <c:pt idx="34458">
                  <c:v>035XX N LONG AV</c:v>
                </c:pt>
                <c:pt idx="34459">
                  <c:v>035XX N NEVA AV</c:v>
                </c:pt>
                <c:pt idx="34460">
                  <c:v>035XX N NORA AV</c:v>
                </c:pt>
                <c:pt idx="34461">
                  <c:v>035XX N OPAL AV</c:v>
                </c:pt>
                <c:pt idx="34462">
                  <c:v>035XX N RETA AV</c:v>
                </c:pt>
                <c:pt idx="34463">
                  <c:v>035XX N TROY ST</c:v>
                </c:pt>
                <c:pt idx="34464">
                  <c:v>035XX S BELL AV</c:v>
                </c:pt>
                <c:pt idx="34465">
                  <c:v>035XX S LOWE AV</c:v>
                </c:pt>
                <c:pt idx="34466">
                  <c:v>035XX S WOOD ST</c:v>
                </c:pt>
                <c:pt idx="34467">
                  <c:v>035XX W 13TH PL</c:v>
                </c:pt>
                <c:pt idx="34468">
                  <c:v>035XX W 16TH ST</c:v>
                </c:pt>
                <c:pt idx="34469">
                  <c:v>035XX W 18TH ST</c:v>
                </c:pt>
                <c:pt idx="34470">
                  <c:v>035XX W 23RD ST</c:v>
                </c:pt>
                <c:pt idx="34471">
                  <c:v>035XX W 25TH ST</c:v>
                </c:pt>
                <c:pt idx="34472">
                  <c:v>035XX W 27TH ST</c:v>
                </c:pt>
                <c:pt idx="34473">
                  <c:v>035XX W 30TH ST</c:v>
                </c:pt>
                <c:pt idx="34474">
                  <c:v>035XX W 31ST ST</c:v>
                </c:pt>
                <c:pt idx="34475">
                  <c:v>035XX W 38TH ST</c:v>
                </c:pt>
                <c:pt idx="34476">
                  <c:v>035XX W 43RD ST</c:v>
                </c:pt>
                <c:pt idx="34477">
                  <c:v>035XX W 45TH ST</c:v>
                </c:pt>
                <c:pt idx="34478">
                  <c:v>035XX W 47TH ST</c:v>
                </c:pt>
                <c:pt idx="34479">
                  <c:v>035XX W 48TH PL</c:v>
                </c:pt>
                <c:pt idx="34480">
                  <c:v>035XX W 51ST ST</c:v>
                </c:pt>
                <c:pt idx="34481">
                  <c:v>035XX W 57TH PL</c:v>
                </c:pt>
                <c:pt idx="34482">
                  <c:v>035XX W 58TH ST</c:v>
                </c:pt>
                <c:pt idx="34483">
                  <c:v>035XX W 59TH PL</c:v>
                </c:pt>
                <c:pt idx="34484">
                  <c:v>035XX W 60TH PL</c:v>
                </c:pt>
                <c:pt idx="34485">
                  <c:v>035XX W 61ST PL</c:v>
                </c:pt>
                <c:pt idx="34486">
                  <c:v>035XX W 62ND PL</c:v>
                </c:pt>
                <c:pt idx="34487">
                  <c:v>035XX W 63RD ST</c:v>
                </c:pt>
                <c:pt idx="34488">
                  <c:v>035XX W 64TH PL</c:v>
                </c:pt>
                <c:pt idx="34489">
                  <c:v>035XX W 65TH ST</c:v>
                </c:pt>
                <c:pt idx="34490">
                  <c:v>035XX W 66TH PL</c:v>
                </c:pt>
                <c:pt idx="34491">
                  <c:v>035XX W 71ST ST</c:v>
                </c:pt>
                <c:pt idx="34492">
                  <c:v>035XX W 72ND ST</c:v>
                </c:pt>
                <c:pt idx="34493">
                  <c:v>035XX W 73RD PL</c:v>
                </c:pt>
                <c:pt idx="34494">
                  <c:v>035XX W 74TH ST</c:v>
                </c:pt>
                <c:pt idx="34495">
                  <c:v>035XX W 75TH PL</c:v>
                </c:pt>
                <c:pt idx="34496">
                  <c:v>035XX W 76TH ST</c:v>
                </c:pt>
                <c:pt idx="34497">
                  <c:v>035XX W 77TH PL</c:v>
                </c:pt>
                <c:pt idx="34498">
                  <c:v>035XX W 78TH ST</c:v>
                </c:pt>
                <c:pt idx="34499">
                  <c:v>035XX W 79TH PL</c:v>
                </c:pt>
                <c:pt idx="34500">
                  <c:v>035XX W 80TH PL</c:v>
                </c:pt>
                <c:pt idx="34501">
                  <c:v>035XX W 81ST PL</c:v>
                </c:pt>
                <c:pt idx="34502">
                  <c:v>035XX W 82ND PL</c:v>
                </c:pt>
                <c:pt idx="34503">
                  <c:v>035XX W 83RD ST</c:v>
                </c:pt>
                <c:pt idx="34504">
                  <c:v>035XX W 84TH PL</c:v>
                </c:pt>
                <c:pt idx="34505">
                  <c:v>035XX W 85TH ST</c:v>
                </c:pt>
                <c:pt idx="34506">
                  <c:v>035XX W 87TH ST</c:v>
                </c:pt>
                <c:pt idx="34507">
                  <c:v>035XX W LAKE ST</c:v>
                </c:pt>
                <c:pt idx="34508">
                  <c:v>035XX W MANN DR</c:v>
                </c:pt>
                <c:pt idx="34509">
                  <c:v>035XX W OHIO ST</c:v>
                </c:pt>
                <c:pt idx="34510">
                  <c:v>036XX E 95TH ST</c:v>
                </c:pt>
                <c:pt idx="34511">
                  <c:v>036XX E 97TH ST</c:v>
                </c:pt>
                <c:pt idx="34512">
                  <c:v>036XX E 99TH ST</c:v>
                </c:pt>
                <c:pt idx="34513">
                  <c:v>036XX N BELL AV</c:v>
                </c:pt>
                <c:pt idx="34514">
                  <c:v>036XX N PAGE AV</c:v>
                </c:pt>
                <c:pt idx="34515">
                  <c:v>036XX S IRON ST</c:v>
                </c:pt>
                <c:pt idx="34516">
                  <c:v>036XX S KING DR</c:v>
                </c:pt>
                <c:pt idx="34517">
                  <c:v>036XX W 13TH ST</c:v>
                </c:pt>
                <c:pt idx="34518">
                  <c:v>036XX W 15TH ST</c:v>
                </c:pt>
                <c:pt idx="34519">
                  <c:v>036XX W 19TH ST</c:v>
                </c:pt>
                <c:pt idx="34520">
                  <c:v>036XX W 24TH ST</c:v>
                </c:pt>
                <c:pt idx="34521">
                  <c:v>036XX W 26TH ST</c:v>
                </c:pt>
                <c:pt idx="34522">
                  <c:v>036XX W 28TH ST</c:v>
                </c:pt>
                <c:pt idx="34523">
                  <c:v>036XX W 50TH PL</c:v>
                </c:pt>
                <c:pt idx="34524">
                  <c:v>036XX W 53RD ST</c:v>
                </c:pt>
                <c:pt idx="34525">
                  <c:v>036XX W 55TH ST</c:v>
                </c:pt>
                <c:pt idx="34526">
                  <c:v>036XX W 56TH PL</c:v>
                </c:pt>
                <c:pt idx="34527">
                  <c:v>036XX W 57TH ST</c:v>
                </c:pt>
                <c:pt idx="34528">
                  <c:v>036XX W 58TH PL</c:v>
                </c:pt>
                <c:pt idx="34529">
                  <c:v>036XX W 59TH ST</c:v>
                </c:pt>
                <c:pt idx="34530">
                  <c:v>036XX W 60TH ST</c:v>
                </c:pt>
                <c:pt idx="34531">
                  <c:v>036XX W 61ST ST</c:v>
                </c:pt>
                <c:pt idx="34532">
                  <c:v>036XX W 62ND ST</c:v>
                </c:pt>
                <c:pt idx="34533">
                  <c:v>036XX W 63RD PL</c:v>
                </c:pt>
                <c:pt idx="34534">
                  <c:v>036XX W 64TH ST</c:v>
                </c:pt>
                <c:pt idx="34535">
                  <c:v>036XX W 65TH PL</c:v>
                </c:pt>
                <c:pt idx="34536">
                  <c:v>036XX W 66TH ST</c:v>
                </c:pt>
                <c:pt idx="34537">
                  <c:v>036XX W 67TH PL</c:v>
                </c:pt>
                <c:pt idx="34538">
                  <c:v>036XX W 68TH ST</c:v>
                </c:pt>
                <c:pt idx="34539">
                  <c:v>036XX W 69TH PL</c:v>
                </c:pt>
                <c:pt idx="34540">
                  <c:v>036XX W 70TH PL</c:v>
                </c:pt>
                <c:pt idx="34541">
                  <c:v>036XX W 73RD ST</c:v>
                </c:pt>
                <c:pt idx="34542">
                  <c:v>036XX W 79TH ST</c:v>
                </c:pt>
                <c:pt idx="34543">
                  <c:v>036XX W 80TH ST</c:v>
                </c:pt>
                <c:pt idx="34544">
                  <c:v>036XX W 81ST ST</c:v>
                </c:pt>
                <c:pt idx="34545">
                  <c:v>036XX W 82ND ST</c:v>
                </c:pt>
                <c:pt idx="34546">
                  <c:v>036XX W 83RD PL</c:v>
                </c:pt>
                <c:pt idx="34547">
                  <c:v>036XX W 84TH ST</c:v>
                </c:pt>
                <c:pt idx="34548">
                  <c:v>036XX W 85TH PL</c:v>
                </c:pt>
                <c:pt idx="34549">
                  <c:v>036XX W 86TH ST</c:v>
                </c:pt>
                <c:pt idx="34550">
                  <c:v>036XX W 99TH ST</c:v>
                </c:pt>
                <c:pt idx="34551">
                  <c:v>036XX W EDDY ST</c:v>
                </c:pt>
                <c:pt idx="34552">
                  <c:v>036XX W IOWA ST</c:v>
                </c:pt>
                <c:pt idx="34553">
                  <c:v>036XX W POLK ST</c:v>
                </c:pt>
                <c:pt idx="34554">
                  <c:v>037XX E 98TH ST</c:v>
                </c:pt>
                <c:pt idx="34555">
                  <c:v>037XX N LONG AV</c:v>
                </c:pt>
                <c:pt idx="34556">
                  <c:v>037XX N NEVA AV</c:v>
                </c:pt>
                <c:pt idx="34557">
                  <c:v>037XX N TROY ST</c:v>
                </c:pt>
                <c:pt idx="34558">
                  <c:v>037XX S LOWE AV</c:v>
                </c:pt>
                <c:pt idx="34559">
                  <c:v>037XX S WOOD ST</c:v>
                </c:pt>
                <c:pt idx="34560">
                  <c:v>037XX W 16TH ST</c:v>
                </c:pt>
                <c:pt idx="34561">
                  <c:v>037XX W 18TH ST</c:v>
                </c:pt>
                <c:pt idx="34562">
                  <c:v>037XX W 23RD ST</c:v>
                </c:pt>
                <c:pt idx="34563">
                  <c:v>037XX W 25TH ST</c:v>
                </c:pt>
                <c:pt idx="34564">
                  <c:v>037XX W 27TH ST</c:v>
                </c:pt>
                <c:pt idx="34565">
                  <c:v>037XX W 30TH ST</c:v>
                </c:pt>
                <c:pt idx="34566">
                  <c:v>037XX W 31ST ST</c:v>
                </c:pt>
                <c:pt idx="34567">
                  <c:v>037XX W 32ND ST</c:v>
                </c:pt>
                <c:pt idx="34568">
                  <c:v>037XX W 34TH ST</c:v>
                </c:pt>
                <c:pt idx="34569">
                  <c:v>037XX W 38TH ST</c:v>
                </c:pt>
                <c:pt idx="34570">
                  <c:v>037XX W 47TH ST</c:v>
                </c:pt>
                <c:pt idx="34571">
                  <c:v>037XX W 49TH ST</c:v>
                </c:pt>
                <c:pt idx="34572">
                  <c:v>037XX W 50TH ST</c:v>
                </c:pt>
                <c:pt idx="34573">
                  <c:v>037XX W 51ST ST</c:v>
                </c:pt>
                <c:pt idx="34574">
                  <c:v>037XX W 52ND ST</c:v>
                </c:pt>
                <c:pt idx="34575">
                  <c:v>037XX W 54TH ST</c:v>
                </c:pt>
                <c:pt idx="34576">
                  <c:v>037XX W 55TH PL</c:v>
                </c:pt>
                <c:pt idx="34577">
                  <c:v>037XX W 56TH ST</c:v>
                </c:pt>
                <c:pt idx="34578">
                  <c:v>037XX W 57TH PL</c:v>
                </c:pt>
                <c:pt idx="34579">
                  <c:v>037XX W 58TH ST</c:v>
                </c:pt>
                <c:pt idx="34580">
                  <c:v>037XX W 59TH PL</c:v>
                </c:pt>
                <c:pt idx="34581">
                  <c:v>037XX W 60TH PL</c:v>
                </c:pt>
                <c:pt idx="34582">
                  <c:v>037XX W 61ST PL</c:v>
                </c:pt>
                <c:pt idx="34583">
                  <c:v>037XX W 62ND PL</c:v>
                </c:pt>
                <c:pt idx="34584">
                  <c:v>037XX W 63RD ST</c:v>
                </c:pt>
                <c:pt idx="34585">
                  <c:v>037XX W 64TH PL</c:v>
                </c:pt>
                <c:pt idx="34586">
                  <c:v>037XX W 65TH ST</c:v>
                </c:pt>
                <c:pt idx="34587">
                  <c:v>037XX W 66TH PL</c:v>
                </c:pt>
                <c:pt idx="34588">
                  <c:v>037XX W 68TH PL</c:v>
                </c:pt>
                <c:pt idx="34589">
                  <c:v>037XX W 69TH ST</c:v>
                </c:pt>
                <c:pt idx="34590">
                  <c:v>037XX W 70TH ST</c:v>
                </c:pt>
                <c:pt idx="34591">
                  <c:v>037XX W 71ST ST</c:v>
                </c:pt>
                <c:pt idx="34592">
                  <c:v>037XX W 72ND ST</c:v>
                </c:pt>
                <c:pt idx="34593">
                  <c:v>037XX W 74TH ST</c:v>
                </c:pt>
                <c:pt idx="34594">
                  <c:v>037XX W 75TH PL</c:v>
                </c:pt>
                <c:pt idx="34595">
                  <c:v>037XX W 76TH ST</c:v>
                </c:pt>
                <c:pt idx="34596">
                  <c:v>037XX W 77TH PL</c:v>
                </c:pt>
                <c:pt idx="34597">
                  <c:v>037XX W 78TH ST</c:v>
                </c:pt>
                <c:pt idx="34598">
                  <c:v>037XX W 79TH PL</c:v>
                </c:pt>
                <c:pt idx="34599">
                  <c:v>037XX W 80TH PL</c:v>
                </c:pt>
                <c:pt idx="34600">
                  <c:v>037XX W 81ST PL</c:v>
                </c:pt>
                <c:pt idx="34601">
                  <c:v>037XX W 82ND PL</c:v>
                </c:pt>
                <c:pt idx="34602">
                  <c:v>037XX W 83RD ST</c:v>
                </c:pt>
                <c:pt idx="34603">
                  <c:v>037XX W 84TH PL</c:v>
                </c:pt>
                <c:pt idx="34604">
                  <c:v>037XX W 85TH ST</c:v>
                </c:pt>
                <c:pt idx="34605">
                  <c:v>037XX W 86TH PL</c:v>
                </c:pt>
                <c:pt idx="34606">
                  <c:v>037XX W 87TH ST</c:v>
                </c:pt>
                <c:pt idx="34607">
                  <c:v>037XX W LAKE ST</c:v>
                </c:pt>
                <c:pt idx="34608">
                  <c:v>037XX W OHIO ST</c:v>
                </c:pt>
                <c:pt idx="34609">
                  <c:v>038XX N BELL AV</c:v>
                </c:pt>
                <c:pt idx="34610">
                  <c:v>038XX N PAGE AV</c:v>
                </c:pt>
                <c:pt idx="34611">
                  <c:v>038XX S IRON ST</c:v>
                </c:pt>
                <c:pt idx="34612">
                  <c:v>038XX S KING DR</c:v>
                </c:pt>
                <c:pt idx="34613">
                  <c:v>038XX W 13TH ST</c:v>
                </c:pt>
                <c:pt idx="34614">
                  <c:v>038XX W 15TH ST</c:v>
                </c:pt>
                <c:pt idx="34615">
                  <c:v>038XX W 19TH ST</c:v>
                </c:pt>
                <c:pt idx="34616">
                  <c:v>038XX W 24TH ST</c:v>
                </c:pt>
                <c:pt idx="34617">
                  <c:v>038XX W 26TH ST</c:v>
                </c:pt>
                <c:pt idx="34618">
                  <c:v>038XX W 28TH ST</c:v>
                </c:pt>
                <c:pt idx="34619">
                  <c:v>038XX W 33RD ST</c:v>
                </c:pt>
                <c:pt idx="34620">
                  <c:v>038XX W 35TH ST</c:v>
                </c:pt>
                <c:pt idx="34621">
                  <c:v>038XX W 41ST ST</c:v>
                </c:pt>
                <c:pt idx="34622">
                  <c:v>038XX W 42ND ST</c:v>
                </c:pt>
                <c:pt idx="34623">
                  <c:v>038XX W 44TH ST</c:v>
                </c:pt>
                <c:pt idx="34624">
                  <c:v>038XX W 45TH PL</c:v>
                </c:pt>
                <c:pt idx="34625">
                  <c:v>038XX W 46TH ST</c:v>
                </c:pt>
                <c:pt idx="34626">
                  <c:v>038XX W 48TH ST</c:v>
                </c:pt>
                <c:pt idx="34627">
                  <c:v>038XX W 53RD ST</c:v>
                </c:pt>
                <c:pt idx="34628">
                  <c:v>038XX W 55TH ST</c:v>
                </c:pt>
                <c:pt idx="34629">
                  <c:v>038XX W 56TH PL</c:v>
                </c:pt>
                <c:pt idx="34630">
                  <c:v>038XX W 57TH ST</c:v>
                </c:pt>
                <c:pt idx="34631">
                  <c:v>038XX W 58TH PL</c:v>
                </c:pt>
                <c:pt idx="34632">
                  <c:v>038XX W 59TH ST</c:v>
                </c:pt>
                <c:pt idx="34633">
                  <c:v>038XX W 60TH ST</c:v>
                </c:pt>
                <c:pt idx="34634">
                  <c:v>038XX W 61ST ST</c:v>
                </c:pt>
                <c:pt idx="34635">
                  <c:v>038XX W 62ND ST</c:v>
                </c:pt>
                <c:pt idx="34636">
                  <c:v>038XX W 63RD PL</c:v>
                </c:pt>
                <c:pt idx="34637">
                  <c:v>038XX W 64TH ST</c:v>
                </c:pt>
                <c:pt idx="34638">
                  <c:v>038XX W 65TH PL</c:v>
                </c:pt>
                <c:pt idx="34639">
                  <c:v>038XX W 66TH ST</c:v>
                </c:pt>
                <c:pt idx="34640">
                  <c:v>038XX W 67TH PL</c:v>
                </c:pt>
                <c:pt idx="34641">
                  <c:v>038XX W 68TH ST</c:v>
                </c:pt>
                <c:pt idx="34642">
                  <c:v>038XX W 69TH PL</c:v>
                </c:pt>
                <c:pt idx="34643">
                  <c:v>038XX W 70TH PL</c:v>
                </c:pt>
                <c:pt idx="34644">
                  <c:v>038XX W 73RD ST</c:v>
                </c:pt>
                <c:pt idx="34645">
                  <c:v>038XX W 76TH PL</c:v>
                </c:pt>
                <c:pt idx="34646">
                  <c:v>038XX W 77TH ST</c:v>
                </c:pt>
                <c:pt idx="34647">
                  <c:v>038XX W 78TH PL</c:v>
                </c:pt>
                <c:pt idx="34648">
                  <c:v>038XX W 79TH ST</c:v>
                </c:pt>
                <c:pt idx="34649">
                  <c:v>038XX W 80TH ST</c:v>
                </c:pt>
                <c:pt idx="34650">
                  <c:v>038XX W 81ST ST</c:v>
                </c:pt>
                <c:pt idx="34651">
                  <c:v>038XX W 82ND ST</c:v>
                </c:pt>
                <c:pt idx="34652">
                  <c:v>038XX W 83RD PL</c:v>
                </c:pt>
                <c:pt idx="34653">
                  <c:v>038XX W 84TH ST</c:v>
                </c:pt>
                <c:pt idx="34654">
                  <c:v>038XX W 85TH PL</c:v>
                </c:pt>
                <c:pt idx="34655">
                  <c:v>038XX W 86TH ST</c:v>
                </c:pt>
                <c:pt idx="34656">
                  <c:v>038XX W 99TH ST</c:v>
                </c:pt>
                <c:pt idx="34657">
                  <c:v>038XX W EDDY ST</c:v>
                </c:pt>
                <c:pt idx="34658">
                  <c:v>038XX W IOWA ST</c:v>
                </c:pt>
                <c:pt idx="34659">
                  <c:v>038XX W POLK ST</c:v>
                </c:pt>
                <c:pt idx="34660">
                  <c:v>039XX N LONG AV</c:v>
                </c:pt>
                <c:pt idx="34661">
                  <c:v>039XX N NEVA AV</c:v>
                </c:pt>
                <c:pt idx="34662">
                  <c:v>039XX N NORA AV</c:v>
                </c:pt>
                <c:pt idx="34663">
                  <c:v>039XX N TROY ST</c:v>
                </c:pt>
                <c:pt idx="34664">
                  <c:v>039XX S LOWE AV</c:v>
                </c:pt>
                <c:pt idx="34665">
                  <c:v>039XX S WOOD ST</c:v>
                </c:pt>
                <c:pt idx="34666">
                  <c:v>039XX W 14TH ST</c:v>
                </c:pt>
                <c:pt idx="34667">
                  <c:v>039XX W 16TH ST</c:v>
                </c:pt>
                <c:pt idx="34668">
                  <c:v>039XX W 18TH ST</c:v>
                </c:pt>
                <c:pt idx="34669">
                  <c:v>039XX W 25TH ST</c:v>
                </c:pt>
                <c:pt idx="34670">
                  <c:v>039XX W 27TH ST</c:v>
                </c:pt>
                <c:pt idx="34671">
                  <c:v>039XX W 30TH ST</c:v>
                </c:pt>
                <c:pt idx="34672">
                  <c:v>039XX W 31ST ST</c:v>
                </c:pt>
                <c:pt idx="34673">
                  <c:v>039XX W 32ND ST</c:v>
                </c:pt>
                <c:pt idx="34674">
                  <c:v>039XX W 43RD ST</c:v>
                </c:pt>
                <c:pt idx="34675">
                  <c:v>039XX W 45TH ST</c:v>
                </c:pt>
                <c:pt idx="34676">
                  <c:v>039XX W 47TH ST</c:v>
                </c:pt>
                <c:pt idx="34677">
                  <c:v>039XX W 49TH ST</c:v>
                </c:pt>
                <c:pt idx="34678">
                  <c:v>039XX W 51ST ST</c:v>
                </c:pt>
                <c:pt idx="34679">
                  <c:v>039XX W 52ND ST</c:v>
                </c:pt>
                <c:pt idx="34680">
                  <c:v>039XX W 54TH ST</c:v>
                </c:pt>
                <c:pt idx="34681">
                  <c:v>039XX W 55TH PL</c:v>
                </c:pt>
                <c:pt idx="34682">
                  <c:v>039XX W 56TH ST</c:v>
                </c:pt>
                <c:pt idx="34683">
                  <c:v>039XX W 57TH PL</c:v>
                </c:pt>
                <c:pt idx="34684">
                  <c:v>039XX W 58TH ST</c:v>
                </c:pt>
                <c:pt idx="34685">
                  <c:v>039XX W 59TH PL</c:v>
                </c:pt>
                <c:pt idx="34686">
                  <c:v>039XX W 60TH PL</c:v>
                </c:pt>
                <c:pt idx="34687">
                  <c:v>039XX W 61ST PL</c:v>
                </c:pt>
                <c:pt idx="34688">
                  <c:v>039XX W 62ND PL</c:v>
                </c:pt>
                <c:pt idx="34689">
                  <c:v>039XX W 63RD ST</c:v>
                </c:pt>
                <c:pt idx="34690">
                  <c:v>039XX W 64TH PL</c:v>
                </c:pt>
                <c:pt idx="34691">
                  <c:v>039XX W 65TH ST</c:v>
                </c:pt>
                <c:pt idx="34692">
                  <c:v>039XX W 66TH PL</c:v>
                </c:pt>
                <c:pt idx="34693">
                  <c:v>039XX W 68TH PL</c:v>
                </c:pt>
                <c:pt idx="34694">
                  <c:v>039XX W 69TH ST</c:v>
                </c:pt>
                <c:pt idx="34695">
                  <c:v>039XX W 70TH ST</c:v>
                </c:pt>
                <c:pt idx="34696">
                  <c:v>039XX W 71ST ST</c:v>
                </c:pt>
                <c:pt idx="34697">
                  <c:v>039XX W 72ND ST</c:v>
                </c:pt>
                <c:pt idx="34698">
                  <c:v>039XX W 74TH ST</c:v>
                </c:pt>
                <c:pt idx="34699">
                  <c:v>039XX W 75TH PL</c:v>
                </c:pt>
                <c:pt idx="34700">
                  <c:v>039XX W 76TH ST</c:v>
                </c:pt>
                <c:pt idx="34701">
                  <c:v>039XX W 78TH ST</c:v>
                </c:pt>
                <c:pt idx="34702">
                  <c:v>039XX W 81ST PL</c:v>
                </c:pt>
                <c:pt idx="34703">
                  <c:v>039XX W 82ND PL</c:v>
                </c:pt>
                <c:pt idx="34704">
                  <c:v>039XX W 83RD ST</c:v>
                </c:pt>
                <c:pt idx="34705">
                  <c:v>039XX W 84TH PL</c:v>
                </c:pt>
                <c:pt idx="34706">
                  <c:v>039XX W 85TH ST</c:v>
                </c:pt>
                <c:pt idx="34707">
                  <c:v>039XX W 86TH PL</c:v>
                </c:pt>
                <c:pt idx="34708">
                  <c:v>039XX W 87TH ST</c:v>
                </c:pt>
                <c:pt idx="34709">
                  <c:v>039XX W ERIE ST</c:v>
                </c:pt>
                <c:pt idx="34710">
                  <c:v>039XX W LAKE ST</c:v>
                </c:pt>
                <c:pt idx="34711">
                  <c:v>039XX W OHIO ST</c:v>
                </c:pt>
                <c:pt idx="34712">
                  <c:v>040XX E 98TH ST</c:v>
                </c:pt>
                <c:pt idx="34713">
                  <c:v>040XX N LONG AV</c:v>
                </c:pt>
                <c:pt idx="34714">
                  <c:v>040XX N TROY ST</c:v>
                </c:pt>
                <c:pt idx="34715">
                  <c:v>040XX S LOWE AV</c:v>
                </c:pt>
                <c:pt idx="34716">
                  <c:v>040XX W 14TH ST</c:v>
                </c:pt>
                <c:pt idx="34717">
                  <c:v>040XX W 16TH ST</c:v>
                </c:pt>
                <c:pt idx="34718">
                  <c:v>040XX W 18TH ST</c:v>
                </c:pt>
                <c:pt idx="34719">
                  <c:v>040XX W 21ST PL</c:v>
                </c:pt>
                <c:pt idx="34720">
                  <c:v>040XX W 22ND PL</c:v>
                </c:pt>
                <c:pt idx="34721">
                  <c:v>040XX W 24TH PL</c:v>
                </c:pt>
                <c:pt idx="34722">
                  <c:v>040XX W 25TH ST</c:v>
                </c:pt>
                <c:pt idx="34723">
                  <c:v>040XX W 27TH ST</c:v>
                </c:pt>
                <c:pt idx="34724">
                  <c:v>040XX W 30TH ST</c:v>
                </c:pt>
                <c:pt idx="34725">
                  <c:v>040XX W 31ST ST</c:v>
                </c:pt>
                <c:pt idx="34726">
                  <c:v>040XX W 32ND ST</c:v>
                </c:pt>
                <c:pt idx="34727">
                  <c:v>040XX W 35TH PL</c:v>
                </c:pt>
                <c:pt idx="34728">
                  <c:v>040XX W 36TH ST</c:v>
                </c:pt>
                <c:pt idx="34729">
                  <c:v>040XX W 43RD ST</c:v>
                </c:pt>
                <c:pt idx="34730">
                  <c:v>040XX W 45TH ST</c:v>
                </c:pt>
                <c:pt idx="34731">
                  <c:v>040XX W 47TH ST</c:v>
                </c:pt>
                <c:pt idx="34732">
                  <c:v>040XX W 49TH ST</c:v>
                </c:pt>
                <c:pt idx="34733">
                  <c:v>040XX W 50TH ST</c:v>
                </c:pt>
                <c:pt idx="34734">
                  <c:v>040XX W 51ST ST</c:v>
                </c:pt>
                <c:pt idx="34735">
                  <c:v>040XX W 54TH ST</c:v>
                </c:pt>
                <c:pt idx="34736">
                  <c:v>040XX W 56TH ST</c:v>
                </c:pt>
                <c:pt idx="34737">
                  <c:v>040XX W 57TH PL</c:v>
                </c:pt>
                <c:pt idx="34738">
                  <c:v>040XX W 58TH ST</c:v>
                </c:pt>
                <c:pt idx="34739">
                  <c:v>040XX W 63RD ST</c:v>
                </c:pt>
                <c:pt idx="34740">
                  <c:v>040XX W 65TH ST</c:v>
                </c:pt>
                <c:pt idx="34741">
                  <c:v>040XX W 69TH ST</c:v>
                </c:pt>
                <c:pt idx="34742">
                  <c:v>040XX W 70TH ST</c:v>
                </c:pt>
                <c:pt idx="34743">
                  <c:v>040XX W 71ST ST</c:v>
                </c:pt>
                <c:pt idx="34744">
                  <c:v>040XX W 76TH ST</c:v>
                </c:pt>
                <c:pt idx="34745">
                  <c:v>040XX W 77TH PL</c:v>
                </c:pt>
                <c:pt idx="34746">
                  <c:v>040XX W 80TH PL</c:v>
                </c:pt>
                <c:pt idx="34747">
                  <c:v>040XX W 81ST PL</c:v>
                </c:pt>
                <c:pt idx="34748">
                  <c:v>040XX W 82ND PL</c:v>
                </c:pt>
                <c:pt idx="34749">
                  <c:v>040XX W 83RD ST</c:v>
                </c:pt>
                <c:pt idx="34750">
                  <c:v>040XX W 85TH ST</c:v>
                </c:pt>
                <c:pt idx="34751">
                  <c:v>040XX W 87TH ST</c:v>
                </c:pt>
                <c:pt idx="34752">
                  <c:v>040XX W LAKE ST</c:v>
                </c:pt>
                <c:pt idx="34753">
                  <c:v>041XX N BELL AV</c:v>
                </c:pt>
                <c:pt idx="34754">
                  <c:v>041XX S KING DR</c:v>
                </c:pt>
                <c:pt idx="34755">
                  <c:v>041XX W 13TH ST</c:v>
                </c:pt>
                <c:pt idx="34756">
                  <c:v>041XX W 15TH ST</c:v>
                </c:pt>
                <c:pt idx="34757">
                  <c:v>041XX W 19TH ST</c:v>
                </c:pt>
                <c:pt idx="34758">
                  <c:v>041XX W 21ST ST</c:v>
                </c:pt>
                <c:pt idx="34759">
                  <c:v>041XX W 24TH ST</c:v>
                </c:pt>
                <c:pt idx="34760">
                  <c:v>041XX W 25TH PL</c:v>
                </c:pt>
                <c:pt idx="34761">
                  <c:v>041XX W 26TH ST</c:v>
                </c:pt>
                <c:pt idx="34762">
                  <c:v>041XX W 28TH ST</c:v>
                </c:pt>
                <c:pt idx="34763">
                  <c:v>041XX W 33RD ST</c:v>
                </c:pt>
                <c:pt idx="34764">
                  <c:v>041XX W 40TH ST</c:v>
                </c:pt>
                <c:pt idx="34765">
                  <c:v>041XX W 44TH ST</c:v>
                </c:pt>
                <c:pt idx="34766">
                  <c:v>041XX W 46TH ST</c:v>
                </c:pt>
                <c:pt idx="34767">
                  <c:v>041XX W 48TH ST</c:v>
                </c:pt>
                <c:pt idx="34768">
                  <c:v>041XX W 52ND PL</c:v>
                </c:pt>
                <c:pt idx="34769">
                  <c:v>041XX W 55TH ST</c:v>
                </c:pt>
                <c:pt idx="34770">
                  <c:v>041XX W 56TH PL</c:v>
                </c:pt>
                <c:pt idx="34771">
                  <c:v>041XX W 57TH ST</c:v>
                </c:pt>
                <c:pt idx="34772">
                  <c:v>041XX W 58TH PL</c:v>
                </c:pt>
                <c:pt idx="34773">
                  <c:v>041XX W 59TH ST</c:v>
                </c:pt>
                <c:pt idx="34774">
                  <c:v>041XX W 60TH ST</c:v>
                </c:pt>
                <c:pt idx="34775">
                  <c:v>041XX W 61ST ST</c:v>
                </c:pt>
                <c:pt idx="34776">
                  <c:v>041XX W 62ND ST</c:v>
                </c:pt>
                <c:pt idx="34777">
                  <c:v>041XX W 64TH ST</c:v>
                </c:pt>
                <c:pt idx="34778">
                  <c:v>041XX W 66TH ST</c:v>
                </c:pt>
                <c:pt idx="34779">
                  <c:v>041XX W 68TH ST</c:v>
                </c:pt>
                <c:pt idx="34780">
                  <c:v>041XX W 69TH PL</c:v>
                </c:pt>
                <c:pt idx="34781">
                  <c:v>041XX W 78TH PL</c:v>
                </c:pt>
                <c:pt idx="34782">
                  <c:v>041XX W 79TH ST</c:v>
                </c:pt>
                <c:pt idx="34783">
                  <c:v>041XX W 81ST ST</c:v>
                </c:pt>
                <c:pt idx="34784">
                  <c:v>041XX W 82ND ST</c:v>
                </c:pt>
                <c:pt idx="34785">
                  <c:v>041XX W 84TH ST</c:v>
                </c:pt>
                <c:pt idx="34786">
                  <c:v>041XX W EDDY ST</c:v>
                </c:pt>
                <c:pt idx="34787">
                  <c:v>041XX W IOWA ST</c:v>
                </c:pt>
                <c:pt idx="34788">
                  <c:v>042XX N KNOX AV</c:v>
                </c:pt>
                <c:pt idx="34789">
                  <c:v>042XX N LONG AV</c:v>
                </c:pt>
                <c:pt idx="34790">
                  <c:v>042XX N TROY ST</c:v>
                </c:pt>
                <c:pt idx="34791">
                  <c:v>042XX S LOWE AV</c:v>
                </c:pt>
                <c:pt idx="34792">
                  <c:v>042XX W 14TH ST</c:v>
                </c:pt>
                <c:pt idx="34793">
                  <c:v>042XX W 16TH ST</c:v>
                </c:pt>
                <c:pt idx="34794">
                  <c:v>042XX W 18TH ST</c:v>
                </c:pt>
                <c:pt idx="34795">
                  <c:v>042XX W 21ST PL</c:v>
                </c:pt>
                <c:pt idx="34796">
                  <c:v>042XX W 24TH PL</c:v>
                </c:pt>
                <c:pt idx="34797">
                  <c:v>042XX W 25TH ST</c:v>
                </c:pt>
                <c:pt idx="34798">
                  <c:v>042XX W 27TH ST</c:v>
                </c:pt>
                <c:pt idx="34799">
                  <c:v>042XX W 30TH ST</c:v>
                </c:pt>
                <c:pt idx="34800">
                  <c:v>042XX W 31ST ST</c:v>
                </c:pt>
                <c:pt idx="34801">
                  <c:v>042XX W 35TH PL</c:v>
                </c:pt>
                <c:pt idx="34802">
                  <c:v>042XX W 36TH ST</c:v>
                </c:pt>
                <c:pt idx="34803">
                  <c:v>042XX W 43RD ST</c:v>
                </c:pt>
                <c:pt idx="34804">
                  <c:v>042XX W 45TH ST</c:v>
                </c:pt>
                <c:pt idx="34805">
                  <c:v>042XX W 47TH ST</c:v>
                </c:pt>
                <c:pt idx="34806">
                  <c:v>042XX W 49TH ST</c:v>
                </c:pt>
                <c:pt idx="34807">
                  <c:v>042XX W 50TH ST</c:v>
                </c:pt>
                <c:pt idx="34808">
                  <c:v>042XX W 51ST ST</c:v>
                </c:pt>
                <c:pt idx="34809">
                  <c:v>042XX W 52ND ST</c:v>
                </c:pt>
                <c:pt idx="34810">
                  <c:v>042XX W 54TH ST</c:v>
                </c:pt>
                <c:pt idx="34811">
                  <c:v>042XX W 56TH ST</c:v>
                </c:pt>
                <c:pt idx="34812">
                  <c:v>042XX W 58TH ST</c:v>
                </c:pt>
                <c:pt idx="34813">
                  <c:v>042XX W 63RD ST</c:v>
                </c:pt>
                <c:pt idx="34814">
                  <c:v>042XX W 65TH ST</c:v>
                </c:pt>
                <c:pt idx="34815">
                  <c:v>042XX W 69TH ST</c:v>
                </c:pt>
                <c:pt idx="34816">
                  <c:v>042XX W 76TH ST</c:v>
                </c:pt>
                <c:pt idx="34817">
                  <c:v>042XX W 77TH PL</c:v>
                </c:pt>
                <c:pt idx="34818">
                  <c:v>042XX W 78TH ST</c:v>
                </c:pt>
                <c:pt idx="34819">
                  <c:v>042XX W 79TH PL</c:v>
                </c:pt>
                <c:pt idx="34820">
                  <c:v>042XX W 82ND PL</c:v>
                </c:pt>
                <c:pt idx="34821">
                  <c:v>042XX W 83RD ST</c:v>
                </c:pt>
                <c:pt idx="34822">
                  <c:v>042XX W 85TH ST</c:v>
                </c:pt>
                <c:pt idx="34823">
                  <c:v>042XX W 87TH ST</c:v>
                </c:pt>
                <c:pt idx="34824">
                  <c:v>042XX W LAKE ST</c:v>
                </c:pt>
                <c:pt idx="34825">
                  <c:v>042XX W OHIO ST</c:v>
                </c:pt>
                <c:pt idx="34826">
                  <c:v>043XX N BELL AV</c:v>
                </c:pt>
                <c:pt idx="34827">
                  <c:v>043XX S KING DR</c:v>
                </c:pt>
                <c:pt idx="34828">
                  <c:v>043XX S KNOX AV</c:v>
                </c:pt>
                <c:pt idx="34829">
                  <c:v>043XX S TROY ST</c:v>
                </c:pt>
                <c:pt idx="34830">
                  <c:v>043XX W 13TH ST</c:v>
                </c:pt>
                <c:pt idx="34831">
                  <c:v>043XX W 15TH ST</c:v>
                </c:pt>
                <c:pt idx="34832">
                  <c:v>043XX W 17TH ST</c:v>
                </c:pt>
                <c:pt idx="34833">
                  <c:v>043XX W 18TH PL</c:v>
                </c:pt>
                <c:pt idx="34834">
                  <c:v>043XX W 19TH ST</c:v>
                </c:pt>
                <c:pt idx="34835">
                  <c:v>043XX W 21ST ST</c:v>
                </c:pt>
                <c:pt idx="34836">
                  <c:v>043XX W 25TH PL</c:v>
                </c:pt>
                <c:pt idx="34837">
                  <c:v>043XX W 26TH ST</c:v>
                </c:pt>
                <c:pt idx="34838">
                  <c:v>043XX W 28TH ST</c:v>
                </c:pt>
                <c:pt idx="34839">
                  <c:v>043XX W 33RD ST</c:v>
                </c:pt>
                <c:pt idx="34840">
                  <c:v>043XX W 41ST ST</c:v>
                </c:pt>
                <c:pt idx="34841">
                  <c:v>043XX W 44TH ST</c:v>
                </c:pt>
                <c:pt idx="34842">
                  <c:v>043XX W 48TH ST</c:v>
                </c:pt>
                <c:pt idx="34843">
                  <c:v>043XX W 53RD ST</c:v>
                </c:pt>
                <c:pt idx="34844">
                  <c:v>043XX W 55TH ST</c:v>
                </c:pt>
                <c:pt idx="34845">
                  <c:v>043XX W 57TH ST</c:v>
                </c:pt>
                <c:pt idx="34846">
                  <c:v>043XX W 59TH ST</c:v>
                </c:pt>
                <c:pt idx="34847">
                  <c:v>043XX W 60TH ST</c:v>
                </c:pt>
                <c:pt idx="34848">
                  <c:v>043XX W 61ST ST</c:v>
                </c:pt>
                <c:pt idx="34849">
                  <c:v>043XX W 62ND ST</c:v>
                </c:pt>
                <c:pt idx="34850">
                  <c:v>043XX W 64TH ST</c:v>
                </c:pt>
                <c:pt idx="34851">
                  <c:v>043XX W 66TH ST</c:v>
                </c:pt>
                <c:pt idx="34852">
                  <c:v>043XX W 68TH ST</c:v>
                </c:pt>
                <c:pt idx="34853">
                  <c:v>043XX W 72ND PL</c:v>
                </c:pt>
                <c:pt idx="34854">
                  <c:v>043XX W 79TH ST</c:v>
                </c:pt>
                <c:pt idx="34855">
                  <c:v>043XX W 80TH ST</c:v>
                </c:pt>
                <c:pt idx="34856">
                  <c:v>043XX W 81ST ST</c:v>
                </c:pt>
                <c:pt idx="34857">
                  <c:v>043XX W 84TH ST</c:v>
                </c:pt>
                <c:pt idx="34858">
                  <c:v>043XX W IOWA ST</c:v>
                </c:pt>
                <c:pt idx="34859">
                  <c:v>044XX N LONG AV</c:v>
                </c:pt>
                <c:pt idx="34860">
                  <c:v>044XX N TROY ST</c:v>
                </c:pt>
                <c:pt idx="34861">
                  <c:v>044XX S LOWE AV</c:v>
                </c:pt>
                <c:pt idx="34862">
                  <c:v>044XX S WOOD ST</c:v>
                </c:pt>
                <c:pt idx="34863">
                  <c:v>044XX W 14TH ST</c:v>
                </c:pt>
                <c:pt idx="34864">
                  <c:v>044XX W 16TH ST</c:v>
                </c:pt>
                <c:pt idx="34865">
                  <c:v>044XX W 30TH ST</c:v>
                </c:pt>
                <c:pt idx="34866">
                  <c:v>044XX W 31ST ST</c:v>
                </c:pt>
                <c:pt idx="34867">
                  <c:v>044XX W 35TH PL</c:v>
                </c:pt>
                <c:pt idx="34868">
                  <c:v>044XX W 36TH ST</c:v>
                </c:pt>
                <c:pt idx="34869">
                  <c:v>044XX W 44TH PL</c:v>
                </c:pt>
                <c:pt idx="34870">
                  <c:v>044XX W 45TH ST</c:v>
                </c:pt>
                <c:pt idx="34871">
                  <c:v>044XX W 47TH ST</c:v>
                </c:pt>
                <c:pt idx="34872">
                  <c:v>044XX W 49TH ST</c:v>
                </c:pt>
                <c:pt idx="34873">
                  <c:v>044XX W 50TH ST</c:v>
                </c:pt>
                <c:pt idx="34874">
                  <c:v>044XX W 51ST ST</c:v>
                </c:pt>
                <c:pt idx="34875">
                  <c:v>044XX W 52ND ST</c:v>
                </c:pt>
                <c:pt idx="34876">
                  <c:v>044XX W 54TH ST</c:v>
                </c:pt>
                <c:pt idx="34877">
                  <c:v>044XX W 56TH ST</c:v>
                </c:pt>
                <c:pt idx="34878">
                  <c:v>044XX W 58TH ST</c:v>
                </c:pt>
                <c:pt idx="34879">
                  <c:v>044XX W 63RD ST</c:v>
                </c:pt>
                <c:pt idx="34880">
                  <c:v>044XX W 65TH ST</c:v>
                </c:pt>
                <c:pt idx="34881">
                  <c:v>044XX W 72ND ST</c:v>
                </c:pt>
                <c:pt idx="34882">
                  <c:v>044XX W 76TH ST</c:v>
                </c:pt>
                <c:pt idx="34883">
                  <c:v>044XX W 77TH PL</c:v>
                </c:pt>
                <c:pt idx="34884">
                  <c:v>044XX W 79TH PL</c:v>
                </c:pt>
                <c:pt idx="34885">
                  <c:v>044XX W 81ST PL</c:v>
                </c:pt>
                <c:pt idx="34886">
                  <c:v>044XX W 83RD ST</c:v>
                </c:pt>
                <c:pt idx="34887">
                  <c:v>044XX W 85TH ST</c:v>
                </c:pt>
                <c:pt idx="34888">
                  <c:v>044XX W 87TH ST</c:v>
                </c:pt>
                <c:pt idx="34889">
                  <c:v>044XX W LAKE ST</c:v>
                </c:pt>
                <c:pt idx="34890">
                  <c:v>044XX W OHIO ST</c:v>
                </c:pt>
                <c:pt idx="34891">
                  <c:v>044XX W RICE ST</c:v>
                </c:pt>
                <c:pt idx="34892">
                  <c:v>045XX S KING DR</c:v>
                </c:pt>
                <c:pt idx="34893">
                  <c:v>045XX S KNOX AV</c:v>
                </c:pt>
                <c:pt idx="34894">
                  <c:v>045XX S TROY ST</c:v>
                </c:pt>
                <c:pt idx="34895">
                  <c:v>045XX W 26TH ST</c:v>
                </c:pt>
                <c:pt idx="34896">
                  <c:v>045XX W 44TH ST</c:v>
                </c:pt>
                <c:pt idx="34897">
                  <c:v>045XX W 46TH ST</c:v>
                </c:pt>
                <c:pt idx="34898">
                  <c:v>045XX W 53RD ST</c:v>
                </c:pt>
                <c:pt idx="34899">
                  <c:v>045XX W 55TH ST</c:v>
                </c:pt>
                <c:pt idx="34900">
                  <c:v>045XX W 57TH ST</c:v>
                </c:pt>
                <c:pt idx="34901">
                  <c:v>045XX W 59TH ST</c:v>
                </c:pt>
                <c:pt idx="34902">
                  <c:v>045XX W 60TH ST</c:v>
                </c:pt>
                <c:pt idx="34903">
                  <c:v>045XX W 61ST ST</c:v>
                </c:pt>
                <c:pt idx="34904">
                  <c:v>045XX W 62ND ST</c:v>
                </c:pt>
                <c:pt idx="34905">
                  <c:v>045XX W 64TH ST</c:v>
                </c:pt>
                <c:pt idx="34906">
                  <c:v>045XX W 65TH PL</c:v>
                </c:pt>
                <c:pt idx="34907">
                  <c:v>045XX W 66TH ST</c:v>
                </c:pt>
                <c:pt idx="34908">
                  <c:v>045XX W 68TH ST</c:v>
                </c:pt>
                <c:pt idx="34909">
                  <c:v>045XX W 79TH ST</c:v>
                </c:pt>
                <c:pt idx="34910">
                  <c:v>045XX W 81ST ST</c:v>
                </c:pt>
                <c:pt idx="34911">
                  <c:v>045XX W 83RD PL</c:v>
                </c:pt>
                <c:pt idx="34912">
                  <c:v>045XX W 86TH ST</c:v>
                </c:pt>
                <c:pt idx="34913">
                  <c:v>045XX W POLK ST</c:v>
                </c:pt>
                <c:pt idx="34914">
                  <c:v>046XX N KNOX AV</c:v>
                </c:pt>
                <c:pt idx="34915">
                  <c:v>046XX N LONG AV</c:v>
                </c:pt>
                <c:pt idx="34916">
                  <c:v>046XX S WOOD ST</c:v>
                </c:pt>
                <c:pt idx="34917">
                  <c:v>046XX W 43RD ST</c:v>
                </c:pt>
                <c:pt idx="34918">
                  <c:v>046XX W 45TH ST</c:v>
                </c:pt>
                <c:pt idx="34919">
                  <c:v>046XX W 47TH ST</c:v>
                </c:pt>
                <c:pt idx="34920">
                  <c:v>046XX W 49TH ST</c:v>
                </c:pt>
                <c:pt idx="34921">
                  <c:v>046XX W 50TH ST</c:v>
                </c:pt>
                <c:pt idx="34922">
                  <c:v>046XX W 51ST ST</c:v>
                </c:pt>
                <c:pt idx="34923">
                  <c:v>046XX W 63RD ST</c:v>
                </c:pt>
                <c:pt idx="34924">
                  <c:v>046XX W 65TH ST</c:v>
                </c:pt>
                <c:pt idx="34925">
                  <c:v>046XX W 72ND ST</c:v>
                </c:pt>
                <c:pt idx="34926">
                  <c:v>046XX W 76TH ST</c:v>
                </c:pt>
                <c:pt idx="34927">
                  <c:v>046XX W 79TH PL</c:v>
                </c:pt>
                <c:pt idx="34928">
                  <c:v>046XX W 82ND PL</c:v>
                </c:pt>
                <c:pt idx="34929">
                  <c:v>046XX W 83RD ST</c:v>
                </c:pt>
                <c:pt idx="34930">
                  <c:v>046XX W 84TH PL</c:v>
                </c:pt>
                <c:pt idx="34931">
                  <c:v>046XX W 85TH ST</c:v>
                </c:pt>
                <c:pt idx="34932">
                  <c:v>046XX W 87TH ST</c:v>
                </c:pt>
                <c:pt idx="34933">
                  <c:v>046XX W ERIE ST</c:v>
                </c:pt>
                <c:pt idx="34934">
                  <c:v>046XX W LAKE ST</c:v>
                </c:pt>
                <c:pt idx="34935">
                  <c:v>046XX W OHIO ST</c:v>
                </c:pt>
                <c:pt idx="34936">
                  <c:v>047XX S KING DR</c:v>
                </c:pt>
                <c:pt idx="34937">
                  <c:v>047XX S KNOX AV</c:v>
                </c:pt>
                <c:pt idx="34938">
                  <c:v>047XX W 42ND ST</c:v>
                </c:pt>
                <c:pt idx="34939">
                  <c:v>047XX W 44TH ST</c:v>
                </c:pt>
                <c:pt idx="34940">
                  <c:v>047XX W 46TH ST</c:v>
                </c:pt>
                <c:pt idx="34941">
                  <c:v>047XX W 48TH ST</c:v>
                </c:pt>
                <c:pt idx="34942">
                  <c:v>047XX W 53RD ST</c:v>
                </c:pt>
                <c:pt idx="34943">
                  <c:v>047XX W 55TH ST</c:v>
                </c:pt>
                <c:pt idx="34944">
                  <c:v>047XX W 59TH ST</c:v>
                </c:pt>
                <c:pt idx="34945">
                  <c:v>047XX W 61ST ST</c:v>
                </c:pt>
                <c:pt idx="34946">
                  <c:v>047XX W 62ND ST</c:v>
                </c:pt>
                <c:pt idx="34947">
                  <c:v>047XX W 64TH ST</c:v>
                </c:pt>
                <c:pt idx="34948">
                  <c:v>047XX W 66TH ST</c:v>
                </c:pt>
                <c:pt idx="34949">
                  <c:v>047XX W 77TH ST</c:v>
                </c:pt>
                <c:pt idx="34950">
                  <c:v>047XX W 79TH ST</c:v>
                </c:pt>
                <c:pt idx="34951">
                  <c:v>047XX W 81ST ST</c:v>
                </c:pt>
                <c:pt idx="34952">
                  <c:v>047XX W 82ND ST</c:v>
                </c:pt>
                <c:pt idx="34953">
                  <c:v>047XX W 83RD PL</c:v>
                </c:pt>
                <c:pt idx="34954">
                  <c:v>047XX W 86TH ST</c:v>
                </c:pt>
                <c:pt idx="34955">
                  <c:v>047XX W IOWA ST</c:v>
                </c:pt>
                <c:pt idx="34956">
                  <c:v>047XX W POLK ST</c:v>
                </c:pt>
                <c:pt idx="34957">
                  <c:v>048XX N LONG AV</c:v>
                </c:pt>
                <c:pt idx="34958">
                  <c:v>048XX N NEVA AV</c:v>
                </c:pt>
                <c:pt idx="34959">
                  <c:v>048XX N TROY ST</c:v>
                </c:pt>
                <c:pt idx="34960">
                  <c:v>048XX S WOOD ST</c:v>
                </c:pt>
                <c:pt idx="34961">
                  <c:v>048XX W 43RD ST</c:v>
                </c:pt>
                <c:pt idx="34962">
                  <c:v>048XX W 44TH PL</c:v>
                </c:pt>
                <c:pt idx="34963">
                  <c:v>048XX W 45TH ST</c:v>
                </c:pt>
                <c:pt idx="34964">
                  <c:v>048XX W 47TH ST</c:v>
                </c:pt>
                <c:pt idx="34965">
                  <c:v>048XX W 49TH ST</c:v>
                </c:pt>
                <c:pt idx="34966">
                  <c:v>048XX W 50TH ST</c:v>
                </c:pt>
                <c:pt idx="34967">
                  <c:v>048XX W 51ST ST</c:v>
                </c:pt>
                <c:pt idx="34968">
                  <c:v>048XX W 63RD ST</c:v>
                </c:pt>
                <c:pt idx="34969">
                  <c:v>048XX W 65TH ST</c:v>
                </c:pt>
                <c:pt idx="34970">
                  <c:v>048XX W ERIE ST</c:v>
                </c:pt>
                <c:pt idx="34971">
                  <c:v>048XX W LAKE ST</c:v>
                </c:pt>
                <c:pt idx="34972">
                  <c:v>048XX W OHIO ST</c:v>
                </c:pt>
                <c:pt idx="34973">
                  <c:v>048XX W RACE AV</c:v>
                </c:pt>
                <c:pt idx="34974">
                  <c:v>048XX W RICE ST</c:v>
                </c:pt>
                <c:pt idx="34975">
                  <c:v>049XX N BELL AV</c:v>
                </c:pt>
                <c:pt idx="34976">
                  <c:v>049XX S KING DR</c:v>
                </c:pt>
                <c:pt idx="34977">
                  <c:v>049XX S KNOX AV</c:v>
                </c:pt>
                <c:pt idx="34978">
                  <c:v>049XX W 44TH ST</c:v>
                </c:pt>
                <c:pt idx="34979">
                  <c:v>049XX W 46TH ST</c:v>
                </c:pt>
                <c:pt idx="34980">
                  <c:v>049XX W 48TH ST</c:v>
                </c:pt>
                <c:pt idx="34981">
                  <c:v>049XX W 49TH PL</c:v>
                </c:pt>
                <c:pt idx="34982">
                  <c:v>049XX W 55TH ST</c:v>
                </c:pt>
                <c:pt idx="34983">
                  <c:v>049XX W 64TH ST</c:v>
                </c:pt>
                <c:pt idx="34984">
                  <c:v>049XX W EDDY ST</c:v>
                </c:pt>
                <c:pt idx="34985">
                  <c:v>049XX W IOWA ST</c:v>
                </c:pt>
                <c:pt idx="34986">
                  <c:v>049XX W POLK ST</c:v>
                </c:pt>
                <c:pt idx="34987">
                  <c:v>050XX S KING DR</c:v>
                </c:pt>
                <c:pt idx="34988">
                  <c:v>050XX S KNOX AV</c:v>
                </c:pt>
                <c:pt idx="34989">
                  <c:v>050XX W 44TH ST</c:v>
                </c:pt>
                <c:pt idx="34990">
                  <c:v>050XX W 46TH ST</c:v>
                </c:pt>
                <c:pt idx="34991">
                  <c:v>050XX W 48TH ST</c:v>
                </c:pt>
                <c:pt idx="34992">
                  <c:v>050XX W 55TH ST</c:v>
                </c:pt>
                <c:pt idx="34993">
                  <c:v>050XX W 63RD PL</c:v>
                </c:pt>
                <c:pt idx="34994">
                  <c:v>050XX W 64TH ST</c:v>
                </c:pt>
                <c:pt idx="34995">
                  <c:v>050XX W EDDY ST</c:v>
                </c:pt>
                <c:pt idx="34996">
                  <c:v>050XX W IOWA ST</c:v>
                </c:pt>
                <c:pt idx="34997">
                  <c:v>050XX W POLK ST</c:v>
                </c:pt>
                <c:pt idx="34998">
                  <c:v>051XX N LONG AV</c:v>
                </c:pt>
                <c:pt idx="34999">
                  <c:v>051XX N NEVA AV</c:v>
                </c:pt>
                <c:pt idx="35000">
                  <c:v>051XX N TROY ST</c:v>
                </c:pt>
                <c:pt idx="35001">
                  <c:v>051XX S LOWE AV</c:v>
                </c:pt>
                <c:pt idx="35002">
                  <c:v>051XX S WOOD ST</c:v>
                </c:pt>
                <c:pt idx="35003">
                  <c:v>051XX W 45TH ST</c:v>
                </c:pt>
                <c:pt idx="35004">
                  <c:v>051XX W 47TH ST</c:v>
                </c:pt>
                <c:pt idx="35005">
                  <c:v>051XX W 50TH ST</c:v>
                </c:pt>
                <c:pt idx="35006">
                  <c:v>051XX W 51ST ST</c:v>
                </c:pt>
                <c:pt idx="35007">
                  <c:v>051XX W 52ND ST</c:v>
                </c:pt>
                <c:pt idx="35008">
                  <c:v>051XX W 63RD ST</c:v>
                </c:pt>
                <c:pt idx="35009">
                  <c:v>051XX W 64TH PL</c:v>
                </c:pt>
                <c:pt idx="35010">
                  <c:v>051XX W 65TH ST</c:v>
                </c:pt>
                <c:pt idx="35011">
                  <c:v>051XX W LAKE ST</c:v>
                </c:pt>
                <c:pt idx="35012">
                  <c:v>051XX W OHIO ST</c:v>
                </c:pt>
                <c:pt idx="35013">
                  <c:v>052XX N LIND AV</c:v>
                </c:pt>
                <c:pt idx="35014">
                  <c:v>052XX N ROSE ST</c:v>
                </c:pt>
                <c:pt idx="35015">
                  <c:v>052XX S KING DR</c:v>
                </c:pt>
                <c:pt idx="35016">
                  <c:v>052XX S KNOX AV</c:v>
                </c:pt>
                <c:pt idx="35017">
                  <c:v>052XX S LONG AV</c:v>
                </c:pt>
                <c:pt idx="35018">
                  <c:v>052XX S LUNA AV</c:v>
                </c:pt>
                <c:pt idx="35019">
                  <c:v>052XX S NEVA AV</c:v>
                </c:pt>
                <c:pt idx="35020">
                  <c:v>052XX S TROY ST</c:v>
                </c:pt>
                <c:pt idx="35021">
                  <c:v>052XX W 55TH ST</c:v>
                </c:pt>
                <c:pt idx="35022">
                  <c:v>052XX W 63RD PL</c:v>
                </c:pt>
                <c:pt idx="35023">
                  <c:v>052XX W 64TH ST</c:v>
                </c:pt>
                <c:pt idx="35024">
                  <c:v>052XX W EDDY ST</c:v>
                </c:pt>
                <c:pt idx="35025">
                  <c:v>052XX W IOWA ST</c:v>
                </c:pt>
                <c:pt idx="35026">
                  <c:v>052XX W POLK ST</c:v>
                </c:pt>
                <c:pt idx="35027">
                  <c:v>053XX N LIEB AV</c:v>
                </c:pt>
                <c:pt idx="35028">
                  <c:v>053XX N LUNA AV</c:v>
                </c:pt>
                <c:pt idx="35029">
                  <c:v>053XX S LOWE AV</c:v>
                </c:pt>
                <c:pt idx="35030">
                  <c:v>053XX S WOOD ST</c:v>
                </c:pt>
                <c:pt idx="35031">
                  <c:v>053XX W 51ST ST</c:v>
                </c:pt>
                <c:pt idx="35032">
                  <c:v>053XX W 52ND ST</c:v>
                </c:pt>
                <c:pt idx="35033">
                  <c:v>053XX W 53RD PL</c:v>
                </c:pt>
                <c:pt idx="35034">
                  <c:v>053XX W 54TH ST</c:v>
                </c:pt>
                <c:pt idx="35035">
                  <c:v>053XX W 63RD ST</c:v>
                </c:pt>
                <c:pt idx="35036">
                  <c:v>053XX W 65TH ST</c:v>
                </c:pt>
                <c:pt idx="35037">
                  <c:v>053XX W GALE ST</c:v>
                </c:pt>
                <c:pt idx="35038">
                  <c:v>053XX W LAKE ST</c:v>
                </c:pt>
                <c:pt idx="35039">
                  <c:v>053XX W OHIO ST</c:v>
                </c:pt>
                <c:pt idx="35040">
                  <c:v>053XX W RACE AV</c:v>
                </c:pt>
                <c:pt idx="35041">
                  <c:v>054XX S KING DR</c:v>
                </c:pt>
                <c:pt idx="35042">
                  <c:v>054XX S LONG AV</c:v>
                </c:pt>
                <c:pt idx="35043">
                  <c:v>054XX S LUNA AV</c:v>
                </c:pt>
                <c:pt idx="35044">
                  <c:v>054XX W 55TH ST</c:v>
                </c:pt>
                <c:pt idx="35045">
                  <c:v>054XX W 63RD PL</c:v>
                </c:pt>
                <c:pt idx="35046">
                  <c:v>054XX W 64TH ST</c:v>
                </c:pt>
                <c:pt idx="35047">
                  <c:v>054XX W EDDY ST</c:v>
                </c:pt>
                <c:pt idx="35048">
                  <c:v>054XX W IOWA ST</c:v>
                </c:pt>
                <c:pt idx="35049">
                  <c:v>055XX N LONG AV</c:v>
                </c:pt>
                <c:pt idx="35050">
                  <c:v>055XX N LUNA AV</c:v>
                </c:pt>
                <c:pt idx="35051">
                  <c:v>055XX N NEVA AV</c:v>
                </c:pt>
                <c:pt idx="35052">
                  <c:v>055XX S LOWE AV</c:v>
                </c:pt>
                <c:pt idx="35053">
                  <c:v>055XX S WOOD ST</c:v>
                </c:pt>
                <c:pt idx="35054">
                  <c:v>055XX W 51ST ST</c:v>
                </c:pt>
                <c:pt idx="35055">
                  <c:v>055XX W 52ND ST</c:v>
                </c:pt>
                <c:pt idx="35056">
                  <c:v>055XX W 54TH ST</c:v>
                </c:pt>
                <c:pt idx="35057">
                  <c:v>055XX W 63RD ST</c:v>
                </c:pt>
                <c:pt idx="35058">
                  <c:v>055XX W 64TH PL</c:v>
                </c:pt>
                <c:pt idx="35059">
                  <c:v>055XX W 65TH ST</c:v>
                </c:pt>
                <c:pt idx="35060">
                  <c:v>055XX W LAKE ST</c:v>
                </c:pt>
                <c:pt idx="35061">
                  <c:v>055XX W OHIO ST</c:v>
                </c:pt>
                <c:pt idx="35062">
                  <c:v>055XX W RACE AV</c:v>
                </c:pt>
                <c:pt idx="35063">
                  <c:v>055XX W RICE ST</c:v>
                </c:pt>
                <c:pt idx="35064">
                  <c:v>056XX S KING DR</c:v>
                </c:pt>
                <c:pt idx="35065">
                  <c:v>056XX S NEVA AV</c:v>
                </c:pt>
                <c:pt idx="35066">
                  <c:v>056XX S TROY ST</c:v>
                </c:pt>
                <c:pt idx="35067">
                  <c:v>056XX W 53RD ST</c:v>
                </c:pt>
                <c:pt idx="35068">
                  <c:v>056XX W 55TH ST</c:v>
                </c:pt>
                <c:pt idx="35069">
                  <c:v>056XX W 57TH ST</c:v>
                </c:pt>
                <c:pt idx="35070">
                  <c:v>056XX W 60TH ST</c:v>
                </c:pt>
                <c:pt idx="35071">
                  <c:v>056XX W 61ST ST</c:v>
                </c:pt>
                <c:pt idx="35072">
                  <c:v>056XX W 62ND ST</c:v>
                </c:pt>
                <c:pt idx="35073">
                  <c:v>056XX W 63RD PL</c:v>
                </c:pt>
                <c:pt idx="35074">
                  <c:v>056XX W 64TH ST</c:v>
                </c:pt>
                <c:pt idx="35075">
                  <c:v>056XX W EDDY ST</c:v>
                </c:pt>
                <c:pt idx="35076">
                  <c:v>056XX W IOWA ST</c:v>
                </c:pt>
                <c:pt idx="35077">
                  <c:v>057XX N NINA AV</c:v>
                </c:pt>
                <c:pt idx="35078">
                  <c:v>057XX S BELL AV</c:v>
                </c:pt>
                <c:pt idx="35079">
                  <c:v>057XX S LOOP DR</c:v>
                </c:pt>
                <c:pt idx="35080">
                  <c:v>057XX S LOWE AV</c:v>
                </c:pt>
                <c:pt idx="35081">
                  <c:v>057XX S WOOD ST</c:v>
                </c:pt>
                <c:pt idx="35082">
                  <c:v>057XX W 52ND ST</c:v>
                </c:pt>
                <c:pt idx="35083">
                  <c:v>057XX W 56TH ST</c:v>
                </c:pt>
                <c:pt idx="35084">
                  <c:v>057XX W 57TH PL</c:v>
                </c:pt>
                <c:pt idx="35085">
                  <c:v>057XX W 58TH ST</c:v>
                </c:pt>
                <c:pt idx="35086">
                  <c:v>057XX W 63RD ST</c:v>
                </c:pt>
                <c:pt idx="35087">
                  <c:v>057XX W 64TH PL</c:v>
                </c:pt>
                <c:pt idx="35088">
                  <c:v>057XX W 65TH ST</c:v>
                </c:pt>
                <c:pt idx="35089">
                  <c:v>057XX W ERIE ST</c:v>
                </c:pt>
                <c:pt idx="35090">
                  <c:v>057XX W LAKE ST</c:v>
                </c:pt>
                <c:pt idx="35091">
                  <c:v>057XX W OHIO ST</c:v>
                </c:pt>
                <c:pt idx="35092">
                  <c:v>057XX W RACE AV</c:v>
                </c:pt>
                <c:pt idx="35093">
                  <c:v>058XX S KING DR</c:v>
                </c:pt>
                <c:pt idx="35094">
                  <c:v>058XX S NEVA AV</c:v>
                </c:pt>
                <c:pt idx="35095">
                  <c:v>058XX S TROY ST</c:v>
                </c:pt>
                <c:pt idx="35096">
                  <c:v>058XX W 53RD ST</c:v>
                </c:pt>
                <c:pt idx="35097">
                  <c:v>058XX W 54TH PL</c:v>
                </c:pt>
                <c:pt idx="35098">
                  <c:v>058XX W 55TH ST</c:v>
                </c:pt>
                <c:pt idx="35099">
                  <c:v>058XX W 57TH ST</c:v>
                </c:pt>
                <c:pt idx="35100">
                  <c:v>058XX W 59TH ST</c:v>
                </c:pt>
                <c:pt idx="35101">
                  <c:v>058XX W 60TH ST</c:v>
                </c:pt>
                <c:pt idx="35102">
                  <c:v>058XX W 61ST ST</c:v>
                </c:pt>
                <c:pt idx="35103">
                  <c:v>058XX W 62ND ST</c:v>
                </c:pt>
                <c:pt idx="35104">
                  <c:v>058XX W 63RD PL</c:v>
                </c:pt>
                <c:pt idx="35105">
                  <c:v>058XX W 64TH ST</c:v>
                </c:pt>
                <c:pt idx="35106">
                  <c:v>058XX W EDDY ST</c:v>
                </c:pt>
                <c:pt idx="35107">
                  <c:v>058XX W IOWA ST</c:v>
                </c:pt>
                <c:pt idx="35108">
                  <c:v>059XX N KNOX AV</c:v>
                </c:pt>
                <c:pt idx="35109">
                  <c:v>059XX N NEVA AV</c:v>
                </c:pt>
                <c:pt idx="35110">
                  <c:v>059XX N NINA AV</c:v>
                </c:pt>
                <c:pt idx="35111">
                  <c:v>059XX S LOWE AV</c:v>
                </c:pt>
                <c:pt idx="35112">
                  <c:v>059XX S WOOD ST</c:v>
                </c:pt>
                <c:pt idx="35113">
                  <c:v>059XX S YALE AV</c:v>
                </c:pt>
                <c:pt idx="35114">
                  <c:v>059XX W 51ST ST</c:v>
                </c:pt>
                <c:pt idx="35115">
                  <c:v>059XX W 52ND ST</c:v>
                </c:pt>
                <c:pt idx="35116">
                  <c:v>059XX W 56TH ST</c:v>
                </c:pt>
                <c:pt idx="35117">
                  <c:v>059XX W 58TH ST</c:v>
                </c:pt>
                <c:pt idx="35118">
                  <c:v>059XX W 63RD ST</c:v>
                </c:pt>
                <c:pt idx="35119">
                  <c:v>059XX W 64TH PL</c:v>
                </c:pt>
                <c:pt idx="35120">
                  <c:v>059XX W 65TH ST</c:v>
                </c:pt>
                <c:pt idx="35121">
                  <c:v>059XX W ERIE ST</c:v>
                </c:pt>
                <c:pt idx="35122">
                  <c:v>059XX W LAKE ST</c:v>
                </c:pt>
                <c:pt idx="35123">
                  <c:v>059XX W OHIO ST</c:v>
                </c:pt>
                <c:pt idx="35124">
                  <c:v>059XX W RACE AV</c:v>
                </c:pt>
                <c:pt idx="35125">
                  <c:v>059XX W RICE ST</c:v>
                </c:pt>
                <c:pt idx="35126">
                  <c:v>060XX N NEVA AV</c:v>
                </c:pt>
                <c:pt idx="35127">
                  <c:v>060XX N NINA AV</c:v>
                </c:pt>
                <c:pt idx="35128">
                  <c:v>060XX N TROY ST</c:v>
                </c:pt>
                <c:pt idx="35129">
                  <c:v>060XX S WOOD ST</c:v>
                </c:pt>
                <c:pt idx="35130">
                  <c:v>060XX W 51ST ST</c:v>
                </c:pt>
                <c:pt idx="35131">
                  <c:v>060XX W 52ND ST</c:v>
                </c:pt>
                <c:pt idx="35132">
                  <c:v>060XX W 56TH ST</c:v>
                </c:pt>
                <c:pt idx="35133">
                  <c:v>060XX W 58TH ST</c:v>
                </c:pt>
                <c:pt idx="35134">
                  <c:v>060XX W 63RD ST</c:v>
                </c:pt>
                <c:pt idx="35135">
                  <c:v>060XX W 64TH PL</c:v>
                </c:pt>
                <c:pt idx="35136">
                  <c:v>060XX W 65TH ST</c:v>
                </c:pt>
                <c:pt idx="35137">
                  <c:v>061XX S KING DR</c:v>
                </c:pt>
                <c:pt idx="35138">
                  <c:v>061XX S KNOX AV</c:v>
                </c:pt>
                <c:pt idx="35139">
                  <c:v>061XX S TROY ST</c:v>
                </c:pt>
                <c:pt idx="35140">
                  <c:v>061XX W 53RD ST</c:v>
                </c:pt>
                <c:pt idx="35141">
                  <c:v>061XX W 55TH ST</c:v>
                </c:pt>
                <c:pt idx="35142">
                  <c:v>061XX W 57TH ST</c:v>
                </c:pt>
                <c:pt idx="35143">
                  <c:v>061XX W 59TH ST</c:v>
                </c:pt>
                <c:pt idx="35144">
                  <c:v>061XX W 60TH ST</c:v>
                </c:pt>
                <c:pt idx="35145">
                  <c:v>061XX W 61ST ST</c:v>
                </c:pt>
                <c:pt idx="35146">
                  <c:v>061XX W 62ND ST</c:v>
                </c:pt>
                <c:pt idx="35147">
                  <c:v>061XX W 63RD PL</c:v>
                </c:pt>
                <c:pt idx="35148">
                  <c:v>061XX W 64TH ST</c:v>
                </c:pt>
                <c:pt idx="35149">
                  <c:v>061XX W EDDY ST</c:v>
                </c:pt>
                <c:pt idx="35150">
                  <c:v>062XX N KNOX AV</c:v>
                </c:pt>
                <c:pt idx="35151">
                  <c:v>062XX N NEVA AV</c:v>
                </c:pt>
                <c:pt idx="35152">
                  <c:v>062XX N TROY ST</c:v>
                </c:pt>
                <c:pt idx="35153">
                  <c:v>062XX S WOOD ST</c:v>
                </c:pt>
                <c:pt idx="35154">
                  <c:v>062XX W 51ST ST</c:v>
                </c:pt>
                <c:pt idx="35155">
                  <c:v>062XX W 52ND ST</c:v>
                </c:pt>
                <c:pt idx="35156">
                  <c:v>062XX W 54TH ST</c:v>
                </c:pt>
                <c:pt idx="35157">
                  <c:v>062XX W 56TH ST</c:v>
                </c:pt>
                <c:pt idx="35158">
                  <c:v>062XX W 58TH ST</c:v>
                </c:pt>
                <c:pt idx="35159">
                  <c:v>062XX W 63RD ST</c:v>
                </c:pt>
                <c:pt idx="35160">
                  <c:v>062XX W 64TH PL</c:v>
                </c:pt>
                <c:pt idx="35161">
                  <c:v>062XX W 65TH ST</c:v>
                </c:pt>
                <c:pt idx="35162">
                  <c:v>063XX N BELL AV</c:v>
                </c:pt>
                <c:pt idx="35163">
                  <c:v>063XX S KING DR</c:v>
                </c:pt>
                <c:pt idx="35164">
                  <c:v>063XX S KNOX AV</c:v>
                </c:pt>
                <c:pt idx="35165">
                  <c:v>063XX S LONG AV</c:v>
                </c:pt>
                <c:pt idx="35166">
                  <c:v>063XX S TROY ST</c:v>
                </c:pt>
                <c:pt idx="35167">
                  <c:v>063XX W 53RD ST</c:v>
                </c:pt>
                <c:pt idx="35168">
                  <c:v>063XX W 55TH ST</c:v>
                </c:pt>
                <c:pt idx="35169">
                  <c:v>063XX W 59TH ST</c:v>
                </c:pt>
                <c:pt idx="35170">
                  <c:v>063XX W 60TH ST</c:v>
                </c:pt>
                <c:pt idx="35171">
                  <c:v>063XX W 61ST ST</c:v>
                </c:pt>
                <c:pt idx="35172">
                  <c:v>063XX W 62ND ST</c:v>
                </c:pt>
                <c:pt idx="35173">
                  <c:v>063XX W 63RD PL</c:v>
                </c:pt>
                <c:pt idx="35174">
                  <c:v>063XX W 64TH ST</c:v>
                </c:pt>
                <c:pt idx="35175">
                  <c:v>063XX W EDDY ST</c:v>
                </c:pt>
                <c:pt idx="35176">
                  <c:v>064XX N TROY ST</c:v>
                </c:pt>
                <c:pt idx="35177">
                  <c:v>064XX S BELL AV</c:v>
                </c:pt>
                <c:pt idx="35178">
                  <c:v>064XX S LOWE AV</c:v>
                </c:pt>
                <c:pt idx="35179">
                  <c:v>064XX S WOOD ST</c:v>
                </c:pt>
                <c:pt idx="35180">
                  <c:v>064XX S YALE AV</c:v>
                </c:pt>
                <c:pt idx="35181">
                  <c:v>064XX W 52ND ST</c:v>
                </c:pt>
                <c:pt idx="35182">
                  <c:v>064XX W 54TH ST</c:v>
                </c:pt>
                <c:pt idx="35183">
                  <c:v>064XX W 56TH ST</c:v>
                </c:pt>
                <c:pt idx="35184">
                  <c:v>064XX W 58TH ST</c:v>
                </c:pt>
                <c:pt idx="35185">
                  <c:v>064XX W 63RD ST</c:v>
                </c:pt>
                <c:pt idx="35186">
                  <c:v>064XX W 64TH PL</c:v>
                </c:pt>
                <c:pt idx="35187">
                  <c:v>064XX W 65TH ST</c:v>
                </c:pt>
                <c:pt idx="35188">
                  <c:v>065XX N BELL AV</c:v>
                </c:pt>
                <c:pt idx="35189">
                  <c:v>065XX S KING DR</c:v>
                </c:pt>
                <c:pt idx="35190">
                  <c:v>065XX S KNOX AV</c:v>
                </c:pt>
                <c:pt idx="35191">
                  <c:v>065XX S TROY ST</c:v>
                </c:pt>
                <c:pt idx="35192">
                  <c:v>065XX W 53RD ST</c:v>
                </c:pt>
                <c:pt idx="35193">
                  <c:v>065XX W 57TH ST</c:v>
                </c:pt>
                <c:pt idx="35194">
                  <c:v>065XX W 59TH ST</c:v>
                </c:pt>
                <c:pt idx="35195">
                  <c:v>065XX W 60TH ST</c:v>
                </c:pt>
                <c:pt idx="35196">
                  <c:v>065XX W 61ST ST</c:v>
                </c:pt>
                <c:pt idx="35197">
                  <c:v>065XX W 62ND ST</c:v>
                </c:pt>
                <c:pt idx="35198">
                  <c:v>065XX W 63RD PL</c:v>
                </c:pt>
                <c:pt idx="35199">
                  <c:v>065XX W 64TH ST</c:v>
                </c:pt>
                <c:pt idx="35200">
                  <c:v>066XX S BELL AV</c:v>
                </c:pt>
                <c:pt idx="35201">
                  <c:v>066XX S LOWE AV</c:v>
                </c:pt>
                <c:pt idx="35202">
                  <c:v>066XX S WOOD ST</c:v>
                </c:pt>
                <c:pt idx="35203">
                  <c:v>066XX S YALE AV</c:v>
                </c:pt>
                <c:pt idx="35204">
                  <c:v>066XX W 51ST ST</c:v>
                </c:pt>
                <c:pt idx="35205">
                  <c:v>066XX W 52ND ST</c:v>
                </c:pt>
                <c:pt idx="35206">
                  <c:v>066XX W 54TH ST</c:v>
                </c:pt>
                <c:pt idx="35207">
                  <c:v>066XX W 56TH ST</c:v>
                </c:pt>
                <c:pt idx="35208">
                  <c:v>066XX W 58TH ST</c:v>
                </c:pt>
                <c:pt idx="35209">
                  <c:v>066XX W 63RD ST</c:v>
                </c:pt>
                <c:pt idx="35210">
                  <c:v>066XX W 64TH PL</c:v>
                </c:pt>
                <c:pt idx="35211">
                  <c:v>066XX W 65TH ST</c:v>
                </c:pt>
                <c:pt idx="35212">
                  <c:v>067XX S KING DR</c:v>
                </c:pt>
                <c:pt idx="35213">
                  <c:v>067XX W 53RD ST</c:v>
                </c:pt>
                <c:pt idx="35214">
                  <c:v>067XX W 57TH ST</c:v>
                </c:pt>
                <c:pt idx="35215">
                  <c:v>067XX W 59TH ST</c:v>
                </c:pt>
                <c:pt idx="35216">
                  <c:v>067XX W 60TH ST</c:v>
                </c:pt>
                <c:pt idx="35217">
                  <c:v>067XX W 61ST ST</c:v>
                </c:pt>
                <c:pt idx="35218">
                  <c:v>067XX W 62ND ST</c:v>
                </c:pt>
                <c:pt idx="35219">
                  <c:v>067XX W 63RD PL</c:v>
                </c:pt>
                <c:pt idx="35220">
                  <c:v>067XX W 64TH ST</c:v>
                </c:pt>
                <c:pt idx="35221">
                  <c:v>068XX S BELL AV</c:v>
                </c:pt>
                <c:pt idx="35222">
                  <c:v>068XX S LOWE AV</c:v>
                </c:pt>
                <c:pt idx="35223">
                  <c:v>068XX S WOOD ST</c:v>
                </c:pt>
                <c:pt idx="35224">
                  <c:v>068XX W 52ND ST</c:v>
                </c:pt>
                <c:pt idx="35225">
                  <c:v>068XX W 54TH ST</c:v>
                </c:pt>
                <c:pt idx="35226">
                  <c:v>068XX W 56TH ST</c:v>
                </c:pt>
                <c:pt idx="35227">
                  <c:v>068XX W 60TH PL</c:v>
                </c:pt>
                <c:pt idx="35228">
                  <c:v>068XX W 63RD ST</c:v>
                </c:pt>
                <c:pt idx="35229">
                  <c:v>068XX W 64TH PL</c:v>
                </c:pt>
                <c:pt idx="35230">
                  <c:v>068XX W 65TH ST</c:v>
                </c:pt>
                <c:pt idx="35231">
                  <c:v>069XX N BELL AV</c:v>
                </c:pt>
                <c:pt idx="35232">
                  <c:v>069XX S KING DR</c:v>
                </c:pt>
                <c:pt idx="35233">
                  <c:v>069XX W 53RD ST</c:v>
                </c:pt>
                <c:pt idx="35234">
                  <c:v>069XX W 57TH ST</c:v>
                </c:pt>
                <c:pt idx="35235">
                  <c:v>069XX W 59TH ST</c:v>
                </c:pt>
                <c:pt idx="35236">
                  <c:v>069XX W 60TH ST</c:v>
                </c:pt>
                <c:pt idx="35237">
                  <c:v>069XX W 62ND ST</c:v>
                </c:pt>
                <c:pt idx="35238">
                  <c:v>069XX W 63RD PL</c:v>
                </c:pt>
                <c:pt idx="35239">
                  <c:v>069XX W 64TH ST</c:v>
                </c:pt>
                <c:pt idx="35240">
                  <c:v>070XX N BELL AV</c:v>
                </c:pt>
                <c:pt idx="35241">
                  <c:v>070XX S KING DR</c:v>
                </c:pt>
                <c:pt idx="35242">
                  <c:v>070XX W 51ST PL</c:v>
                </c:pt>
                <c:pt idx="35243">
                  <c:v>070XX W 53RD ST</c:v>
                </c:pt>
                <c:pt idx="35244">
                  <c:v>070XX W 57TH ST</c:v>
                </c:pt>
                <c:pt idx="35245">
                  <c:v>070XX W 59TH ST</c:v>
                </c:pt>
                <c:pt idx="35246">
                  <c:v>070XX W 60TH ST</c:v>
                </c:pt>
                <c:pt idx="35247">
                  <c:v>070XX W 63RD PL</c:v>
                </c:pt>
                <c:pt idx="35248">
                  <c:v>070XX W 64TH ST</c:v>
                </c:pt>
                <c:pt idx="35249">
                  <c:v>071XX S BELL AV</c:v>
                </c:pt>
                <c:pt idx="35250">
                  <c:v>071XX S LOWE AV</c:v>
                </c:pt>
                <c:pt idx="35251">
                  <c:v>071XX S WOOD ST</c:v>
                </c:pt>
                <c:pt idx="35252">
                  <c:v>071XX S YALE AV</c:v>
                </c:pt>
                <c:pt idx="35253">
                  <c:v>071XX W 52ND ST</c:v>
                </c:pt>
                <c:pt idx="35254">
                  <c:v>071XX W 54TH ST</c:v>
                </c:pt>
                <c:pt idx="35255">
                  <c:v>071XX W 56TH ST</c:v>
                </c:pt>
                <c:pt idx="35256">
                  <c:v>071XX W 58TH ST</c:v>
                </c:pt>
                <c:pt idx="35257">
                  <c:v>071XX W 63RD ST</c:v>
                </c:pt>
                <c:pt idx="35258">
                  <c:v>071XX W 64TH PL</c:v>
                </c:pt>
                <c:pt idx="35259">
                  <c:v>071XX W 65TH ST</c:v>
                </c:pt>
                <c:pt idx="35260">
                  <c:v>072XX  PARK AVE</c:v>
                </c:pt>
                <c:pt idx="35261">
                  <c:v>072XX N BELL AV</c:v>
                </c:pt>
                <c:pt idx="35262">
                  <c:v>072XX S KING DR</c:v>
                </c:pt>
                <c:pt idx="35263">
                  <c:v>072XX S TROY ST</c:v>
                </c:pt>
                <c:pt idx="35264">
                  <c:v>072XX W 63RD PL</c:v>
                </c:pt>
                <c:pt idx="35265">
                  <c:v>073XX S BELL AV</c:v>
                </c:pt>
                <c:pt idx="35266">
                  <c:v>073XX S LOWE AV</c:v>
                </c:pt>
                <c:pt idx="35267">
                  <c:v>073XX S WOOD ST</c:v>
                </c:pt>
                <c:pt idx="35268">
                  <c:v>073XX S YALE AV</c:v>
                </c:pt>
                <c:pt idx="35269">
                  <c:v>074XX S KING DR</c:v>
                </c:pt>
                <c:pt idx="35270">
                  <c:v>075XX S LOWE AV</c:v>
                </c:pt>
                <c:pt idx="35271">
                  <c:v>075XX S LOWE ST</c:v>
                </c:pt>
                <c:pt idx="35272">
                  <c:v>075XX S WOOD ST</c:v>
                </c:pt>
                <c:pt idx="35273">
                  <c:v>075XX S YALE AV</c:v>
                </c:pt>
                <c:pt idx="35274">
                  <c:v>076XX S KING DR</c:v>
                </c:pt>
                <c:pt idx="35275">
                  <c:v>076XX S TROY ST</c:v>
                </c:pt>
                <c:pt idx="35276">
                  <c:v>077XX S LOWE AV</c:v>
                </c:pt>
                <c:pt idx="35277">
                  <c:v>077XX S WOOD ST</c:v>
                </c:pt>
                <c:pt idx="35278">
                  <c:v>077XX S YALE AV</c:v>
                </c:pt>
                <c:pt idx="35279">
                  <c:v>078XX S KING DR</c:v>
                </c:pt>
                <c:pt idx="35280">
                  <c:v>078XX S TROY ST</c:v>
                </c:pt>
                <c:pt idx="35281">
                  <c:v>079XX S LOWE AV</c:v>
                </c:pt>
                <c:pt idx="35282">
                  <c:v>079XX S WOOD ST</c:v>
                </c:pt>
                <c:pt idx="35283">
                  <c:v>079XX S YALE AV</c:v>
                </c:pt>
                <c:pt idx="35284">
                  <c:v>080XX S WOOD ST</c:v>
                </c:pt>
                <c:pt idx="35285">
                  <c:v>080XX S YALE AV</c:v>
                </c:pt>
                <c:pt idx="35286">
                  <c:v>081XX S KING DR</c:v>
                </c:pt>
                <c:pt idx="35287">
                  <c:v>081XX S KNOX AV</c:v>
                </c:pt>
                <c:pt idx="35288">
                  <c:v>081XX S TROY ST</c:v>
                </c:pt>
                <c:pt idx="35289">
                  <c:v>082XX S WOOD ST</c:v>
                </c:pt>
                <c:pt idx="35290">
                  <c:v>082XX S YALE AV</c:v>
                </c:pt>
                <c:pt idx="35291">
                  <c:v>083XX S KING DR</c:v>
                </c:pt>
                <c:pt idx="35292">
                  <c:v>084XX S LOWE AV</c:v>
                </c:pt>
                <c:pt idx="35293">
                  <c:v>084XX S WOOD ST</c:v>
                </c:pt>
                <c:pt idx="35294">
                  <c:v>085XX S KING DR</c:v>
                </c:pt>
                <c:pt idx="35295">
                  <c:v>085XX S KNOX AV</c:v>
                </c:pt>
                <c:pt idx="35296">
                  <c:v>086XX S LOWE AV</c:v>
                </c:pt>
                <c:pt idx="35297">
                  <c:v>086XX S WOOD ST</c:v>
                </c:pt>
                <c:pt idx="35298">
                  <c:v>087XX S KING DR</c:v>
                </c:pt>
                <c:pt idx="35299">
                  <c:v>088XX S LOWE AV</c:v>
                </c:pt>
                <c:pt idx="35300">
                  <c:v>088XX S WOOD ST</c:v>
                </c:pt>
                <c:pt idx="35301">
                  <c:v>088XX S YALE AV</c:v>
                </c:pt>
                <c:pt idx="35302">
                  <c:v>089XX S KING DR</c:v>
                </c:pt>
                <c:pt idx="35303">
                  <c:v>090XX S KING DR</c:v>
                </c:pt>
                <c:pt idx="35304">
                  <c:v>091XX S BELL AV</c:v>
                </c:pt>
                <c:pt idx="35305">
                  <c:v>091XX S LOWE AV</c:v>
                </c:pt>
                <c:pt idx="35306">
                  <c:v>092XX S KING DR</c:v>
                </c:pt>
                <c:pt idx="35307">
                  <c:v>093XX S BELL AV</c:v>
                </c:pt>
                <c:pt idx="35308">
                  <c:v>093XX S LOWE AV</c:v>
                </c:pt>
                <c:pt idx="35309">
                  <c:v>094XX S KING DR</c:v>
                </c:pt>
                <c:pt idx="35310">
                  <c:v>095XX S BELL AV</c:v>
                </c:pt>
                <c:pt idx="35311">
                  <c:v>095XX S LOWE AV</c:v>
                </c:pt>
                <c:pt idx="35312">
                  <c:v>095XX S WOOD ST</c:v>
                </c:pt>
                <c:pt idx="35313">
                  <c:v>095XX S YALE AV</c:v>
                </c:pt>
                <c:pt idx="35314">
                  <c:v>096XX S KING DR</c:v>
                </c:pt>
                <c:pt idx="35315">
                  <c:v>097XX S BELL AV</c:v>
                </c:pt>
                <c:pt idx="35316">
                  <c:v>097XX S LOWE AV</c:v>
                </c:pt>
                <c:pt idx="35317">
                  <c:v>097XX S WOOD ST</c:v>
                </c:pt>
                <c:pt idx="35318">
                  <c:v>097XX S YALE AV</c:v>
                </c:pt>
                <c:pt idx="35319">
                  <c:v>098XX S KING DR</c:v>
                </c:pt>
                <c:pt idx="35320">
                  <c:v>099XX S BELL AV</c:v>
                </c:pt>
                <c:pt idx="35321">
                  <c:v>099XX S LOWE AV</c:v>
                </c:pt>
                <c:pt idx="35322">
                  <c:v>099XX S WOOD ST</c:v>
                </c:pt>
                <c:pt idx="35323">
                  <c:v>099XX S YALE AV</c:v>
                </c:pt>
                <c:pt idx="35324">
                  <c:v>100XX S KING DR</c:v>
                </c:pt>
                <c:pt idx="35325">
                  <c:v>101XX S BELL AV</c:v>
                </c:pt>
                <c:pt idx="35326">
                  <c:v>101XX S LOWE AV</c:v>
                </c:pt>
                <c:pt idx="35327">
                  <c:v>101XX S WOOD ST</c:v>
                </c:pt>
                <c:pt idx="35328">
                  <c:v>101XX S YALE AV</c:v>
                </c:pt>
                <c:pt idx="35329">
                  <c:v>102XX S KING DR</c:v>
                </c:pt>
                <c:pt idx="35330">
                  <c:v>103XX S BELL AV</c:v>
                </c:pt>
                <c:pt idx="35331">
                  <c:v>103XX S LOWE AV</c:v>
                </c:pt>
                <c:pt idx="35332">
                  <c:v>103XX S WOOD ST</c:v>
                </c:pt>
                <c:pt idx="35333">
                  <c:v>104XX S HALE AV</c:v>
                </c:pt>
                <c:pt idx="35334">
                  <c:v>104XX S KING DR</c:v>
                </c:pt>
                <c:pt idx="35335">
                  <c:v>104XX S TROY ST</c:v>
                </c:pt>
                <c:pt idx="35336">
                  <c:v>105XX S BELL AV</c:v>
                </c:pt>
                <c:pt idx="35337">
                  <c:v>105XX S LOWE AV</c:v>
                </c:pt>
                <c:pt idx="35338">
                  <c:v>105XX S WOOD ST</c:v>
                </c:pt>
                <c:pt idx="35339">
                  <c:v>106XX S DREW ST</c:v>
                </c:pt>
                <c:pt idx="35340">
                  <c:v>106XX S HALE AV</c:v>
                </c:pt>
                <c:pt idx="35341">
                  <c:v>106XX S KING DR</c:v>
                </c:pt>
                <c:pt idx="35342">
                  <c:v>106XX S TROY ST</c:v>
                </c:pt>
                <c:pt idx="35343">
                  <c:v>107XX S LOWE AV</c:v>
                </c:pt>
                <c:pt idx="35344">
                  <c:v>107XX S WOOD ST</c:v>
                </c:pt>
                <c:pt idx="35345">
                  <c:v>108XX S DOTY AV</c:v>
                </c:pt>
                <c:pt idx="35346">
                  <c:v>108XX S DREW ST</c:v>
                </c:pt>
                <c:pt idx="35347">
                  <c:v>108XX S HALE AV</c:v>
                </c:pt>
                <c:pt idx="35348">
                  <c:v>108XX S KING DR</c:v>
                </c:pt>
                <c:pt idx="35349">
                  <c:v>108XX S TROY ST</c:v>
                </c:pt>
                <c:pt idx="35350">
                  <c:v>109XX S BELL AV</c:v>
                </c:pt>
                <c:pt idx="35351">
                  <c:v>109XX S LOWE AV</c:v>
                </c:pt>
                <c:pt idx="35352">
                  <c:v>109XX S WOOD ST</c:v>
                </c:pt>
                <c:pt idx="35353">
                  <c:v>110XX S BELL AV</c:v>
                </c:pt>
                <c:pt idx="35354">
                  <c:v>110XX S LOWE AV</c:v>
                </c:pt>
                <c:pt idx="35355">
                  <c:v>111XX S DOTY AV</c:v>
                </c:pt>
                <c:pt idx="35356">
                  <c:v>111XX S HALE AV</c:v>
                </c:pt>
                <c:pt idx="35357">
                  <c:v>111XX S KING DR</c:v>
                </c:pt>
                <c:pt idx="35358">
                  <c:v>111XX S TROY ST</c:v>
                </c:pt>
                <c:pt idx="35359">
                  <c:v>112XX S BELL AV</c:v>
                </c:pt>
                <c:pt idx="35360">
                  <c:v>113XX S HALE AV</c:v>
                </c:pt>
                <c:pt idx="35361">
                  <c:v>113XX S KING DR</c:v>
                </c:pt>
                <c:pt idx="35362">
                  <c:v>113XX S TROY ST</c:v>
                </c:pt>
                <c:pt idx="35363">
                  <c:v>114XX S LOWE AV</c:v>
                </c:pt>
                <c:pt idx="35364">
                  <c:v>114XX S YALE AV</c:v>
                </c:pt>
                <c:pt idx="35365">
                  <c:v>115XX S DOTY AV</c:v>
                </c:pt>
                <c:pt idx="35366">
                  <c:v>115XX S HALE AV</c:v>
                </c:pt>
                <c:pt idx="35367">
                  <c:v>116XX S BELL AV</c:v>
                </c:pt>
                <c:pt idx="35368">
                  <c:v>116XX S LOWE AV</c:v>
                </c:pt>
                <c:pt idx="35369">
                  <c:v>116XX S YALE AV</c:v>
                </c:pt>
                <c:pt idx="35370">
                  <c:v>117XX S HALE AV</c:v>
                </c:pt>
                <c:pt idx="35371">
                  <c:v>118XX S BELL AV</c:v>
                </c:pt>
                <c:pt idx="35372">
                  <c:v>118XX S LOWE AV</c:v>
                </c:pt>
                <c:pt idx="35373">
                  <c:v>118XX S YALE AV</c:v>
                </c:pt>
                <c:pt idx="35374">
                  <c:v>120XX S DOTY AV</c:v>
                </c:pt>
                <c:pt idx="35375">
                  <c:v>121XX S LOWE AV</c:v>
                </c:pt>
                <c:pt idx="35376">
                  <c:v>121XX S YALE AV</c:v>
                </c:pt>
                <c:pt idx="35377">
                  <c:v>123XX S LOWE AV</c:v>
                </c:pt>
                <c:pt idx="35378">
                  <c:v>123XX S YALE AV</c:v>
                </c:pt>
                <c:pt idx="35379">
                  <c:v>125XX S LOWE AV</c:v>
                </c:pt>
                <c:pt idx="35380">
                  <c:v>125XX S YALE AV</c:v>
                </c:pt>
                <c:pt idx="35381">
                  <c:v>127XX S LOWE AV</c:v>
                </c:pt>
                <c:pt idx="35382">
                  <c:v>129XX S LOWE AV</c:v>
                </c:pt>
                <c:pt idx="35383">
                  <c:v>131XX S KING DR</c:v>
                </c:pt>
                <c:pt idx="35384">
                  <c:v>133XX S KING DR</c:v>
                </c:pt>
                <c:pt idx="35385">
                  <c:v>145XX S MINERVA</c:v>
                </c:pt>
                <c:pt idx="35386">
                  <c:v>0000X E 100TH ST</c:v>
                </c:pt>
                <c:pt idx="35387">
                  <c:v>0000X E 101ST ST</c:v>
                </c:pt>
                <c:pt idx="35388">
                  <c:v>0000X E 102ND ST</c:v>
                </c:pt>
                <c:pt idx="35389">
                  <c:v>0000X E 103RD PL</c:v>
                </c:pt>
                <c:pt idx="35390">
                  <c:v>0000X E 104TH ST</c:v>
                </c:pt>
                <c:pt idx="35391">
                  <c:v>0000X E 108TH ST</c:v>
                </c:pt>
                <c:pt idx="35392">
                  <c:v>0000X E 110TH PL</c:v>
                </c:pt>
                <c:pt idx="35393">
                  <c:v>0000X E 111TH ST</c:v>
                </c:pt>
                <c:pt idx="35394">
                  <c:v>0000X E 112TH PL</c:v>
                </c:pt>
                <c:pt idx="35395">
                  <c:v>0000X E 113TH ST</c:v>
                </c:pt>
                <c:pt idx="35396">
                  <c:v>0000X E 114TH PL</c:v>
                </c:pt>
                <c:pt idx="35397">
                  <c:v>0000X E 115TH ST</c:v>
                </c:pt>
                <c:pt idx="35398">
                  <c:v>0000X E 117TH ST</c:v>
                </c:pt>
                <c:pt idx="35399">
                  <c:v>0000X E 118TH PL</c:v>
                </c:pt>
                <c:pt idx="35400">
                  <c:v>0000X E 119TH ST</c:v>
                </c:pt>
                <c:pt idx="35401">
                  <c:v>0000X E 120TH ST</c:v>
                </c:pt>
                <c:pt idx="35402">
                  <c:v>0000X E 121ST ST</c:v>
                </c:pt>
                <c:pt idx="35403">
                  <c:v>0000X E 122ND ST</c:v>
                </c:pt>
                <c:pt idx="35404">
                  <c:v>0000X E 124TH ST</c:v>
                </c:pt>
                <c:pt idx="35405">
                  <c:v>0000X E 125TH PL</c:v>
                </c:pt>
                <c:pt idx="35406">
                  <c:v>0000X E 126TH ST</c:v>
                </c:pt>
                <c:pt idx="35407">
                  <c:v>0000X E BANKS ST</c:v>
                </c:pt>
                <c:pt idx="35408">
                  <c:v>0000X E CEDAR ST</c:v>
                </c:pt>
                <c:pt idx="35409">
                  <c:v>0000X E NORTH AV</c:v>
                </c:pt>
                <c:pt idx="35410">
                  <c:v>0000X E SCOTT ST</c:v>
                </c:pt>
                <c:pt idx="35411">
                  <c:v>0000X E STATE ST</c:v>
                </c:pt>
                <c:pt idx="35412">
                  <c:v>0000X N HOMAN BL</c:v>
                </c:pt>
                <c:pt idx="35413">
                  <c:v>0000X N LOREL AV</c:v>
                </c:pt>
                <c:pt idx="35414">
                  <c:v>0000X N MASON AV</c:v>
                </c:pt>
                <c:pt idx="35415">
                  <c:v>0000X S CANAL ST</c:v>
                </c:pt>
                <c:pt idx="35416">
                  <c:v>0000X S CLARK ST</c:v>
                </c:pt>
                <c:pt idx="35417">
                  <c:v>0000X S DAMEN AV</c:v>
                </c:pt>
                <c:pt idx="35418">
                  <c:v>0000X S GREEN ST</c:v>
                </c:pt>
                <c:pt idx="35419">
                  <c:v>0000X S HOMAN AV</c:v>
                </c:pt>
                <c:pt idx="35420">
                  <c:v>0000X S HOYNE AV</c:v>
                </c:pt>
                <c:pt idx="35421">
                  <c:v>0000X S LOTUS AV</c:v>
                </c:pt>
                <c:pt idx="35422">
                  <c:v>0000X S STATE ST</c:v>
                </c:pt>
                <c:pt idx="35423">
                  <c:v>0000X S WELLS ST</c:v>
                </c:pt>
                <c:pt idx="35424">
                  <c:v>0000X W 100TH ST</c:v>
                </c:pt>
                <c:pt idx="35425">
                  <c:v>0000X W 101ST ST</c:v>
                </c:pt>
                <c:pt idx="35426">
                  <c:v>0000X W 102ND ST</c:v>
                </c:pt>
                <c:pt idx="35427">
                  <c:v>0000X W 103RD PL</c:v>
                </c:pt>
                <c:pt idx="35428">
                  <c:v>0000X W 104TH ST</c:v>
                </c:pt>
                <c:pt idx="35429">
                  <c:v>0000X W 108TH ST</c:v>
                </c:pt>
                <c:pt idx="35430">
                  <c:v>0000X W 109TH PL</c:v>
                </c:pt>
                <c:pt idx="35431">
                  <c:v>0000X W 110TH PL</c:v>
                </c:pt>
                <c:pt idx="35432">
                  <c:v>0000X W 111TH ST</c:v>
                </c:pt>
                <c:pt idx="35433">
                  <c:v>0000X W 112TH PL</c:v>
                </c:pt>
                <c:pt idx="35434">
                  <c:v>0000X W 113TH ST</c:v>
                </c:pt>
                <c:pt idx="35435">
                  <c:v>0000X W 114TH PL</c:v>
                </c:pt>
                <c:pt idx="35436">
                  <c:v>0000X W 115TH ST</c:v>
                </c:pt>
                <c:pt idx="35437">
                  <c:v>0000X W 119TH ST</c:v>
                </c:pt>
                <c:pt idx="35438">
                  <c:v>0000X W 120TH ST</c:v>
                </c:pt>
                <c:pt idx="35439">
                  <c:v>0000X W 121ST ST</c:v>
                </c:pt>
                <c:pt idx="35440">
                  <c:v>0000X W 122ND ST</c:v>
                </c:pt>
                <c:pt idx="35441">
                  <c:v>0000X W 124TH ST</c:v>
                </c:pt>
                <c:pt idx="35442">
                  <c:v>0000X W 125TH PL</c:v>
                </c:pt>
                <c:pt idx="35443">
                  <c:v>0000X W HOTEL DR</c:v>
                </c:pt>
                <c:pt idx="35444">
                  <c:v>0000X W MAPLE ST</c:v>
                </c:pt>
                <c:pt idx="35445">
                  <c:v>0000X W NORTH AV</c:v>
                </c:pt>
                <c:pt idx="35446">
                  <c:v>0000X W OHARE ST</c:v>
                </c:pt>
                <c:pt idx="35447">
                  <c:v>001XX E 103RD ST</c:v>
                </c:pt>
                <c:pt idx="35448">
                  <c:v>001XX E 104TH PL</c:v>
                </c:pt>
                <c:pt idx="35449">
                  <c:v>001XX E 105TH ST</c:v>
                </c:pt>
                <c:pt idx="35450">
                  <c:v>001XX E 107TH ST</c:v>
                </c:pt>
                <c:pt idx="35451">
                  <c:v>001XX E 109TH ST</c:v>
                </c:pt>
                <c:pt idx="35452">
                  <c:v>001XX E 110TH ST</c:v>
                </c:pt>
                <c:pt idx="35453">
                  <c:v>001XX E 112TH ST</c:v>
                </c:pt>
                <c:pt idx="35454">
                  <c:v>001XX E 116TH ST</c:v>
                </c:pt>
                <c:pt idx="35455">
                  <c:v>001XX E 117TH PL</c:v>
                </c:pt>
                <c:pt idx="35456">
                  <c:v>001XX E 118TH ST</c:v>
                </c:pt>
                <c:pt idx="35457">
                  <c:v>001XX E 119TH PL</c:v>
                </c:pt>
                <c:pt idx="35458">
                  <c:v>001XX E 120TH PL</c:v>
                </c:pt>
                <c:pt idx="35459">
                  <c:v>001XX E 121ST PL</c:v>
                </c:pt>
                <c:pt idx="35460">
                  <c:v>001XX E 122ND PL</c:v>
                </c:pt>
                <c:pt idx="35461">
                  <c:v>001XX E 123RD ST</c:v>
                </c:pt>
                <c:pt idx="35462">
                  <c:v>001XX E 124TH PL</c:v>
                </c:pt>
                <c:pt idx="35463">
                  <c:v>001XX E 127TH ST</c:v>
                </c:pt>
                <c:pt idx="35464">
                  <c:v>001XX E 130TH ST</c:v>
                </c:pt>
                <c:pt idx="35465">
                  <c:v>001XX E 134TH ST</c:v>
                </c:pt>
                <c:pt idx="35466">
                  <c:v>001XX E BALBO AV</c:v>
                </c:pt>
                <c:pt idx="35467">
                  <c:v>001XX E GRAND AV</c:v>
                </c:pt>
                <c:pt idx="35468">
                  <c:v>001XX E HURON ST</c:v>
                </c:pt>
                <c:pt idx="35469">
                  <c:v>001XX N CANAL ST</c:v>
                </c:pt>
                <c:pt idx="35470">
                  <c:v>001XX N CLARK ST</c:v>
                </c:pt>
                <c:pt idx="35471">
                  <c:v>001XX N Canal St</c:v>
                </c:pt>
                <c:pt idx="35472">
                  <c:v>001XX N DAMEN AV</c:v>
                </c:pt>
                <c:pt idx="35473">
                  <c:v>001XX N FIELD BV</c:v>
                </c:pt>
                <c:pt idx="35474">
                  <c:v>001XX N GREEN ST</c:v>
                </c:pt>
                <c:pt idx="35475">
                  <c:v>001XX N HOMAN AV</c:v>
                </c:pt>
                <c:pt idx="35476">
                  <c:v>001XX N HOYNE AV</c:v>
                </c:pt>
                <c:pt idx="35477">
                  <c:v>001XX N LAMON AV</c:v>
                </c:pt>
                <c:pt idx="35478">
                  <c:v>001XX N LONG AVE</c:v>
                </c:pt>
                <c:pt idx="35479">
                  <c:v>001XX N LOTUS AV</c:v>
                </c:pt>
                <c:pt idx="35480">
                  <c:v>001XX N OGDEN AV</c:v>
                </c:pt>
                <c:pt idx="35481">
                  <c:v>001XX N PINE AVE</c:v>
                </c:pt>
                <c:pt idx="35482">
                  <c:v>001XX N STATE ST</c:v>
                </c:pt>
                <c:pt idx="35483">
                  <c:v>001XX N WELLS ST</c:v>
                </c:pt>
                <c:pt idx="35484">
                  <c:v>001XX S ADAMS ST</c:v>
                </c:pt>
                <c:pt idx="35485">
                  <c:v>001XX S BELL AVE</c:v>
                </c:pt>
                <c:pt idx="35486">
                  <c:v>001XX S MASON AV</c:v>
                </c:pt>
                <c:pt idx="35487">
                  <c:v>001XX W 103RD ST</c:v>
                </c:pt>
                <c:pt idx="35488">
                  <c:v>001XX W 104TH PL</c:v>
                </c:pt>
                <c:pt idx="35489">
                  <c:v>001XX W 105TH ST</c:v>
                </c:pt>
                <c:pt idx="35490">
                  <c:v>001XX W 106TH PL</c:v>
                </c:pt>
                <c:pt idx="35491">
                  <c:v>001XX W 107TH ST</c:v>
                </c:pt>
                <c:pt idx="35492">
                  <c:v>001XX W 108TH PL</c:v>
                </c:pt>
                <c:pt idx="35493">
                  <c:v>001XX W 109TH ST</c:v>
                </c:pt>
                <c:pt idx="35494">
                  <c:v>001XX W 110TH ST</c:v>
                </c:pt>
                <c:pt idx="35495">
                  <c:v>001XX W 111TH PL</c:v>
                </c:pt>
                <c:pt idx="35496">
                  <c:v>001XX W 112TH ST</c:v>
                </c:pt>
                <c:pt idx="35497">
                  <c:v>001XX W 113TH PL</c:v>
                </c:pt>
                <c:pt idx="35498">
                  <c:v>001XX W 114TH ST</c:v>
                </c:pt>
                <c:pt idx="35499">
                  <c:v>001XX W 116TH ST</c:v>
                </c:pt>
                <c:pt idx="35500">
                  <c:v>001XX W 118TH ST</c:v>
                </c:pt>
                <c:pt idx="35501">
                  <c:v>001XX W 123RD ST</c:v>
                </c:pt>
                <c:pt idx="35502">
                  <c:v>001XX W 125TH ST</c:v>
                </c:pt>
                <c:pt idx="35503">
                  <c:v>001XX W 126TH PL</c:v>
                </c:pt>
                <c:pt idx="35504">
                  <c:v>001XX W 127TH ST</c:v>
                </c:pt>
                <c:pt idx="35505">
                  <c:v>001XX W ADAMS ST</c:v>
                </c:pt>
                <c:pt idx="35506">
                  <c:v>001XX W COURT PL</c:v>
                </c:pt>
                <c:pt idx="35507">
                  <c:v>001XX W GRAND AV</c:v>
                </c:pt>
                <c:pt idx="35508">
                  <c:v>001XX W HURON ST</c:v>
                </c:pt>
                <c:pt idx="35509">
                  <c:v>002XX E 100TH ST</c:v>
                </c:pt>
                <c:pt idx="35510">
                  <c:v>002XX E 101ST ST</c:v>
                </c:pt>
                <c:pt idx="35511">
                  <c:v>002XX E 102ND ST</c:v>
                </c:pt>
                <c:pt idx="35512">
                  <c:v>002XX E 104TH ST</c:v>
                </c:pt>
                <c:pt idx="35513">
                  <c:v>002XX E 106TH ST</c:v>
                </c:pt>
                <c:pt idx="35514">
                  <c:v>002XX E 108TH ST</c:v>
                </c:pt>
                <c:pt idx="35515">
                  <c:v>002XX E 111TH ST</c:v>
                </c:pt>
                <c:pt idx="35516">
                  <c:v>002XX E 113TH ST</c:v>
                </c:pt>
                <c:pt idx="35517">
                  <c:v>002XX E 114TH PL</c:v>
                </c:pt>
                <c:pt idx="35518">
                  <c:v>002XX E 115TH ST</c:v>
                </c:pt>
                <c:pt idx="35519">
                  <c:v>002XX E 119TH ST</c:v>
                </c:pt>
                <c:pt idx="35520">
                  <c:v>002XX E 120TH ST</c:v>
                </c:pt>
                <c:pt idx="35521">
                  <c:v>002XX E 121ST ST</c:v>
                </c:pt>
                <c:pt idx="35522">
                  <c:v>002XX E 131ST PL</c:v>
                </c:pt>
                <c:pt idx="35523">
                  <c:v>002XX E 133RD ST</c:v>
                </c:pt>
                <c:pt idx="35524">
                  <c:v>002XX E 134TH PL</c:v>
                </c:pt>
                <c:pt idx="35525">
                  <c:v>002XX E 136TH PL</c:v>
                </c:pt>
                <c:pt idx="35526">
                  <c:v>002XX E 137TH ST</c:v>
                </c:pt>
                <c:pt idx="35527">
                  <c:v>002XX E BALBO DR</c:v>
                </c:pt>
                <c:pt idx="35528">
                  <c:v>002XX N LOREL AV</c:v>
                </c:pt>
                <c:pt idx="35529">
                  <c:v>002XX N MASON AV</c:v>
                </c:pt>
                <c:pt idx="35530">
                  <c:v>002XX S CANAL ST</c:v>
                </c:pt>
                <c:pt idx="35531">
                  <c:v>002XX S CLARK ST</c:v>
                </c:pt>
                <c:pt idx="35532">
                  <c:v>002XX S DAMEN AV</c:v>
                </c:pt>
                <c:pt idx="35533">
                  <c:v>002XX S GREEN ST</c:v>
                </c:pt>
                <c:pt idx="35534">
                  <c:v>002XX S HOMAN AV</c:v>
                </c:pt>
                <c:pt idx="35535">
                  <c:v>002XX S HOYNE AV</c:v>
                </c:pt>
                <c:pt idx="35536">
                  <c:v>002XX S LOTUS AV</c:v>
                </c:pt>
                <c:pt idx="35537">
                  <c:v>002XX S STATE ST</c:v>
                </c:pt>
                <c:pt idx="35538">
                  <c:v>002XX S WELLS ST</c:v>
                </c:pt>
                <c:pt idx="35539">
                  <c:v>002XX W 100TH ST</c:v>
                </c:pt>
                <c:pt idx="35540">
                  <c:v>002XX W 101ST ST</c:v>
                </c:pt>
                <c:pt idx="35541">
                  <c:v>002XX W 102ND ST</c:v>
                </c:pt>
                <c:pt idx="35542">
                  <c:v>002XX W 103RD PL</c:v>
                </c:pt>
                <c:pt idx="35543">
                  <c:v>002XX W 104TH ST</c:v>
                </c:pt>
                <c:pt idx="35544">
                  <c:v>002XX W 105TH PL</c:v>
                </c:pt>
                <c:pt idx="35545">
                  <c:v>002XX W 106TH ST</c:v>
                </c:pt>
                <c:pt idx="35546">
                  <c:v>002XX W 107TH PL</c:v>
                </c:pt>
                <c:pt idx="35547">
                  <c:v>002XX W 108TH ST</c:v>
                </c:pt>
                <c:pt idx="35548">
                  <c:v>002XX W 109TH PL</c:v>
                </c:pt>
                <c:pt idx="35549">
                  <c:v>002XX W 110TH PL</c:v>
                </c:pt>
                <c:pt idx="35550">
                  <c:v>002XX W 111TH ST</c:v>
                </c:pt>
                <c:pt idx="35551">
                  <c:v>002XX W 112TH PL</c:v>
                </c:pt>
                <c:pt idx="35552">
                  <c:v>002XX W 113TH ST</c:v>
                </c:pt>
                <c:pt idx="35553">
                  <c:v>002XX W 115TH ST</c:v>
                </c:pt>
                <c:pt idx="35554">
                  <c:v>002XX W 117TH ST</c:v>
                </c:pt>
                <c:pt idx="35555">
                  <c:v>002XX W 119TH ST</c:v>
                </c:pt>
                <c:pt idx="35556">
                  <c:v>002XX W 120TH ST</c:v>
                </c:pt>
                <c:pt idx="35557">
                  <c:v>002XX W 122ND ST</c:v>
                </c:pt>
                <c:pt idx="35558">
                  <c:v>002XX W 124TH ST</c:v>
                </c:pt>
                <c:pt idx="35559">
                  <c:v>002XX W 126TH ST</c:v>
                </c:pt>
                <c:pt idx="35560">
                  <c:v>002XX W COUCH PL</c:v>
                </c:pt>
                <c:pt idx="35561">
                  <c:v>002XX W NORTH AV</c:v>
                </c:pt>
                <c:pt idx="35562">
                  <c:v>002XX W OHARE ST</c:v>
                </c:pt>
                <c:pt idx="35563">
                  <c:v>002XX W SCOTT ST</c:v>
                </c:pt>
                <c:pt idx="35564">
                  <c:v>002XX W SWANN ST</c:v>
                </c:pt>
                <c:pt idx="35565">
                  <c:v>003XX E 103RD ST</c:v>
                </c:pt>
                <c:pt idx="35566">
                  <c:v>003XX E 105TH ST</c:v>
                </c:pt>
                <c:pt idx="35567">
                  <c:v>003XX E 107TH ST</c:v>
                </c:pt>
                <c:pt idx="35568">
                  <c:v>003XX E 109TH ST</c:v>
                </c:pt>
                <c:pt idx="35569">
                  <c:v>003XX E 116TH ST</c:v>
                </c:pt>
                <c:pt idx="35570">
                  <c:v>003XX E 118TH ST</c:v>
                </c:pt>
                <c:pt idx="35571">
                  <c:v>003XX E 119TH PL</c:v>
                </c:pt>
                <c:pt idx="35572">
                  <c:v>003XX E 120TH PL</c:v>
                </c:pt>
                <c:pt idx="35573">
                  <c:v>003XX E 130TH ST</c:v>
                </c:pt>
                <c:pt idx="35574">
                  <c:v>003XX E 132ND ST</c:v>
                </c:pt>
                <c:pt idx="35575">
                  <c:v>003XX E 134TH ST</c:v>
                </c:pt>
                <c:pt idx="35576">
                  <c:v>003XX E 136TH ST</c:v>
                </c:pt>
                <c:pt idx="35577">
                  <c:v>003XX E 138TH ST</c:v>
                </c:pt>
                <c:pt idx="35578">
                  <c:v>003XX E GRAND AV</c:v>
                </c:pt>
                <c:pt idx="35579">
                  <c:v>003XX E HURON ST</c:v>
                </c:pt>
                <c:pt idx="35580">
                  <c:v>003XX N AVERS AV</c:v>
                </c:pt>
                <c:pt idx="35581">
                  <c:v>003XX N CANAL ST</c:v>
                </c:pt>
                <c:pt idx="35582">
                  <c:v>003XX N CLARK ST</c:v>
                </c:pt>
                <c:pt idx="35583">
                  <c:v>003XX N DAMEN AV</c:v>
                </c:pt>
                <c:pt idx="35584">
                  <c:v>003XX N GREEN ST</c:v>
                </c:pt>
                <c:pt idx="35585">
                  <c:v>003XX N HOMAN AV</c:v>
                </c:pt>
                <c:pt idx="35586">
                  <c:v>003XX N HOYNE AV</c:v>
                </c:pt>
                <c:pt idx="35587">
                  <c:v>003XX N LAMON AV</c:v>
                </c:pt>
                <c:pt idx="35588">
                  <c:v>003XX N LONG AVE</c:v>
                </c:pt>
                <c:pt idx="35589">
                  <c:v>003XX N LOTUS AV</c:v>
                </c:pt>
                <c:pt idx="35590">
                  <c:v>003XX N OGDEN AV</c:v>
                </c:pt>
                <c:pt idx="35591">
                  <c:v>003XX N PINE AVE</c:v>
                </c:pt>
                <c:pt idx="35592">
                  <c:v>003XX N RIDGE AV</c:v>
                </c:pt>
                <c:pt idx="35593">
                  <c:v>003XX N SANGAMON</c:v>
                </c:pt>
                <c:pt idx="35594">
                  <c:v>003XX N STATE ST</c:v>
                </c:pt>
                <c:pt idx="35595">
                  <c:v>003XX N UNION AV</c:v>
                </c:pt>
                <c:pt idx="35596">
                  <c:v>003XX N WELLS ST</c:v>
                </c:pt>
                <c:pt idx="35597">
                  <c:v>003XX W 100TH PL</c:v>
                </c:pt>
                <c:pt idx="35598">
                  <c:v>003XX W 101ST PL</c:v>
                </c:pt>
                <c:pt idx="35599">
                  <c:v>003XX W 102ND PL</c:v>
                </c:pt>
                <c:pt idx="35600">
                  <c:v>003XX W 103RD ST</c:v>
                </c:pt>
                <c:pt idx="35601">
                  <c:v>003XX W 104TH PL</c:v>
                </c:pt>
                <c:pt idx="35602">
                  <c:v>003XX W 105TH ST</c:v>
                </c:pt>
                <c:pt idx="35603">
                  <c:v>003XX W 106TH PL</c:v>
                </c:pt>
                <c:pt idx="35604">
                  <c:v>003XX W 107TH ST</c:v>
                </c:pt>
                <c:pt idx="35605">
                  <c:v>003XX W 108TH PL</c:v>
                </c:pt>
                <c:pt idx="35606">
                  <c:v>003XX W 109TH ST</c:v>
                </c:pt>
                <c:pt idx="35607">
                  <c:v>003XX W 110TH ST</c:v>
                </c:pt>
                <c:pt idx="35608">
                  <c:v>003XX W 111TH PL</c:v>
                </c:pt>
                <c:pt idx="35609">
                  <c:v>003XX W 112TH ST</c:v>
                </c:pt>
                <c:pt idx="35610">
                  <c:v>003XX W 114TH ST</c:v>
                </c:pt>
                <c:pt idx="35611">
                  <c:v>003XX W 116TH ST</c:v>
                </c:pt>
                <c:pt idx="35612">
                  <c:v>003XX W 118TH ST</c:v>
                </c:pt>
                <c:pt idx="35613">
                  <c:v>003XX W 123RD ST</c:v>
                </c:pt>
                <c:pt idx="35614">
                  <c:v>003XX W 125TH ST</c:v>
                </c:pt>
                <c:pt idx="35615">
                  <c:v>003XX W 127TH ST</c:v>
                </c:pt>
                <c:pt idx="35616">
                  <c:v>003XX W ADAMS ST</c:v>
                </c:pt>
                <c:pt idx="35617">
                  <c:v>003XX W BARRY AV</c:v>
                </c:pt>
                <c:pt idx="35618">
                  <c:v>003XX W COURT PL</c:v>
                </c:pt>
                <c:pt idx="35619">
                  <c:v>003XX W GRAND AV</c:v>
                </c:pt>
                <c:pt idx="35620">
                  <c:v>003XX W HURON ST</c:v>
                </c:pt>
                <c:pt idx="35621">
                  <c:v>004XX E 100TH ST</c:v>
                </c:pt>
                <c:pt idx="35622">
                  <c:v>004XX E 101ST ST</c:v>
                </c:pt>
                <c:pt idx="35623">
                  <c:v>004XX E 102ND ST</c:v>
                </c:pt>
                <c:pt idx="35624">
                  <c:v>004XX E 104TH ST</c:v>
                </c:pt>
                <c:pt idx="35625">
                  <c:v>004XX E 106TH ST</c:v>
                </c:pt>
                <c:pt idx="35626">
                  <c:v>004XX E 108TH ST</c:v>
                </c:pt>
                <c:pt idx="35627">
                  <c:v>004XX E 110TH PL</c:v>
                </c:pt>
                <c:pt idx="35628">
                  <c:v>004XX E 111TH ST</c:v>
                </c:pt>
                <c:pt idx="35629">
                  <c:v>004XX E 113TH ST</c:v>
                </c:pt>
                <c:pt idx="35630">
                  <c:v>004XX E 115TH ST</c:v>
                </c:pt>
                <c:pt idx="35631">
                  <c:v>004XX E 133RD ST</c:v>
                </c:pt>
                <c:pt idx="35632">
                  <c:v>004XX E BOWEN AV</c:v>
                </c:pt>
                <c:pt idx="35633">
                  <c:v>004XX E RIVER DR</c:v>
                </c:pt>
                <c:pt idx="35634">
                  <c:v>004XX N NOBLE ST</c:v>
                </c:pt>
                <c:pt idx="35635">
                  <c:v>004XX S CANAL ST</c:v>
                </c:pt>
                <c:pt idx="35636">
                  <c:v>004XX S CLARK ST</c:v>
                </c:pt>
                <c:pt idx="35637">
                  <c:v>004XX S DAMEN AV</c:v>
                </c:pt>
                <c:pt idx="35638">
                  <c:v>004XX S GREEN ST</c:v>
                </c:pt>
                <c:pt idx="35639">
                  <c:v>004XX S HOMAN AV</c:v>
                </c:pt>
                <c:pt idx="35640">
                  <c:v>004XX S LOTUS AV</c:v>
                </c:pt>
                <c:pt idx="35641">
                  <c:v>004XX S STATE ST</c:v>
                </c:pt>
                <c:pt idx="35642">
                  <c:v>004XX S WELLS ST</c:v>
                </c:pt>
                <c:pt idx="35643">
                  <c:v>004XX W 100TH ST</c:v>
                </c:pt>
                <c:pt idx="35644">
                  <c:v>004XX W 101ST ST</c:v>
                </c:pt>
                <c:pt idx="35645">
                  <c:v>004XX W 102ND ST</c:v>
                </c:pt>
                <c:pt idx="35646">
                  <c:v>004XX W 103RD PL</c:v>
                </c:pt>
                <c:pt idx="35647">
                  <c:v>004XX W 104TH ST</c:v>
                </c:pt>
                <c:pt idx="35648">
                  <c:v>004XX W 106TH ST</c:v>
                </c:pt>
                <c:pt idx="35649">
                  <c:v>004XX W 108TH ST</c:v>
                </c:pt>
                <c:pt idx="35650">
                  <c:v>004XX W 110TH PL</c:v>
                </c:pt>
                <c:pt idx="35651">
                  <c:v>004XX W 111TH ST</c:v>
                </c:pt>
                <c:pt idx="35652">
                  <c:v>004XX W 113TH ST</c:v>
                </c:pt>
                <c:pt idx="35653">
                  <c:v>004XX W 115TH ST</c:v>
                </c:pt>
                <c:pt idx="35654">
                  <c:v>004XX W 117TH ST</c:v>
                </c:pt>
                <c:pt idx="35655">
                  <c:v>004XX W 119TH ST</c:v>
                </c:pt>
                <c:pt idx="35656">
                  <c:v>004XX W 120TH ST</c:v>
                </c:pt>
                <c:pt idx="35657">
                  <c:v>004XX W 122ND ST</c:v>
                </c:pt>
                <c:pt idx="35658">
                  <c:v>004XX W 124TH ST</c:v>
                </c:pt>
                <c:pt idx="35659">
                  <c:v>004XX W 125TH PL</c:v>
                </c:pt>
                <c:pt idx="35660">
                  <c:v>004XX W 126TH ST</c:v>
                </c:pt>
                <c:pt idx="35661">
                  <c:v>004XX W 129TH PL</c:v>
                </c:pt>
                <c:pt idx="35662">
                  <c:v>004XX W BRIAR PL</c:v>
                </c:pt>
                <c:pt idx="35663">
                  <c:v>004XX W GRANT PL</c:v>
                </c:pt>
                <c:pt idx="35664">
                  <c:v>004XX W NORTH AV</c:v>
                </c:pt>
                <c:pt idx="35665">
                  <c:v>004XX W OHARE ST</c:v>
                </c:pt>
                <c:pt idx="35666">
                  <c:v>004XX W SCOTT ST</c:v>
                </c:pt>
                <c:pt idx="35667">
                  <c:v>005XX E 103RD ST</c:v>
                </c:pt>
                <c:pt idx="35668">
                  <c:v>005XX E 104TH PL</c:v>
                </c:pt>
                <c:pt idx="35669">
                  <c:v>005XX E 105TH ST</c:v>
                </c:pt>
                <c:pt idx="35670">
                  <c:v>005XX E 107TH ST</c:v>
                </c:pt>
                <c:pt idx="35671">
                  <c:v>005XX E 109TH ST</c:v>
                </c:pt>
                <c:pt idx="35672">
                  <c:v>005XX E 111TH PL</c:v>
                </c:pt>
                <c:pt idx="35673">
                  <c:v>005XX E 112TH ST</c:v>
                </c:pt>
                <c:pt idx="35674">
                  <c:v>005XX E 114TH ST</c:v>
                </c:pt>
                <c:pt idx="35675">
                  <c:v>005XX E 130TH ST</c:v>
                </c:pt>
                <c:pt idx="35676">
                  <c:v>005XX E 131ST ST</c:v>
                </c:pt>
                <c:pt idx="35677">
                  <c:v>005XX E 132ND ST</c:v>
                </c:pt>
                <c:pt idx="35678">
                  <c:v>005XX E 134TH ST</c:v>
                </c:pt>
                <c:pt idx="35679">
                  <c:v>005XX E 138TH ST</c:v>
                </c:pt>
                <c:pt idx="35680">
                  <c:v>005XX E GRAND AV</c:v>
                </c:pt>
                <c:pt idx="35681">
                  <c:v>005XX N AVERS AV</c:v>
                </c:pt>
                <c:pt idx="35682">
                  <c:v>005XX N CLARK ST</c:v>
                </c:pt>
                <c:pt idx="35683">
                  <c:v>005XX N DAMEN AV</c:v>
                </c:pt>
                <c:pt idx="35684">
                  <c:v>005XX N DRAKE AV</c:v>
                </c:pt>
                <c:pt idx="35685">
                  <c:v>005XX N GREEN ST</c:v>
                </c:pt>
                <c:pt idx="35686">
                  <c:v>005XX N HOMAN AV</c:v>
                </c:pt>
                <c:pt idx="35687">
                  <c:v>005XX N HOYNE AV</c:v>
                </c:pt>
                <c:pt idx="35688">
                  <c:v>005XX N LAMON AV</c:v>
                </c:pt>
                <c:pt idx="35689">
                  <c:v>005XX N LONG AVE</c:v>
                </c:pt>
                <c:pt idx="35690">
                  <c:v>005XX N OGDEN AV</c:v>
                </c:pt>
                <c:pt idx="35691">
                  <c:v>005XX N PINE AVE</c:v>
                </c:pt>
                <c:pt idx="35692">
                  <c:v>005XX N STATE ST</c:v>
                </c:pt>
                <c:pt idx="35693">
                  <c:v>005XX N TRIPP AV</c:v>
                </c:pt>
                <c:pt idx="35694">
                  <c:v>005XX N UNION AV</c:v>
                </c:pt>
                <c:pt idx="35695">
                  <c:v>005XX N WELLS ST</c:v>
                </c:pt>
                <c:pt idx="35696">
                  <c:v>005XX W 103RD ST</c:v>
                </c:pt>
                <c:pt idx="35697">
                  <c:v>005XX W 105TH ST</c:v>
                </c:pt>
                <c:pt idx="35698">
                  <c:v>005XX W 107TH ST</c:v>
                </c:pt>
                <c:pt idx="35699">
                  <c:v>005XX W 109TH ST</c:v>
                </c:pt>
                <c:pt idx="35700">
                  <c:v>005XX W 110TH ST</c:v>
                </c:pt>
                <c:pt idx="35701">
                  <c:v>005XX W 112TH ST</c:v>
                </c:pt>
                <c:pt idx="35702">
                  <c:v>005XX W 114TH ST</c:v>
                </c:pt>
                <c:pt idx="35703">
                  <c:v>005XX W 116TH ST</c:v>
                </c:pt>
                <c:pt idx="35704">
                  <c:v>005XX W 118TH ST</c:v>
                </c:pt>
                <c:pt idx="35705">
                  <c:v>005XX W 123RD ST</c:v>
                </c:pt>
                <c:pt idx="35706">
                  <c:v>005XX W 125TH ST</c:v>
                </c:pt>
                <c:pt idx="35707">
                  <c:v>005XX W 126TH PL</c:v>
                </c:pt>
                <c:pt idx="35708">
                  <c:v>005XX W 127TH ST</c:v>
                </c:pt>
                <c:pt idx="35709">
                  <c:v>005XX W 128TH PL</c:v>
                </c:pt>
                <c:pt idx="35710">
                  <c:v>005XX W ADAMS ST</c:v>
                </c:pt>
                <c:pt idx="35711">
                  <c:v>005XX W BARRY AV</c:v>
                </c:pt>
                <c:pt idx="35712">
                  <c:v>005XX W GRAND AV</c:v>
                </c:pt>
                <c:pt idx="35713">
                  <c:v>005XX W HURON ST</c:v>
                </c:pt>
                <c:pt idx="35714">
                  <c:v>006XX E 100TH ST</c:v>
                </c:pt>
                <c:pt idx="35715">
                  <c:v>006XX E 101ST ST</c:v>
                </c:pt>
                <c:pt idx="35716">
                  <c:v>006XX E 102ND ST</c:v>
                </c:pt>
                <c:pt idx="35717">
                  <c:v>006XX E 103RD PL</c:v>
                </c:pt>
                <c:pt idx="35718">
                  <c:v>006XX E 104TH ST</c:v>
                </c:pt>
                <c:pt idx="35719">
                  <c:v>006XX E 105TH PL</c:v>
                </c:pt>
                <c:pt idx="35720">
                  <c:v>006XX E 106TH ST</c:v>
                </c:pt>
                <c:pt idx="35721">
                  <c:v>006XX E 108TH ST</c:v>
                </c:pt>
                <c:pt idx="35722">
                  <c:v>006XX E 111TH ST</c:v>
                </c:pt>
                <c:pt idx="35723">
                  <c:v>006XX E 113TH ST</c:v>
                </c:pt>
                <c:pt idx="35724">
                  <c:v>006XX E 115TH ST</c:v>
                </c:pt>
                <c:pt idx="35725">
                  <c:v>006XX E 121ST ST</c:v>
                </c:pt>
                <c:pt idx="35726">
                  <c:v>006XX E 130TH PL</c:v>
                </c:pt>
                <c:pt idx="35727">
                  <c:v>006XX E 133RD ST</c:v>
                </c:pt>
                <c:pt idx="35728">
                  <c:v>006XX E 134TH PL</c:v>
                </c:pt>
                <c:pt idx="35729">
                  <c:v>006XX E BOWEN AV</c:v>
                </c:pt>
                <c:pt idx="35730">
                  <c:v>006XX N GRAND AV</c:v>
                </c:pt>
                <c:pt idx="35731">
                  <c:v>006XX N LOREL AV</c:v>
                </c:pt>
                <c:pt idx="35732">
                  <c:v>006XX N NOBLE ST</c:v>
                </c:pt>
                <c:pt idx="35733">
                  <c:v>006XX S CANAL ST</c:v>
                </c:pt>
                <c:pt idx="35734">
                  <c:v>006XX S CLARK ST</c:v>
                </c:pt>
                <c:pt idx="35735">
                  <c:v>006XX S DAMEN AV</c:v>
                </c:pt>
                <c:pt idx="35736">
                  <c:v>006XX S HOMAN AV</c:v>
                </c:pt>
                <c:pt idx="35737">
                  <c:v>006XX S LOTUS AV</c:v>
                </c:pt>
                <c:pt idx="35738">
                  <c:v>006XX S STATE ST</c:v>
                </c:pt>
                <c:pt idx="35739">
                  <c:v>006XX S TRIPP AV</c:v>
                </c:pt>
                <c:pt idx="35740">
                  <c:v>006XX S WELLS ST</c:v>
                </c:pt>
                <c:pt idx="35741">
                  <c:v>006XX W 100TH ST</c:v>
                </c:pt>
                <c:pt idx="35742">
                  <c:v>006XX W 101ST ST</c:v>
                </c:pt>
                <c:pt idx="35743">
                  <c:v>006XX W 102ND ST</c:v>
                </c:pt>
                <c:pt idx="35744">
                  <c:v>006XX W 104TH ST</c:v>
                </c:pt>
                <c:pt idx="35745">
                  <c:v>006XX W 106TH ST</c:v>
                </c:pt>
                <c:pt idx="35746">
                  <c:v>006XX W 108TH ST</c:v>
                </c:pt>
                <c:pt idx="35747">
                  <c:v>006XX W 111TH ST</c:v>
                </c:pt>
                <c:pt idx="35748">
                  <c:v>006XX W 113TH ST</c:v>
                </c:pt>
                <c:pt idx="35749">
                  <c:v>006XX W 115TH ST</c:v>
                </c:pt>
                <c:pt idx="35750">
                  <c:v>006XX W 116TH PL</c:v>
                </c:pt>
                <c:pt idx="35751">
                  <c:v>006XX W 117TH ST</c:v>
                </c:pt>
                <c:pt idx="35752">
                  <c:v>006XX W 119TH ST</c:v>
                </c:pt>
                <c:pt idx="35753">
                  <c:v>006XX W 120TH ST</c:v>
                </c:pt>
                <c:pt idx="35754">
                  <c:v>006XX W 122ND ST</c:v>
                </c:pt>
                <c:pt idx="35755">
                  <c:v>006XX W 124TH ST</c:v>
                </c:pt>
                <c:pt idx="35756">
                  <c:v>006XX W 126TH ST</c:v>
                </c:pt>
                <c:pt idx="35757">
                  <c:v>006XX W 129TH PL</c:v>
                </c:pt>
                <c:pt idx="35758">
                  <c:v>006XX W BRIAR PL</c:v>
                </c:pt>
                <c:pt idx="35759">
                  <c:v>006XX W BUENA AV</c:v>
                </c:pt>
                <c:pt idx="35760">
                  <c:v>006XX W NORTH AV</c:v>
                </c:pt>
                <c:pt idx="35761">
                  <c:v>006XX W OHARE ST</c:v>
                </c:pt>
                <c:pt idx="35762">
                  <c:v>006XX W SCOTT ST</c:v>
                </c:pt>
                <c:pt idx="35763">
                  <c:v>007XX E 100TH PL</c:v>
                </c:pt>
                <c:pt idx="35764">
                  <c:v>007XX E 103RD ST</c:v>
                </c:pt>
                <c:pt idx="35765">
                  <c:v>007XX E 104TH PL</c:v>
                </c:pt>
                <c:pt idx="35766">
                  <c:v>007XX E 105TH ST</c:v>
                </c:pt>
                <c:pt idx="35767">
                  <c:v>007XX E 107TH ST</c:v>
                </c:pt>
                <c:pt idx="35768">
                  <c:v>007XX E 110TH ST</c:v>
                </c:pt>
                <c:pt idx="35769">
                  <c:v>007XX E 112TH ST</c:v>
                </c:pt>
                <c:pt idx="35770">
                  <c:v>007XX E 114TH ST</c:v>
                </c:pt>
                <c:pt idx="35771">
                  <c:v>007XX E 130TH ST</c:v>
                </c:pt>
                <c:pt idx="35772">
                  <c:v>007XX E 131ST ST</c:v>
                </c:pt>
                <c:pt idx="35773">
                  <c:v>007XX E 132ND ST</c:v>
                </c:pt>
                <c:pt idx="35774">
                  <c:v>007XX E 133RD PL</c:v>
                </c:pt>
                <c:pt idx="35775">
                  <c:v>007XX E 134TH ST</c:v>
                </c:pt>
                <c:pt idx="35776">
                  <c:v>007XX E 138TH ST</c:v>
                </c:pt>
                <c:pt idx="35777">
                  <c:v>007XX E BOWEN DR</c:v>
                </c:pt>
                <c:pt idx="35778">
                  <c:v>007XX E GRAND AV</c:v>
                </c:pt>
                <c:pt idx="35779">
                  <c:v>007XX N AVERS AV</c:v>
                </c:pt>
                <c:pt idx="35780">
                  <c:v>007XX N CLARK ST</c:v>
                </c:pt>
                <c:pt idx="35781">
                  <c:v>007XX N DAMEN AV</c:v>
                </c:pt>
                <c:pt idx="35782">
                  <c:v>007XX N DRAKE AV</c:v>
                </c:pt>
                <c:pt idx="35783">
                  <c:v>007XX N GREEN ST</c:v>
                </c:pt>
                <c:pt idx="35784">
                  <c:v>007XX N HOMAN AV</c:v>
                </c:pt>
                <c:pt idx="35785">
                  <c:v>007XX N HOYNE AV</c:v>
                </c:pt>
                <c:pt idx="35786">
                  <c:v>007XX N LAMON AV</c:v>
                </c:pt>
                <c:pt idx="35787">
                  <c:v>007XX N LONG AVE</c:v>
                </c:pt>
                <c:pt idx="35788">
                  <c:v>007XX N LOTUS AV</c:v>
                </c:pt>
                <c:pt idx="35789">
                  <c:v>007XX N OGDEN AV</c:v>
                </c:pt>
                <c:pt idx="35790">
                  <c:v>007XX N PINE AVE</c:v>
                </c:pt>
                <c:pt idx="35791">
                  <c:v>007XX N STATE ST</c:v>
                </c:pt>
                <c:pt idx="35792">
                  <c:v>007XX N WELLS ST</c:v>
                </c:pt>
                <c:pt idx="35793">
                  <c:v>007XX S LYTLE ST</c:v>
                </c:pt>
                <c:pt idx="35794">
                  <c:v>007XX W 103RD ST</c:v>
                </c:pt>
                <c:pt idx="35795">
                  <c:v>007XX W 107TH ST</c:v>
                </c:pt>
                <c:pt idx="35796">
                  <c:v>007XX W 109TH ST</c:v>
                </c:pt>
                <c:pt idx="35797">
                  <c:v>007XX W 110TH ST</c:v>
                </c:pt>
                <c:pt idx="35798">
                  <c:v>007XX W 112TH ST</c:v>
                </c:pt>
                <c:pt idx="35799">
                  <c:v>007XX W 114TH ST</c:v>
                </c:pt>
                <c:pt idx="35800">
                  <c:v>007XX W 116TH ST</c:v>
                </c:pt>
                <c:pt idx="35801">
                  <c:v>007XX W 117TH PL</c:v>
                </c:pt>
                <c:pt idx="35802">
                  <c:v>007XX W 118TH ST</c:v>
                </c:pt>
                <c:pt idx="35803">
                  <c:v>007XX W 123RD ST</c:v>
                </c:pt>
                <c:pt idx="35804">
                  <c:v>007XX W 125TH ST</c:v>
                </c:pt>
                <c:pt idx="35805">
                  <c:v>007XX W 127TH ST</c:v>
                </c:pt>
                <c:pt idx="35806">
                  <c:v>007XX W 128TH PL</c:v>
                </c:pt>
                <c:pt idx="35807">
                  <c:v>007XX W ADAMS ST</c:v>
                </c:pt>
                <c:pt idx="35808">
                  <c:v>007XX W BARRY AV</c:v>
                </c:pt>
                <c:pt idx="35809">
                  <c:v>007XX W COURT PL</c:v>
                </c:pt>
                <c:pt idx="35810">
                  <c:v>007XX W GRACE ST</c:v>
                </c:pt>
                <c:pt idx="35811">
                  <c:v>007XX W GRAND AV</c:v>
                </c:pt>
                <c:pt idx="35812">
                  <c:v>007XX W Grace St</c:v>
                </c:pt>
                <c:pt idx="35813">
                  <c:v>008XX E 100TH ST</c:v>
                </c:pt>
                <c:pt idx="35814">
                  <c:v>008XX E 101ST ST</c:v>
                </c:pt>
                <c:pt idx="35815">
                  <c:v>008XX E 104TH ST</c:v>
                </c:pt>
                <c:pt idx="35816">
                  <c:v>008XX E 106TH ST</c:v>
                </c:pt>
                <c:pt idx="35817">
                  <c:v>008XX E 111TH ST</c:v>
                </c:pt>
                <c:pt idx="35818">
                  <c:v>008XX E 113TH ST</c:v>
                </c:pt>
                <c:pt idx="35819">
                  <c:v>008XX E 115TH ST</c:v>
                </c:pt>
                <c:pt idx="35820">
                  <c:v>008XX E 120TH ST</c:v>
                </c:pt>
                <c:pt idx="35821">
                  <c:v>008XX E 130TH PL</c:v>
                </c:pt>
                <c:pt idx="35822">
                  <c:v>008XX E 133RD ST</c:v>
                </c:pt>
                <c:pt idx="35823">
                  <c:v>008XX E BOWEN AV</c:v>
                </c:pt>
                <c:pt idx="35824">
                  <c:v>008XX N LOREL AV</c:v>
                </c:pt>
                <c:pt idx="35825">
                  <c:v>008XX N NOBLE ST</c:v>
                </c:pt>
                <c:pt idx="35826">
                  <c:v>008XX S CANAL ST</c:v>
                </c:pt>
                <c:pt idx="35827">
                  <c:v>008XX S CLARK ST</c:v>
                </c:pt>
                <c:pt idx="35828">
                  <c:v>008XX S DAMEN AV</c:v>
                </c:pt>
                <c:pt idx="35829">
                  <c:v>008XX S HOMAN AV</c:v>
                </c:pt>
                <c:pt idx="35830">
                  <c:v>008XX S STATE ST</c:v>
                </c:pt>
                <c:pt idx="35831">
                  <c:v>008XX S TRIPP AV</c:v>
                </c:pt>
                <c:pt idx="35832">
                  <c:v>008XX S WELLS ST</c:v>
                </c:pt>
                <c:pt idx="35833">
                  <c:v>008XX W 100TH ST</c:v>
                </c:pt>
                <c:pt idx="35834">
                  <c:v>008XX W 101ST ST</c:v>
                </c:pt>
                <c:pt idx="35835">
                  <c:v>008XX W 102ND ST</c:v>
                </c:pt>
                <c:pt idx="35836">
                  <c:v>008XX W 104TH ST</c:v>
                </c:pt>
                <c:pt idx="35837">
                  <c:v>008XX W 106TH ST</c:v>
                </c:pt>
                <c:pt idx="35838">
                  <c:v>008XX W 108TH ST</c:v>
                </c:pt>
                <c:pt idx="35839">
                  <c:v>008XX W 111TH ST</c:v>
                </c:pt>
                <c:pt idx="35840">
                  <c:v>008XX W 113TH ST</c:v>
                </c:pt>
                <c:pt idx="35841">
                  <c:v>008XX W 115TH ST</c:v>
                </c:pt>
                <c:pt idx="35842">
                  <c:v>008XX W 117TH ST</c:v>
                </c:pt>
                <c:pt idx="35843">
                  <c:v>008XX W 119TH ST</c:v>
                </c:pt>
                <c:pt idx="35844">
                  <c:v>008XX W 120TH ST</c:v>
                </c:pt>
                <c:pt idx="35845">
                  <c:v>008XX W 122ND ST</c:v>
                </c:pt>
                <c:pt idx="35846">
                  <c:v>008XX W 129TH PL</c:v>
                </c:pt>
                <c:pt idx="35847">
                  <c:v>008XX W BUENA AV</c:v>
                </c:pt>
                <c:pt idx="35848">
                  <c:v>008XX W DAKIN ST</c:v>
                </c:pt>
                <c:pt idx="35849">
                  <c:v>008XX W NORTH AV</c:v>
                </c:pt>
                <c:pt idx="35850">
                  <c:v>008XX W OHARE ST</c:v>
                </c:pt>
                <c:pt idx="35851">
                  <c:v>008XX W SCOTT ST</c:v>
                </c:pt>
                <c:pt idx="35852">
                  <c:v>009XX E 100TH PL</c:v>
                </c:pt>
                <c:pt idx="35853">
                  <c:v>009XX E 103RD ST</c:v>
                </c:pt>
                <c:pt idx="35854">
                  <c:v>009XX E 130TH ST</c:v>
                </c:pt>
                <c:pt idx="35855">
                  <c:v>009XX E 131ST ST</c:v>
                </c:pt>
                <c:pt idx="35856">
                  <c:v>009XX E 132ND ST</c:v>
                </c:pt>
                <c:pt idx="35857">
                  <c:v>009XX E 133RD PL</c:v>
                </c:pt>
                <c:pt idx="35858">
                  <c:v>009XX E 134TH ST</c:v>
                </c:pt>
                <c:pt idx="35859">
                  <c:v>009XX N AVERS AV</c:v>
                </c:pt>
                <c:pt idx="35860">
                  <c:v>009XX N CLARK ST</c:v>
                </c:pt>
                <c:pt idx="35861">
                  <c:v>009XX N DAMEN AV</c:v>
                </c:pt>
                <c:pt idx="35862">
                  <c:v>009XX N DRAKE AV</c:v>
                </c:pt>
                <c:pt idx="35863">
                  <c:v>009XX N HOMAN AV</c:v>
                </c:pt>
                <c:pt idx="35864">
                  <c:v>009XX N HOYNE AV</c:v>
                </c:pt>
                <c:pt idx="35865">
                  <c:v>009XX N LAMON AV</c:v>
                </c:pt>
                <c:pt idx="35866">
                  <c:v>009XX N LONG AVE</c:v>
                </c:pt>
                <c:pt idx="35867">
                  <c:v>009XX N OGDEN AV</c:v>
                </c:pt>
                <c:pt idx="35868">
                  <c:v>009XX N PINE AVE</c:v>
                </c:pt>
                <c:pt idx="35869">
                  <c:v>009XX N STATE ST</c:v>
                </c:pt>
                <c:pt idx="35870">
                  <c:v>009XX N WELLS ST</c:v>
                </c:pt>
                <c:pt idx="35871">
                  <c:v>009XX S BELL AVE</c:v>
                </c:pt>
                <c:pt idx="35872">
                  <c:v>009XX S LYTLE ST</c:v>
                </c:pt>
                <c:pt idx="35873">
                  <c:v>009XX S MASON AV</c:v>
                </c:pt>
                <c:pt idx="35874">
                  <c:v>009XX S PARK TER</c:v>
                </c:pt>
                <c:pt idx="35875">
                  <c:v>009XX W 103RD ST</c:v>
                </c:pt>
                <c:pt idx="35876">
                  <c:v>009XX W 105TH ST</c:v>
                </c:pt>
                <c:pt idx="35877">
                  <c:v>009XX W 107TH ST</c:v>
                </c:pt>
                <c:pt idx="35878">
                  <c:v>009XX W 109TH ST</c:v>
                </c:pt>
                <c:pt idx="35879">
                  <c:v>009XX W 112TH ST</c:v>
                </c:pt>
                <c:pt idx="35880">
                  <c:v>009XX W 115TH PL</c:v>
                </c:pt>
                <c:pt idx="35881">
                  <c:v>009XX W 116TH ST</c:v>
                </c:pt>
                <c:pt idx="35882">
                  <c:v>009XX W 118TH ST</c:v>
                </c:pt>
                <c:pt idx="35883">
                  <c:v>009XX W 123RD ST</c:v>
                </c:pt>
                <c:pt idx="35884">
                  <c:v>009XX W 127TH ST</c:v>
                </c:pt>
                <c:pt idx="35885">
                  <c:v>009XX W 53 PLACE</c:v>
                </c:pt>
                <c:pt idx="35886">
                  <c:v>009XX W ADAMS ST</c:v>
                </c:pt>
                <c:pt idx="35887">
                  <c:v>009XX W BARRY AV</c:v>
                </c:pt>
                <c:pt idx="35888">
                  <c:v>009XX W GRACE ST</c:v>
                </c:pt>
                <c:pt idx="35889">
                  <c:v>009XX W GRAND AV</c:v>
                </c:pt>
                <c:pt idx="35890">
                  <c:v>009XX W HURON ST</c:v>
                </c:pt>
                <c:pt idx="35891">
                  <c:v>010XX  KEY LARGO</c:v>
                </c:pt>
                <c:pt idx="35892">
                  <c:v>010XX E 100TH PL</c:v>
                </c:pt>
                <c:pt idx="35893">
                  <c:v>010XX E 103RD ST</c:v>
                </c:pt>
                <c:pt idx="35894">
                  <c:v>010XX E 130TH ST</c:v>
                </c:pt>
                <c:pt idx="35895">
                  <c:v>010XX E 132ND ST</c:v>
                </c:pt>
                <c:pt idx="35896">
                  <c:v>010XX E 134TH ST</c:v>
                </c:pt>
                <c:pt idx="35897">
                  <c:v>010XX E GRAND AV</c:v>
                </c:pt>
                <c:pt idx="35898">
                  <c:v>010XX N AVERS AV</c:v>
                </c:pt>
                <c:pt idx="35899">
                  <c:v>010XX N CLARK ST</c:v>
                </c:pt>
                <c:pt idx="35900">
                  <c:v>010XX N DAMEN AV</c:v>
                </c:pt>
                <c:pt idx="35901">
                  <c:v>010XX N DRAKE AV</c:v>
                </c:pt>
                <c:pt idx="35902">
                  <c:v>010XX N HOMAN AV</c:v>
                </c:pt>
                <c:pt idx="35903">
                  <c:v>010XX N HOYNE AV</c:v>
                </c:pt>
                <c:pt idx="35904">
                  <c:v>010XX N LAMON AV</c:v>
                </c:pt>
                <c:pt idx="35905">
                  <c:v>010XX N LONG AVE</c:v>
                </c:pt>
                <c:pt idx="35906">
                  <c:v>010XX N PINE AVE</c:v>
                </c:pt>
                <c:pt idx="35907">
                  <c:v>010XX N STATE ST</c:v>
                </c:pt>
                <c:pt idx="35908">
                  <c:v>010XX N WELLS ST</c:v>
                </c:pt>
                <c:pt idx="35909">
                  <c:v>010XX S LYTLE ST</c:v>
                </c:pt>
                <c:pt idx="35910">
                  <c:v>010XX S MASON AV</c:v>
                </c:pt>
                <c:pt idx="35911">
                  <c:v>010XX S PARK TER</c:v>
                </c:pt>
                <c:pt idx="35912">
                  <c:v>010XX S RUBLE ST</c:v>
                </c:pt>
                <c:pt idx="35913">
                  <c:v>010XX W 103RD ST</c:v>
                </c:pt>
                <c:pt idx="35914">
                  <c:v>010XX W 104TH PL</c:v>
                </c:pt>
                <c:pt idx="35915">
                  <c:v>010XX W 105TH ST</c:v>
                </c:pt>
                <c:pt idx="35916">
                  <c:v>010XX W 107TH ST</c:v>
                </c:pt>
                <c:pt idx="35917">
                  <c:v>010XX W 108TH PL</c:v>
                </c:pt>
                <c:pt idx="35918">
                  <c:v>010XX W 109TH ST</c:v>
                </c:pt>
                <c:pt idx="35919">
                  <c:v>010XX W 110TH ST</c:v>
                </c:pt>
                <c:pt idx="35920">
                  <c:v>010XX W 111TH PL</c:v>
                </c:pt>
                <c:pt idx="35921">
                  <c:v>010XX W 112TH ST</c:v>
                </c:pt>
                <c:pt idx="35922">
                  <c:v>010XX W 113TH PL</c:v>
                </c:pt>
                <c:pt idx="35923">
                  <c:v>010XX W 116TH ST</c:v>
                </c:pt>
                <c:pt idx="35924">
                  <c:v>010XX W 118TH ST</c:v>
                </c:pt>
                <c:pt idx="35925">
                  <c:v>010XX W 123RD ST</c:v>
                </c:pt>
                <c:pt idx="35926">
                  <c:v>010XX W ADAMS ST</c:v>
                </c:pt>
                <c:pt idx="35927">
                  <c:v>010XX W BARRY AV</c:v>
                </c:pt>
                <c:pt idx="35928">
                  <c:v>010XX W BYRON ST</c:v>
                </c:pt>
                <c:pt idx="35929">
                  <c:v>010XX W GRACE ST</c:v>
                </c:pt>
                <c:pt idx="35930">
                  <c:v>010XX W GRAND AV</c:v>
                </c:pt>
                <c:pt idx="35931">
                  <c:v>010XX W HURON ST</c:v>
                </c:pt>
                <c:pt idx="35932">
                  <c:v>010XX W LILL AVE</c:v>
                </c:pt>
                <c:pt idx="35933">
                  <c:v>010XX W PRATT BL</c:v>
                </c:pt>
                <c:pt idx="35934">
                  <c:v>011XX E 101ST ST</c:v>
                </c:pt>
                <c:pt idx="35935">
                  <c:v>011XX E 130TH PL</c:v>
                </c:pt>
                <c:pt idx="35936">
                  <c:v>011XX E 133RD ST</c:v>
                </c:pt>
                <c:pt idx="35937">
                  <c:v>011XX N LOREL AV</c:v>
                </c:pt>
                <c:pt idx="35938">
                  <c:v>011XX N MASON AV</c:v>
                </c:pt>
                <c:pt idx="35939">
                  <c:v>011XX N NOBLE ST</c:v>
                </c:pt>
                <c:pt idx="35940">
                  <c:v>011XX S CANAL ST</c:v>
                </c:pt>
                <c:pt idx="35941">
                  <c:v>011XX S CLARK ST</c:v>
                </c:pt>
                <c:pt idx="35942">
                  <c:v>011XX S DAMEN AV</c:v>
                </c:pt>
                <c:pt idx="35943">
                  <c:v>011XX S HOMAN AV</c:v>
                </c:pt>
                <c:pt idx="35944">
                  <c:v>011XX S HOYNE AV</c:v>
                </c:pt>
                <c:pt idx="35945">
                  <c:v>011XX S STATE ST</c:v>
                </c:pt>
                <c:pt idx="35946">
                  <c:v>011XX S UNION AV</c:v>
                </c:pt>
                <c:pt idx="35947">
                  <c:v>011XX W 100TH ST</c:v>
                </c:pt>
                <c:pt idx="35948">
                  <c:v>011XX W 101ST ST</c:v>
                </c:pt>
                <c:pt idx="35949">
                  <c:v>011XX W 102ND ST</c:v>
                </c:pt>
                <c:pt idx="35950">
                  <c:v>011XX W 103RD PL</c:v>
                </c:pt>
                <c:pt idx="35951">
                  <c:v>011XX W 104TH ST</c:v>
                </c:pt>
                <c:pt idx="35952">
                  <c:v>011XX W 106TH ST</c:v>
                </c:pt>
                <c:pt idx="35953">
                  <c:v>011XX W 107TH PL</c:v>
                </c:pt>
                <c:pt idx="35954">
                  <c:v>011XX W 110TH PL</c:v>
                </c:pt>
                <c:pt idx="35955">
                  <c:v>011XX W 111TH ST</c:v>
                </c:pt>
                <c:pt idx="35956">
                  <c:v>011XX W 112TH PL</c:v>
                </c:pt>
                <c:pt idx="35957">
                  <c:v>011XX W 114TH PL</c:v>
                </c:pt>
                <c:pt idx="35958">
                  <c:v>011XX W 115TH ST</c:v>
                </c:pt>
                <c:pt idx="35959">
                  <c:v>011XX W 117TH ST</c:v>
                </c:pt>
                <c:pt idx="35960">
                  <c:v>011XX W 119TH ST</c:v>
                </c:pt>
                <c:pt idx="35961">
                  <c:v>011XX W 120TH ST</c:v>
                </c:pt>
                <c:pt idx="35962">
                  <c:v>011XX W 122ND ST</c:v>
                </c:pt>
                <c:pt idx="35963">
                  <c:v>011XX W NORTH AV</c:v>
                </c:pt>
                <c:pt idx="35964">
                  <c:v>011XX W PRATT AV</c:v>
                </c:pt>
                <c:pt idx="35965">
                  <c:v>012XX E 103RD ST</c:v>
                </c:pt>
                <c:pt idx="35966">
                  <c:v>012XX E 130TH ST</c:v>
                </c:pt>
                <c:pt idx="35967">
                  <c:v>012XX E 132ND ST</c:v>
                </c:pt>
                <c:pt idx="35968">
                  <c:v>012XX E 138TH ST</c:v>
                </c:pt>
                <c:pt idx="35969">
                  <c:v>012XX N ASTOR ST</c:v>
                </c:pt>
                <c:pt idx="35970">
                  <c:v>012XX N AVERS AV</c:v>
                </c:pt>
                <c:pt idx="35971">
                  <c:v>012XX N CLARK ST</c:v>
                </c:pt>
                <c:pt idx="35972">
                  <c:v>012XX N DAMEN AV</c:v>
                </c:pt>
                <c:pt idx="35973">
                  <c:v>012XX N HOMAN AV</c:v>
                </c:pt>
                <c:pt idx="35974">
                  <c:v>012XX N HOYNE AV</c:v>
                </c:pt>
                <c:pt idx="35975">
                  <c:v>012XX N LAMON AV</c:v>
                </c:pt>
                <c:pt idx="35976">
                  <c:v>012XX N LONG AVE</c:v>
                </c:pt>
                <c:pt idx="35977">
                  <c:v>012XX N PINE AVE</c:v>
                </c:pt>
                <c:pt idx="35978">
                  <c:v>012XX N STATE PW</c:v>
                </c:pt>
                <c:pt idx="35979">
                  <c:v>012XX N STATE ST</c:v>
                </c:pt>
                <c:pt idx="35980">
                  <c:v>012XX N STONE ST</c:v>
                </c:pt>
                <c:pt idx="35981">
                  <c:v>012XX N WELLS ST</c:v>
                </c:pt>
                <c:pt idx="35982">
                  <c:v>012XX S RUBLE ST</c:v>
                </c:pt>
                <c:pt idx="35983">
                  <c:v>012XX W 101ST PL</c:v>
                </c:pt>
                <c:pt idx="35984">
                  <c:v>012XX W 102ND PL</c:v>
                </c:pt>
                <c:pt idx="35985">
                  <c:v>012XX W 103RD ST</c:v>
                </c:pt>
                <c:pt idx="35986">
                  <c:v>012XX W 105TH ST</c:v>
                </c:pt>
                <c:pt idx="35987">
                  <c:v>012XX W 107TH ST</c:v>
                </c:pt>
                <c:pt idx="35988">
                  <c:v>012XX W 108TH PL</c:v>
                </c:pt>
                <c:pt idx="35989">
                  <c:v>012XX W 109TH ST</c:v>
                </c:pt>
                <c:pt idx="35990">
                  <c:v>012XX W 110TH ST</c:v>
                </c:pt>
                <c:pt idx="35991">
                  <c:v>012XX W 111TH PL</c:v>
                </c:pt>
                <c:pt idx="35992">
                  <c:v>012XX W 112TH ST</c:v>
                </c:pt>
                <c:pt idx="35993">
                  <c:v>012XX W 113TH PL</c:v>
                </c:pt>
                <c:pt idx="35994">
                  <c:v>012XX W 116TH ST</c:v>
                </c:pt>
                <c:pt idx="35995">
                  <c:v>012XX W 123RD ST</c:v>
                </c:pt>
                <c:pt idx="35996">
                  <c:v>012XX W ADAMS ST</c:v>
                </c:pt>
                <c:pt idx="35997">
                  <c:v>012XX W BARRY AV</c:v>
                </c:pt>
                <c:pt idx="35998">
                  <c:v>012XX W BYRON ST</c:v>
                </c:pt>
                <c:pt idx="35999">
                  <c:v>012XX W CHASE AV</c:v>
                </c:pt>
                <c:pt idx="36000">
                  <c:v>012XX W DEVON AV</c:v>
                </c:pt>
                <c:pt idx="36001">
                  <c:v>012XX W ESTES AV</c:v>
                </c:pt>
                <c:pt idx="36002">
                  <c:v>012XX W GRACE ST</c:v>
                </c:pt>
                <c:pt idx="36003">
                  <c:v>012XX W GRAND AV</c:v>
                </c:pt>
                <c:pt idx="36004">
                  <c:v>012XX W HURON ST</c:v>
                </c:pt>
                <c:pt idx="36005">
                  <c:v>012XX W LILL AVE</c:v>
                </c:pt>
                <c:pt idx="36006">
                  <c:v>012XX W LUNT AVE</c:v>
                </c:pt>
                <c:pt idx="36007">
                  <c:v>012XX W Lill Ave</c:v>
                </c:pt>
                <c:pt idx="36008">
                  <c:v>012XX W MORSE AV</c:v>
                </c:pt>
                <c:pt idx="36009">
                  <c:v>012XX W PRATT BL</c:v>
                </c:pt>
                <c:pt idx="36010">
                  <c:v>012XX W RACE AVE</c:v>
                </c:pt>
                <c:pt idx="36011">
                  <c:v>013XX N BELL AVE</c:v>
                </c:pt>
                <c:pt idx="36012">
                  <c:v>013XX N LOREL AV</c:v>
                </c:pt>
                <c:pt idx="36013">
                  <c:v>013XX N MASON AV</c:v>
                </c:pt>
                <c:pt idx="36014">
                  <c:v>013XX N NOBLE ST</c:v>
                </c:pt>
                <c:pt idx="36015">
                  <c:v>013XX S AVERS AV</c:v>
                </c:pt>
                <c:pt idx="36016">
                  <c:v>013XX S CANAL ST</c:v>
                </c:pt>
                <c:pt idx="36017">
                  <c:v>013XX S CLARK ST</c:v>
                </c:pt>
                <c:pt idx="36018">
                  <c:v>013XX S DAMEN AV</c:v>
                </c:pt>
                <c:pt idx="36019">
                  <c:v>013XX S HOMAN AV</c:v>
                </c:pt>
                <c:pt idx="36020">
                  <c:v>013XX S KOLIN AV</c:v>
                </c:pt>
                <c:pt idx="36021">
                  <c:v>013XX S STATE ST</c:v>
                </c:pt>
                <c:pt idx="36022">
                  <c:v>013XX S TRIPP AV</c:v>
                </c:pt>
                <c:pt idx="36023">
                  <c:v>013XX S UNION AV</c:v>
                </c:pt>
                <c:pt idx="36024">
                  <c:v>013XX W 104TH ST</c:v>
                </c:pt>
                <c:pt idx="36025">
                  <c:v>013XX W 105TH PL</c:v>
                </c:pt>
                <c:pt idx="36026">
                  <c:v>013XX W 107TH PL</c:v>
                </c:pt>
                <c:pt idx="36027">
                  <c:v>013XX W 108TH ST</c:v>
                </c:pt>
                <c:pt idx="36028">
                  <c:v>013XX W 109TH PL</c:v>
                </c:pt>
                <c:pt idx="36029">
                  <c:v>013XX W 110TH PL</c:v>
                </c:pt>
                <c:pt idx="36030">
                  <c:v>013XX W 111TH ST</c:v>
                </c:pt>
                <c:pt idx="36031">
                  <c:v>013XX W 112TH PL</c:v>
                </c:pt>
                <c:pt idx="36032">
                  <c:v>013XX W 114TH PL</c:v>
                </c:pt>
                <c:pt idx="36033">
                  <c:v>013XX W 115TH ST</c:v>
                </c:pt>
                <c:pt idx="36034">
                  <c:v>013XX W 117TH ST</c:v>
                </c:pt>
                <c:pt idx="36035">
                  <c:v>013XX W 119TH ST</c:v>
                </c:pt>
                <c:pt idx="36036">
                  <c:v>013XX W 120TH ST</c:v>
                </c:pt>
                <c:pt idx="36037">
                  <c:v>013XX W 122ND ST</c:v>
                </c:pt>
                <c:pt idx="36038">
                  <c:v>013XX W EARLY AV</c:v>
                </c:pt>
                <c:pt idx="36039">
                  <c:v>013XX W FARGO AV</c:v>
                </c:pt>
                <c:pt idx="36040">
                  <c:v>013XX W HOOD AVE</c:v>
                </c:pt>
                <c:pt idx="36041">
                  <c:v>013XX W NORTH AV</c:v>
                </c:pt>
                <c:pt idx="36042">
                  <c:v>013XX W PRATT AV</c:v>
                </c:pt>
                <c:pt idx="36043">
                  <c:v>013XX W TOUHY AV</c:v>
                </c:pt>
                <c:pt idx="36044">
                  <c:v>014XX E 103RD ST</c:v>
                </c:pt>
                <c:pt idx="36045">
                  <c:v>014XX E 130TH ST</c:v>
                </c:pt>
                <c:pt idx="36046">
                  <c:v>014XX N ASTOR ST</c:v>
                </c:pt>
                <c:pt idx="36047">
                  <c:v>014XX N AVERS AV</c:v>
                </c:pt>
                <c:pt idx="36048">
                  <c:v>014XX N CLARK ST</c:v>
                </c:pt>
                <c:pt idx="36049">
                  <c:v>014XX N DAMEN AV</c:v>
                </c:pt>
                <c:pt idx="36050">
                  <c:v>014XX N HOMAN AV</c:v>
                </c:pt>
                <c:pt idx="36051">
                  <c:v>014XX N HOYNE AV</c:v>
                </c:pt>
                <c:pt idx="36052">
                  <c:v>014XX N KOLIN AV</c:v>
                </c:pt>
                <c:pt idx="36053">
                  <c:v>014XX N LAMON AV</c:v>
                </c:pt>
                <c:pt idx="36054">
                  <c:v>014XX N LONG AVE</c:v>
                </c:pt>
                <c:pt idx="36055">
                  <c:v>014XX N LOTUS AV</c:v>
                </c:pt>
                <c:pt idx="36056">
                  <c:v>014XX N LUNA AVE</c:v>
                </c:pt>
                <c:pt idx="36057">
                  <c:v>014XX N OGDEN AV</c:v>
                </c:pt>
                <c:pt idx="36058">
                  <c:v>014XX N STATE PW</c:v>
                </c:pt>
                <c:pt idx="36059">
                  <c:v>014XX N STATE ST</c:v>
                </c:pt>
                <c:pt idx="36060">
                  <c:v>014XX N TRIPP AV</c:v>
                </c:pt>
                <c:pt idx="36061">
                  <c:v>014XX N WELLS ST</c:v>
                </c:pt>
                <c:pt idx="36062">
                  <c:v>014XX N WOOD ST.</c:v>
                </c:pt>
                <c:pt idx="36063">
                  <c:v>014XX W 100TH PL</c:v>
                </c:pt>
                <c:pt idx="36064">
                  <c:v>014XX W 103RD ST</c:v>
                </c:pt>
                <c:pt idx="36065">
                  <c:v>014XX W 105TH ST</c:v>
                </c:pt>
                <c:pt idx="36066">
                  <c:v>014XX W 107TH ST</c:v>
                </c:pt>
                <c:pt idx="36067">
                  <c:v>014XX W 109TH ST</c:v>
                </c:pt>
                <c:pt idx="36068">
                  <c:v>014XX W 110TH ST</c:v>
                </c:pt>
                <c:pt idx="36069">
                  <c:v>014XX W 112TH ST</c:v>
                </c:pt>
                <c:pt idx="36070">
                  <c:v>014XX W 113TH PL</c:v>
                </c:pt>
                <c:pt idx="36071">
                  <c:v>014XX W 116TH ST</c:v>
                </c:pt>
                <c:pt idx="36072">
                  <c:v>014XX W 118TH ST</c:v>
                </c:pt>
                <c:pt idx="36073">
                  <c:v>014XX W 123RD ST</c:v>
                </c:pt>
                <c:pt idx="36074">
                  <c:v>014XX W ADAMS ST</c:v>
                </c:pt>
                <c:pt idx="36075">
                  <c:v>014XX W BARRY AV</c:v>
                </c:pt>
                <c:pt idx="36076">
                  <c:v>014XX W BYRON ST</c:v>
                </c:pt>
                <c:pt idx="36077">
                  <c:v>014XX W CHASE AV</c:v>
                </c:pt>
                <c:pt idx="36078">
                  <c:v>014XX W DEVON AV</c:v>
                </c:pt>
                <c:pt idx="36079">
                  <c:v>014XX W ESTES AV</c:v>
                </c:pt>
                <c:pt idx="36080">
                  <c:v>014XX W GRACE ST</c:v>
                </c:pt>
                <c:pt idx="36081">
                  <c:v>014XX W GRAND AV</c:v>
                </c:pt>
                <c:pt idx="36082">
                  <c:v>014XX W HURON ST</c:v>
                </c:pt>
                <c:pt idx="36083">
                  <c:v>014XX W LILL AVE</c:v>
                </c:pt>
                <c:pt idx="36084">
                  <c:v>014XX W LUNT AVE</c:v>
                </c:pt>
                <c:pt idx="36085">
                  <c:v>014XX W MORSE AV</c:v>
                </c:pt>
                <c:pt idx="36086">
                  <c:v>014XX W PRATT BL</c:v>
                </c:pt>
                <c:pt idx="36087">
                  <c:v>015XX N BELL AVE</c:v>
                </c:pt>
                <c:pt idx="36088">
                  <c:v>015XX N LOREL AV</c:v>
                </c:pt>
                <c:pt idx="36089">
                  <c:v>015XX N MASON AV</c:v>
                </c:pt>
                <c:pt idx="36090">
                  <c:v>015XX N NOBLE ST</c:v>
                </c:pt>
                <c:pt idx="36091">
                  <c:v>015XX S AVERS AV</c:v>
                </c:pt>
                <c:pt idx="36092">
                  <c:v>015XX S CANAL ST</c:v>
                </c:pt>
                <c:pt idx="36093">
                  <c:v>015XX S CLARK ST</c:v>
                </c:pt>
                <c:pt idx="36094">
                  <c:v>015XX S DAMEN AV</c:v>
                </c:pt>
                <c:pt idx="36095">
                  <c:v>015XX S DRAKE AV</c:v>
                </c:pt>
                <c:pt idx="36096">
                  <c:v>015XX S HOMAN AV</c:v>
                </c:pt>
                <c:pt idx="36097">
                  <c:v>015XX S KOLIN AV</c:v>
                </c:pt>
                <c:pt idx="36098">
                  <c:v>015XX S STATE ST</c:v>
                </c:pt>
                <c:pt idx="36099">
                  <c:v>015XX S TRIPP AV</c:v>
                </c:pt>
                <c:pt idx="36100">
                  <c:v>015XX S UNION AV</c:v>
                </c:pt>
                <c:pt idx="36101">
                  <c:v>015XX W 104TH ST</c:v>
                </c:pt>
                <c:pt idx="36102">
                  <c:v>015XX W 109TH PL</c:v>
                </c:pt>
                <c:pt idx="36103">
                  <c:v>015XX W 111TH ST</c:v>
                </c:pt>
                <c:pt idx="36104">
                  <c:v>015XX W 112TH PL</c:v>
                </c:pt>
                <c:pt idx="36105">
                  <c:v>015XX W 114TH PL</c:v>
                </c:pt>
                <c:pt idx="36106">
                  <c:v>015XX W 115TH ST</c:v>
                </c:pt>
                <c:pt idx="36107">
                  <c:v>015XX W 117TH ST</c:v>
                </c:pt>
                <c:pt idx="36108">
                  <c:v>015XX W 119TH ST</c:v>
                </c:pt>
                <c:pt idx="36109">
                  <c:v>015XX W 120TH ST</c:v>
                </c:pt>
                <c:pt idx="36110">
                  <c:v>015XX W 121ST ST</c:v>
                </c:pt>
                <c:pt idx="36111">
                  <c:v>015XX W 122ND ST</c:v>
                </c:pt>
                <c:pt idx="36112">
                  <c:v>015XX W ASHER ST</c:v>
                </c:pt>
                <c:pt idx="36113">
                  <c:v>015XX W FARGO AV</c:v>
                </c:pt>
                <c:pt idx="36114">
                  <c:v>015XX W HOMER ST</c:v>
                </c:pt>
                <c:pt idx="36115">
                  <c:v>015XX W HOOD AVE</c:v>
                </c:pt>
                <c:pt idx="36116">
                  <c:v>015XX W NORTH AV</c:v>
                </c:pt>
                <c:pt idx="36117">
                  <c:v>015XX W OGDEN AV</c:v>
                </c:pt>
                <c:pt idx="36118">
                  <c:v>015XX W OLIVE AV</c:v>
                </c:pt>
                <c:pt idx="36119">
                  <c:v>015XX W PRATT AV</c:v>
                </c:pt>
                <c:pt idx="36120">
                  <c:v>015XX W THOME AV</c:v>
                </c:pt>
                <c:pt idx="36121">
                  <c:v>015XX W TOUHY AV</c:v>
                </c:pt>
                <c:pt idx="36122">
                  <c:v>016XX E 103RD ST</c:v>
                </c:pt>
                <c:pt idx="36123">
                  <c:v>016XX E 130TH ST</c:v>
                </c:pt>
                <c:pt idx="36124">
                  <c:v>016XX N AVERS AV</c:v>
                </c:pt>
                <c:pt idx="36125">
                  <c:v>016XX N BESLY CT</c:v>
                </c:pt>
                <c:pt idx="36126">
                  <c:v>016XX N CLARK ST</c:v>
                </c:pt>
                <c:pt idx="36127">
                  <c:v>016XX N DAMEN AV</c:v>
                </c:pt>
                <c:pt idx="36128">
                  <c:v>016XX N DRAKE AV</c:v>
                </c:pt>
                <c:pt idx="36129">
                  <c:v>016XX N HOYNE AV</c:v>
                </c:pt>
                <c:pt idx="36130">
                  <c:v>016XX N LAMON AV</c:v>
                </c:pt>
                <c:pt idx="36131">
                  <c:v>016XX N LONG AVE</c:v>
                </c:pt>
                <c:pt idx="36132">
                  <c:v>016XX N LOTUS AV</c:v>
                </c:pt>
                <c:pt idx="36133">
                  <c:v>016XX N LUNA AVE</c:v>
                </c:pt>
                <c:pt idx="36134">
                  <c:v>016XX N MAJOR AV</c:v>
                </c:pt>
                <c:pt idx="36135">
                  <c:v>016XX N NAGLE AV</c:v>
                </c:pt>
                <c:pt idx="36136">
                  <c:v>016XX N NEVA AVE</c:v>
                </c:pt>
                <c:pt idx="36137">
                  <c:v>016XX N TRIPP AV</c:v>
                </c:pt>
                <c:pt idx="36138">
                  <c:v>016XX N WELLS ST</c:v>
                </c:pt>
                <c:pt idx="36139">
                  <c:v>016XX S RUBLE ST</c:v>
                </c:pt>
                <c:pt idx="36140">
                  <c:v>016XX W 100TH PL</c:v>
                </c:pt>
                <c:pt idx="36141">
                  <c:v>016XX W 101ST PL</c:v>
                </c:pt>
                <c:pt idx="36142">
                  <c:v>016XX W 103RD ST</c:v>
                </c:pt>
                <c:pt idx="36143">
                  <c:v>016XX W 105TH ST</c:v>
                </c:pt>
                <c:pt idx="36144">
                  <c:v>016XX W 107TH ST</c:v>
                </c:pt>
                <c:pt idx="36145">
                  <c:v>016XX W 108TH PL</c:v>
                </c:pt>
                <c:pt idx="36146">
                  <c:v>016XX W ADAMS ST</c:v>
                </c:pt>
                <c:pt idx="36147">
                  <c:v>016XX W BARRY AV</c:v>
                </c:pt>
                <c:pt idx="36148">
                  <c:v>016XX W BYRON ST</c:v>
                </c:pt>
                <c:pt idx="36149">
                  <c:v>016XX W CHASE AV</c:v>
                </c:pt>
                <c:pt idx="36150">
                  <c:v>016XX W DEVON AV</c:v>
                </c:pt>
                <c:pt idx="36151">
                  <c:v>016XX W ESTES AV</c:v>
                </c:pt>
                <c:pt idx="36152">
                  <c:v>016XX W GRACE ST</c:v>
                </c:pt>
                <c:pt idx="36153">
                  <c:v>016XX W GRAND AV</c:v>
                </c:pt>
                <c:pt idx="36154">
                  <c:v>016XX W HURON ST</c:v>
                </c:pt>
                <c:pt idx="36155">
                  <c:v>016XX W LUNT AVE</c:v>
                </c:pt>
                <c:pt idx="36156">
                  <c:v>016XX W MORSE AV</c:v>
                </c:pt>
                <c:pt idx="36157">
                  <c:v>016XX W PRATT BL</c:v>
                </c:pt>
                <c:pt idx="36158">
                  <c:v>017XX E 122ND ST</c:v>
                </c:pt>
                <c:pt idx="36159">
                  <c:v>017XX E HAYES DR</c:v>
                </c:pt>
                <c:pt idx="36160">
                  <c:v>017XX N LOREL AV</c:v>
                </c:pt>
                <c:pt idx="36161">
                  <c:v>017XX N MANGO AV</c:v>
                </c:pt>
                <c:pt idx="36162">
                  <c:v>017XX N MASON AV</c:v>
                </c:pt>
                <c:pt idx="36163">
                  <c:v>017XX N MEADE AV</c:v>
                </c:pt>
                <c:pt idx="36164">
                  <c:v>017XX N MOODY AV</c:v>
                </c:pt>
                <c:pt idx="36165">
                  <c:v>017XX N SAYRE AV</c:v>
                </c:pt>
                <c:pt idx="36166">
                  <c:v>017XX S CANAL ST</c:v>
                </c:pt>
                <c:pt idx="36167">
                  <c:v>017XX S CLARK ST</c:v>
                </c:pt>
                <c:pt idx="36168">
                  <c:v>017XX S DAMEN AV</c:v>
                </c:pt>
                <c:pt idx="36169">
                  <c:v>017XX S HOYNE AV</c:v>
                </c:pt>
                <c:pt idx="36170">
                  <c:v>017XX S STATE ST</c:v>
                </c:pt>
                <c:pt idx="36171">
                  <c:v>017XX S UNION AV</c:v>
                </c:pt>
                <c:pt idx="36172">
                  <c:v>017XX W 100TH ST</c:v>
                </c:pt>
                <c:pt idx="36173">
                  <c:v>017XX W 101ST ST</c:v>
                </c:pt>
                <c:pt idx="36174">
                  <c:v>017XX W 102ND ST</c:v>
                </c:pt>
                <c:pt idx="36175">
                  <c:v>017XX W 104TH ST</c:v>
                </c:pt>
                <c:pt idx="36176">
                  <c:v>017XX W 105TH PL</c:v>
                </c:pt>
                <c:pt idx="36177">
                  <c:v>017XX W 106TH ST</c:v>
                </c:pt>
                <c:pt idx="36178">
                  <c:v>017XX W 115TH ST</c:v>
                </c:pt>
                <c:pt idx="36179">
                  <c:v>017XX W 119TH ST</c:v>
                </c:pt>
                <c:pt idx="36180">
                  <c:v>017XX W BEACH AV</c:v>
                </c:pt>
                <c:pt idx="36181">
                  <c:v>017XX W NORTH AV</c:v>
                </c:pt>
                <c:pt idx="36182">
                  <c:v>017XX W OGDEN AV</c:v>
                </c:pt>
                <c:pt idx="36183">
                  <c:v>017XX W OLIVE AV</c:v>
                </c:pt>
                <c:pt idx="36184">
                  <c:v>017XX W PRATT AV</c:v>
                </c:pt>
                <c:pt idx="36185">
                  <c:v>017XX W THOME AV</c:v>
                </c:pt>
                <c:pt idx="36186">
                  <c:v>017XX W TOUHY AV</c:v>
                </c:pt>
                <c:pt idx="36187">
                  <c:v>018XX E 103RD ST</c:v>
                </c:pt>
                <c:pt idx="36188">
                  <c:v>018XX E 130TH ST</c:v>
                </c:pt>
                <c:pt idx="36189">
                  <c:v>018XX E 134TH ST</c:v>
                </c:pt>
                <c:pt idx="36190">
                  <c:v>018XX N BESLY CT</c:v>
                </c:pt>
                <c:pt idx="36191">
                  <c:v>018XX N CLARK ST</c:v>
                </c:pt>
                <c:pt idx="36192">
                  <c:v>018XX N Clark St</c:v>
                </c:pt>
                <c:pt idx="36193">
                  <c:v>018XX N DAMEN AV</c:v>
                </c:pt>
                <c:pt idx="36194">
                  <c:v>018XX N DRAKE AV</c:v>
                </c:pt>
                <c:pt idx="36195">
                  <c:v>018XX N HOYNE AV</c:v>
                </c:pt>
                <c:pt idx="36196">
                  <c:v>018XX N LONG AVE</c:v>
                </c:pt>
                <c:pt idx="36197">
                  <c:v>018XX N LOTUS AV</c:v>
                </c:pt>
                <c:pt idx="36198">
                  <c:v>018XX N LUNA AVE</c:v>
                </c:pt>
                <c:pt idx="36199">
                  <c:v>018XX N MAJOR AV</c:v>
                </c:pt>
                <c:pt idx="36200">
                  <c:v>018XX N NAGLE AV</c:v>
                </c:pt>
                <c:pt idx="36201">
                  <c:v>018XX N NEVA AVE</c:v>
                </c:pt>
                <c:pt idx="36202">
                  <c:v>018XX N TRIPP AV</c:v>
                </c:pt>
                <c:pt idx="36203">
                  <c:v>018XX N WELLS ST</c:v>
                </c:pt>
                <c:pt idx="36204">
                  <c:v>018XX S RUBLE ST</c:v>
                </c:pt>
                <c:pt idx="36205">
                  <c:v>018XX W 103RD ST</c:v>
                </c:pt>
                <c:pt idx="36206">
                  <c:v>018XX W 105TH ST</c:v>
                </c:pt>
                <c:pt idx="36207">
                  <c:v>018XX W 107TH ST</c:v>
                </c:pt>
                <c:pt idx="36208">
                  <c:v>018XX W 108TH PL</c:v>
                </c:pt>
                <c:pt idx="36209">
                  <c:v>018XX W 116TH ST</c:v>
                </c:pt>
                <c:pt idx="36210">
                  <c:v>018XX W 118TH ST</c:v>
                </c:pt>
                <c:pt idx="36211">
                  <c:v>018XX W ADAMS ST</c:v>
                </c:pt>
                <c:pt idx="36212">
                  <c:v>018XX W BARRY AV</c:v>
                </c:pt>
                <c:pt idx="36213">
                  <c:v>018XX W BYRON ST</c:v>
                </c:pt>
                <c:pt idx="36214">
                  <c:v>018XX W CHASE AV</c:v>
                </c:pt>
                <c:pt idx="36215">
                  <c:v>018XX W DEVON AV</c:v>
                </c:pt>
                <c:pt idx="36216">
                  <c:v>018XX W ELLEN ST</c:v>
                </c:pt>
                <c:pt idx="36217">
                  <c:v>018XX W ESTES AV</c:v>
                </c:pt>
                <c:pt idx="36218">
                  <c:v>018XX W GRACE ST</c:v>
                </c:pt>
                <c:pt idx="36219">
                  <c:v>018XX W GRAND AV</c:v>
                </c:pt>
                <c:pt idx="36220">
                  <c:v>018XX W HURON ST</c:v>
                </c:pt>
                <c:pt idx="36221">
                  <c:v>018XX W LUNT AVE</c:v>
                </c:pt>
                <c:pt idx="36222">
                  <c:v>018XX W MORSE AV</c:v>
                </c:pt>
                <c:pt idx="36223">
                  <c:v>018XX W PRATT BL</c:v>
                </c:pt>
                <c:pt idx="36224">
                  <c:v>018XX W PRYOR AV</c:v>
                </c:pt>
                <c:pt idx="36225">
                  <c:v>018XX W RACE AVE</c:v>
                </c:pt>
                <c:pt idx="36226">
                  <c:v>019XX E HAYES DR</c:v>
                </c:pt>
                <c:pt idx="36227">
                  <c:v>019XX N MAUD AVE</c:v>
                </c:pt>
                <c:pt idx="36228">
                  <c:v>019XX N SAYRE AV</c:v>
                </c:pt>
                <c:pt idx="36229">
                  <c:v>019XX S AVERS AV</c:v>
                </c:pt>
                <c:pt idx="36230">
                  <c:v>019XX S CANAL ST</c:v>
                </c:pt>
                <c:pt idx="36231">
                  <c:v>019XX S CLARK ST</c:v>
                </c:pt>
                <c:pt idx="36232">
                  <c:v>019XX S DAMEN AV</c:v>
                </c:pt>
                <c:pt idx="36233">
                  <c:v>019XX S DRAKE AV</c:v>
                </c:pt>
                <c:pt idx="36234">
                  <c:v>019XX S HOMAN AV</c:v>
                </c:pt>
                <c:pt idx="36235">
                  <c:v>019XX S HOYNE AV</c:v>
                </c:pt>
                <c:pt idx="36236">
                  <c:v>019XX S STATE ST</c:v>
                </c:pt>
                <c:pt idx="36237">
                  <c:v>019XX S UNION AV</c:v>
                </c:pt>
                <c:pt idx="36238">
                  <c:v>019XX S WELLS ST</c:v>
                </c:pt>
                <c:pt idx="36239">
                  <c:v>019XX W 100TH ST</c:v>
                </c:pt>
                <c:pt idx="36240">
                  <c:v>019XX W 101ST ST</c:v>
                </c:pt>
                <c:pt idx="36241">
                  <c:v>019XX W 102ND ST</c:v>
                </c:pt>
                <c:pt idx="36242">
                  <c:v>019XX W 111TH ST</c:v>
                </c:pt>
                <c:pt idx="36243">
                  <c:v>019XX W 115TH ST</c:v>
                </c:pt>
                <c:pt idx="36244">
                  <c:v>019XX W 117TH ST</c:v>
                </c:pt>
                <c:pt idx="36245">
                  <c:v>019XX W 119TH ST</c:v>
                </c:pt>
                <c:pt idx="36246">
                  <c:v>019XX W FARGO AV</c:v>
                </c:pt>
                <c:pt idx="36247">
                  <c:v>019XX W HOOD AVE</c:v>
                </c:pt>
                <c:pt idx="36248">
                  <c:v>019XX W NORTH AV</c:v>
                </c:pt>
                <c:pt idx="36249">
                  <c:v>019XX W OGDEN AV</c:v>
                </c:pt>
                <c:pt idx="36250">
                  <c:v>019XX W PRATT AV</c:v>
                </c:pt>
                <c:pt idx="36251">
                  <c:v>019XX W THOME AV</c:v>
                </c:pt>
                <c:pt idx="36252">
                  <c:v>019XX W TOUHY AV</c:v>
                </c:pt>
                <c:pt idx="36253">
                  <c:v>020XX E 106TH ST</c:v>
                </c:pt>
                <c:pt idx="36254">
                  <c:v>020XX E 122ND ST</c:v>
                </c:pt>
                <c:pt idx="36255">
                  <c:v>020XX E HAYES DR</c:v>
                </c:pt>
                <c:pt idx="36256">
                  <c:v>020XX N HOLLY AV</c:v>
                </c:pt>
                <c:pt idx="36257">
                  <c:v>020XX N LOREL AV</c:v>
                </c:pt>
                <c:pt idx="36258">
                  <c:v>020XX N MANGO AV</c:v>
                </c:pt>
                <c:pt idx="36259">
                  <c:v>020XX N POINT ST</c:v>
                </c:pt>
                <c:pt idx="36260">
                  <c:v>020XX N SAYRE AV</c:v>
                </c:pt>
                <c:pt idx="36261">
                  <c:v>020XX S CANAL ST</c:v>
                </c:pt>
                <c:pt idx="36262">
                  <c:v>020XX S CLARK ST</c:v>
                </c:pt>
                <c:pt idx="36263">
                  <c:v>020XX S DAMEN AV</c:v>
                </c:pt>
                <c:pt idx="36264">
                  <c:v>020XX S HOYNE AV</c:v>
                </c:pt>
                <c:pt idx="36265">
                  <c:v>020XX S STATE ST</c:v>
                </c:pt>
                <c:pt idx="36266">
                  <c:v>020XX S WELLS ST</c:v>
                </c:pt>
                <c:pt idx="36267">
                  <c:v>020XX W 100TH ST</c:v>
                </c:pt>
                <c:pt idx="36268">
                  <c:v>020XX W 101ST ST</c:v>
                </c:pt>
                <c:pt idx="36269">
                  <c:v>020XX W 102ND ST</c:v>
                </c:pt>
                <c:pt idx="36270">
                  <c:v>020XX W 105TH PL</c:v>
                </c:pt>
                <c:pt idx="36271">
                  <c:v>020XX W 106TH ST</c:v>
                </c:pt>
                <c:pt idx="36272">
                  <c:v>020XX W 110TH PL</c:v>
                </c:pt>
                <c:pt idx="36273">
                  <c:v>020XX W 111TH ST</c:v>
                </c:pt>
                <c:pt idx="36274">
                  <c:v>020XX W 115TH ST</c:v>
                </c:pt>
                <c:pt idx="36275">
                  <c:v>020XX W 117TH ST</c:v>
                </c:pt>
                <c:pt idx="36276">
                  <c:v>020XX W 119TH ST</c:v>
                </c:pt>
                <c:pt idx="36277">
                  <c:v>020XX W FARGO AV</c:v>
                </c:pt>
                <c:pt idx="36278">
                  <c:v>020XX W HOMER ST</c:v>
                </c:pt>
                <c:pt idx="36279">
                  <c:v>020XX W HOOD AVE</c:v>
                </c:pt>
                <c:pt idx="36280">
                  <c:v>020XX W NORTH AV</c:v>
                </c:pt>
                <c:pt idx="36281">
                  <c:v>020XX W OGDEN AV</c:v>
                </c:pt>
                <c:pt idx="36282">
                  <c:v>020XX W OHARE ST</c:v>
                </c:pt>
                <c:pt idx="36283">
                  <c:v>020XX W PRATT AV</c:v>
                </c:pt>
                <c:pt idx="36284">
                  <c:v>020XX W TOUHY AV</c:v>
                </c:pt>
                <c:pt idx="36285">
                  <c:v>021XX E 103RD ST</c:v>
                </c:pt>
                <c:pt idx="36286">
                  <c:v>021XX E 130TH ST</c:v>
                </c:pt>
                <c:pt idx="36287">
                  <c:v>021XX N AVERS AV</c:v>
                </c:pt>
                <c:pt idx="36288">
                  <c:v>021XX N CLARK ST</c:v>
                </c:pt>
                <c:pt idx="36289">
                  <c:v>021XX N DAMEN AV</c:v>
                </c:pt>
                <c:pt idx="36290">
                  <c:v>021XX N DRAKE AV</c:v>
                </c:pt>
                <c:pt idx="36291">
                  <c:v>021XX N HOYNE AV</c:v>
                </c:pt>
                <c:pt idx="36292">
                  <c:v>021XX N LAMON AV</c:v>
                </c:pt>
                <c:pt idx="36293">
                  <c:v>021XX N LONG AVE</c:v>
                </c:pt>
                <c:pt idx="36294">
                  <c:v>021XX N MAJOR AV</c:v>
                </c:pt>
                <c:pt idx="36295">
                  <c:v>021XX N NAGLE AV</c:v>
                </c:pt>
                <c:pt idx="36296">
                  <c:v>021XX N NEVA AVE</c:v>
                </c:pt>
                <c:pt idx="36297">
                  <c:v>021XX N STAVE ST</c:v>
                </c:pt>
                <c:pt idx="36298">
                  <c:v>021XX N TRIPP AV</c:v>
                </c:pt>
                <c:pt idx="36299">
                  <c:v>021XX S CHINA PL</c:v>
                </c:pt>
                <c:pt idx="36300">
                  <c:v>021XX W 103RD ST</c:v>
                </c:pt>
                <c:pt idx="36301">
                  <c:v>021XX W 105TH ST</c:v>
                </c:pt>
                <c:pt idx="36302">
                  <c:v>021XX W 107TH ST</c:v>
                </c:pt>
                <c:pt idx="36303">
                  <c:v>021XX W 108TH PL</c:v>
                </c:pt>
                <c:pt idx="36304">
                  <c:v>021XX W 109TH ST</c:v>
                </c:pt>
                <c:pt idx="36305">
                  <c:v>021XX W 110TH ST</c:v>
                </c:pt>
                <c:pt idx="36306">
                  <c:v>021XX W 112TH ST</c:v>
                </c:pt>
                <c:pt idx="36307">
                  <c:v>021XX W 116TH ST</c:v>
                </c:pt>
                <c:pt idx="36308">
                  <c:v>021XX W 117TH PL</c:v>
                </c:pt>
                <c:pt idx="36309">
                  <c:v>021XX W 118TH ST</c:v>
                </c:pt>
                <c:pt idx="36310">
                  <c:v>021XX W ADAMS ST</c:v>
                </c:pt>
                <c:pt idx="36311">
                  <c:v>021XX W BARRY AV</c:v>
                </c:pt>
                <c:pt idx="36312">
                  <c:v>021XX W BYRON ST</c:v>
                </c:pt>
                <c:pt idx="36313">
                  <c:v>021XX W CHASE AV</c:v>
                </c:pt>
                <c:pt idx="36314">
                  <c:v>021XX W DEVON AV</c:v>
                </c:pt>
                <c:pt idx="36315">
                  <c:v>021XX W ESTES AV</c:v>
                </c:pt>
                <c:pt idx="36316">
                  <c:v>021XX W GRACE ST</c:v>
                </c:pt>
                <c:pt idx="36317">
                  <c:v>021XX W GRAND AV</c:v>
                </c:pt>
                <c:pt idx="36318">
                  <c:v>021XX W HURON ST</c:v>
                </c:pt>
                <c:pt idx="36319">
                  <c:v>021XX W JAMES ST</c:v>
                </c:pt>
                <c:pt idx="36320">
                  <c:v>021XX W LUNT AVE</c:v>
                </c:pt>
                <c:pt idx="36321">
                  <c:v>021XX W MORSE AV</c:v>
                </c:pt>
                <c:pt idx="36322">
                  <c:v>021XX W PRATT BL</c:v>
                </c:pt>
                <c:pt idx="36323">
                  <c:v>021XX W RACE AVE</c:v>
                </c:pt>
                <c:pt idx="36324">
                  <c:v>022XX E 100TH ST</c:v>
                </c:pt>
                <c:pt idx="36325">
                  <c:v>022XX E 101ST ST</c:v>
                </c:pt>
                <c:pt idx="36326">
                  <c:v>022XX E 102ND ST</c:v>
                </c:pt>
                <c:pt idx="36327">
                  <c:v>022XX E 106TH ST</c:v>
                </c:pt>
                <c:pt idx="36328">
                  <c:v>022XX E 111TH ST</c:v>
                </c:pt>
                <c:pt idx="36329">
                  <c:v>022XX N LOREL AV</c:v>
                </c:pt>
                <c:pt idx="36330">
                  <c:v>022XX N MANGO AV</c:v>
                </c:pt>
                <c:pt idx="36331">
                  <c:v>022XX N MASON AV</c:v>
                </c:pt>
                <c:pt idx="36332">
                  <c:v>022XX N MEADE AV</c:v>
                </c:pt>
                <c:pt idx="36333">
                  <c:v>022XX N MOODY AV</c:v>
                </c:pt>
                <c:pt idx="36334">
                  <c:v>022XX N SAYRE AV</c:v>
                </c:pt>
                <c:pt idx="36335">
                  <c:v>022XX N WAYNE AV</c:v>
                </c:pt>
                <c:pt idx="36336">
                  <c:v>022XX S AVERS AV</c:v>
                </c:pt>
                <c:pt idx="36337">
                  <c:v>022XX S CANAL ST</c:v>
                </c:pt>
                <c:pt idx="36338">
                  <c:v>022XX S CLARK ST</c:v>
                </c:pt>
                <c:pt idx="36339">
                  <c:v>022XX S DAMEN AV</c:v>
                </c:pt>
                <c:pt idx="36340">
                  <c:v>022XX S DRAKE AV</c:v>
                </c:pt>
                <c:pt idx="36341">
                  <c:v>022XX S GROVE ST</c:v>
                </c:pt>
                <c:pt idx="36342">
                  <c:v>022XX S HOMAN AV</c:v>
                </c:pt>
                <c:pt idx="36343">
                  <c:v>022XX S HOYNE AV</c:v>
                </c:pt>
                <c:pt idx="36344">
                  <c:v>022XX S KOLIN AV</c:v>
                </c:pt>
                <c:pt idx="36345">
                  <c:v>022XX S STATE ST</c:v>
                </c:pt>
                <c:pt idx="36346">
                  <c:v>022XX S UNION AV</c:v>
                </c:pt>
                <c:pt idx="36347">
                  <c:v>022XX W 100TH ST</c:v>
                </c:pt>
                <c:pt idx="36348">
                  <c:v>022XX W 101ST ST</c:v>
                </c:pt>
                <c:pt idx="36349">
                  <c:v>022XX W 102ND ST</c:v>
                </c:pt>
                <c:pt idx="36350">
                  <c:v>022XX W 104TH ST</c:v>
                </c:pt>
                <c:pt idx="36351">
                  <c:v>022XX W 107TH PL</c:v>
                </c:pt>
                <c:pt idx="36352">
                  <c:v>022XX W 110TH PL</c:v>
                </c:pt>
                <c:pt idx="36353">
                  <c:v>022XX W 111TH ST</c:v>
                </c:pt>
                <c:pt idx="36354">
                  <c:v>022XX W 113TH ST</c:v>
                </c:pt>
                <c:pt idx="36355">
                  <c:v>022XX W 115TH ST</c:v>
                </c:pt>
                <c:pt idx="36356">
                  <c:v>022XX W 116TH PL</c:v>
                </c:pt>
                <c:pt idx="36357">
                  <c:v>022XX W 119TH ST</c:v>
                </c:pt>
                <c:pt idx="36358">
                  <c:v>022XX W BROSS AV</c:v>
                </c:pt>
                <c:pt idx="36359">
                  <c:v>022XX W HOMER ST</c:v>
                </c:pt>
                <c:pt idx="36360">
                  <c:v>022XX W NORTH AV</c:v>
                </c:pt>
                <c:pt idx="36361">
                  <c:v>022XX W OGDEN AV</c:v>
                </c:pt>
                <c:pt idx="36362">
                  <c:v>022XX W PRATT AV</c:v>
                </c:pt>
                <c:pt idx="36363">
                  <c:v>022XX W THOME AV</c:v>
                </c:pt>
                <c:pt idx="36364">
                  <c:v>022XX W TOUHY AV</c:v>
                </c:pt>
                <c:pt idx="36365">
                  <c:v>023XX E 103RD ST</c:v>
                </c:pt>
                <c:pt idx="36366">
                  <c:v>023XX E 105TH ST</c:v>
                </c:pt>
                <c:pt idx="36367">
                  <c:v>023XX E 107TH ST</c:v>
                </c:pt>
                <c:pt idx="36368">
                  <c:v>023XX E 130TH ST</c:v>
                </c:pt>
                <c:pt idx="36369">
                  <c:v>023XX N AVERS AV</c:v>
                </c:pt>
                <c:pt idx="36370">
                  <c:v>023XX N CLARK ST</c:v>
                </c:pt>
                <c:pt idx="36371">
                  <c:v>023XX N DAMEN AV</c:v>
                </c:pt>
                <c:pt idx="36372">
                  <c:v>023XX N DRAKE AV</c:v>
                </c:pt>
                <c:pt idx="36373">
                  <c:v>023XX N HOYNE AV</c:v>
                </c:pt>
                <c:pt idx="36374">
                  <c:v>023XX N KNOX AVE</c:v>
                </c:pt>
                <c:pt idx="36375">
                  <c:v>023XX N LAMON AV</c:v>
                </c:pt>
                <c:pt idx="36376">
                  <c:v>023XX N LONG AVE</c:v>
                </c:pt>
                <c:pt idx="36377">
                  <c:v>023XX N MAJOR AV</c:v>
                </c:pt>
                <c:pt idx="36378">
                  <c:v>023XX N NAGLE AV</c:v>
                </c:pt>
                <c:pt idx="36379">
                  <c:v>023XX N NEVA AVE</c:v>
                </c:pt>
                <c:pt idx="36380">
                  <c:v>023XX N TRIPP AV</c:v>
                </c:pt>
                <c:pt idx="36381">
                  <c:v>023XX S 10TH AVE</c:v>
                </c:pt>
                <c:pt idx="36382">
                  <c:v>023XX W 103RD ST</c:v>
                </c:pt>
                <c:pt idx="36383">
                  <c:v>023XX W 105TH ST</c:v>
                </c:pt>
                <c:pt idx="36384">
                  <c:v>023XX W 107TH ST</c:v>
                </c:pt>
                <c:pt idx="36385">
                  <c:v>023XX W 108TH PL</c:v>
                </c:pt>
                <c:pt idx="36386">
                  <c:v>023XX W 109TH ST</c:v>
                </c:pt>
                <c:pt idx="36387">
                  <c:v>023XX W 110TH ST</c:v>
                </c:pt>
                <c:pt idx="36388">
                  <c:v>023XX W 111TH PL</c:v>
                </c:pt>
                <c:pt idx="36389">
                  <c:v>023XX W 112TH ST</c:v>
                </c:pt>
                <c:pt idx="36390">
                  <c:v>023XX W 113TH PL</c:v>
                </c:pt>
                <c:pt idx="36391">
                  <c:v>023XX W 114TH ST</c:v>
                </c:pt>
                <c:pt idx="36392">
                  <c:v>023XX W 118TH ST</c:v>
                </c:pt>
                <c:pt idx="36393">
                  <c:v>023XX W ADAMS ST</c:v>
                </c:pt>
                <c:pt idx="36394">
                  <c:v>023XX W BARRY AV</c:v>
                </c:pt>
                <c:pt idx="36395">
                  <c:v>023XX W BYRON ST</c:v>
                </c:pt>
                <c:pt idx="36396">
                  <c:v>023XX W CHASE AV</c:v>
                </c:pt>
                <c:pt idx="36397">
                  <c:v>023XX W DEVON AV</c:v>
                </c:pt>
                <c:pt idx="36398">
                  <c:v>023XX W ESTES AV</c:v>
                </c:pt>
                <c:pt idx="36399">
                  <c:v>023XX W GRACE ST</c:v>
                </c:pt>
                <c:pt idx="36400">
                  <c:v>023XX W GRAND AV</c:v>
                </c:pt>
                <c:pt idx="36401">
                  <c:v>023XX W HURON ST</c:v>
                </c:pt>
                <c:pt idx="36402">
                  <c:v>023XX W LOGAN BL</c:v>
                </c:pt>
                <c:pt idx="36403">
                  <c:v>023XX W LOGAN BV</c:v>
                </c:pt>
                <c:pt idx="36404">
                  <c:v>023XX W LUNT AVE</c:v>
                </c:pt>
                <c:pt idx="36405">
                  <c:v>023XX W MORSE AV</c:v>
                </c:pt>
                <c:pt idx="36406">
                  <c:v>023XX W PRATT BL</c:v>
                </c:pt>
                <c:pt idx="36407">
                  <c:v>024XX E 100TH ST</c:v>
                </c:pt>
                <c:pt idx="36408">
                  <c:v>024XX E 101ST ST</c:v>
                </c:pt>
                <c:pt idx="36409">
                  <c:v>024XX E 102ND ST</c:v>
                </c:pt>
                <c:pt idx="36410">
                  <c:v>024XX E 106TH ST</c:v>
                </c:pt>
                <c:pt idx="36411">
                  <c:v>024XX N LOREL AV</c:v>
                </c:pt>
                <c:pt idx="36412">
                  <c:v>024XX N MANGO AV</c:v>
                </c:pt>
                <c:pt idx="36413">
                  <c:v>024XX N MASON AV</c:v>
                </c:pt>
                <c:pt idx="36414">
                  <c:v>024XX N MEADE AV</c:v>
                </c:pt>
                <c:pt idx="36415">
                  <c:v>024XX N SAYRE AV</c:v>
                </c:pt>
                <c:pt idx="36416">
                  <c:v>024XX S AVERS AV</c:v>
                </c:pt>
                <c:pt idx="36417">
                  <c:v>024XX S CANAL ST</c:v>
                </c:pt>
                <c:pt idx="36418">
                  <c:v>024XX S DAMEN AV</c:v>
                </c:pt>
                <c:pt idx="36419">
                  <c:v>024XX S DRAKE AV</c:v>
                </c:pt>
                <c:pt idx="36420">
                  <c:v>024XX S HOMAN AV</c:v>
                </c:pt>
                <c:pt idx="36421">
                  <c:v>024XX S HOYNE AV</c:v>
                </c:pt>
                <c:pt idx="36422">
                  <c:v>024XX S KOLIN AV</c:v>
                </c:pt>
                <c:pt idx="36423">
                  <c:v>024XX S STATE ST</c:v>
                </c:pt>
                <c:pt idx="36424">
                  <c:v>024XX S UNION AV</c:v>
                </c:pt>
                <c:pt idx="36425">
                  <c:v>024XX W 100TH ST</c:v>
                </c:pt>
                <c:pt idx="36426">
                  <c:v>024XX W 101ST ST</c:v>
                </c:pt>
                <c:pt idx="36427">
                  <c:v>024XX W 102ND ST</c:v>
                </c:pt>
                <c:pt idx="36428">
                  <c:v>024XX W 104TH ST</c:v>
                </c:pt>
                <c:pt idx="36429">
                  <c:v>024XX W 106TH ST</c:v>
                </c:pt>
                <c:pt idx="36430">
                  <c:v>024XX W 108TH ST</c:v>
                </c:pt>
                <c:pt idx="36431">
                  <c:v>024XX W 111TH ST</c:v>
                </c:pt>
                <c:pt idx="36432">
                  <c:v>024XX W 113TH ST</c:v>
                </c:pt>
                <c:pt idx="36433">
                  <c:v>024XX W 115TH ST</c:v>
                </c:pt>
                <c:pt idx="36434">
                  <c:v>024XX W 117TH ST</c:v>
                </c:pt>
                <c:pt idx="36435">
                  <c:v>024XX W 119TH ST</c:v>
                </c:pt>
                <c:pt idx="36436">
                  <c:v>024XX W DAKIN ST</c:v>
                </c:pt>
                <c:pt idx="36437">
                  <c:v>024XX W FARGO AV</c:v>
                </c:pt>
                <c:pt idx="36438">
                  <c:v>024XX W HOMER ST</c:v>
                </c:pt>
                <c:pt idx="36439">
                  <c:v>024XX W LOGAN SD</c:v>
                </c:pt>
                <c:pt idx="36440">
                  <c:v>024XX W NORTH AV</c:v>
                </c:pt>
                <c:pt idx="36441">
                  <c:v>024XX W OGDEN AV</c:v>
                </c:pt>
                <c:pt idx="36442">
                  <c:v>024XX W PRATT AV</c:v>
                </c:pt>
                <c:pt idx="36443">
                  <c:v>024XX W TOUHY AV</c:v>
                </c:pt>
                <c:pt idx="36444">
                  <c:v>025XX E 103RD ST</c:v>
                </c:pt>
                <c:pt idx="36445">
                  <c:v>025XX E 105TH ST</c:v>
                </c:pt>
                <c:pt idx="36446">
                  <c:v>025XX E 107TH ST</c:v>
                </c:pt>
                <c:pt idx="36447">
                  <c:v>025XX E 109TH ST</c:v>
                </c:pt>
                <c:pt idx="36448">
                  <c:v>025XX E 116TH ST</c:v>
                </c:pt>
                <c:pt idx="36449">
                  <c:v>025XX E 130TH ST</c:v>
                </c:pt>
                <c:pt idx="36450">
                  <c:v>025XX E 136TH ST</c:v>
                </c:pt>
                <c:pt idx="36451">
                  <c:v>025XX N AVERS AV</c:v>
                </c:pt>
                <c:pt idx="36452">
                  <c:v>025XX N CLARK ST</c:v>
                </c:pt>
                <c:pt idx="36453">
                  <c:v>025XX N DAMEN AV</c:v>
                </c:pt>
                <c:pt idx="36454">
                  <c:v>025XX N DRAKE AV</c:v>
                </c:pt>
                <c:pt idx="36455">
                  <c:v>025XX N LAMON AV</c:v>
                </c:pt>
                <c:pt idx="36456">
                  <c:v>025XX N LONG AVE</c:v>
                </c:pt>
                <c:pt idx="36457">
                  <c:v>025XX N LOTUS AV</c:v>
                </c:pt>
                <c:pt idx="36458">
                  <c:v>025XX N LUNA AVE</c:v>
                </c:pt>
                <c:pt idx="36459">
                  <c:v>025XX N MAJOR AV</c:v>
                </c:pt>
                <c:pt idx="36460">
                  <c:v>025XX N NEVA AVE</c:v>
                </c:pt>
                <c:pt idx="36461">
                  <c:v>025XX N TRIPP AV</c:v>
                </c:pt>
                <c:pt idx="36462">
                  <c:v>025XX S LOWE AVE</c:v>
                </c:pt>
                <c:pt idx="36463">
                  <c:v>025XX W 100TH PL</c:v>
                </c:pt>
                <c:pt idx="36464">
                  <c:v>025XX W 101ST PL</c:v>
                </c:pt>
                <c:pt idx="36465">
                  <c:v>025XX W 102ND PL</c:v>
                </c:pt>
                <c:pt idx="36466">
                  <c:v>025XX W 103RD ST</c:v>
                </c:pt>
                <c:pt idx="36467">
                  <c:v>025XX W 104TH PL</c:v>
                </c:pt>
                <c:pt idx="36468">
                  <c:v>025XX W 105TH ST</c:v>
                </c:pt>
                <c:pt idx="36469">
                  <c:v>025XX W 106TH PL</c:v>
                </c:pt>
                <c:pt idx="36470">
                  <c:v>025XX W 107TH ST</c:v>
                </c:pt>
                <c:pt idx="36471">
                  <c:v>025XX W 109TH ST</c:v>
                </c:pt>
                <c:pt idx="36472">
                  <c:v>025XX W 110TH ST</c:v>
                </c:pt>
                <c:pt idx="36473">
                  <c:v>025XX W 112TH ST</c:v>
                </c:pt>
                <c:pt idx="36474">
                  <c:v>025XX W 114TH ST</c:v>
                </c:pt>
                <c:pt idx="36475">
                  <c:v>025XX W 115TH PL</c:v>
                </c:pt>
                <c:pt idx="36476">
                  <c:v>025XX W 116TH ST</c:v>
                </c:pt>
                <c:pt idx="36477">
                  <c:v>025XX W 117TH PL</c:v>
                </c:pt>
                <c:pt idx="36478">
                  <c:v>025XX W 118TH ST</c:v>
                </c:pt>
                <c:pt idx="36479">
                  <c:v>025XX W ADAMS ST</c:v>
                </c:pt>
                <c:pt idx="36480">
                  <c:v>025XX W COYLE AV</c:v>
                </c:pt>
                <c:pt idx="36481">
                  <c:v>025XX W DEVON AV</c:v>
                </c:pt>
                <c:pt idx="36482">
                  <c:v>025XX W ESTES AV</c:v>
                </c:pt>
                <c:pt idx="36483">
                  <c:v>025XX W FITCH AV</c:v>
                </c:pt>
                <c:pt idx="36484">
                  <c:v>025XX W GRAND AV</c:v>
                </c:pt>
                <c:pt idx="36485">
                  <c:v>025XX W HURON ST</c:v>
                </c:pt>
                <c:pt idx="36486">
                  <c:v>025XX W LOGAN BL</c:v>
                </c:pt>
                <c:pt idx="36487">
                  <c:v>025XX W LOGAN BV</c:v>
                </c:pt>
                <c:pt idx="36488">
                  <c:v>025XX W LUNT AVE</c:v>
                </c:pt>
                <c:pt idx="36489">
                  <c:v>025XX W MORSE AV</c:v>
                </c:pt>
                <c:pt idx="36490">
                  <c:v>025XX W PRATT BL</c:v>
                </c:pt>
                <c:pt idx="36491">
                  <c:v>026XX E 100TH ST</c:v>
                </c:pt>
                <c:pt idx="36492">
                  <c:v>026XX E 101ST ST</c:v>
                </c:pt>
                <c:pt idx="36493">
                  <c:v>026XX E 102ND ST</c:v>
                </c:pt>
                <c:pt idx="36494">
                  <c:v>026XX E 104TH ST</c:v>
                </c:pt>
                <c:pt idx="36495">
                  <c:v>026XX E 106TH ST</c:v>
                </c:pt>
                <c:pt idx="36496">
                  <c:v>026XX E 108TH ST</c:v>
                </c:pt>
                <c:pt idx="36497">
                  <c:v>026XX E 117TH ST</c:v>
                </c:pt>
                <c:pt idx="36498">
                  <c:v>026XX E 122ND ST</c:v>
                </c:pt>
                <c:pt idx="36499">
                  <c:v>026XX E 126TH ST</c:v>
                </c:pt>
                <c:pt idx="36500">
                  <c:v>026XX N MANGO AV</c:v>
                </c:pt>
                <c:pt idx="36501">
                  <c:v>026XX N MASON AV</c:v>
                </c:pt>
                <c:pt idx="36502">
                  <c:v>026XX N MEADE AV</c:v>
                </c:pt>
                <c:pt idx="36503">
                  <c:v>026XX N MOODY AV</c:v>
                </c:pt>
                <c:pt idx="36504">
                  <c:v>026XX N SAYRE AV</c:v>
                </c:pt>
                <c:pt idx="36505">
                  <c:v>026XX N WAYNE AV</c:v>
                </c:pt>
                <c:pt idx="36506">
                  <c:v>026XX S AVERS AV</c:v>
                </c:pt>
                <c:pt idx="36507">
                  <c:v>026XX S CANAL ST</c:v>
                </c:pt>
                <c:pt idx="36508">
                  <c:v>026XX S DAMEN AV</c:v>
                </c:pt>
                <c:pt idx="36509">
                  <c:v>026XX S DRAKE AV</c:v>
                </c:pt>
                <c:pt idx="36510">
                  <c:v>026XX S ELLIS AV</c:v>
                </c:pt>
                <c:pt idx="36511">
                  <c:v>026XX S GREEN ST</c:v>
                </c:pt>
                <c:pt idx="36512">
                  <c:v>026XX S GROVE ST</c:v>
                </c:pt>
                <c:pt idx="36513">
                  <c:v>026XX S HOMAN AV</c:v>
                </c:pt>
                <c:pt idx="36514">
                  <c:v>026XX S KOLIN AV</c:v>
                </c:pt>
                <c:pt idx="36515">
                  <c:v>026XX S STATE ST</c:v>
                </c:pt>
                <c:pt idx="36516">
                  <c:v>026XX S TRIPP AV</c:v>
                </c:pt>
                <c:pt idx="36517">
                  <c:v>026XX S UNION AV</c:v>
                </c:pt>
                <c:pt idx="36518">
                  <c:v>026XX S WELLS ST</c:v>
                </c:pt>
                <c:pt idx="36519">
                  <c:v>026XX W 100TH ST</c:v>
                </c:pt>
                <c:pt idx="36520">
                  <c:v>026XX W 101ST ST</c:v>
                </c:pt>
                <c:pt idx="36521">
                  <c:v>026XX W 102ND ST</c:v>
                </c:pt>
                <c:pt idx="36522">
                  <c:v>026XX W 103RD PL</c:v>
                </c:pt>
                <c:pt idx="36523">
                  <c:v>026XX W 104TH ST</c:v>
                </c:pt>
                <c:pt idx="36524">
                  <c:v>026XX W 106TH ST</c:v>
                </c:pt>
                <c:pt idx="36525">
                  <c:v>026XX W 108TH ST</c:v>
                </c:pt>
                <c:pt idx="36526">
                  <c:v>026XX W 111TH ST</c:v>
                </c:pt>
                <c:pt idx="36527">
                  <c:v>026XX W 113TH ST</c:v>
                </c:pt>
                <c:pt idx="36528">
                  <c:v>026XX W 115TH ST</c:v>
                </c:pt>
                <c:pt idx="36529">
                  <c:v>026XX W DAKIN ST</c:v>
                </c:pt>
                <c:pt idx="36530">
                  <c:v>026XX W FARGO AV</c:v>
                </c:pt>
                <c:pt idx="36531">
                  <c:v>026XX W HOMER ST</c:v>
                </c:pt>
                <c:pt idx="36532">
                  <c:v>026XX W LOGAN SD</c:v>
                </c:pt>
                <c:pt idx="36533">
                  <c:v>026XX W NORTH AV</c:v>
                </c:pt>
                <c:pt idx="36534">
                  <c:v>026XX W OGDEN AV</c:v>
                </c:pt>
                <c:pt idx="36535">
                  <c:v>026XX W OGDEN SD</c:v>
                </c:pt>
                <c:pt idx="36536">
                  <c:v>026XX W SEIPP ST</c:v>
                </c:pt>
                <c:pt idx="36537">
                  <c:v>026XX W TOUHY AV</c:v>
                </c:pt>
                <c:pt idx="36538">
                  <c:v>027XX E 103RD ST</c:v>
                </c:pt>
                <c:pt idx="36539">
                  <c:v>027XX E 114TH ST</c:v>
                </c:pt>
                <c:pt idx="36540">
                  <c:v>027XX E 127TH ST</c:v>
                </c:pt>
                <c:pt idx="36541">
                  <c:v>027XX E 129TH ST</c:v>
                </c:pt>
                <c:pt idx="36542">
                  <c:v>027XX E 130TH ST</c:v>
                </c:pt>
                <c:pt idx="36543">
                  <c:v>027XX E 131ST ST</c:v>
                </c:pt>
                <c:pt idx="36544">
                  <c:v>027XX N AVERS AV</c:v>
                </c:pt>
                <c:pt idx="36545">
                  <c:v>027XX N CLARK ST</c:v>
                </c:pt>
                <c:pt idx="36546">
                  <c:v>027XX N DAMEN AV</c:v>
                </c:pt>
                <c:pt idx="36547">
                  <c:v>027XX N DRAKE AV</c:v>
                </c:pt>
                <c:pt idx="36548">
                  <c:v>027XX N HOYNE AV</c:v>
                </c:pt>
                <c:pt idx="36549">
                  <c:v>027XX N LAMON AV</c:v>
                </c:pt>
                <c:pt idx="36550">
                  <c:v>027XX N LONG AVE</c:v>
                </c:pt>
                <c:pt idx="36551">
                  <c:v>027XX N MAJOR AV</c:v>
                </c:pt>
                <c:pt idx="36552">
                  <c:v>027XX N NEVA AVE</c:v>
                </c:pt>
                <c:pt idx="36553">
                  <c:v>027XX S LOWE AVE</c:v>
                </c:pt>
                <c:pt idx="36554">
                  <c:v>027XX S SHORT ST</c:v>
                </c:pt>
                <c:pt idx="36555">
                  <c:v>027XX W 103RD ST</c:v>
                </c:pt>
                <c:pt idx="36556">
                  <c:v>027XX W 107TH ST</c:v>
                </c:pt>
                <c:pt idx="36557">
                  <c:v>027XX W 109TH ST</c:v>
                </c:pt>
                <c:pt idx="36558">
                  <c:v>027XX W 110TH ST</c:v>
                </c:pt>
                <c:pt idx="36559">
                  <c:v>027XX W 112TH ST</c:v>
                </c:pt>
                <c:pt idx="36560">
                  <c:v>027XX W 114TH ST</c:v>
                </c:pt>
                <c:pt idx="36561">
                  <c:v>027XX W ADAMS ST</c:v>
                </c:pt>
                <c:pt idx="36562">
                  <c:v>027XX W BARRY AV</c:v>
                </c:pt>
                <c:pt idx="36563">
                  <c:v>027XX W BYRON ST</c:v>
                </c:pt>
                <c:pt idx="36564">
                  <c:v>027XX W CHASE AV</c:v>
                </c:pt>
                <c:pt idx="36565">
                  <c:v>027XX W COYLE AV</c:v>
                </c:pt>
                <c:pt idx="36566">
                  <c:v>027XX W DEVON AV</c:v>
                </c:pt>
                <c:pt idx="36567">
                  <c:v>027XX W ESTES AV</c:v>
                </c:pt>
                <c:pt idx="36568">
                  <c:v>027XX W FITCH AV</c:v>
                </c:pt>
                <c:pt idx="36569">
                  <c:v>027XX W GRACE ST</c:v>
                </c:pt>
                <c:pt idx="36570">
                  <c:v>027XX W GRAND AV</c:v>
                </c:pt>
                <c:pt idx="36571">
                  <c:v>027XX W HENRY CT</c:v>
                </c:pt>
                <c:pt idx="36572">
                  <c:v>027XX W LOGAN BL</c:v>
                </c:pt>
                <c:pt idx="36573">
                  <c:v>027XX W LUNT AVE</c:v>
                </c:pt>
                <c:pt idx="36574">
                  <c:v>027XX W MORSE AV</c:v>
                </c:pt>
                <c:pt idx="36575">
                  <c:v>027XX W PRATT BL</c:v>
                </c:pt>
                <c:pt idx="36576">
                  <c:v>028XX E 100TH ST</c:v>
                </c:pt>
                <c:pt idx="36577">
                  <c:v>028XX E 101ST ST</c:v>
                </c:pt>
                <c:pt idx="36578">
                  <c:v>028XX E 102ND ST</c:v>
                </c:pt>
                <c:pt idx="36579">
                  <c:v>028XX E 104TH ST</c:v>
                </c:pt>
                <c:pt idx="36580">
                  <c:v>028XX E 106TH ST</c:v>
                </c:pt>
                <c:pt idx="36581">
                  <c:v>028XX E 126TH ST</c:v>
                </c:pt>
                <c:pt idx="36582">
                  <c:v>028XX E 128TH ST</c:v>
                </c:pt>
                <c:pt idx="36583">
                  <c:v>028XX N BELL AVE</c:v>
                </c:pt>
                <c:pt idx="36584">
                  <c:v>028XX N BROADWAY</c:v>
                </c:pt>
                <c:pt idx="36585">
                  <c:v>028XX N MANGO AV</c:v>
                </c:pt>
                <c:pt idx="36586">
                  <c:v>028XX N MASON AV</c:v>
                </c:pt>
                <c:pt idx="36587">
                  <c:v>028XX N MEADE AV</c:v>
                </c:pt>
                <c:pt idx="36588">
                  <c:v>028XX N MOODY AV</c:v>
                </c:pt>
                <c:pt idx="36589">
                  <c:v>028XX N SAYRE AV</c:v>
                </c:pt>
                <c:pt idx="36590">
                  <c:v>028XX S AVERS AV</c:v>
                </c:pt>
                <c:pt idx="36591">
                  <c:v>028XX S CANAL ST</c:v>
                </c:pt>
                <c:pt idx="36592">
                  <c:v>028XX S DRAKE AV</c:v>
                </c:pt>
                <c:pt idx="36593">
                  <c:v>028XX S ELLIS AV</c:v>
                </c:pt>
                <c:pt idx="36594">
                  <c:v>028XX S GRADY CT</c:v>
                </c:pt>
                <c:pt idx="36595">
                  <c:v>028XX S GROVE ST</c:v>
                </c:pt>
                <c:pt idx="36596">
                  <c:v>028XX S HOMAN AV</c:v>
                </c:pt>
                <c:pt idx="36597">
                  <c:v>028XX S KOLIN AV</c:v>
                </c:pt>
                <c:pt idx="36598">
                  <c:v>028XX S QUINN ST</c:v>
                </c:pt>
                <c:pt idx="36599">
                  <c:v>028XX S STATE ST</c:v>
                </c:pt>
                <c:pt idx="36600">
                  <c:v>028XX S TRIPP AV</c:v>
                </c:pt>
                <c:pt idx="36601">
                  <c:v>028XX S UNION AV</c:v>
                </c:pt>
                <c:pt idx="36602">
                  <c:v>028XX S WELLS ST</c:v>
                </c:pt>
                <c:pt idx="36603">
                  <c:v>028XX W 111TH ST</c:v>
                </c:pt>
                <c:pt idx="36604">
                  <c:v>028XX W 115TH ST</c:v>
                </c:pt>
                <c:pt idx="36605">
                  <c:v>028XX W FARGO AV</c:v>
                </c:pt>
                <c:pt idx="36606">
                  <c:v>028XX W FIFTH AV</c:v>
                </c:pt>
                <c:pt idx="36607">
                  <c:v>028XX W NORTH AV</c:v>
                </c:pt>
                <c:pt idx="36608">
                  <c:v>028XX W OGDEN AV</c:v>
                </c:pt>
                <c:pt idx="36609">
                  <c:v>028XX W OGDEN SD</c:v>
                </c:pt>
                <c:pt idx="36610">
                  <c:v>028XX W SEIPP ST</c:v>
                </c:pt>
                <c:pt idx="36611">
                  <c:v>028XX W TOUHY AV</c:v>
                </c:pt>
                <c:pt idx="36612">
                  <c:v>028XX W WABANSIA</c:v>
                </c:pt>
                <c:pt idx="36613">
                  <c:v>029XX E 103RD ST</c:v>
                </c:pt>
                <c:pt idx="36614">
                  <c:v>029XX E 127TH ST</c:v>
                </c:pt>
                <c:pt idx="36615">
                  <c:v>029XX E 130TH ST</c:v>
                </c:pt>
                <c:pt idx="36616">
                  <c:v>029XX E 131ST ST</c:v>
                </c:pt>
                <c:pt idx="36617">
                  <c:v>029XX E 132ND ST</c:v>
                </c:pt>
                <c:pt idx="36618">
                  <c:v>029XX N AVERS AV</c:v>
                </c:pt>
                <c:pt idx="36619">
                  <c:v>029XX N CLARK ST</c:v>
                </c:pt>
                <c:pt idx="36620">
                  <c:v>029XX N DAMEN AV</c:v>
                </c:pt>
                <c:pt idx="36621">
                  <c:v>029XX N HOYNE AV</c:v>
                </c:pt>
                <c:pt idx="36622">
                  <c:v>029XX N LAMON AV</c:v>
                </c:pt>
                <c:pt idx="36623">
                  <c:v>029XX N LONG AVE</c:v>
                </c:pt>
                <c:pt idx="36624">
                  <c:v>029XX N LOTUS AV</c:v>
                </c:pt>
                <c:pt idx="36625">
                  <c:v>029XX N LUNA AVE</c:v>
                </c:pt>
                <c:pt idx="36626">
                  <c:v>029XX N MAJOR AV</c:v>
                </c:pt>
                <c:pt idx="36627">
                  <c:v>029XX N NAGLE AV</c:v>
                </c:pt>
                <c:pt idx="36628">
                  <c:v>029XX N NEVA AVE</c:v>
                </c:pt>
                <c:pt idx="36629">
                  <c:v>029XX N NORA AVE</c:v>
                </c:pt>
                <c:pt idx="36630">
                  <c:v>029XX S BROAD ST</c:v>
                </c:pt>
                <c:pt idx="36631">
                  <c:v>029XX S ELIAS CT</c:v>
                </c:pt>
                <c:pt idx="36632">
                  <c:v>029XX S LOWE AVE</c:v>
                </c:pt>
                <c:pt idx="36633">
                  <c:v>029XX W 102ND PL</c:v>
                </c:pt>
                <c:pt idx="36634">
                  <c:v>029XX W 103RD ST</c:v>
                </c:pt>
                <c:pt idx="36635">
                  <c:v>029XX W ADAMS ST</c:v>
                </c:pt>
                <c:pt idx="36636">
                  <c:v>029XX W BYRON ST</c:v>
                </c:pt>
                <c:pt idx="36637">
                  <c:v>029XX W CHASE AV</c:v>
                </c:pt>
                <c:pt idx="36638">
                  <c:v>029XX W DEVON AV</c:v>
                </c:pt>
                <c:pt idx="36639">
                  <c:v>029XX W ESTES AV</c:v>
                </c:pt>
                <c:pt idx="36640">
                  <c:v>029XX W FITCH AV</c:v>
                </c:pt>
                <c:pt idx="36641">
                  <c:v>029XX W GRACE ST</c:v>
                </c:pt>
                <c:pt idx="36642">
                  <c:v>029XX W GRAND AV</c:v>
                </c:pt>
                <c:pt idx="36643">
                  <c:v>029XX W LOGAN BL</c:v>
                </c:pt>
                <c:pt idx="36644">
                  <c:v>029XX W LUNT AVE</c:v>
                </c:pt>
                <c:pt idx="36645">
                  <c:v>030XX E 129TH ST</c:v>
                </c:pt>
                <c:pt idx="36646">
                  <c:v>030XX E 130TH ST</c:v>
                </c:pt>
                <c:pt idx="36647">
                  <c:v>030XX E 131ST ST</c:v>
                </c:pt>
                <c:pt idx="36648">
                  <c:v>030XX E 132ND ST</c:v>
                </c:pt>
                <c:pt idx="36649">
                  <c:v>030XX E 134TH ST</c:v>
                </c:pt>
                <c:pt idx="36650">
                  <c:v>030XX N AVERS AV</c:v>
                </c:pt>
                <c:pt idx="36651">
                  <c:v>030XX N CLARK ST</c:v>
                </c:pt>
                <c:pt idx="36652">
                  <c:v>030XX N DAMEN AV</c:v>
                </c:pt>
                <c:pt idx="36653">
                  <c:v>030XX N DRAKE AV</c:v>
                </c:pt>
                <c:pt idx="36654">
                  <c:v>030XX N HOYNE AV</c:v>
                </c:pt>
                <c:pt idx="36655">
                  <c:v>030XX N KNOX AVE</c:v>
                </c:pt>
                <c:pt idx="36656">
                  <c:v>030XX N LAMON AV</c:v>
                </c:pt>
                <c:pt idx="36657">
                  <c:v>030XX N LONG AVE</c:v>
                </c:pt>
                <c:pt idx="36658">
                  <c:v>030XX N LOTUS AV</c:v>
                </c:pt>
                <c:pt idx="36659">
                  <c:v>030XX N LUNA AVE</c:v>
                </c:pt>
                <c:pt idx="36660">
                  <c:v>030XX N MAJOR AV</c:v>
                </c:pt>
                <c:pt idx="36661">
                  <c:v>030XX N NAGLE AV</c:v>
                </c:pt>
                <c:pt idx="36662">
                  <c:v>030XX N NEVA AVE</c:v>
                </c:pt>
                <c:pt idx="36663">
                  <c:v>030XX N TRIPP AV</c:v>
                </c:pt>
                <c:pt idx="36664">
                  <c:v>030XX S BROAD ST</c:v>
                </c:pt>
                <c:pt idx="36665">
                  <c:v>030XX S LLOYD AV</c:v>
                </c:pt>
                <c:pt idx="36666">
                  <c:v>030XX S LOWE AVE</c:v>
                </c:pt>
                <c:pt idx="36667">
                  <c:v>030XX W 103RD ST</c:v>
                </c:pt>
                <c:pt idx="36668">
                  <c:v>030XX W 105TH ST</c:v>
                </c:pt>
                <c:pt idx="36669">
                  <c:v>030XX W 107TH ST</c:v>
                </c:pt>
                <c:pt idx="36670">
                  <c:v>030XX W 109TH ST</c:v>
                </c:pt>
                <c:pt idx="36671">
                  <c:v>030XX W 112TH ST</c:v>
                </c:pt>
                <c:pt idx="36672">
                  <c:v>030XX W BYRON ST</c:v>
                </c:pt>
                <c:pt idx="36673">
                  <c:v>030XX W CHASE AV</c:v>
                </c:pt>
                <c:pt idx="36674">
                  <c:v>030XX W DEVON AV</c:v>
                </c:pt>
                <c:pt idx="36675">
                  <c:v>030XX W GRACE ST</c:v>
                </c:pt>
                <c:pt idx="36676">
                  <c:v>030XX W GRAND AV</c:v>
                </c:pt>
                <c:pt idx="36677">
                  <c:v>030XX W LOGAN BL</c:v>
                </c:pt>
                <c:pt idx="36678">
                  <c:v>030XX W LOGAN BV</c:v>
                </c:pt>
                <c:pt idx="36679">
                  <c:v>030XX W PRATT BL</c:v>
                </c:pt>
                <c:pt idx="36680">
                  <c:v>031XX E 100TH ST</c:v>
                </c:pt>
                <c:pt idx="36681">
                  <c:v>031XX E 106TH ST</c:v>
                </c:pt>
                <c:pt idx="36682">
                  <c:v>031XX E 133RD ST</c:v>
                </c:pt>
                <c:pt idx="36683">
                  <c:v>031XX E 135TH ST</c:v>
                </c:pt>
                <c:pt idx="36684">
                  <c:v>031XX N BROADWAY</c:v>
                </c:pt>
                <c:pt idx="36685">
                  <c:v>031XX N MANGO AV</c:v>
                </c:pt>
                <c:pt idx="36686">
                  <c:v>031XX N MASON AV</c:v>
                </c:pt>
                <c:pt idx="36687">
                  <c:v>031XX N ODELL AV</c:v>
                </c:pt>
                <c:pt idx="36688">
                  <c:v>031XX N OKETO AV</c:v>
                </c:pt>
                <c:pt idx="36689">
                  <c:v>031XX N SAYRE AV</c:v>
                </c:pt>
                <c:pt idx="36690">
                  <c:v>031XX S AVERS AV</c:v>
                </c:pt>
                <c:pt idx="36691">
                  <c:v>031XX S CANAL ST</c:v>
                </c:pt>
                <c:pt idx="36692">
                  <c:v>031XX S DAMEN AV</c:v>
                </c:pt>
                <c:pt idx="36693">
                  <c:v>031XX S GREEN ST</c:v>
                </c:pt>
                <c:pt idx="36694">
                  <c:v>031XX S HOMAN AV</c:v>
                </c:pt>
                <c:pt idx="36695">
                  <c:v>031XX S HOYNE AV</c:v>
                </c:pt>
                <c:pt idx="36696">
                  <c:v>031XX S KOLIN AV</c:v>
                </c:pt>
                <c:pt idx="36697">
                  <c:v>031XX S STATE ST</c:v>
                </c:pt>
                <c:pt idx="36698">
                  <c:v>031XX S UNION AV</c:v>
                </c:pt>
                <c:pt idx="36699">
                  <c:v>031XX S WELLS ST</c:v>
                </c:pt>
                <c:pt idx="36700">
                  <c:v>031XX W 104TH ST</c:v>
                </c:pt>
                <c:pt idx="36701">
                  <c:v>031XX W 106TH ST</c:v>
                </c:pt>
                <c:pt idx="36702">
                  <c:v>031XX W 108TH ST</c:v>
                </c:pt>
                <c:pt idx="36703">
                  <c:v>031XX W 111TH ST</c:v>
                </c:pt>
                <c:pt idx="36704">
                  <c:v>031XX W FARGO AV</c:v>
                </c:pt>
                <c:pt idx="36705">
                  <c:v>031XX W FIFTH AV</c:v>
                </c:pt>
                <c:pt idx="36706">
                  <c:v>031XX W HOMER ST</c:v>
                </c:pt>
                <c:pt idx="36707">
                  <c:v>031XX W HOOD AVE</c:v>
                </c:pt>
                <c:pt idx="36708">
                  <c:v>031XX W LOGAN SD</c:v>
                </c:pt>
                <c:pt idx="36709">
                  <c:v>031XX W NORTH AV</c:v>
                </c:pt>
                <c:pt idx="36710">
                  <c:v>031XX W OGDEN AV</c:v>
                </c:pt>
                <c:pt idx="36711">
                  <c:v>031XX W OGDEN SD</c:v>
                </c:pt>
                <c:pt idx="36712">
                  <c:v>031XX W TOUHY AV</c:v>
                </c:pt>
                <c:pt idx="36713">
                  <c:v>032XX E 103RD ST</c:v>
                </c:pt>
                <c:pt idx="36714">
                  <c:v>032XX E 107TH ST</c:v>
                </c:pt>
                <c:pt idx="36715">
                  <c:v>032XX E 110TH ST</c:v>
                </c:pt>
                <c:pt idx="36716">
                  <c:v>032XX E 130TH ST</c:v>
                </c:pt>
                <c:pt idx="36717">
                  <c:v>032XX E 131ST ST</c:v>
                </c:pt>
                <c:pt idx="36718">
                  <c:v>032XX E 132ND ST</c:v>
                </c:pt>
                <c:pt idx="36719">
                  <c:v>032XX E 134TH ST</c:v>
                </c:pt>
                <c:pt idx="36720">
                  <c:v>032XX E 136TH ST</c:v>
                </c:pt>
                <c:pt idx="36721">
                  <c:v>032XX N AVERS AV</c:v>
                </c:pt>
                <c:pt idx="36722">
                  <c:v>032XX N CLARK ST</c:v>
                </c:pt>
                <c:pt idx="36723">
                  <c:v>032XX N DAMEN AV</c:v>
                </c:pt>
                <c:pt idx="36724">
                  <c:v>032XX N DRAKE AV</c:v>
                </c:pt>
                <c:pt idx="36725">
                  <c:v>032XX N HOYNE AV</c:v>
                </c:pt>
                <c:pt idx="36726">
                  <c:v>032XX N IRENE AV</c:v>
                </c:pt>
                <c:pt idx="36727">
                  <c:v>032XX N LAMON AV</c:v>
                </c:pt>
                <c:pt idx="36728">
                  <c:v>032XX N LONG AVE</c:v>
                </c:pt>
                <c:pt idx="36729">
                  <c:v>032XX N MAJOR AV</c:v>
                </c:pt>
                <c:pt idx="36730">
                  <c:v>032XX N NAGLE AV</c:v>
                </c:pt>
                <c:pt idx="36731">
                  <c:v>032XX N NEVA AVE</c:v>
                </c:pt>
                <c:pt idx="36732">
                  <c:v>032XX N OPAL AVE</c:v>
                </c:pt>
                <c:pt idx="36733">
                  <c:v>032XX N OSAGE AV</c:v>
                </c:pt>
                <c:pt idx="36734">
                  <c:v>032XX N OZARK AV</c:v>
                </c:pt>
                <c:pt idx="36735">
                  <c:v>032XX N PARIS AV</c:v>
                </c:pt>
                <c:pt idx="36736">
                  <c:v>032XX S BELL AVE</c:v>
                </c:pt>
                <c:pt idx="36737">
                  <c:v>032XX S LOWE AVE</c:v>
                </c:pt>
                <c:pt idx="36738">
                  <c:v>032XX W 103RD ST</c:v>
                </c:pt>
                <c:pt idx="36739">
                  <c:v>032XX W 105TH ST</c:v>
                </c:pt>
                <c:pt idx="36740">
                  <c:v>032XX W 107TH ST</c:v>
                </c:pt>
                <c:pt idx="36741">
                  <c:v>032XX W 108TH PL</c:v>
                </c:pt>
                <c:pt idx="36742">
                  <c:v>032XX W 109TH ST</c:v>
                </c:pt>
                <c:pt idx="36743">
                  <c:v>032XX W 110TH ST</c:v>
                </c:pt>
                <c:pt idx="36744">
                  <c:v>032XX W 114TH ST</c:v>
                </c:pt>
                <c:pt idx="36745">
                  <c:v>032XX W ADAMS ST</c:v>
                </c:pt>
                <c:pt idx="36746">
                  <c:v>032XX W BARRY AV</c:v>
                </c:pt>
                <c:pt idx="36747">
                  <c:v>032XX W BYRON ST</c:v>
                </c:pt>
                <c:pt idx="36748">
                  <c:v>032XX W DEVON AV</c:v>
                </c:pt>
                <c:pt idx="36749">
                  <c:v>032XX W GRACE ST</c:v>
                </c:pt>
                <c:pt idx="36750">
                  <c:v>032XX W GRAND AV</c:v>
                </c:pt>
                <c:pt idx="36751">
                  <c:v>032XX W HURON ST</c:v>
                </c:pt>
                <c:pt idx="36752">
                  <c:v>032XX W LOGAN BL</c:v>
                </c:pt>
                <c:pt idx="36753">
                  <c:v>033XX E 100TH ST</c:v>
                </c:pt>
                <c:pt idx="36754">
                  <c:v>033XX E 106TH ST</c:v>
                </c:pt>
                <c:pt idx="36755">
                  <c:v>033XX E 108TH ST</c:v>
                </c:pt>
                <c:pt idx="36756">
                  <c:v>033XX E 111TH ST</c:v>
                </c:pt>
                <c:pt idx="36757">
                  <c:v>033XX E 113TH ST</c:v>
                </c:pt>
                <c:pt idx="36758">
                  <c:v>033XX E 117TH ST</c:v>
                </c:pt>
                <c:pt idx="36759">
                  <c:v>033XX E 126TH ST</c:v>
                </c:pt>
                <c:pt idx="36760">
                  <c:v>033XX E 133RD ST</c:v>
                </c:pt>
                <c:pt idx="36761">
                  <c:v>033XX E 135TH ST</c:v>
                </c:pt>
                <c:pt idx="36762">
                  <c:v>033XX N BELL AVE</c:v>
                </c:pt>
                <c:pt idx="36763">
                  <c:v>033XX N BROADWAY</c:v>
                </c:pt>
                <c:pt idx="36764">
                  <c:v>033XX N MEADE AV</c:v>
                </c:pt>
                <c:pt idx="36765">
                  <c:v>033XX N ODELL AV</c:v>
                </c:pt>
                <c:pt idx="36766">
                  <c:v>033XX N OKETO AV</c:v>
                </c:pt>
                <c:pt idx="36767">
                  <c:v>033XX N PAGE AVE</c:v>
                </c:pt>
                <c:pt idx="36768">
                  <c:v>033XX S DAMEN AV</c:v>
                </c:pt>
                <c:pt idx="36769">
                  <c:v>033XX S ELLIS AV</c:v>
                </c:pt>
                <c:pt idx="36770">
                  <c:v>033XX S HOYNE AV</c:v>
                </c:pt>
                <c:pt idx="36771">
                  <c:v>033XX S STATE ST</c:v>
                </c:pt>
                <c:pt idx="36772">
                  <c:v>033XX S UNION AV</c:v>
                </c:pt>
                <c:pt idx="36773">
                  <c:v>033XX S WELLS ST</c:v>
                </c:pt>
                <c:pt idx="36774">
                  <c:v>033XX W 106TH ST</c:v>
                </c:pt>
                <c:pt idx="36775">
                  <c:v>033XX W 108TH ST</c:v>
                </c:pt>
                <c:pt idx="36776">
                  <c:v>033XX W 111TH ST</c:v>
                </c:pt>
                <c:pt idx="36777">
                  <c:v>033XX W 112TH PL</c:v>
                </c:pt>
                <c:pt idx="36778">
                  <c:v>033XX W 115TH ST</c:v>
                </c:pt>
                <c:pt idx="36779">
                  <c:v>033XX W BEACH AV</c:v>
                </c:pt>
                <c:pt idx="36780">
                  <c:v>033XX W FIFTH AV</c:v>
                </c:pt>
                <c:pt idx="36781">
                  <c:v>033XX W NORTH AV</c:v>
                </c:pt>
                <c:pt idx="36782">
                  <c:v>033XX W OGDEN AV</c:v>
                </c:pt>
                <c:pt idx="36783">
                  <c:v>033XX W OGDEN SD</c:v>
                </c:pt>
                <c:pt idx="36784">
                  <c:v>034XX E 103RD ST</c:v>
                </c:pt>
                <c:pt idx="36785">
                  <c:v>034XX E 105TH ST</c:v>
                </c:pt>
                <c:pt idx="36786">
                  <c:v>034XX E 107TH ST</c:v>
                </c:pt>
                <c:pt idx="36787">
                  <c:v>034XX E 109TH ST</c:v>
                </c:pt>
                <c:pt idx="36788">
                  <c:v>034XX E 110TH ST</c:v>
                </c:pt>
                <c:pt idx="36789">
                  <c:v>034XX E 112TH ST</c:v>
                </c:pt>
                <c:pt idx="36790">
                  <c:v>034XX E 114TH ST</c:v>
                </c:pt>
                <c:pt idx="36791">
                  <c:v>034XX E 116TH ST</c:v>
                </c:pt>
                <c:pt idx="36792">
                  <c:v>034XX E 118TH ST</c:v>
                </c:pt>
                <c:pt idx="36793">
                  <c:v>034XX E 130TH ST</c:v>
                </c:pt>
                <c:pt idx="36794">
                  <c:v>034XX E 131ST ST</c:v>
                </c:pt>
                <c:pt idx="36795">
                  <c:v>034XX E 134TH ST</c:v>
                </c:pt>
                <c:pt idx="36796">
                  <c:v>034XX E 136TH ST</c:v>
                </c:pt>
                <c:pt idx="36797">
                  <c:v>034XX N AVERS AV</c:v>
                </c:pt>
                <c:pt idx="36798">
                  <c:v>034XX N CLARK ST</c:v>
                </c:pt>
                <c:pt idx="36799">
                  <c:v>034XX N DAMEN AV</c:v>
                </c:pt>
                <c:pt idx="36800">
                  <c:v>034XX N HOYNE AV</c:v>
                </c:pt>
                <c:pt idx="36801">
                  <c:v>034XX N KNOX AVE</c:v>
                </c:pt>
                <c:pt idx="36802">
                  <c:v>034XX N LONG AVE</c:v>
                </c:pt>
                <c:pt idx="36803">
                  <c:v>034XX N MAJOR AV</c:v>
                </c:pt>
                <c:pt idx="36804">
                  <c:v>034XX N NAGLE AV</c:v>
                </c:pt>
                <c:pt idx="36805">
                  <c:v>034XX N NEVA AVE</c:v>
                </c:pt>
                <c:pt idx="36806">
                  <c:v>034XX N OPAL AVE</c:v>
                </c:pt>
                <c:pt idx="36807">
                  <c:v>034XX N OSAGE AV</c:v>
                </c:pt>
                <c:pt idx="36808">
                  <c:v>034XX N OZARK AV</c:v>
                </c:pt>
                <c:pt idx="36809">
                  <c:v>034XX N PARIS AV</c:v>
                </c:pt>
                <c:pt idx="36810">
                  <c:v>034XX N TRIPP AV</c:v>
                </c:pt>
                <c:pt idx="36811">
                  <c:v>034XX S BELL AVE</c:v>
                </c:pt>
                <c:pt idx="36812">
                  <c:v>034XX S GILES AV</c:v>
                </c:pt>
                <c:pt idx="36813">
                  <c:v>034XX S LOWE AVE</c:v>
                </c:pt>
                <c:pt idx="36814">
                  <c:v>034XX W 103RD ST</c:v>
                </c:pt>
                <c:pt idx="36815">
                  <c:v>034XX W 105TH ST</c:v>
                </c:pt>
                <c:pt idx="36816">
                  <c:v>034XX W 107TH ST</c:v>
                </c:pt>
                <c:pt idx="36817">
                  <c:v>034XX W 109TH ST</c:v>
                </c:pt>
                <c:pt idx="36818">
                  <c:v>034XX W 110TH ST</c:v>
                </c:pt>
                <c:pt idx="36819">
                  <c:v>034XX W 114TH ST</c:v>
                </c:pt>
                <c:pt idx="36820">
                  <c:v>034XX W 115TH PL</c:v>
                </c:pt>
                <c:pt idx="36821">
                  <c:v>034XX W 116TH ST</c:v>
                </c:pt>
                <c:pt idx="36822">
                  <c:v>034XX W ADAMS ST</c:v>
                </c:pt>
                <c:pt idx="36823">
                  <c:v>034XX W BARRY AV</c:v>
                </c:pt>
                <c:pt idx="36824">
                  <c:v>034XX W BYRON ST</c:v>
                </c:pt>
                <c:pt idx="36825">
                  <c:v>034XX W DEVON AV</c:v>
                </c:pt>
                <c:pt idx="36826">
                  <c:v>034XX W GRACE ST</c:v>
                </c:pt>
                <c:pt idx="36827">
                  <c:v>034XX W GRAND AV</c:v>
                </c:pt>
                <c:pt idx="36828">
                  <c:v>034XX W HURON ST</c:v>
                </c:pt>
                <c:pt idx="36829">
                  <c:v>035XX E 100TH ST</c:v>
                </c:pt>
                <c:pt idx="36830">
                  <c:v>035XX E 101ST ST</c:v>
                </c:pt>
                <c:pt idx="36831">
                  <c:v>035XX E 102ND ST</c:v>
                </c:pt>
                <c:pt idx="36832">
                  <c:v>035XX E 104TH ST</c:v>
                </c:pt>
                <c:pt idx="36833">
                  <c:v>035XX E 106TH ST</c:v>
                </c:pt>
                <c:pt idx="36834">
                  <c:v>035XX E 108TH ST</c:v>
                </c:pt>
                <c:pt idx="36835">
                  <c:v>035XX E 111TH ST</c:v>
                </c:pt>
                <c:pt idx="36836">
                  <c:v>035XX E 113TH ST</c:v>
                </c:pt>
                <c:pt idx="36837">
                  <c:v>035XX E 133RD ST</c:v>
                </c:pt>
                <c:pt idx="36838">
                  <c:v>035XX E 135TH ST</c:v>
                </c:pt>
                <c:pt idx="36839">
                  <c:v>035XX N BELL AVE</c:v>
                </c:pt>
                <c:pt idx="36840">
                  <c:v>035XX N BROADWAY</c:v>
                </c:pt>
                <c:pt idx="36841">
                  <c:v>035XX N MEADE AV</c:v>
                </c:pt>
                <c:pt idx="36842">
                  <c:v>035XX N ODELL AV</c:v>
                </c:pt>
                <c:pt idx="36843">
                  <c:v>035XX N OKETO AV</c:v>
                </c:pt>
                <c:pt idx="36844">
                  <c:v>035XX S DAMEN AV</c:v>
                </c:pt>
                <c:pt idx="36845">
                  <c:v>035XX S HOYNE AV</c:v>
                </c:pt>
                <c:pt idx="36846">
                  <c:v>035XX S STATE ST</c:v>
                </c:pt>
                <c:pt idx="36847">
                  <c:v>035XX S UNION AV</c:v>
                </c:pt>
                <c:pt idx="36848">
                  <c:v>035XX W 105TH PL</c:v>
                </c:pt>
                <c:pt idx="36849">
                  <c:v>035XX W 108TH ST</c:v>
                </c:pt>
                <c:pt idx="36850">
                  <c:v>035XX W 111TH ST</c:v>
                </c:pt>
                <c:pt idx="36851">
                  <c:v>035XX W 112TH PL</c:v>
                </c:pt>
                <c:pt idx="36852">
                  <c:v>035XX W 115TH ST</c:v>
                </c:pt>
                <c:pt idx="36853">
                  <c:v>035XX W 116TH PL</c:v>
                </c:pt>
                <c:pt idx="36854">
                  <c:v>035XX W 117TH ST</c:v>
                </c:pt>
                <c:pt idx="36855">
                  <c:v>035XX W BEACH AV</c:v>
                </c:pt>
                <c:pt idx="36856">
                  <c:v>035XX W FIFTH AV</c:v>
                </c:pt>
                <c:pt idx="36857">
                  <c:v>035XX W NORTH AV</c:v>
                </c:pt>
                <c:pt idx="36858">
                  <c:v>035XX W OGDEN AV</c:v>
                </c:pt>
                <c:pt idx="36859">
                  <c:v>035XX W OGDEN SD</c:v>
                </c:pt>
                <c:pt idx="36860">
                  <c:v>036XX E 103RD ST</c:v>
                </c:pt>
                <c:pt idx="36861">
                  <c:v>036XX E 105TH ST</c:v>
                </c:pt>
                <c:pt idx="36862">
                  <c:v>036XX E 107TH ST</c:v>
                </c:pt>
                <c:pt idx="36863">
                  <c:v>036XX E 109TH ST</c:v>
                </c:pt>
                <c:pt idx="36864">
                  <c:v>036XX E 110TH ST</c:v>
                </c:pt>
                <c:pt idx="36865">
                  <c:v>036XX E 112TH ST</c:v>
                </c:pt>
                <c:pt idx="36866">
                  <c:v>036XX E 114TH ST</c:v>
                </c:pt>
                <c:pt idx="36867">
                  <c:v>036XX E 116TH ST</c:v>
                </c:pt>
                <c:pt idx="36868">
                  <c:v>036XX E 118TH ST</c:v>
                </c:pt>
                <c:pt idx="36869">
                  <c:v>036XX E 134TH ST</c:v>
                </c:pt>
                <c:pt idx="36870">
                  <c:v>036XX E 136TH ST</c:v>
                </c:pt>
                <c:pt idx="36871">
                  <c:v>036XX N AVERS AV</c:v>
                </c:pt>
                <c:pt idx="36872">
                  <c:v>036XX N CLARK ST</c:v>
                </c:pt>
                <c:pt idx="36873">
                  <c:v>036XX N DAMEN AV</c:v>
                </c:pt>
                <c:pt idx="36874">
                  <c:v>036XX N DRAKE AV</c:v>
                </c:pt>
                <c:pt idx="36875">
                  <c:v>036XX N HOYNE AV</c:v>
                </c:pt>
                <c:pt idx="36876">
                  <c:v>036XX N LAMON AV</c:v>
                </c:pt>
                <c:pt idx="36877">
                  <c:v>036XX N LONG AVE</c:v>
                </c:pt>
                <c:pt idx="36878">
                  <c:v>036XX N LOTUS AV</c:v>
                </c:pt>
                <c:pt idx="36879">
                  <c:v>036XX N LUNA AVE</c:v>
                </c:pt>
                <c:pt idx="36880">
                  <c:v>036XX N NEVA AVE</c:v>
                </c:pt>
                <c:pt idx="36881">
                  <c:v>036XX N NORA AVE</c:v>
                </c:pt>
                <c:pt idx="36882">
                  <c:v>036XX N PARIS AV</c:v>
                </c:pt>
                <c:pt idx="36883">
                  <c:v>036XX N TRIPP AV</c:v>
                </c:pt>
                <c:pt idx="36884">
                  <c:v>036XX S GILES AV</c:v>
                </c:pt>
                <c:pt idx="36885">
                  <c:v>036XX S LOWE AVE</c:v>
                </c:pt>
                <c:pt idx="36886">
                  <c:v>036XX W 103RD ST</c:v>
                </c:pt>
                <c:pt idx="36887">
                  <c:v>036XX W 105TH ST</c:v>
                </c:pt>
                <c:pt idx="36888">
                  <c:v>036XX W 107TH ST</c:v>
                </c:pt>
                <c:pt idx="36889">
                  <c:v>036XX W 108TH PL</c:v>
                </c:pt>
                <c:pt idx="36890">
                  <c:v>036XX W 109TH ST</c:v>
                </c:pt>
                <c:pt idx="36891">
                  <c:v>036XX W 110TH ST</c:v>
                </c:pt>
                <c:pt idx="36892">
                  <c:v>036XX W 113TH PL</c:v>
                </c:pt>
                <c:pt idx="36893">
                  <c:v>036XX W 115TH PL</c:v>
                </c:pt>
                <c:pt idx="36894">
                  <c:v>036XX W 116TH ST</c:v>
                </c:pt>
                <c:pt idx="36895">
                  <c:v>036XX W BARRY AV</c:v>
                </c:pt>
                <c:pt idx="36896">
                  <c:v>036XX W BYRON ST</c:v>
                </c:pt>
                <c:pt idx="36897">
                  <c:v>036XX W DEVON AV</c:v>
                </c:pt>
                <c:pt idx="36898">
                  <c:v>036XX W GRACE ST</c:v>
                </c:pt>
                <c:pt idx="36899">
                  <c:v>036XX W GRAND AV</c:v>
                </c:pt>
                <c:pt idx="36900">
                  <c:v>036XX W HURON ST</c:v>
                </c:pt>
                <c:pt idx="36901">
                  <c:v>037XX E 100TH ST</c:v>
                </c:pt>
                <c:pt idx="36902">
                  <c:v>037XX E 102ND ST</c:v>
                </c:pt>
                <c:pt idx="36903">
                  <c:v>037XX E 104TH ST</c:v>
                </c:pt>
                <c:pt idx="36904">
                  <c:v>037XX E 106TH ST</c:v>
                </c:pt>
                <c:pt idx="36905">
                  <c:v>037XX E 108TH ST</c:v>
                </c:pt>
                <c:pt idx="36906">
                  <c:v>037XX E 111TH ST</c:v>
                </c:pt>
                <c:pt idx="36907">
                  <c:v>037XX E 113TH ST</c:v>
                </c:pt>
                <c:pt idx="36908">
                  <c:v>037XX E 133RD ST</c:v>
                </c:pt>
                <c:pt idx="36909">
                  <c:v>037XX N BELL AVE</c:v>
                </c:pt>
                <c:pt idx="36910">
                  <c:v>037XX N BROADWAY</c:v>
                </c:pt>
                <c:pt idx="36911">
                  <c:v>037XX N Bell Ave</c:v>
                </c:pt>
                <c:pt idx="36912">
                  <c:v>037XX N ODELL AV</c:v>
                </c:pt>
                <c:pt idx="36913">
                  <c:v>037XX N OKETO AV</c:v>
                </c:pt>
                <c:pt idx="36914">
                  <c:v>037XX N PAGE AVE</c:v>
                </c:pt>
                <c:pt idx="36915">
                  <c:v>037XX N SAYRE AV</c:v>
                </c:pt>
                <c:pt idx="36916">
                  <c:v>037XX N WAYNE AV</c:v>
                </c:pt>
                <c:pt idx="36917">
                  <c:v>037XX S DAMEN AV</c:v>
                </c:pt>
                <c:pt idx="36918">
                  <c:v>037XX S ELLIS AV</c:v>
                </c:pt>
                <c:pt idx="36919">
                  <c:v>037XX S HOMAN AV</c:v>
                </c:pt>
                <c:pt idx="36920">
                  <c:v>037XX S STATE ST</c:v>
                </c:pt>
                <c:pt idx="36921">
                  <c:v>037XX S UNION AV</c:v>
                </c:pt>
                <c:pt idx="36922">
                  <c:v>037XX S WELLS ST</c:v>
                </c:pt>
                <c:pt idx="36923">
                  <c:v>037XX W 104TH ST</c:v>
                </c:pt>
                <c:pt idx="36924">
                  <c:v>037XX W 108TH ST</c:v>
                </c:pt>
                <c:pt idx="36925">
                  <c:v>037XX W 111TH ST</c:v>
                </c:pt>
                <c:pt idx="36926">
                  <c:v>037XX W 112TH PL</c:v>
                </c:pt>
                <c:pt idx="36927">
                  <c:v>037XX W 113TH ST</c:v>
                </c:pt>
                <c:pt idx="36928">
                  <c:v>037XX W 114TH PL</c:v>
                </c:pt>
                <c:pt idx="36929">
                  <c:v>037XX W 115TH ST</c:v>
                </c:pt>
                <c:pt idx="36930">
                  <c:v>037XX W FIFTH AV</c:v>
                </c:pt>
                <c:pt idx="36931">
                  <c:v>037XX W NORTH AV</c:v>
                </c:pt>
                <c:pt idx="36932">
                  <c:v>037XX W OGDEN AV</c:v>
                </c:pt>
                <c:pt idx="36933">
                  <c:v>038XX E 103RD ST</c:v>
                </c:pt>
                <c:pt idx="36934">
                  <c:v>038XX E 105TH ST</c:v>
                </c:pt>
                <c:pt idx="36935">
                  <c:v>038XX E 107TH ST</c:v>
                </c:pt>
                <c:pt idx="36936">
                  <c:v>038XX E 110TH ST</c:v>
                </c:pt>
                <c:pt idx="36937">
                  <c:v>038XX E 112TH ST</c:v>
                </c:pt>
                <c:pt idx="36938">
                  <c:v>038XX E 114TH ST</c:v>
                </c:pt>
                <c:pt idx="36939">
                  <c:v>038XX E 134TH ST</c:v>
                </c:pt>
                <c:pt idx="36940">
                  <c:v>038XX N AVERS AV</c:v>
                </c:pt>
                <c:pt idx="36941">
                  <c:v>038XX N CLARK ST</c:v>
                </c:pt>
                <c:pt idx="36942">
                  <c:v>038XX N DAMEN AV</c:v>
                </c:pt>
                <c:pt idx="36943">
                  <c:v>038XX N DRAKE AV</c:v>
                </c:pt>
                <c:pt idx="36944">
                  <c:v>038XX N HOYNE AV</c:v>
                </c:pt>
                <c:pt idx="36945">
                  <c:v>038XX N LAMON AV</c:v>
                </c:pt>
                <c:pt idx="36946">
                  <c:v>038XX N LONG AVE</c:v>
                </c:pt>
                <c:pt idx="36947">
                  <c:v>038XX N MAJOR AV</c:v>
                </c:pt>
                <c:pt idx="36948">
                  <c:v>038XX N NEVA AVE</c:v>
                </c:pt>
                <c:pt idx="36949">
                  <c:v>038XX N NORA AVE</c:v>
                </c:pt>
                <c:pt idx="36950">
                  <c:v>038XX N PARIS AV</c:v>
                </c:pt>
                <c:pt idx="36951">
                  <c:v>038XX N TRIPP AV</c:v>
                </c:pt>
                <c:pt idx="36952">
                  <c:v>038XX S GILES AV</c:v>
                </c:pt>
                <c:pt idx="36953">
                  <c:v>038XX S LOWE AVE</c:v>
                </c:pt>
                <c:pt idx="36954">
                  <c:v>038XX W 103RD ST</c:v>
                </c:pt>
                <c:pt idx="36955">
                  <c:v>038XX W 105TH ST</c:v>
                </c:pt>
                <c:pt idx="36956">
                  <c:v>038XX W 107TH ST</c:v>
                </c:pt>
                <c:pt idx="36957">
                  <c:v>038XX W 108TH PL</c:v>
                </c:pt>
                <c:pt idx="36958">
                  <c:v>038XX W 109TH ST</c:v>
                </c:pt>
                <c:pt idx="36959">
                  <c:v>038XX W 110TH ST</c:v>
                </c:pt>
                <c:pt idx="36960">
                  <c:v>038XX W ADAMS ST</c:v>
                </c:pt>
                <c:pt idx="36961">
                  <c:v>038XX W BYRON ST</c:v>
                </c:pt>
                <c:pt idx="36962">
                  <c:v>038XX W DEVON AV</c:v>
                </c:pt>
                <c:pt idx="36963">
                  <c:v>038XX W GRACE ST</c:v>
                </c:pt>
                <c:pt idx="36964">
                  <c:v>038XX W GRAND AV</c:v>
                </c:pt>
                <c:pt idx="36965">
                  <c:v>038XX W HURON ST</c:v>
                </c:pt>
                <c:pt idx="36966">
                  <c:v>038XX W POLK ST.</c:v>
                </c:pt>
                <c:pt idx="36967">
                  <c:v>039XX E 104TH ST</c:v>
                </c:pt>
                <c:pt idx="36968">
                  <c:v>039XX E 106TH ST</c:v>
                </c:pt>
                <c:pt idx="36969">
                  <c:v>039XX E 108TH ST</c:v>
                </c:pt>
                <c:pt idx="36970">
                  <c:v>039XX E 111TH ST</c:v>
                </c:pt>
                <c:pt idx="36971">
                  <c:v>039XX E 133RD ST</c:v>
                </c:pt>
                <c:pt idx="36972">
                  <c:v>039XX N BELL AVE</c:v>
                </c:pt>
                <c:pt idx="36973">
                  <c:v>039XX N BROADWAY</c:v>
                </c:pt>
                <c:pt idx="36974">
                  <c:v>039XX N MEADE AV</c:v>
                </c:pt>
                <c:pt idx="36975">
                  <c:v>039XX N ODELL AV</c:v>
                </c:pt>
                <c:pt idx="36976">
                  <c:v>039XX N OKETO AV</c:v>
                </c:pt>
                <c:pt idx="36977">
                  <c:v>039XX N PAGE AVE</c:v>
                </c:pt>
                <c:pt idx="36978">
                  <c:v>039XX N SAYRE AV</c:v>
                </c:pt>
                <c:pt idx="36979">
                  <c:v>039XX N WAYNE AV</c:v>
                </c:pt>
                <c:pt idx="36980">
                  <c:v>039XX S CANAL ST</c:v>
                </c:pt>
                <c:pt idx="36981">
                  <c:v>039XX S ELLIS AV</c:v>
                </c:pt>
                <c:pt idx="36982">
                  <c:v>039XX S STATE ST</c:v>
                </c:pt>
                <c:pt idx="36983">
                  <c:v>039XX S UNION AV</c:v>
                </c:pt>
                <c:pt idx="36984">
                  <c:v>039XX S WELLS ST</c:v>
                </c:pt>
                <c:pt idx="36985">
                  <c:v>039XX W 101ST ST</c:v>
                </c:pt>
                <c:pt idx="36986">
                  <c:v>039XX W 102ND ST</c:v>
                </c:pt>
                <c:pt idx="36987">
                  <c:v>039XX W 104TH ST</c:v>
                </c:pt>
                <c:pt idx="36988">
                  <c:v>039XX W 106TH ST</c:v>
                </c:pt>
                <c:pt idx="36989">
                  <c:v>039XX W 107TH PL</c:v>
                </c:pt>
                <c:pt idx="36990">
                  <c:v>039XX W 111TH ST</c:v>
                </c:pt>
                <c:pt idx="36991">
                  <c:v>039XX W 115TH ST</c:v>
                </c:pt>
                <c:pt idx="36992">
                  <c:v>039XX W DAKIN ST</c:v>
                </c:pt>
                <c:pt idx="36993">
                  <c:v>039XX W FIFTH AV</c:v>
                </c:pt>
                <c:pt idx="36994">
                  <c:v>039XX W NORTH AV</c:v>
                </c:pt>
                <c:pt idx="36995">
                  <c:v>039XX W OGDEN AV</c:v>
                </c:pt>
                <c:pt idx="36996">
                  <c:v>040XX E 106TH ST</c:v>
                </c:pt>
                <c:pt idx="36997">
                  <c:v>040XX E 108TH ST</c:v>
                </c:pt>
                <c:pt idx="36998">
                  <c:v>040XX E 111TH ST</c:v>
                </c:pt>
                <c:pt idx="36999">
                  <c:v>040XX E 133RD ST</c:v>
                </c:pt>
                <c:pt idx="37000">
                  <c:v>040XX N BELL AVE</c:v>
                </c:pt>
                <c:pt idx="37001">
                  <c:v>040XX N BROADWAY</c:v>
                </c:pt>
                <c:pt idx="37002">
                  <c:v>040XX N MANGO AV</c:v>
                </c:pt>
                <c:pt idx="37003">
                  <c:v>040XX N MASON AV</c:v>
                </c:pt>
                <c:pt idx="37004">
                  <c:v>040XX N MEADE AV</c:v>
                </c:pt>
                <c:pt idx="37005">
                  <c:v>040XX N MOODY AV</c:v>
                </c:pt>
                <c:pt idx="37006">
                  <c:v>040XX S ELLIS AV</c:v>
                </c:pt>
                <c:pt idx="37007">
                  <c:v>040XX S STATE ST</c:v>
                </c:pt>
                <c:pt idx="37008">
                  <c:v>040XX S UNION AV</c:v>
                </c:pt>
                <c:pt idx="37009">
                  <c:v>040XX S WELLS ST</c:v>
                </c:pt>
                <c:pt idx="37010">
                  <c:v>040XX W 111TH ST</c:v>
                </c:pt>
                <c:pt idx="37011">
                  <c:v>040XX W 115TH ST</c:v>
                </c:pt>
                <c:pt idx="37012">
                  <c:v>040XX W FIFTH AV</c:v>
                </c:pt>
                <c:pt idx="37013">
                  <c:v>040XX W NORTH AV</c:v>
                </c:pt>
                <c:pt idx="37014">
                  <c:v>040XX W OGDEN AV</c:v>
                </c:pt>
                <c:pt idx="37015">
                  <c:v>041XX N AVERS AV</c:v>
                </c:pt>
                <c:pt idx="37016">
                  <c:v>041XX N CLARK ST</c:v>
                </c:pt>
                <c:pt idx="37017">
                  <c:v>041XX N DAMEN AV</c:v>
                </c:pt>
                <c:pt idx="37018">
                  <c:v>041XX N DRAKE AV</c:v>
                </c:pt>
                <c:pt idx="37019">
                  <c:v>041XX N KNOX AVE</c:v>
                </c:pt>
                <c:pt idx="37020">
                  <c:v>041XX N LONG AVE</c:v>
                </c:pt>
                <c:pt idx="37021">
                  <c:v>041XX N MAJOR AV</c:v>
                </c:pt>
                <c:pt idx="37022">
                  <c:v>041XX N TRIPP AV</c:v>
                </c:pt>
                <c:pt idx="37023">
                  <c:v>041XX S LOWE AVE</c:v>
                </c:pt>
                <c:pt idx="37024">
                  <c:v>041XX W ADAMS ST</c:v>
                </c:pt>
                <c:pt idx="37025">
                  <c:v>041XX W BARRY AV</c:v>
                </c:pt>
                <c:pt idx="37026">
                  <c:v>041XX W BYRON ST</c:v>
                </c:pt>
                <c:pt idx="37027">
                  <c:v>041XX W DEVON AV</c:v>
                </c:pt>
                <c:pt idx="37028">
                  <c:v>041XX W GRACE ST</c:v>
                </c:pt>
                <c:pt idx="37029">
                  <c:v>041XX W GRAND AV</c:v>
                </c:pt>
                <c:pt idx="37030">
                  <c:v>042XX N BELL AVE</c:v>
                </c:pt>
                <c:pt idx="37031">
                  <c:v>042XX N BROADWAY</c:v>
                </c:pt>
                <c:pt idx="37032">
                  <c:v>042XX N Broadway</c:v>
                </c:pt>
                <c:pt idx="37033">
                  <c:v>042XX N HAZEL ST</c:v>
                </c:pt>
                <c:pt idx="37034">
                  <c:v>042XX N MASON AV</c:v>
                </c:pt>
                <c:pt idx="37035">
                  <c:v>042XX N MEADE AV</c:v>
                </c:pt>
                <c:pt idx="37036">
                  <c:v>042XX N MOODY AV</c:v>
                </c:pt>
                <c:pt idx="37037">
                  <c:v>042XX N broadway</c:v>
                </c:pt>
                <c:pt idx="37038">
                  <c:v>042XX S ELLIS AV</c:v>
                </c:pt>
                <c:pt idx="37039">
                  <c:v>042XX S KNOX AVE</c:v>
                </c:pt>
                <c:pt idx="37040">
                  <c:v>042XX S STATE ST</c:v>
                </c:pt>
                <c:pt idx="37041">
                  <c:v>042XX S UNION AV</c:v>
                </c:pt>
                <c:pt idx="37042">
                  <c:v>042XX S WELLS ST</c:v>
                </c:pt>
                <c:pt idx="37043">
                  <c:v>042XX W 115TH ST</c:v>
                </c:pt>
                <c:pt idx="37044">
                  <c:v>042XX W FIFTH AV</c:v>
                </c:pt>
                <c:pt idx="37045">
                  <c:v>042XX W NORTH AV</c:v>
                </c:pt>
                <c:pt idx="37046">
                  <c:v>042XX W OGDEN AV</c:v>
                </c:pt>
                <c:pt idx="37047">
                  <c:v>043XX N AVERS AV</c:v>
                </c:pt>
                <c:pt idx="37048">
                  <c:v>043XX N CLARK ST</c:v>
                </c:pt>
                <c:pt idx="37049">
                  <c:v>043XX N DAMEN AV</c:v>
                </c:pt>
                <c:pt idx="37050">
                  <c:v>043XX N DRAKE AV</c:v>
                </c:pt>
                <c:pt idx="37051">
                  <c:v>043XX N HOYNE AV</c:v>
                </c:pt>
                <c:pt idx="37052">
                  <c:v>043XX N KNOX AVE</c:v>
                </c:pt>
                <c:pt idx="37053">
                  <c:v>043XX N LAMON AV</c:v>
                </c:pt>
                <c:pt idx="37054">
                  <c:v>043XX N LONG AVE</c:v>
                </c:pt>
                <c:pt idx="37055">
                  <c:v>043XX N MAJOR AV</c:v>
                </c:pt>
                <c:pt idx="37056">
                  <c:v>043XX N TRIPP AV</c:v>
                </c:pt>
                <c:pt idx="37057">
                  <c:v>043XX W ADAMS ST</c:v>
                </c:pt>
                <c:pt idx="37058">
                  <c:v>043XX W BARRY AV</c:v>
                </c:pt>
                <c:pt idx="37059">
                  <c:v>043XX W BYRON ST</c:v>
                </c:pt>
                <c:pt idx="37060">
                  <c:v>043XX W DEVON AV</c:v>
                </c:pt>
                <c:pt idx="37061">
                  <c:v>043XX W GRACE ST</c:v>
                </c:pt>
                <c:pt idx="37062">
                  <c:v>043XX W GRAND AV</c:v>
                </c:pt>
                <c:pt idx="37063">
                  <c:v>044XX N BROADWAY</c:v>
                </c:pt>
                <c:pt idx="37064">
                  <c:v>044XX N DOVER ST</c:v>
                </c:pt>
                <c:pt idx="37065">
                  <c:v>044XX N HAZEL ST</c:v>
                </c:pt>
                <c:pt idx="37066">
                  <c:v>044XX N MANGO AV</c:v>
                </c:pt>
                <c:pt idx="37067">
                  <c:v>044XX N MASON AV</c:v>
                </c:pt>
                <c:pt idx="37068">
                  <c:v>044XX N MEADE AV</c:v>
                </c:pt>
                <c:pt idx="37069">
                  <c:v>044XX N MOODY AV</c:v>
                </c:pt>
                <c:pt idx="37070">
                  <c:v>044XX S DAMEN AV</c:v>
                </c:pt>
                <c:pt idx="37071">
                  <c:v>044XX S DRAKE AV</c:v>
                </c:pt>
                <c:pt idx="37072">
                  <c:v>044XX S ELLIS AV</c:v>
                </c:pt>
                <c:pt idx="37073">
                  <c:v>044XX S EVANS AV</c:v>
                </c:pt>
                <c:pt idx="37074">
                  <c:v>044XX S HOMAN AV</c:v>
                </c:pt>
                <c:pt idx="37075">
                  <c:v>044XX S KNOX AVE</c:v>
                </c:pt>
                <c:pt idx="37076">
                  <c:v>044XX S LAMON AV</c:v>
                </c:pt>
                <c:pt idx="37077">
                  <c:v>044XX S STATE ST</c:v>
                </c:pt>
                <c:pt idx="37078">
                  <c:v>044XX S TRIPP AV</c:v>
                </c:pt>
                <c:pt idx="37079">
                  <c:v>044XX S UNION AV</c:v>
                </c:pt>
                <c:pt idx="37080">
                  <c:v>044XX S WELLS ST</c:v>
                </c:pt>
                <c:pt idx="37081">
                  <c:v>044XX W 111TH ST</c:v>
                </c:pt>
                <c:pt idx="37082">
                  <c:v>044XX W 115TH ST</c:v>
                </c:pt>
                <c:pt idx="37083">
                  <c:v>044XX W DAKIN ST</c:v>
                </c:pt>
                <c:pt idx="37084">
                  <c:v>044XX W FIFTH AV</c:v>
                </c:pt>
                <c:pt idx="37085">
                  <c:v>044XX W NORTH AV</c:v>
                </c:pt>
                <c:pt idx="37086">
                  <c:v>044XX W OGDEN AV</c:v>
                </c:pt>
                <c:pt idx="37087">
                  <c:v>044XX W THOME AV</c:v>
                </c:pt>
                <c:pt idx="37088">
                  <c:v>045XX N AVERS AV</c:v>
                </c:pt>
                <c:pt idx="37089">
                  <c:v>045XX N CLARK ST</c:v>
                </c:pt>
                <c:pt idx="37090">
                  <c:v>045XX N DAMEN AV</c:v>
                </c:pt>
                <c:pt idx="37091">
                  <c:v>045XX N DRAKE AV</c:v>
                </c:pt>
                <c:pt idx="37092">
                  <c:v>045XX N KNOX AVE</c:v>
                </c:pt>
                <c:pt idx="37093">
                  <c:v>045XX N LONG AVE</c:v>
                </c:pt>
                <c:pt idx="37094">
                  <c:v>045XX N MANOR AV</c:v>
                </c:pt>
                <c:pt idx="37095">
                  <c:v>045XX N TRIPP AV</c:v>
                </c:pt>
                <c:pt idx="37096">
                  <c:v>045XX S LOWE AVE</c:v>
                </c:pt>
                <c:pt idx="37097">
                  <c:v>045XX W ADAMS ST</c:v>
                </c:pt>
                <c:pt idx="37098">
                  <c:v>045XX W BARRY AV</c:v>
                </c:pt>
                <c:pt idx="37099">
                  <c:v>045XX W BYRON ST</c:v>
                </c:pt>
                <c:pt idx="37100">
                  <c:v>045XX W GRAND AV</c:v>
                </c:pt>
                <c:pt idx="37101">
                  <c:v>045XX W HURON ST</c:v>
                </c:pt>
                <c:pt idx="37102">
                  <c:v>046XX N BROADWAY</c:v>
                </c:pt>
                <c:pt idx="37103">
                  <c:v>046XX N DOVER ST</c:v>
                </c:pt>
                <c:pt idx="37104">
                  <c:v>046XX N HAZEL ST</c:v>
                </c:pt>
                <c:pt idx="37105">
                  <c:v>046XX N KELSO AV</c:v>
                </c:pt>
                <c:pt idx="37106">
                  <c:v>046XX N KIONA AV</c:v>
                </c:pt>
                <c:pt idx="37107">
                  <c:v>046XX N MARIA CT</c:v>
                </c:pt>
                <c:pt idx="37108">
                  <c:v>046XX S AVERS AV</c:v>
                </c:pt>
                <c:pt idx="37109">
                  <c:v>046XX S DAMEN AV</c:v>
                </c:pt>
                <c:pt idx="37110">
                  <c:v>046XX S DRAKE AV</c:v>
                </c:pt>
                <c:pt idx="37111">
                  <c:v>046XX S ELLIS AV</c:v>
                </c:pt>
                <c:pt idx="37112">
                  <c:v>046XX S EVANS AV</c:v>
                </c:pt>
                <c:pt idx="37113">
                  <c:v>046XX S HOMAN AV</c:v>
                </c:pt>
                <c:pt idx="37114">
                  <c:v>046XX S KNOX AVE</c:v>
                </c:pt>
                <c:pt idx="37115">
                  <c:v>046XX S KOLIN AV</c:v>
                </c:pt>
                <c:pt idx="37116">
                  <c:v>046XX S LAMON AV</c:v>
                </c:pt>
                <c:pt idx="37117">
                  <c:v>046XX S STATE ST</c:v>
                </c:pt>
                <c:pt idx="37118">
                  <c:v>046XX S TRIPP AV</c:v>
                </c:pt>
                <c:pt idx="37119">
                  <c:v>046XX S UNION AV</c:v>
                </c:pt>
                <c:pt idx="37120">
                  <c:v>046XX S WELLS ST</c:v>
                </c:pt>
                <c:pt idx="37121">
                  <c:v>046XX W 115TH ST</c:v>
                </c:pt>
                <c:pt idx="37122">
                  <c:v>046XX W FIFTH AV</c:v>
                </c:pt>
                <c:pt idx="37123">
                  <c:v>046XX W HOMER ST</c:v>
                </c:pt>
                <c:pt idx="37124">
                  <c:v>046XX W NORTH AV</c:v>
                </c:pt>
                <c:pt idx="37125">
                  <c:v>047XX N AVERS AV</c:v>
                </c:pt>
                <c:pt idx="37126">
                  <c:v>047XX N CLARK ST</c:v>
                </c:pt>
                <c:pt idx="37127">
                  <c:v>047XX N DAMEN AV</c:v>
                </c:pt>
                <c:pt idx="37128">
                  <c:v>047XX N DRAKE AV</c:v>
                </c:pt>
                <c:pt idx="37129">
                  <c:v>047XX N KNOX AVE</c:v>
                </c:pt>
                <c:pt idx="37130">
                  <c:v>047XX N LONG AVE</c:v>
                </c:pt>
                <c:pt idx="37131">
                  <c:v>047XX N LOTUS AV</c:v>
                </c:pt>
                <c:pt idx="37132">
                  <c:v>047XX N LUNA AVE</c:v>
                </c:pt>
                <c:pt idx="37133">
                  <c:v>047XX N MAJOR AV</c:v>
                </c:pt>
                <c:pt idx="37134">
                  <c:v>047XX N MANOR AV</c:v>
                </c:pt>
                <c:pt idx="37135">
                  <c:v>047XX N TRIPP AV</c:v>
                </c:pt>
                <c:pt idx="37136">
                  <c:v>047XX W ADAMS ST</c:v>
                </c:pt>
                <c:pt idx="37137">
                  <c:v>047XX W BARRY AV</c:v>
                </c:pt>
                <c:pt idx="37138">
                  <c:v>047XX W BYRON ST</c:v>
                </c:pt>
                <c:pt idx="37139">
                  <c:v>047XX W GRACE ST</c:v>
                </c:pt>
                <c:pt idx="37140">
                  <c:v>047XX W GRAND AV</c:v>
                </c:pt>
                <c:pt idx="37141">
                  <c:v>047XX W HURON ST</c:v>
                </c:pt>
                <c:pt idx="37142">
                  <c:v>047XX W RACE AVE</c:v>
                </c:pt>
                <c:pt idx="37143">
                  <c:v>048XX N BELL AVE</c:v>
                </c:pt>
                <c:pt idx="37144">
                  <c:v>048XX N BROADWAY</c:v>
                </c:pt>
                <c:pt idx="37145">
                  <c:v>048XX N LIPPS AV</c:v>
                </c:pt>
                <c:pt idx="37146">
                  <c:v>048XX N MASON AV</c:v>
                </c:pt>
                <c:pt idx="37147">
                  <c:v>048XX N MEADE AV</c:v>
                </c:pt>
                <c:pt idx="37148">
                  <c:v>048XX N MOODY AV</c:v>
                </c:pt>
                <c:pt idx="37149">
                  <c:v>048XX N SAYRE AV</c:v>
                </c:pt>
                <c:pt idx="37150">
                  <c:v>048XX S AVERS AV</c:v>
                </c:pt>
                <c:pt idx="37151">
                  <c:v>048XX S DAMEN AV</c:v>
                </c:pt>
                <c:pt idx="37152">
                  <c:v>048XX S ELLIS AV</c:v>
                </c:pt>
                <c:pt idx="37153">
                  <c:v>048XX S EVANS AV</c:v>
                </c:pt>
                <c:pt idx="37154">
                  <c:v>048XX S HOYNE AV</c:v>
                </c:pt>
                <c:pt idx="37155">
                  <c:v>048XX S KNOX AVE</c:v>
                </c:pt>
                <c:pt idx="37156">
                  <c:v>048XX S KOLIN AV</c:v>
                </c:pt>
                <c:pt idx="37157">
                  <c:v>048XX S LAMON AV</c:v>
                </c:pt>
                <c:pt idx="37158">
                  <c:v>048XX S STATE ST</c:v>
                </c:pt>
                <c:pt idx="37159">
                  <c:v>048XX S TRIPP AV</c:v>
                </c:pt>
                <c:pt idx="37160">
                  <c:v>048XX S UNION AV</c:v>
                </c:pt>
                <c:pt idx="37161">
                  <c:v>048XX S WELLS ST</c:v>
                </c:pt>
                <c:pt idx="37162">
                  <c:v>048XX W DAKIN ST</c:v>
                </c:pt>
                <c:pt idx="37163">
                  <c:v>048XX W HOMER ST</c:v>
                </c:pt>
                <c:pt idx="37164">
                  <c:v>048XX W NORTH AV</c:v>
                </c:pt>
                <c:pt idx="37165">
                  <c:v>049XX N AVERS AV</c:v>
                </c:pt>
                <c:pt idx="37166">
                  <c:v>049XX N CLARK ST</c:v>
                </c:pt>
                <c:pt idx="37167">
                  <c:v>049XX N DAMEN AV</c:v>
                </c:pt>
                <c:pt idx="37168">
                  <c:v>049XX N DRAKE AV</c:v>
                </c:pt>
                <c:pt idx="37169">
                  <c:v>049XX N HOYNE AV</c:v>
                </c:pt>
                <c:pt idx="37170">
                  <c:v>049XX N LAMON AV</c:v>
                </c:pt>
                <c:pt idx="37171">
                  <c:v>049XX N MAJOR AV</c:v>
                </c:pt>
                <c:pt idx="37172">
                  <c:v>049XX N NAGLE AV</c:v>
                </c:pt>
                <c:pt idx="37173">
                  <c:v>049XX N NEVA AVE</c:v>
                </c:pt>
                <c:pt idx="37174">
                  <c:v>049XX N TRIPP AV</c:v>
                </c:pt>
                <c:pt idx="37175">
                  <c:v>049XX W ADAMS ST</c:v>
                </c:pt>
                <c:pt idx="37176">
                  <c:v>049XX W BARRY AV</c:v>
                </c:pt>
                <c:pt idx="37177">
                  <c:v>049XX W BYRON ST</c:v>
                </c:pt>
                <c:pt idx="37178">
                  <c:v>049XX W GRACE ST</c:v>
                </c:pt>
                <c:pt idx="37179">
                  <c:v>049XX W GRAND AV</c:v>
                </c:pt>
                <c:pt idx="37180">
                  <c:v>049XX W HURON ST</c:v>
                </c:pt>
                <c:pt idx="37181">
                  <c:v>049XX W RACE AVE</c:v>
                </c:pt>
                <c:pt idx="37182">
                  <c:v>050XX N AVERS AV</c:v>
                </c:pt>
                <c:pt idx="37183">
                  <c:v>050XX N CLARK ST</c:v>
                </c:pt>
                <c:pt idx="37184">
                  <c:v>050XX N DAMEN AV</c:v>
                </c:pt>
                <c:pt idx="37185">
                  <c:v>050XX N DRAKE AV</c:v>
                </c:pt>
                <c:pt idx="37186">
                  <c:v>050XX N LAMON AV</c:v>
                </c:pt>
                <c:pt idx="37187">
                  <c:v>050XX N LONG AVE</c:v>
                </c:pt>
                <c:pt idx="37188">
                  <c:v>050XX N MAJOR AV</c:v>
                </c:pt>
                <c:pt idx="37189">
                  <c:v>050XX N NEVA AVE</c:v>
                </c:pt>
                <c:pt idx="37190">
                  <c:v>050XX N TRIPP AV</c:v>
                </c:pt>
                <c:pt idx="37191">
                  <c:v>050XX S PAYNE DR</c:v>
                </c:pt>
                <c:pt idx="37192">
                  <c:v>050XX W ADAMS ST</c:v>
                </c:pt>
                <c:pt idx="37193">
                  <c:v>050XX W BARRY AV</c:v>
                </c:pt>
                <c:pt idx="37194">
                  <c:v>050XX W BYRON ST</c:v>
                </c:pt>
                <c:pt idx="37195">
                  <c:v>050XX W GRACE ST</c:v>
                </c:pt>
                <c:pt idx="37196">
                  <c:v>050XX W GRAND AV</c:v>
                </c:pt>
                <c:pt idx="37197">
                  <c:v>050XX W HURON ST</c:v>
                </c:pt>
                <c:pt idx="37198">
                  <c:v>051XX N BROADWAY</c:v>
                </c:pt>
                <c:pt idx="37199">
                  <c:v>051XX N MANGO AV</c:v>
                </c:pt>
                <c:pt idx="37200">
                  <c:v>051XX N MASON AV</c:v>
                </c:pt>
                <c:pt idx="37201">
                  <c:v>051XX N MOODY AV</c:v>
                </c:pt>
                <c:pt idx="37202">
                  <c:v>051XX N SAYRE AV</c:v>
                </c:pt>
                <c:pt idx="37203">
                  <c:v>051XX S AVERS AV</c:v>
                </c:pt>
                <c:pt idx="37204">
                  <c:v>051XX S DAMEN AV</c:v>
                </c:pt>
                <c:pt idx="37205">
                  <c:v>051XX S ELLIS AV</c:v>
                </c:pt>
                <c:pt idx="37206">
                  <c:v>051XX S HOMAN AV</c:v>
                </c:pt>
                <c:pt idx="37207">
                  <c:v>051XX S HOYNE AV</c:v>
                </c:pt>
                <c:pt idx="37208">
                  <c:v>051XX S KNOX AVE</c:v>
                </c:pt>
                <c:pt idx="37209">
                  <c:v>051XX S KOLIN AV</c:v>
                </c:pt>
                <c:pt idx="37210">
                  <c:v>051XX S LAMON AV</c:v>
                </c:pt>
                <c:pt idx="37211">
                  <c:v>051XX S LONG AVE</c:v>
                </c:pt>
                <c:pt idx="37212">
                  <c:v>051XX S LOTUS AV</c:v>
                </c:pt>
                <c:pt idx="37213">
                  <c:v>051XX S LUNA AVE</c:v>
                </c:pt>
                <c:pt idx="37214">
                  <c:v>051XX S MAJOR AV</c:v>
                </c:pt>
                <c:pt idx="37215">
                  <c:v>051XX S NAGLE AV</c:v>
                </c:pt>
                <c:pt idx="37216">
                  <c:v>051XX S STATE ST</c:v>
                </c:pt>
                <c:pt idx="37217">
                  <c:v>051XX S TRIPP AV</c:v>
                </c:pt>
                <c:pt idx="37218">
                  <c:v>051XX S UNION AV</c:v>
                </c:pt>
                <c:pt idx="37219">
                  <c:v>051XX S WELLS ST</c:v>
                </c:pt>
                <c:pt idx="37220">
                  <c:v>051XX W DAKIN ST</c:v>
                </c:pt>
                <c:pt idx="37221">
                  <c:v>051XX W HOMER ST</c:v>
                </c:pt>
                <c:pt idx="37222">
                  <c:v>051XX W NORTH AV</c:v>
                </c:pt>
                <c:pt idx="37223">
                  <c:v>052XX N CLARK ST</c:v>
                </c:pt>
                <c:pt idx="37224">
                  <c:v>052XX N DAMEN AV</c:v>
                </c:pt>
                <c:pt idx="37225">
                  <c:v>052XX N LAMON AV</c:v>
                </c:pt>
                <c:pt idx="37226">
                  <c:v>052XX N LIANO AV</c:v>
                </c:pt>
                <c:pt idx="37227">
                  <c:v>052XX N LIEB AVE</c:v>
                </c:pt>
                <c:pt idx="37228">
                  <c:v>052XX N LONG AVE</c:v>
                </c:pt>
                <c:pt idx="37229">
                  <c:v>052XX N LUNA AVE</c:v>
                </c:pt>
                <c:pt idx="37230">
                  <c:v>052XX N NAGLE AV</c:v>
                </c:pt>
                <c:pt idx="37231">
                  <c:v>052XX N OTTO AVE</c:v>
                </c:pt>
                <c:pt idx="37232">
                  <c:v>052XX S LOREL AV</c:v>
                </c:pt>
                <c:pt idx="37233">
                  <c:v>052XX S LOWE AVE</c:v>
                </c:pt>
                <c:pt idx="37234">
                  <c:v>052XX S MASON AV</c:v>
                </c:pt>
                <c:pt idx="37235">
                  <c:v>052XX S MEADE AV</c:v>
                </c:pt>
                <c:pt idx="37236">
                  <c:v>052XX S MOODY AV</c:v>
                </c:pt>
                <c:pt idx="37237">
                  <c:v>052XX S PAYNE DR</c:v>
                </c:pt>
                <c:pt idx="37238">
                  <c:v>052XX S SAYRE AV</c:v>
                </c:pt>
                <c:pt idx="37239">
                  <c:v>052XX W 147TH ST</c:v>
                </c:pt>
                <c:pt idx="37240">
                  <c:v>052XX W ADAMS ST</c:v>
                </c:pt>
                <c:pt idx="37241">
                  <c:v>052XX W BARRY AV</c:v>
                </c:pt>
                <c:pt idx="37242">
                  <c:v>052XX W BYRON ST</c:v>
                </c:pt>
                <c:pt idx="37243">
                  <c:v>052XX W DEVON AV</c:v>
                </c:pt>
                <c:pt idx="37244">
                  <c:v>052XX W GRACE ST</c:v>
                </c:pt>
                <c:pt idx="37245">
                  <c:v>052XX W GRAND AV</c:v>
                </c:pt>
                <c:pt idx="37246">
                  <c:v>052XX W HURON ST</c:v>
                </c:pt>
                <c:pt idx="37247">
                  <c:v>052XX W RACE AVE</c:v>
                </c:pt>
                <c:pt idx="37248">
                  <c:v>053XX N BELL AVE</c:v>
                </c:pt>
                <c:pt idx="37249">
                  <c:v>053XX N BROADWAY</c:v>
                </c:pt>
                <c:pt idx="37250">
                  <c:v>053XX N LIND AVE</c:v>
                </c:pt>
                <c:pt idx="37251">
                  <c:v>053XX N LYNCH AV</c:v>
                </c:pt>
                <c:pt idx="37252">
                  <c:v>053XX N MASON AV</c:v>
                </c:pt>
                <c:pt idx="37253">
                  <c:v>053XX N MEADE AV</c:v>
                </c:pt>
                <c:pt idx="37254">
                  <c:v>053XX N MOODY AV</c:v>
                </c:pt>
                <c:pt idx="37255">
                  <c:v>053XX N OKETO AV</c:v>
                </c:pt>
                <c:pt idx="37256">
                  <c:v>053XX N WAYNE AV</c:v>
                </c:pt>
                <c:pt idx="37257">
                  <c:v>053XX S AVERS AV</c:v>
                </c:pt>
                <c:pt idx="37258">
                  <c:v>053XX S DAMEN AV</c:v>
                </c:pt>
                <c:pt idx="37259">
                  <c:v>053XX S ELLIS AV</c:v>
                </c:pt>
                <c:pt idx="37260">
                  <c:v>053XX S HOMAN AV</c:v>
                </c:pt>
                <c:pt idx="37261">
                  <c:v>053XX S HOYNE AV</c:v>
                </c:pt>
                <c:pt idx="37262">
                  <c:v>053XX S KOLIN AV</c:v>
                </c:pt>
                <c:pt idx="37263">
                  <c:v>053XX S LONG AVE</c:v>
                </c:pt>
                <c:pt idx="37264">
                  <c:v>053XX S MAJOR AV</c:v>
                </c:pt>
                <c:pt idx="37265">
                  <c:v>053XX S NAGLE AV</c:v>
                </c:pt>
                <c:pt idx="37266">
                  <c:v>053XX S NEVA AVE</c:v>
                </c:pt>
                <c:pt idx="37267">
                  <c:v>053XX S STATE ST</c:v>
                </c:pt>
                <c:pt idx="37268">
                  <c:v>053XX S TRIPP AV</c:v>
                </c:pt>
                <c:pt idx="37269">
                  <c:v>053XX S UNION AV</c:v>
                </c:pt>
                <c:pt idx="37270">
                  <c:v>053XX S WELLS ST</c:v>
                </c:pt>
                <c:pt idx="37271">
                  <c:v>053XX W DAKIN ST</c:v>
                </c:pt>
                <c:pt idx="37272">
                  <c:v>053XX W NORTH AV</c:v>
                </c:pt>
                <c:pt idx="37273">
                  <c:v>054XX N CLARK ST</c:v>
                </c:pt>
                <c:pt idx="37274">
                  <c:v>054XX N DAMEN AV</c:v>
                </c:pt>
                <c:pt idx="37275">
                  <c:v>054XX N EDENS PW</c:v>
                </c:pt>
                <c:pt idx="37276">
                  <c:v>054XX N HOYNE AV</c:v>
                </c:pt>
                <c:pt idx="37277">
                  <c:v>054XX N LAMON AV</c:v>
                </c:pt>
                <c:pt idx="37278">
                  <c:v>054XX N LIEB AVE</c:v>
                </c:pt>
                <c:pt idx="37279">
                  <c:v>054XX N LONG AVE</c:v>
                </c:pt>
                <c:pt idx="37280">
                  <c:v>054XX N LOTUS AV</c:v>
                </c:pt>
                <c:pt idx="37281">
                  <c:v>054XX N LUNA AVE</c:v>
                </c:pt>
                <c:pt idx="37282">
                  <c:v>054XX N NAGLE AV</c:v>
                </c:pt>
                <c:pt idx="37283">
                  <c:v>054XX N NEVA AVE</c:v>
                </c:pt>
                <c:pt idx="37284">
                  <c:v>054XX S LOREL AV</c:v>
                </c:pt>
                <c:pt idx="37285">
                  <c:v>054XX S MOODY AV</c:v>
                </c:pt>
                <c:pt idx="37286">
                  <c:v>054XX S PAYNE DR</c:v>
                </c:pt>
                <c:pt idx="37287">
                  <c:v>054XX S SAYRE AV</c:v>
                </c:pt>
                <c:pt idx="37288">
                  <c:v>054XX S SHORE DR</c:v>
                </c:pt>
                <c:pt idx="37289">
                  <c:v>054XX W ADAMS ST</c:v>
                </c:pt>
                <c:pt idx="37290">
                  <c:v>054XX W BARRY AV</c:v>
                </c:pt>
                <c:pt idx="37291">
                  <c:v>054XX W BYRON ST</c:v>
                </c:pt>
                <c:pt idx="37292">
                  <c:v>054XX W DEVON AV</c:v>
                </c:pt>
                <c:pt idx="37293">
                  <c:v>054XX W GRACE ST</c:v>
                </c:pt>
                <c:pt idx="37294">
                  <c:v>054XX W GRAND AV</c:v>
                </c:pt>
                <c:pt idx="37295">
                  <c:v>054XX W HURON ST</c:v>
                </c:pt>
                <c:pt idx="37296">
                  <c:v>054XX W LUNT AVE</c:v>
                </c:pt>
                <c:pt idx="37297">
                  <c:v>054XX W RACE AVE</c:v>
                </c:pt>
                <c:pt idx="37298">
                  <c:v>055XX N BROADWAY</c:v>
                </c:pt>
                <c:pt idx="37299">
                  <c:v>055XX N LYNCH AV</c:v>
                </c:pt>
                <c:pt idx="37300">
                  <c:v>055XX N MANGO AV</c:v>
                </c:pt>
                <c:pt idx="37301">
                  <c:v>055XX N MASON AV</c:v>
                </c:pt>
                <c:pt idx="37302">
                  <c:v>055XX N MEADE AV</c:v>
                </c:pt>
                <c:pt idx="37303">
                  <c:v>055XX N ODELL AV</c:v>
                </c:pt>
                <c:pt idx="37304">
                  <c:v>055XX N OKETO AV</c:v>
                </c:pt>
                <c:pt idx="37305">
                  <c:v>055XX N WAYNE AV</c:v>
                </c:pt>
                <c:pt idx="37306">
                  <c:v>055XX S DAMEN AV</c:v>
                </c:pt>
                <c:pt idx="37307">
                  <c:v>055XX S ELLIS AV</c:v>
                </c:pt>
                <c:pt idx="37308">
                  <c:v>055XX S GREEN ST</c:v>
                </c:pt>
                <c:pt idx="37309">
                  <c:v>055XX S HOMAN AV</c:v>
                </c:pt>
                <c:pt idx="37310">
                  <c:v>055XX S HOYNE AV</c:v>
                </c:pt>
                <c:pt idx="37311">
                  <c:v>055XX S KOLIN AV</c:v>
                </c:pt>
                <c:pt idx="37312">
                  <c:v>055XX S NAGLE AV</c:v>
                </c:pt>
                <c:pt idx="37313">
                  <c:v>055XX S NEVA AVE</c:v>
                </c:pt>
                <c:pt idx="37314">
                  <c:v>055XX S STATE ST</c:v>
                </c:pt>
                <c:pt idx="37315">
                  <c:v>055XX S TRIPP AV</c:v>
                </c:pt>
                <c:pt idx="37316">
                  <c:v>055XX S UNION AV</c:v>
                </c:pt>
                <c:pt idx="37317">
                  <c:v>055XX S WELLS ST</c:v>
                </c:pt>
                <c:pt idx="37318">
                  <c:v>055XX W DAKIN ST</c:v>
                </c:pt>
                <c:pt idx="37319">
                  <c:v>055XX W HOMER ST</c:v>
                </c:pt>
                <c:pt idx="37320">
                  <c:v>055XX W NORTH AV</c:v>
                </c:pt>
                <c:pt idx="37321">
                  <c:v>056XX N CLARK ST</c:v>
                </c:pt>
                <c:pt idx="37322">
                  <c:v>056XX N DRAKE AV</c:v>
                </c:pt>
                <c:pt idx="37323">
                  <c:v>056XX N KERBS AV</c:v>
                </c:pt>
                <c:pt idx="37324">
                  <c:v>056XX N KNOX AVE</c:v>
                </c:pt>
                <c:pt idx="37325">
                  <c:v>056XX N LUNA AVE</c:v>
                </c:pt>
                <c:pt idx="37326">
                  <c:v>056XX N MAJOR AV</c:v>
                </c:pt>
                <c:pt idx="37327">
                  <c:v>056XX N NAGLE AV</c:v>
                </c:pt>
                <c:pt idx="37328">
                  <c:v>056XX N NEVA AVE</c:v>
                </c:pt>
                <c:pt idx="37329">
                  <c:v>056XX N OSAGE AV</c:v>
                </c:pt>
                <c:pt idx="37330">
                  <c:v>056XX N OZARK AV</c:v>
                </c:pt>
                <c:pt idx="37331">
                  <c:v>056XX N RIDGE AV</c:v>
                </c:pt>
                <c:pt idx="37332">
                  <c:v>056XX N TRIPP AV</c:v>
                </c:pt>
                <c:pt idx="37333">
                  <c:v>056XX S LOWE AVE</c:v>
                </c:pt>
                <c:pt idx="37334">
                  <c:v>056XX S MASON AV</c:v>
                </c:pt>
                <c:pt idx="37335">
                  <c:v>056XX S MEADE AV</c:v>
                </c:pt>
                <c:pt idx="37336">
                  <c:v>056XX S MOODY AV</c:v>
                </c:pt>
                <c:pt idx="37337">
                  <c:v>056XX S PAYNE DR</c:v>
                </c:pt>
                <c:pt idx="37338">
                  <c:v>056XX S PERRY AV</c:v>
                </c:pt>
                <c:pt idx="37339">
                  <c:v>056XX S SAYRE AV</c:v>
                </c:pt>
                <c:pt idx="37340">
                  <c:v>056XX W ADAMS ST</c:v>
                </c:pt>
                <c:pt idx="37341">
                  <c:v>056XX W BARRY AV</c:v>
                </c:pt>
                <c:pt idx="37342">
                  <c:v>056XX W BYRON ST</c:v>
                </c:pt>
                <c:pt idx="37343">
                  <c:v>056XX W DEVON AV</c:v>
                </c:pt>
                <c:pt idx="37344">
                  <c:v>056XX W GRACE ST</c:v>
                </c:pt>
                <c:pt idx="37345">
                  <c:v>056XX W GRAND AV</c:v>
                </c:pt>
                <c:pt idx="37346">
                  <c:v>056XX W HURON ST</c:v>
                </c:pt>
                <c:pt idx="37347">
                  <c:v>056XX W RACE AVE</c:v>
                </c:pt>
                <c:pt idx="37348">
                  <c:v>057XX N BROADWAY</c:v>
                </c:pt>
                <c:pt idx="37349">
                  <c:v>057XX N MANGO AV</c:v>
                </c:pt>
                <c:pt idx="37350">
                  <c:v>057XX N MASON AV</c:v>
                </c:pt>
                <c:pt idx="37351">
                  <c:v>057XX N MEADE AV</c:v>
                </c:pt>
                <c:pt idx="37352">
                  <c:v>057XX N MOODY AV</c:v>
                </c:pt>
                <c:pt idx="37353">
                  <c:v>057XX N ODELL AV</c:v>
                </c:pt>
                <c:pt idx="37354">
                  <c:v>057XX N OKETO AV</c:v>
                </c:pt>
                <c:pt idx="37355">
                  <c:v>057XX N WAYNE AV</c:v>
                </c:pt>
                <c:pt idx="37356">
                  <c:v>057XX S DAMEN AV</c:v>
                </c:pt>
                <c:pt idx="37357">
                  <c:v>057XX S ELLIS AV</c:v>
                </c:pt>
                <c:pt idx="37358">
                  <c:v>057XX S GREEN ST</c:v>
                </c:pt>
                <c:pt idx="37359">
                  <c:v>057XX S HOMAN AV</c:v>
                </c:pt>
                <c:pt idx="37360">
                  <c:v>057XX S HOYNE AV</c:v>
                </c:pt>
                <c:pt idx="37361">
                  <c:v>057XX S MAJOR AV</c:v>
                </c:pt>
                <c:pt idx="37362">
                  <c:v>057XX S NAGLE AV</c:v>
                </c:pt>
                <c:pt idx="37363">
                  <c:v>057XX S NEVA AVE</c:v>
                </c:pt>
                <c:pt idx="37364">
                  <c:v>057XX S STATE ST</c:v>
                </c:pt>
                <c:pt idx="37365">
                  <c:v>057XX S TRIPP AV</c:v>
                </c:pt>
                <c:pt idx="37366">
                  <c:v>057XX S UNION AV</c:v>
                </c:pt>
                <c:pt idx="37367">
                  <c:v>057XX S WELLS ST</c:v>
                </c:pt>
                <c:pt idx="37368">
                  <c:v>057XX W ADAMS BL</c:v>
                </c:pt>
                <c:pt idx="37369">
                  <c:v>057XX W DAKIN ST</c:v>
                </c:pt>
                <c:pt idx="37370">
                  <c:v>057XX W HOMER ST</c:v>
                </c:pt>
                <c:pt idx="37371">
                  <c:v>057XX W NORTH AV</c:v>
                </c:pt>
                <c:pt idx="37372">
                  <c:v>058XX N CLARK ST</c:v>
                </c:pt>
                <c:pt idx="37373">
                  <c:v>058XX N DRAKE AV</c:v>
                </c:pt>
                <c:pt idx="37374">
                  <c:v>058XX N KIRBY AV</c:v>
                </c:pt>
                <c:pt idx="37375">
                  <c:v>058XX N LUNA AVE</c:v>
                </c:pt>
                <c:pt idx="37376">
                  <c:v>058XX N MAJOR AV</c:v>
                </c:pt>
                <c:pt idx="37377">
                  <c:v>058XX N NAGLE AV</c:v>
                </c:pt>
                <c:pt idx="37378">
                  <c:v>058XX N NINA AVE</c:v>
                </c:pt>
                <c:pt idx="37379">
                  <c:v>058XX N RIDGE AV</c:v>
                </c:pt>
                <c:pt idx="37380">
                  <c:v>058XX N RIVER RD</c:v>
                </c:pt>
                <c:pt idx="37381">
                  <c:v>058XX S BELL AVE</c:v>
                </c:pt>
                <c:pt idx="37382">
                  <c:v>058XX S LOWE AVE</c:v>
                </c:pt>
                <c:pt idx="37383">
                  <c:v>058XX S MASON AV</c:v>
                </c:pt>
                <c:pt idx="37384">
                  <c:v>058XX S MEADE AV</c:v>
                </c:pt>
                <c:pt idx="37385">
                  <c:v>058XX S MOODY AV</c:v>
                </c:pt>
                <c:pt idx="37386">
                  <c:v>058XX S PAYNE DR</c:v>
                </c:pt>
                <c:pt idx="37387">
                  <c:v>058XX S PERRY AV</c:v>
                </c:pt>
                <c:pt idx="37388">
                  <c:v>058XX S SAYRE AV</c:v>
                </c:pt>
                <c:pt idx="37389">
                  <c:v>058XX W ADAMS ST</c:v>
                </c:pt>
                <c:pt idx="37390">
                  <c:v>058XX W BARRY AV</c:v>
                </c:pt>
                <c:pt idx="37391">
                  <c:v>058XX W BYRON ST</c:v>
                </c:pt>
                <c:pt idx="37392">
                  <c:v>058XX W GRACE ST</c:v>
                </c:pt>
                <c:pt idx="37393">
                  <c:v>058XX W GRAND AV</c:v>
                </c:pt>
                <c:pt idx="37394">
                  <c:v>058XX W HURON ST</c:v>
                </c:pt>
                <c:pt idx="37395">
                  <c:v>058XX W RACE AVE</c:v>
                </c:pt>
                <c:pt idx="37396">
                  <c:v>059XX N BROADWAY</c:v>
                </c:pt>
                <c:pt idx="37397">
                  <c:v>059XX N NAPER AV</c:v>
                </c:pt>
                <c:pt idx="37398">
                  <c:v>059XX N ODELL AV</c:v>
                </c:pt>
                <c:pt idx="37399">
                  <c:v>059XX S DAMEN AV</c:v>
                </c:pt>
                <c:pt idx="37400">
                  <c:v>059XX S ELLIS AV</c:v>
                </c:pt>
                <c:pt idx="37401">
                  <c:v>059XX S GREEN ST</c:v>
                </c:pt>
                <c:pt idx="37402">
                  <c:v>059XX S HOMAN AV</c:v>
                </c:pt>
                <c:pt idx="37403">
                  <c:v>059XX S HOYNE AV</c:v>
                </c:pt>
                <c:pt idx="37404">
                  <c:v>059XX S KNOX AVE</c:v>
                </c:pt>
                <c:pt idx="37405">
                  <c:v>059XX S KOLIN AV</c:v>
                </c:pt>
                <c:pt idx="37406">
                  <c:v>059XX S MAJOR AV</c:v>
                </c:pt>
                <c:pt idx="37407">
                  <c:v>059XX S NAGLE AV</c:v>
                </c:pt>
                <c:pt idx="37408">
                  <c:v>059XX S STATE ST</c:v>
                </c:pt>
                <c:pt idx="37409">
                  <c:v>059XX S TRIPP AV</c:v>
                </c:pt>
                <c:pt idx="37410">
                  <c:v>059XX S UNION AV</c:v>
                </c:pt>
                <c:pt idx="37411">
                  <c:v>059XX S WELLS ST</c:v>
                </c:pt>
                <c:pt idx="37412">
                  <c:v>059XX W ADAMS BL</c:v>
                </c:pt>
                <c:pt idx="37413">
                  <c:v>059XX W DAKIN ST</c:v>
                </c:pt>
                <c:pt idx="37414">
                  <c:v>059XX W NORTH AV</c:v>
                </c:pt>
                <c:pt idx="37415">
                  <c:v>060XX N BROADWAY</c:v>
                </c:pt>
                <c:pt idx="37416">
                  <c:v>060XX N IONIA AV</c:v>
                </c:pt>
                <c:pt idx="37417">
                  <c:v>060XX N MASON AV</c:v>
                </c:pt>
                <c:pt idx="37418">
                  <c:v>060XX S DAMEN AV</c:v>
                </c:pt>
                <c:pt idx="37419">
                  <c:v>060XX S ELLIS AV</c:v>
                </c:pt>
                <c:pt idx="37420">
                  <c:v>060XX S GREEN ST</c:v>
                </c:pt>
                <c:pt idx="37421">
                  <c:v>060XX S HOMAN AV</c:v>
                </c:pt>
                <c:pt idx="37422">
                  <c:v>060XX S KNOX AVE</c:v>
                </c:pt>
                <c:pt idx="37423">
                  <c:v>060XX S KOLIN AV</c:v>
                </c:pt>
                <c:pt idx="37424">
                  <c:v>060XX S MAJOR AV</c:v>
                </c:pt>
                <c:pt idx="37425">
                  <c:v>060XX S NAGLE AV</c:v>
                </c:pt>
                <c:pt idx="37426">
                  <c:v>060XX S STATE ST</c:v>
                </c:pt>
                <c:pt idx="37427">
                  <c:v>060XX S TRIPP AV</c:v>
                </c:pt>
                <c:pt idx="37428">
                  <c:v>060XX S UNION AV</c:v>
                </c:pt>
                <c:pt idx="37429">
                  <c:v>060XX W DAKIN ST</c:v>
                </c:pt>
                <c:pt idx="37430">
                  <c:v>060XX W MIAMI AV</c:v>
                </c:pt>
                <c:pt idx="37431">
                  <c:v>060XX W NORTH AV</c:v>
                </c:pt>
                <c:pt idx="37432">
                  <c:v>060XX W TOUHY AV</c:v>
                </c:pt>
                <c:pt idx="37433">
                  <c:v>061XX N AVERS AV</c:v>
                </c:pt>
                <c:pt idx="37434">
                  <c:v>061XX N CLARK ST</c:v>
                </c:pt>
                <c:pt idx="37435">
                  <c:v>061XX N DAMEN AV</c:v>
                </c:pt>
                <c:pt idx="37436">
                  <c:v>061XX N DRAKE AV</c:v>
                </c:pt>
                <c:pt idx="37437">
                  <c:v>061XX N HOYNE AV</c:v>
                </c:pt>
                <c:pt idx="37438">
                  <c:v>061XX N KNOX AVE</c:v>
                </c:pt>
                <c:pt idx="37439">
                  <c:v>061XX N NAGLE AV</c:v>
                </c:pt>
                <c:pt idx="37440">
                  <c:v>061XX N NEVA AVE</c:v>
                </c:pt>
                <c:pt idx="37441">
                  <c:v>061XX N OZARK AV</c:v>
                </c:pt>
                <c:pt idx="37442">
                  <c:v>061XX N RIDGE AV</c:v>
                </c:pt>
                <c:pt idx="37443">
                  <c:v>061XX N TRIPP AV</c:v>
                </c:pt>
                <c:pt idx="37444">
                  <c:v>061XX S MASON AV</c:v>
                </c:pt>
                <c:pt idx="37445">
                  <c:v>061XX S MEADE AV</c:v>
                </c:pt>
                <c:pt idx="37446">
                  <c:v>061XX S MOODY AV</c:v>
                </c:pt>
                <c:pt idx="37447">
                  <c:v>061XX S SAYRE AV</c:v>
                </c:pt>
                <c:pt idx="37448">
                  <c:v>061XX S YALE AVE</c:v>
                </c:pt>
                <c:pt idx="37449">
                  <c:v>061XX W BARRY AV</c:v>
                </c:pt>
                <c:pt idx="37450">
                  <c:v>061XX W BYRON ST</c:v>
                </c:pt>
                <c:pt idx="37451">
                  <c:v>061XX W GRACE ST</c:v>
                </c:pt>
                <c:pt idx="37452">
                  <c:v>061XX W GRAND AV</c:v>
                </c:pt>
                <c:pt idx="37453">
                  <c:v>062XX N BELL AVE</c:v>
                </c:pt>
                <c:pt idx="37454">
                  <c:v>062XX N BROADWAY</c:v>
                </c:pt>
                <c:pt idx="37455">
                  <c:v>062XX N LEMAI AV</c:v>
                </c:pt>
                <c:pt idx="37456">
                  <c:v>062XX N LENOX AV</c:v>
                </c:pt>
                <c:pt idx="37457">
                  <c:v>062XX N MOODY AV</c:v>
                </c:pt>
                <c:pt idx="37458">
                  <c:v>062XX N NAPER AV</c:v>
                </c:pt>
                <c:pt idx="37459">
                  <c:v>062XX N SAYRE AV</c:v>
                </c:pt>
                <c:pt idx="37460">
                  <c:v>062XX N WAYNE AV</c:v>
                </c:pt>
                <c:pt idx="37461">
                  <c:v>062XX S DAMEN AV</c:v>
                </c:pt>
                <c:pt idx="37462">
                  <c:v>062XX S ELLIS AV</c:v>
                </c:pt>
                <c:pt idx="37463">
                  <c:v>062XX S EVANS AV</c:v>
                </c:pt>
                <c:pt idx="37464">
                  <c:v>062XX S GREEN ST</c:v>
                </c:pt>
                <c:pt idx="37465">
                  <c:v>062XX S HOMAN AV</c:v>
                </c:pt>
                <c:pt idx="37466">
                  <c:v>062XX S HOYNE AV</c:v>
                </c:pt>
                <c:pt idx="37467">
                  <c:v>062XX S KNOX AVE</c:v>
                </c:pt>
                <c:pt idx="37468">
                  <c:v>062XX S KOLIN AV</c:v>
                </c:pt>
                <c:pt idx="37469">
                  <c:v>062XX S MAJOR AV</c:v>
                </c:pt>
                <c:pt idx="37470">
                  <c:v>062XX S NAGLE AV</c:v>
                </c:pt>
                <c:pt idx="37471">
                  <c:v>062XX S STATE ST</c:v>
                </c:pt>
                <c:pt idx="37472">
                  <c:v>062XX S TRIPP AV</c:v>
                </c:pt>
                <c:pt idx="37473">
                  <c:v>062XX S UNION AV</c:v>
                </c:pt>
                <c:pt idx="37474">
                  <c:v>062XX S WELLS ST</c:v>
                </c:pt>
                <c:pt idx="37475">
                  <c:v>062XX W JOYCE LN</c:v>
                </c:pt>
                <c:pt idx="37476">
                  <c:v>062XX W NORTH AV</c:v>
                </c:pt>
                <c:pt idx="37477">
                  <c:v>062XX W TOUHY AV</c:v>
                </c:pt>
                <c:pt idx="37478">
                  <c:v>063XX N AVERS AV</c:v>
                </c:pt>
                <c:pt idx="37479">
                  <c:v>063XX N CLARK ST</c:v>
                </c:pt>
                <c:pt idx="37480">
                  <c:v>063XX N HOYNE AV</c:v>
                </c:pt>
                <c:pt idx="37481">
                  <c:v>063XX N KNOX AVE</c:v>
                </c:pt>
                <c:pt idx="37482">
                  <c:v>063XX N LEONA AV</c:v>
                </c:pt>
                <c:pt idx="37483">
                  <c:v>063XX N LEROY AV</c:v>
                </c:pt>
                <c:pt idx="37484">
                  <c:v>063XX N NAGLE AV</c:v>
                </c:pt>
                <c:pt idx="37485">
                  <c:v>063XX N NEVA AVE</c:v>
                </c:pt>
                <c:pt idx="37486">
                  <c:v>063XX N RIDGE AV</c:v>
                </c:pt>
                <c:pt idx="37487">
                  <c:v>063XX N TRIPP AV</c:v>
                </c:pt>
                <c:pt idx="37488">
                  <c:v>063XX S BELL AVE</c:v>
                </c:pt>
                <c:pt idx="37489">
                  <c:v>063XX S DANTE AV</c:v>
                </c:pt>
                <c:pt idx="37490">
                  <c:v>063XX S LOREL AV</c:v>
                </c:pt>
                <c:pt idx="37491">
                  <c:v>063XX S LOWE AVE</c:v>
                </c:pt>
                <c:pt idx="37492">
                  <c:v>063XX S MEADE AV</c:v>
                </c:pt>
                <c:pt idx="37493">
                  <c:v>063XX S SAYRE AV</c:v>
                </c:pt>
                <c:pt idx="37494">
                  <c:v>063XX S YALE AVE</c:v>
                </c:pt>
                <c:pt idx="37495">
                  <c:v>063XX W BARRY AV</c:v>
                </c:pt>
                <c:pt idx="37496">
                  <c:v>063XX W BYRON ST</c:v>
                </c:pt>
                <c:pt idx="37497">
                  <c:v>063XX W DEVON AV</c:v>
                </c:pt>
                <c:pt idx="37498">
                  <c:v>063XX W FITCH AV</c:v>
                </c:pt>
                <c:pt idx="37499">
                  <c:v>063XX W GRACE ST</c:v>
                </c:pt>
                <c:pt idx="37500">
                  <c:v>063XX W GRAND AV</c:v>
                </c:pt>
                <c:pt idx="37501">
                  <c:v>063XX W RAVEN ST</c:v>
                </c:pt>
                <c:pt idx="37502">
                  <c:v>064XX N BELL AVE</c:v>
                </c:pt>
                <c:pt idx="37503">
                  <c:v>064XX N BROADWAY</c:v>
                </c:pt>
                <c:pt idx="37504">
                  <c:v>064XX N IONIA AV</c:v>
                </c:pt>
                <c:pt idx="37505">
                  <c:v>064XX N RIDGE BL</c:v>
                </c:pt>
                <c:pt idx="37506">
                  <c:v>064XX N SAYRE AV</c:v>
                </c:pt>
                <c:pt idx="37507">
                  <c:v>064XX N WAYNE AV</c:v>
                </c:pt>
                <c:pt idx="37508">
                  <c:v>064XX S DAMEN AV</c:v>
                </c:pt>
                <c:pt idx="37509">
                  <c:v>064XX S ELLIS AV</c:v>
                </c:pt>
                <c:pt idx="37510">
                  <c:v>064XX S EVANS AV</c:v>
                </c:pt>
                <c:pt idx="37511">
                  <c:v>064XX S GREEN ST</c:v>
                </c:pt>
                <c:pt idx="37512">
                  <c:v>064XX S HOMAN AV</c:v>
                </c:pt>
                <c:pt idx="37513">
                  <c:v>064XX S HOYNE AV</c:v>
                </c:pt>
                <c:pt idx="37514">
                  <c:v>064XX S KNOX AVE</c:v>
                </c:pt>
                <c:pt idx="37515">
                  <c:v>064XX S KOLIN AV</c:v>
                </c:pt>
                <c:pt idx="37516">
                  <c:v>064XX S LAMON AV</c:v>
                </c:pt>
                <c:pt idx="37517">
                  <c:v>064XX S LONG AVE</c:v>
                </c:pt>
                <c:pt idx="37518">
                  <c:v>064XX S MAJOR AV</c:v>
                </c:pt>
                <c:pt idx="37519">
                  <c:v>064XX S STATE ST</c:v>
                </c:pt>
                <c:pt idx="37520">
                  <c:v>064XX S TRIPP AV</c:v>
                </c:pt>
                <c:pt idx="37521">
                  <c:v>064XX S UNION AV</c:v>
                </c:pt>
                <c:pt idx="37522">
                  <c:v>064XX S WELLS ST</c:v>
                </c:pt>
                <c:pt idx="37523">
                  <c:v>064XX W DAKIN ST</c:v>
                </c:pt>
                <c:pt idx="37524">
                  <c:v>064XX W NORTH AV</c:v>
                </c:pt>
                <c:pt idx="37525">
                  <c:v>065XX N CLARK ST</c:v>
                </c:pt>
                <c:pt idx="37526">
                  <c:v>065XX N DAMEN AV</c:v>
                </c:pt>
                <c:pt idx="37527">
                  <c:v>065XX N HOYNE AV</c:v>
                </c:pt>
                <c:pt idx="37528">
                  <c:v>065XX N NEVA AVE</c:v>
                </c:pt>
                <c:pt idx="37529">
                  <c:v>065XX N RIDGE AV</c:v>
                </c:pt>
                <c:pt idx="37530">
                  <c:v>065XX S BELL AVE</c:v>
                </c:pt>
                <c:pt idx="37531">
                  <c:v>065XX S LOWE AVE</c:v>
                </c:pt>
                <c:pt idx="37532">
                  <c:v>065XX S PERRY AV</c:v>
                </c:pt>
                <c:pt idx="37533">
                  <c:v>065XX S ROSS AVE</c:v>
                </c:pt>
                <c:pt idx="37534">
                  <c:v>065XX S YALE AVE</c:v>
                </c:pt>
                <c:pt idx="37535">
                  <c:v>065XX W BARRY AV</c:v>
                </c:pt>
                <c:pt idx="37536">
                  <c:v>065XX W BYRON ST</c:v>
                </c:pt>
                <c:pt idx="37537">
                  <c:v>065XX W DEVON AV</c:v>
                </c:pt>
                <c:pt idx="37538">
                  <c:v>065XX W GRAND AV</c:v>
                </c:pt>
                <c:pt idx="37539">
                  <c:v>065XX W IMLAY ST</c:v>
                </c:pt>
                <c:pt idx="37540">
                  <c:v>065XX W RAVEN ST</c:v>
                </c:pt>
                <c:pt idx="37541">
                  <c:v>066XX N IONIA AV</c:v>
                </c:pt>
                <c:pt idx="37542">
                  <c:v>066XX N LORON AV</c:v>
                </c:pt>
                <c:pt idx="37543">
                  <c:v>066XX N OKETO AV</c:v>
                </c:pt>
                <c:pt idx="37544">
                  <c:v>066XX N RIDGE BL</c:v>
                </c:pt>
                <c:pt idx="37545">
                  <c:v>066XX N SIOUX AV</c:v>
                </c:pt>
                <c:pt idx="37546">
                  <c:v>066XX S DAMEN AV</c:v>
                </c:pt>
                <c:pt idx="37547">
                  <c:v>066XX S ELLIS AV</c:v>
                </c:pt>
                <c:pt idx="37548">
                  <c:v>066XX S EVANS AV</c:v>
                </c:pt>
                <c:pt idx="37549">
                  <c:v>066XX S GREEN ST</c:v>
                </c:pt>
                <c:pt idx="37550">
                  <c:v>066XX S HOMAN AV</c:v>
                </c:pt>
                <c:pt idx="37551">
                  <c:v>066XX S HOYNE AV</c:v>
                </c:pt>
                <c:pt idx="37552">
                  <c:v>066XX S KNOX AVE</c:v>
                </c:pt>
                <c:pt idx="37553">
                  <c:v>066XX S KOLIN AV</c:v>
                </c:pt>
                <c:pt idx="37554">
                  <c:v>066XX S STATE ST</c:v>
                </c:pt>
                <c:pt idx="37555">
                  <c:v>066XX S UNION AV</c:v>
                </c:pt>
                <c:pt idx="37556">
                  <c:v>066XX W DAKIN ST</c:v>
                </c:pt>
                <c:pt idx="37557">
                  <c:v>066XX W NORTH AV</c:v>
                </c:pt>
                <c:pt idx="37558">
                  <c:v>067XX N CLARK ST</c:v>
                </c:pt>
                <c:pt idx="37559">
                  <c:v>067XX N DAMEN AV</c:v>
                </c:pt>
                <c:pt idx="37560">
                  <c:v>067XX N JEAN AVE</c:v>
                </c:pt>
                <c:pt idx="37561">
                  <c:v>067XX N LEOTI AV</c:v>
                </c:pt>
                <c:pt idx="37562">
                  <c:v>067XX N RIDGE AV</c:v>
                </c:pt>
                <c:pt idx="37563">
                  <c:v>067XX S BELL AVE</c:v>
                </c:pt>
                <c:pt idx="37564">
                  <c:v>067XX S LOWE AVE</c:v>
                </c:pt>
                <c:pt idx="37565">
                  <c:v>067XX S PERRY AV</c:v>
                </c:pt>
                <c:pt idx="37566">
                  <c:v>067XX W BARRY AV</c:v>
                </c:pt>
                <c:pt idx="37567">
                  <c:v>067XX W BYRON ST</c:v>
                </c:pt>
                <c:pt idx="37568">
                  <c:v>067XX W DEVON AV</c:v>
                </c:pt>
                <c:pt idx="37569">
                  <c:v>067XX W GRAND AV</c:v>
                </c:pt>
                <c:pt idx="37570">
                  <c:v>067XX W IMLAY ST</c:v>
                </c:pt>
                <c:pt idx="37571">
                  <c:v>067XX W RAVEN ST</c:v>
                </c:pt>
                <c:pt idx="37572">
                  <c:v>068XX N BELL AVE</c:v>
                </c:pt>
                <c:pt idx="37573">
                  <c:v>068XX N LORON AV</c:v>
                </c:pt>
                <c:pt idx="37574">
                  <c:v>068XX N RIDGE BL</c:v>
                </c:pt>
                <c:pt idx="37575">
                  <c:v>068XX N TONTY AV</c:v>
                </c:pt>
                <c:pt idx="37576">
                  <c:v>068XX N WAYNE AV</c:v>
                </c:pt>
                <c:pt idx="37577">
                  <c:v>068XX S CLYDE AV</c:v>
                </c:pt>
                <c:pt idx="37578">
                  <c:v>068XX S DAMEN AV</c:v>
                </c:pt>
                <c:pt idx="37579">
                  <c:v>068XX S EVANS AV</c:v>
                </c:pt>
                <c:pt idx="37580">
                  <c:v>068XX S GREEN ST</c:v>
                </c:pt>
                <c:pt idx="37581">
                  <c:v>068XX S HOYNE AV</c:v>
                </c:pt>
                <c:pt idx="37582">
                  <c:v>068XX S KOLIN AV</c:v>
                </c:pt>
                <c:pt idx="37583">
                  <c:v>068XX S STATE ST</c:v>
                </c:pt>
                <c:pt idx="37584">
                  <c:v>068XX S TRIPP AV</c:v>
                </c:pt>
                <c:pt idx="37585">
                  <c:v>068XX S UNION AV</c:v>
                </c:pt>
                <c:pt idx="37586">
                  <c:v>068XX W NORTH AV</c:v>
                </c:pt>
                <c:pt idx="37587">
                  <c:v>069XX N CLARK ST</c:v>
                </c:pt>
                <c:pt idx="37588">
                  <c:v>069XX N RIDGE AV</c:v>
                </c:pt>
                <c:pt idx="37589">
                  <c:v>069XX S BELL AVE</c:v>
                </c:pt>
                <c:pt idx="37590">
                  <c:v>069XX S DANTE AV</c:v>
                </c:pt>
                <c:pt idx="37591">
                  <c:v>069XX S KANST DR</c:v>
                </c:pt>
                <c:pt idx="37592">
                  <c:v>069XX S LOWE AVE</c:v>
                </c:pt>
                <c:pt idx="37593">
                  <c:v>069XX S PERRY AV</c:v>
                </c:pt>
                <c:pt idx="37594">
                  <c:v>069XX S YALE AVE</c:v>
                </c:pt>
                <c:pt idx="37595">
                  <c:v>069XX W BARRY AV</c:v>
                </c:pt>
                <c:pt idx="37596">
                  <c:v>069XX W BYRON ST</c:v>
                </c:pt>
                <c:pt idx="37597">
                  <c:v>069XX W DEVON AV</c:v>
                </c:pt>
                <c:pt idx="37598">
                  <c:v>069XX W GRACE ST</c:v>
                </c:pt>
                <c:pt idx="37599">
                  <c:v>069XX W GRAND AV</c:v>
                </c:pt>
                <c:pt idx="37600">
                  <c:v>069XX W IMLAY ST</c:v>
                </c:pt>
                <c:pt idx="37601">
                  <c:v>070XX N CLARK ST</c:v>
                </c:pt>
                <c:pt idx="37602">
                  <c:v>070XX N DAMEN AV</c:v>
                </c:pt>
                <c:pt idx="37603">
                  <c:v>070XX N LEOTI AV</c:v>
                </c:pt>
                <c:pt idx="37604">
                  <c:v>070XX N OZARK AV</c:v>
                </c:pt>
                <c:pt idx="37605">
                  <c:v>070XX N RIDGE AV</c:v>
                </c:pt>
                <c:pt idx="37606">
                  <c:v>070XX S BELL AVE</c:v>
                </c:pt>
                <c:pt idx="37607">
                  <c:v>070XX S DANTE AV</c:v>
                </c:pt>
                <c:pt idx="37608">
                  <c:v>070XX S KANST DR</c:v>
                </c:pt>
                <c:pt idx="37609">
                  <c:v>070XX S LOWE AVE</c:v>
                </c:pt>
                <c:pt idx="37610">
                  <c:v>070XX S PERRY AV</c:v>
                </c:pt>
                <c:pt idx="37611">
                  <c:v>070XX S YALE AVE</c:v>
                </c:pt>
                <c:pt idx="37612">
                  <c:v>070XX W BARRY AV</c:v>
                </c:pt>
                <c:pt idx="37613">
                  <c:v>070XX W BYRON ST</c:v>
                </c:pt>
                <c:pt idx="37614">
                  <c:v>070XX W GRACE ST</c:v>
                </c:pt>
                <c:pt idx="37615">
                  <c:v>070XX W GRAND AV</c:v>
                </c:pt>
                <c:pt idx="37616">
                  <c:v>070XX W IMLAY ST</c:v>
                </c:pt>
                <c:pt idx="37617">
                  <c:v>071XX N BELL AVE</c:v>
                </c:pt>
                <c:pt idx="37618">
                  <c:v>071XX N IONIA AV</c:v>
                </c:pt>
                <c:pt idx="37619">
                  <c:v>071XX N MOODY AV</c:v>
                </c:pt>
                <c:pt idx="37620">
                  <c:v>071XX N ODELL AV</c:v>
                </c:pt>
                <c:pt idx="37621">
                  <c:v>071XX N RIDGE BL</c:v>
                </c:pt>
                <c:pt idx="37622">
                  <c:v>071XX S AVERS AV</c:v>
                </c:pt>
                <c:pt idx="37623">
                  <c:v>071XX S CLYDE AV</c:v>
                </c:pt>
                <c:pt idx="37624">
                  <c:v>071XX S CYRIL AV</c:v>
                </c:pt>
                <c:pt idx="37625">
                  <c:v>071XX S DAMEN AV</c:v>
                </c:pt>
                <c:pt idx="37626">
                  <c:v>071XX S ELLIS AV</c:v>
                </c:pt>
                <c:pt idx="37627">
                  <c:v>071XX S GREEN ST</c:v>
                </c:pt>
                <c:pt idx="37628">
                  <c:v>071XX S HOMAN AV</c:v>
                </c:pt>
                <c:pt idx="37629">
                  <c:v>071XX S HOYNE AV</c:v>
                </c:pt>
                <c:pt idx="37630">
                  <c:v>071XX S STATE ST</c:v>
                </c:pt>
                <c:pt idx="37631">
                  <c:v>071XX S UNION AV</c:v>
                </c:pt>
                <c:pt idx="37632">
                  <c:v>071XX S YATES BL</c:v>
                </c:pt>
                <c:pt idx="37633">
                  <c:v>071XX W HOOD AVE</c:v>
                </c:pt>
                <c:pt idx="37634">
                  <c:v>071XX W NORTH AV</c:v>
                </c:pt>
                <c:pt idx="37635">
                  <c:v>072XX N CLARK ST</c:v>
                </c:pt>
                <c:pt idx="37636">
                  <c:v>072XX N DAMEN AV</c:v>
                </c:pt>
                <c:pt idx="37637">
                  <c:v>072XX N RIDGE AV</c:v>
                </c:pt>
                <c:pt idx="37638">
                  <c:v>072XX S BELL AVE</c:v>
                </c:pt>
                <c:pt idx="37639">
                  <c:v>072XX S COLES AV</c:v>
                </c:pt>
                <c:pt idx="37640">
                  <c:v>072XX S LOWE AVE</c:v>
                </c:pt>
                <c:pt idx="37641">
                  <c:v>072XX S PERRY AV</c:v>
                </c:pt>
                <c:pt idx="37642">
                  <c:v>072XX S YALE AVE</c:v>
                </c:pt>
                <c:pt idx="37643">
                  <c:v>072XX S YATES AV</c:v>
                </c:pt>
                <c:pt idx="37644">
                  <c:v>072XX W BARRY AV</c:v>
                </c:pt>
                <c:pt idx="37645">
                  <c:v>072XX W BYRON ST</c:v>
                </c:pt>
                <c:pt idx="37646">
                  <c:v>072XX W COYLE AV</c:v>
                </c:pt>
                <c:pt idx="37647">
                  <c:v>072XX W DEVON AV</c:v>
                </c:pt>
                <c:pt idx="37648">
                  <c:v>072XX W FITCH AV</c:v>
                </c:pt>
                <c:pt idx="37649">
                  <c:v>072XX W GRACE ST</c:v>
                </c:pt>
                <c:pt idx="37650">
                  <c:v>072XX W GRAND AV</c:v>
                </c:pt>
                <c:pt idx="37651">
                  <c:v>072XX W LUNT AVE</c:v>
                </c:pt>
                <c:pt idx="37652">
                  <c:v>073XX N BELL AVE</c:v>
                </c:pt>
                <c:pt idx="37653">
                  <c:v>073XX N MEADE AV</c:v>
                </c:pt>
                <c:pt idx="37654">
                  <c:v>073XX N ODELL AV</c:v>
                </c:pt>
                <c:pt idx="37655">
                  <c:v>073XX N OKETO AV</c:v>
                </c:pt>
                <c:pt idx="37656">
                  <c:v>073XX N RIDGE BL</c:v>
                </c:pt>
                <c:pt idx="37657">
                  <c:v>073XX S CLYDE AV</c:v>
                </c:pt>
                <c:pt idx="37658">
                  <c:v>073XX S DAMEN AV</c:v>
                </c:pt>
                <c:pt idx="37659">
                  <c:v>073XX S EVANS AV</c:v>
                </c:pt>
                <c:pt idx="37660">
                  <c:v>073XX S GREEN ST</c:v>
                </c:pt>
                <c:pt idx="37661">
                  <c:v>073XX S HOMAN AV</c:v>
                </c:pt>
                <c:pt idx="37662">
                  <c:v>073XX S HOYNE AV</c:v>
                </c:pt>
                <c:pt idx="37663">
                  <c:v>073XX S STATE ST</c:v>
                </c:pt>
                <c:pt idx="37664">
                  <c:v>073XX S UNION AV</c:v>
                </c:pt>
                <c:pt idx="37665">
                  <c:v>073XX S YATES BL</c:v>
                </c:pt>
                <c:pt idx="37666">
                  <c:v>073XX W IBSEN ST</c:v>
                </c:pt>
                <c:pt idx="37667">
                  <c:v>073XX W OLIVE AV</c:v>
                </c:pt>
                <c:pt idx="37668">
                  <c:v>073XX W PRATT AV</c:v>
                </c:pt>
                <c:pt idx="37669">
                  <c:v>073XX W TOUHY AV</c:v>
                </c:pt>
                <c:pt idx="37670">
                  <c:v>074XX N CLARK ST</c:v>
                </c:pt>
                <c:pt idx="37671">
                  <c:v>074XX N DAMEN AV</c:v>
                </c:pt>
                <c:pt idx="37672">
                  <c:v>074XX N HOYNE AV</c:v>
                </c:pt>
                <c:pt idx="37673">
                  <c:v>074XX N RIDGE AV</c:v>
                </c:pt>
                <c:pt idx="37674">
                  <c:v>074XX S COLES AV</c:v>
                </c:pt>
                <c:pt idx="37675">
                  <c:v>074XX S DANTE AV</c:v>
                </c:pt>
                <c:pt idx="37676">
                  <c:v>074XX S LOWE AVE</c:v>
                </c:pt>
                <c:pt idx="37677">
                  <c:v>074XX S PERRY AV</c:v>
                </c:pt>
                <c:pt idx="37678">
                  <c:v>074XX S YATES AV</c:v>
                </c:pt>
                <c:pt idx="37679">
                  <c:v>074XX W BARRY AV</c:v>
                </c:pt>
                <c:pt idx="37680">
                  <c:v>074XX W DEVON AV</c:v>
                </c:pt>
                <c:pt idx="37681">
                  <c:v>074XX W GRACE ST</c:v>
                </c:pt>
                <c:pt idx="37682">
                  <c:v>074XX W ISHAM AV</c:v>
                </c:pt>
                <c:pt idx="37683">
                  <c:v>074XX W LUNT AVE</c:v>
                </c:pt>
                <c:pt idx="37684">
                  <c:v>075XX N BELL AVE</c:v>
                </c:pt>
                <c:pt idx="37685">
                  <c:v>075XX N ODELL AV</c:v>
                </c:pt>
                <c:pt idx="37686">
                  <c:v>075XX N OKETO AV</c:v>
                </c:pt>
                <c:pt idx="37687">
                  <c:v>075XX N RIDGE BL</c:v>
                </c:pt>
                <c:pt idx="37688">
                  <c:v>075XX S CLYDE AV</c:v>
                </c:pt>
                <c:pt idx="37689">
                  <c:v>075XX S DAMEN AV</c:v>
                </c:pt>
                <c:pt idx="37690">
                  <c:v>075XX S ELLIS AV</c:v>
                </c:pt>
                <c:pt idx="37691">
                  <c:v>075XX S EVANS AV</c:v>
                </c:pt>
                <c:pt idx="37692">
                  <c:v>075XX S GREEN ST</c:v>
                </c:pt>
                <c:pt idx="37693">
                  <c:v>075XX S HOMAN AV</c:v>
                </c:pt>
                <c:pt idx="37694">
                  <c:v>075XX S HOYNE AV</c:v>
                </c:pt>
                <c:pt idx="37695">
                  <c:v>075XX S STATE ST</c:v>
                </c:pt>
                <c:pt idx="37696">
                  <c:v>075XX S UNION AV</c:v>
                </c:pt>
                <c:pt idx="37697">
                  <c:v>075XX S YATES BL</c:v>
                </c:pt>
                <c:pt idx="37698">
                  <c:v>075XX W IBSEN ST</c:v>
                </c:pt>
                <c:pt idx="37699">
                  <c:v>075XX W PRATT AV</c:v>
                </c:pt>
                <c:pt idx="37700">
                  <c:v>075XX W TOUHY AV</c:v>
                </c:pt>
                <c:pt idx="37701">
                  <c:v>076XX N CLARK ST</c:v>
                </c:pt>
                <c:pt idx="37702">
                  <c:v>076XX N RIDGE AV</c:v>
                </c:pt>
                <c:pt idx="37703">
                  <c:v>076XX S COLES AV</c:v>
                </c:pt>
                <c:pt idx="37704">
                  <c:v>076XX S DANTE AV</c:v>
                </c:pt>
                <c:pt idx="37705">
                  <c:v>076XX S ESSEX AV</c:v>
                </c:pt>
                <c:pt idx="37706">
                  <c:v>076XX S LOWE AVE</c:v>
                </c:pt>
                <c:pt idx="37707">
                  <c:v>076XX S PERRY AV</c:v>
                </c:pt>
                <c:pt idx="37708">
                  <c:v>076XX S YALE AVE</c:v>
                </c:pt>
                <c:pt idx="37709">
                  <c:v>076XX S YATES AV</c:v>
                </c:pt>
                <c:pt idx="37710">
                  <c:v>076XX W DEVON AV</c:v>
                </c:pt>
                <c:pt idx="37711">
                  <c:v>076XX W ISHAM AV</c:v>
                </c:pt>
                <c:pt idx="37712">
                  <c:v>077XX S CLYDE AV</c:v>
                </c:pt>
                <c:pt idx="37713">
                  <c:v>077XX S DAMEN AV</c:v>
                </c:pt>
                <c:pt idx="37714">
                  <c:v>077XX S EVANS AV</c:v>
                </c:pt>
                <c:pt idx="37715">
                  <c:v>077XX S GREEN ST</c:v>
                </c:pt>
                <c:pt idx="37716">
                  <c:v>077XX S HOMAN AV</c:v>
                </c:pt>
                <c:pt idx="37717">
                  <c:v>077XX S HOYNE AV</c:v>
                </c:pt>
                <c:pt idx="37718">
                  <c:v>077XX S KNOX AVE</c:v>
                </c:pt>
                <c:pt idx="37719">
                  <c:v>077XX S STATE ST</c:v>
                </c:pt>
                <c:pt idx="37720">
                  <c:v>077XX S TRIPP AV</c:v>
                </c:pt>
                <c:pt idx="37721">
                  <c:v>077XX S UNION AV</c:v>
                </c:pt>
                <c:pt idx="37722">
                  <c:v>077XX S YATES BL</c:v>
                </c:pt>
                <c:pt idx="37723">
                  <c:v>077XX W FARGO AV</c:v>
                </c:pt>
                <c:pt idx="37724">
                  <c:v>077XX W HOOD AVE</c:v>
                </c:pt>
                <c:pt idx="37725">
                  <c:v>077XX W TOUHY AV</c:v>
                </c:pt>
                <c:pt idx="37726">
                  <c:v>078XX S COLES AV</c:v>
                </c:pt>
                <c:pt idx="37727">
                  <c:v>078XX S ESSEX AV</c:v>
                </c:pt>
                <c:pt idx="37728">
                  <c:v>078XX S LOWE AVE</c:v>
                </c:pt>
                <c:pt idx="37729">
                  <c:v>078XX S PERRY AV</c:v>
                </c:pt>
                <c:pt idx="37730">
                  <c:v>078XX S YATES AV</c:v>
                </c:pt>
                <c:pt idx="37731">
                  <c:v>079XX S CLYDE AV</c:v>
                </c:pt>
                <c:pt idx="37732">
                  <c:v>079XX S DAMEN AV</c:v>
                </c:pt>
                <c:pt idx="37733">
                  <c:v>079XX S ELLIS AV</c:v>
                </c:pt>
                <c:pt idx="37734">
                  <c:v>079XX S EVANS AV</c:v>
                </c:pt>
                <c:pt idx="37735">
                  <c:v>079XX S GREEN ST</c:v>
                </c:pt>
                <c:pt idx="37736">
                  <c:v>079XX S HOMAN AV</c:v>
                </c:pt>
                <c:pt idx="37737">
                  <c:v>079XX S HOYNE AV</c:v>
                </c:pt>
                <c:pt idx="37738">
                  <c:v>079XX S KNOX AVE</c:v>
                </c:pt>
                <c:pt idx="37739">
                  <c:v>079XX S KOLIN AV</c:v>
                </c:pt>
                <c:pt idx="37740">
                  <c:v>079XX S STATE ST</c:v>
                </c:pt>
                <c:pt idx="37741">
                  <c:v>079XX S TRIPP AV</c:v>
                </c:pt>
                <c:pt idx="37742">
                  <c:v>079XX S UNION AV</c:v>
                </c:pt>
                <c:pt idx="37743">
                  <c:v>079XX S YATES BL</c:v>
                </c:pt>
                <c:pt idx="37744">
                  <c:v>080XX S CLYDE AV</c:v>
                </c:pt>
                <c:pt idx="37745">
                  <c:v>080XX S DAMEN AV</c:v>
                </c:pt>
                <c:pt idx="37746">
                  <c:v>080XX S ELLIS AV</c:v>
                </c:pt>
                <c:pt idx="37747">
                  <c:v>080XX S EVANS AV</c:v>
                </c:pt>
                <c:pt idx="37748">
                  <c:v>080XX S GREEN ST</c:v>
                </c:pt>
                <c:pt idx="37749">
                  <c:v>080XX S HOYNE AV</c:v>
                </c:pt>
                <c:pt idx="37750">
                  <c:v>080XX S KNOX AVE</c:v>
                </c:pt>
                <c:pt idx="37751">
                  <c:v>080XX S KOLIN AV</c:v>
                </c:pt>
                <c:pt idx="37752">
                  <c:v>080XX S STATE ST</c:v>
                </c:pt>
                <c:pt idx="37753">
                  <c:v>080XX S TRIPP AV</c:v>
                </c:pt>
                <c:pt idx="37754">
                  <c:v>080XX S UNION AV</c:v>
                </c:pt>
                <c:pt idx="37755">
                  <c:v>080XX S YATES BL</c:v>
                </c:pt>
                <c:pt idx="37756">
                  <c:v>081XX S COLES AV</c:v>
                </c:pt>
                <c:pt idx="37757">
                  <c:v>081XX S DANTE AV</c:v>
                </c:pt>
                <c:pt idx="37758">
                  <c:v>081XX S ESSEX AV</c:v>
                </c:pt>
                <c:pt idx="37759">
                  <c:v>081XX S PERRY AV</c:v>
                </c:pt>
                <c:pt idx="37760">
                  <c:v>081XX S YALE AVE</c:v>
                </c:pt>
                <c:pt idx="37761">
                  <c:v>081XX S YATES AV</c:v>
                </c:pt>
                <c:pt idx="37762">
                  <c:v>081XX W BYRON ST</c:v>
                </c:pt>
                <c:pt idx="37763">
                  <c:v>081XX W GRACE ST</c:v>
                </c:pt>
                <c:pt idx="37764">
                  <c:v>082XX S CLYDE AV</c:v>
                </c:pt>
                <c:pt idx="37765">
                  <c:v>082XX S DAMEN AV</c:v>
                </c:pt>
                <c:pt idx="37766">
                  <c:v>082XX S ELLIS AV</c:v>
                </c:pt>
                <c:pt idx="37767">
                  <c:v>082XX S EVANS AV</c:v>
                </c:pt>
                <c:pt idx="37768">
                  <c:v>082XX S GREEN ST</c:v>
                </c:pt>
                <c:pt idx="37769">
                  <c:v>082XX S HOMAN AV</c:v>
                </c:pt>
                <c:pt idx="37770">
                  <c:v>082XX S HOYNE AV</c:v>
                </c:pt>
                <c:pt idx="37771">
                  <c:v>082XX S STATE ST</c:v>
                </c:pt>
                <c:pt idx="37772">
                  <c:v>082XX S TRIPP AV</c:v>
                </c:pt>
                <c:pt idx="37773">
                  <c:v>082XX S YATES BL</c:v>
                </c:pt>
                <c:pt idx="37774">
                  <c:v>083XX S BOND AVE</c:v>
                </c:pt>
                <c:pt idx="37775">
                  <c:v>083XX S DANTE AV</c:v>
                </c:pt>
                <c:pt idx="37776">
                  <c:v>083XX S ESSEX AV</c:v>
                </c:pt>
                <c:pt idx="37777">
                  <c:v>083XX S PERRY AV</c:v>
                </c:pt>
                <c:pt idx="37778">
                  <c:v>083XX S YATES AV</c:v>
                </c:pt>
                <c:pt idx="37779">
                  <c:v>083XX W BYRON ST</c:v>
                </c:pt>
                <c:pt idx="37780">
                  <c:v>083XX W GRACE ST</c:v>
                </c:pt>
                <c:pt idx="37781">
                  <c:v>084XX S BAKER AV</c:v>
                </c:pt>
                <c:pt idx="37782">
                  <c:v>084XX S DAMEN AV</c:v>
                </c:pt>
                <c:pt idx="37783">
                  <c:v>084XX S GREEN ST</c:v>
                </c:pt>
                <c:pt idx="37784">
                  <c:v>084XX S HOYNE AV</c:v>
                </c:pt>
                <c:pt idx="37785">
                  <c:v>084XX S KNOX AVE</c:v>
                </c:pt>
                <c:pt idx="37786">
                  <c:v>084XX S KOLIN AV</c:v>
                </c:pt>
                <c:pt idx="37787">
                  <c:v>084XX S STATE ST</c:v>
                </c:pt>
                <c:pt idx="37788">
                  <c:v>084XX S TRIPP AV</c:v>
                </c:pt>
                <c:pt idx="37789">
                  <c:v>084XX S YATES BL</c:v>
                </c:pt>
                <c:pt idx="37790">
                  <c:v>085XX S DANTE AV</c:v>
                </c:pt>
                <c:pt idx="37791">
                  <c:v>085XX S ESSEX AV</c:v>
                </c:pt>
                <c:pt idx="37792">
                  <c:v>085XX S LOWE AVE</c:v>
                </c:pt>
                <c:pt idx="37793">
                  <c:v>085XX S YATES AV</c:v>
                </c:pt>
                <c:pt idx="37794">
                  <c:v>086XX S DAMEN AV</c:v>
                </c:pt>
                <c:pt idx="37795">
                  <c:v>086XX S KNOX AVE</c:v>
                </c:pt>
                <c:pt idx="37796">
                  <c:v>086XX S KOLIN AV</c:v>
                </c:pt>
                <c:pt idx="37797">
                  <c:v>086XX S STATE ST</c:v>
                </c:pt>
                <c:pt idx="37798">
                  <c:v>086XX S TRIPP AV</c:v>
                </c:pt>
                <c:pt idx="37799">
                  <c:v>086XX S UNION AV</c:v>
                </c:pt>
                <c:pt idx="37800">
                  <c:v>086XX S YATES BL</c:v>
                </c:pt>
                <c:pt idx="37801">
                  <c:v>087XX S AVENUE O</c:v>
                </c:pt>
                <c:pt idx="37802">
                  <c:v>087XX S DANTE AV</c:v>
                </c:pt>
                <c:pt idx="37803">
                  <c:v>087XX S ESSEX AV</c:v>
                </c:pt>
                <c:pt idx="37804">
                  <c:v>087XX S GENOA AV</c:v>
                </c:pt>
                <c:pt idx="37805">
                  <c:v>087XX S LOWE AVE</c:v>
                </c:pt>
                <c:pt idx="37806">
                  <c:v>087XX S YATES AV</c:v>
                </c:pt>
                <c:pt idx="37807">
                  <c:v>088XX S CLYDE AV</c:v>
                </c:pt>
                <c:pt idx="37808">
                  <c:v>088XX S STATE ST</c:v>
                </c:pt>
                <c:pt idx="37809">
                  <c:v>088XX S UNION AV</c:v>
                </c:pt>
                <c:pt idx="37810">
                  <c:v>088XX S YATES BL</c:v>
                </c:pt>
                <c:pt idx="37811">
                  <c:v>089XX S AVENUE O</c:v>
                </c:pt>
                <c:pt idx="37812">
                  <c:v>089XX S BELL AVE</c:v>
                </c:pt>
                <c:pt idx="37813">
                  <c:v>089XX S DANTE AV</c:v>
                </c:pt>
                <c:pt idx="37814">
                  <c:v>089XX S ESSEX AV</c:v>
                </c:pt>
                <c:pt idx="37815">
                  <c:v>089XX S GENOA AV</c:v>
                </c:pt>
                <c:pt idx="37816">
                  <c:v>089XX S LOWE AVE</c:v>
                </c:pt>
                <c:pt idx="37817">
                  <c:v>090XX S AVENUE O</c:v>
                </c:pt>
                <c:pt idx="37818">
                  <c:v>090XX S BELL AVE</c:v>
                </c:pt>
                <c:pt idx="37819">
                  <c:v>090XX S DANTE AV</c:v>
                </c:pt>
                <c:pt idx="37820">
                  <c:v>090XX S ESSEX AV</c:v>
                </c:pt>
                <c:pt idx="37821">
                  <c:v>090XX S LOWE AVE</c:v>
                </c:pt>
                <c:pt idx="37822">
                  <c:v>090XX S YALE AVE</c:v>
                </c:pt>
                <c:pt idx="37823">
                  <c:v>090XX S YATES AV</c:v>
                </c:pt>
                <c:pt idx="37824">
                  <c:v>091XX S CLYDE AV</c:v>
                </c:pt>
                <c:pt idx="37825">
                  <c:v>091XX S DAMEN AV</c:v>
                </c:pt>
                <c:pt idx="37826">
                  <c:v>091XX S ELLIS AV</c:v>
                </c:pt>
                <c:pt idx="37827">
                  <c:v>091XX S GREEN ST</c:v>
                </c:pt>
                <c:pt idx="37828">
                  <c:v>091XX S HOYNE AV</c:v>
                </c:pt>
                <c:pt idx="37829">
                  <c:v>091XX S STATE ST</c:v>
                </c:pt>
                <c:pt idx="37830">
                  <c:v>091XX S UNION AV</c:v>
                </c:pt>
                <c:pt idx="37831">
                  <c:v>091XX S YATES BL</c:v>
                </c:pt>
                <c:pt idx="37832">
                  <c:v>092XX S BELL AVE</c:v>
                </c:pt>
                <c:pt idx="37833">
                  <c:v>092XX S ESSEX AV</c:v>
                </c:pt>
                <c:pt idx="37834">
                  <c:v>092XX S EWING AV</c:v>
                </c:pt>
                <c:pt idx="37835">
                  <c:v>092XX S LOWE AVE</c:v>
                </c:pt>
                <c:pt idx="37836">
                  <c:v>092XX S PERRY AV</c:v>
                </c:pt>
                <c:pt idx="37837">
                  <c:v>092XX S YATES AV</c:v>
                </c:pt>
                <c:pt idx="37838">
                  <c:v>093XX S CLYDE AV</c:v>
                </c:pt>
                <c:pt idx="37839">
                  <c:v>093XX S DAMEN AV</c:v>
                </c:pt>
                <c:pt idx="37840">
                  <c:v>093XX S EVANS AV</c:v>
                </c:pt>
                <c:pt idx="37841">
                  <c:v>093XX S GREEN ST</c:v>
                </c:pt>
                <c:pt idx="37842">
                  <c:v>093XX S HOYNE AV</c:v>
                </c:pt>
                <c:pt idx="37843">
                  <c:v>093XX S LYON AVE</c:v>
                </c:pt>
                <c:pt idx="37844">
                  <c:v>093XX S STATE ST</c:v>
                </c:pt>
                <c:pt idx="37845">
                  <c:v>093XX S UNION AV</c:v>
                </c:pt>
                <c:pt idx="37846">
                  <c:v>093XX S YATES BL</c:v>
                </c:pt>
                <c:pt idx="37847">
                  <c:v>094XX S AVENUE O</c:v>
                </c:pt>
                <c:pt idx="37848">
                  <c:v>094XX S BELL AVE</c:v>
                </c:pt>
                <c:pt idx="37849">
                  <c:v>094XX S EWING AV</c:v>
                </c:pt>
                <c:pt idx="37850">
                  <c:v>094XX S GENOA AV</c:v>
                </c:pt>
                <c:pt idx="37851">
                  <c:v>094XX S LOWE AVE</c:v>
                </c:pt>
                <c:pt idx="37852">
                  <c:v>094XX S PERRY AV</c:v>
                </c:pt>
                <c:pt idx="37853">
                  <c:v>094XX S YALE AVE</c:v>
                </c:pt>
                <c:pt idx="37854">
                  <c:v>095XX S AVENUE L</c:v>
                </c:pt>
                <c:pt idx="37855">
                  <c:v>095XX S AVENUE N</c:v>
                </c:pt>
                <c:pt idx="37856">
                  <c:v>095XX S CLYDE AV</c:v>
                </c:pt>
                <c:pt idx="37857">
                  <c:v>095XX S DAMEN AV</c:v>
                </c:pt>
                <c:pt idx="37858">
                  <c:v>095XX S GREEN ST</c:v>
                </c:pt>
                <c:pt idx="37859">
                  <c:v>095XX S HOYNE AV</c:v>
                </c:pt>
                <c:pt idx="37860">
                  <c:v>095XX S STATE ST</c:v>
                </c:pt>
                <c:pt idx="37861">
                  <c:v>095XX S UNION AV</c:v>
                </c:pt>
                <c:pt idx="37862">
                  <c:v>096XX S AVENUE M</c:v>
                </c:pt>
                <c:pt idx="37863">
                  <c:v>096XX S BELL AVE</c:v>
                </c:pt>
                <c:pt idx="37864">
                  <c:v>096XX S EWING AV</c:v>
                </c:pt>
                <c:pt idx="37865">
                  <c:v>096XX S GENOA AV</c:v>
                </c:pt>
                <c:pt idx="37866">
                  <c:v>096XX S LOWE AVE</c:v>
                </c:pt>
                <c:pt idx="37867">
                  <c:v>096XX S PERRY AV</c:v>
                </c:pt>
                <c:pt idx="37868">
                  <c:v>096XX S YALE AVE</c:v>
                </c:pt>
                <c:pt idx="37869">
                  <c:v>096XX S YATES AV</c:v>
                </c:pt>
                <c:pt idx="37870">
                  <c:v>097XX S AVENUE H</c:v>
                </c:pt>
                <c:pt idx="37871">
                  <c:v>097XX S AVENUE J</c:v>
                </c:pt>
                <c:pt idx="37872">
                  <c:v>097XX S AVENUE L</c:v>
                </c:pt>
                <c:pt idx="37873">
                  <c:v>097XX S AVENUE N</c:v>
                </c:pt>
                <c:pt idx="37874">
                  <c:v>097XX S DAMEN AV</c:v>
                </c:pt>
                <c:pt idx="37875">
                  <c:v>097XX S ELLIS AV</c:v>
                </c:pt>
                <c:pt idx="37876">
                  <c:v>097XX S GREEN ST</c:v>
                </c:pt>
                <c:pt idx="37877">
                  <c:v>097XX S HOXIE AV</c:v>
                </c:pt>
                <c:pt idx="37878">
                  <c:v>097XX S HOYNE AV</c:v>
                </c:pt>
                <c:pt idx="37879">
                  <c:v>097XX S STATE ST</c:v>
                </c:pt>
                <c:pt idx="37880">
                  <c:v>097XX S UNION AV</c:v>
                </c:pt>
                <c:pt idx="37881">
                  <c:v>098XX S AVENUE G</c:v>
                </c:pt>
                <c:pt idx="37882">
                  <c:v>098XX S AVENUE M</c:v>
                </c:pt>
                <c:pt idx="37883">
                  <c:v>098XX S BELL AVE</c:v>
                </c:pt>
                <c:pt idx="37884">
                  <c:v>098XX S EWING AV</c:v>
                </c:pt>
                <c:pt idx="37885">
                  <c:v>098XX S GENOA AV</c:v>
                </c:pt>
                <c:pt idx="37886">
                  <c:v>098XX S LOWE AVE</c:v>
                </c:pt>
                <c:pt idx="37887">
                  <c:v>098XX S YALE AVE</c:v>
                </c:pt>
                <c:pt idx="37888">
                  <c:v>098XX S YATES AV</c:v>
                </c:pt>
                <c:pt idx="37889">
                  <c:v>099XX S AVENUE H</c:v>
                </c:pt>
                <c:pt idx="37890">
                  <c:v>099XX S AVENUE J</c:v>
                </c:pt>
                <c:pt idx="37891">
                  <c:v>099XX S AVENUE L</c:v>
                </c:pt>
                <c:pt idx="37892">
                  <c:v>099XX S AVENUE N</c:v>
                </c:pt>
                <c:pt idx="37893">
                  <c:v>099XX S CLYDE AV</c:v>
                </c:pt>
                <c:pt idx="37894">
                  <c:v>099XX S DAMEN AV</c:v>
                </c:pt>
                <c:pt idx="37895">
                  <c:v>099XX S GREEN ST</c:v>
                </c:pt>
                <c:pt idx="37896">
                  <c:v>099XX S HOXIE AV</c:v>
                </c:pt>
                <c:pt idx="37897">
                  <c:v>099XX S HOYNE AV</c:v>
                </c:pt>
                <c:pt idx="37898">
                  <c:v>099XX S MALTA ST</c:v>
                </c:pt>
                <c:pt idx="37899">
                  <c:v>099XX S STATE ST</c:v>
                </c:pt>
                <c:pt idx="37900">
                  <c:v>099XX S UNION AV</c:v>
                </c:pt>
                <c:pt idx="37901">
                  <c:v>100XX S AVENUE G</c:v>
                </c:pt>
                <c:pt idx="37902">
                  <c:v>100XX S AVENUE M</c:v>
                </c:pt>
                <c:pt idx="37903">
                  <c:v>100XX S BELL AVE</c:v>
                </c:pt>
                <c:pt idx="37904">
                  <c:v>100XX S EWING AV</c:v>
                </c:pt>
                <c:pt idx="37905">
                  <c:v>100XX S LOWE AVE</c:v>
                </c:pt>
                <c:pt idx="37906">
                  <c:v>100XX S PERRY AV</c:v>
                </c:pt>
                <c:pt idx="37907">
                  <c:v>100XX S YALE AVE</c:v>
                </c:pt>
                <c:pt idx="37908">
                  <c:v>100XX S YATES AV</c:v>
                </c:pt>
                <c:pt idx="37909">
                  <c:v>101XX S AVENUE J</c:v>
                </c:pt>
                <c:pt idx="37910">
                  <c:v>101XX S AVENUE L</c:v>
                </c:pt>
                <c:pt idx="37911">
                  <c:v>101XX S AVENUE N</c:v>
                </c:pt>
                <c:pt idx="37912">
                  <c:v>101XX S GREEN ST</c:v>
                </c:pt>
                <c:pt idx="37913">
                  <c:v>101XX S HOXIE AV</c:v>
                </c:pt>
                <c:pt idx="37914">
                  <c:v>101XX S HOYNE AV</c:v>
                </c:pt>
                <c:pt idx="37915">
                  <c:v>101XX S MALTA ST</c:v>
                </c:pt>
                <c:pt idx="37916">
                  <c:v>101XX S STATE ST</c:v>
                </c:pt>
                <c:pt idx="37917">
                  <c:v>101XX S UNION AV</c:v>
                </c:pt>
                <c:pt idx="37918">
                  <c:v>102XX S AVENUE G</c:v>
                </c:pt>
                <c:pt idx="37919">
                  <c:v>102XX S AVENUE M</c:v>
                </c:pt>
                <c:pt idx="37920">
                  <c:v>102XX S AVENUE O</c:v>
                </c:pt>
                <c:pt idx="37921">
                  <c:v>102XX S BELL AVE</c:v>
                </c:pt>
                <c:pt idx="37922">
                  <c:v>102XX S EWING AV</c:v>
                </c:pt>
                <c:pt idx="37923">
                  <c:v>102XX S LOWE AVE</c:v>
                </c:pt>
                <c:pt idx="37924">
                  <c:v>102XX S PERRY AV</c:v>
                </c:pt>
                <c:pt idx="37925">
                  <c:v>102XX S YALE AVE</c:v>
                </c:pt>
                <c:pt idx="37926">
                  <c:v>102XX S YATES AV</c:v>
                </c:pt>
                <c:pt idx="37927">
                  <c:v>103XX S AVENUE F</c:v>
                </c:pt>
                <c:pt idx="37928">
                  <c:v>103XX S AVENUE H</c:v>
                </c:pt>
                <c:pt idx="37929">
                  <c:v>103XX S AVENUE J</c:v>
                </c:pt>
                <c:pt idx="37930">
                  <c:v>103XX S AVENUE L</c:v>
                </c:pt>
                <c:pt idx="37931">
                  <c:v>103XX S AVENUE N</c:v>
                </c:pt>
                <c:pt idx="37932">
                  <c:v>103XX S AVERS AV</c:v>
                </c:pt>
                <c:pt idx="37933">
                  <c:v>103XX S DRAKE AV</c:v>
                </c:pt>
                <c:pt idx="37934">
                  <c:v>103XX S GREEN ST</c:v>
                </c:pt>
                <c:pt idx="37935">
                  <c:v>103XX S HALE AVE</c:v>
                </c:pt>
                <c:pt idx="37936">
                  <c:v>103XX S HOMAN AV</c:v>
                </c:pt>
                <c:pt idx="37937">
                  <c:v>103XX S HOXIE AV</c:v>
                </c:pt>
                <c:pt idx="37938">
                  <c:v>103XX S HOYNE AV</c:v>
                </c:pt>
                <c:pt idx="37939">
                  <c:v>103XX S STATE ST</c:v>
                </c:pt>
                <c:pt idx="37940">
                  <c:v>103XX S UNION AV</c:v>
                </c:pt>
                <c:pt idx="37941">
                  <c:v>103XX W ZEMKE RD</c:v>
                </c:pt>
                <c:pt idx="37942">
                  <c:v>104XX S AVENUE E</c:v>
                </c:pt>
                <c:pt idx="37943">
                  <c:v>104XX S AVENUE G</c:v>
                </c:pt>
                <c:pt idx="37944">
                  <c:v>104XX S AVENUE M</c:v>
                </c:pt>
                <c:pt idx="37945">
                  <c:v>104XX S AVENUE O</c:v>
                </c:pt>
                <c:pt idx="37946">
                  <c:v>104XX S BELL AVE</c:v>
                </c:pt>
                <c:pt idx="37947">
                  <c:v>104XX S EWING AV</c:v>
                </c:pt>
                <c:pt idx="37948">
                  <c:v>104XX S PERRY AV</c:v>
                </c:pt>
                <c:pt idx="37949">
                  <c:v>105XX S AVENUE B</c:v>
                </c:pt>
                <c:pt idx="37950">
                  <c:v>105XX S AVENUE F</c:v>
                </c:pt>
                <c:pt idx="37951">
                  <c:v>105XX S AVENUE H</c:v>
                </c:pt>
                <c:pt idx="37952">
                  <c:v>105XX S AVENUE J</c:v>
                </c:pt>
                <c:pt idx="37953">
                  <c:v>105XX S AVENUE L</c:v>
                </c:pt>
                <c:pt idx="37954">
                  <c:v>105XX S AVENUE N</c:v>
                </c:pt>
                <c:pt idx="37955">
                  <c:v>105XX S DRAKE AV</c:v>
                </c:pt>
                <c:pt idx="37956">
                  <c:v>105XX S GREEN ST</c:v>
                </c:pt>
                <c:pt idx="37957">
                  <c:v>105XX S HALE AVE</c:v>
                </c:pt>
                <c:pt idx="37958">
                  <c:v>105XX S HOMAN AV</c:v>
                </c:pt>
                <c:pt idx="37959">
                  <c:v>105XX S HOXIE AV</c:v>
                </c:pt>
                <c:pt idx="37960">
                  <c:v>105XX S HOYNE AV</c:v>
                </c:pt>
                <c:pt idx="37961">
                  <c:v>105XX S STATE ST</c:v>
                </c:pt>
                <c:pt idx="37962">
                  <c:v>105XX S UNION AV</c:v>
                </c:pt>
                <c:pt idx="37963">
                  <c:v>105XX W ZEMKE RD</c:v>
                </c:pt>
                <c:pt idx="37964">
                  <c:v>106XX S AVENUE A</c:v>
                </c:pt>
                <c:pt idx="37965">
                  <c:v>106XX S AVENUE C</c:v>
                </c:pt>
                <c:pt idx="37966">
                  <c:v>106XX S AVENUE E</c:v>
                </c:pt>
                <c:pt idx="37967">
                  <c:v>106XX S AVENUE G</c:v>
                </c:pt>
                <c:pt idx="37968">
                  <c:v>106XX S AVENUE M</c:v>
                </c:pt>
                <c:pt idx="37969">
                  <c:v>106XX S AVENUE O</c:v>
                </c:pt>
                <c:pt idx="37970">
                  <c:v>106XX S BELL AVE</c:v>
                </c:pt>
                <c:pt idx="37971">
                  <c:v>106XX S EWING AV</c:v>
                </c:pt>
                <c:pt idx="37972">
                  <c:v>106XX S LOWE AVE</c:v>
                </c:pt>
                <c:pt idx="37973">
                  <c:v>106XX S PERRY AV</c:v>
                </c:pt>
                <c:pt idx="37974">
                  <c:v>106XX S YATES AV</c:v>
                </c:pt>
                <c:pt idx="37975">
                  <c:v>107XX S AVENUE B</c:v>
                </c:pt>
                <c:pt idx="37976">
                  <c:v>107XX S AVENUE D</c:v>
                </c:pt>
                <c:pt idx="37977">
                  <c:v>107XX S AVENUE F</c:v>
                </c:pt>
                <c:pt idx="37978">
                  <c:v>107XX S AVENUE H</c:v>
                </c:pt>
                <c:pt idx="37979">
                  <c:v>107XX S AVENUE J</c:v>
                </c:pt>
                <c:pt idx="37980">
                  <c:v>107XX S AVENUE L</c:v>
                </c:pt>
                <c:pt idx="37981">
                  <c:v>107XX S AVENUE N</c:v>
                </c:pt>
                <c:pt idx="37982">
                  <c:v>107XX S DRAKE AV</c:v>
                </c:pt>
                <c:pt idx="37983">
                  <c:v>107XX S GREEN ST</c:v>
                </c:pt>
                <c:pt idx="37984">
                  <c:v>107XX S HALE AVE</c:v>
                </c:pt>
                <c:pt idx="37985">
                  <c:v>107XX S HOMAN AV</c:v>
                </c:pt>
                <c:pt idx="37986">
                  <c:v>107XX S HOXIE AV</c:v>
                </c:pt>
                <c:pt idx="37987">
                  <c:v>107XX S HOYNE AV</c:v>
                </c:pt>
                <c:pt idx="37988">
                  <c:v>107XX S STATE ST</c:v>
                </c:pt>
                <c:pt idx="37989">
                  <c:v>107XX S UNION AV</c:v>
                </c:pt>
                <c:pt idx="37990">
                  <c:v>108XX S AVENUE C</c:v>
                </c:pt>
                <c:pt idx="37991">
                  <c:v>108XX S AVENUE E</c:v>
                </c:pt>
                <c:pt idx="37992">
                  <c:v>108XX S AVENUE G</c:v>
                </c:pt>
                <c:pt idx="37993">
                  <c:v>108XX S AVENUE M</c:v>
                </c:pt>
                <c:pt idx="37994">
                  <c:v>108XX S AVENUE O</c:v>
                </c:pt>
                <c:pt idx="37995">
                  <c:v>108XX S BELL AVE</c:v>
                </c:pt>
                <c:pt idx="37996">
                  <c:v>108XX S EWING AV</c:v>
                </c:pt>
                <c:pt idx="37997">
                  <c:v>108XX S LOWE AVE</c:v>
                </c:pt>
                <c:pt idx="37998">
                  <c:v>108XX S PERRY AV</c:v>
                </c:pt>
                <c:pt idx="37999">
                  <c:v>109XX S AVENUE B</c:v>
                </c:pt>
                <c:pt idx="38000">
                  <c:v>109XX S AVENUE D</c:v>
                </c:pt>
                <c:pt idx="38001">
                  <c:v>109XX S AVENUE F</c:v>
                </c:pt>
                <c:pt idx="38002">
                  <c:v>109XX S AVENUE H</c:v>
                </c:pt>
                <c:pt idx="38003">
                  <c:v>109XX S AVENUE J</c:v>
                </c:pt>
                <c:pt idx="38004">
                  <c:v>109XX S AVENUE L</c:v>
                </c:pt>
                <c:pt idx="38005">
                  <c:v>109XX S AVENUE N</c:v>
                </c:pt>
                <c:pt idx="38006">
                  <c:v>109XX S DRAKE AV</c:v>
                </c:pt>
                <c:pt idx="38007">
                  <c:v>109XX S GREEN ST</c:v>
                </c:pt>
                <c:pt idx="38008">
                  <c:v>109XX S HALE AVE</c:v>
                </c:pt>
                <c:pt idx="38009">
                  <c:v>109XX S HOMAN AV</c:v>
                </c:pt>
                <c:pt idx="38010">
                  <c:v>109XX S HOYNE AV</c:v>
                </c:pt>
                <c:pt idx="38011">
                  <c:v>109XX S STATE ST</c:v>
                </c:pt>
                <c:pt idx="38012">
                  <c:v>109XX S UNION AV</c:v>
                </c:pt>
                <c:pt idx="38013">
                  <c:v>110XX S AVENUE B</c:v>
                </c:pt>
                <c:pt idx="38014">
                  <c:v>110XX S AVENUE D</c:v>
                </c:pt>
                <c:pt idx="38015">
                  <c:v>110XX S AVENUE F</c:v>
                </c:pt>
                <c:pt idx="38016">
                  <c:v>110XX S AVENUE H</c:v>
                </c:pt>
                <c:pt idx="38017">
                  <c:v>110XX S AVENUE J</c:v>
                </c:pt>
                <c:pt idx="38018">
                  <c:v>110XX S AVENUE L</c:v>
                </c:pt>
                <c:pt idx="38019">
                  <c:v>110XX S AVENUE N</c:v>
                </c:pt>
                <c:pt idx="38020">
                  <c:v>110XX S DRAKE AV</c:v>
                </c:pt>
                <c:pt idx="38021">
                  <c:v>110XX S GREEN ST</c:v>
                </c:pt>
                <c:pt idx="38022">
                  <c:v>110XX S HALE AVE</c:v>
                </c:pt>
                <c:pt idx="38023">
                  <c:v>110XX S HOMAN AV</c:v>
                </c:pt>
                <c:pt idx="38024">
                  <c:v>110XX S HOYNE AV</c:v>
                </c:pt>
                <c:pt idx="38025">
                  <c:v>110XX S STATE ST</c:v>
                </c:pt>
                <c:pt idx="38026">
                  <c:v>110XX S UNION AV</c:v>
                </c:pt>
                <c:pt idx="38027">
                  <c:v>111XX S AVENUE C</c:v>
                </c:pt>
                <c:pt idx="38028">
                  <c:v>111XX S AVENUE E</c:v>
                </c:pt>
                <c:pt idx="38029">
                  <c:v>111XX S AVENUE G</c:v>
                </c:pt>
                <c:pt idx="38030">
                  <c:v>111XX S AVENUE M</c:v>
                </c:pt>
                <c:pt idx="38031">
                  <c:v>111XX S AVENUE O</c:v>
                </c:pt>
                <c:pt idx="38032">
                  <c:v>111XX S Avenue G</c:v>
                </c:pt>
                <c:pt idx="38033">
                  <c:v>111XX S BELL AVE</c:v>
                </c:pt>
                <c:pt idx="38034">
                  <c:v>111XX S EWING AV</c:v>
                </c:pt>
                <c:pt idx="38035">
                  <c:v>111XX S LOWE AVE</c:v>
                </c:pt>
                <c:pt idx="38036">
                  <c:v>111XX S PERRY AV</c:v>
                </c:pt>
                <c:pt idx="38037">
                  <c:v>112XX S AVENUE B</c:v>
                </c:pt>
                <c:pt idx="38038">
                  <c:v>112XX S AVENUE D</c:v>
                </c:pt>
                <c:pt idx="38039">
                  <c:v>112XX S AVENUE H</c:v>
                </c:pt>
                <c:pt idx="38040">
                  <c:v>112XX S AVENUE J</c:v>
                </c:pt>
                <c:pt idx="38041">
                  <c:v>112XX S AVENUE L</c:v>
                </c:pt>
                <c:pt idx="38042">
                  <c:v>112XX S AVENUE N</c:v>
                </c:pt>
                <c:pt idx="38043">
                  <c:v>112XX S DRAKE AV</c:v>
                </c:pt>
                <c:pt idx="38044">
                  <c:v>112XX S ELLIS AV</c:v>
                </c:pt>
                <c:pt idx="38045">
                  <c:v>112XX S GREEN ST</c:v>
                </c:pt>
                <c:pt idx="38046">
                  <c:v>112XX S HALE AVE</c:v>
                </c:pt>
                <c:pt idx="38047">
                  <c:v>112XX S HOMAN AV</c:v>
                </c:pt>
                <c:pt idx="38048">
                  <c:v>112XX S STATE ST</c:v>
                </c:pt>
                <c:pt idx="38049">
                  <c:v>112XX S UNION AV</c:v>
                </c:pt>
                <c:pt idx="38050">
                  <c:v>113XX S AVENUE G</c:v>
                </c:pt>
                <c:pt idx="38051">
                  <c:v>113XX S AVENUE M</c:v>
                </c:pt>
                <c:pt idx="38052">
                  <c:v>113XX S AVENUE O</c:v>
                </c:pt>
                <c:pt idx="38053">
                  <c:v>113XX S BELL AVE</c:v>
                </c:pt>
                <c:pt idx="38054">
                  <c:v>113XX S DAVOL ST</c:v>
                </c:pt>
                <c:pt idx="38055">
                  <c:v>113XX S EWING AV</c:v>
                </c:pt>
                <c:pt idx="38056">
                  <c:v>113XX S LOWE AVE</c:v>
                </c:pt>
                <c:pt idx="38057">
                  <c:v>113XX S PERRY AV</c:v>
                </c:pt>
                <c:pt idx="38058">
                  <c:v>113XX S YALE AVE</c:v>
                </c:pt>
                <c:pt idx="38059">
                  <c:v>114XX S AVENUE H</c:v>
                </c:pt>
                <c:pt idx="38060">
                  <c:v>114XX S AVENUE J</c:v>
                </c:pt>
                <c:pt idx="38061">
                  <c:v>114XX S AVENUE L</c:v>
                </c:pt>
                <c:pt idx="38062">
                  <c:v>114XX S DRAKE AV</c:v>
                </c:pt>
                <c:pt idx="38063">
                  <c:v>114XX S FRONT AV</c:v>
                </c:pt>
                <c:pt idx="38064">
                  <c:v>114XX S HALE AVE</c:v>
                </c:pt>
                <c:pt idx="38065">
                  <c:v>114XX S HOMAN AV</c:v>
                </c:pt>
                <c:pt idx="38066">
                  <c:v>114XX S STATE ST</c:v>
                </c:pt>
                <c:pt idx="38067">
                  <c:v>114XX S UNION AV</c:v>
                </c:pt>
                <c:pt idx="38068">
                  <c:v>115XX S AVENUE G</c:v>
                </c:pt>
                <c:pt idx="38069">
                  <c:v>115XX S AVENUE O</c:v>
                </c:pt>
                <c:pt idx="38070">
                  <c:v>115XX S BELL AVE</c:v>
                </c:pt>
                <c:pt idx="38071">
                  <c:v>115XX S EWING AV</c:v>
                </c:pt>
                <c:pt idx="38072">
                  <c:v>115XX S LOWE AVE</c:v>
                </c:pt>
                <c:pt idx="38073">
                  <c:v>115XX S PERRY AV</c:v>
                </c:pt>
                <c:pt idx="38074">
                  <c:v>115XX S YALE AVE</c:v>
                </c:pt>
                <c:pt idx="38075">
                  <c:v>115XX S YATES AV</c:v>
                </c:pt>
                <c:pt idx="38076">
                  <c:v>116XX S AVENUE H</c:v>
                </c:pt>
                <c:pt idx="38077">
                  <c:v>116XX S AVENUE J</c:v>
                </c:pt>
                <c:pt idx="38078">
                  <c:v>116XX S AVENUE L</c:v>
                </c:pt>
                <c:pt idx="38079">
                  <c:v>116XX S AVENUE N</c:v>
                </c:pt>
                <c:pt idx="38080">
                  <c:v>116XX S GREEN ST</c:v>
                </c:pt>
                <c:pt idx="38081">
                  <c:v>116XX S HALE AVE</c:v>
                </c:pt>
                <c:pt idx="38082">
                  <c:v>116XX S STATE ST</c:v>
                </c:pt>
                <c:pt idx="38083">
                  <c:v>117XX S AVENUE G</c:v>
                </c:pt>
                <c:pt idx="38084">
                  <c:v>117XX S AVENUE O</c:v>
                </c:pt>
                <c:pt idx="38085">
                  <c:v>117XX S BELL AVE</c:v>
                </c:pt>
                <c:pt idx="38086">
                  <c:v>117XX S EWING AV</c:v>
                </c:pt>
                <c:pt idx="38087">
                  <c:v>117XX S LOWE AVE</c:v>
                </c:pt>
                <c:pt idx="38088">
                  <c:v>117XX S PERRY AV</c:v>
                </c:pt>
                <c:pt idx="38089">
                  <c:v>117XX S YALE AVE</c:v>
                </c:pt>
                <c:pt idx="38090">
                  <c:v>118XX S GREEN ST</c:v>
                </c:pt>
                <c:pt idx="38091">
                  <c:v>118XX S HALE AVE</c:v>
                </c:pt>
                <c:pt idx="38092">
                  <c:v>118XX S STATE ST</c:v>
                </c:pt>
                <c:pt idx="38093">
                  <c:v>118XX S UNION AV</c:v>
                </c:pt>
                <c:pt idx="38094">
                  <c:v>119XX S AVENUE O</c:v>
                </c:pt>
                <c:pt idx="38095">
                  <c:v>119XX S LOWE AVE</c:v>
                </c:pt>
                <c:pt idx="38096">
                  <c:v>119XX S PERRY AV</c:v>
                </c:pt>
                <c:pt idx="38097">
                  <c:v>119XX S YALE AVE</c:v>
                </c:pt>
                <c:pt idx="38098">
                  <c:v>120XX S AVENUE O</c:v>
                </c:pt>
                <c:pt idx="38099">
                  <c:v>120XX S EWING AV</c:v>
                </c:pt>
                <c:pt idx="38100">
                  <c:v>120XX S LOWE AVE</c:v>
                </c:pt>
                <c:pt idx="38101">
                  <c:v>120XX S PERRY AV</c:v>
                </c:pt>
                <c:pt idx="38102">
                  <c:v>120XX S YALE AVE</c:v>
                </c:pt>
                <c:pt idx="38103">
                  <c:v>121XX S FRONT AV</c:v>
                </c:pt>
                <c:pt idx="38104">
                  <c:v>121XX S GREEN ST</c:v>
                </c:pt>
                <c:pt idx="38105">
                  <c:v>121XX S STATE ST</c:v>
                </c:pt>
                <c:pt idx="38106">
                  <c:v>121XX S UNION AV</c:v>
                </c:pt>
                <c:pt idx="38107">
                  <c:v>122XX S AVENUE O</c:v>
                </c:pt>
                <c:pt idx="38108">
                  <c:v>122XX S LOWE AVE</c:v>
                </c:pt>
                <c:pt idx="38109">
                  <c:v>122XX S PERRY AV</c:v>
                </c:pt>
                <c:pt idx="38110">
                  <c:v>122XX S YALE AVE</c:v>
                </c:pt>
                <c:pt idx="38111">
                  <c:v>123XX S STATE ST</c:v>
                </c:pt>
                <c:pt idx="38112">
                  <c:v>123XX S UNION AV</c:v>
                </c:pt>
                <c:pt idx="38113">
                  <c:v>124XX S AVENUE O</c:v>
                </c:pt>
                <c:pt idx="38114">
                  <c:v>124XX S LOWE AVE</c:v>
                </c:pt>
                <c:pt idx="38115">
                  <c:v>124XX S PERRY AV</c:v>
                </c:pt>
                <c:pt idx="38116">
                  <c:v>124XX S YALE AVE</c:v>
                </c:pt>
                <c:pt idx="38117">
                  <c:v>125XX S STATE ST</c:v>
                </c:pt>
                <c:pt idx="38118">
                  <c:v>125XX S UNION AV</c:v>
                </c:pt>
                <c:pt idx="38119">
                  <c:v>126XX S AVENUE O</c:v>
                </c:pt>
                <c:pt idx="38120">
                  <c:v>126XX S LOWE AVE</c:v>
                </c:pt>
                <c:pt idx="38121">
                  <c:v>126XX S YALE AVE</c:v>
                </c:pt>
                <c:pt idx="38122">
                  <c:v>127XX S GREEN ST</c:v>
                </c:pt>
                <c:pt idx="38123">
                  <c:v>127XX S UNION AV</c:v>
                </c:pt>
                <c:pt idx="38124">
                  <c:v>128XX S AVENUE O</c:v>
                </c:pt>
                <c:pt idx="38125">
                  <c:v>128XX S LOWE AVE</c:v>
                </c:pt>
                <c:pt idx="38126">
                  <c:v>129XX S GREEN ST</c:v>
                </c:pt>
                <c:pt idx="38127">
                  <c:v>130XX S AVENUE N</c:v>
                </c:pt>
                <c:pt idx="38128">
                  <c:v>130XX S ELLIS AV</c:v>
                </c:pt>
                <c:pt idx="38129">
                  <c:v>130XX S EVANS AV</c:v>
                </c:pt>
                <c:pt idx="38130">
                  <c:v>131XX S AVENUE M</c:v>
                </c:pt>
                <c:pt idx="38131">
                  <c:v>131XX S AVENUE O</c:v>
                </c:pt>
                <c:pt idx="38132">
                  <c:v>132XX S AVENUE L</c:v>
                </c:pt>
                <c:pt idx="38133">
                  <c:v>132XX S AVENUE N</c:v>
                </c:pt>
                <c:pt idx="38134">
                  <c:v>132XX S ELLIS AV</c:v>
                </c:pt>
                <c:pt idx="38135">
                  <c:v>133XX S AVENUE K</c:v>
                </c:pt>
                <c:pt idx="38136">
                  <c:v>133XX S AVENUE M</c:v>
                </c:pt>
                <c:pt idx="38137">
                  <c:v>133XX S AVENUE O</c:v>
                </c:pt>
                <c:pt idx="38138">
                  <c:v>134XX S AVENUE L</c:v>
                </c:pt>
                <c:pt idx="38139">
                  <c:v>134XX S AVENUE N</c:v>
                </c:pt>
                <c:pt idx="38140">
                  <c:v>134XX S ELLIS AV</c:v>
                </c:pt>
                <c:pt idx="38141">
                  <c:v>135XX S AVENUE K</c:v>
                </c:pt>
                <c:pt idx="38142">
                  <c:v>135XX S AVENUE M</c:v>
                </c:pt>
                <c:pt idx="38143">
                  <c:v>135XX S AVENUE O</c:v>
                </c:pt>
                <c:pt idx="38144">
                  <c:v>136XX S HOXIE AV</c:v>
                </c:pt>
                <c:pt idx="38145">
                  <c:v>137XX S AVENUE O</c:v>
                </c:pt>
                <c:pt idx="38146">
                  <c:v>0000X E 45 STREET</c:v>
                </c:pt>
                <c:pt idx="38147">
                  <c:v>0000X E BALBO AVE</c:v>
                </c:pt>
                <c:pt idx="38148">
                  <c:v>0000X E BENTON PL</c:v>
                </c:pt>
                <c:pt idx="38149">
                  <c:v>0000X E BURTON PL</c:v>
                </c:pt>
                <c:pt idx="38150">
                  <c:v>0000X E GRAND AVE</c:v>
                </c:pt>
                <c:pt idx="38151">
                  <c:v>0000X E WALTON ST</c:v>
                </c:pt>
                <c:pt idx="38152">
                  <c:v>0000X N AUSTIN AV</c:v>
                </c:pt>
                <c:pt idx="38153">
                  <c:v>0000X N DAMEN AVE</c:v>
                </c:pt>
                <c:pt idx="38154">
                  <c:v>0000X N HAMLIN BL</c:v>
                </c:pt>
                <c:pt idx="38155">
                  <c:v>0000X N HOLDEN CT</c:v>
                </c:pt>
                <c:pt idx="38156">
                  <c:v>0000X N HOMAN AVE</c:v>
                </c:pt>
                <c:pt idx="38157">
                  <c:v>0000X N HOYNE AVE</c:v>
                </c:pt>
                <c:pt idx="38158">
                  <c:v>0000X N KEDZIE AV</c:v>
                </c:pt>
                <c:pt idx="38159">
                  <c:v>0000X N KEELER AV</c:v>
                </c:pt>
                <c:pt idx="38160">
                  <c:v>0000X N LAMON AVE</c:v>
                </c:pt>
                <c:pt idx="38161">
                  <c:v>0000X N LOTUS AVE</c:v>
                </c:pt>
                <c:pt idx="38162">
                  <c:v>0000X N MONROE ST</c:v>
                </c:pt>
                <c:pt idx="38163">
                  <c:v>0000X N MORGAN ST</c:v>
                </c:pt>
                <c:pt idx="38164">
                  <c:v>0000X N OAKLEY BL</c:v>
                </c:pt>
                <c:pt idx="38165">
                  <c:v>0000X N OGDEN AVE</c:v>
                </c:pt>
                <c:pt idx="38166">
                  <c:v>0000X N PEORIA ST</c:v>
                </c:pt>
                <c:pt idx="38167">
                  <c:v>0000X N RACINE AV</c:v>
                </c:pt>
                <c:pt idx="38168">
                  <c:v>0000X N THROOP ST</c:v>
                </c:pt>
                <c:pt idx="38169">
                  <c:v>0000X N WABASH AV</c:v>
                </c:pt>
                <c:pt idx="38170">
                  <c:v>0000X N WACKER DR</c:v>
                </c:pt>
                <c:pt idx="38171">
                  <c:v>0000X S ALBANY AV</c:v>
                </c:pt>
                <c:pt idx="38172">
                  <c:v>0000X S AUSTIN BL</c:v>
                </c:pt>
                <c:pt idx="38173">
                  <c:v>0000X S CICERO AV</c:v>
                </c:pt>
                <c:pt idx="38174">
                  <c:v>0000X S DOOR 1 ST</c:v>
                </c:pt>
                <c:pt idx="38175">
                  <c:v>0000X S DOOR 3 ST</c:v>
                </c:pt>
                <c:pt idx="38176">
                  <c:v>0000X S HAMLIN AV</c:v>
                </c:pt>
                <c:pt idx="38177">
                  <c:v>0000X S KARLOV AV</c:v>
                </c:pt>
                <c:pt idx="38178">
                  <c:v>0000X S KENTON AV</c:v>
                </c:pt>
                <c:pt idx="38179">
                  <c:v>0000X S LOOMIS ST</c:v>
                </c:pt>
                <c:pt idx="38180">
                  <c:v>0000X S MASON AVE</c:v>
                </c:pt>
                <c:pt idx="38181">
                  <c:v>0000X S MENARD AV</c:v>
                </c:pt>
                <c:pt idx="38182">
                  <c:v>0000X S MIDWAY ST</c:v>
                </c:pt>
                <c:pt idx="38183">
                  <c:v>0000X S MOZART ST</c:v>
                </c:pt>
                <c:pt idx="38184">
                  <c:v>0000X S OAKLEY AV</c:v>
                </c:pt>
                <c:pt idx="38185">
                  <c:v>0000X S SEELEY AV</c:v>
                </c:pt>
                <c:pt idx="38186">
                  <c:v>0000X S WALLER AV</c:v>
                </c:pt>
                <c:pt idx="38187">
                  <c:v>0000X W BURTON PL</c:v>
                </c:pt>
                <c:pt idx="38188">
                  <c:v>0000X W DOOR A ST</c:v>
                </c:pt>
                <c:pt idx="38189">
                  <c:v>0000X W DOOR C ST</c:v>
                </c:pt>
                <c:pt idx="38190">
                  <c:v>0000X W DOOR E ST</c:v>
                </c:pt>
                <c:pt idx="38191">
                  <c:v>0000X W DOOR G ST</c:v>
                </c:pt>
                <c:pt idx="38192">
                  <c:v>0000X W GRAND AVE</c:v>
                </c:pt>
                <c:pt idx="38193">
                  <c:v>0000X W L1A 1B ST</c:v>
                </c:pt>
                <c:pt idx="38194">
                  <c:v>0000X W QUINCY ST</c:v>
                </c:pt>
                <c:pt idx="38195">
                  <c:v>0000X W WALTON ST</c:v>
                </c:pt>
                <c:pt idx="38196">
                  <c:v>001XX E CARVER PZ</c:v>
                </c:pt>
                <c:pt idx="38197">
                  <c:v>001XX E CERMAK RD</c:v>
                </c:pt>
                <c:pt idx="38198">
                  <c:v>001XX E GOETHE ST</c:v>
                </c:pt>
                <c:pt idx="38199">
                  <c:v>001XX E WACKER DR</c:v>
                </c:pt>
                <c:pt idx="38200">
                  <c:v>001XX N ALBANY AV</c:v>
                </c:pt>
                <c:pt idx="38201">
                  <c:v>001XX N AUSTIN BL</c:v>
                </c:pt>
                <c:pt idx="38202">
                  <c:v>001XX N CICERO AV</c:v>
                </c:pt>
                <c:pt idx="38203">
                  <c:v>001XX N HAMLIN AV</c:v>
                </c:pt>
                <c:pt idx="38204">
                  <c:v>001XX N HARBOR DR</c:v>
                </c:pt>
                <c:pt idx="38205">
                  <c:v>001XX N KARLOV AV</c:v>
                </c:pt>
                <c:pt idx="38206">
                  <c:v>001XX N KENTON AV</c:v>
                </c:pt>
                <c:pt idx="38207">
                  <c:v>001XX N LOOMIS ST</c:v>
                </c:pt>
                <c:pt idx="38208">
                  <c:v>001XX N LOREL AVE</c:v>
                </c:pt>
                <c:pt idx="38209">
                  <c:v>001XX N MASON AVE</c:v>
                </c:pt>
                <c:pt idx="38210">
                  <c:v>001XX N MENARD AV</c:v>
                </c:pt>
                <c:pt idx="38211">
                  <c:v>001XX N MOZART ST</c:v>
                </c:pt>
                <c:pt idx="38212">
                  <c:v>001XX N SEELEY AV</c:v>
                </c:pt>
                <c:pt idx="38213">
                  <c:v>001XX N TALMAN AV</c:v>
                </c:pt>
                <c:pt idx="38214">
                  <c:v>001XX N WALLER AV</c:v>
                </c:pt>
                <c:pt idx="38215">
                  <c:v>001XX S AUSTIN AV</c:v>
                </c:pt>
                <c:pt idx="38216">
                  <c:v>001XX S DAMEN AVE</c:v>
                </c:pt>
                <c:pt idx="38217">
                  <c:v>001XX S HAMLIN BL</c:v>
                </c:pt>
                <c:pt idx="38218">
                  <c:v>001XX S HOMAN AVE</c:v>
                </c:pt>
                <c:pt idx="38219">
                  <c:v>001XX S HOYNE AVE</c:v>
                </c:pt>
                <c:pt idx="38220">
                  <c:v>001XX S KEDZIE AV</c:v>
                </c:pt>
                <c:pt idx="38221">
                  <c:v>001XX S KEELER AV</c:v>
                </c:pt>
                <c:pt idx="38222">
                  <c:v>001XX S LAFLIN ST</c:v>
                </c:pt>
                <c:pt idx="38223">
                  <c:v>001XX S LOTUS AVE</c:v>
                </c:pt>
                <c:pt idx="38224">
                  <c:v>001XX S MONROE ST</c:v>
                </c:pt>
                <c:pt idx="38225">
                  <c:v>001XX S MORGAN ST</c:v>
                </c:pt>
                <c:pt idx="38226">
                  <c:v>001XX S PEORIA ST</c:v>
                </c:pt>
                <c:pt idx="38227">
                  <c:v>001XX S RACINE AV</c:v>
                </c:pt>
                <c:pt idx="38228">
                  <c:v>001XX S THROOP ST</c:v>
                </c:pt>
                <c:pt idx="38229">
                  <c:v>001XX S WABASH AV</c:v>
                </c:pt>
                <c:pt idx="38230">
                  <c:v>001XX S WACKER DR</c:v>
                </c:pt>
                <c:pt idx="38231">
                  <c:v>001XX W 44 STREET</c:v>
                </c:pt>
                <c:pt idx="38232">
                  <c:v>001XX W 59 STREET</c:v>
                </c:pt>
                <c:pt idx="38233">
                  <c:v>001XX W CERMAK RD</c:v>
                </c:pt>
                <c:pt idx="38234">
                  <c:v>001XX W GOETHE ST</c:v>
                </c:pt>
                <c:pt idx="38235">
                  <c:v>001XX W KINZIE ST</c:v>
                </c:pt>
                <c:pt idx="38236">
                  <c:v>001XX W MONROE ST</c:v>
                </c:pt>
                <c:pt idx="38237">
                  <c:v>001XX W NORTH AVE</c:v>
                </c:pt>
                <c:pt idx="38238">
                  <c:v>001XX W WACKER DR</c:v>
                </c:pt>
                <c:pt idx="38239">
                  <c:v>002XX E 33RD BLVD</c:v>
                </c:pt>
                <c:pt idx="38240">
                  <c:v>002XX E GRAND AVE</c:v>
                </c:pt>
                <c:pt idx="38241">
                  <c:v>002XX E Grand ave</c:v>
                </c:pt>
                <c:pt idx="38242">
                  <c:v>002XX E MONROE DR</c:v>
                </c:pt>
                <c:pt idx="38243">
                  <c:v>002XX E WALTON ST</c:v>
                </c:pt>
                <c:pt idx="38244">
                  <c:v>002XX N AUSTIN AV</c:v>
                </c:pt>
                <c:pt idx="38245">
                  <c:v>002XX N DAMEN AVE</c:v>
                </c:pt>
                <c:pt idx="38246">
                  <c:v>002XX N GARVEY CT</c:v>
                </c:pt>
                <c:pt idx="38247">
                  <c:v>002XX N HAMLIN BL</c:v>
                </c:pt>
                <c:pt idx="38248">
                  <c:v>002XX N HOMAN AVE</c:v>
                </c:pt>
                <c:pt idx="38249">
                  <c:v>002XX N HOYNE AVE</c:v>
                </c:pt>
                <c:pt idx="38250">
                  <c:v>002XX N KEDZIE AV</c:v>
                </c:pt>
                <c:pt idx="38251">
                  <c:v>002XX N KEELER AV</c:v>
                </c:pt>
                <c:pt idx="38252">
                  <c:v>002XX N KOLIN AVE</c:v>
                </c:pt>
                <c:pt idx="38253">
                  <c:v>002XX N KOLMAR AV</c:v>
                </c:pt>
                <c:pt idx="38254">
                  <c:v>002XX N LAFLIN ST</c:v>
                </c:pt>
                <c:pt idx="38255">
                  <c:v>002XX N LAMON AVE</c:v>
                </c:pt>
                <c:pt idx="38256">
                  <c:v>002XX N MORGAN ST</c:v>
                </c:pt>
                <c:pt idx="38257">
                  <c:v>002XX N OAKLEY BL</c:v>
                </c:pt>
                <c:pt idx="38258">
                  <c:v>002XX N OGDEN AVE</c:v>
                </c:pt>
                <c:pt idx="38259">
                  <c:v>002XX N PEORIA ST</c:v>
                </c:pt>
                <c:pt idx="38260">
                  <c:v>002XX N RACINE AV</c:v>
                </c:pt>
                <c:pt idx="38261">
                  <c:v>002XX N UNION AVE</c:v>
                </c:pt>
                <c:pt idx="38262">
                  <c:v>002XX N WABASH AV</c:v>
                </c:pt>
                <c:pt idx="38263">
                  <c:v>002XX N WACKER DR</c:v>
                </c:pt>
                <c:pt idx="38264">
                  <c:v>002XX S ALBANY AV</c:v>
                </c:pt>
                <c:pt idx="38265">
                  <c:v>002XX S AUSTIN BL</c:v>
                </c:pt>
                <c:pt idx="38266">
                  <c:v>002XX S CICERO AV</c:v>
                </c:pt>
                <c:pt idx="38267">
                  <c:v>002XX S HAMLIN AV</c:v>
                </c:pt>
                <c:pt idx="38268">
                  <c:v>002XX S HONORE ST</c:v>
                </c:pt>
                <c:pt idx="38269">
                  <c:v>002XX S KARLOV AV</c:v>
                </c:pt>
                <c:pt idx="38270">
                  <c:v>002XX S LOOMIS ST</c:v>
                </c:pt>
                <c:pt idx="38271">
                  <c:v>002XX S MENARD AV</c:v>
                </c:pt>
                <c:pt idx="38272">
                  <c:v>002XX S OAKLEY AV</c:v>
                </c:pt>
                <c:pt idx="38273">
                  <c:v>002XX W ARCADE PL</c:v>
                </c:pt>
                <c:pt idx="38274">
                  <c:v>002XX W GRAND AVE</c:v>
                </c:pt>
                <c:pt idx="38275">
                  <c:v>002XX W QUINCY ST</c:v>
                </c:pt>
                <c:pt idx="38276">
                  <c:v>002XX W WALTON ST</c:v>
                </c:pt>
                <c:pt idx="38277">
                  <c:v>003XX E 115TH AVE</c:v>
                </c:pt>
                <c:pt idx="38278">
                  <c:v>003XX E 53 STREET</c:v>
                </c:pt>
                <c:pt idx="38279">
                  <c:v>003XX E CERMAK RD</c:v>
                </c:pt>
                <c:pt idx="38280">
                  <c:v>003XX E MONROE ST</c:v>
                </c:pt>
                <c:pt idx="38281">
                  <c:v>003XX E WACKER DR</c:v>
                </c:pt>
                <c:pt idx="38282">
                  <c:v>003XX N ALBANY AV</c:v>
                </c:pt>
                <c:pt idx="38283">
                  <c:v>003XX N AUSTIN BL</c:v>
                </c:pt>
                <c:pt idx="38284">
                  <c:v>003XX N CICERO AV</c:v>
                </c:pt>
                <c:pt idx="38285">
                  <c:v>003XX N HAMLIN AV</c:v>
                </c:pt>
                <c:pt idx="38286">
                  <c:v>003XX N KARLOV AV</c:v>
                </c:pt>
                <c:pt idx="38287">
                  <c:v>003XX N KENTON AV</c:v>
                </c:pt>
                <c:pt idx="38288">
                  <c:v>003XX N LOOMIS ST</c:v>
                </c:pt>
                <c:pt idx="38289">
                  <c:v>003XX N LOREL AVE</c:v>
                </c:pt>
                <c:pt idx="38290">
                  <c:v>003XX N MASON AVE</c:v>
                </c:pt>
                <c:pt idx="38291">
                  <c:v>003XX N MENARD AV</c:v>
                </c:pt>
                <c:pt idx="38292">
                  <c:v>003XX N OAKLEY AV</c:v>
                </c:pt>
                <c:pt idx="38293">
                  <c:v>003XX N TALMAN AV</c:v>
                </c:pt>
                <c:pt idx="38294">
                  <c:v>003XX N WALLER AV</c:v>
                </c:pt>
                <c:pt idx="38295">
                  <c:v>003XX S AUSTIN AV</c:v>
                </c:pt>
                <c:pt idx="38296">
                  <c:v>003XX S DAMEN AVE</c:v>
                </c:pt>
                <c:pt idx="38297">
                  <c:v>003XX S HAMLIN BL</c:v>
                </c:pt>
                <c:pt idx="38298">
                  <c:v>003XX S HOMAN AVE</c:v>
                </c:pt>
                <c:pt idx="38299">
                  <c:v>003XX S HOYNE AVE</c:v>
                </c:pt>
                <c:pt idx="38300">
                  <c:v>003XX S KEDZIE AV</c:v>
                </c:pt>
                <c:pt idx="38301">
                  <c:v>003XX S KEELER AV</c:v>
                </c:pt>
                <c:pt idx="38302">
                  <c:v>003XX S KOLMAR AV</c:v>
                </c:pt>
                <c:pt idx="38303">
                  <c:v>003XX S LAFLIN ST</c:v>
                </c:pt>
                <c:pt idx="38304">
                  <c:v>003XX S LOTUS AVE</c:v>
                </c:pt>
                <c:pt idx="38305">
                  <c:v>003XX S MORGAN ST</c:v>
                </c:pt>
                <c:pt idx="38306">
                  <c:v>003XX S OAKLEY BL</c:v>
                </c:pt>
                <c:pt idx="38307">
                  <c:v>003XX S PEORIA ST</c:v>
                </c:pt>
                <c:pt idx="38308">
                  <c:v>003XX S RACINE AV</c:v>
                </c:pt>
                <c:pt idx="38309">
                  <c:v>003XX S THROOP ST</c:v>
                </c:pt>
                <c:pt idx="38310">
                  <c:v>003XX S WABASH AV</c:v>
                </c:pt>
                <c:pt idx="38311">
                  <c:v>003XX S WACKER DR</c:v>
                </c:pt>
                <c:pt idx="38312">
                  <c:v>003XX W BELDEN AV</c:v>
                </c:pt>
                <c:pt idx="38313">
                  <c:v>003XX W CERMAK RD</c:v>
                </c:pt>
                <c:pt idx="38314">
                  <c:v>003XX W GOETHE ST</c:v>
                </c:pt>
                <c:pt idx="38315">
                  <c:v>003XX W KINZIE ST</c:v>
                </c:pt>
                <c:pt idx="38316">
                  <c:v>003XX W LOCUST ST</c:v>
                </c:pt>
                <c:pt idx="38317">
                  <c:v>003XX W MONROE ST</c:v>
                </c:pt>
                <c:pt idx="38318">
                  <c:v>003XX W NORTH AVE</c:v>
                </c:pt>
                <c:pt idx="38319">
                  <c:v>003XX W WACKER DR</c:v>
                </c:pt>
                <c:pt idx="38320">
                  <c:v>003XX W WILLOW ST</c:v>
                </c:pt>
                <c:pt idx="38321">
                  <c:v>004XX E 47 STREET</c:v>
                </c:pt>
                <c:pt idx="38322">
                  <c:v>004XX E 87 STREET</c:v>
                </c:pt>
                <c:pt idx="38323">
                  <c:v>004XX E BENTON PL</c:v>
                </c:pt>
                <c:pt idx="38324">
                  <c:v>004XX E GRAND AVE</c:v>
                </c:pt>
                <c:pt idx="38325">
                  <c:v>004XX E MONROE DR</c:v>
                </c:pt>
                <c:pt idx="38326">
                  <c:v>004XX E MORGAN DR</c:v>
                </c:pt>
                <c:pt idx="38327">
                  <c:v>004XX N ARMOUR ST</c:v>
                </c:pt>
                <c:pt idx="38328">
                  <c:v>004XX N AUSTIN AV</c:v>
                </c:pt>
                <c:pt idx="38329">
                  <c:v>004XX N AVERS AVE</c:v>
                </c:pt>
                <c:pt idx="38330">
                  <c:v>004XX N DAMEN AVE</c:v>
                </c:pt>
                <c:pt idx="38331">
                  <c:v>004XX N DRAKE AVE</c:v>
                </c:pt>
                <c:pt idx="38332">
                  <c:v>004XX N HOMAN AVE</c:v>
                </c:pt>
                <c:pt idx="38333">
                  <c:v>004XX N HOYNE AVE</c:v>
                </c:pt>
                <c:pt idx="38334">
                  <c:v>004XX N KEDZIE AV</c:v>
                </c:pt>
                <c:pt idx="38335">
                  <c:v>004XX N LAMON AVE</c:v>
                </c:pt>
                <c:pt idx="38336">
                  <c:v>004XX N MORGAN ST</c:v>
                </c:pt>
                <c:pt idx="38337">
                  <c:v>004XX N OAKLEY BL</c:v>
                </c:pt>
                <c:pt idx="38338">
                  <c:v>004XX N OGDEN AVE</c:v>
                </c:pt>
                <c:pt idx="38339">
                  <c:v>004XX N OSWEGO ST</c:v>
                </c:pt>
                <c:pt idx="38340">
                  <c:v>004XX N PEORIA ST</c:v>
                </c:pt>
                <c:pt idx="38341">
                  <c:v>004XX N RACINE AV</c:v>
                </c:pt>
                <c:pt idx="38342">
                  <c:v>004XX N UNION AVE</c:v>
                </c:pt>
                <c:pt idx="38343">
                  <c:v>004XX N WABASH AV</c:v>
                </c:pt>
                <c:pt idx="38344">
                  <c:v>004XX S CICERO AV</c:v>
                </c:pt>
                <c:pt idx="38345">
                  <c:v>004XX S HAMLIN AV</c:v>
                </c:pt>
                <c:pt idx="38346">
                  <c:v>004XX S KARLOV AV</c:v>
                </c:pt>
                <c:pt idx="38347">
                  <c:v>004XX S LOOMIS ST</c:v>
                </c:pt>
                <c:pt idx="38348">
                  <c:v>004XX S OAKLEY AV</c:v>
                </c:pt>
                <c:pt idx="38349">
                  <c:v>004XX W ALDINE AV</c:v>
                </c:pt>
                <c:pt idx="38350">
                  <c:v>004XX W BARRY AVE</c:v>
                </c:pt>
                <c:pt idx="38351">
                  <c:v>004XX W DEMING PL</c:v>
                </c:pt>
                <c:pt idx="38352">
                  <c:v>004XX W GRAND AVE</c:v>
                </c:pt>
                <c:pt idx="38353">
                  <c:v>004XX W HOBBIE ST</c:v>
                </c:pt>
                <c:pt idx="38354">
                  <c:v>004XX W NORMAL PW</c:v>
                </c:pt>
                <c:pt idx="38355">
                  <c:v>004XX W ROSCOE ST</c:v>
                </c:pt>
                <c:pt idx="38356">
                  <c:v>004XX W TAYLOR ST</c:v>
                </c:pt>
                <c:pt idx="38357">
                  <c:v>004XX W WILSON DR</c:v>
                </c:pt>
                <c:pt idx="38358">
                  <c:v>005XX E BOWEN AVE</c:v>
                </c:pt>
                <c:pt idx="38359">
                  <c:v>005XX E WACKER DR</c:v>
                </c:pt>
                <c:pt idx="38360">
                  <c:v>005XX N ALBANY AV</c:v>
                </c:pt>
                <c:pt idx="38361">
                  <c:v>005XX N AUSTIN BL</c:v>
                </c:pt>
                <c:pt idx="38362">
                  <c:v>005XX N BISHOP ST</c:v>
                </c:pt>
                <c:pt idx="38363">
                  <c:v>005XX N CICERO AV</c:v>
                </c:pt>
                <c:pt idx="38364">
                  <c:v>005XX N HAMLIN AV</c:v>
                </c:pt>
                <c:pt idx="38365">
                  <c:v>005XX N LAWLER AV</c:v>
                </c:pt>
                <c:pt idx="38366">
                  <c:v>005XX N MENARD AV</c:v>
                </c:pt>
                <c:pt idx="38367">
                  <c:v>005XX N OAKLEY AV</c:v>
                </c:pt>
                <c:pt idx="38368">
                  <c:v>005XX N SAWYER AV</c:v>
                </c:pt>
                <c:pt idx="38369">
                  <c:v>005XX N WALLER AV</c:v>
                </c:pt>
                <c:pt idx="38370">
                  <c:v>005XX S DAMEN AVE</c:v>
                </c:pt>
                <c:pt idx="38371">
                  <c:v>005XX S DENVIR AV</c:v>
                </c:pt>
                <c:pt idx="38372">
                  <c:v>005XX S HAMLIN BL</c:v>
                </c:pt>
                <c:pt idx="38373">
                  <c:v>005XX S HOLDEN CT</c:v>
                </c:pt>
                <c:pt idx="38374">
                  <c:v>005XX S HOMAN AVE</c:v>
                </c:pt>
                <c:pt idx="38375">
                  <c:v>005XX S HOYNE AVE</c:v>
                </c:pt>
                <c:pt idx="38376">
                  <c:v>005XX S KEDZIE AV</c:v>
                </c:pt>
                <c:pt idx="38377">
                  <c:v>005XX S KEELER AV</c:v>
                </c:pt>
                <c:pt idx="38378">
                  <c:v>005XX S KOLMAR AV</c:v>
                </c:pt>
                <c:pt idx="38379">
                  <c:v>005XX S LOTUS AVE</c:v>
                </c:pt>
                <c:pt idx="38380">
                  <c:v>005XX S MORGAN ST</c:v>
                </c:pt>
                <c:pt idx="38381">
                  <c:v>005XX S OAKLEY BL</c:v>
                </c:pt>
                <c:pt idx="38382">
                  <c:v>005XX S RACINE AV</c:v>
                </c:pt>
                <c:pt idx="38383">
                  <c:v>005XX S THROOP ST</c:v>
                </c:pt>
                <c:pt idx="38384">
                  <c:v>005XX S WABASH AV</c:v>
                </c:pt>
                <c:pt idx="38385">
                  <c:v>005XX S WACKER DR</c:v>
                </c:pt>
                <c:pt idx="38386">
                  <c:v>005XX W BELDEN AV</c:v>
                </c:pt>
                <c:pt idx="38387">
                  <c:v>005XX W CERMAK RD</c:v>
                </c:pt>
                <c:pt idx="38388">
                  <c:v>005XX W FULTON ST</c:v>
                </c:pt>
                <c:pt idx="38389">
                  <c:v>005XX W KINZIE ST</c:v>
                </c:pt>
                <c:pt idx="38390">
                  <c:v>005XX W LOCUST ST</c:v>
                </c:pt>
                <c:pt idx="38391">
                  <c:v>005XX W MONROE ST</c:v>
                </c:pt>
                <c:pt idx="38392">
                  <c:v>005XX W NORTH AVE</c:v>
                </c:pt>
                <c:pt idx="38393">
                  <c:v>005XX W TILDEN ST</c:v>
                </c:pt>
                <c:pt idx="38394">
                  <c:v>005XX W WILSON AV</c:v>
                </c:pt>
                <c:pt idx="38395">
                  <c:v>006XX E 33RD BLVD</c:v>
                </c:pt>
                <c:pt idx="38396">
                  <c:v>006XX E GRAND AVE</c:v>
                </c:pt>
                <c:pt idx="38397">
                  <c:v>006XX E Grand ave</c:v>
                </c:pt>
                <c:pt idx="38398">
                  <c:v>006XX E MORGAN DR</c:v>
                </c:pt>
                <c:pt idx="38399">
                  <c:v>006XX E RAINEY DR</c:v>
                </c:pt>
                <c:pt idx="38400">
                  <c:v>006XX N ARMOUR ST</c:v>
                </c:pt>
                <c:pt idx="38401">
                  <c:v>006XX N AUSTIN AV</c:v>
                </c:pt>
                <c:pt idx="38402">
                  <c:v>006XX N AVERS AVE</c:v>
                </c:pt>
                <c:pt idx="38403">
                  <c:v>006XX N DAMEN AVE</c:v>
                </c:pt>
                <c:pt idx="38404">
                  <c:v>006XX N DRAKE AVE</c:v>
                </c:pt>
                <c:pt idx="38405">
                  <c:v>006XX N HOMAN AVE</c:v>
                </c:pt>
                <c:pt idx="38406">
                  <c:v>006XX N HOYNE AVE</c:v>
                </c:pt>
                <c:pt idx="38407">
                  <c:v>006XX N KEDZIE AV</c:v>
                </c:pt>
                <c:pt idx="38408">
                  <c:v>006XX N LAMON AVE</c:v>
                </c:pt>
                <c:pt idx="38409">
                  <c:v>006XX N LOTUS AVE</c:v>
                </c:pt>
                <c:pt idx="38410">
                  <c:v>006XX N MORGAN ST</c:v>
                </c:pt>
                <c:pt idx="38411">
                  <c:v>006XX N OAKLEY BL</c:v>
                </c:pt>
                <c:pt idx="38412">
                  <c:v>006XX N OGDEN AVE</c:v>
                </c:pt>
                <c:pt idx="38413">
                  <c:v>006XX N PEORIA ST</c:v>
                </c:pt>
                <c:pt idx="38414">
                  <c:v>006XX N RACINE AV</c:v>
                </c:pt>
                <c:pt idx="38415">
                  <c:v>006XX N UNION AVE</c:v>
                </c:pt>
                <c:pt idx="38416">
                  <c:v>006XX N WABASH AV</c:v>
                </c:pt>
                <c:pt idx="38417">
                  <c:v>006XX S CICERO AV</c:v>
                </c:pt>
                <c:pt idx="38418">
                  <c:v>006XX S KARLOV AV</c:v>
                </c:pt>
                <c:pt idx="38419">
                  <c:v>006XX S LOOMIS ST</c:v>
                </c:pt>
                <c:pt idx="38420">
                  <c:v>006XX S OAKLEY AV</c:v>
                </c:pt>
                <c:pt idx="38421">
                  <c:v>006XX W ALDINE AV</c:v>
                </c:pt>
                <c:pt idx="38422">
                  <c:v>006XX W BARRY AVE</c:v>
                </c:pt>
                <c:pt idx="38423">
                  <c:v>006XX W DEMING PL</c:v>
                </c:pt>
                <c:pt idx="38424">
                  <c:v>006XX W GRAND AVE</c:v>
                </c:pt>
                <c:pt idx="38425">
                  <c:v>006XX W HOBBIE ST</c:v>
                </c:pt>
                <c:pt idx="38426">
                  <c:v>006XX W KEMPER PL</c:v>
                </c:pt>
                <c:pt idx="38427">
                  <c:v>006XX W QUINCY ST</c:v>
                </c:pt>
                <c:pt idx="38428">
                  <c:v>006XX W ROSCOE ST</c:v>
                </c:pt>
                <c:pt idx="38429">
                  <c:v>006XX W TAYLOR ST</c:v>
                </c:pt>
                <c:pt idx="38430">
                  <c:v>006XX W WALNUT ST</c:v>
                </c:pt>
                <c:pt idx="38431">
                  <c:v>006XX W WAYMAN ST</c:v>
                </c:pt>
                <c:pt idx="38432">
                  <c:v>006XX W WILSON DR</c:v>
                </c:pt>
                <c:pt idx="38433">
                  <c:v>007XX E 91 STREET</c:v>
                </c:pt>
                <c:pt idx="38434">
                  <c:v>007XX E BOWEN AVE</c:v>
                </c:pt>
                <c:pt idx="38435">
                  <c:v>007XX N ALBANY AV</c:v>
                </c:pt>
                <c:pt idx="38436">
                  <c:v>007XX N AUSTIN BL</c:v>
                </c:pt>
                <c:pt idx="38437">
                  <c:v>007XX N BISHOP ST</c:v>
                </c:pt>
                <c:pt idx="38438">
                  <c:v>007XX N CICERO AV</c:v>
                </c:pt>
                <c:pt idx="38439">
                  <c:v>007XX N HAMLIN AV</c:v>
                </c:pt>
                <c:pt idx="38440">
                  <c:v>007XX N HUDSON AV</c:v>
                </c:pt>
                <c:pt idx="38441">
                  <c:v>007XX N LOREL AVE</c:v>
                </c:pt>
                <c:pt idx="38442">
                  <c:v>007XX N MENARD AV</c:v>
                </c:pt>
                <c:pt idx="38443">
                  <c:v>007XX N OAKLEY AV</c:v>
                </c:pt>
                <c:pt idx="38444">
                  <c:v>007XX N SAWYER AV</c:v>
                </c:pt>
                <c:pt idx="38445">
                  <c:v>007XX N WALLER AV</c:v>
                </c:pt>
                <c:pt idx="38446">
                  <c:v>007XX S DAMEN AVE</c:v>
                </c:pt>
                <c:pt idx="38447">
                  <c:v>007XX S HOLDEN CT</c:v>
                </c:pt>
                <c:pt idx="38448">
                  <c:v>007XX S HOMAN AVE</c:v>
                </c:pt>
                <c:pt idx="38449">
                  <c:v>007XX S HOYNE AVE</c:v>
                </c:pt>
                <c:pt idx="38450">
                  <c:v>007XX S KEDZIE AV</c:v>
                </c:pt>
                <c:pt idx="38451">
                  <c:v>007XX S KEELER AV</c:v>
                </c:pt>
                <c:pt idx="38452">
                  <c:v>007XX S KOLMAR AV</c:v>
                </c:pt>
                <c:pt idx="38453">
                  <c:v>007XX S LAFLIN ST</c:v>
                </c:pt>
                <c:pt idx="38454">
                  <c:v>007XX S MORGAN ST</c:v>
                </c:pt>
                <c:pt idx="38455">
                  <c:v>007XX S OAKLEY BL</c:v>
                </c:pt>
                <c:pt idx="38456">
                  <c:v>007XX S RACINE AV</c:v>
                </c:pt>
                <c:pt idx="38457">
                  <c:v>007XX S TRIPP AVE</c:v>
                </c:pt>
                <c:pt idx="38458">
                  <c:v>007XX S WABASH AV</c:v>
                </c:pt>
                <c:pt idx="38459">
                  <c:v>007XX W 51 STREET</c:v>
                </c:pt>
                <c:pt idx="38460">
                  <c:v>007XX W 88 STREET</c:v>
                </c:pt>
                <c:pt idx="38461">
                  <c:v>007XX W BELDEN AV</c:v>
                </c:pt>
                <c:pt idx="38462">
                  <c:v>007XX W BUENA AVE</c:v>
                </c:pt>
                <c:pt idx="38463">
                  <c:v>007XX W CERMAK RD</c:v>
                </c:pt>
                <c:pt idx="38464">
                  <c:v>007XX W FOSTER DR</c:v>
                </c:pt>
                <c:pt idx="38465">
                  <c:v>007XX W FULTON ST</c:v>
                </c:pt>
                <c:pt idx="38466">
                  <c:v>007XX W GLADYS AV</c:v>
                </c:pt>
                <c:pt idx="38467">
                  <c:v>007XX W GORDON TR</c:v>
                </c:pt>
                <c:pt idx="38468">
                  <c:v>007XX W JUNIOR TR</c:v>
                </c:pt>
                <c:pt idx="38469">
                  <c:v>007XX W KINZIE ST</c:v>
                </c:pt>
                <c:pt idx="38470">
                  <c:v>007XX W LELAND AV</c:v>
                </c:pt>
                <c:pt idx="38471">
                  <c:v>007XX W MONROE ST</c:v>
                </c:pt>
                <c:pt idx="38472">
                  <c:v>007XX W NORTH AVE</c:v>
                </c:pt>
                <c:pt idx="38473">
                  <c:v>007XX W WILLOW ST</c:v>
                </c:pt>
                <c:pt idx="38474">
                  <c:v>007XX W WILSON AV</c:v>
                </c:pt>
                <c:pt idx="38475">
                  <c:v>008XX E GRAND AVE</c:v>
                </c:pt>
                <c:pt idx="38476">
                  <c:v>008XX N AUSTIN AV</c:v>
                </c:pt>
                <c:pt idx="38477">
                  <c:v>008XX N AVERS AVE</c:v>
                </c:pt>
                <c:pt idx="38478">
                  <c:v>008XX N DAMEN AVE</c:v>
                </c:pt>
                <c:pt idx="38479">
                  <c:v>008XX N DEWITT PL</c:v>
                </c:pt>
                <c:pt idx="38480">
                  <c:v>008XX N DRAKE AVE</c:v>
                </c:pt>
                <c:pt idx="38481">
                  <c:v>008XX N HOMAN AVE</c:v>
                </c:pt>
                <c:pt idx="38482">
                  <c:v>008XX N HOYNE AVE</c:v>
                </c:pt>
                <c:pt idx="38483">
                  <c:v>008XX N KEDZIE AV</c:v>
                </c:pt>
                <c:pt idx="38484">
                  <c:v>008XX N KEELER AV</c:v>
                </c:pt>
                <c:pt idx="38485">
                  <c:v>008XX N KOLIN AVE</c:v>
                </c:pt>
                <c:pt idx="38486">
                  <c:v>008XX N LAMON AVE</c:v>
                </c:pt>
                <c:pt idx="38487">
                  <c:v>008XX N OAKLEY BL</c:v>
                </c:pt>
                <c:pt idx="38488">
                  <c:v>008XX N OGDEN AVE</c:v>
                </c:pt>
                <c:pt idx="38489">
                  <c:v>008XX N PEORIA ST</c:v>
                </c:pt>
                <c:pt idx="38490">
                  <c:v>008XX N RACINE AV</c:v>
                </c:pt>
                <c:pt idx="38491">
                  <c:v>008XX N TRIPP AVE</c:v>
                </c:pt>
                <c:pt idx="38492">
                  <c:v>008XX N WABASH AV</c:v>
                </c:pt>
                <c:pt idx="38493">
                  <c:v>008XX S ALBANY AV</c:v>
                </c:pt>
                <c:pt idx="38494">
                  <c:v>008XX S BISHOP ST</c:v>
                </c:pt>
                <c:pt idx="38495">
                  <c:v>008XX S CICERO AV</c:v>
                </c:pt>
                <c:pt idx="38496">
                  <c:v>008XX S KARLOV AV</c:v>
                </c:pt>
                <c:pt idx="38497">
                  <c:v>008XX S LOOMIS ST</c:v>
                </c:pt>
                <c:pt idx="38498">
                  <c:v>008XX S LUMBER ST</c:v>
                </c:pt>
                <c:pt idx="38499">
                  <c:v>008XX S MILLER ST</c:v>
                </c:pt>
                <c:pt idx="38500">
                  <c:v>008XX S OAKLEY AV</c:v>
                </c:pt>
                <c:pt idx="38501">
                  <c:v>008XX W 128 PLACE</c:v>
                </c:pt>
                <c:pt idx="38502">
                  <c:v>008XX W 50 STREET</c:v>
                </c:pt>
                <c:pt idx="38503">
                  <c:v>008XX W 63RD PKWY</c:v>
                </c:pt>
                <c:pt idx="38504">
                  <c:v>008XX W ALDINE AV</c:v>
                </c:pt>
                <c:pt idx="38505">
                  <c:v>008XX W BARRY AVE</c:v>
                </c:pt>
                <c:pt idx="38506">
                  <c:v>008XX W FOSTER AV</c:v>
                </c:pt>
                <c:pt idx="38507">
                  <c:v>008XX W GEORGE ST</c:v>
                </c:pt>
                <c:pt idx="38508">
                  <c:v>008XX W GRAND AVE</c:v>
                </c:pt>
                <c:pt idx="38509">
                  <c:v>008XX W NELSON ST</c:v>
                </c:pt>
                <c:pt idx="38510">
                  <c:v>008XX W ROSCOE ST</c:v>
                </c:pt>
                <c:pt idx="38511">
                  <c:v>008XX W Roscoe st</c:v>
                </c:pt>
                <c:pt idx="38512">
                  <c:v>008XX W TAYLOR ST</c:v>
                </c:pt>
                <c:pt idx="38513">
                  <c:v>008XX W WAYMAN ST</c:v>
                </c:pt>
                <c:pt idx="38514">
                  <c:v>009XX N AUSTIN BL</c:v>
                </c:pt>
                <c:pt idx="38515">
                  <c:v>009XX N CICERO AV</c:v>
                </c:pt>
                <c:pt idx="38516">
                  <c:v>009XX N ELSTON AV</c:v>
                </c:pt>
                <c:pt idx="38517">
                  <c:v>009XX N HAMLIN AV</c:v>
                </c:pt>
                <c:pt idx="38518">
                  <c:v>009XX N HONORE ST</c:v>
                </c:pt>
                <c:pt idx="38519">
                  <c:v>009XX N HUDSON AV</c:v>
                </c:pt>
                <c:pt idx="38520">
                  <c:v>009XX N HUDSON ST</c:v>
                </c:pt>
                <c:pt idx="38521">
                  <c:v>009XX N KARLOV AV</c:v>
                </c:pt>
                <c:pt idx="38522">
                  <c:v>009XX N LAWLER AV</c:v>
                </c:pt>
                <c:pt idx="38523">
                  <c:v>009XX N LOREL AVE</c:v>
                </c:pt>
                <c:pt idx="38524">
                  <c:v>009XX N MENARD AV</c:v>
                </c:pt>
                <c:pt idx="38525">
                  <c:v>009XX N MOHAWK ST</c:v>
                </c:pt>
                <c:pt idx="38526">
                  <c:v>009XX N MOZART ST</c:v>
                </c:pt>
                <c:pt idx="38527">
                  <c:v>009XX N OAKLEY AV</c:v>
                </c:pt>
                <c:pt idx="38528">
                  <c:v>009XX N WALLER AV</c:v>
                </c:pt>
                <c:pt idx="38529">
                  <c:v>009XX S AUSTIN AV</c:v>
                </c:pt>
                <c:pt idx="38530">
                  <c:v>009XX S DAMEN AVE</c:v>
                </c:pt>
                <c:pt idx="38531">
                  <c:v>009XX S HOLDEN CT</c:v>
                </c:pt>
                <c:pt idx="38532">
                  <c:v>009XX S HOMAN AVE</c:v>
                </c:pt>
                <c:pt idx="38533">
                  <c:v>009XX S KEDZIE AV</c:v>
                </c:pt>
                <c:pt idx="38534">
                  <c:v>009XX S KEELER AV</c:v>
                </c:pt>
                <c:pt idx="38535">
                  <c:v>009XX S KOLMAR AV</c:v>
                </c:pt>
                <c:pt idx="38536">
                  <c:v>009XX S LAFLIN ST</c:v>
                </c:pt>
                <c:pt idx="38537">
                  <c:v>009XX S MORGAN ST</c:v>
                </c:pt>
                <c:pt idx="38538">
                  <c:v>009XX S OAKLEY BL</c:v>
                </c:pt>
                <c:pt idx="38539">
                  <c:v>009XX S RACINE AV</c:v>
                </c:pt>
                <c:pt idx="38540">
                  <c:v>009XX S WABASH AV</c:v>
                </c:pt>
                <c:pt idx="38541">
                  <c:v>009XX W ARGYLE ST</c:v>
                </c:pt>
                <c:pt idx="38542">
                  <c:v>009XX W BELDEN AV</c:v>
                </c:pt>
                <c:pt idx="38543">
                  <c:v>009XX W BUENA AVE</c:v>
                </c:pt>
                <c:pt idx="38544">
                  <c:v>009XX W CARMEN AV</c:v>
                </c:pt>
                <c:pt idx="38545">
                  <c:v>009XX W CERMAK RD</c:v>
                </c:pt>
                <c:pt idx="38546">
                  <c:v>009XX W CULLOM AV</c:v>
                </c:pt>
                <c:pt idx="38547">
                  <c:v>009XX W CUYLER AV</c:v>
                </c:pt>
                <c:pt idx="38548">
                  <c:v>009XX W FULTON ST</c:v>
                </c:pt>
                <c:pt idx="38549">
                  <c:v>009XX W GORDON TR</c:v>
                </c:pt>
                <c:pt idx="38550">
                  <c:v>009XX W KINZIE ST</c:v>
                </c:pt>
                <c:pt idx="38551">
                  <c:v>009XX W LELAND AV</c:v>
                </c:pt>
                <c:pt idx="38552">
                  <c:v>009XX W MONROE ST</c:v>
                </c:pt>
                <c:pt idx="38553">
                  <c:v>009XX W NORTH AVE</c:v>
                </c:pt>
                <c:pt idx="38554">
                  <c:v>009XX W SCHOOL ST</c:v>
                </c:pt>
                <c:pt idx="38555">
                  <c:v>009XX W WILLOW ST</c:v>
                </c:pt>
                <c:pt idx="38556">
                  <c:v>009XX W WILSON AV</c:v>
                </c:pt>
                <c:pt idx="38557">
                  <c:v>009XX W WINONA ST</c:v>
                </c:pt>
                <c:pt idx="38558">
                  <c:v>010XX N AUSTIN BL</c:v>
                </c:pt>
                <c:pt idx="38559">
                  <c:v>010XX N CICERO AV</c:v>
                </c:pt>
                <c:pt idx="38560">
                  <c:v>010XX N ELSTON AV</c:v>
                </c:pt>
                <c:pt idx="38561">
                  <c:v>010XX N HAMLIN AV</c:v>
                </c:pt>
                <c:pt idx="38562">
                  <c:v>010XX N HONORE ST</c:v>
                </c:pt>
                <c:pt idx="38563">
                  <c:v>010XX N HUDSON AV</c:v>
                </c:pt>
                <c:pt idx="38564">
                  <c:v>010XX N KARLOV AV</c:v>
                </c:pt>
                <c:pt idx="38565">
                  <c:v>010XX N LAWLER AV</c:v>
                </c:pt>
                <c:pt idx="38566">
                  <c:v>010XX N LOREL AVE</c:v>
                </c:pt>
                <c:pt idx="38567">
                  <c:v>010XX N MASON AVE</c:v>
                </c:pt>
                <c:pt idx="38568">
                  <c:v>010XX N MENARD AV</c:v>
                </c:pt>
                <c:pt idx="38569">
                  <c:v>010XX N MOZART ST</c:v>
                </c:pt>
                <c:pt idx="38570">
                  <c:v>010XX N WALLER AV</c:v>
                </c:pt>
                <c:pt idx="38571">
                  <c:v>010XX S AUSTIN AV</c:v>
                </c:pt>
                <c:pt idx="38572">
                  <c:v>010XX S DAMEN AVE</c:v>
                </c:pt>
                <c:pt idx="38573">
                  <c:v>010XX S HOMAN AVE</c:v>
                </c:pt>
                <c:pt idx="38574">
                  <c:v>010XX S HOYNE AVE</c:v>
                </c:pt>
                <c:pt idx="38575">
                  <c:v>010XX S KEELER AV</c:v>
                </c:pt>
                <c:pt idx="38576">
                  <c:v>010XX S LAFLIN ST</c:v>
                </c:pt>
                <c:pt idx="38577">
                  <c:v>010XX S MORGAN ST</c:v>
                </c:pt>
                <c:pt idx="38578">
                  <c:v>010XX S OAKLEY BL</c:v>
                </c:pt>
                <c:pt idx="38579">
                  <c:v>010XX S RACINE AV</c:v>
                </c:pt>
                <c:pt idx="38580">
                  <c:v>010XX S THROOP ST</c:v>
                </c:pt>
                <c:pt idx="38581">
                  <c:v>010XX S UNION AVE</c:v>
                </c:pt>
                <c:pt idx="38582">
                  <c:v>010XX S WABASH AV</c:v>
                </c:pt>
                <c:pt idx="38583">
                  <c:v>010XX W ANCONA ST</c:v>
                </c:pt>
                <c:pt idx="38584">
                  <c:v>010XX W ARGYLE ST</c:v>
                </c:pt>
                <c:pt idx="38585">
                  <c:v>010XX W BELDEN AV</c:v>
                </c:pt>
                <c:pt idx="38586">
                  <c:v>010XX W BUENA AVE</c:v>
                </c:pt>
                <c:pt idx="38587">
                  <c:v>010XX W CERMAK RD</c:v>
                </c:pt>
                <c:pt idx="38588">
                  <c:v>010XX W FULTON ST</c:v>
                </c:pt>
                <c:pt idx="38589">
                  <c:v>010XX W KINZIE ST</c:v>
                </c:pt>
                <c:pt idx="38590">
                  <c:v>010XX W LELAND AV</c:v>
                </c:pt>
                <c:pt idx="38591">
                  <c:v>010XX W LOYOLA AV</c:v>
                </c:pt>
                <c:pt idx="38592">
                  <c:v>010XX W MONROE ST</c:v>
                </c:pt>
                <c:pt idx="38593">
                  <c:v>010XX W NORTH AVE</c:v>
                </c:pt>
                <c:pt idx="38594">
                  <c:v>010XX W SCHOOL ST</c:v>
                </c:pt>
                <c:pt idx="38595">
                  <c:v>010XX W TILDEN ST</c:v>
                </c:pt>
                <c:pt idx="38596">
                  <c:v>010XX W WILLOW ST</c:v>
                </c:pt>
                <c:pt idx="38597">
                  <c:v>010XX W WILSON AV</c:v>
                </c:pt>
                <c:pt idx="38598">
                  <c:v>010XX W WINONA ST</c:v>
                </c:pt>
                <c:pt idx="38599">
                  <c:v>011XX N AUSTIN AV</c:v>
                </c:pt>
                <c:pt idx="38600">
                  <c:v>011XX N AVERS AVE</c:v>
                </c:pt>
                <c:pt idx="38601">
                  <c:v>011XX N CROSBY ST</c:v>
                </c:pt>
                <c:pt idx="38602">
                  <c:v>011XX N DAMEN AVE</c:v>
                </c:pt>
                <c:pt idx="38603">
                  <c:v>011XX N DRAKE AVE</c:v>
                </c:pt>
                <c:pt idx="38604">
                  <c:v>011XX N FELTON CT</c:v>
                </c:pt>
                <c:pt idx="38605">
                  <c:v>011XX N HOMAN AVE</c:v>
                </c:pt>
                <c:pt idx="38606">
                  <c:v>011XX N HOOKER ST</c:v>
                </c:pt>
                <c:pt idx="38607">
                  <c:v>011XX N HOYNE AVE</c:v>
                </c:pt>
                <c:pt idx="38608">
                  <c:v>011XX N KEDZIE AV</c:v>
                </c:pt>
                <c:pt idx="38609">
                  <c:v>011XX N KEELER AV</c:v>
                </c:pt>
                <c:pt idx="38610">
                  <c:v>011XX N KOLMAR AV</c:v>
                </c:pt>
                <c:pt idx="38611">
                  <c:v>011XX N LAMON AVE</c:v>
                </c:pt>
                <c:pt idx="38612">
                  <c:v>011XX N OAKLEY BL</c:v>
                </c:pt>
                <c:pt idx="38613">
                  <c:v>011XX N THROOP ST</c:v>
                </c:pt>
                <c:pt idx="38614">
                  <c:v>011XX S ALBANY AV</c:v>
                </c:pt>
                <c:pt idx="38615">
                  <c:v>011XX S AUSTIN BL</c:v>
                </c:pt>
                <c:pt idx="38616">
                  <c:v>011XX S CICERO AV</c:v>
                </c:pt>
                <c:pt idx="38617">
                  <c:v>011XX S KARLOV AV</c:v>
                </c:pt>
                <c:pt idx="38618">
                  <c:v>011XX S LOOMIS ST</c:v>
                </c:pt>
                <c:pt idx="38619">
                  <c:v>011XX S MASON AVE</c:v>
                </c:pt>
                <c:pt idx="38620">
                  <c:v>011XX S MENARD AV</c:v>
                </c:pt>
                <c:pt idx="38621">
                  <c:v>011XX S MOZART ST</c:v>
                </c:pt>
                <c:pt idx="38622">
                  <c:v>011XX S OAKLEY AV</c:v>
                </c:pt>
                <c:pt idx="38623">
                  <c:v>011XX S WALLER AV</c:v>
                </c:pt>
                <c:pt idx="38624">
                  <c:v>011XX W 18 STREET</c:v>
                </c:pt>
                <c:pt idx="38625">
                  <c:v>011XX W ALBION AV</c:v>
                </c:pt>
                <c:pt idx="38626">
                  <c:v>011XX W BARRY AVE</c:v>
                </c:pt>
                <c:pt idx="38627">
                  <c:v>011XX W BERWYN AV</c:v>
                </c:pt>
                <c:pt idx="38628">
                  <c:v>011XX W CORTEZ ST</c:v>
                </c:pt>
                <c:pt idx="38629">
                  <c:v>011XX W FOSTER AV</c:v>
                </c:pt>
                <c:pt idx="38630">
                  <c:v>011XX W GEORGE ST</c:v>
                </c:pt>
                <c:pt idx="38631">
                  <c:v>011XX W GRAND AVE</c:v>
                </c:pt>
                <c:pt idx="38632">
                  <c:v>011XX W Grand Ave</c:v>
                </c:pt>
                <c:pt idx="38633">
                  <c:v>011XX W MORSE AVE</c:v>
                </c:pt>
                <c:pt idx="38634">
                  <c:v>011XX W ROSCOE ST</c:v>
                </c:pt>
                <c:pt idx="38635">
                  <c:v>011XX W TAYLOR ST</c:v>
                </c:pt>
                <c:pt idx="38636">
                  <c:v>012XX N AUSTIN BL</c:v>
                </c:pt>
                <c:pt idx="38637">
                  <c:v>012XX N CICERO AV</c:v>
                </c:pt>
                <c:pt idx="38638">
                  <c:v>012XX N ELSTON AV</c:v>
                </c:pt>
                <c:pt idx="38639">
                  <c:v>012XX N HAMLIN AV</c:v>
                </c:pt>
                <c:pt idx="38640">
                  <c:v>012XX N HONORE ST</c:v>
                </c:pt>
                <c:pt idx="38641">
                  <c:v>012XX N HUDSON AV</c:v>
                </c:pt>
                <c:pt idx="38642">
                  <c:v>012XX N KARLOV AV</c:v>
                </c:pt>
                <c:pt idx="38643">
                  <c:v>012XX N MASON AVE</c:v>
                </c:pt>
                <c:pt idx="38644">
                  <c:v>012XX N MENARD AV</c:v>
                </c:pt>
                <c:pt idx="38645">
                  <c:v>012XX N OAKLEY AV</c:v>
                </c:pt>
                <c:pt idx="38646">
                  <c:v>012XX N WALLER AV</c:v>
                </c:pt>
                <c:pt idx="38647">
                  <c:v>012XX S AVERS AVE</c:v>
                </c:pt>
                <c:pt idx="38648">
                  <c:v>012XX S DAMEN AVE</c:v>
                </c:pt>
                <c:pt idx="38649">
                  <c:v>012XX S HOMAN AVE</c:v>
                </c:pt>
                <c:pt idx="38650">
                  <c:v>012XX S HOYNE AVE</c:v>
                </c:pt>
                <c:pt idx="38651">
                  <c:v>012XX S KEDZIE AV</c:v>
                </c:pt>
                <c:pt idx="38652">
                  <c:v>012XX S KEELER AV</c:v>
                </c:pt>
                <c:pt idx="38653">
                  <c:v>012XX S KOLIN AVE</c:v>
                </c:pt>
                <c:pt idx="38654">
                  <c:v>012XX S LAFLIN ST</c:v>
                </c:pt>
                <c:pt idx="38655">
                  <c:v>012XX S MORGAN ST</c:v>
                </c:pt>
                <c:pt idx="38656">
                  <c:v>012XX S RACINE AV</c:v>
                </c:pt>
                <c:pt idx="38657">
                  <c:v>012XX S THROOP ST</c:v>
                </c:pt>
                <c:pt idx="38658">
                  <c:v>012XX S TRIPP AVE</c:v>
                </c:pt>
                <c:pt idx="38659">
                  <c:v>012XX S UNION AVE</c:v>
                </c:pt>
                <c:pt idx="38660">
                  <c:v>012XX S WABASH AV</c:v>
                </c:pt>
                <c:pt idx="38661">
                  <c:v>012XX W ARGYLE ST</c:v>
                </c:pt>
                <c:pt idx="38662">
                  <c:v>012XX W ARTHUR AV</c:v>
                </c:pt>
                <c:pt idx="38663">
                  <c:v>012XX W BELDEN AV</c:v>
                </c:pt>
                <c:pt idx="38664">
                  <c:v>012XX W CARMEN AV</c:v>
                </c:pt>
                <c:pt idx="38665">
                  <c:v>012XX W CERMAK RD</c:v>
                </c:pt>
                <c:pt idx="38666">
                  <c:v>012XX W DRAPER ST</c:v>
                </c:pt>
                <c:pt idx="38667">
                  <c:v>012XX W EARLY AVE</c:v>
                </c:pt>
                <c:pt idx="38668">
                  <c:v>012XX W FULTON ST</c:v>
                </c:pt>
                <c:pt idx="38669">
                  <c:v>012XX W KINZIE ST</c:v>
                </c:pt>
                <c:pt idx="38670">
                  <c:v>012XX W LELAND AV</c:v>
                </c:pt>
                <c:pt idx="38671">
                  <c:v>012XX W LOYOLA AV</c:v>
                </c:pt>
                <c:pt idx="38672">
                  <c:v>012XX W MONROE ST</c:v>
                </c:pt>
                <c:pt idx="38673">
                  <c:v>012XX W NORTH AVE</c:v>
                </c:pt>
                <c:pt idx="38674">
                  <c:v>012XX W SCHOOL ST</c:v>
                </c:pt>
                <c:pt idx="38675">
                  <c:v>012XX W TOUHY AVE</c:v>
                </c:pt>
                <c:pt idx="38676">
                  <c:v>012XX W WILSON AV</c:v>
                </c:pt>
                <c:pt idx="38677">
                  <c:v>012XX W WINONA ST</c:v>
                </c:pt>
                <c:pt idx="38678">
                  <c:v>013XX N AUSTIN AV</c:v>
                </c:pt>
                <c:pt idx="38679">
                  <c:v>013XX N AVERS AVE</c:v>
                </c:pt>
                <c:pt idx="38680">
                  <c:v>013XX N DAMEN AVE</c:v>
                </c:pt>
                <c:pt idx="38681">
                  <c:v>013XX N HOMAN AVE</c:v>
                </c:pt>
                <c:pt idx="38682">
                  <c:v>013XX N HOYNE AVE</c:v>
                </c:pt>
                <c:pt idx="38683">
                  <c:v>013XX N KEDZIE AV</c:v>
                </c:pt>
                <c:pt idx="38684">
                  <c:v>013XX N KEELER AV</c:v>
                </c:pt>
                <c:pt idx="38685">
                  <c:v>013XX N LAMON AVE</c:v>
                </c:pt>
                <c:pt idx="38686">
                  <c:v>013XX N OAKLEY BL</c:v>
                </c:pt>
                <c:pt idx="38687">
                  <c:v>013XX N SUTTON PL</c:v>
                </c:pt>
                <c:pt idx="38688">
                  <c:v>013XX S ALBANY AV</c:v>
                </c:pt>
                <c:pt idx="38689">
                  <c:v>013XX S FARRAR DR</c:v>
                </c:pt>
                <c:pt idx="38690">
                  <c:v>013XX S HAMLIN AV</c:v>
                </c:pt>
                <c:pt idx="38691">
                  <c:v>013XX S HEATH AVE</c:v>
                </c:pt>
                <c:pt idx="38692">
                  <c:v>013XX S KARLOV AV</c:v>
                </c:pt>
                <c:pt idx="38693">
                  <c:v>013XX S LOOMIS ST</c:v>
                </c:pt>
                <c:pt idx="38694">
                  <c:v>013XX S OAKLEY AV</c:v>
                </c:pt>
                <c:pt idx="38695">
                  <c:v>013XX S SAWYER AV</c:v>
                </c:pt>
                <c:pt idx="38696">
                  <c:v>013XX S TALMAN AV</c:v>
                </c:pt>
                <c:pt idx="38697">
                  <c:v>013XX W ALBION AV</c:v>
                </c:pt>
                <c:pt idx="38698">
                  <c:v>013XX W ARCADE PL</c:v>
                </c:pt>
                <c:pt idx="38699">
                  <c:v>013XX W BARRY AVE</c:v>
                </c:pt>
                <c:pt idx="38700">
                  <c:v>013XX W BERWYN AV</c:v>
                </c:pt>
                <c:pt idx="38701">
                  <c:v>013XX W Barry Ave</c:v>
                </c:pt>
                <c:pt idx="38702">
                  <c:v>013XX W CHASE AVE</c:v>
                </c:pt>
                <c:pt idx="38703">
                  <c:v>013XX W CORTEZ ST</c:v>
                </c:pt>
                <c:pt idx="38704">
                  <c:v>013XX W DEVON AVE</c:v>
                </c:pt>
                <c:pt idx="38705">
                  <c:v>013XX W ESTES AVE</c:v>
                </c:pt>
                <c:pt idx="38706">
                  <c:v>013XX W FOSTER AV</c:v>
                </c:pt>
                <c:pt idx="38707">
                  <c:v>013XX W GEORGE ST</c:v>
                </c:pt>
                <c:pt idx="38708">
                  <c:v>013XX W GRAND AVE</c:v>
                </c:pt>
                <c:pt idx="38709">
                  <c:v>013XX W HOWARD ST</c:v>
                </c:pt>
                <c:pt idx="38710">
                  <c:v>013XX W JARVIS AV</c:v>
                </c:pt>
                <c:pt idx="38711">
                  <c:v>013XX W MORSE AVE</c:v>
                </c:pt>
                <c:pt idx="38712">
                  <c:v>013XX W NELSON ST</c:v>
                </c:pt>
                <c:pt idx="38713">
                  <c:v>013XX W ROSCOE ST</c:v>
                </c:pt>
                <c:pt idx="38714">
                  <c:v>013XX W TAYLOR ST</c:v>
                </c:pt>
                <c:pt idx="38715">
                  <c:v>013XX W WALTON ST</c:v>
                </c:pt>
                <c:pt idx="38716">
                  <c:v>014XX N AUSTIN BL</c:v>
                </c:pt>
                <c:pt idx="38717">
                  <c:v>014XX N CICERO AV</c:v>
                </c:pt>
                <c:pt idx="38718">
                  <c:v>014XX N DAYTON ST</c:v>
                </c:pt>
                <c:pt idx="38719">
                  <c:v>014XX N ELSTON AV</c:v>
                </c:pt>
                <c:pt idx="38720">
                  <c:v>014XX N HAMLIN AV</c:v>
                </c:pt>
                <c:pt idx="38721">
                  <c:v>014XX N HONORE ST</c:v>
                </c:pt>
                <c:pt idx="38722">
                  <c:v>014XX N HUDSON AV</c:v>
                </c:pt>
                <c:pt idx="38723">
                  <c:v>014XX N KARLOV AV</c:v>
                </c:pt>
                <c:pt idx="38724">
                  <c:v>014XX N LAWLER AV</c:v>
                </c:pt>
                <c:pt idx="38725">
                  <c:v>014XX N LOREL AVE</c:v>
                </c:pt>
                <c:pt idx="38726">
                  <c:v>014XX N MASON AVE</c:v>
                </c:pt>
                <c:pt idx="38727">
                  <c:v>014XX N MENARD AV</c:v>
                </c:pt>
                <c:pt idx="38728">
                  <c:v>014XX N MOHAWK ST</c:v>
                </c:pt>
                <c:pt idx="38729">
                  <c:v>014XX N OAKLEY AV</c:v>
                </c:pt>
                <c:pt idx="38730">
                  <c:v>014XX N TALMAN AV</c:v>
                </c:pt>
                <c:pt idx="38731">
                  <c:v>014XX N WALLER AV</c:v>
                </c:pt>
                <c:pt idx="38732">
                  <c:v>014XX S AVERS AVE</c:v>
                </c:pt>
                <c:pt idx="38733">
                  <c:v>014XX S DAMEN AVE</c:v>
                </c:pt>
                <c:pt idx="38734">
                  <c:v>014XX S DRAKE AVE</c:v>
                </c:pt>
                <c:pt idx="38735">
                  <c:v>014XX S HOMAN AVE</c:v>
                </c:pt>
                <c:pt idx="38736">
                  <c:v>014XX S KEDZIE AV</c:v>
                </c:pt>
                <c:pt idx="38737">
                  <c:v>014XX S KEELER AV</c:v>
                </c:pt>
                <c:pt idx="38738">
                  <c:v>014XX S KOLIN AVE</c:v>
                </c:pt>
                <c:pt idx="38739">
                  <c:v>014XX S LAFLIN ST</c:v>
                </c:pt>
                <c:pt idx="38740">
                  <c:v>014XX S MORGAN ST</c:v>
                </c:pt>
                <c:pt idx="38741">
                  <c:v>014XX S PEORIA ST</c:v>
                </c:pt>
                <c:pt idx="38742">
                  <c:v>014XX S RACINE AV</c:v>
                </c:pt>
                <c:pt idx="38743">
                  <c:v>014XX S THROOP ST</c:v>
                </c:pt>
                <c:pt idx="38744">
                  <c:v>014XX S TRIPP AVE</c:v>
                </c:pt>
                <c:pt idx="38745">
                  <c:v>014XX S UNION AVE</c:v>
                </c:pt>
                <c:pt idx="38746">
                  <c:v>014XX S WABASH AV</c:v>
                </c:pt>
                <c:pt idx="38747">
                  <c:v>014XX W 13 STREET</c:v>
                </c:pt>
                <c:pt idx="38748">
                  <c:v>014XX W ARGYLE ST</c:v>
                </c:pt>
                <c:pt idx="38749">
                  <c:v>014XX W ARTHUR AV</c:v>
                </c:pt>
                <c:pt idx="38750">
                  <c:v>014XX W Argyle St</c:v>
                </c:pt>
                <c:pt idx="38751">
                  <c:v>014XX W BELDEN AV</c:v>
                </c:pt>
                <c:pt idx="38752">
                  <c:v>014XX W CARMEN AV</c:v>
                </c:pt>
                <c:pt idx="38753">
                  <c:v>014XX W CERMAK RD</c:v>
                </c:pt>
                <c:pt idx="38754">
                  <c:v>014XX W CULLOM AV</c:v>
                </c:pt>
                <c:pt idx="38755">
                  <c:v>014XX W CUYLER AV</c:v>
                </c:pt>
                <c:pt idx="38756">
                  <c:v>014XX W FARGO AVE</c:v>
                </c:pt>
                <c:pt idx="38757">
                  <c:v>014XX W FULLER ST</c:v>
                </c:pt>
                <c:pt idx="38758">
                  <c:v>014XX W FULTON ST</c:v>
                </c:pt>
                <c:pt idx="38759">
                  <c:v>014XX W KINZIE ST</c:v>
                </c:pt>
                <c:pt idx="38760">
                  <c:v>014XX W LELAND AV</c:v>
                </c:pt>
                <c:pt idx="38761">
                  <c:v>014XX W MONROE ST</c:v>
                </c:pt>
                <c:pt idx="38762">
                  <c:v>014XX W NORTH AVE</c:v>
                </c:pt>
                <c:pt idx="38763">
                  <c:v>014XX W OLIVE AVE</c:v>
                </c:pt>
                <c:pt idx="38764">
                  <c:v>014XX W SCHOOL ST</c:v>
                </c:pt>
                <c:pt idx="38765">
                  <c:v>014XX W THOMAS ST</c:v>
                </c:pt>
                <c:pt idx="38766">
                  <c:v>014XX W THOME AVE</c:v>
                </c:pt>
                <c:pt idx="38767">
                  <c:v>014XX W TOUHY AVE</c:v>
                </c:pt>
                <c:pt idx="38768">
                  <c:v>014XX W WILLOW ST</c:v>
                </c:pt>
                <c:pt idx="38769">
                  <c:v>014XX W WILSON AV</c:v>
                </c:pt>
                <c:pt idx="38770">
                  <c:v>014XX W WINONA ST</c:v>
                </c:pt>
                <c:pt idx="38771">
                  <c:v>015XX E 57TH BLVD</c:v>
                </c:pt>
                <c:pt idx="38772">
                  <c:v>015XX N ALBANY DR</c:v>
                </c:pt>
                <c:pt idx="38773">
                  <c:v>015XX N AUSTIN AV</c:v>
                </c:pt>
                <c:pt idx="38774">
                  <c:v>015XX N AVERS AVE</c:v>
                </c:pt>
                <c:pt idx="38775">
                  <c:v>015XX N DAMEN AVE</c:v>
                </c:pt>
                <c:pt idx="38776">
                  <c:v>015XX N HOMAN AVE</c:v>
                </c:pt>
                <c:pt idx="38777">
                  <c:v>015XX N HOOKER ST</c:v>
                </c:pt>
                <c:pt idx="38778">
                  <c:v>015XX N HOYNE AVE</c:v>
                </c:pt>
                <c:pt idx="38779">
                  <c:v>015XX N KEDZIE AV</c:v>
                </c:pt>
                <c:pt idx="38780">
                  <c:v>015XX N KEELER AV</c:v>
                </c:pt>
                <c:pt idx="38781">
                  <c:v>015XX N KOLIN AVE</c:v>
                </c:pt>
                <c:pt idx="38782">
                  <c:v>015XX N LINDER AV</c:v>
                </c:pt>
                <c:pt idx="38783">
                  <c:v>015XX N LOTUS AVE</c:v>
                </c:pt>
                <c:pt idx="38784">
                  <c:v>015XX N OAKLEY BL</c:v>
                </c:pt>
                <c:pt idx="38785">
                  <c:v>015XX N OGDEN AVE</c:v>
                </c:pt>
                <c:pt idx="38786">
                  <c:v>015XX N THROOP ST</c:v>
                </c:pt>
                <c:pt idx="38787">
                  <c:v>015XX N TRIPP AVE</c:v>
                </c:pt>
                <c:pt idx="38788">
                  <c:v>015XX S ALBANY AV</c:v>
                </c:pt>
                <c:pt idx="38789">
                  <c:v>015XX S FARRAR DR</c:v>
                </c:pt>
                <c:pt idx="38790">
                  <c:v>015XX S HAMLIN AV</c:v>
                </c:pt>
                <c:pt idx="38791">
                  <c:v>015XX S KARLOV AV</c:v>
                </c:pt>
                <c:pt idx="38792">
                  <c:v>015XX S LOOMIS ST</c:v>
                </c:pt>
                <c:pt idx="38793">
                  <c:v>015XX S LUMBER ST</c:v>
                </c:pt>
                <c:pt idx="38794">
                  <c:v>015XX S SAWYER AV</c:v>
                </c:pt>
                <c:pt idx="38795">
                  <c:v>015XX W ALBION AV</c:v>
                </c:pt>
                <c:pt idx="38796">
                  <c:v>015XX W BARRY AVE</c:v>
                </c:pt>
                <c:pt idx="38797">
                  <c:v>015XX W BERWYN AV</c:v>
                </c:pt>
                <c:pt idx="38798">
                  <c:v>015XX W CHASE AVE</c:v>
                </c:pt>
                <c:pt idx="38799">
                  <c:v>015XX W CORTEZ ST</c:v>
                </c:pt>
                <c:pt idx="38800">
                  <c:v>015XX W DEVON AVE</c:v>
                </c:pt>
                <c:pt idx="38801">
                  <c:v>015XX W ESTES AVE</c:v>
                </c:pt>
                <c:pt idx="38802">
                  <c:v>015XX W FOSTER AV</c:v>
                </c:pt>
                <c:pt idx="38803">
                  <c:v>015XX W GEORGE ST</c:v>
                </c:pt>
                <c:pt idx="38804">
                  <c:v>015XX W GRAND AVE</c:v>
                </c:pt>
                <c:pt idx="38805">
                  <c:v>015XX W HOWARD ST</c:v>
                </c:pt>
                <c:pt idx="38806">
                  <c:v>015XX W JARVIS AV</c:v>
                </c:pt>
                <c:pt idx="38807">
                  <c:v>015XX W MORSE AVE</c:v>
                </c:pt>
                <c:pt idx="38808">
                  <c:v>015XX W NELSON ST</c:v>
                </c:pt>
                <c:pt idx="38809">
                  <c:v>015XX W ROSCOE ST</c:v>
                </c:pt>
                <c:pt idx="38810">
                  <c:v>015XX W TAYLOR ST</c:v>
                </c:pt>
                <c:pt idx="38811">
                  <c:v>015XX W WALTON ST</c:v>
                </c:pt>
                <c:pt idx="38812">
                  <c:v>016XX N ALBANY AV</c:v>
                </c:pt>
                <c:pt idx="38813">
                  <c:v>016XX N CICERO AV</c:v>
                </c:pt>
                <c:pt idx="38814">
                  <c:v>016XX N DAYTON ST</c:v>
                </c:pt>
                <c:pt idx="38815">
                  <c:v>016XX N ELSTON AV</c:v>
                </c:pt>
                <c:pt idx="38816">
                  <c:v>016XX N HAMLIN AV</c:v>
                </c:pt>
                <c:pt idx="38817">
                  <c:v>016XX N HARLEM AV</c:v>
                </c:pt>
                <c:pt idx="38818">
                  <c:v>016XX N HONORE ST</c:v>
                </c:pt>
                <c:pt idx="38819">
                  <c:v>016XX N HUDSON AV</c:v>
                </c:pt>
                <c:pt idx="38820">
                  <c:v>016XX N KARLOV AV</c:v>
                </c:pt>
                <c:pt idx="38821">
                  <c:v>016XX N KENTON AV</c:v>
                </c:pt>
                <c:pt idx="38822">
                  <c:v>016XX N LOREL AVE</c:v>
                </c:pt>
                <c:pt idx="38823">
                  <c:v>016XX N LOWELL AV</c:v>
                </c:pt>
                <c:pt idx="38824">
                  <c:v>016XX N MANGO AVE</c:v>
                </c:pt>
                <c:pt idx="38825">
                  <c:v>016XX N MARCEY ST</c:v>
                </c:pt>
                <c:pt idx="38826">
                  <c:v>016XX N MASON AVE</c:v>
                </c:pt>
                <c:pt idx="38827">
                  <c:v>016XX N MEADE AVE</c:v>
                </c:pt>
                <c:pt idx="38828">
                  <c:v>016XX N MENARD AV</c:v>
                </c:pt>
                <c:pt idx="38829">
                  <c:v>016XX N MEYER AVE</c:v>
                </c:pt>
                <c:pt idx="38830">
                  <c:v>016XX N MOHAWK ST</c:v>
                </c:pt>
                <c:pt idx="38831">
                  <c:v>016XX N MOODY AVE</c:v>
                </c:pt>
                <c:pt idx="38832">
                  <c:v>016XX N MOZART ST</c:v>
                </c:pt>
                <c:pt idx="38833">
                  <c:v>016XX N OAKLEY AV</c:v>
                </c:pt>
                <c:pt idx="38834">
                  <c:v>016XX N SAWYER AV</c:v>
                </c:pt>
                <c:pt idx="38835">
                  <c:v>016XX N SAYRE AVE</c:v>
                </c:pt>
                <c:pt idx="38836">
                  <c:v>016XX N TALMAN AV</c:v>
                </c:pt>
                <c:pt idx="38837">
                  <c:v>016XX S AVERS AVE</c:v>
                </c:pt>
                <c:pt idx="38838">
                  <c:v>016XX S DAMEN AVE</c:v>
                </c:pt>
                <c:pt idx="38839">
                  <c:v>016XX S DRAKE AVE</c:v>
                </c:pt>
                <c:pt idx="38840">
                  <c:v>016XX S HOMAN AVE</c:v>
                </c:pt>
                <c:pt idx="38841">
                  <c:v>016XX S KEDZIE AV</c:v>
                </c:pt>
                <c:pt idx="38842">
                  <c:v>016XX S KEELER AV</c:v>
                </c:pt>
                <c:pt idx="38843">
                  <c:v>016XX S LAFLIN ST</c:v>
                </c:pt>
                <c:pt idx="38844">
                  <c:v>016XX S MORGAN ST</c:v>
                </c:pt>
                <c:pt idx="38845">
                  <c:v>016XX S PEORIA ST</c:v>
                </c:pt>
                <c:pt idx="38846">
                  <c:v>016XX S RACINE AV</c:v>
                </c:pt>
                <c:pt idx="38847">
                  <c:v>016XX S THROOP ST</c:v>
                </c:pt>
                <c:pt idx="38848">
                  <c:v>016XX S UNION AVE</c:v>
                </c:pt>
                <c:pt idx="38849">
                  <c:v>016XX S WABASH AV</c:v>
                </c:pt>
                <c:pt idx="38850">
                  <c:v>016XX W ARTHUR AV</c:v>
                </c:pt>
                <c:pt idx="38851">
                  <c:v>016XX W BEACH AVE</c:v>
                </c:pt>
                <c:pt idx="38852">
                  <c:v>016XX W CARMEN AV</c:v>
                </c:pt>
                <c:pt idx="38853">
                  <c:v>016XX W CERMAK RD</c:v>
                </c:pt>
                <c:pt idx="38854">
                  <c:v>016XX W CULLOM AV</c:v>
                </c:pt>
                <c:pt idx="38855">
                  <c:v>016XX W FARGO AVE</c:v>
                </c:pt>
                <c:pt idx="38856">
                  <c:v>016XX W FULTON ST</c:v>
                </c:pt>
                <c:pt idx="38857">
                  <c:v>016XX W HADDON AV</c:v>
                </c:pt>
                <c:pt idx="38858">
                  <c:v>016XX W KINZIE ST</c:v>
                </c:pt>
                <c:pt idx="38859">
                  <c:v>016XX W LELAND AV</c:v>
                </c:pt>
                <c:pt idx="38860">
                  <c:v>016XX W MONROE ST</c:v>
                </c:pt>
                <c:pt idx="38861">
                  <c:v>016XX W NORTH AVE</c:v>
                </c:pt>
                <c:pt idx="38862">
                  <c:v>016XX W OGDEN AVE</c:v>
                </c:pt>
                <c:pt idx="38863">
                  <c:v>016XX W OLIVE AVE</c:v>
                </c:pt>
                <c:pt idx="38864">
                  <c:v>016XX W PIERCE AV</c:v>
                </c:pt>
                <c:pt idx="38865">
                  <c:v>016XX W SCHOOL ST</c:v>
                </c:pt>
                <c:pt idx="38866">
                  <c:v>016XX W THOME AVE</c:v>
                </c:pt>
                <c:pt idx="38867">
                  <c:v>016XX W TOUHY AVE</c:v>
                </c:pt>
                <c:pt idx="38868">
                  <c:v>016XX W WARREN BL</c:v>
                </c:pt>
                <c:pt idx="38869">
                  <c:v>016XX W WARREN BV</c:v>
                </c:pt>
                <c:pt idx="38870">
                  <c:v>016XX W WILSON AV</c:v>
                </c:pt>
                <c:pt idx="38871">
                  <c:v>016XX W WINONA ST</c:v>
                </c:pt>
                <c:pt idx="38872">
                  <c:v>017XX E MUSEUM DR</c:v>
                </c:pt>
                <c:pt idx="38873">
                  <c:v>017XX N AUSTIN AV</c:v>
                </c:pt>
                <c:pt idx="38874">
                  <c:v>017XX N AVERS AVE</c:v>
                </c:pt>
                <c:pt idx="38875">
                  <c:v>017XX N CANNON DR</c:v>
                </c:pt>
                <c:pt idx="38876">
                  <c:v>017XX N DAMEN AVE</c:v>
                </c:pt>
                <c:pt idx="38877">
                  <c:v>017XX N DRAKE AVE</c:v>
                </c:pt>
                <c:pt idx="38878">
                  <c:v>017XX N HOYNE AVE</c:v>
                </c:pt>
                <c:pt idx="38879">
                  <c:v>017XX N KEDZIE AV</c:v>
                </c:pt>
                <c:pt idx="38880">
                  <c:v>017XX N KEELER AV</c:v>
                </c:pt>
                <c:pt idx="38881">
                  <c:v>017XX N KOLMAR AV</c:v>
                </c:pt>
                <c:pt idx="38882">
                  <c:v>017XX N LAMON AVE</c:v>
                </c:pt>
                <c:pt idx="38883">
                  <c:v>017XX N LINDER AV</c:v>
                </c:pt>
                <c:pt idx="38884">
                  <c:v>017XX N LOTUS AVE</c:v>
                </c:pt>
                <c:pt idx="38885">
                  <c:v>017XX N MAJOR AVE</c:v>
                </c:pt>
                <c:pt idx="38886">
                  <c:v>017XX N MOBILE AV</c:v>
                </c:pt>
                <c:pt idx="38887">
                  <c:v>017XX N NAGLE AVE</c:v>
                </c:pt>
                <c:pt idx="38888">
                  <c:v>017XX N NATOMA AV</c:v>
                </c:pt>
                <c:pt idx="38889">
                  <c:v>017XX N THROOP ST</c:v>
                </c:pt>
                <c:pt idx="38890">
                  <c:v>017XX N TRIPP AVE</c:v>
                </c:pt>
                <c:pt idx="38891">
                  <c:v>017XX N WILMOT AV</c:v>
                </c:pt>
                <c:pt idx="38892">
                  <c:v>017XX S FARRAR DR</c:v>
                </c:pt>
                <c:pt idx="38893">
                  <c:v>017XX S LOOMIS ST</c:v>
                </c:pt>
                <c:pt idx="38894">
                  <c:v>017XX S LUMBER ST</c:v>
                </c:pt>
                <c:pt idx="38895">
                  <c:v>017XX S MILLER ST</c:v>
                </c:pt>
                <c:pt idx="38896">
                  <c:v>017XX S SAWYER AV</c:v>
                </c:pt>
                <c:pt idx="38897">
                  <c:v>017XX W ALBION AV</c:v>
                </c:pt>
                <c:pt idx="38898">
                  <c:v>017XX W BARRY AVE</c:v>
                </c:pt>
                <c:pt idx="38899">
                  <c:v>017XX W BERWYN AV</c:v>
                </c:pt>
                <c:pt idx="38900">
                  <c:v>017XX W CHASE AVE</c:v>
                </c:pt>
                <c:pt idx="38901">
                  <c:v>017XX W CORTEZ ST</c:v>
                </c:pt>
                <c:pt idx="38902">
                  <c:v>017XX W DEVON AVE</c:v>
                </c:pt>
                <c:pt idx="38903">
                  <c:v>017XX W ESTES AVE</c:v>
                </c:pt>
                <c:pt idx="38904">
                  <c:v>017XX W Estes ave</c:v>
                </c:pt>
                <c:pt idx="38905">
                  <c:v>017XX W FOSTER AV</c:v>
                </c:pt>
                <c:pt idx="38906">
                  <c:v>017XX W GEORGE ST</c:v>
                </c:pt>
                <c:pt idx="38907">
                  <c:v>017XX W GRAND AVE</c:v>
                </c:pt>
                <c:pt idx="38908">
                  <c:v>017XX W HOWARD ST</c:v>
                </c:pt>
                <c:pt idx="38909">
                  <c:v>017XX W JARVIS AV</c:v>
                </c:pt>
                <c:pt idx="38910">
                  <c:v>017XX W JULIAN ST</c:v>
                </c:pt>
                <c:pt idx="38911">
                  <c:v>017XX W MORSE AVE</c:v>
                </c:pt>
                <c:pt idx="38912">
                  <c:v>017XX W NELSON ST</c:v>
                </c:pt>
                <c:pt idx="38913">
                  <c:v>017XX W PRYOR AVE</c:v>
                </c:pt>
                <c:pt idx="38914">
                  <c:v>017XX W ROSCOE ST</c:v>
                </c:pt>
                <c:pt idx="38915">
                  <c:v>017XX W TAYLOR ST</c:v>
                </c:pt>
                <c:pt idx="38916">
                  <c:v>017XX W WALLEN AV</c:v>
                </c:pt>
                <c:pt idx="38917">
                  <c:v>017XX W WALNUT ST</c:v>
                </c:pt>
                <c:pt idx="38918">
                  <c:v>017XX W WALTON ST</c:v>
                </c:pt>
                <c:pt idx="38919">
                  <c:v>017XX W WASECA PL</c:v>
                </c:pt>
                <c:pt idx="38920">
                  <c:v>018XX N ALBANY AV</c:v>
                </c:pt>
                <c:pt idx="38921">
                  <c:v>018XX N CICERO AV</c:v>
                </c:pt>
                <c:pt idx="38922">
                  <c:v>018XX N DAYTON ST</c:v>
                </c:pt>
                <c:pt idx="38923">
                  <c:v>018XX N ELSTON AV</c:v>
                </c:pt>
                <c:pt idx="38924">
                  <c:v>018XX N HAMLIN AV</c:v>
                </c:pt>
                <c:pt idx="38925">
                  <c:v>018XX N HARLEM AV</c:v>
                </c:pt>
                <c:pt idx="38926">
                  <c:v>018XX N HONORE ST</c:v>
                </c:pt>
                <c:pt idx="38927">
                  <c:v>018XX N HUDSON AV</c:v>
                </c:pt>
                <c:pt idx="38928">
                  <c:v>018XX N KARLOV AV</c:v>
                </c:pt>
                <c:pt idx="38929">
                  <c:v>018XX N LOREL AVE</c:v>
                </c:pt>
                <c:pt idx="38930">
                  <c:v>018XX N LOWELL AV</c:v>
                </c:pt>
                <c:pt idx="38931">
                  <c:v>018XX N MARCEY ST</c:v>
                </c:pt>
                <c:pt idx="38932">
                  <c:v>018XX N MASON AVE</c:v>
                </c:pt>
                <c:pt idx="38933">
                  <c:v>018XX N MOHAWK ST</c:v>
                </c:pt>
                <c:pt idx="38934">
                  <c:v>018XX N MOZART ST</c:v>
                </c:pt>
                <c:pt idx="38935">
                  <c:v>018XX N OAKLEY AV</c:v>
                </c:pt>
                <c:pt idx="38936">
                  <c:v>018XX N SAWYER AV</c:v>
                </c:pt>
                <c:pt idx="38937">
                  <c:v>018XX N SAYRE AVE</c:v>
                </c:pt>
                <c:pt idx="38938">
                  <c:v>018XX N TALMAN AV</c:v>
                </c:pt>
                <c:pt idx="38939">
                  <c:v>018XX S AVERS AVE</c:v>
                </c:pt>
                <c:pt idx="38940">
                  <c:v>018XX S DAMEN AVE</c:v>
                </c:pt>
                <c:pt idx="38941">
                  <c:v>018XX S DRAKE AVE</c:v>
                </c:pt>
                <c:pt idx="38942">
                  <c:v>018XX S HOMAN AVE</c:v>
                </c:pt>
                <c:pt idx="38943">
                  <c:v>018XX S HOYNE AVE</c:v>
                </c:pt>
                <c:pt idx="38944">
                  <c:v>018XX S KEDZIE AV</c:v>
                </c:pt>
                <c:pt idx="38945">
                  <c:v>018XX S KEELER AV</c:v>
                </c:pt>
                <c:pt idx="38946">
                  <c:v>018XX S LAFLIN ST</c:v>
                </c:pt>
                <c:pt idx="38947">
                  <c:v>018XX S MELODY CT</c:v>
                </c:pt>
                <c:pt idx="38948">
                  <c:v>018XX S MORGAN ST</c:v>
                </c:pt>
                <c:pt idx="38949">
                  <c:v>018XX S PEORIA ST</c:v>
                </c:pt>
                <c:pt idx="38950">
                  <c:v>018XX S RACINE AV</c:v>
                </c:pt>
                <c:pt idx="38951">
                  <c:v>018XX S THROOP ST</c:v>
                </c:pt>
                <c:pt idx="38952">
                  <c:v>018XX S UNION AVE</c:v>
                </c:pt>
                <c:pt idx="38953">
                  <c:v>018XX S WABASH AV</c:v>
                </c:pt>
                <c:pt idx="38954">
                  <c:v>018XX W ARGYLE ST</c:v>
                </c:pt>
                <c:pt idx="38955">
                  <c:v>018XX W CERMAK RD</c:v>
                </c:pt>
                <c:pt idx="38956">
                  <c:v>018XX W CUYLER AV</c:v>
                </c:pt>
                <c:pt idx="38957">
                  <c:v>018XX W FULTON ST</c:v>
                </c:pt>
                <c:pt idx="38958">
                  <c:v>018XX W HADDON AV</c:v>
                </c:pt>
                <c:pt idx="38959">
                  <c:v>018XX W KINZIE ST</c:v>
                </c:pt>
                <c:pt idx="38960">
                  <c:v>018XX W LELAND AV</c:v>
                </c:pt>
                <c:pt idx="38961">
                  <c:v>018XX W MONROE ST</c:v>
                </c:pt>
                <c:pt idx="38962">
                  <c:v>018XX W NORTH AVE</c:v>
                </c:pt>
                <c:pt idx="38963">
                  <c:v>018XX W OGDEN AVE</c:v>
                </c:pt>
                <c:pt idx="38964">
                  <c:v>018XX W SCHOOL ST</c:v>
                </c:pt>
                <c:pt idx="38965">
                  <c:v>018XX W THOMAS ST</c:v>
                </c:pt>
                <c:pt idx="38966">
                  <c:v>018XX W THOME AVE</c:v>
                </c:pt>
                <c:pt idx="38967">
                  <c:v>018XX W TOUHY AVE</c:v>
                </c:pt>
                <c:pt idx="38968">
                  <c:v>018XX W WARREN BL</c:v>
                </c:pt>
                <c:pt idx="38969">
                  <c:v>018XX W WARREN BV</c:v>
                </c:pt>
                <c:pt idx="38970">
                  <c:v>018XX W WILSON AV</c:v>
                </c:pt>
                <c:pt idx="38971">
                  <c:v>018XX W WINONA ST</c:v>
                </c:pt>
                <c:pt idx="38972">
                  <c:v>019XX N AUSTIN AV</c:v>
                </c:pt>
                <c:pt idx="38973">
                  <c:v>019XX N CANNON DR</c:v>
                </c:pt>
                <c:pt idx="38974">
                  <c:v>019XX N DAMEN AVE</c:v>
                </c:pt>
                <c:pt idx="38975">
                  <c:v>019XX N DRAKE AVE</c:v>
                </c:pt>
                <c:pt idx="38976">
                  <c:v>019XX N HOYNE AVE</c:v>
                </c:pt>
                <c:pt idx="38977">
                  <c:v>019XX N KEDZIE AV</c:v>
                </c:pt>
                <c:pt idx="38978">
                  <c:v>019XX N KEELER AV</c:v>
                </c:pt>
                <c:pt idx="38979">
                  <c:v>019XX N LAMON AVE</c:v>
                </c:pt>
                <c:pt idx="38980">
                  <c:v>019XX N LOTUS AVE</c:v>
                </c:pt>
                <c:pt idx="38981">
                  <c:v>019XX N MOBILE AV</c:v>
                </c:pt>
                <c:pt idx="38982">
                  <c:v>019XX N NATOMA AV</c:v>
                </c:pt>
                <c:pt idx="38983">
                  <c:v>019XX N OGDEN AVE</c:v>
                </c:pt>
                <c:pt idx="38984">
                  <c:v>019XX N RACINE AV</c:v>
                </c:pt>
                <c:pt idx="38985">
                  <c:v>019XX N TRIPP AVE</c:v>
                </c:pt>
                <c:pt idx="38986">
                  <c:v>019XX N WILMOT AV</c:v>
                </c:pt>
                <c:pt idx="38987">
                  <c:v>019XX S ALBANY AV</c:v>
                </c:pt>
                <c:pt idx="38988">
                  <c:v>019XX S ARCHER AV</c:v>
                </c:pt>
                <c:pt idx="38989">
                  <c:v>019XX S HAMLIN AV</c:v>
                </c:pt>
                <c:pt idx="38990">
                  <c:v>019XX S LOOMIS ST</c:v>
                </c:pt>
                <c:pt idx="38991">
                  <c:v>019XX S LUMBER ST</c:v>
                </c:pt>
                <c:pt idx="38992">
                  <c:v>019XX S MILLER ST</c:v>
                </c:pt>
                <c:pt idx="38993">
                  <c:v>019XX S OAKLEY AV</c:v>
                </c:pt>
                <c:pt idx="38994">
                  <c:v>019XX S SAWYER AV</c:v>
                </c:pt>
                <c:pt idx="38995">
                  <c:v>019XX S SHELBY CT</c:v>
                </c:pt>
                <c:pt idx="38996">
                  <c:v>019XX S WONG PKWY</c:v>
                </c:pt>
                <c:pt idx="38997">
                  <c:v>019XX W ALBION AV</c:v>
                </c:pt>
                <c:pt idx="38998">
                  <c:v>019XX W BARRY AVE</c:v>
                </c:pt>
                <c:pt idx="38999">
                  <c:v>019XX W BERWYN AV</c:v>
                </c:pt>
                <c:pt idx="39000">
                  <c:v>019XX W CHASE AVE</c:v>
                </c:pt>
                <c:pt idx="39001">
                  <c:v>019XX W DEVON AVE</c:v>
                </c:pt>
                <c:pt idx="39002">
                  <c:v>019XX W ESTES AVE</c:v>
                </c:pt>
                <c:pt idx="39003">
                  <c:v>019XX W FOSTER AV</c:v>
                </c:pt>
                <c:pt idx="39004">
                  <c:v>019XX W GEORGE ST</c:v>
                </c:pt>
                <c:pt idx="39005">
                  <c:v>019XX W GRAND AVE</c:v>
                </c:pt>
                <c:pt idx="39006">
                  <c:v>019XX W George St</c:v>
                </c:pt>
                <c:pt idx="39007">
                  <c:v>019XX W HOWARD ST</c:v>
                </c:pt>
                <c:pt idx="39008">
                  <c:v>019XX W MORSE AVE</c:v>
                </c:pt>
                <c:pt idx="39009">
                  <c:v>019XX W NELSON ST</c:v>
                </c:pt>
                <c:pt idx="39010">
                  <c:v>019XX W PRYOR AVE</c:v>
                </c:pt>
                <c:pt idx="39011">
                  <c:v>019XX W ROSCOE ST</c:v>
                </c:pt>
                <c:pt idx="39012">
                  <c:v>019XX W TAYLOR ST</c:v>
                </c:pt>
                <c:pt idx="39013">
                  <c:v>019XX W WALNUT ST</c:v>
                </c:pt>
                <c:pt idx="39014">
                  <c:v>019XX W WARNER AV</c:v>
                </c:pt>
                <c:pt idx="39015">
                  <c:v>020XX E 67 STREET</c:v>
                </c:pt>
                <c:pt idx="39016">
                  <c:v>020XX N AUSTIN AV</c:v>
                </c:pt>
                <c:pt idx="39017">
                  <c:v>020XX N AVERS AVE</c:v>
                </c:pt>
                <c:pt idx="39018">
                  <c:v>020XX N CANNON DR</c:v>
                </c:pt>
                <c:pt idx="39019">
                  <c:v>020XX N DAMEN AVE</c:v>
                </c:pt>
                <c:pt idx="39020">
                  <c:v>020XX N DRAKE AVE</c:v>
                </c:pt>
                <c:pt idx="39021">
                  <c:v>020XX N HOYNE AVE</c:v>
                </c:pt>
                <c:pt idx="39022">
                  <c:v>020XX N KEDZIE AV</c:v>
                </c:pt>
                <c:pt idx="39023">
                  <c:v>020XX N KEELER AV</c:v>
                </c:pt>
                <c:pt idx="39024">
                  <c:v>020XX N KOLMAR AV</c:v>
                </c:pt>
                <c:pt idx="39025">
                  <c:v>020XX N LAMON AVE</c:v>
                </c:pt>
                <c:pt idx="39026">
                  <c:v>020XX N MAJOR AVE</c:v>
                </c:pt>
                <c:pt idx="39027">
                  <c:v>020XX N MOBILE AV</c:v>
                </c:pt>
                <c:pt idx="39028">
                  <c:v>020XX N NAGLE AVE</c:v>
                </c:pt>
                <c:pt idx="39029">
                  <c:v>020XX N RACINE AV</c:v>
                </c:pt>
                <c:pt idx="39030">
                  <c:v>020XX N TRIPP AVE</c:v>
                </c:pt>
                <c:pt idx="39031">
                  <c:v>020XX S ALBANY AV</c:v>
                </c:pt>
                <c:pt idx="39032">
                  <c:v>020XX S ARCHER AV</c:v>
                </c:pt>
                <c:pt idx="39033">
                  <c:v>020XX S LOOMIS ST</c:v>
                </c:pt>
                <c:pt idx="39034">
                  <c:v>020XX S LUMBER ST</c:v>
                </c:pt>
                <c:pt idx="39035">
                  <c:v>020XX S OAKLEY AV</c:v>
                </c:pt>
                <c:pt idx="39036">
                  <c:v>020XX S SAWYER AV</c:v>
                </c:pt>
                <c:pt idx="39037">
                  <c:v>020XX W ALBION AV</c:v>
                </c:pt>
                <c:pt idx="39038">
                  <c:v>020XX W BARRY AVE</c:v>
                </c:pt>
                <c:pt idx="39039">
                  <c:v>020XX W BERWYN AV</c:v>
                </c:pt>
                <c:pt idx="39040">
                  <c:v>020XX W CHASE AVE</c:v>
                </c:pt>
                <c:pt idx="39041">
                  <c:v>020XX W CORTEZ ST</c:v>
                </c:pt>
                <c:pt idx="39042">
                  <c:v>020XX W DEVON AVE</c:v>
                </c:pt>
                <c:pt idx="39043">
                  <c:v>020XX W ESTES AVE</c:v>
                </c:pt>
                <c:pt idx="39044">
                  <c:v>020XX W FOSTER AV</c:v>
                </c:pt>
                <c:pt idx="39045">
                  <c:v>020XX W GEORGE ST</c:v>
                </c:pt>
                <c:pt idx="39046">
                  <c:v>020XX W GRAND AVE</c:v>
                </c:pt>
                <c:pt idx="39047">
                  <c:v>020XX W HOWARD ST</c:v>
                </c:pt>
                <c:pt idx="39048">
                  <c:v>020XX W JARVIS AV</c:v>
                </c:pt>
                <c:pt idx="39049">
                  <c:v>020XX W MOFFAT ST</c:v>
                </c:pt>
                <c:pt idx="39050">
                  <c:v>020XX W MORSE AVE</c:v>
                </c:pt>
                <c:pt idx="39051">
                  <c:v>020XX W ROSCOE ST</c:v>
                </c:pt>
                <c:pt idx="39052">
                  <c:v>020XX W TAYLOR ST</c:v>
                </c:pt>
                <c:pt idx="39053">
                  <c:v>020XX W WALNUT ST</c:v>
                </c:pt>
                <c:pt idx="39054">
                  <c:v>020XX W WALTON ST</c:v>
                </c:pt>
                <c:pt idx="39055">
                  <c:v>020XX W WARNER AV</c:v>
                </c:pt>
                <c:pt idx="39056">
                  <c:v>021XX E 95 STREET</c:v>
                </c:pt>
                <c:pt idx="39057">
                  <c:v>021XX N ALBANY AV</c:v>
                </c:pt>
                <c:pt idx="39058">
                  <c:v>021XX N CICERO AV</c:v>
                </c:pt>
                <c:pt idx="39059">
                  <c:v>021XX N DAYTON ST</c:v>
                </c:pt>
                <c:pt idx="39060">
                  <c:v>021XX N ELSTON AV</c:v>
                </c:pt>
                <c:pt idx="39061">
                  <c:v>021XX N HAMLIN AV</c:v>
                </c:pt>
                <c:pt idx="39062">
                  <c:v>021XX N HARLEM AV</c:v>
                </c:pt>
                <c:pt idx="39063">
                  <c:v>021XX N HUDSON AV</c:v>
                </c:pt>
                <c:pt idx="39064">
                  <c:v>021XX N KARLOV AV</c:v>
                </c:pt>
                <c:pt idx="39065">
                  <c:v>021XX N KEDZIE BL</c:v>
                </c:pt>
                <c:pt idx="39066">
                  <c:v>021XX N LAWLER AV</c:v>
                </c:pt>
                <c:pt idx="39067">
                  <c:v>021XX N LOREL AVE</c:v>
                </c:pt>
                <c:pt idx="39068">
                  <c:v>021XX N MANGO AVE</c:v>
                </c:pt>
                <c:pt idx="39069">
                  <c:v>021XX N MASON AVE</c:v>
                </c:pt>
                <c:pt idx="39070">
                  <c:v>021XX N MEADE AVE</c:v>
                </c:pt>
                <c:pt idx="39071">
                  <c:v>021XX N MENARD AV</c:v>
                </c:pt>
                <c:pt idx="39072">
                  <c:v>021XX N MOODY AVE</c:v>
                </c:pt>
                <c:pt idx="39073">
                  <c:v>021XX N MOZART ST</c:v>
                </c:pt>
                <c:pt idx="39074">
                  <c:v>021XX N OAKLEY AV</c:v>
                </c:pt>
                <c:pt idx="39075">
                  <c:v>021XX N SAWYER AV</c:v>
                </c:pt>
                <c:pt idx="39076">
                  <c:v>021XX N SAYRE AVE</c:v>
                </c:pt>
                <c:pt idx="39077">
                  <c:v>021XX N TALMAN AV</c:v>
                </c:pt>
                <c:pt idx="39078">
                  <c:v>021XX N WAYNE AVE</c:v>
                </c:pt>
                <c:pt idx="39079">
                  <c:v>021XX S AVERS AVE</c:v>
                </c:pt>
                <c:pt idx="39080">
                  <c:v>021XX S DAMEN AVE</c:v>
                </c:pt>
                <c:pt idx="39081">
                  <c:v>021XX S DRAKE AVE</c:v>
                </c:pt>
                <c:pt idx="39082">
                  <c:v>021XX S HOMAN AVE</c:v>
                </c:pt>
                <c:pt idx="39083">
                  <c:v>021XX S HOYNE AVE</c:v>
                </c:pt>
                <c:pt idx="39084">
                  <c:v>021XX S KEDZIE AV</c:v>
                </c:pt>
                <c:pt idx="39085">
                  <c:v>021XX S KEELER AV</c:v>
                </c:pt>
                <c:pt idx="39086">
                  <c:v>021XX S LAFLIN ST</c:v>
                </c:pt>
                <c:pt idx="39087">
                  <c:v>021XX S MORGAN ST</c:v>
                </c:pt>
                <c:pt idx="39088">
                  <c:v>021XX S PEORIA ST</c:v>
                </c:pt>
                <c:pt idx="39089">
                  <c:v>021XX S RACINE AV</c:v>
                </c:pt>
                <c:pt idx="39090">
                  <c:v>021XX S THROOP ST</c:v>
                </c:pt>
                <c:pt idx="39091">
                  <c:v>021XX S UNION AVE</c:v>
                </c:pt>
                <c:pt idx="39092">
                  <c:v>021XX S WABASH AV</c:v>
                </c:pt>
                <c:pt idx="39093">
                  <c:v>021XX W ARGYLE ST</c:v>
                </c:pt>
                <c:pt idx="39094">
                  <c:v>021XX W ARTHUR AV</c:v>
                </c:pt>
                <c:pt idx="39095">
                  <c:v>021XX W CERMAK RD</c:v>
                </c:pt>
                <c:pt idx="39096">
                  <c:v>021XX W CULLOM AV</c:v>
                </c:pt>
                <c:pt idx="39097">
                  <c:v>021XX W CUYLER AV</c:v>
                </c:pt>
                <c:pt idx="39098">
                  <c:v>021XX W FARGO AVE</c:v>
                </c:pt>
                <c:pt idx="39099">
                  <c:v>021XX W FULTON ST</c:v>
                </c:pt>
                <c:pt idx="39100">
                  <c:v>021XX W GLADYS AV</c:v>
                </c:pt>
                <c:pt idx="39101">
                  <c:v>021XX W HADDON AV</c:v>
                </c:pt>
                <c:pt idx="39102">
                  <c:v>021XX W KINZIE ST</c:v>
                </c:pt>
                <c:pt idx="39103">
                  <c:v>021XX W LELAND AV</c:v>
                </c:pt>
                <c:pt idx="39104">
                  <c:v>021XX W MCLEAN AV</c:v>
                </c:pt>
                <c:pt idx="39105">
                  <c:v>021XX W MONROE ST</c:v>
                </c:pt>
                <c:pt idx="39106">
                  <c:v>021XX W NORTH AVE</c:v>
                </c:pt>
                <c:pt idx="39107">
                  <c:v>021XX W OGDEN AVE</c:v>
                </c:pt>
                <c:pt idx="39108">
                  <c:v>021XX W PIERCE AV</c:v>
                </c:pt>
                <c:pt idx="39109">
                  <c:v>021XX W SCHOOL ST</c:v>
                </c:pt>
                <c:pt idx="39110">
                  <c:v>021XX W THOMAS ST</c:v>
                </c:pt>
                <c:pt idx="39111">
                  <c:v>021XX W TOUHY AVE</c:v>
                </c:pt>
                <c:pt idx="39112">
                  <c:v>021XX W WARREN BL</c:v>
                </c:pt>
                <c:pt idx="39113">
                  <c:v>021XX W WARREN BV</c:v>
                </c:pt>
                <c:pt idx="39114">
                  <c:v>021XX W WILSON AV</c:v>
                </c:pt>
                <c:pt idx="39115">
                  <c:v>022XX N AUSTIN AV</c:v>
                </c:pt>
                <c:pt idx="39116">
                  <c:v>022XX N AVERS AVE</c:v>
                </c:pt>
                <c:pt idx="39117">
                  <c:v>022XX N CANNON DR</c:v>
                </c:pt>
                <c:pt idx="39118">
                  <c:v>022XX N DAMEN AVE</c:v>
                </c:pt>
                <c:pt idx="39119">
                  <c:v>022XX N DRAKE AVE</c:v>
                </c:pt>
                <c:pt idx="39120">
                  <c:v>022XX N HOYNE AVE</c:v>
                </c:pt>
                <c:pt idx="39121">
                  <c:v>022XX N KEDZIE AV</c:v>
                </c:pt>
                <c:pt idx="39122">
                  <c:v>022XX N KEDZIE SD</c:v>
                </c:pt>
                <c:pt idx="39123">
                  <c:v>022XX N KEELER AV</c:v>
                </c:pt>
                <c:pt idx="39124">
                  <c:v>022XX N LAMON AVE</c:v>
                </c:pt>
                <c:pt idx="39125">
                  <c:v>022XX N MAJOR AVE</c:v>
                </c:pt>
                <c:pt idx="39126">
                  <c:v>022XX N MOBILE AV</c:v>
                </c:pt>
                <c:pt idx="39127">
                  <c:v>022XX N NAGLE AVE</c:v>
                </c:pt>
                <c:pt idx="39128">
                  <c:v>022XX N RACINE AV</c:v>
                </c:pt>
                <c:pt idx="39129">
                  <c:v>022XX N TRIPP AVE</c:v>
                </c:pt>
                <c:pt idx="39130">
                  <c:v>022XX S ALBANY AV</c:v>
                </c:pt>
                <c:pt idx="39131">
                  <c:v>022XX S ARCHER AV</c:v>
                </c:pt>
                <c:pt idx="39132">
                  <c:v>022XX S HAMLIN AV</c:v>
                </c:pt>
                <c:pt idx="39133">
                  <c:v>022XX S LOOMIS ST</c:v>
                </c:pt>
                <c:pt idx="39134">
                  <c:v>022XX S LUMBER ST</c:v>
                </c:pt>
                <c:pt idx="39135">
                  <c:v>022XX S OAKLEY AV</c:v>
                </c:pt>
                <c:pt idx="39136">
                  <c:v>022XX S SAWYER AV</c:v>
                </c:pt>
                <c:pt idx="39137">
                  <c:v>022XX W 23 STREET</c:v>
                </c:pt>
                <c:pt idx="39138">
                  <c:v>022XX W BARRY AVE</c:v>
                </c:pt>
                <c:pt idx="39139">
                  <c:v>022XX W BERWYN AV</c:v>
                </c:pt>
                <c:pt idx="39140">
                  <c:v>022XX W CHASE AVE</c:v>
                </c:pt>
                <c:pt idx="39141">
                  <c:v>022XX W CORTEZ ST</c:v>
                </c:pt>
                <c:pt idx="39142">
                  <c:v>022XX W DEVON AVE</c:v>
                </c:pt>
                <c:pt idx="39143">
                  <c:v>022XX W ESTES AVE</c:v>
                </c:pt>
                <c:pt idx="39144">
                  <c:v>022XX W FOSTER AV</c:v>
                </c:pt>
                <c:pt idx="39145">
                  <c:v>022XX W GRAND AVE</c:v>
                </c:pt>
                <c:pt idx="39146">
                  <c:v>022XX W HIRSCH ST</c:v>
                </c:pt>
                <c:pt idx="39147">
                  <c:v>022XX W HOWARD ST</c:v>
                </c:pt>
                <c:pt idx="39148">
                  <c:v>022XX W MEDILL AV</c:v>
                </c:pt>
                <c:pt idx="39149">
                  <c:v>022XX W MORSE AVE</c:v>
                </c:pt>
                <c:pt idx="39150">
                  <c:v>022XX W PALMER ST</c:v>
                </c:pt>
                <c:pt idx="39151">
                  <c:v>022XX W ROSCOE ST</c:v>
                </c:pt>
                <c:pt idx="39152">
                  <c:v>022XX W TAYLOR ST</c:v>
                </c:pt>
                <c:pt idx="39153">
                  <c:v>022XX W WALNUT ST</c:v>
                </c:pt>
                <c:pt idx="39154">
                  <c:v>022XX W WALTON ST</c:v>
                </c:pt>
                <c:pt idx="39155">
                  <c:v>023XX N ALBANY AV</c:v>
                </c:pt>
                <c:pt idx="39156">
                  <c:v>023XX N CICERO AV</c:v>
                </c:pt>
                <c:pt idx="39157">
                  <c:v>023XX N ELSTON AV</c:v>
                </c:pt>
                <c:pt idx="39158">
                  <c:v>023XX N GENEVA TR</c:v>
                </c:pt>
                <c:pt idx="39159">
                  <c:v>023XX N HAMLIN AV</c:v>
                </c:pt>
                <c:pt idx="39160">
                  <c:v>023XX N HARLEM AV</c:v>
                </c:pt>
                <c:pt idx="39161">
                  <c:v>023XX N KARLOV AV</c:v>
                </c:pt>
                <c:pt idx="39162">
                  <c:v>023XX N KEDZIE BL</c:v>
                </c:pt>
                <c:pt idx="39163">
                  <c:v>023XX N LISTER AV</c:v>
                </c:pt>
                <c:pt idx="39164">
                  <c:v>023XX N LOREL AVE</c:v>
                </c:pt>
                <c:pt idx="39165">
                  <c:v>023XX N LOWELL AV</c:v>
                </c:pt>
                <c:pt idx="39166">
                  <c:v>023XX N MANGO AVE</c:v>
                </c:pt>
                <c:pt idx="39167">
                  <c:v>023XX N MASON AVE</c:v>
                </c:pt>
                <c:pt idx="39168">
                  <c:v>023XX N MEADE AVE</c:v>
                </c:pt>
                <c:pt idx="39169">
                  <c:v>023XX N MENARD AV</c:v>
                </c:pt>
                <c:pt idx="39170">
                  <c:v>023XX N MOODY AVE</c:v>
                </c:pt>
                <c:pt idx="39171">
                  <c:v>023XX N OAKLEY AV</c:v>
                </c:pt>
                <c:pt idx="39172">
                  <c:v>023XX N SAWYER AV</c:v>
                </c:pt>
                <c:pt idx="39173">
                  <c:v>023XX N SAYRE AVE</c:v>
                </c:pt>
                <c:pt idx="39174">
                  <c:v>023XX N SEELEY AV</c:v>
                </c:pt>
                <c:pt idx="39175">
                  <c:v>023XX N TALMAN AV</c:v>
                </c:pt>
                <c:pt idx="39176">
                  <c:v>023XX N WAYNE AVE</c:v>
                </c:pt>
                <c:pt idx="39177">
                  <c:v>023XX S AVERS AVE</c:v>
                </c:pt>
                <c:pt idx="39178">
                  <c:v>023XX S DAMEN AVE</c:v>
                </c:pt>
                <c:pt idx="39179">
                  <c:v>023XX S DRAKE AVE</c:v>
                </c:pt>
                <c:pt idx="39180">
                  <c:v>023XX S HOMAN AVE</c:v>
                </c:pt>
                <c:pt idx="39181">
                  <c:v>023XX S HOYNE AVE</c:v>
                </c:pt>
                <c:pt idx="39182">
                  <c:v>023XX S KEDZIE AV</c:v>
                </c:pt>
                <c:pt idx="39183">
                  <c:v>023XX S KEELER AV</c:v>
                </c:pt>
                <c:pt idx="39184">
                  <c:v>023XX S KOLIN AVE</c:v>
                </c:pt>
                <c:pt idx="39185">
                  <c:v>023XX S LAFLIN ST</c:v>
                </c:pt>
                <c:pt idx="39186">
                  <c:v>023XX S MORGAN ST</c:v>
                </c:pt>
                <c:pt idx="39187">
                  <c:v>023XX S RACINE AV</c:v>
                </c:pt>
                <c:pt idx="39188">
                  <c:v>023XX S THROOP ST</c:v>
                </c:pt>
                <c:pt idx="39189">
                  <c:v>023XX S WABASH AV</c:v>
                </c:pt>
                <c:pt idx="39190">
                  <c:v>023XX W 66 STREET</c:v>
                </c:pt>
                <c:pt idx="39191">
                  <c:v>023XX W ARGYLE ST</c:v>
                </c:pt>
                <c:pt idx="39192">
                  <c:v>023XX W ARTHUR AV</c:v>
                </c:pt>
                <c:pt idx="39193">
                  <c:v>023XX W BELDEN AV</c:v>
                </c:pt>
                <c:pt idx="39194">
                  <c:v>023XX W BROSS AVE</c:v>
                </c:pt>
                <c:pt idx="39195">
                  <c:v>023XX W CERMAK RD</c:v>
                </c:pt>
                <c:pt idx="39196">
                  <c:v>023XX W CULLOM AV</c:v>
                </c:pt>
                <c:pt idx="39197">
                  <c:v>023XX W FULTON ST</c:v>
                </c:pt>
                <c:pt idx="39198">
                  <c:v>023XX W HADDON AV</c:v>
                </c:pt>
                <c:pt idx="39199">
                  <c:v>023XX W KINZIE ST</c:v>
                </c:pt>
                <c:pt idx="39200">
                  <c:v>023XX W LELAND AV</c:v>
                </c:pt>
                <c:pt idx="39201">
                  <c:v>023XX W MCLEAN AV</c:v>
                </c:pt>
                <c:pt idx="39202">
                  <c:v>023XX W MONROE ST</c:v>
                </c:pt>
                <c:pt idx="39203">
                  <c:v>023XX W NORTH AVE</c:v>
                </c:pt>
                <c:pt idx="39204">
                  <c:v>023XX W OGDEN AVE</c:v>
                </c:pt>
                <c:pt idx="39205">
                  <c:v>023XX W SCHOOL ST</c:v>
                </c:pt>
                <c:pt idx="39206">
                  <c:v>023XX W THOMAS ST</c:v>
                </c:pt>
                <c:pt idx="39207">
                  <c:v>023XX W TOUHY AVE</c:v>
                </c:pt>
                <c:pt idx="39208">
                  <c:v>023XX W WARREN BL</c:v>
                </c:pt>
                <c:pt idx="39209">
                  <c:v>023XX W WARREN BV</c:v>
                </c:pt>
                <c:pt idx="39210">
                  <c:v>023XX W WILCOX ST</c:v>
                </c:pt>
                <c:pt idx="39211">
                  <c:v>023XX W WILSON AV</c:v>
                </c:pt>
                <c:pt idx="39212">
                  <c:v>023XX W WINONA ST</c:v>
                </c:pt>
                <c:pt idx="39213">
                  <c:v>024XX E 78 STREET</c:v>
                </c:pt>
                <c:pt idx="39214">
                  <c:v>024XX N AUSTIN AV</c:v>
                </c:pt>
                <c:pt idx="39215">
                  <c:v>024XX N AVERS AVE</c:v>
                </c:pt>
                <c:pt idx="39216">
                  <c:v>024XX N CANNON DR</c:v>
                </c:pt>
                <c:pt idx="39217">
                  <c:v>024XX N DAMEN AVE</c:v>
                </c:pt>
                <c:pt idx="39218">
                  <c:v>024XX N DRAKE AVE</c:v>
                </c:pt>
                <c:pt idx="39219">
                  <c:v>024XX N Drake Ave</c:v>
                </c:pt>
                <c:pt idx="39220">
                  <c:v>024XX N KEDZIE AV</c:v>
                </c:pt>
                <c:pt idx="39221">
                  <c:v>024XX N KEDZIE SD</c:v>
                </c:pt>
                <c:pt idx="39222">
                  <c:v>024XX N KEELER AV</c:v>
                </c:pt>
                <c:pt idx="39223">
                  <c:v>024XX N LAMON AVE</c:v>
                </c:pt>
                <c:pt idx="39224">
                  <c:v>024XX N LINDER AV</c:v>
                </c:pt>
                <c:pt idx="39225">
                  <c:v>024XX N LOTUS AVE</c:v>
                </c:pt>
                <c:pt idx="39226">
                  <c:v>024XX N MAJOR AVE</c:v>
                </c:pt>
                <c:pt idx="39227">
                  <c:v>024XX N RACINE AV</c:v>
                </c:pt>
                <c:pt idx="39228">
                  <c:v>024XX N SURREY CT</c:v>
                </c:pt>
                <c:pt idx="39229">
                  <c:v>024XX N TRIPP AVE</c:v>
                </c:pt>
                <c:pt idx="39230">
                  <c:v>024XX S ALBANY AV</c:v>
                </c:pt>
                <c:pt idx="39231">
                  <c:v>024XX S ARCHER AV</c:v>
                </c:pt>
                <c:pt idx="39232">
                  <c:v>024XX S HAMLIN AV</c:v>
                </c:pt>
                <c:pt idx="39233">
                  <c:v>024XX S KARLOV AV</c:v>
                </c:pt>
                <c:pt idx="39234">
                  <c:v>024XX S LOOMIS ST</c:v>
                </c:pt>
                <c:pt idx="39235">
                  <c:v>024XX S NORMAL AV</c:v>
                </c:pt>
                <c:pt idx="39236">
                  <c:v>024XX S OAKLEY AV</c:v>
                </c:pt>
                <c:pt idx="39237">
                  <c:v>024XX S SAWYER AV</c:v>
                </c:pt>
                <c:pt idx="39238">
                  <c:v>024XX W 25 STREET</c:v>
                </c:pt>
                <c:pt idx="39239">
                  <c:v>024XX W ALBION AV</c:v>
                </c:pt>
                <c:pt idx="39240">
                  <c:v>024XX W BARRY AVE</c:v>
                </c:pt>
                <c:pt idx="39241">
                  <c:v>024XX W BERWYN AV</c:v>
                </c:pt>
                <c:pt idx="39242">
                  <c:v>024XX W BOSAK AVE</c:v>
                </c:pt>
                <c:pt idx="39243">
                  <c:v>024XX W CORTEZ ST</c:v>
                </c:pt>
                <c:pt idx="39244">
                  <c:v>024XX W COYLE AVE</c:v>
                </c:pt>
                <c:pt idx="39245">
                  <c:v>024XX W DEVON AVE</c:v>
                </c:pt>
                <c:pt idx="39246">
                  <c:v>024XX W ESTES AVE</c:v>
                </c:pt>
                <c:pt idx="39247">
                  <c:v>024XX W FITCH AVE</c:v>
                </c:pt>
                <c:pt idx="39248">
                  <c:v>024XX W FOSTER AV</c:v>
                </c:pt>
                <c:pt idx="39249">
                  <c:v>024XX W GEORGE ST</c:v>
                </c:pt>
                <c:pt idx="39250">
                  <c:v>024XX W GRAND AVE</c:v>
                </c:pt>
                <c:pt idx="39251">
                  <c:v>024XX W HIRSCH ST</c:v>
                </c:pt>
                <c:pt idx="39252">
                  <c:v>024XX W HOWARD ST</c:v>
                </c:pt>
                <c:pt idx="39253">
                  <c:v>024XX W JARVIS AV</c:v>
                </c:pt>
                <c:pt idx="39254">
                  <c:v>024XX W MEDILL AV</c:v>
                </c:pt>
                <c:pt idx="39255">
                  <c:v>024XX W MOFFAT ST</c:v>
                </c:pt>
                <c:pt idx="39256">
                  <c:v>024XX W MORSE AVE</c:v>
                </c:pt>
                <c:pt idx="39257">
                  <c:v>024XX W PALMER ST</c:v>
                </c:pt>
                <c:pt idx="39258">
                  <c:v>024XX W ROSCOE ST</c:v>
                </c:pt>
                <c:pt idx="39259">
                  <c:v>024XX W TAYLOR ST</c:v>
                </c:pt>
                <c:pt idx="39260">
                  <c:v>024XX W WALTON ST</c:v>
                </c:pt>
                <c:pt idx="39261">
                  <c:v>024XX W WARNER AV</c:v>
                </c:pt>
                <c:pt idx="39262">
                  <c:v>025XX N CICERO AV</c:v>
                </c:pt>
                <c:pt idx="39263">
                  <c:v>025XX N ELSTON AV</c:v>
                </c:pt>
                <c:pt idx="39264">
                  <c:v>025XX N HAMLIN AV</c:v>
                </c:pt>
                <c:pt idx="39265">
                  <c:v>025XX N HARLEM AV</c:v>
                </c:pt>
                <c:pt idx="39266">
                  <c:v>025XX N KEDZIE BL</c:v>
                </c:pt>
                <c:pt idx="39267">
                  <c:v>025XX N LINDEN PL</c:v>
                </c:pt>
                <c:pt idx="39268">
                  <c:v>025XX N LOWELL AV</c:v>
                </c:pt>
                <c:pt idx="39269">
                  <c:v>025XX N MANGO AVE</c:v>
                </c:pt>
                <c:pt idx="39270">
                  <c:v>025XX N MASON AVE</c:v>
                </c:pt>
                <c:pt idx="39271">
                  <c:v>025XX N MEADE AVE</c:v>
                </c:pt>
                <c:pt idx="39272">
                  <c:v>025XX N MENARD AV</c:v>
                </c:pt>
                <c:pt idx="39273">
                  <c:v>025XX N MOZART ST</c:v>
                </c:pt>
                <c:pt idx="39274">
                  <c:v>025XX N SAWYER AV</c:v>
                </c:pt>
                <c:pt idx="39275">
                  <c:v>025XX N SAYRE AVE</c:v>
                </c:pt>
                <c:pt idx="39276">
                  <c:v>025XX N TALMAN AV</c:v>
                </c:pt>
                <c:pt idx="39277">
                  <c:v>025XX N WAYNE AVE</c:v>
                </c:pt>
                <c:pt idx="39278">
                  <c:v>025XX S AVERS AVE</c:v>
                </c:pt>
                <c:pt idx="39279">
                  <c:v>025XX S DAMEN AVE</c:v>
                </c:pt>
                <c:pt idx="39280">
                  <c:v>025XX S DRAKE AVE</c:v>
                </c:pt>
                <c:pt idx="39281">
                  <c:v>025XX S HOMAN AVE</c:v>
                </c:pt>
                <c:pt idx="39282">
                  <c:v>025XX S HOYNE AVE</c:v>
                </c:pt>
                <c:pt idx="39283">
                  <c:v>025XX S KEDZIE AV</c:v>
                </c:pt>
                <c:pt idx="39284">
                  <c:v>025XX S KEELER AV</c:v>
                </c:pt>
                <c:pt idx="39285">
                  <c:v>025XX S KOLIN AVE</c:v>
                </c:pt>
                <c:pt idx="39286">
                  <c:v>025XX S LAFLIN ST</c:v>
                </c:pt>
                <c:pt idx="39287">
                  <c:v>025XX S SENOUR AV</c:v>
                </c:pt>
                <c:pt idx="39288">
                  <c:v>025XX S SENOUR ST</c:v>
                </c:pt>
                <c:pt idx="39289">
                  <c:v>025XX S THROOP ST</c:v>
                </c:pt>
                <c:pt idx="39290">
                  <c:v>025XX S WABASH AV</c:v>
                </c:pt>
                <c:pt idx="39291">
                  <c:v>025XX W 31ST BLVD</c:v>
                </c:pt>
                <c:pt idx="39292">
                  <c:v>025XX W ARGYLE ST</c:v>
                </c:pt>
                <c:pt idx="39293">
                  <c:v>025XX W ARTHUR AV</c:v>
                </c:pt>
                <c:pt idx="39294">
                  <c:v>025XX W BELDEN AV</c:v>
                </c:pt>
                <c:pt idx="39295">
                  <c:v>025XX W CARMEN AV</c:v>
                </c:pt>
                <c:pt idx="39296">
                  <c:v>025XX W CERMAK RD</c:v>
                </c:pt>
                <c:pt idx="39297">
                  <c:v>025XX W CULLOM AV</c:v>
                </c:pt>
                <c:pt idx="39298">
                  <c:v>025XX W FARGO AVE</c:v>
                </c:pt>
                <c:pt idx="39299">
                  <c:v>025XX W FULTON ST</c:v>
                </c:pt>
                <c:pt idx="39300">
                  <c:v>025XX W HADDON AV</c:v>
                </c:pt>
                <c:pt idx="39301">
                  <c:v>025XX W JEROME ST</c:v>
                </c:pt>
                <c:pt idx="39302">
                  <c:v>025XX W LELAND AV</c:v>
                </c:pt>
                <c:pt idx="39303">
                  <c:v>025XX W MONROE ST</c:v>
                </c:pt>
                <c:pt idx="39304">
                  <c:v>025XX W NORTH AVE</c:v>
                </c:pt>
                <c:pt idx="39305">
                  <c:v>025XX W OGDEN AVE</c:v>
                </c:pt>
                <c:pt idx="39306">
                  <c:v>025XX W THOMAS ST</c:v>
                </c:pt>
                <c:pt idx="39307">
                  <c:v>025XX W TOUHY AVE</c:v>
                </c:pt>
                <c:pt idx="39308">
                  <c:v>025XX W WARREN BL</c:v>
                </c:pt>
                <c:pt idx="39309">
                  <c:v>025XX W WARREN BV</c:v>
                </c:pt>
                <c:pt idx="39310">
                  <c:v>025XX W WILCOX ST</c:v>
                </c:pt>
                <c:pt idx="39311">
                  <c:v>025XX W WILSON AV</c:v>
                </c:pt>
                <c:pt idx="39312">
                  <c:v>025XX W WINONA ST</c:v>
                </c:pt>
                <c:pt idx="39313">
                  <c:v>026XX N AUSTIN AV</c:v>
                </c:pt>
                <c:pt idx="39314">
                  <c:v>026XX N AVERS AVE</c:v>
                </c:pt>
                <c:pt idx="39315">
                  <c:v>026XX N CANNON DR</c:v>
                </c:pt>
                <c:pt idx="39316">
                  <c:v>026XX N DAMEN AVE</c:v>
                </c:pt>
                <c:pt idx="39317">
                  <c:v>026XX N DRAKE AVE</c:v>
                </c:pt>
                <c:pt idx="39318">
                  <c:v>026XX N EMMETT ST</c:v>
                </c:pt>
                <c:pt idx="39319">
                  <c:v>026XX N HOYNE AVE</c:v>
                </c:pt>
                <c:pt idx="39320">
                  <c:v>026XX N KEDZIE AV</c:v>
                </c:pt>
                <c:pt idx="39321">
                  <c:v>026XX N KEELER AV</c:v>
                </c:pt>
                <c:pt idx="39322">
                  <c:v>026XX N LAMON AVE</c:v>
                </c:pt>
                <c:pt idx="39323">
                  <c:v>026XX N LINDER AV</c:v>
                </c:pt>
                <c:pt idx="39324">
                  <c:v>026XX N MAJOR AVE</c:v>
                </c:pt>
                <c:pt idx="39325">
                  <c:v>026XX N MOBILE AV</c:v>
                </c:pt>
                <c:pt idx="39326">
                  <c:v>026XX N RACINE AV</c:v>
                </c:pt>
                <c:pt idx="39327">
                  <c:v>026XX S ARCHER AV</c:v>
                </c:pt>
                <c:pt idx="39328">
                  <c:v>026XX S HAMLIN AV</c:v>
                </c:pt>
                <c:pt idx="39329">
                  <c:v>026XX S KARLOV AV</c:v>
                </c:pt>
                <c:pt idx="39330">
                  <c:v>026XX S LOOMIS ST</c:v>
                </c:pt>
                <c:pt idx="39331">
                  <c:v>026XX S NORMAL AV</c:v>
                </c:pt>
                <c:pt idx="39332">
                  <c:v>026XX S SAWYER AV</c:v>
                </c:pt>
                <c:pt idx="39333">
                  <c:v>026XX W ALBION AV</c:v>
                </c:pt>
                <c:pt idx="39334">
                  <c:v>026XX W BARRY AVE</c:v>
                </c:pt>
                <c:pt idx="39335">
                  <c:v>026XX W BERWYN AV</c:v>
                </c:pt>
                <c:pt idx="39336">
                  <c:v>026XX W CORTEZ ST</c:v>
                </c:pt>
                <c:pt idx="39337">
                  <c:v>026XX W COYLE AVE</c:v>
                </c:pt>
                <c:pt idx="39338">
                  <c:v>026XX W DEVON AVE</c:v>
                </c:pt>
                <c:pt idx="39339">
                  <c:v>026XX W ESTES AVE</c:v>
                </c:pt>
                <c:pt idx="39340">
                  <c:v>026XX W FITCH AVE</c:v>
                </c:pt>
                <c:pt idx="39341">
                  <c:v>026XX W FOSTER AV</c:v>
                </c:pt>
                <c:pt idx="39342">
                  <c:v>026XX W GEORGE ST</c:v>
                </c:pt>
                <c:pt idx="39343">
                  <c:v>026XX W GRAND AVE</c:v>
                </c:pt>
                <c:pt idx="39344">
                  <c:v>026XX W HIRSCH ST</c:v>
                </c:pt>
                <c:pt idx="39345">
                  <c:v>026XX W HOWARD ST</c:v>
                </c:pt>
                <c:pt idx="39346">
                  <c:v>026XX W JARVIS AV</c:v>
                </c:pt>
                <c:pt idx="39347">
                  <c:v>026XX W MEDILL AV</c:v>
                </c:pt>
                <c:pt idx="39348">
                  <c:v>026XX W MORSE AVE</c:v>
                </c:pt>
                <c:pt idx="39349">
                  <c:v>026XX W NELSON ST</c:v>
                </c:pt>
                <c:pt idx="39350">
                  <c:v>026XX W TAYLOR ST</c:v>
                </c:pt>
                <c:pt idx="39351">
                  <c:v>026XX W WALTON ST</c:v>
                </c:pt>
                <c:pt idx="39352">
                  <c:v>027XX N ALBANY AV</c:v>
                </c:pt>
                <c:pt idx="39353">
                  <c:v>027XX N CICERO AV</c:v>
                </c:pt>
                <c:pt idx="39354">
                  <c:v>027XX N DAYTON ST</c:v>
                </c:pt>
                <c:pt idx="39355">
                  <c:v>027XX N ELSTON AV</c:v>
                </c:pt>
                <c:pt idx="39356">
                  <c:v>027XX N HAMLIN AV</c:v>
                </c:pt>
                <c:pt idx="39357">
                  <c:v>027XX N HARLEM AV</c:v>
                </c:pt>
                <c:pt idx="39358">
                  <c:v>027XX N KENTON AV</c:v>
                </c:pt>
                <c:pt idx="39359">
                  <c:v>027XX N MANGO AVE</c:v>
                </c:pt>
                <c:pt idx="39360">
                  <c:v>027XX N MASON AVE</c:v>
                </c:pt>
                <c:pt idx="39361">
                  <c:v>027XX N MEADE AVE</c:v>
                </c:pt>
                <c:pt idx="39362">
                  <c:v>027XX N MENARD AV</c:v>
                </c:pt>
                <c:pt idx="39363">
                  <c:v>027XX N MOODY AVE</c:v>
                </c:pt>
                <c:pt idx="39364">
                  <c:v>027XX N MOZART ST</c:v>
                </c:pt>
                <c:pt idx="39365">
                  <c:v>027XX N SAWYER AV</c:v>
                </c:pt>
                <c:pt idx="39366">
                  <c:v>027XX N SAYRE AVE</c:v>
                </c:pt>
                <c:pt idx="39367">
                  <c:v>027XX N WAYNE AVE</c:v>
                </c:pt>
                <c:pt idx="39368">
                  <c:v>027XX N WILTON AV</c:v>
                </c:pt>
                <c:pt idx="39369">
                  <c:v>027XX S AVERS AVE</c:v>
                </c:pt>
                <c:pt idx="39370">
                  <c:v>027XX S DAMEN AVE</c:v>
                </c:pt>
                <c:pt idx="39371">
                  <c:v>027XX S DRAKE AVE</c:v>
                </c:pt>
                <c:pt idx="39372">
                  <c:v>027XX S ELLIS AVE</c:v>
                </c:pt>
                <c:pt idx="39373">
                  <c:v>027XX S HOMAN AVE</c:v>
                </c:pt>
                <c:pt idx="39374">
                  <c:v>027XX S KEDZIE AV</c:v>
                </c:pt>
                <c:pt idx="39375">
                  <c:v>027XX S KEELER AV</c:v>
                </c:pt>
                <c:pt idx="39376">
                  <c:v>027XX S KOLIN AVE</c:v>
                </c:pt>
                <c:pt idx="39377">
                  <c:v>027XX S POPLAR AV</c:v>
                </c:pt>
                <c:pt idx="39378">
                  <c:v>027XX S THROOP ST</c:v>
                </c:pt>
                <c:pt idx="39379">
                  <c:v>027XX S TRIPP AVE</c:v>
                </c:pt>
                <c:pt idx="39380">
                  <c:v>027XX S UNION AVE</c:v>
                </c:pt>
                <c:pt idx="39381">
                  <c:v>027XX S WABASH AV</c:v>
                </c:pt>
                <c:pt idx="39382">
                  <c:v>027XX W 31ST BLVD</c:v>
                </c:pt>
                <c:pt idx="39383">
                  <c:v>027XX W ARGYLE ST</c:v>
                </c:pt>
                <c:pt idx="39384">
                  <c:v>027XX W ARTHUR AV</c:v>
                </c:pt>
                <c:pt idx="39385">
                  <c:v>027XX W BELDEN AV</c:v>
                </c:pt>
                <c:pt idx="39386">
                  <c:v>027XX W CARMEN AV</c:v>
                </c:pt>
                <c:pt idx="39387">
                  <c:v>027XX W CERMAK RD</c:v>
                </c:pt>
                <c:pt idx="39388">
                  <c:v>027XX W CHANAY ST</c:v>
                </c:pt>
                <c:pt idx="39389">
                  <c:v>027XX W FARGO AVE</c:v>
                </c:pt>
                <c:pt idx="39390">
                  <c:v>027XX W FULTON ST</c:v>
                </c:pt>
                <c:pt idx="39391">
                  <c:v>027XX W GLADYS AV</c:v>
                </c:pt>
                <c:pt idx="39392">
                  <c:v>027XX W HADDON AV</c:v>
                </c:pt>
                <c:pt idx="39393">
                  <c:v>027XX W JEROME ST</c:v>
                </c:pt>
                <c:pt idx="39394">
                  <c:v>027XX W LELAND AV</c:v>
                </c:pt>
                <c:pt idx="39395">
                  <c:v>027XX W MONROE ST</c:v>
                </c:pt>
                <c:pt idx="39396">
                  <c:v>027XX W NORTH AVE</c:v>
                </c:pt>
                <c:pt idx="39397">
                  <c:v>027XX W OGDEN AVE</c:v>
                </c:pt>
                <c:pt idx="39398">
                  <c:v>027XX W SCHOOL ST</c:v>
                </c:pt>
                <c:pt idx="39399">
                  <c:v>027XX W THOMAS ST</c:v>
                </c:pt>
                <c:pt idx="39400">
                  <c:v>027XX W TOUHY AVE</c:v>
                </c:pt>
                <c:pt idx="39401">
                  <c:v>027XX W WARREN BL</c:v>
                </c:pt>
                <c:pt idx="39402">
                  <c:v>027XX W WARREN BV</c:v>
                </c:pt>
                <c:pt idx="39403">
                  <c:v>027XX W WILCOX ST</c:v>
                </c:pt>
                <c:pt idx="39404">
                  <c:v>027XX W WILSON AV</c:v>
                </c:pt>
                <c:pt idx="39405">
                  <c:v>027XX W WINONA ST</c:v>
                </c:pt>
                <c:pt idx="39406">
                  <c:v>028XX N AUSTIN AV</c:v>
                </c:pt>
                <c:pt idx="39407">
                  <c:v>028XX N AVERS AVE</c:v>
                </c:pt>
                <c:pt idx="39408">
                  <c:v>028XX N DAMEN AVE</c:v>
                </c:pt>
                <c:pt idx="39409">
                  <c:v>028XX N DAWSON AV</c:v>
                </c:pt>
                <c:pt idx="39410">
                  <c:v>028XX N DRAKE AVE</c:v>
                </c:pt>
                <c:pt idx="39411">
                  <c:v>028XX N KEDZIE AV</c:v>
                </c:pt>
                <c:pt idx="39412">
                  <c:v>028XX N KOLMAR AV</c:v>
                </c:pt>
                <c:pt idx="39413">
                  <c:v>028XX N LAMON AVE</c:v>
                </c:pt>
                <c:pt idx="39414">
                  <c:v>028XX N LINDER AV</c:v>
                </c:pt>
                <c:pt idx="39415">
                  <c:v>028XX N LOTUS AVE</c:v>
                </c:pt>
                <c:pt idx="39416">
                  <c:v>028XX N MAJOR AVE</c:v>
                </c:pt>
                <c:pt idx="39417">
                  <c:v>028XX N MOBILE AV</c:v>
                </c:pt>
                <c:pt idx="39418">
                  <c:v>028XX N NAGLE AVE</c:v>
                </c:pt>
                <c:pt idx="39419">
                  <c:v>028XX N NATOMA AV</c:v>
                </c:pt>
                <c:pt idx="39420">
                  <c:v>028XX N RACINE AV</c:v>
                </c:pt>
                <c:pt idx="39421">
                  <c:v>028XX N TRIPP AVE</c:v>
                </c:pt>
                <c:pt idx="39422">
                  <c:v>028XX S ALBANY AV</c:v>
                </c:pt>
                <c:pt idx="39423">
                  <c:v>028XX S ARCHER AV</c:v>
                </c:pt>
                <c:pt idx="39424">
                  <c:v>028XX S HAMLIN AV</c:v>
                </c:pt>
                <c:pt idx="39425">
                  <c:v>028XX S KARLOV AV</c:v>
                </c:pt>
                <c:pt idx="39426">
                  <c:v>028XX S KEELEY ST</c:v>
                </c:pt>
                <c:pt idx="39427">
                  <c:v>028XX S LOOMIS ST</c:v>
                </c:pt>
                <c:pt idx="39428">
                  <c:v>028XX S NORMAL AV</c:v>
                </c:pt>
                <c:pt idx="39429">
                  <c:v>028XX S PITNEY CT</c:v>
                </c:pt>
                <c:pt idx="39430">
                  <c:v>028XX S SAWYER AV</c:v>
                </c:pt>
                <c:pt idx="39431">
                  <c:v>028XX W 21 STREET</c:v>
                </c:pt>
                <c:pt idx="39432">
                  <c:v>028XX W 24TH BLVD</c:v>
                </c:pt>
                <c:pt idx="39433">
                  <c:v>028XX W ALBION AV</c:v>
                </c:pt>
                <c:pt idx="39434">
                  <c:v>028XX W BARRY AVE</c:v>
                </c:pt>
                <c:pt idx="39435">
                  <c:v>028XX W BERWYN AV</c:v>
                </c:pt>
                <c:pt idx="39436">
                  <c:v>028XX W CHASE AVE</c:v>
                </c:pt>
                <c:pt idx="39437">
                  <c:v>028XX W CORTEZ ST</c:v>
                </c:pt>
                <c:pt idx="39438">
                  <c:v>028XX W COYLE AVE</c:v>
                </c:pt>
                <c:pt idx="39439">
                  <c:v>028XX W DEVON AVE</c:v>
                </c:pt>
                <c:pt idx="39440">
                  <c:v>028XX W ESTES AVE</c:v>
                </c:pt>
                <c:pt idx="39441">
                  <c:v>028XX W FITCH AVE</c:v>
                </c:pt>
                <c:pt idx="39442">
                  <c:v>028XX W FOSTER AV</c:v>
                </c:pt>
                <c:pt idx="39443">
                  <c:v>028XX W GEORGE ST</c:v>
                </c:pt>
                <c:pt idx="39444">
                  <c:v>028XX W GRAND AVE</c:v>
                </c:pt>
                <c:pt idx="39445">
                  <c:v>028XX W HOWARD ST</c:v>
                </c:pt>
                <c:pt idx="39446">
                  <c:v>028XX W JARVIS AV</c:v>
                </c:pt>
                <c:pt idx="39447">
                  <c:v>028XX W MEDILL AV</c:v>
                </c:pt>
                <c:pt idx="39448">
                  <c:v>028XX W MORSE AVE</c:v>
                </c:pt>
                <c:pt idx="39449">
                  <c:v>028XX W NELSON ST</c:v>
                </c:pt>
                <c:pt idx="39450">
                  <c:v>028XX W PALMER ST</c:v>
                </c:pt>
                <c:pt idx="39451">
                  <c:v>028XX W ROSCOE ST</c:v>
                </c:pt>
                <c:pt idx="39452">
                  <c:v>028XX W TAYLOR ST</c:v>
                </c:pt>
                <c:pt idx="39453">
                  <c:v>028XX W WALNUT ST</c:v>
                </c:pt>
                <c:pt idx="39454">
                  <c:v>028XX W WALTON ST</c:v>
                </c:pt>
                <c:pt idx="39455">
                  <c:v>029XX N ALBANY AV</c:v>
                </c:pt>
                <c:pt idx="39456">
                  <c:v>029XX N ALLEN AVE</c:v>
                </c:pt>
                <c:pt idx="39457">
                  <c:v>029XX N CICERO AV</c:v>
                </c:pt>
                <c:pt idx="39458">
                  <c:v>029XX N ELSTON AV</c:v>
                </c:pt>
                <c:pt idx="39459">
                  <c:v>029XX N HAMLIN AV</c:v>
                </c:pt>
                <c:pt idx="39460">
                  <c:v>029XX N HARLEM AV</c:v>
                </c:pt>
                <c:pt idx="39461">
                  <c:v>029XX N HONORE ST</c:v>
                </c:pt>
                <c:pt idx="39462">
                  <c:v>029XX N KARLOV AV</c:v>
                </c:pt>
                <c:pt idx="39463">
                  <c:v>029XX N LOWELL AV</c:v>
                </c:pt>
                <c:pt idx="39464">
                  <c:v>029XX N MANGO AVE</c:v>
                </c:pt>
                <c:pt idx="39465">
                  <c:v>029XX N MASON AVE</c:v>
                </c:pt>
                <c:pt idx="39466">
                  <c:v>029XX N MEADE AVE</c:v>
                </c:pt>
                <c:pt idx="39467">
                  <c:v>029XX N MENARD AV</c:v>
                </c:pt>
                <c:pt idx="39468">
                  <c:v>029XX N MOODY AVE</c:v>
                </c:pt>
                <c:pt idx="39469">
                  <c:v>029XX N MOZART ST</c:v>
                </c:pt>
                <c:pt idx="39470">
                  <c:v>029XX N NEENAH AV</c:v>
                </c:pt>
                <c:pt idx="39471">
                  <c:v>029XX N OAKLEY AV</c:v>
                </c:pt>
                <c:pt idx="39472">
                  <c:v>029XX N SAWYER AV</c:v>
                </c:pt>
                <c:pt idx="39473">
                  <c:v>029XX N SAYRE AVE</c:v>
                </c:pt>
                <c:pt idx="39474">
                  <c:v>029XX N SEELEY AV</c:v>
                </c:pt>
                <c:pt idx="39475">
                  <c:v>029XX N TALMAN AV</c:v>
                </c:pt>
                <c:pt idx="39476">
                  <c:v>029XX S AVERS AVE</c:v>
                </c:pt>
                <c:pt idx="39477">
                  <c:v>029XX S DAMEN AVE</c:v>
                </c:pt>
                <c:pt idx="39478">
                  <c:v>029XX S DRAKE AVE</c:v>
                </c:pt>
                <c:pt idx="39479">
                  <c:v>029XX S ELLIS AVE</c:v>
                </c:pt>
                <c:pt idx="39480">
                  <c:v>029XX S HAYNES CT</c:v>
                </c:pt>
                <c:pt idx="39481">
                  <c:v>029XX S KOLIN AVE</c:v>
                </c:pt>
                <c:pt idx="39482">
                  <c:v>029XX S POPLAR AV</c:v>
                </c:pt>
                <c:pt idx="39483">
                  <c:v>029XX S THROOP ST</c:v>
                </c:pt>
                <c:pt idx="39484">
                  <c:v>029XX S UNION AVE</c:v>
                </c:pt>
                <c:pt idx="39485">
                  <c:v>029XX S VERNON AV</c:v>
                </c:pt>
                <c:pt idx="39486">
                  <c:v>029XX S WABASH AV</c:v>
                </c:pt>
                <c:pt idx="39487">
                  <c:v>029XX W ARGYLE ST</c:v>
                </c:pt>
                <c:pt idx="39488">
                  <c:v>029XX W ARTHUR AV</c:v>
                </c:pt>
                <c:pt idx="39489">
                  <c:v>029XX W BELDEN AV</c:v>
                </c:pt>
                <c:pt idx="39490">
                  <c:v>029XX W CERMAK RD</c:v>
                </c:pt>
                <c:pt idx="39491">
                  <c:v>029XX W CULLOM AV</c:v>
                </c:pt>
                <c:pt idx="39492">
                  <c:v>029XX W FARGO AVE</c:v>
                </c:pt>
                <c:pt idx="39493">
                  <c:v>029XX W FIFTH AVE</c:v>
                </c:pt>
                <c:pt idx="39494">
                  <c:v>029XX W FULTON ST</c:v>
                </c:pt>
                <c:pt idx="39495">
                  <c:v>029XX W JEROME ST</c:v>
                </c:pt>
                <c:pt idx="39496">
                  <c:v>029XX W LELAND AV</c:v>
                </c:pt>
                <c:pt idx="39497">
                  <c:v>029XX W MCLEAN AV</c:v>
                </c:pt>
                <c:pt idx="39498">
                  <c:v>029XX W MONROE ST</c:v>
                </c:pt>
                <c:pt idx="39499">
                  <c:v>029XX W NORTH AVE</c:v>
                </c:pt>
                <c:pt idx="39500">
                  <c:v>029XX W OGDEN AVE</c:v>
                </c:pt>
                <c:pt idx="39501">
                  <c:v>029XX W SCHOOL ST</c:v>
                </c:pt>
                <c:pt idx="39502">
                  <c:v>029XX W THOMAS ST</c:v>
                </c:pt>
                <c:pt idx="39503">
                  <c:v>029XX W TOUHY AVE</c:v>
                </c:pt>
                <c:pt idx="39504">
                  <c:v>029XX W WARREN BL</c:v>
                </c:pt>
                <c:pt idx="39505">
                  <c:v>029XX W WARREN BV</c:v>
                </c:pt>
                <c:pt idx="39506">
                  <c:v>029XX W WILCOX ST</c:v>
                </c:pt>
                <c:pt idx="39507">
                  <c:v>029XX W WILSON AV</c:v>
                </c:pt>
                <c:pt idx="39508">
                  <c:v>030XX N ALBANY AV</c:v>
                </c:pt>
                <c:pt idx="39509">
                  <c:v>030XX N ALLEN AVE</c:v>
                </c:pt>
                <c:pt idx="39510">
                  <c:v>030XX N CICERO AV</c:v>
                </c:pt>
                <c:pt idx="39511">
                  <c:v>030XX N DAYTON ST</c:v>
                </c:pt>
                <c:pt idx="39512">
                  <c:v>030XX N ELSTON AV</c:v>
                </c:pt>
                <c:pt idx="39513">
                  <c:v>030XX N HAMLIN AV</c:v>
                </c:pt>
                <c:pt idx="39514">
                  <c:v>030XX N HARLEM AV</c:v>
                </c:pt>
                <c:pt idx="39515">
                  <c:v>030XX N HONORE ST</c:v>
                </c:pt>
                <c:pt idx="39516">
                  <c:v>030XX N KARLOV AV</c:v>
                </c:pt>
                <c:pt idx="39517">
                  <c:v>030XX N LOWELL AV</c:v>
                </c:pt>
                <c:pt idx="39518">
                  <c:v>030XX N MANGO AVE</c:v>
                </c:pt>
                <c:pt idx="39519">
                  <c:v>030XX N MASON AVE</c:v>
                </c:pt>
                <c:pt idx="39520">
                  <c:v>030XX N MEADE AVE</c:v>
                </c:pt>
                <c:pt idx="39521">
                  <c:v>030XX N MENARD AV</c:v>
                </c:pt>
                <c:pt idx="39522">
                  <c:v>030XX N NEENAH AV</c:v>
                </c:pt>
                <c:pt idx="39523">
                  <c:v>030XX N OAKLEY AV</c:v>
                </c:pt>
                <c:pt idx="39524">
                  <c:v>030XX N ODELL AVE</c:v>
                </c:pt>
                <c:pt idx="39525">
                  <c:v>030XX N OKETO AVE</c:v>
                </c:pt>
                <c:pt idx="39526">
                  <c:v>030XX N OLCOTT AV</c:v>
                </c:pt>
                <c:pt idx="39527">
                  <c:v>030XX N SAWYER AV</c:v>
                </c:pt>
                <c:pt idx="39528">
                  <c:v>030XX N SAYRE AVE</c:v>
                </c:pt>
                <c:pt idx="39529">
                  <c:v>030XX N WILTON AV</c:v>
                </c:pt>
                <c:pt idx="39530">
                  <c:v>030XX S AVERS AVE</c:v>
                </c:pt>
                <c:pt idx="39531">
                  <c:v>030XX S DAMEN AVE</c:v>
                </c:pt>
                <c:pt idx="39532">
                  <c:v>030XX S DRAKE AVE</c:v>
                </c:pt>
                <c:pt idx="39533">
                  <c:v>030XX S HAYNES CT</c:v>
                </c:pt>
                <c:pt idx="39534">
                  <c:v>030XX S HOMAN AVE</c:v>
                </c:pt>
                <c:pt idx="39535">
                  <c:v>030XX S KEDZIE AV</c:v>
                </c:pt>
                <c:pt idx="39536">
                  <c:v>030XX S KEELER AV</c:v>
                </c:pt>
                <c:pt idx="39537">
                  <c:v>030XX S KOLIN AVE</c:v>
                </c:pt>
                <c:pt idx="39538">
                  <c:v>030XX S POPLAR AV</c:v>
                </c:pt>
                <c:pt idx="39539">
                  <c:v>030XX S THROOP ST</c:v>
                </c:pt>
                <c:pt idx="39540">
                  <c:v>030XX S TRIPP AVE</c:v>
                </c:pt>
                <c:pt idx="39541">
                  <c:v>030XX S UNION AVE</c:v>
                </c:pt>
                <c:pt idx="39542">
                  <c:v>030XX S WABASH AV</c:v>
                </c:pt>
                <c:pt idx="39543">
                  <c:v>030XX W ARGYLE ST</c:v>
                </c:pt>
                <c:pt idx="39544">
                  <c:v>030XX W ARTHUR AV</c:v>
                </c:pt>
                <c:pt idx="39545">
                  <c:v>030XX W BELDEN AV</c:v>
                </c:pt>
                <c:pt idx="39546">
                  <c:v>030XX W CERMAK RD</c:v>
                </c:pt>
                <c:pt idx="39547">
                  <c:v>030XX W CULLOM AV</c:v>
                </c:pt>
                <c:pt idx="39548">
                  <c:v>030XX W FARGO AVE</c:v>
                </c:pt>
                <c:pt idx="39549">
                  <c:v>030XX W FIFTH AVE</c:v>
                </c:pt>
                <c:pt idx="39550">
                  <c:v>030XX W FULTON ST</c:v>
                </c:pt>
                <c:pt idx="39551">
                  <c:v>030XX W JEROME ST</c:v>
                </c:pt>
                <c:pt idx="39552">
                  <c:v>030XX W LELAND AV</c:v>
                </c:pt>
                <c:pt idx="39553">
                  <c:v>030XX W NORTH AVE</c:v>
                </c:pt>
                <c:pt idx="39554">
                  <c:v>030XX W OGDEN AVE</c:v>
                </c:pt>
                <c:pt idx="39555">
                  <c:v>030XX W PALMER BL</c:v>
                </c:pt>
                <c:pt idx="39556">
                  <c:v>030XX W SCHOOL ST</c:v>
                </c:pt>
                <c:pt idx="39557">
                  <c:v>030XX W TOUHY AVE</c:v>
                </c:pt>
                <c:pt idx="39558">
                  <c:v>030XX W WARREN BL</c:v>
                </c:pt>
                <c:pt idx="39559">
                  <c:v>030XX W WARREN BV</c:v>
                </c:pt>
                <c:pt idx="39560">
                  <c:v>030XX W WILSON AV</c:v>
                </c:pt>
                <c:pt idx="39561">
                  <c:v>031XX N AUSTIN AV</c:v>
                </c:pt>
                <c:pt idx="39562">
                  <c:v>031XX N DAMEN AVE</c:v>
                </c:pt>
                <c:pt idx="39563">
                  <c:v>031XX N DAVLIN CT</c:v>
                </c:pt>
                <c:pt idx="39564">
                  <c:v>031XX N DRAKE AVE</c:v>
                </c:pt>
                <c:pt idx="39565">
                  <c:v>031XX N HOYNE AVE</c:v>
                </c:pt>
                <c:pt idx="39566">
                  <c:v>031XX N KEDZIE AV</c:v>
                </c:pt>
                <c:pt idx="39567">
                  <c:v>031XX N KOLMAR AV</c:v>
                </c:pt>
                <c:pt idx="39568">
                  <c:v>031XX N LAMON AVE</c:v>
                </c:pt>
                <c:pt idx="39569">
                  <c:v>031XX N LINDER AV</c:v>
                </c:pt>
                <c:pt idx="39570">
                  <c:v>031XX N LOTUS AVE</c:v>
                </c:pt>
                <c:pt idx="39571">
                  <c:v>031XX N MAJOR AVE</c:v>
                </c:pt>
                <c:pt idx="39572">
                  <c:v>031XX N MOBILE AV</c:v>
                </c:pt>
                <c:pt idx="39573">
                  <c:v>031XX N NAGLE AVE</c:v>
                </c:pt>
                <c:pt idx="39574">
                  <c:v>031XX N NATOMA AV</c:v>
                </c:pt>
                <c:pt idx="39575">
                  <c:v>031XX N OCONTO AV</c:v>
                </c:pt>
                <c:pt idx="39576">
                  <c:v>031XX N RACINE AV</c:v>
                </c:pt>
                <c:pt idx="39577">
                  <c:v>031XX N TRIPP AVE</c:v>
                </c:pt>
                <c:pt idx="39578">
                  <c:v>031XX S ARCHER AV</c:v>
                </c:pt>
                <c:pt idx="39579">
                  <c:v>031XX S BENSON ST</c:v>
                </c:pt>
                <c:pt idx="39580">
                  <c:v>031XX S GILES AVE</c:v>
                </c:pt>
                <c:pt idx="39581">
                  <c:v>031XX S HAMLIN AV</c:v>
                </c:pt>
                <c:pt idx="39582">
                  <c:v>031XX S KARLOV AV</c:v>
                </c:pt>
                <c:pt idx="39583">
                  <c:v>031XX S NORMAL AV</c:v>
                </c:pt>
                <c:pt idx="39584">
                  <c:v>031XX S RHODES AV</c:v>
                </c:pt>
                <c:pt idx="39585">
                  <c:v>031XX W BARRY AVE</c:v>
                </c:pt>
                <c:pt idx="39586">
                  <c:v>031XX W CHASE AVE</c:v>
                </c:pt>
                <c:pt idx="39587">
                  <c:v>031XX W CORTEZ ST</c:v>
                </c:pt>
                <c:pt idx="39588">
                  <c:v>031XX W DEVON AVE</c:v>
                </c:pt>
                <c:pt idx="39589">
                  <c:v>031XX W FOSTER AV</c:v>
                </c:pt>
                <c:pt idx="39590">
                  <c:v>031XX W FULTON BL</c:v>
                </c:pt>
                <c:pt idx="39591">
                  <c:v>031XX W GEORGE ST</c:v>
                </c:pt>
                <c:pt idx="39592">
                  <c:v>031XX W GRAND AVE</c:v>
                </c:pt>
                <c:pt idx="39593">
                  <c:v>031XX W HIRSCH ST</c:v>
                </c:pt>
                <c:pt idx="39594">
                  <c:v>031XX W HOWARD ST</c:v>
                </c:pt>
                <c:pt idx="39595">
                  <c:v>031XX W JARVIS AV</c:v>
                </c:pt>
                <c:pt idx="39596">
                  <c:v>031XX W MEDILL AV</c:v>
                </c:pt>
                <c:pt idx="39597">
                  <c:v>031XX W MOFFAT ST</c:v>
                </c:pt>
                <c:pt idx="39598">
                  <c:v>031XX W PALMER ST</c:v>
                </c:pt>
                <c:pt idx="39599">
                  <c:v>031XX W ROSCOE ST</c:v>
                </c:pt>
                <c:pt idx="39600">
                  <c:v>031XX W TAYLOR ST</c:v>
                </c:pt>
                <c:pt idx="39601">
                  <c:v>031XX W WALNUT ST</c:v>
                </c:pt>
                <c:pt idx="39602">
                  <c:v>031XX W WALTON ST</c:v>
                </c:pt>
                <c:pt idx="39603">
                  <c:v>032XX N ALBANY AV</c:v>
                </c:pt>
                <c:pt idx="39604">
                  <c:v>032XX N CICERO AV</c:v>
                </c:pt>
                <c:pt idx="39605">
                  <c:v>032XX N DAYTON ST</c:v>
                </c:pt>
                <c:pt idx="39606">
                  <c:v>032XX N ELSTON AV</c:v>
                </c:pt>
                <c:pt idx="39607">
                  <c:v>032XX N HAMLIN AV</c:v>
                </c:pt>
                <c:pt idx="39608">
                  <c:v>032XX N HARLEM AV</c:v>
                </c:pt>
                <c:pt idx="39609">
                  <c:v>032XX N KARLOV AV</c:v>
                </c:pt>
                <c:pt idx="39610">
                  <c:v>032XX N MEADE AVE</c:v>
                </c:pt>
                <c:pt idx="39611">
                  <c:v>032XX N MENARD AV</c:v>
                </c:pt>
                <c:pt idx="39612">
                  <c:v>032XX N NEENAH AV</c:v>
                </c:pt>
                <c:pt idx="39613">
                  <c:v>032XX N OAKLEY AV</c:v>
                </c:pt>
                <c:pt idx="39614">
                  <c:v>032XX N ODELL AVE</c:v>
                </c:pt>
                <c:pt idx="39615">
                  <c:v>032XX N OKETO AVE</c:v>
                </c:pt>
                <c:pt idx="39616">
                  <c:v>032XX N OLCOTT AV</c:v>
                </c:pt>
                <c:pt idx="39617">
                  <c:v>032XX N SAYRE AVE</c:v>
                </c:pt>
                <c:pt idx="39618">
                  <c:v>032XX N WILTON AV</c:v>
                </c:pt>
                <c:pt idx="39619">
                  <c:v>032XX S AVERS AVE</c:v>
                </c:pt>
                <c:pt idx="39620">
                  <c:v>032XX S DAMEN AVE</c:v>
                </c:pt>
                <c:pt idx="39621">
                  <c:v>032XX S ELLIS AVE</c:v>
                </c:pt>
                <c:pt idx="39622">
                  <c:v>032XX S HOYNE AVE</c:v>
                </c:pt>
                <c:pt idx="39623">
                  <c:v>032XX S KEDZIE AV</c:v>
                </c:pt>
                <c:pt idx="39624">
                  <c:v>032XX S KEELER AV</c:v>
                </c:pt>
                <c:pt idx="39625">
                  <c:v>032XX S KOLIN AVE</c:v>
                </c:pt>
                <c:pt idx="39626">
                  <c:v>032XX S MORGAN ST</c:v>
                </c:pt>
                <c:pt idx="39627">
                  <c:v>032XX S RACINE AV</c:v>
                </c:pt>
                <c:pt idx="39628">
                  <c:v>032XX S THROOP ST</c:v>
                </c:pt>
                <c:pt idx="39629">
                  <c:v>032XX S UNION AVE</c:v>
                </c:pt>
                <c:pt idx="39630">
                  <c:v>032XX S WABASH AV</c:v>
                </c:pt>
                <c:pt idx="39631">
                  <c:v>032XX W ARGYLE ST</c:v>
                </c:pt>
                <c:pt idx="39632">
                  <c:v>032XX W BEACH AVE</c:v>
                </c:pt>
                <c:pt idx="39633">
                  <c:v>032XX W BELDEN AV</c:v>
                </c:pt>
                <c:pt idx="39634">
                  <c:v>032XX W CARMEN AV</c:v>
                </c:pt>
                <c:pt idx="39635">
                  <c:v>032XX W CERMAK RD</c:v>
                </c:pt>
                <c:pt idx="39636">
                  <c:v>032XX W CULLOM AV</c:v>
                </c:pt>
                <c:pt idx="39637">
                  <c:v>032XX W FIFTH AVE</c:v>
                </c:pt>
                <c:pt idx="39638">
                  <c:v>032XX W FULTON ST</c:v>
                </c:pt>
                <c:pt idx="39639">
                  <c:v>032XX W HADDON AV</c:v>
                </c:pt>
                <c:pt idx="39640">
                  <c:v>032XX W LELAND AV</c:v>
                </c:pt>
                <c:pt idx="39641">
                  <c:v>032XX W MCLEAN AV</c:v>
                </c:pt>
                <c:pt idx="39642">
                  <c:v>032XX W MONROE ST</c:v>
                </c:pt>
                <c:pt idx="39643">
                  <c:v>032XX W NORTH AVE</c:v>
                </c:pt>
                <c:pt idx="39644">
                  <c:v>032XX W OGDEN AVE</c:v>
                </c:pt>
                <c:pt idx="39645">
                  <c:v>032XX W OLIVE AVE</c:v>
                </c:pt>
                <c:pt idx="39646">
                  <c:v>032XX W PIERCE AV</c:v>
                </c:pt>
                <c:pt idx="39647">
                  <c:v>032XX W THOMAS ST</c:v>
                </c:pt>
                <c:pt idx="39648">
                  <c:v>032XX W WARREN BL</c:v>
                </c:pt>
                <c:pt idx="39649">
                  <c:v>032XX W WARREN BV</c:v>
                </c:pt>
                <c:pt idx="39650">
                  <c:v>032XX W WILSON AV</c:v>
                </c:pt>
                <c:pt idx="39651">
                  <c:v>033XX N AUSTIN AV</c:v>
                </c:pt>
                <c:pt idx="39652">
                  <c:v>033XX N AVERS AVE</c:v>
                </c:pt>
                <c:pt idx="39653">
                  <c:v>033XX N DAMEN AVE</c:v>
                </c:pt>
                <c:pt idx="39654">
                  <c:v>033XX N DRAKE AVE</c:v>
                </c:pt>
                <c:pt idx="39655">
                  <c:v>033XX N HOYNE AVE</c:v>
                </c:pt>
                <c:pt idx="39656">
                  <c:v>033XX N KEDZIE AV</c:v>
                </c:pt>
                <c:pt idx="39657">
                  <c:v>033XX N KEELER AV</c:v>
                </c:pt>
                <c:pt idx="39658">
                  <c:v>033XX N KOLMAR AV</c:v>
                </c:pt>
                <c:pt idx="39659">
                  <c:v>033XX N LAMON AVE</c:v>
                </c:pt>
                <c:pt idx="39660">
                  <c:v>033XX N LINDER AV</c:v>
                </c:pt>
                <c:pt idx="39661">
                  <c:v>033XX N MAJOR AVE</c:v>
                </c:pt>
                <c:pt idx="39662">
                  <c:v>033XX N NAGLE AVE</c:v>
                </c:pt>
                <c:pt idx="39663">
                  <c:v>033XX N NATOMA AV</c:v>
                </c:pt>
                <c:pt idx="39664">
                  <c:v>033XX N OCONTO AV</c:v>
                </c:pt>
                <c:pt idx="39665">
                  <c:v>033XX N ORANGE AV</c:v>
                </c:pt>
                <c:pt idx="39666">
                  <c:v>033XX N ORIOLE AV</c:v>
                </c:pt>
                <c:pt idx="39667">
                  <c:v>033XX N OSAGE AVE</c:v>
                </c:pt>
                <c:pt idx="39668">
                  <c:v>033XX N OTTAWA AV</c:v>
                </c:pt>
                <c:pt idx="39669">
                  <c:v>033XX N OZANAM AV</c:v>
                </c:pt>
                <c:pt idx="39670">
                  <c:v>033XX N OZARK AVE</c:v>
                </c:pt>
                <c:pt idx="39671">
                  <c:v>033XX N PANAMA AV</c:v>
                </c:pt>
                <c:pt idx="39672">
                  <c:v>033XX N PARIS AVE</c:v>
                </c:pt>
                <c:pt idx="39673">
                  <c:v>033XX N RACINE AV</c:v>
                </c:pt>
                <c:pt idx="39674">
                  <c:v>033XX S ARCHER AV</c:v>
                </c:pt>
                <c:pt idx="39675">
                  <c:v>033XX S GILES AVE</c:v>
                </c:pt>
                <c:pt idx="39676">
                  <c:v>033XX S NORMAL AV</c:v>
                </c:pt>
                <c:pt idx="39677">
                  <c:v>033XX S OAKLEY AV</c:v>
                </c:pt>
                <c:pt idx="39678">
                  <c:v>033XX S RHODES AV</c:v>
                </c:pt>
                <c:pt idx="39679">
                  <c:v>033XX S SEELEY AV</c:v>
                </c:pt>
                <c:pt idx="39680">
                  <c:v>033XX W BARRY AVE</c:v>
                </c:pt>
                <c:pt idx="39681">
                  <c:v>033XX W BERWYN AV</c:v>
                </c:pt>
                <c:pt idx="39682">
                  <c:v>033XX W DEVON AVE</c:v>
                </c:pt>
                <c:pt idx="39683">
                  <c:v>033XX W FOSTER AV</c:v>
                </c:pt>
                <c:pt idx="39684">
                  <c:v>033XX W FULTON BL</c:v>
                </c:pt>
                <c:pt idx="39685">
                  <c:v>033XX W GEORGE ST</c:v>
                </c:pt>
                <c:pt idx="39686">
                  <c:v>033XX W GRAND AVE</c:v>
                </c:pt>
                <c:pt idx="39687">
                  <c:v>033XX W HIRSCH ST</c:v>
                </c:pt>
                <c:pt idx="39688">
                  <c:v>033XX W PALMER ST</c:v>
                </c:pt>
                <c:pt idx="39689">
                  <c:v>033XX W WALNUT ST</c:v>
                </c:pt>
                <c:pt idx="39690">
                  <c:v>033XX W WALTON ST</c:v>
                </c:pt>
                <c:pt idx="39691">
                  <c:v>033XX W WARNER AV</c:v>
                </c:pt>
                <c:pt idx="39692">
                  <c:v>034XX N ALBANY AV</c:v>
                </c:pt>
                <c:pt idx="39693">
                  <c:v>034XX N CICERO AV</c:v>
                </c:pt>
                <c:pt idx="39694">
                  <c:v>034XX N ELAINE PL</c:v>
                </c:pt>
                <c:pt idx="39695">
                  <c:v>034XX N ELSTON AV</c:v>
                </c:pt>
                <c:pt idx="39696">
                  <c:v>034XX N HAMLIN AV</c:v>
                </c:pt>
                <c:pt idx="39697">
                  <c:v>034XX N HARLEM AV</c:v>
                </c:pt>
                <c:pt idx="39698">
                  <c:v>034XX N KARLOV AV</c:v>
                </c:pt>
                <c:pt idx="39699">
                  <c:v>034XX N KENTON AV</c:v>
                </c:pt>
                <c:pt idx="39700">
                  <c:v>034XX N LOWELL AV</c:v>
                </c:pt>
                <c:pt idx="39701">
                  <c:v>034XX N MEADE AVE</c:v>
                </c:pt>
                <c:pt idx="39702">
                  <c:v>034XX N NEENAH AV</c:v>
                </c:pt>
                <c:pt idx="39703">
                  <c:v>034XX N OAKLEY AV</c:v>
                </c:pt>
                <c:pt idx="39704">
                  <c:v>034XX N ODELL AVE</c:v>
                </c:pt>
                <c:pt idx="39705">
                  <c:v>034XX N OKETO AVE</c:v>
                </c:pt>
                <c:pt idx="39706">
                  <c:v>034XX N OLCOTT AV</c:v>
                </c:pt>
                <c:pt idx="39707">
                  <c:v>034XX N SAYRE AVE</c:v>
                </c:pt>
                <c:pt idx="39708">
                  <c:v>034XX N SEELEY AV</c:v>
                </c:pt>
                <c:pt idx="39709">
                  <c:v>034XX S DAMEN AVE</c:v>
                </c:pt>
                <c:pt idx="39710">
                  <c:v>034XX S HOYNE AVE</c:v>
                </c:pt>
                <c:pt idx="39711">
                  <c:v>034XX S KEDZIE AV</c:v>
                </c:pt>
                <c:pt idx="39712">
                  <c:v>034XX S MORGAN ST</c:v>
                </c:pt>
                <c:pt idx="39713">
                  <c:v>034XX S RACINE AV</c:v>
                </c:pt>
                <c:pt idx="39714">
                  <c:v>034XX S UNION AVE</c:v>
                </c:pt>
                <c:pt idx="39715">
                  <c:v>034XX S WABASH AV</c:v>
                </c:pt>
                <c:pt idx="39716">
                  <c:v>034XX W 31 STREET</c:v>
                </c:pt>
                <c:pt idx="39717">
                  <c:v>034XX W BEACH AVE</c:v>
                </c:pt>
                <c:pt idx="39718">
                  <c:v>034XX W BELDEN AV</c:v>
                </c:pt>
                <c:pt idx="39719">
                  <c:v>034XX W CARMEN AV</c:v>
                </c:pt>
                <c:pt idx="39720">
                  <c:v>034XX W CERMAK RD</c:v>
                </c:pt>
                <c:pt idx="39721">
                  <c:v>034XX W CULLOM AV</c:v>
                </c:pt>
                <c:pt idx="39722">
                  <c:v>034XX W FIFTH AVE</c:v>
                </c:pt>
                <c:pt idx="39723">
                  <c:v>034XX W FULTON ST</c:v>
                </c:pt>
                <c:pt idx="39724">
                  <c:v>034XX W LELAND AV</c:v>
                </c:pt>
                <c:pt idx="39725">
                  <c:v>034XX W MCLEAN AV</c:v>
                </c:pt>
                <c:pt idx="39726">
                  <c:v>034XX W MONROE ST</c:v>
                </c:pt>
                <c:pt idx="39727">
                  <c:v>034XX W NORTH AVE</c:v>
                </c:pt>
                <c:pt idx="39728">
                  <c:v>034XX W OGDEN AVE</c:v>
                </c:pt>
                <c:pt idx="39729">
                  <c:v>034XX W PIERCE AV</c:v>
                </c:pt>
                <c:pt idx="39730">
                  <c:v>034XX W SCHOOL ST</c:v>
                </c:pt>
                <c:pt idx="39731">
                  <c:v>034XX W THOMAS ST</c:v>
                </c:pt>
                <c:pt idx="39732">
                  <c:v>034XX W WARREN DR</c:v>
                </c:pt>
                <c:pt idx="39733">
                  <c:v>034XX W WILSON AV</c:v>
                </c:pt>
                <c:pt idx="39734">
                  <c:v>035XX N AUSTIN AV</c:v>
                </c:pt>
                <c:pt idx="39735">
                  <c:v>035XX N DAMEN AVE</c:v>
                </c:pt>
                <c:pt idx="39736">
                  <c:v>035XX N HOYNE AVE</c:v>
                </c:pt>
                <c:pt idx="39737">
                  <c:v>035XX N KEDZIE AV</c:v>
                </c:pt>
                <c:pt idx="39738">
                  <c:v>035XX N KEELER AV</c:v>
                </c:pt>
                <c:pt idx="39739">
                  <c:v>035XX N KOLMAR AV</c:v>
                </c:pt>
                <c:pt idx="39740">
                  <c:v>035XX N LINDER AV</c:v>
                </c:pt>
                <c:pt idx="39741">
                  <c:v>035XX N MAJOR AVE</c:v>
                </c:pt>
                <c:pt idx="39742">
                  <c:v>035XX N MOBILE AV</c:v>
                </c:pt>
                <c:pt idx="39743">
                  <c:v>035XX N NAGLE AVE</c:v>
                </c:pt>
                <c:pt idx="39744">
                  <c:v>035XX N NATOMA AV</c:v>
                </c:pt>
                <c:pt idx="39745">
                  <c:v>035XX N ORANGE AV</c:v>
                </c:pt>
                <c:pt idx="39746">
                  <c:v>035XX N ORIOLE AV</c:v>
                </c:pt>
                <c:pt idx="39747">
                  <c:v>035XX N OTTAWA AV</c:v>
                </c:pt>
                <c:pt idx="39748">
                  <c:v>035XX N OZANAM AV</c:v>
                </c:pt>
                <c:pt idx="39749">
                  <c:v>035XX N OZARK AVE</c:v>
                </c:pt>
                <c:pt idx="39750">
                  <c:v>035XX N PANAMA AV</c:v>
                </c:pt>
                <c:pt idx="39751">
                  <c:v>035XX N PARIS AVE</c:v>
                </c:pt>
                <c:pt idx="39752">
                  <c:v>035XX N RACINE AV</c:v>
                </c:pt>
                <c:pt idx="39753">
                  <c:v>035XX S ARCHER AV</c:v>
                </c:pt>
                <c:pt idx="39754">
                  <c:v>035XX S GILES AVE</c:v>
                </c:pt>
                <c:pt idx="39755">
                  <c:v>035XX S HONORE ST</c:v>
                </c:pt>
                <c:pt idx="39756">
                  <c:v>035XX S MOZART ST</c:v>
                </c:pt>
                <c:pt idx="39757">
                  <c:v>035XX S NORMAL AV</c:v>
                </c:pt>
                <c:pt idx="39758">
                  <c:v>035XX S OAKLEY AV</c:v>
                </c:pt>
                <c:pt idx="39759">
                  <c:v>035XX S RHODES AV</c:v>
                </c:pt>
                <c:pt idx="39760">
                  <c:v>035XX S SEELEY AV</c:v>
                </c:pt>
                <c:pt idx="39761">
                  <c:v>035XX W 16 STREET</c:v>
                </c:pt>
                <c:pt idx="39762">
                  <c:v>035XX W 47 STREET</c:v>
                </c:pt>
                <c:pt idx="39763">
                  <c:v>035XX W BARRY AVE</c:v>
                </c:pt>
                <c:pt idx="39764">
                  <c:v>035XX W DEVON AVE</c:v>
                </c:pt>
                <c:pt idx="39765">
                  <c:v>035XX W FOSTER AV</c:v>
                </c:pt>
                <c:pt idx="39766">
                  <c:v>035XX W FULTON BL</c:v>
                </c:pt>
                <c:pt idx="39767">
                  <c:v>035XX W GRAND AVE</c:v>
                </c:pt>
                <c:pt idx="39768">
                  <c:v>035XX W HIRSCH ST</c:v>
                </c:pt>
                <c:pt idx="39769">
                  <c:v>035XX W MEDILL AV</c:v>
                </c:pt>
                <c:pt idx="39770">
                  <c:v>035XX W PALMER ST</c:v>
                </c:pt>
                <c:pt idx="39771">
                  <c:v>035XX W WALNUT ST</c:v>
                </c:pt>
                <c:pt idx="39772">
                  <c:v>036XX N ALBANY AV</c:v>
                </c:pt>
                <c:pt idx="39773">
                  <c:v>036XX N CICERO AV</c:v>
                </c:pt>
                <c:pt idx="39774">
                  <c:v>036XX N ELSTON AV</c:v>
                </c:pt>
                <c:pt idx="39775">
                  <c:v>036XX N HAMLIN AV</c:v>
                </c:pt>
                <c:pt idx="39776">
                  <c:v>036XX N HARLEM AV</c:v>
                </c:pt>
                <c:pt idx="39777">
                  <c:v>036XX N MEADE AVE</c:v>
                </c:pt>
                <c:pt idx="39778">
                  <c:v>036XX N MENARD AV</c:v>
                </c:pt>
                <c:pt idx="39779">
                  <c:v>036XX N MOZART ST</c:v>
                </c:pt>
                <c:pt idx="39780">
                  <c:v>036XX N OAKLEY AV</c:v>
                </c:pt>
                <c:pt idx="39781">
                  <c:v>036XX N ODELL AVE</c:v>
                </c:pt>
                <c:pt idx="39782">
                  <c:v>036XX N OKETO AVE</c:v>
                </c:pt>
                <c:pt idx="39783">
                  <c:v>036XX N SAWYER AV</c:v>
                </c:pt>
                <c:pt idx="39784">
                  <c:v>036XX N SAYRE AVE</c:v>
                </c:pt>
                <c:pt idx="39785">
                  <c:v>036XX N SEELEY AV</c:v>
                </c:pt>
                <c:pt idx="39786">
                  <c:v>036XX N TALMAN AV</c:v>
                </c:pt>
                <c:pt idx="39787">
                  <c:v>036XX N WAYNE AVE</c:v>
                </c:pt>
                <c:pt idx="39788">
                  <c:v>036XX N WILTON AV</c:v>
                </c:pt>
                <c:pt idx="39789">
                  <c:v>036XX S DAMEN AVE</c:v>
                </c:pt>
                <c:pt idx="39790">
                  <c:v>036XX S ELLIS AVE</c:v>
                </c:pt>
                <c:pt idx="39791">
                  <c:v>036XX S HOMAN AVE</c:v>
                </c:pt>
                <c:pt idx="39792">
                  <c:v>036XX S HOYNE AVE</c:v>
                </c:pt>
                <c:pt idx="39793">
                  <c:v>036XX S JASPER PL</c:v>
                </c:pt>
                <c:pt idx="39794">
                  <c:v>036XX S KEDZIE AV</c:v>
                </c:pt>
                <c:pt idx="39795">
                  <c:v>036XX S LAFLIN ST</c:v>
                </c:pt>
                <c:pt idx="39796">
                  <c:v>036XX S LOOMIS PL</c:v>
                </c:pt>
                <c:pt idx="39797">
                  <c:v>036XX S MORGAN ST</c:v>
                </c:pt>
                <c:pt idx="39798">
                  <c:v>036XX S RACINE AV</c:v>
                </c:pt>
                <c:pt idx="39799">
                  <c:v>036XX S UNION AVE</c:v>
                </c:pt>
                <c:pt idx="39800">
                  <c:v>036XX S WABASH AV</c:v>
                </c:pt>
                <c:pt idx="39801">
                  <c:v>036XX W ARGYLE ST</c:v>
                </c:pt>
                <c:pt idx="39802">
                  <c:v>036XX W BELDEN AV</c:v>
                </c:pt>
                <c:pt idx="39803">
                  <c:v>036XX W CARMEN AV</c:v>
                </c:pt>
                <c:pt idx="39804">
                  <c:v>036XX W CERMAK RD</c:v>
                </c:pt>
                <c:pt idx="39805">
                  <c:v>036XX W CULLOM AV</c:v>
                </c:pt>
                <c:pt idx="39806">
                  <c:v>036XX W FIFTH AVE</c:v>
                </c:pt>
                <c:pt idx="39807">
                  <c:v>036XX W KINZIE ST</c:v>
                </c:pt>
                <c:pt idx="39808">
                  <c:v>036XX W LELAND AV</c:v>
                </c:pt>
                <c:pt idx="39809">
                  <c:v>036XX W MCLEAN AV</c:v>
                </c:pt>
                <c:pt idx="39810">
                  <c:v>036XX W NORTH AVE</c:v>
                </c:pt>
                <c:pt idx="39811">
                  <c:v>036XX W OGDEN AVE</c:v>
                </c:pt>
                <c:pt idx="39812">
                  <c:v>036XX W SCHOOL ST</c:v>
                </c:pt>
                <c:pt idx="39813">
                  <c:v>036XX W THOMAS ST</c:v>
                </c:pt>
                <c:pt idx="39814">
                  <c:v>036XX W WILSON AV</c:v>
                </c:pt>
                <c:pt idx="39815">
                  <c:v>037XX N AUSTIN AV</c:v>
                </c:pt>
                <c:pt idx="39816">
                  <c:v>037XX N AVERS AVE</c:v>
                </c:pt>
                <c:pt idx="39817">
                  <c:v>037XX N DAMEN AVE</c:v>
                </c:pt>
                <c:pt idx="39818">
                  <c:v>037XX N DRAKE AVE</c:v>
                </c:pt>
                <c:pt idx="39819">
                  <c:v>037XX N HOYNE AVE</c:v>
                </c:pt>
                <c:pt idx="39820">
                  <c:v>037XX N KEDZIE AV</c:v>
                </c:pt>
                <c:pt idx="39821">
                  <c:v>037XX N KEELER AV</c:v>
                </c:pt>
                <c:pt idx="39822">
                  <c:v>037XX N LAMON AVE</c:v>
                </c:pt>
                <c:pt idx="39823">
                  <c:v>037XX N LINDER AV</c:v>
                </c:pt>
                <c:pt idx="39824">
                  <c:v>037XX N MAJOR AVE</c:v>
                </c:pt>
                <c:pt idx="39825">
                  <c:v>037XX N MOBILE AV</c:v>
                </c:pt>
                <c:pt idx="39826">
                  <c:v>037XX N OCONTO AV</c:v>
                </c:pt>
                <c:pt idx="39827">
                  <c:v>037XX N ORIOLE AV</c:v>
                </c:pt>
                <c:pt idx="39828">
                  <c:v>037XX N OTTAWA AV</c:v>
                </c:pt>
                <c:pt idx="39829">
                  <c:v>037XX N PANAMA AV</c:v>
                </c:pt>
                <c:pt idx="39830">
                  <c:v>037XX N PARIS AVE</c:v>
                </c:pt>
                <c:pt idx="39831">
                  <c:v>037XX N RACINE AV</c:v>
                </c:pt>
                <c:pt idx="39832">
                  <c:v>037XX N TRIPP AVE</c:v>
                </c:pt>
                <c:pt idx="39833">
                  <c:v>037XX S ALBANY AV</c:v>
                </c:pt>
                <c:pt idx="39834">
                  <c:v>037XX S ARCHER AV</c:v>
                </c:pt>
                <c:pt idx="39835">
                  <c:v>037XX S GILES AVE</c:v>
                </c:pt>
                <c:pt idx="39836">
                  <c:v>037XX S HONORE ST</c:v>
                </c:pt>
                <c:pt idx="39837">
                  <c:v>037XX S LOOMIS ST</c:v>
                </c:pt>
                <c:pt idx="39838">
                  <c:v>037XX S NORMAL AV</c:v>
                </c:pt>
                <c:pt idx="39839">
                  <c:v>037XX S RHODES AV</c:v>
                </c:pt>
                <c:pt idx="39840">
                  <c:v>037XX W DEVON AVE</c:v>
                </c:pt>
                <c:pt idx="39841">
                  <c:v>037XX W GEORGE ST</c:v>
                </c:pt>
                <c:pt idx="39842">
                  <c:v>037XX W GRAND AVE</c:v>
                </c:pt>
                <c:pt idx="39843">
                  <c:v>037XX W HIRSCH ST</c:v>
                </c:pt>
                <c:pt idx="39844">
                  <c:v>037XX W MYRICK ST</c:v>
                </c:pt>
                <c:pt idx="39845">
                  <c:v>037XX W PALMER ST</c:v>
                </c:pt>
                <c:pt idx="39846">
                  <c:v>037XX W ROSCOE ST</c:v>
                </c:pt>
                <c:pt idx="39847">
                  <c:v>037XX W TAYLOR ST</c:v>
                </c:pt>
                <c:pt idx="39848">
                  <c:v>038XX N ALBANY AV</c:v>
                </c:pt>
                <c:pt idx="39849">
                  <c:v>038XX N CICERO AV</c:v>
                </c:pt>
                <c:pt idx="39850">
                  <c:v>038XX N ELSTON AV</c:v>
                </c:pt>
                <c:pt idx="39851">
                  <c:v>038XX N HAMLIN AV</c:v>
                </c:pt>
                <c:pt idx="39852">
                  <c:v>038XX N HARLEM AV</c:v>
                </c:pt>
                <c:pt idx="39853">
                  <c:v>038XX N KENTON AV</c:v>
                </c:pt>
                <c:pt idx="39854">
                  <c:v>038XX N LOWELL AV</c:v>
                </c:pt>
                <c:pt idx="39855">
                  <c:v>038XX N MEADE AVE</c:v>
                </c:pt>
                <c:pt idx="39856">
                  <c:v>038XX N MOZART ST</c:v>
                </c:pt>
                <c:pt idx="39857">
                  <c:v>038XX N OAKLEY AV</c:v>
                </c:pt>
                <c:pt idx="39858">
                  <c:v>038XX N ODELL AVE</c:v>
                </c:pt>
                <c:pt idx="39859">
                  <c:v>038XX N OKETO AVE</c:v>
                </c:pt>
                <c:pt idx="39860">
                  <c:v>038XX N SAWYER AV</c:v>
                </c:pt>
                <c:pt idx="39861">
                  <c:v>038XX N SAYRE AVE</c:v>
                </c:pt>
                <c:pt idx="39862">
                  <c:v>038XX N SEELEY AV</c:v>
                </c:pt>
                <c:pt idx="39863">
                  <c:v>038XX N WAYNE AVE</c:v>
                </c:pt>
                <c:pt idx="39864">
                  <c:v>038XX N WILTON AV</c:v>
                </c:pt>
                <c:pt idx="39865">
                  <c:v>038XX S DAMEN AVE</c:v>
                </c:pt>
                <c:pt idx="39866">
                  <c:v>038XX S ELLIS AVE</c:v>
                </c:pt>
                <c:pt idx="39867">
                  <c:v>038XX S EVANS AVE</c:v>
                </c:pt>
                <c:pt idx="39868">
                  <c:v>038XX S HOMAN AVE</c:v>
                </c:pt>
                <c:pt idx="39869">
                  <c:v>038XX S KEDZIE AV</c:v>
                </c:pt>
                <c:pt idx="39870">
                  <c:v>038XX S MORGAN ST</c:v>
                </c:pt>
                <c:pt idx="39871">
                  <c:v>038XX S RACINE AV</c:v>
                </c:pt>
                <c:pt idx="39872">
                  <c:v>038XX S UNION AVE</c:v>
                </c:pt>
                <c:pt idx="39873">
                  <c:v>038XX S VERNON AV</c:v>
                </c:pt>
                <c:pt idx="39874">
                  <c:v>038XX S WABASH AV</c:v>
                </c:pt>
                <c:pt idx="39875">
                  <c:v>038XX W 13 STREET</c:v>
                </c:pt>
                <c:pt idx="39876">
                  <c:v>038XX W ARGYLE ST</c:v>
                </c:pt>
                <c:pt idx="39877">
                  <c:v>038XX W BELDEN AV</c:v>
                </c:pt>
                <c:pt idx="39878">
                  <c:v>038XX W CERMAK RD</c:v>
                </c:pt>
                <c:pt idx="39879">
                  <c:v>038XX W CULLOM AV</c:v>
                </c:pt>
                <c:pt idx="39880">
                  <c:v>038XX W FULTON ST</c:v>
                </c:pt>
                <c:pt idx="39881">
                  <c:v>038XX W GLADYS AV</c:v>
                </c:pt>
                <c:pt idx="39882">
                  <c:v>038XX W LELAND AV</c:v>
                </c:pt>
                <c:pt idx="39883">
                  <c:v>038XX W MONROE ST</c:v>
                </c:pt>
                <c:pt idx="39884">
                  <c:v>038XX W NORTH AVE</c:v>
                </c:pt>
                <c:pt idx="39885">
                  <c:v>038XX W OGDEN AVE</c:v>
                </c:pt>
                <c:pt idx="39886">
                  <c:v>038XX W PIPPIN ST</c:v>
                </c:pt>
                <c:pt idx="39887">
                  <c:v>038XX W SCHOOL ST</c:v>
                </c:pt>
                <c:pt idx="39888">
                  <c:v>038XX W THOMAS ST</c:v>
                </c:pt>
                <c:pt idx="39889">
                  <c:v>038XX W WARREN BV</c:v>
                </c:pt>
                <c:pt idx="39890">
                  <c:v>038XX W WILCOX ST</c:v>
                </c:pt>
                <c:pt idx="39891">
                  <c:v>038XX W WILSON AV</c:v>
                </c:pt>
                <c:pt idx="39892">
                  <c:v>039XX N AUSTIN AV</c:v>
                </c:pt>
                <c:pt idx="39893">
                  <c:v>039XX N DAMEN AVE</c:v>
                </c:pt>
                <c:pt idx="39894">
                  <c:v>039XX N DRAKE AVE</c:v>
                </c:pt>
                <c:pt idx="39895">
                  <c:v>039XX N HOYNE AVE</c:v>
                </c:pt>
                <c:pt idx="39896">
                  <c:v>039XX N KEDZIE AV</c:v>
                </c:pt>
                <c:pt idx="39897">
                  <c:v>039XX N KEELER AV</c:v>
                </c:pt>
                <c:pt idx="39898">
                  <c:v>039XX N LAMON AVE</c:v>
                </c:pt>
                <c:pt idx="39899">
                  <c:v>039XX N LINDER AV</c:v>
                </c:pt>
                <c:pt idx="39900">
                  <c:v>039XX N MAJOR AVE</c:v>
                </c:pt>
                <c:pt idx="39901">
                  <c:v>039XX N MOBILE AV</c:v>
                </c:pt>
                <c:pt idx="39902">
                  <c:v>039XX N OCONTO AV</c:v>
                </c:pt>
                <c:pt idx="39903">
                  <c:v>039XX N ORIOLE AV</c:v>
                </c:pt>
                <c:pt idx="39904">
                  <c:v>039XX N OTTAWA AV</c:v>
                </c:pt>
                <c:pt idx="39905">
                  <c:v>039XX N PANAMA AV</c:v>
                </c:pt>
                <c:pt idx="39906">
                  <c:v>039XX N PARIS AVE</c:v>
                </c:pt>
                <c:pt idx="39907">
                  <c:v>039XX N RACINE AV</c:v>
                </c:pt>
                <c:pt idx="39908">
                  <c:v>039XX N TRIPP AVE</c:v>
                </c:pt>
                <c:pt idx="39909">
                  <c:v>039XX S ALBANY AV</c:v>
                </c:pt>
                <c:pt idx="39910">
                  <c:v>039XX S ARCHER AV</c:v>
                </c:pt>
                <c:pt idx="39911">
                  <c:v>039XX S CICERO AV</c:v>
                </c:pt>
                <c:pt idx="39912">
                  <c:v>039XX S DREXEL BL</c:v>
                </c:pt>
                <c:pt idx="39913">
                  <c:v>039XX S HONORE ST</c:v>
                </c:pt>
                <c:pt idx="39914">
                  <c:v>039XX S KARLOV AV</c:v>
                </c:pt>
                <c:pt idx="39915">
                  <c:v>039XX S LOOMIS ST</c:v>
                </c:pt>
                <c:pt idx="39916">
                  <c:v>039XX S NORMAL AV</c:v>
                </c:pt>
                <c:pt idx="39917">
                  <c:v>039XX S TALMAN AV</c:v>
                </c:pt>
                <c:pt idx="39918">
                  <c:v>039XX W BARRY AVE</c:v>
                </c:pt>
                <c:pt idx="39919">
                  <c:v>039XX W DEVON AVE</c:v>
                </c:pt>
                <c:pt idx="39920">
                  <c:v>039XX W FOSTER AV</c:v>
                </c:pt>
                <c:pt idx="39921">
                  <c:v>039XX W GEORGE ST</c:v>
                </c:pt>
                <c:pt idx="39922">
                  <c:v>039XX W GRAND AVE</c:v>
                </c:pt>
                <c:pt idx="39923">
                  <c:v>039XX W HIRSCH ST</c:v>
                </c:pt>
                <c:pt idx="39924">
                  <c:v>039XX W PALMER ST</c:v>
                </c:pt>
                <c:pt idx="39925">
                  <c:v>039XX W ROSCOE ST</c:v>
                </c:pt>
                <c:pt idx="39926">
                  <c:v>039XX W STRONG ST</c:v>
                </c:pt>
                <c:pt idx="39927">
                  <c:v>040XX N AUSTIN AV</c:v>
                </c:pt>
                <c:pt idx="39928">
                  <c:v>040XX N AVERS AVE</c:v>
                </c:pt>
                <c:pt idx="39929">
                  <c:v>040XX N DAMEN AVE</c:v>
                </c:pt>
                <c:pt idx="39930">
                  <c:v>040XX N DRAKE AVE</c:v>
                </c:pt>
                <c:pt idx="39931">
                  <c:v>040XX N HOYNE AVE</c:v>
                </c:pt>
                <c:pt idx="39932">
                  <c:v>040XX N KEDZIE AV</c:v>
                </c:pt>
                <c:pt idx="39933">
                  <c:v>040XX N KEELER AV</c:v>
                </c:pt>
                <c:pt idx="39934">
                  <c:v>040XX N KOLMAR AV</c:v>
                </c:pt>
                <c:pt idx="39935">
                  <c:v>040XX N MAJOR AVE</c:v>
                </c:pt>
                <c:pt idx="39936">
                  <c:v>040XX N MOBILE AV</c:v>
                </c:pt>
                <c:pt idx="39937">
                  <c:v>040XX N TRIPP AVE</c:v>
                </c:pt>
                <c:pt idx="39938">
                  <c:v>040XX S ALBANY AV</c:v>
                </c:pt>
                <c:pt idx="39939">
                  <c:v>040XX S ARCHER AV</c:v>
                </c:pt>
                <c:pt idx="39940">
                  <c:v>040XX S CICERO AV</c:v>
                </c:pt>
                <c:pt idx="39941">
                  <c:v>040XX S DREXEL BL</c:v>
                </c:pt>
                <c:pt idx="39942">
                  <c:v>040XX S KARLOV AV</c:v>
                </c:pt>
                <c:pt idx="39943">
                  <c:v>040XX S NORMAL AV</c:v>
                </c:pt>
                <c:pt idx="39944">
                  <c:v>040XX S TALMAN AV</c:v>
                </c:pt>
                <c:pt idx="39945">
                  <c:v>040XX W BARRY AVE</c:v>
                </c:pt>
                <c:pt idx="39946">
                  <c:v>040XX W DEVON AVE</c:v>
                </c:pt>
                <c:pt idx="39947">
                  <c:v>040XX W FOSTER AV</c:v>
                </c:pt>
                <c:pt idx="39948">
                  <c:v>040XX W GEORGE ST</c:v>
                </c:pt>
                <c:pt idx="39949">
                  <c:v>040XX W GRAND AVE</c:v>
                </c:pt>
                <c:pt idx="39950">
                  <c:v>040XX W HIRSCH ST</c:v>
                </c:pt>
                <c:pt idx="39951">
                  <c:v>040XX W NELSON ST</c:v>
                </c:pt>
                <c:pt idx="39952">
                  <c:v>040XX W PALMER ST</c:v>
                </c:pt>
                <c:pt idx="39953">
                  <c:v>040XX W PARKER AV</c:v>
                </c:pt>
                <c:pt idx="39954">
                  <c:v>040XX W ROSCOE ST</c:v>
                </c:pt>
                <c:pt idx="39955">
                  <c:v>040XX W TAYLOR ST</c:v>
                </c:pt>
                <c:pt idx="39956">
                  <c:v>041XX N ALBANY AV</c:v>
                </c:pt>
                <c:pt idx="39957">
                  <c:v>041XX N CICERO AV</c:v>
                </c:pt>
                <c:pt idx="39958">
                  <c:v>041XX N ELSTON AV</c:v>
                </c:pt>
                <c:pt idx="39959">
                  <c:v>041XX N HAMLIN AV</c:v>
                </c:pt>
                <c:pt idx="39960">
                  <c:v>041XX N HARLEM AV</c:v>
                </c:pt>
                <c:pt idx="39961">
                  <c:v>041XX N LAWLER AV</c:v>
                </c:pt>
                <c:pt idx="39962">
                  <c:v>041XX N LOWELL AV</c:v>
                </c:pt>
                <c:pt idx="39963">
                  <c:v>041XX N MANGO AVE</c:v>
                </c:pt>
                <c:pt idx="39964">
                  <c:v>041XX N MARINE DR</c:v>
                </c:pt>
                <c:pt idx="39965">
                  <c:v>041XX N MASON AVE</c:v>
                </c:pt>
                <c:pt idx="39966">
                  <c:v>041XX N MEADE AVE</c:v>
                </c:pt>
                <c:pt idx="39967">
                  <c:v>041XX N MENARD AV</c:v>
                </c:pt>
                <c:pt idx="39968">
                  <c:v>041XX N MOODY AVE</c:v>
                </c:pt>
                <c:pt idx="39969">
                  <c:v>041XX N MOZART ST</c:v>
                </c:pt>
                <c:pt idx="39970">
                  <c:v>041XX N NEENAH AV</c:v>
                </c:pt>
                <c:pt idx="39971">
                  <c:v>041XX N OAKLEY AV</c:v>
                </c:pt>
                <c:pt idx="39972">
                  <c:v>041XX S DREXEL AV</c:v>
                </c:pt>
                <c:pt idx="39973">
                  <c:v>041XX S ELLIS AVE</c:v>
                </c:pt>
                <c:pt idx="39974">
                  <c:v>041XX S KEDZIE AV</c:v>
                </c:pt>
                <c:pt idx="39975">
                  <c:v>041XX S KEELER AV</c:v>
                </c:pt>
                <c:pt idx="39976">
                  <c:v>041XX S MORGAN ST</c:v>
                </c:pt>
                <c:pt idx="39977">
                  <c:v>041XX S PEORIA ST</c:v>
                </c:pt>
                <c:pt idx="39978">
                  <c:v>041XX S RACINE AV</c:v>
                </c:pt>
                <c:pt idx="39979">
                  <c:v>041XX S UNION AVE</c:v>
                </c:pt>
                <c:pt idx="39980">
                  <c:v>041XX S WABASH AV</c:v>
                </c:pt>
                <c:pt idx="39981">
                  <c:v>041XX W ARGYLE ST</c:v>
                </c:pt>
                <c:pt idx="39982">
                  <c:v>041XX W BELDEN AV</c:v>
                </c:pt>
                <c:pt idx="39983">
                  <c:v>041XX W CERMAK RD</c:v>
                </c:pt>
                <c:pt idx="39984">
                  <c:v>041XX W CULLOM AV</c:v>
                </c:pt>
                <c:pt idx="39985">
                  <c:v>041XX W FIFTH AVE</c:v>
                </c:pt>
                <c:pt idx="39986">
                  <c:v>041XX W GLADYS AV</c:v>
                </c:pt>
                <c:pt idx="39987">
                  <c:v>041XX W KINZIE ST</c:v>
                </c:pt>
                <c:pt idx="39988">
                  <c:v>041XX W MONROE ST</c:v>
                </c:pt>
                <c:pt idx="39989">
                  <c:v>041XX W NORTH AVE</c:v>
                </c:pt>
                <c:pt idx="39990">
                  <c:v>041XX W OGDEN AVE</c:v>
                </c:pt>
                <c:pt idx="39991">
                  <c:v>041XX W PIERCE AV</c:v>
                </c:pt>
                <c:pt idx="39992">
                  <c:v>041XX W SCHOOL ST</c:v>
                </c:pt>
                <c:pt idx="39993">
                  <c:v>041XX W THOMAS ST</c:v>
                </c:pt>
                <c:pt idx="39994">
                  <c:v>041XX W WILCOX ST</c:v>
                </c:pt>
                <c:pt idx="39995">
                  <c:v>042XX N AUSTIN AV</c:v>
                </c:pt>
                <c:pt idx="39996">
                  <c:v>042XX N AVERS AVE</c:v>
                </c:pt>
                <c:pt idx="39997">
                  <c:v>042XX N DAMEN AVE</c:v>
                </c:pt>
                <c:pt idx="39998">
                  <c:v>042XX N DRAKE AVE</c:v>
                </c:pt>
                <c:pt idx="39999">
                  <c:v>042XX N KEDZIE AV</c:v>
                </c:pt>
                <c:pt idx="40000">
                  <c:v>042XX N KEELER AV</c:v>
                </c:pt>
                <c:pt idx="40001">
                  <c:v>042XX N LAMON AVE</c:v>
                </c:pt>
                <c:pt idx="40002">
                  <c:v>042XX N LINDER AV</c:v>
                </c:pt>
                <c:pt idx="40003">
                  <c:v>042XX N MAJOR AVE</c:v>
                </c:pt>
                <c:pt idx="40004">
                  <c:v>042XX N MOBILE AV</c:v>
                </c:pt>
                <c:pt idx="40005">
                  <c:v>042XX N TRIPP AVE</c:v>
                </c:pt>
                <c:pt idx="40006">
                  <c:v>042XX S ALBANY AV</c:v>
                </c:pt>
                <c:pt idx="40007">
                  <c:v>042XX S ARCHER AV</c:v>
                </c:pt>
                <c:pt idx="40008">
                  <c:v>042XX S CICERO AV</c:v>
                </c:pt>
                <c:pt idx="40009">
                  <c:v>042XX S DREXEL BL</c:v>
                </c:pt>
                <c:pt idx="40010">
                  <c:v>042XX S MOZART ST</c:v>
                </c:pt>
                <c:pt idx="40011">
                  <c:v>042XX S NORMAL AV</c:v>
                </c:pt>
                <c:pt idx="40012">
                  <c:v>042XX S TALMAN AV</c:v>
                </c:pt>
                <c:pt idx="40013">
                  <c:v>042XX W 25 STREET</c:v>
                </c:pt>
                <c:pt idx="40014">
                  <c:v>042XX W BARRY AVE</c:v>
                </c:pt>
                <c:pt idx="40015">
                  <c:v>042XX W CORTEZ ST</c:v>
                </c:pt>
                <c:pt idx="40016">
                  <c:v>042XX W DEVON AVE</c:v>
                </c:pt>
                <c:pt idx="40017">
                  <c:v>042XX W FOSTER AV</c:v>
                </c:pt>
                <c:pt idx="40018">
                  <c:v>042XX W GEORGE ST</c:v>
                </c:pt>
                <c:pt idx="40019">
                  <c:v>042XX W GRAND AVE</c:v>
                </c:pt>
                <c:pt idx="40020">
                  <c:v>042XX W HIRSCH ST</c:v>
                </c:pt>
                <c:pt idx="40021">
                  <c:v>042XX W NELSON ST</c:v>
                </c:pt>
                <c:pt idx="40022">
                  <c:v>042XX W PALMER ST</c:v>
                </c:pt>
                <c:pt idx="40023">
                  <c:v>042XX W ROSCOE ST</c:v>
                </c:pt>
                <c:pt idx="40024">
                  <c:v>042XX W TAYLOR ST</c:v>
                </c:pt>
                <c:pt idx="40025">
                  <c:v>042XX W WALTON ST</c:v>
                </c:pt>
                <c:pt idx="40026">
                  <c:v>043XX N ALBANY AV</c:v>
                </c:pt>
                <c:pt idx="40027">
                  <c:v>043XX N CICERO AV</c:v>
                </c:pt>
                <c:pt idx="40028">
                  <c:v>043XX N DAYTON ST</c:v>
                </c:pt>
                <c:pt idx="40029">
                  <c:v>043XX N ELSTON AV</c:v>
                </c:pt>
                <c:pt idx="40030">
                  <c:v>043XX N HAMLIN AV</c:v>
                </c:pt>
                <c:pt idx="40031">
                  <c:v>043XX N HONORE ST</c:v>
                </c:pt>
                <c:pt idx="40032">
                  <c:v>043XX N LOWELL AV</c:v>
                </c:pt>
                <c:pt idx="40033">
                  <c:v>043XX N MARINE DR</c:v>
                </c:pt>
                <c:pt idx="40034">
                  <c:v>043XX N MASON AVE</c:v>
                </c:pt>
                <c:pt idx="40035">
                  <c:v>043XX N MEADE AVE</c:v>
                </c:pt>
                <c:pt idx="40036">
                  <c:v>043XX N MENARD AV</c:v>
                </c:pt>
                <c:pt idx="40037">
                  <c:v>043XX N MOODY AVE</c:v>
                </c:pt>
                <c:pt idx="40038">
                  <c:v>043XX N MOZART ST</c:v>
                </c:pt>
                <c:pt idx="40039">
                  <c:v>043XX N OAKLEY AV</c:v>
                </c:pt>
                <c:pt idx="40040">
                  <c:v>043XX N SAWYER AV</c:v>
                </c:pt>
                <c:pt idx="40041">
                  <c:v>043XX S DRAKE AVE</c:v>
                </c:pt>
                <c:pt idx="40042">
                  <c:v>043XX S DREXEL AV</c:v>
                </c:pt>
                <c:pt idx="40043">
                  <c:v>043XX S ELLIS AVE</c:v>
                </c:pt>
                <c:pt idx="40044">
                  <c:v>043XX S EVANS AVE</c:v>
                </c:pt>
                <c:pt idx="40045">
                  <c:v>043XX S HOMAN AVE</c:v>
                </c:pt>
                <c:pt idx="40046">
                  <c:v>043XX S KEDZIE AV</c:v>
                </c:pt>
                <c:pt idx="40047">
                  <c:v>043XX S KEELER AV</c:v>
                </c:pt>
                <c:pt idx="40048">
                  <c:v>043XX S LAMON AVE</c:v>
                </c:pt>
                <c:pt idx="40049">
                  <c:v>043XX S MORGAN ST</c:v>
                </c:pt>
                <c:pt idx="40050">
                  <c:v>043XX S RACINE AV</c:v>
                </c:pt>
                <c:pt idx="40051">
                  <c:v>043XX S TRIPP AVE</c:v>
                </c:pt>
                <c:pt idx="40052">
                  <c:v>043XX S UNION AVE</c:v>
                </c:pt>
                <c:pt idx="40053">
                  <c:v>043XX S VERNON AV</c:v>
                </c:pt>
                <c:pt idx="40054">
                  <c:v>043XX S WABASH AV</c:v>
                </c:pt>
                <c:pt idx="40055">
                  <c:v>043XX W ARGYLE ST</c:v>
                </c:pt>
                <c:pt idx="40056">
                  <c:v>043XX W BELDEN AV</c:v>
                </c:pt>
                <c:pt idx="40057">
                  <c:v>043XX W CARMEN AV</c:v>
                </c:pt>
                <c:pt idx="40058">
                  <c:v>043XX W CERMAK RD</c:v>
                </c:pt>
                <c:pt idx="40059">
                  <c:v>043XX W CULLOM AV</c:v>
                </c:pt>
                <c:pt idx="40060">
                  <c:v>043XX W FIFTH AVE</c:v>
                </c:pt>
                <c:pt idx="40061">
                  <c:v>043XX W GLADYS AV</c:v>
                </c:pt>
                <c:pt idx="40062">
                  <c:v>043XX W HADDON AV</c:v>
                </c:pt>
                <c:pt idx="40063">
                  <c:v>043XX W KINZIE ST</c:v>
                </c:pt>
                <c:pt idx="40064">
                  <c:v>043XX W LELAND AV</c:v>
                </c:pt>
                <c:pt idx="40065">
                  <c:v>043XX W MCLEAN AV</c:v>
                </c:pt>
                <c:pt idx="40066">
                  <c:v>043XX W MONROE ST</c:v>
                </c:pt>
                <c:pt idx="40067">
                  <c:v>043XX W NORTH AVE</c:v>
                </c:pt>
                <c:pt idx="40068">
                  <c:v>043XX W OGDEN AVE</c:v>
                </c:pt>
                <c:pt idx="40069">
                  <c:v>043XX W SCHOOL ST</c:v>
                </c:pt>
                <c:pt idx="40070">
                  <c:v>043XX W THOMAS ST</c:v>
                </c:pt>
                <c:pt idx="40071">
                  <c:v>043XX W WILCOX ST</c:v>
                </c:pt>
                <c:pt idx="40072">
                  <c:v>043XX W WILSON AV</c:v>
                </c:pt>
                <c:pt idx="40073">
                  <c:v>044XX N AUSTIN AV</c:v>
                </c:pt>
                <c:pt idx="40074">
                  <c:v>044XX N AVERS AVE</c:v>
                </c:pt>
                <c:pt idx="40075">
                  <c:v>044XX N BEACON ST</c:v>
                </c:pt>
                <c:pt idx="40076">
                  <c:v>044XX N DAMEN AVE</c:v>
                </c:pt>
                <c:pt idx="40077">
                  <c:v>044XX N DRAKE AVE</c:v>
                </c:pt>
                <c:pt idx="40078">
                  <c:v>044XX N KEDZIE AV</c:v>
                </c:pt>
                <c:pt idx="40079">
                  <c:v>044XX N KEELER AV</c:v>
                </c:pt>
                <c:pt idx="40080">
                  <c:v>044XX N KEOKUK AV</c:v>
                </c:pt>
                <c:pt idx="40081">
                  <c:v>044XX N LAMON AVE</c:v>
                </c:pt>
                <c:pt idx="40082">
                  <c:v>044XX N LINDER AV</c:v>
                </c:pt>
                <c:pt idx="40083">
                  <c:v>044XX N MAJOR AVE</c:v>
                </c:pt>
                <c:pt idx="40084">
                  <c:v>044XX N MANOR AVE</c:v>
                </c:pt>
                <c:pt idx="40085">
                  <c:v>044XX N MOBILE AV</c:v>
                </c:pt>
                <c:pt idx="40086">
                  <c:v>044XX N RACINE AV</c:v>
                </c:pt>
                <c:pt idx="40087">
                  <c:v>044XX N TRIPP AVE</c:v>
                </c:pt>
                <c:pt idx="40088">
                  <c:v>044XX S ALBANY AV</c:v>
                </c:pt>
                <c:pt idx="40089">
                  <c:v>044XX S ARCHER AV</c:v>
                </c:pt>
                <c:pt idx="40090">
                  <c:v>044XX S CICERO AV</c:v>
                </c:pt>
                <c:pt idx="40091">
                  <c:v>044XX S DREXEL BL</c:v>
                </c:pt>
                <c:pt idx="40092">
                  <c:v>044XX S HONORE ST</c:v>
                </c:pt>
                <c:pt idx="40093">
                  <c:v>044XX S KARLOV AV</c:v>
                </c:pt>
                <c:pt idx="40094">
                  <c:v>044XX S LAWLER AV</c:v>
                </c:pt>
                <c:pt idx="40095">
                  <c:v>044XX S MOZART ST</c:v>
                </c:pt>
                <c:pt idx="40096">
                  <c:v>044XX S NORMAL AV</c:v>
                </c:pt>
                <c:pt idx="40097">
                  <c:v>044XX S OAKLEY AV</c:v>
                </c:pt>
                <c:pt idx="40098">
                  <c:v>044XX S SAWYER AV</c:v>
                </c:pt>
                <c:pt idx="40099">
                  <c:v>044XX S TALMAN AV</c:v>
                </c:pt>
                <c:pt idx="40100">
                  <c:v>044XX W BARRY AVE</c:v>
                </c:pt>
                <c:pt idx="40101">
                  <c:v>044XX W CORTEZ ST</c:v>
                </c:pt>
                <c:pt idx="40102">
                  <c:v>044XX W DEMING PL</c:v>
                </c:pt>
                <c:pt idx="40103">
                  <c:v>044XX W DEVON AVE</c:v>
                </c:pt>
                <c:pt idx="40104">
                  <c:v>044XX W FOSTER AV</c:v>
                </c:pt>
                <c:pt idx="40105">
                  <c:v>044XX W GEORGE ST</c:v>
                </c:pt>
                <c:pt idx="40106">
                  <c:v>044XX W GRAND AVE</c:v>
                </c:pt>
                <c:pt idx="40107">
                  <c:v>044XX W PALMER ST</c:v>
                </c:pt>
                <c:pt idx="40108">
                  <c:v>044XX W PARKER AV</c:v>
                </c:pt>
                <c:pt idx="40109">
                  <c:v>044XX W ROSCOE ST</c:v>
                </c:pt>
                <c:pt idx="40110">
                  <c:v>044XX W WALTON ST</c:v>
                </c:pt>
                <c:pt idx="40111">
                  <c:v>045XX N ALBANY AV</c:v>
                </c:pt>
                <c:pt idx="40112">
                  <c:v>045XX N CICERO AV</c:v>
                </c:pt>
                <c:pt idx="40113">
                  <c:v>045XX N ELSTON AV</c:v>
                </c:pt>
                <c:pt idx="40114">
                  <c:v>045XX N HAMLIN AV</c:v>
                </c:pt>
                <c:pt idx="40115">
                  <c:v>045XX N KARLOV AV</c:v>
                </c:pt>
                <c:pt idx="40116">
                  <c:v>045XX N KASSON AV</c:v>
                </c:pt>
                <c:pt idx="40117">
                  <c:v>045XX N KENTON AV</c:v>
                </c:pt>
                <c:pt idx="40118">
                  <c:v>045XX N LOWELL AV</c:v>
                </c:pt>
                <c:pt idx="40119">
                  <c:v>045XX N MALDEN ST</c:v>
                </c:pt>
                <c:pt idx="40120">
                  <c:v>045XX N MARINE DR</c:v>
                </c:pt>
                <c:pt idx="40121">
                  <c:v>045XX N MASON AVE</c:v>
                </c:pt>
                <c:pt idx="40122">
                  <c:v>045XX N MEADE AVE</c:v>
                </c:pt>
                <c:pt idx="40123">
                  <c:v>045XX N MENARD AV</c:v>
                </c:pt>
                <c:pt idx="40124">
                  <c:v>045XX N MOODY AVE</c:v>
                </c:pt>
                <c:pt idx="40125">
                  <c:v>045XX N MOZART ST</c:v>
                </c:pt>
                <c:pt idx="40126">
                  <c:v>045XX N OAKLEY AV</c:v>
                </c:pt>
                <c:pt idx="40127">
                  <c:v>045XX N SAWYER AV</c:v>
                </c:pt>
                <c:pt idx="40128">
                  <c:v>045XX N SEELEY AV</c:v>
                </c:pt>
                <c:pt idx="40129">
                  <c:v>045XX S AVERS AVE</c:v>
                </c:pt>
                <c:pt idx="40130">
                  <c:v>045XX S DAMEN AVE</c:v>
                </c:pt>
                <c:pt idx="40131">
                  <c:v>045XX S DRAKE AVE</c:v>
                </c:pt>
                <c:pt idx="40132">
                  <c:v>045XX S DREXEL AV</c:v>
                </c:pt>
                <c:pt idx="40133">
                  <c:v>045XX S ELLIS AVE</c:v>
                </c:pt>
                <c:pt idx="40134">
                  <c:v>045XX S EVANS AVE</c:v>
                </c:pt>
                <c:pt idx="40135">
                  <c:v>045XX S HOMAN AVE</c:v>
                </c:pt>
                <c:pt idx="40136">
                  <c:v>045XX S KEDZIE AV</c:v>
                </c:pt>
                <c:pt idx="40137">
                  <c:v>045XX S KEELER AV</c:v>
                </c:pt>
                <c:pt idx="40138">
                  <c:v>045XX S KOLIN AVE</c:v>
                </c:pt>
                <c:pt idx="40139">
                  <c:v>045XX S KOLMAR AV</c:v>
                </c:pt>
                <c:pt idx="40140">
                  <c:v>045XX S LAFLIN ST</c:v>
                </c:pt>
                <c:pt idx="40141">
                  <c:v>045XX S LAMON AVE</c:v>
                </c:pt>
                <c:pt idx="40142">
                  <c:v>045XX S RACINE AV</c:v>
                </c:pt>
                <c:pt idx="40143">
                  <c:v>045XX S TRIPP AVE</c:v>
                </c:pt>
                <c:pt idx="40144">
                  <c:v>045XX S UNION AVE</c:v>
                </c:pt>
                <c:pt idx="40145">
                  <c:v>045XX S WABASH AV</c:v>
                </c:pt>
                <c:pt idx="40146">
                  <c:v>045XX W CARMEN AV</c:v>
                </c:pt>
                <c:pt idx="40147">
                  <c:v>045XX W CERMAK RD</c:v>
                </c:pt>
                <c:pt idx="40148">
                  <c:v>045XX W FIFTH AVE</c:v>
                </c:pt>
                <c:pt idx="40149">
                  <c:v>045XX W FULTON ST</c:v>
                </c:pt>
                <c:pt idx="40150">
                  <c:v>045XX W GLADYS AV</c:v>
                </c:pt>
                <c:pt idx="40151">
                  <c:v>045XX W HADDON AV</c:v>
                </c:pt>
                <c:pt idx="40152">
                  <c:v>045XX W KINZIE ST</c:v>
                </c:pt>
                <c:pt idx="40153">
                  <c:v>045XX W MONROE ST</c:v>
                </c:pt>
                <c:pt idx="40154">
                  <c:v>045XX W NORTH AVE</c:v>
                </c:pt>
                <c:pt idx="40155">
                  <c:v>045XX W OGDEN AVE</c:v>
                </c:pt>
                <c:pt idx="40156">
                  <c:v>045XX W SCHOOL ST</c:v>
                </c:pt>
                <c:pt idx="40157">
                  <c:v>045XX W THOMAS ST</c:v>
                </c:pt>
                <c:pt idx="40158">
                  <c:v>045XX W WILCOX ST</c:v>
                </c:pt>
                <c:pt idx="40159">
                  <c:v>046XX N AUSTIN AV</c:v>
                </c:pt>
                <c:pt idx="40160">
                  <c:v>046XX N AVERS AVE</c:v>
                </c:pt>
                <c:pt idx="40161">
                  <c:v>046XX N BEACON ST</c:v>
                </c:pt>
                <c:pt idx="40162">
                  <c:v>046XX N DAMEN AVE</c:v>
                </c:pt>
                <c:pt idx="40163">
                  <c:v>046XX N DRAKE AVE</c:v>
                </c:pt>
                <c:pt idx="40164">
                  <c:v>046XX N KEDZIE AV</c:v>
                </c:pt>
                <c:pt idx="40165">
                  <c:v>046XX N LAMON AVE</c:v>
                </c:pt>
                <c:pt idx="40166">
                  <c:v>046XX N MAJOR AVE</c:v>
                </c:pt>
                <c:pt idx="40167">
                  <c:v>046XX N MANOR AVE</c:v>
                </c:pt>
                <c:pt idx="40168">
                  <c:v>046XX N RACINE AV</c:v>
                </c:pt>
                <c:pt idx="40169">
                  <c:v>046XX S ALBANY AV</c:v>
                </c:pt>
                <c:pt idx="40170">
                  <c:v>046XX S ARCHER AV</c:v>
                </c:pt>
                <c:pt idx="40171">
                  <c:v>046XX S BISHOP ST</c:v>
                </c:pt>
                <c:pt idx="40172">
                  <c:v>046XX S CICERO AV</c:v>
                </c:pt>
                <c:pt idx="40173">
                  <c:v>046XX S DREXEL BL</c:v>
                </c:pt>
                <c:pt idx="40174">
                  <c:v>046XX S HONORE ST</c:v>
                </c:pt>
                <c:pt idx="40175">
                  <c:v>046XX S KARLOV AV</c:v>
                </c:pt>
                <c:pt idx="40176">
                  <c:v>046XX S LAWLER AV</c:v>
                </c:pt>
                <c:pt idx="40177">
                  <c:v>046XX S MOZART ST</c:v>
                </c:pt>
                <c:pt idx="40178">
                  <c:v>046XX S NORMAL AV</c:v>
                </c:pt>
                <c:pt idx="40179">
                  <c:v>046XX S SAWYER AV</c:v>
                </c:pt>
                <c:pt idx="40180">
                  <c:v>046XX S TALMAN AV</c:v>
                </c:pt>
                <c:pt idx="40181">
                  <c:v>046XX W BARRY AVE</c:v>
                </c:pt>
                <c:pt idx="40182">
                  <c:v>046XX W DEMING PL</c:v>
                </c:pt>
                <c:pt idx="40183">
                  <c:v>046XX W DEVON AVE</c:v>
                </c:pt>
                <c:pt idx="40184">
                  <c:v>046XX W FOSTER AV</c:v>
                </c:pt>
                <c:pt idx="40185">
                  <c:v>046XX W GEORGE ST</c:v>
                </c:pt>
                <c:pt idx="40186">
                  <c:v>046XX W GRAND AVE</c:v>
                </c:pt>
                <c:pt idx="40187">
                  <c:v>046XX W PALMER ST</c:v>
                </c:pt>
                <c:pt idx="40188">
                  <c:v>046XX W PARKER AV</c:v>
                </c:pt>
                <c:pt idx="40189">
                  <c:v>046XX W ROSCOE ST</c:v>
                </c:pt>
                <c:pt idx="40190">
                  <c:v>046XX W WALNUT ST</c:v>
                </c:pt>
                <c:pt idx="40191">
                  <c:v>047XX N ALBANY AV</c:v>
                </c:pt>
                <c:pt idx="40192">
                  <c:v>047XX N CICERO AV</c:v>
                </c:pt>
                <c:pt idx="40193">
                  <c:v>047XX N ELSTON AV</c:v>
                </c:pt>
                <c:pt idx="40194">
                  <c:v>047XX N HAMLIN AV</c:v>
                </c:pt>
                <c:pt idx="40195">
                  <c:v>047XX N KARLOV AV</c:v>
                </c:pt>
                <c:pt idx="40196">
                  <c:v>047XX N KASSON AV</c:v>
                </c:pt>
                <c:pt idx="40197">
                  <c:v>047XX N KELSO AVE</c:v>
                </c:pt>
                <c:pt idx="40198">
                  <c:v>047XX N KENTON AV</c:v>
                </c:pt>
                <c:pt idx="40199">
                  <c:v>047XX N KIONA AVE</c:v>
                </c:pt>
                <c:pt idx="40200">
                  <c:v>047XX N LAWLER AV</c:v>
                </c:pt>
                <c:pt idx="40201">
                  <c:v>047XX N LOWELL AV</c:v>
                </c:pt>
                <c:pt idx="40202">
                  <c:v>047XX N MALDEN ST</c:v>
                </c:pt>
                <c:pt idx="40203">
                  <c:v>047XX N MARINE DR</c:v>
                </c:pt>
                <c:pt idx="40204">
                  <c:v>047XX N MENARD AV</c:v>
                </c:pt>
                <c:pt idx="40205">
                  <c:v>047XX N OAKLEY AV</c:v>
                </c:pt>
                <c:pt idx="40206">
                  <c:v>047XX N SAWYER AV</c:v>
                </c:pt>
                <c:pt idx="40207">
                  <c:v>047XX N SEELEY AV</c:v>
                </c:pt>
                <c:pt idx="40208">
                  <c:v>047XX N TALMAN AV</c:v>
                </c:pt>
                <c:pt idx="40209">
                  <c:v>047XX S AVERS AVE</c:v>
                </c:pt>
                <c:pt idx="40210">
                  <c:v>047XX S DAMEN AVE</c:v>
                </c:pt>
                <c:pt idx="40211">
                  <c:v>047XX S DREXEL AV</c:v>
                </c:pt>
                <c:pt idx="40212">
                  <c:v>047XX S ELLIS AVE</c:v>
                </c:pt>
                <c:pt idx="40213">
                  <c:v>047XX S EVANS AVE</c:v>
                </c:pt>
                <c:pt idx="40214">
                  <c:v>047XX S HOYNE AVE</c:v>
                </c:pt>
                <c:pt idx="40215">
                  <c:v>047XX S KEDZIE AV</c:v>
                </c:pt>
                <c:pt idx="40216">
                  <c:v>047XX S KEELER AV</c:v>
                </c:pt>
                <c:pt idx="40217">
                  <c:v>047XX S KOLIN AVE</c:v>
                </c:pt>
                <c:pt idx="40218">
                  <c:v>047XX S LAFLIN ST</c:v>
                </c:pt>
                <c:pt idx="40219">
                  <c:v>047XX S LAMON AVE</c:v>
                </c:pt>
                <c:pt idx="40220">
                  <c:v>047XX S LOOMIS BL</c:v>
                </c:pt>
                <c:pt idx="40221">
                  <c:v>047XX S MORGAN ST</c:v>
                </c:pt>
                <c:pt idx="40222">
                  <c:v>047XX S RACINE AV</c:v>
                </c:pt>
                <c:pt idx="40223">
                  <c:v>047XX S THROOP ST</c:v>
                </c:pt>
                <c:pt idx="40224">
                  <c:v>047XX S TRIPP AVE</c:v>
                </c:pt>
                <c:pt idx="40225">
                  <c:v>047XX S UNION AVE</c:v>
                </c:pt>
                <c:pt idx="40226">
                  <c:v>047XX S WABASH AV</c:v>
                </c:pt>
                <c:pt idx="40227">
                  <c:v>047XX W BELDEN AV</c:v>
                </c:pt>
                <c:pt idx="40228">
                  <c:v>047XX W FIFTH AVE</c:v>
                </c:pt>
                <c:pt idx="40229">
                  <c:v>047XX W FULTON ST</c:v>
                </c:pt>
                <c:pt idx="40230">
                  <c:v>047XX W GLADYS AV</c:v>
                </c:pt>
                <c:pt idx="40231">
                  <c:v>047XX W KINZIE ST</c:v>
                </c:pt>
                <c:pt idx="40232">
                  <c:v>047XX W LELAND AV</c:v>
                </c:pt>
                <c:pt idx="40233">
                  <c:v>047XX W MCLEAN AV</c:v>
                </c:pt>
                <c:pt idx="40234">
                  <c:v>047XX W MONROE ST</c:v>
                </c:pt>
                <c:pt idx="40235">
                  <c:v>047XX W NORTH AVE</c:v>
                </c:pt>
                <c:pt idx="40236">
                  <c:v>047XX W SCHOOL ST</c:v>
                </c:pt>
                <c:pt idx="40237">
                  <c:v>047XX W WILSON AV</c:v>
                </c:pt>
                <c:pt idx="40238">
                  <c:v>048XX N AUSTIN AV</c:v>
                </c:pt>
                <c:pt idx="40239">
                  <c:v>048XX N AVERS AVE</c:v>
                </c:pt>
                <c:pt idx="40240">
                  <c:v>048XX N DAMEN AVE</c:v>
                </c:pt>
                <c:pt idx="40241">
                  <c:v>048XX N DRAKE AVE</c:v>
                </c:pt>
                <c:pt idx="40242">
                  <c:v>048XX N HOYNE AVE</c:v>
                </c:pt>
                <c:pt idx="40243">
                  <c:v>048XX N KEDZIE AV</c:v>
                </c:pt>
                <c:pt idx="40244">
                  <c:v>048XX N KEELER AV</c:v>
                </c:pt>
                <c:pt idx="40245">
                  <c:v>048XX N KRUGER AV</c:v>
                </c:pt>
                <c:pt idx="40246">
                  <c:v>048XX N LAMON AVE</c:v>
                </c:pt>
                <c:pt idx="40247">
                  <c:v>048XX N LINDER AV</c:v>
                </c:pt>
                <c:pt idx="40248">
                  <c:v>048XX N MAJOR AVE</c:v>
                </c:pt>
                <c:pt idx="40249">
                  <c:v>048XX N MOBILE AV</c:v>
                </c:pt>
                <c:pt idx="40250">
                  <c:v>048XX N NAGLE AVE</c:v>
                </c:pt>
                <c:pt idx="40251">
                  <c:v>048XX N NATOMA AV</c:v>
                </c:pt>
                <c:pt idx="40252">
                  <c:v>048XX N TRIPP AVE</c:v>
                </c:pt>
                <c:pt idx="40253">
                  <c:v>048XX S ARCHER AV</c:v>
                </c:pt>
                <c:pt idx="40254">
                  <c:v>048XX S BISHOP ST</c:v>
                </c:pt>
                <c:pt idx="40255">
                  <c:v>048XX S CICERO AV</c:v>
                </c:pt>
                <c:pt idx="40256">
                  <c:v>048XX S DREXEL BL</c:v>
                </c:pt>
                <c:pt idx="40257">
                  <c:v>048XX S HAMLIN AV</c:v>
                </c:pt>
                <c:pt idx="40258">
                  <c:v>048XX S HONORE ST</c:v>
                </c:pt>
                <c:pt idx="40259">
                  <c:v>048XX S KARLOV AV</c:v>
                </c:pt>
                <c:pt idx="40260">
                  <c:v>048XX S LAWLER AV</c:v>
                </c:pt>
                <c:pt idx="40261">
                  <c:v>048XX S LOOMIS ST</c:v>
                </c:pt>
                <c:pt idx="40262">
                  <c:v>048XX S OAKLEY AV</c:v>
                </c:pt>
                <c:pt idx="40263">
                  <c:v>048XX S SEELEY AV</c:v>
                </c:pt>
                <c:pt idx="40264">
                  <c:v>048XX W BARRY AVE</c:v>
                </c:pt>
                <c:pt idx="40265">
                  <c:v>048XX W BERWYN AV</c:v>
                </c:pt>
                <c:pt idx="40266">
                  <c:v>048XX W CORTEZ ST</c:v>
                </c:pt>
                <c:pt idx="40267">
                  <c:v>048XX W DEMING PL</c:v>
                </c:pt>
                <c:pt idx="40268">
                  <c:v>048XX W DEVON AVE</c:v>
                </c:pt>
                <c:pt idx="40269">
                  <c:v>048XX W FOSTER AV</c:v>
                </c:pt>
                <c:pt idx="40270">
                  <c:v>048XX W GEORGE ST</c:v>
                </c:pt>
                <c:pt idx="40271">
                  <c:v>048XX W GRAND AVE</c:v>
                </c:pt>
                <c:pt idx="40272">
                  <c:v>048XX W GREENWOOD</c:v>
                </c:pt>
                <c:pt idx="40273">
                  <c:v>048XX W HIRSCH ST</c:v>
                </c:pt>
                <c:pt idx="40274">
                  <c:v>048XX W MEDILL AV</c:v>
                </c:pt>
                <c:pt idx="40275">
                  <c:v>048XX W NELSON ST</c:v>
                </c:pt>
                <c:pt idx="40276">
                  <c:v>048XX W PALMER ST</c:v>
                </c:pt>
                <c:pt idx="40277">
                  <c:v>048XX W PARKER AV</c:v>
                </c:pt>
                <c:pt idx="40278">
                  <c:v>048XX W QUINCY ST</c:v>
                </c:pt>
                <c:pt idx="40279">
                  <c:v>048XX W ROSCOE ST</c:v>
                </c:pt>
                <c:pt idx="40280">
                  <c:v>048XX W STRONG ST</c:v>
                </c:pt>
                <c:pt idx="40281">
                  <c:v>048XX W WALTON ST</c:v>
                </c:pt>
                <c:pt idx="40282">
                  <c:v>048XX W WARNER AV</c:v>
                </c:pt>
                <c:pt idx="40283">
                  <c:v>049XX N ALBANY AV</c:v>
                </c:pt>
                <c:pt idx="40284">
                  <c:v>049XX N CICERO AV</c:v>
                </c:pt>
                <c:pt idx="40285">
                  <c:v>049XX N ELSTON AV</c:v>
                </c:pt>
                <c:pt idx="40286">
                  <c:v>049XX N HAMLIN AV</c:v>
                </c:pt>
                <c:pt idx="40287">
                  <c:v>049XX N HARLEM AV</c:v>
                </c:pt>
                <c:pt idx="40288">
                  <c:v>049XX N KARLOV AV</c:v>
                </c:pt>
                <c:pt idx="40289">
                  <c:v>049XX N LESTER AV</c:v>
                </c:pt>
                <c:pt idx="40290">
                  <c:v>049XX N LOWELL AV</c:v>
                </c:pt>
                <c:pt idx="40291">
                  <c:v>049XX N MANGO AVE</c:v>
                </c:pt>
                <c:pt idx="40292">
                  <c:v>049XX N MARINE DR</c:v>
                </c:pt>
                <c:pt idx="40293">
                  <c:v>049XX N MASON AVE</c:v>
                </c:pt>
                <c:pt idx="40294">
                  <c:v>049XX N MEADE AVE</c:v>
                </c:pt>
                <c:pt idx="40295">
                  <c:v>049XX N MENARD AV</c:v>
                </c:pt>
                <c:pt idx="40296">
                  <c:v>049XX N MOODY AVE</c:v>
                </c:pt>
                <c:pt idx="40297">
                  <c:v>049XX N MOZART ST</c:v>
                </c:pt>
                <c:pt idx="40298">
                  <c:v>049XX N NEENAH AV</c:v>
                </c:pt>
                <c:pt idx="40299">
                  <c:v>049XX N OAKLEY AV</c:v>
                </c:pt>
                <c:pt idx="40300">
                  <c:v>049XX N SAWYER AV</c:v>
                </c:pt>
                <c:pt idx="40301">
                  <c:v>049XX N SAYRE AVE</c:v>
                </c:pt>
                <c:pt idx="40302">
                  <c:v>049XX N SEELEY AV</c:v>
                </c:pt>
                <c:pt idx="40303">
                  <c:v>049XX N TALMAN AV</c:v>
                </c:pt>
                <c:pt idx="40304">
                  <c:v>049XX S AVERS AVE</c:v>
                </c:pt>
                <c:pt idx="40305">
                  <c:v>049XX S DAMEN AVE</c:v>
                </c:pt>
                <c:pt idx="40306">
                  <c:v>049XX S DREXEL AV</c:v>
                </c:pt>
                <c:pt idx="40307">
                  <c:v>049XX S ELLIS AVE</c:v>
                </c:pt>
                <c:pt idx="40308">
                  <c:v>049XX S HOYNE AVE</c:v>
                </c:pt>
                <c:pt idx="40309">
                  <c:v>049XX S KEDZIE AV</c:v>
                </c:pt>
                <c:pt idx="40310">
                  <c:v>049XX S KEELER AV</c:v>
                </c:pt>
                <c:pt idx="40311">
                  <c:v>049XX S KOLIN AVE</c:v>
                </c:pt>
                <c:pt idx="40312">
                  <c:v>049XX S LAFLIN ST</c:v>
                </c:pt>
                <c:pt idx="40313">
                  <c:v>049XX S LAMON AVE</c:v>
                </c:pt>
                <c:pt idx="40314">
                  <c:v>049XX S LOOMIS BL</c:v>
                </c:pt>
                <c:pt idx="40315">
                  <c:v>049XX S MORGAN ST</c:v>
                </c:pt>
                <c:pt idx="40316">
                  <c:v>049XX S PEORIA ST</c:v>
                </c:pt>
                <c:pt idx="40317">
                  <c:v>049XX S RACINE AV</c:v>
                </c:pt>
                <c:pt idx="40318">
                  <c:v>049XX S THROOP ST</c:v>
                </c:pt>
                <c:pt idx="40319">
                  <c:v>049XX S TRIPP AVE</c:v>
                </c:pt>
                <c:pt idx="40320">
                  <c:v>049XX S UNION AVE</c:v>
                </c:pt>
                <c:pt idx="40321">
                  <c:v>049XX S WABASH AV</c:v>
                </c:pt>
                <c:pt idx="40322">
                  <c:v>049XX W ARGYLE ST</c:v>
                </c:pt>
                <c:pt idx="40323">
                  <c:v>049XX W BELDEN AV</c:v>
                </c:pt>
                <c:pt idx="40324">
                  <c:v>049XX W CARMEN AV</c:v>
                </c:pt>
                <c:pt idx="40325">
                  <c:v>049XX W CULLOM AV</c:v>
                </c:pt>
                <c:pt idx="40326">
                  <c:v>049XX W CUYLER AV</c:v>
                </c:pt>
                <c:pt idx="40327">
                  <c:v>049XX W FULTON ST</c:v>
                </c:pt>
                <c:pt idx="40328">
                  <c:v>049XX W GLADYS AV</c:v>
                </c:pt>
                <c:pt idx="40329">
                  <c:v>049XX W KINZIE ST</c:v>
                </c:pt>
                <c:pt idx="40330">
                  <c:v>049XX W MONROE ST</c:v>
                </c:pt>
                <c:pt idx="40331">
                  <c:v>049XX W NORTH AVE</c:v>
                </c:pt>
                <c:pt idx="40332">
                  <c:v>049XX W SCHOOL ST</c:v>
                </c:pt>
                <c:pt idx="40333">
                  <c:v>049XX W THOMAS ST</c:v>
                </c:pt>
                <c:pt idx="40334">
                  <c:v>049XX W WILSON AV</c:v>
                </c:pt>
                <c:pt idx="40335">
                  <c:v>049XX W WINONA ST</c:v>
                </c:pt>
                <c:pt idx="40336">
                  <c:v>050XX N ALBANY AV</c:v>
                </c:pt>
                <c:pt idx="40337">
                  <c:v>050XX N BUSSE AVE</c:v>
                </c:pt>
                <c:pt idx="40338">
                  <c:v>050XX N CICERO AV</c:v>
                </c:pt>
                <c:pt idx="40339">
                  <c:v>050XX N ELSTON AV</c:v>
                </c:pt>
                <c:pt idx="40340">
                  <c:v>050XX N HAMLIN AV</c:v>
                </c:pt>
                <c:pt idx="40341">
                  <c:v>050XX N HARLEM AV</c:v>
                </c:pt>
                <c:pt idx="40342">
                  <c:v>050XX N LOWELL AV</c:v>
                </c:pt>
                <c:pt idx="40343">
                  <c:v>050XX N MANGO AVE</c:v>
                </c:pt>
                <c:pt idx="40344">
                  <c:v>050XX N MARINE DR</c:v>
                </c:pt>
                <c:pt idx="40345">
                  <c:v>050XX N MASON AVE</c:v>
                </c:pt>
                <c:pt idx="40346">
                  <c:v>050XX N MEADE AVE</c:v>
                </c:pt>
                <c:pt idx="40347">
                  <c:v>050XX N MENARD AV</c:v>
                </c:pt>
                <c:pt idx="40348">
                  <c:v>050XX N MOODY AVE</c:v>
                </c:pt>
                <c:pt idx="40349">
                  <c:v>050XX N MOZART ST</c:v>
                </c:pt>
                <c:pt idx="40350">
                  <c:v>050XX N NEENAH AV</c:v>
                </c:pt>
                <c:pt idx="40351">
                  <c:v>050XX N OAKLEY AV</c:v>
                </c:pt>
                <c:pt idx="40352">
                  <c:v>050XX N SAWYER AV</c:v>
                </c:pt>
                <c:pt idx="40353">
                  <c:v>050XX N SAYRE AVE</c:v>
                </c:pt>
                <c:pt idx="40354">
                  <c:v>050XX S DAMEN AVE</c:v>
                </c:pt>
                <c:pt idx="40355">
                  <c:v>050XX S DREXEL AV</c:v>
                </c:pt>
                <c:pt idx="40356">
                  <c:v>050XX S ELLIS AVE</c:v>
                </c:pt>
                <c:pt idx="40357">
                  <c:v>050XX S EVANS AVE</c:v>
                </c:pt>
                <c:pt idx="40358">
                  <c:v>050XX S HOMAN AVE</c:v>
                </c:pt>
                <c:pt idx="40359">
                  <c:v>050XX S HOYNE AVE</c:v>
                </c:pt>
                <c:pt idx="40360">
                  <c:v>050XX S KEDZIE AV</c:v>
                </c:pt>
                <c:pt idx="40361">
                  <c:v>050XX S KEELER AV</c:v>
                </c:pt>
                <c:pt idx="40362">
                  <c:v>050XX S KOLIN AVE</c:v>
                </c:pt>
                <c:pt idx="40363">
                  <c:v>050XX S LAFLIN ST</c:v>
                </c:pt>
                <c:pt idx="40364">
                  <c:v>050XX S LAMON AVE</c:v>
                </c:pt>
                <c:pt idx="40365">
                  <c:v>050XX S LOOMIS BL</c:v>
                </c:pt>
                <c:pt idx="40366">
                  <c:v>050XX S MORGAN ST</c:v>
                </c:pt>
                <c:pt idx="40367">
                  <c:v>050XX S PEORIA ST</c:v>
                </c:pt>
                <c:pt idx="40368">
                  <c:v>050XX S RACINE AV</c:v>
                </c:pt>
                <c:pt idx="40369">
                  <c:v>050XX S THROOP ST</c:v>
                </c:pt>
                <c:pt idx="40370">
                  <c:v>050XX S TRIPP AVE</c:v>
                </c:pt>
                <c:pt idx="40371">
                  <c:v>050XX S UNION AVE</c:v>
                </c:pt>
                <c:pt idx="40372">
                  <c:v>050XX S WABASH AV</c:v>
                </c:pt>
                <c:pt idx="40373">
                  <c:v>050XX W ARGYLE ST</c:v>
                </c:pt>
                <c:pt idx="40374">
                  <c:v>050XX W BELDEN AV</c:v>
                </c:pt>
                <c:pt idx="40375">
                  <c:v>050XX W CARMEN AV</c:v>
                </c:pt>
                <c:pt idx="40376">
                  <c:v>050XX W CULLOM AV</c:v>
                </c:pt>
                <c:pt idx="40377">
                  <c:v>050XX W FULTON ST</c:v>
                </c:pt>
                <c:pt idx="40378">
                  <c:v>050XX W GLADYS AV</c:v>
                </c:pt>
                <c:pt idx="40379">
                  <c:v>050XX W KINZIE ST</c:v>
                </c:pt>
                <c:pt idx="40380">
                  <c:v>050XX W MONROE ST</c:v>
                </c:pt>
                <c:pt idx="40381">
                  <c:v>050XX W NORTH AVE</c:v>
                </c:pt>
                <c:pt idx="40382">
                  <c:v>050XX W SCHOOL ST</c:v>
                </c:pt>
                <c:pt idx="40383">
                  <c:v>050XX W THOMAS ST</c:v>
                </c:pt>
                <c:pt idx="40384">
                  <c:v>050XX W WILSON AV</c:v>
                </c:pt>
                <c:pt idx="40385">
                  <c:v>050XX W WINONA ST</c:v>
                </c:pt>
                <c:pt idx="40386">
                  <c:v>051XX N AUSTIN AV</c:v>
                </c:pt>
                <c:pt idx="40387">
                  <c:v>051XX N AVERS AVE</c:v>
                </c:pt>
                <c:pt idx="40388">
                  <c:v>051XX N DAMEN AVE</c:v>
                </c:pt>
                <c:pt idx="40389">
                  <c:v>051XX N DRAKE AVE</c:v>
                </c:pt>
                <c:pt idx="40390">
                  <c:v>051XX N KEDZIE AV</c:v>
                </c:pt>
                <c:pt idx="40391">
                  <c:v>051XX N KEELER AV</c:v>
                </c:pt>
                <c:pt idx="40392">
                  <c:v>051XX N KOLMAR AV</c:v>
                </c:pt>
                <c:pt idx="40393">
                  <c:v>051XX N LOTUS AVE</c:v>
                </c:pt>
                <c:pt idx="40394">
                  <c:v>051XX N MAJOR AVE</c:v>
                </c:pt>
                <c:pt idx="40395">
                  <c:v>051XX N MOBILE AV</c:v>
                </c:pt>
                <c:pt idx="40396">
                  <c:v>051XX N NAGLE AVE</c:v>
                </c:pt>
                <c:pt idx="40397">
                  <c:v>051XX N NATOMA AV</c:v>
                </c:pt>
                <c:pt idx="40398">
                  <c:v>051XX N TRIPP AVE</c:v>
                </c:pt>
                <c:pt idx="40399">
                  <c:v>051XX S ALBANY AV</c:v>
                </c:pt>
                <c:pt idx="40400">
                  <c:v>051XX S ARCHER AV</c:v>
                </c:pt>
                <c:pt idx="40401">
                  <c:v>051XX S BISHOP ST</c:v>
                </c:pt>
                <c:pt idx="40402">
                  <c:v>051XX S CICERO AV</c:v>
                </c:pt>
                <c:pt idx="40403">
                  <c:v>051XX S HAMLIN AV</c:v>
                </c:pt>
                <c:pt idx="40404">
                  <c:v>051XX S HONORE ST</c:v>
                </c:pt>
                <c:pt idx="40405">
                  <c:v>051XX S KARLOV AV</c:v>
                </c:pt>
                <c:pt idx="40406">
                  <c:v>051XX S LAWLER AV</c:v>
                </c:pt>
                <c:pt idx="40407">
                  <c:v>051XX S LOOMIS ST</c:v>
                </c:pt>
                <c:pt idx="40408">
                  <c:v>051XX S LOREL AVE</c:v>
                </c:pt>
                <c:pt idx="40409">
                  <c:v>051XX S MASON AVE</c:v>
                </c:pt>
                <c:pt idx="40410">
                  <c:v>051XX S MEADE AVE</c:v>
                </c:pt>
                <c:pt idx="40411">
                  <c:v>051XX S MENARD AV</c:v>
                </c:pt>
                <c:pt idx="40412">
                  <c:v>051XX S MOODY AVE</c:v>
                </c:pt>
                <c:pt idx="40413">
                  <c:v>051XX S MOZART ST</c:v>
                </c:pt>
                <c:pt idx="40414">
                  <c:v>051XX S NEENAH AV</c:v>
                </c:pt>
                <c:pt idx="40415">
                  <c:v>051XX S OAKLEY AV</c:v>
                </c:pt>
                <c:pt idx="40416">
                  <c:v>051XX S SAWYER AV</c:v>
                </c:pt>
                <c:pt idx="40417">
                  <c:v>051XX S SAYRE AVE</c:v>
                </c:pt>
                <c:pt idx="40418">
                  <c:v>051XX S TALMAN AV</c:v>
                </c:pt>
                <c:pt idx="40419">
                  <c:v>051XX W BARRY AVE</c:v>
                </c:pt>
                <c:pt idx="40420">
                  <c:v>051XX W BERWYN AV</c:v>
                </c:pt>
                <c:pt idx="40421">
                  <c:v>051XX W DEMING PL</c:v>
                </c:pt>
                <c:pt idx="40422">
                  <c:v>051XX W DEVON AVE</c:v>
                </c:pt>
                <c:pt idx="40423">
                  <c:v>051XX W FOSTER AV</c:v>
                </c:pt>
                <c:pt idx="40424">
                  <c:v>051XX W GEORGE ST</c:v>
                </c:pt>
                <c:pt idx="40425">
                  <c:v>051XX W GRAND AVE</c:v>
                </c:pt>
                <c:pt idx="40426">
                  <c:v>051XX W HIRSCH ST</c:v>
                </c:pt>
                <c:pt idx="40427">
                  <c:v>051XX W MEDILL AV</c:v>
                </c:pt>
                <c:pt idx="40428">
                  <c:v>051XX W NELSON ST</c:v>
                </c:pt>
                <c:pt idx="40429">
                  <c:v>051XX W PALMER ST</c:v>
                </c:pt>
                <c:pt idx="40430">
                  <c:v>051XX W PARKER AV</c:v>
                </c:pt>
                <c:pt idx="40431">
                  <c:v>051XX W QUINCY ST</c:v>
                </c:pt>
                <c:pt idx="40432">
                  <c:v>051XX W ROSCOE ST</c:v>
                </c:pt>
                <c:pt idx="40433">
                  <c:v>051XX W STRONG ST</c:v>
                </c:pt>
                <c:pt idx="40434">
                  <c:v>052XX N CICERO AV</c:v>
                </c:pt>
                <c:pt idx="40435">
                  <c:v>052XX N ELSTON AV</c:v>
                </c:pt>
                <c:pt idx="40436">
                  <c:v>052XX N HARLEM AV</c:v>
                </c:pt>
                <c:pt idx="40437">
                  <c:v>052XX N HONORE ST</c:v>
                </c:pt>
                <c:pt idx="40438">
                  <c:v>052XX N LAWLER AV</c:v>
                </c:pt>
                <c:pt idx="40439">
                  <c:v>052XX N LUDLAM AV</c:v>
                </c:pt>
                <c:pt idx="40440">
                  <c:v>052XX N MASON AVE</c:v>
                </c:pt>
                <c:pt idx="40441">
                  <c:v>052XX N MEADE AVE</c:v>
                </c:pt>
                <c:pt idx="40442">
                  <c:v>052XX N MOODY AVE</c:v>
                </c:pt>
                <c:pt idx="40443">
                  <c:v>052XX N NEENAH AV</c:v>
                </c:pt>
                <c:pt idx="40444">
                  <c:v>052XX N OKETO AVE</c:v>
                </c:pt>
                <c:pt idx="40445">
                  <c:v>052XX N OLCOTT AV</c:v>
                </c:pt>
                <c:pt idx="40446">
                  <c:v>052XX N SAWYER AV</c:v>
                </c:pt>
                <c:pt idx="40447">
                  <c:v>052XX N WAYNE AVE</c:v>
                </c:pt>
                <c:pt idx="40448">
                  <c:v>052XX S AUSTIN AV</c:v>
                </c:pt>
                <c:pt idx="40449">
                  <c:v>052XX S AVERS AVE</c:v>
                </c:pt>
                <c:pt idx="40450">
                  <c:v>052XX S DAMEN AVE</c:v>
                </c:pt>
                <c:pt idx="40451">
                  <c:v>052XX S DREXEL AV</c:v>
                </c:pt>
                <c:pt idx="40452">
                  <c:v>052XX S ELLIS AVE</c:v>
                </c:pt>
                <c:pt idx="40453">
                  <c:v>052XX S HARPER AV</c:v>
                </c:pt>
                <c:pt idx="40454">
                  <c:v>052XX S HOMAN AVE</c:v>
                </c:pt>
                <c:pt idx="40455">
                  <c:v>052XX S HOYNE AVE</c:v>
                </c:pt>
                <c:pt idx="40456">
                  <c:v>052XX S KEDZIE AV</c:v>
                </c:pt>
                <c:pt idx="40457">
                  <c:v>052XX S KEELER AV</c:v>
                </c:pt>
                <c:pt idx="40458">
                  <c:v>052XX S KOLIN AVE</c:v>
                </c:pt>
                <c:pt idx="40459">
                  <c:v>052XX S KOLMAR AV</c:v>
                </c:pt>
                <c:pt idx="40460">
                  <c:v>052XX S LAFLIN ST</c:v>
                </c:pt>
                <c:pt idx="40461">
                  <c:v>052XX S LINDER AV</c:v>
                </c:pt>
                <c:pt idx="40462">
                  <c:v>052XX S LOOMIS BL</c:v>
                </c:pt>
                <c:pt idx="40463">
                  <c:v>052XX S LOTUS AVE</c:v>
                </c:pt>
                <c:pt idx="40464">
                  <c:v>052XX S MAJOR AVE</c:v>
                </c:pt>
                <c:pt idx="40465">
                  <c:v>052XX S MOBILE AV</c:v>
                </c:pt>
                <c:pt idx="40466">
                  <c:v>052XX S MORGAN ST</c:v>
                </c:pt>
                <c:pt idx="40467">
                  <c:v>052XX S NAGLE AVE</c:v>
                </c:pt>
                <c:pt idx="40468">
                  <c:v>052XX S NATOMA AV</c:v>
                </c:pt>
                <c:pt idx="40469">
                  <c:v>052XX S PEORIA ST</c:v>
                </c:pt>
                <c:pt idx="40470">
                  <c:v>052XX S RACINE AV</c:v>
                </c:pt>
                <c:pt idx="40471">
                  <c:v>052XX S TRIPP AVE</c:v>
                </c:pt>
                <c:pt idx="40472">
                  <c:v>052XX S UNION AVE</c:v>
                </c:pt>
                <c:pt idx="40473">
                  <c:v>052XX S WABASH AV</c:v>
                </c:pt>
                <c:pt idx="40474">
                  <c:v>052XX W ARGYLE ST</c:v>
                </c:pt>
                <c:pt idx="40475">
                  <c:v>052XX W BELDEN AV</c:v>
                </c:pt>
                <c:pt idx="40476">
                  <c:v>052XX W CARMEN AV</c:v>
                </c:pt>
                <c:pt idx="40477">
                  <c:v>052XX W CULLOM AV</c:v>
                </c:pt>
                <c:pt idx="40478">
                  <c:v>052XX W CUYLER AV</c:v>
                </c:pt>
                <c:pt idx="40479">
                  <c:v>052XX W FULTON ST</c:v>
                </c:pt>
                <c:pt idx="40480">
                  <c:v>052XX W GLADYS AV</c:v>
                </c:pt>
                <c:pt idx="40481">
                  <c:v>052XX W KINZIE ST</c:v>
                </c:pt>
                <c:pt idx="40482">
                  <c:v>052XX W LELAND AV</c:v>
                </c:pt>
                <c:pt idx="40483">
                  <c:v>052XX W MONROE ST</c:v>
                </c:pt>
                <c:pt idx="40484">
                  <c:v>052XX W NORTH AVE</c:v>
                </c:pt>
                <c:pt idx="40485">
                  <c:v>052XX W OLIVE AVE</c:v>
                </c:pt>
                <c:pt idx="40486">
                  <c:v>052XX W SCHOOL ST</c:v>
                </c:pt>
                <c:pt idx="40487">
                  <c:v>052XX W THOMAS ST</c:v>
                </c:pt>
                <c:pt idx="40488">
                  <c:v>052XX W WINONA ST</c:v>
                </c:pt>
                <c:pt idx="40489">
                  <c:v>053XX N AUSTIN AV</c:v>
                </c:pt>
                <c:pt idx="40490">
                  <c:v>053XX N DAMEN AVE</c:v>
                </c:pt>
                <c:pt idx="40491">
                  <c:v>053XX N HOYNE AVE</c:v>
                </c:pt>
                <c:pt idx="40492">
                  <c:v>053XX N KEDZIE AV</c:v>
                </c:pt>
                <c:pt idx="40493">
                  <c:v>053XX N LINDER AV</c:v>
                </c:pt>
                <c:pt idx="40494">
                  <c:v>053XX N LOTUS AVE</c:v>
                </c:pt>
                <c:pt idx="40495">
                  <c:v>053XX N MAGNET AV</c:v>
                </c:pt>
                <c:pt idx="40496">
                  <c:v>053XX N MOBILE AV</c:v>
                </c:pt>
                <c:pt idx="40497">
                  <c:v>053XX N NAGLE AVE</c:v>
                </c:pt>
                <c:pt idx="40498">
                  <c:v>053XX N NATOMA AV</c:v>
                </c:pt>
                <c:pt idx="40499">
                  <c:v>053XX N OCONTO AV</c:v>
                </c:pt>
                <c:pt idx="40500">
                  <c:v>053XX N ORIOLE AV</c:v>
                </c:pt>
                <c:pt idx="40501">
                  <c:v>053XX S ALBANY AV</c:v>
                </c:pt>
                <c:pt idx="40502">
                  <c:v>053XX S ARCHER AV</c:v>
                </c:pt>
                <c:pt idx="40503">
                  <c:v>053XX S BISHOP ST</c:v>
                </c:pt>
                <c:pt idx="40504">
                  <c:v>053XX S CICERO AV</c:v>
                </c:pt>
                <c:pt idx="40505">
                  <c:v>053XX S HAMLIN AV</c:v>
                </c:pt>
                <c:pt idx="40506">
                  <c:v>053XX S HARLEM AV</c:v>
                </c:pt>
                <c:pt idx="40507">
                  <c:v>053XX S HONORE ST</c:v>
                </c:pt>
                <c:pt idx="40508">
                  <c:v>053XX S KARLOV AV</c:v>
                </c:pt>
                <c:pt idx="40509">
                  <c:v>053XX S LOOMIS ST</c:v>
                </c:pt>
                <c:pt idx="40510">
                  <c:v>053XX S LOREL AVE</c:v>
                </c:pt>
                <c:pt idx="40511">
                  <c:v>053XX S MASON AVE</c:v>
                </c:pt>
                <c:pt idx="40512">
                  <c:v>053XX S MEADE AVE</c:v>
                </c:pt>
                <c:pt idx="40513">
                  <c:v>053XX S MENARD AV</c:v>
                </c:pt>
                <c:pt idx="40514">
                  <c:v>053XX S MOODY AVE</c:v>
                </c:pt>
                <c:pt idx="40515">
                  <c:v>053XX S MOZART ST</c:v>
                </c:pt>
                <c:pt idx="40516">
                  <c:v>053XX S NEENAH AV</c:v>
                </c:pt>
                <c:pt idx="40517">
                  <c:v>053XX S SAWYER AV</c:v>
                </c:pt>
                <c:pt idx="40518">
                  <c:v>053XX S SAYRE AVE</c:v>
                </c:pt>
                <c:pt idx="40519">
                  <c:v>053XX S SEELEY AV</c:v>
                </c:pt>
                <c:pt idx="40520">
                  <c:v>053XX S TALMAN AV</c:v>
                </c:pt>
                <c:pt idx="40521">
                  <c:v>053XX W BARRY AVE</c:v>
                </c:pt>
                <c:pt idx="40522">
                  <c:v>053XX W DEMING PL</c:v>
                </c:pt>
                <c:pt idx="40523">
                  <c:v>053XX W DEVON AVE</c:v>
                </c:pt>
                <c:pt idx="40524">
                  <c:v>053XX W FOSTER AV</c:v>
                </c:pt>
                <c:pt idx="40525">
                  <c:v>053XX W GEORGE ST</c:v>
                </c:pt>
                <c:pt idx="40526">
                  <c:v>053XX W GRAND AVE</c:v>
                </c:pt>
                <c:pt idx="40527">
                  <c:v>053XX W HIRSCH ST</c:v>
                </c:pt>
                <c:pt idx="40528">
                  <c:v>053XX W NELSON ST</c:v>
                </c:pt>
                <c:pt idx="40529">
                  <c:v>053XX W PALMER ST</c:v>
                </c:pt>
                <c:pt idx="40530">
                  <c:v>053XX W PARKER AV</c:v>
                </c:pt>
                <c:pt idx="40531">
                  <c:v>053XX W QUINCY ST</c:v>
                </c:pt>
                <c:pt idx="40532">
                  <c:v>053XX W ROSCOE ST</c:v>
                </c:pt>
                <c:pt idx="40533">
                  <c:v>053XX W WARNER AV</c:v>
                </c:pt>
                <c:pt idx="40534">
                  <c:v>054XX N ELSTON AV</c:v>
                </c:pt>
                <c:pt idx="40535">
                  <c:v>054XX N HARLEM AV</c:v>
                </c:pt>
                <c:pt idx="40536">
                  <c:v>054XX N LATHAM AV</c:v>
                </c:pt>
                <c:pt idx="40537">
                  <c:v>054XX N LAWLER AV</c:v>
                </c:pt>
                <c:pt idx="40538">
                  <c:v>054XX N LOWELL AV</c:v>
                </c:pt>
                <c:pt idx="40539">
                  <c:v>054XX N LUDLAM AV</c:v>
                </c:pt>
                <c:pt idx="40540">
                  <c:v>054XX N LYNCH AVE</c:v>
                </c:pt>
                <c:pt idx="40541">
                  <c:v>054XX N MASON AVE</c:v>
                </c:pt>
                <c:pt idx="40542">
                  <c:v>054XX N MEADE AVE</c:v>
                </c:pt>
                <c:pt idx="40543">
                  <c:v>054XX N MENARD AV</c:v>
                </c:pt>
                <c:pt idx="40544">
                  <c:v>054XX N MOODY AVE</c:v>
                </c:pt>
                <c:pt idx="40545">
                  <c:v>054XX N NEENAH AV</c:v>
                </c:pt>
                <c:pt idx="40546">
                  <c:v>054XX N OKETO AVE</c:v>
                </c:pt>
                <c:pt idx="40547">
                  <c:v>054XX N OLCOTT AV</c:v>
                </c:pt>
                <c:pt idx="40548">
                  <c:v>054XX N SAWYER AV</c:v>
                </c:pt>
                <c:pt idx="40549">
                  <c:v>054XX N SAYRE AVE</c:v>
                </c:pt>
                <c:pt idx="40550">
                  <c:v>054XX N WAYNE AVE</c:v>
                </c:pt>
                <c:pt idx="40551">
                  <c:v>054XX S AUSTIN AV</c:v>
                </c:pt>
                <c:pt idx="40552">
                  <c:v>054XX S AVERS AVE</c:v>
                </c:pt>
                <c:pt idx="40553">
                  <c:v>054XX S DAMEN AVE</c:v>
                </c:pt>
                <c:pt idx="40554">
                  <c:v>054XX S DREXEL AV</c:v>
                </c:pt>
                <c:pt idx="40555">
                  <c:v>054XX S ELLIS AVE</c:v>
                </c:pt>
                <c:pt idx="40556">
                  <c:v>054XX S HARPER AV</c:v>
                </c:pt>
                <c:pt idx="40557">
                  <c:v>054XX S HOMAN AVE</c:v>
                </c:pt>
                <c:pt idx="40558">
                  <c:v>054XX S HOYNE AVE</c:v>
                </c:pt>
                <c:pt idx="40559">
                  <c:v>054XX S KEDZIE AV</c:v>
                </c:pt>
                <c:pt idx="40560">
                  <c:v>054XX S KEELER AV</c:v>
                </c:pt>
                <c:pt idx="40561">
                  <c:v>054XX S KOLIN AVE</c:v>
                </c:pt>
                <c:pt idx="40562">
                  <c:v>054XX S LAFLIN ST</c:v>
                </c:pt>
                <c:pt idx="40563">
                  <c:v>054XX S LINDER AV</c:v>
                </c:pt>
                <c:pt idx="40564">
                  <c:v>054XX S LOOMIS BL</c:v>
                </c:pt>
                <c:pt idx="40565">
                  <c:v>054XX S LOTUS AVE</c:v>
                </c:pt>
                <c:pt idx="40566">
                  <c:v>054XX S MOBILE AV</c:v>
                </c:pt>
                <c:pt idx="40567">
                  <c:v>054XX S MORGAN ST</c:v>
                </c:pt>
                <c:pt idx="40568">
                  <c:v>054XX S NAGLE AVE</c:v>
                </c:pt>
                <c:pt idx="40569">
                  <c:v>054XX S NATOMA AV</c:v>
                </c:pt>
                <c:pt idx="40570">
                  <c:v>054XX S PEORIA ST</c:v>
                </c:pt>
                <c:pt idx="40571">
                  <c:v>054XX S RACINE AV</c:v>
                </c:pt>
                <c:pt idx="40572">
                  <c:v>054XX S THROOP ST</c:v>
                </c:pt>
                <c:pt idx="40573">
                  <c:v>054XX S TRIPP AVE</c:v>
                </c:pt>
                <c:pt idx="40574">
                  <c:v>054XX S UNION AVE</c:v>
                </c:pt>
                <c:pt idx="40575">
                  <c:v>054XX S WABASH AV</c:v>
                </c:pt>
                <c:pt idx="40576">
                  <c:v>054XX W CARMEN AV</c:v>
                </c:pt>
                <c:pt idx="40577">
                  <c:v>054XX W CULLOM AV</c:v>
                </c:pt>
                <c:pt idx="40578">
                  <c:v>054XX W FULTON ST</c:v>
                </c:pt>
                <c:pt idx="40579">
                  <c:v>054XX W GLADYS AV</c:v>
                </c:pt>
                <c:pt idx="40580">
                  <c:v>054XX W HADDON AV</c:v>
                </c:pt>
                <c:pt idx="40581">
                  <c:v>054XX W KINZIE ST</c:v>
                </c:pt>
                <c:pt idx="40582">
                  <c:v>054XX W LELAND AV</c:v>
                </c:pt>
                <c:pt idx="40583">
                  <c:v>054XX W MONROE ST</c:v>
                </c:pt>
                <c:pt idx="40584">
                  <c:v>054XX W NORTH AVE</c:v>
                </c:pt>
                <c:pt idx="40585">
                  <c:v>054XX W SCHOOL ST</c:v>
                </c:pt>
                <c:pt idx="40586">
                  <c:v>054XX W THOMAS ST</c:v>
                </c:pt>
                <c:pt idx="40587">
                  <c:v>054XX W WILSON AV</c:v>
                </c:pt>
                <c:pt idx="40588">
                  <c:v>055XX N AUSTIN AV</c:v>
                </c:pt>
                <c:pt idx="40589">
                  <c:v>055XX N DAMEN AVE</c:v>
                </c:pt>
                <c:pt idx="40590">
                  <c:v>055XX N KEDZIE AV</c:v>
                </c:pt>
                <c:pt idx="40591">
                  <c:v>055XX N LINDER AV</c:v>
                </c:pt>
                <c:pt idx="40592">
                  <c:v>055XX N LOTUS AVE</c:v>
                </c:pt>
                <c:pt idx="40593">
                  <c:v>055XX N MAJOR AVE</c:v>
                </c:pt>
                <c:pt idx="40594">
                  <c:v>055XX N MOBILE AV</c:v>
                </c:pt>
                <c:pt idx="40595">
                  <c:v>055XX N NAGLE AVE</c:v>
                </c:pt>
                <c:pt idx="40596">
                  <c:v>055XX N PARIS AVE</c:v>
                </c:pt>
                <c:pt idx="40597">
                  <c:v>055XX S ALBANY AV</c:v>
                </c:pt>
                <c:pt idx="40598">
                  <c:v>055XX S ARCHER AV</c:v>
                </c:pt>
                <c:pt idx="40599">
                  <c:v>055XX S BISHOP ST</c:v>
                </c:pt>
                <c:pt idx="40600">
                  <c:v>055XX S CICERO AV</c:v>
                </c:pt>
                <c:pt idx="40601">
                  <c:v>055XX S HAMLIN AV</c:v>
                </c:pt>
                <c:pt idx="40602">
                  <c:v>055XX S HARLEM AV</c:v>
                </c:pt>
                <c:pt idx="40603">
                  <c:v>055XX S HONORE ST</c:v>
                </c:pt>
                <c:pt idx="40604">
                  <c:v>055XX S KARLOV AV</c:v>
                </c:pt>
                <c:pt idx="40605">
                  <c:v>055XX S LOOMIS ST</c:v>
                </c:pt>
                <c:pt idx="40606">
                  <c:v>055XX S MASON AVE</c:v>
                </c:pt>
                <c:pt idx="40607">
                  <c:v>055XX S MEADE AVE</c:v>
                </c:pt>
                <c:pt idx="40608">
                  <c:v>055XX S MENARD AV</c:v>
                </c:pt>
                <c:pt idx="40609">
                  <c:v>055XX S MOODY AVE</c:v>
                </c:pt>
                <c:pt idx="40610">
                  <c:v>055XX S MOZART ST</c:v>
                </c:pt>
                <c:pt idx="40611">
                  <c:v>055XX S NEENAH AV</c:v>
                </c:pt>
                <c:pt idx="40612">
                  <c:v>055XX S NORMAL AV</c:v>
                </c:pt>
                <c:pt idx="40613">
                  <c:v>055XX S OAKLEY AV</c:v>
                </c:pt>
                <c:pt idx="40614">
                  <c:v>055XX S PERRY AVE</c:v>
                </c:pt>
                <c:pt idx="40615">
                  <c:v>055XX S SAWYER AV</c:v>
                </c:pt>
                <c:pt idx="40616">
                  <c:v>055XX S SAYRE AVE</c:v>
                </c:pt>
                <c:pt idx="40617">
                  <c:v>055XX S SEELEY AV</c:v>
                </c:pt>
                <c:pt idx="40618">
                  <c:v>055XX S TALMAN AV</c:v>
                </c:pt>
                <c:pt idx="40619">
                  <c:v>055XX W BARRY AVE</c:v>
                </c:pt>
                <c:pt idx="40620">
                  <c:v>055XX W BERWYN AV</c:v>
                </c:pt>
                <c:pt idx="40621">
                  <c:v>055XX W CORTEZ ST</c:v>
                </c:pt>
                <c:pt idx="40622">
                  <c:v>055XX W DEVON AVE</c:v>
                </c:pt>
                <c:pt idx="40623">
                  <c:v>055XX W FOSTER AV</c:v>
                </c:pt>
                <c:pt idx="40624">
                  <c:v>055XX W GEORGE ST</c:v>
                </c:pt>
                <c:pt idx="40625">
                  <c:v>055XX W GRAND AVE</c:v>
                </c:pt>
                <c:pt idx="40626">
                  <c:v>055XX W HIRSCH ST</c:v>
                </c:pt>
                <c:pt idx="40627">
                  <c:v>055XX W PARKER AV</c:v>
                </c:pt>
                <c:pt idx="40628">
                  <c:v>055XX W QUINCY ST</c:v>
                </c:pt>
                <c:pt idx="40629">
                  <c:v>055XX W ROSCOE ST</c:v>
                </c:pt>
                <c:pt idx="40630">
                  <c:v>055XX W WALTON ST</c:v>
                </c:pt>
                <c:pt idx="40631">
                  <c:v>056XX N ELSTON AV</c:v>
                </c:pt>
                <c:pt idx="40632">
                  <c:v>056XX N HARLEM AV</c:v>
                </c:pt>
                <c:pt idx="40633">
                  <c:v>056XX N KARLOV AV</c:v>
                </c:pt>
                <c:pt idx="40634">
                  <c:v>056XX N MANGO AVE</c:v>
                </c:pt>
                <c:pt idx="40635">
                  <c:v>056XX N MASON AVE</c:v>
                </c:pt>
                <c:pt idx="40636">
                  <c:v>056XX N MEADE AVE</c:v>
                </c:pt>
                <c:pt idx="40637">
                  <c:v>056XX N MENARD AV</c:v>
                </c:pt>
                <c:pt idx="40638">
                  <c:v>056XX N MOODY AVE</c:v>
                </c:pt>
                <c:pt idx="40639">
                  <c:v>056XX N MOZART ST</c:v>
                </c:pt>
                <c:pt idx="40640">
                  <c:v>056XX N ODELL AVE</c:v>
                </c:pt>
                <c:pt idx="40641">
                  <c:v>056XX N OKETO AVE</c:v>
                </c:pt>
                <c:pt idx="40642">
                  <c:v>056XX N OLCOTT AV</c:v>
                </c:pt>
                <c:pt idx="40643">
                  <c:v>056XX N SAYRE AVE</c:v>
                </c:pt>
                <c:pt idx="40644">
                  <c:v>056XX N TALMAN AV</c:v>
                </c:pt>
                <c:pt idx="40645">
                  <c:v>056XX N WAYNE AVE</c:v>
                </c:pt>
                <c:pt idx="40646">
                  <c:v>056XX S AUSTIN AV</c:v>
                </c:pt>
                <c:pt idx="40647">
                  <c:v>056XX S DAMEN AVE</c:v>
                </c:pt>
                <c:pt idx="40648">
                  <c:v>056XX S DREXEL AV</c:v>
                </c:pt>
                <c:pt idx="40649">
                  <c:v>056XX S ELLIS AVE</c:v>
                </c:pt>
                <c:pt idx="40650">
                  <c:v>056XX S HARPER AV</c:v>
                </c:pt>
                <c:pt idx="40651">
                  <c:v>056XX S HOMAN AVE</c:v>
                </c:pt>
                <c:pt idx="40652">
                  <c:v>056XX S HOYNE AVE</c:v>
                </c:pt>
                <c:pt idx="40653">
                  <c:v>056XX S KEDZIE AV</c:v>
                </c:pt>
                <c:pt idx="40654">
                  <c:v>056XX S KEELER AV</c:v>
                </c:pt>
                <c:pt idx="40655">
                  <c:v>056XX S KOLIN AVE</c:v>
                </c:pt>
                <c:pt idx="40656">
                  <c:v>056XX S KOLMAR AV</c:v>
                </c:pt>
                <c:pt idx="40657">
                  <c:v>056XX S LAFLIN ST</c:v>
                </c:pt>
                <c:pt idx="40658">
                  <c:v>056XX S LOOMIS BL</c:v>
                </c:pt>
                <c:pt idx="40659">
                  <c:v>056XX S MOBILE AV</c:v>
                </c:pt>
                <c:pt idx="40660">
                  <c:v>056XX S MORGAN ST</c:v>
                </c:pt>
                <c:pt idx="40661">
                  <c:v>056XX S NAGLE AVE</c:v>
                </c:pt>
                <c:pt idx="40662">
                  <c:v>056XX S NATOMA AV</c:v>
                </c:pt>
                <c:pt idx="40663">
                  <c:v>056XX S NORMAL BL</c:v>
                </c:pt>
                <c:pt idx="40664">
                  <c:v>056XX S PEORIA ST</c:v>
                </c:pt>
                <c:pt idx="40665">
                  <c:v>056XX S RACINE AV</c:v>
                </c:pt>
                <c:pt idx="40666">
                  <c:v>056XX S THROOP ST</c:v>
                </c:pt>
                <c:pt idx="40667">
                  <c:v>056XX S TRIPP AVE</c:v>
                </c:pt>
                <c:pt idx="40668">
                  <c:v>056XX S UNION AVE</c:v>
                </c:pt>
                <c:pt idx="40669">
                  <c:v>056XX S WABASH AV</c:v>
                </c:pt>
                <c:pt idx="40670">
                  <c:v>056XX W BELDEN AV</c:v>
                </c:pt>
                <c:pt idx="40671">
                  <c:v>056XX W CULLOM AV</c:v>
                </c:pt>
                <c:pt idx="40672">
                  <c:v>056XX W FULTON ST</c:v>
                </c:pt>
                <c:pt idx="40673">
                  <c:v>056XX W LELAND AV</c:v>
                </c:pt>
                <c:pt idx="40674">
                  <c:v>056XX W NORTH AVE</c:v>
                </c:pt>
                <c:pt idx="40675">
                  <c:v>056XX W SCHOOL ST</c:v>
                </c:pt>
                <c:pt idx="40676">
                  <c:v>056XX W THOMAS ST</c:v>
                </c:pt>
                <c:pt idx="40677">
                  <c:v>056XX W WILSON AV</c:v>
                </c:pt>
                <c:pt idx="40678">
                  <c:v>057XX N AUSTIN AV</c:v>
                </c:pt>
                <c:pt idx="40679">
                  <c:v>057XX N DRAKE AVE</c:v>
                </c:pt>
                <c:pt idx="40680">
                  <c:v>057XX N JERSEY AV</c:v>
                </c:pt>
                <c:pt idx="40681">
                  <c:v>057XX N KERBS AVE</c:v>
                </c:pt>
                <c:pt idx="40682">
                  <c:v>057XX N MAJOR AVE</c:v>
                </c:pt>
                <c:pt idx="40683">
                  <c:v>057XX N MOBILE AV</c:v>
                </c:pt>
                <c:pt idx="40684">
                  <c:v>057XX N NAGLE AVE</c:v>
                </c:pt>
                <c:pt idx="40685">
                  <c:v>057XX N NATOMA AV</c:v>
                </c:pt>
                <c:pt idx="40686">
                  <c:v>057XX N NEWARK AV</c:v>
                </c:pt>
                <c:pt idx="40687">
                  <c:v>057XX N ORIOLE AV</c:v>
                </c:pt>
                <c:pt idx="40688">
                  <c:v>057XX N OSAGE AVE</c:v>
                </c:pt>
                <c:pt idx="40689">
                  <c:v>057XX N OTTAWA AV</c:v>
                </c:pt>
                <c:pt idx="40690">
                  <c:v>057XX N OZARK AVE</c:v>
                </c:pt>
                <c:pt idx="40691">
                  <c:v>057XX N RIDGE AVE</c:v>
                </c:pt>
                <c:pt idx="40692">
                  <c:v>057XX N ROGERS AV</c:v>
                </c:pt>
                <c:pt idx="40693">
                  <c:v>057XX N TRIPP AVE</c:v>
                </c:pt>
                <c:pt idx="40694">
                  <c:v>057XX S ALBANY AV</c:v>
                </c:pt>
                <c:pt idx="40695">
                  <c:v>057XX S ARCHER AV</c:v>
                </c:pt>
                <c:pt idx="40696">
                  <c:v>057XX S BISHOP ST</c:v>
                </c:pt>
                <c:pt idx="40697">
                  <c:v>057XX S CICERO AV</c:v>
                </c:pt>
                <c:pt idx="40698">
                  <c:v>057XX S HAMLIN AV</c:v>
                </c:pt>
                <c:pt idx="40699">
                  <c:v>057XX S HARLEM AV</c:v>
                </c:pt>
                <c:pt idx="40700">
                  <c:v>057XX S HONORE ST</c:v>
                </c:pt>
                <c:pt idx="40701">
                  <c:v>057XX S KARLOV AV</c:v>
                </c:pt>
                <c:pt idx="40702">
                  <c:v>057XX S KENTON AV</c:v>
                </c:pt>
                <c:pt idx="40703">
                  <c:v>057XX S LOOMIS ST</c:v>
                </c:pt>
                <c:pt idx="40704">
                  <c:v>057XX S MASON AVE</c:v>
                </c:pt>
                <c:pt idx="40705">
                  <c:v>057XX S MEADE AVE</c:v>
                </c:pt>
                <c:pt idx="40706">
                  <c:v>057XX S MENARD AV</c:v>
                </c:pt>
                <c:pt idx="40707">
                  <c:v>057XX S MOODY AVE</c:v>
                </c:pt>
                <c:pt idx="40708">
                  <c:v>057XX S MOZART ST</c:v>
                </c:pt>
                <c:pt idx="40709">
                  <c:v>057XX S NEENAH AV</c:v>
                </c:pt>
                <c:pt idx="40710">
                  <c:v>057XX S NORMAL AV</c:v>
                </c:pt>
                <c:pt idx="40711">
                  <c:v>057XX S OAKLEY AV</c:v>
                </c:pt>
                <c:pt idx="40712">
                  <c:v>057XX S PERRY AVE</c:v>
                </c:pt>
                <c:pt idx="40713">
                  <c:v>057XX S SAWYER AV</c:v>
                </c:pt>
                <c:pt idx="40714">
                  <c:v>057XX S SAYRE AVE</c:v>
                </c:pt>
                <c:pt idx="40715">
                  <c:v>057XX S SEELEY AV</c:v>
                </c:pt>
                <c:pt idx="40716">
                  <c:v>057XX S TALMAN AV</c:v>
                </c:pt>
                <c:pt idx="40717">
                  <c:v>057XX W BARRY AVE</c:v>
                </c:pt>
                <c:pt idx="40718">
                  <c:v>057XX W DEVON AVE</c:v>
                </c:pt>
                <c:pt idx="40719">
                  <c:v>057XX W GEORGE ST</c:v>
                </c:pt>
                <c:pt idx="40720">
                  <c:v>057XX W GRAND AVE</c:v>
                </c:pt>
                <c:pt idx="40721">
                  <c:v>057XX W GROVER ST</c:v>
                </c:pt>
                <c:pt idx="40722">
                  <c:v>057XX W HIRSCH ST</c:v>
                </c:pt>
                <c:pt idx="40723">
                  <c:v>057XX W MIDWAY PK</c:v>
                </c:pt>
                <c:pt idx="40724">
                  <c:v>057XX W PALMER ST</c:v>
                </c:pt>
                <c:pt idx="40725">
                  <c:v>057XX W ROSCOE ST</c:v>
                </c:pt>
                <c:pt idx="40726">
                  <c:v>058XX N CICERO AV</c:v>
                </c:pt>
                <c:pt idx="40727">
                  <c:v>058XX N ELSTON AV</c:v>
                </c:pt>
                <c:pt idx="40728">
                  <c:v>058XX N HARLEM AV</c:v>
                </c:pt>
                <c:pt idx="40729">
                  <c:v>058XX N KENTON AV</c:v>
                </c:pt>
                <c:pt idx="40730">
                  <c:v>058XX N LACEY AVE</c:v>
                </c:pt>
                <c:pt idx="40731">
                  <c:v>058XX N LEMONT AV</c:v>
                </c:pt>
                <c:pt idx="40732">
                  <c:v>058XX N LOUISE AV</c:v>
                </c:pt>
                <c:pt idx="40733">
                  <c:v>058XX N MANTON AV</c:v>
                </c:pt>
                <c:pt idx="40734">
                  <c:v>058XX N MASON AVE</c:v>
                </c:pt>
                <c:pt idx="40735">
                  <c:v>058XX N MOODY AVE</c:v>
                </c:pt>
                <c:pt idx="40736">
                  <c:v>058XX N MOZART ST</c:v>
                </c:pt>
                <c:pt idx="40737">
                  <c:v>058XX N ODELL AVE</c:v>
                </c:pt>
                <c:pt idx="40738">
                  <c:v>058XX N OKETO AVE</c:v>
                </c:pt>
                <c:pt idx="40739">
                  <c:v>058XX N TALMAN AV</c:v>
                </c:pt>
                <c:pt idx="40740">
                  <c:v>058XX N WAYNE AVE</c:v>
                </c:pt>
                <c:pt idx="40741">
                  <c:v>058XX S AUSTIN AV</c:v>
                </c:pt>
                <c:pt idx="40742">
                  <c:v>058XX S DAMEN AVE</c:v>
                </c:pt>
                <c:pt idx="40743">
                  <c:v>058XX S DREXEL AV</c:v>
                </c:pt>
                <c:pt idx="40744">
                  <c:v>058XX S ELLIS AVE</c:v>
                </c:pt>
                <c:pt idx="40745">
                  <c:v>058XX S HARPER AV</c:v>
                </c:pt>
                <c:pt idx="40746">
                  <c:v>058XX S HOMAN AVE</c:v>
                </c:pt>
                <c:pt idx="40747">
                  <c:v>058XX S HOYNE AVE</c:v>
                </c:pt>
                <c:pt idx="40748">
                  <c:v>058XX S KEDZIE AV</c:v>
                </c:pt>
                <c:pt idx="40749">
                  <c:v>058XX S KEELER AV</c:v>
                </c:pt>
                <c:pt idx="40750">
                  <c:v>058XX S KOLMAR AV</c:v>
                </c:pt>
                <c:pt idx="40751">
                  <c:v>058XX S LAFLIN ST</c:v>
                </c:pt>
                <c:pt idx="40752">
                  <c:v>058XX S LOOMIS BL</c:v>
                </c:pt>
                <c:pt idx="40753">
                  <c:v>058XX S MOBILE AV</c:v>
                </c:pt>
                <c:pt idx="40754">
                  <c:v>058XX S MORGAN ST</c:v>
                </c:pt>
                <c:pt idx="40755">
                  <c:v>058XX S NAGLE AVE</c:v>
                </c:pt>
                <c:pt idx="40756">
                  <c:v>058XX S NATOMA AV</c:v>
                </c:pt>
                <c:pt idx="40757">
                  <c:v>058XX S NORMAL BL</c:v>
                </c:pt>
                <c:pt idx="40758">
                  <c:v>058XX S PEORIA ST</c:v>
                </c:pt>
                <c:pt idx="40759">
                  <c:v>058XX S RACINE AV</c:v>
                </c:pt>
                <c:pt idx="40760">
                  <c:v>058XX S THROOP ST</c:v>
                </c:pt>
                <c:pt idx="40761">
                  <c:v>058XX S TRIPP AVE</c:v>
                </c:pt>
                <c:pt idx="40762">
                  <c:v>058XX S UNION AVE</c:v>
                </c:pt>
                <c:pt idx="40763">
                  <c:v>058XX S WABASH AV</c:v>
                </c:pt>
                <c:pt idx="40764">
                  <c:v>058XX W BELDEN AV</c:v>
                </c:pt>
                <c:pt idx="40765">
                  <c:v>058XX W CARMEN AV</c:v>
                </c:pt>
                <c:pt idx="40766">
                  <c:v>058XX W CULLOM AV</c:v>
                </c:pt>
                <c:pt idx="40767">
                  <c:v>058XX W FULTON ST</c:v>
                </c:pt>
                <c:pt idx="40768">
                  <c:v>058XX W LELAND AV</c:v>
                </c:pt>
                <c:pt idx="40769">
                  <c:v>058XX W NORTH AVE</c:v>
                </c:pt>
                <c:pt idx="40770">
                  <c:v>058XX W SCHOOL ST</c:v>
                </c:pt>
                <c:pt idx="40771">
                  <c:v>058XX W THOMAS ST</c:v>
                </c:pt>
                <c:pt idx="40772">
                  <c:v>058XX W TOUHY AVE</c:v>
                </c:pt>
                <c:pt idx="40773">
                  <c:v>058XX W WILSON AV</c:v>
                </c:pt>
                <c:pt idx="40774">
                  <c:v>059XX N AUSTIN AV</c:v>
                </c:pt>
                <c:pt idx="40775">
                  <c:v>059XX N DRAKE AVE</c:v>
                </c:pt>
                <c:pt idx="40776">
                  <c:v>059XX N INDIAN RD</c:v>
                </c:pt>
                <c:pt idx="40777">
                  <c:v>059XX N JERSEY AV</c:v>
                </c:pt>
                <c:pt idx="40778">
                  <c:v>059XX N MEDINA AV</c:v>
                </c:pt>
                <c:pt idx="40779">
                  <c:v>059XX N MOBILE AV</c:v>
                </c:pt>
                <c:pt idx="40780">
                  <c:v>059XX N NAGLE AVE</c:v>
                </c:pt>
                <c:pt idx="40781">
                  <c:v>059XX N NEWARK AV</c:v>
                </c:pt>
                <c:pt idx="40782">
                  <c:v>059XX N OCONTO AV</c:v>
                </c:pt>
                <c:pt idx="40783">
                  <c:v>059XX N ORIOLE AV</c:v>
                </c:pt>
                <c:pt idx="40784">
                  <c:v>059XX N OTTAWA AV</c:v>
                </c:pt>
                <c:pt idx="40785">
                  <c:v>059XX N OZARK AVE</c:v>
                </c:pt>
                <c:pt idx="40786">
                  <c:v>059XX N RIDGE AVE</c:v>
                </c:pt>
                <c:pt idx="40787">
                  <c:v>059XX S ALBANY AV</c:v>
                </c:pt>
                <c:pt idx="40788">
                  <c:v>059XX S ARCHER AV</c:v>
                </c:pt>
                <c:pt idx="40789">
                  <c:v>059XX S BISHOP ST</c:v>
                </c:pt>
                <c:pt idx="40790">
                  <c:v>059XX S CICERO AV</c:v>
                </c:pt>
                <c:pt idx="40791">
                  <c:v>059XX S HAMLIN AV</c:v>
                </c:pt>
                <c:pt idx="40792">
                  <c:v>059XX S HARLEM AV</c:v>
                </c:pt>
                <c:pt idx="40793">
                  <c:v>059XX S HONORE ST</c:v>
                </c:pt>
                <c:pt idx="40794">
                  <c:v>059XX S KARLOV AV</c:v>
                </c:pt>
                <c:pt idx="40795">
                  <c:v>059XX S LOOMIS ST</c:v>
                </c:pt>
                <c:pt idx="40796">
                  <c:v>059XX S MASON AVE</c:v>
                </c:pt>
                <c:pt idx="40797">
                  <c:v>059XX S MEADE AVE</c:v>
                </c:pt>
                <c:pt idx="40798">
                  <c:v>059XX S MENARD AV</c:v>
                </c:pt>
                <c:pt idx="40799">
                  <c:v>059XX S MOODY AVE</c:v>
                </c:pt>
                <c:pt idx="40800">
                  <c:v>059XX S MOZART ST</c:v>
                </c:pt>
                <c:pt idx="40801">
                  <c:v>059XX S NEENAH AV</c:v>
                </c:pt>
                <c:pt idx="40802">
                  <c:v>059XX S NORMAL AV</c:v>
                </c:pt>
                <c:pt idx="40803">
                  <c:v>059XX S SAWYER AV</c:v>
                </c:pt>
                <c:pt idx="40804">
                  <c:v>059XX S SAYRE AVE</c:v>
                </c:pt>
                <c:pt idx="40805">
                  <c:v>059XX S TALMAN AV</c:v>
                </c:pt>
                <c:pt idx="40806">
                  <c:v>059XX W BARRY AVE</c:v>
                </c:pt>
                <c:pt idx="40807">
                  <c:v>059XX W BERWYN AV</c:v>
                </c:pt>
                <c:pt idx="40808">
                  <c:v>059XX W DEVON AVE</c:v>
                </c:pt>
                <c:pt idx="40809">
                  <c:v>059XX W ESTES AVE</c:v>
                </c:pt>
                <c:pt idx="40810">
                  <c:v>059XX W FITCH AVE</c:v>
                </c:pt>
                <c:pt idx="40811">
                  <c:v>059XX W FOSTER AV</c:v>
                </c:pt>
                <c:pt idx="40812">
                  <c:v>059XX W GEORGE ST</c:v>
                </c:pt>
                <c:pt idx="40813">
                  <c:v>059XX W GRAND AVE</c:v>
                </c:pt>
                <c:pt idx="40814">
                  <c:v>059XX W HIRSCH ST</c:v>
                </c:pt>
                <c:pt idx="40815">
                  <c:v>059XX W MIDWAY PK</c:v>
                </c:pt>
                <c:pt idx="40816">
                  <c:v>059XX W ROSCOE ST</c:v>
                </c:pt>
                <c:pt idx="40817">
                  <c:v>059XX W STRONG ST</c:v>
                </c:pt>
                <c:pt idx="40818">
                  <c:v>059XX W WALTON ST</c:v>
                </c:pt>
                <c:pt idx="40819">
                  <c:v>060XX N AUSTIN AV</c:v>
                </c:pt>
                <c:pt idx="40820">
                  <c:v>060XX N DAMEN AVE</c:v>
                </c:pt>
                <c:pt idx="40821">
                  <c:v>060XX N DRAKE AVE</c:v>
                </c:pt>
                <c:pt idx="40822">
                  <c:v>060XX N JERSEY AV</c:v>
                </c:pt>
                <c:pt idx="40823">
                  <c:v>060XX N KEELER AV</c:v>
                </c:pt>
                <c:pt idx="40824">
                  <c:v>060XX N NAGLE AVE</c:v>
                </c:pt>
                <c:pt idx="40825">
                  <c:v>060XX N NEOLA AVE</c:v>
                </c:pt>
                <c:pt idx="40826">
                  <c:v>060XX N OCONTO AV</c:v>
                </c:pt>
                <c:pt idx="40827">
                  <c:v>060XX N ORIOLE AV</c:v>
                </c:pt>
                <c:pt idx="40828">
                  <c:v>060XX N RIDGE AVE</c:v>
                </c:pt>
                <c:pt idx="40829">
                  <c:v>060XX N TRIPP AVE</c:v>
                </c:pt>
                <c:pt idx="40830">
                  <c:v>060XX S ALBANY AV</c:v>
                </c:pt>
                <c:pt idx="40831">
                  <c:v>060XX S ARCHER AV</c:v>
                </c:pt>
                <c:pt idx="40832">
                  <c:v>060XX S BISHOP ST</c:v>
                </c:pt>
                <c:pt idx="40833">
                  <c:v>060XX S CICERO AV</c:v>
                </c:pt>
                <c:pt idx="40834">
                  <c:v>060XX S HARLEM AV</c:v>
                </c:pt>
                <c:pt idx="40835">
                  <c:v>060XX S HONORE ST</c:v>
                </c:pt>
                <c:pt idx="40836">
                  <c:v>060XX S KARLOV AV</c:v>
                </c:pt>
                <c:pt idx="40837">
                  <c:v>060XX S LOOMIS ST</c:v>
                </c:pt>
                <c:pt idx="40838">
                  <c:v>060XX S MASON AVE</c:v>
                </c:pt>
                <c:pt idx="40839">
                  <c:v>060XX S MEADE AVE</c:v>
                </c:pt>
                <c:pt idx="40840">
                  <c:v>060XX S MENARD AV</c:v>
                </c:pt>
                <c:pt idx="40841">
                  <c:v>060XX S MOODY AVE</c:v>
                </c:pt>
                <c:pt idx="40842">
                  <c:v>060XX S MOZART ST</c:v>
                </c:pt>
                <c:pt idx="40843">
                  <c:v>060XX S NORMAL AV</c:v>
                </c:pt>
                <c:pt idx="40844">
                  <c:v>060XX S PERRY AVE</c:v>
                </c:pt>
                <c:pt idx="40845">
                  <c:v>060XX S RHODES AV</c:v>
                </c:pt>
                <c:pt idx="40846">
                  <c:v>060XX S SAWYER AV</c:v>
                </c:pt>
                <c:pt idx="40847">
                  <c:v>060XX S TALMAN AV</c:v>
                </c:pt>
                <c:pt idx="40848">
                  <c:v>060XX W BARRY AVE</c:v>
                </c:pt>
                <c:pt idx="40849">
                  <c:v>060XX W BERWYN AV</c:v>
                </c:pt>
                <c:pt idx="40850">
                  <c:v>060XX W DEVON AVE</c:v>
                </c:pt>
                <c:pt idx="40851">
                  <c:v>060XX W FOSTER AV</c:v>
                </c:pt>
                <c:pt idx="40852">
                  <c:v>060XX W GEORGE ST</c:v>
                </c:pt>
                <c:pt idx="40853">
                  <c:v>060XX W GRAND AVE</c:v>
                </c:pt>
                <c:pt idx="40854">
                  <c:v>060XX W NELSON ST</c:v>
                </c:pt>
                <c:pt idx="40855">
                  <c:v>060XX W ROSCOE ST</c:v>
                </c:pt>
                <c:pt idx="40856">
                  <c:v>060XX W STRONG ST</c:v>
                </c:pt>
                <c:pt idx="40857">
                  <c:v>061XX N ALBANY AV</c:v>
                </c:pt>
                <c:pt idx="40858">
                  <c:v>061XX N CICERO AV</c:v>
                </c:pt>
                <c:pt idx="40859">
                  <c:v>061XX N ELSTON AV</c:v>
                </c:pt>
                <c:pt idx="40860">
                  <c:v>061XX N HAMLIN AV</c:v>
                </c:pt>
                <c:pt idx="40861">
                  <c:v>061XX N HARLEM AV</c:v>
                </c:pt>
                <c:pt idx="40862">
                  <c:v>061XX N IONIA AVE</c:v>
                </c:pt>
                <c:pt idx="40863">
                  <c:v>061XX N KARLOV AV</c:v>
                </c:pt>
                <c:pt idx="40864">
                  <c:v>061XX N LEGETT AV</c:v>
                </c:pt>
                <c:pt idx="40865">
                  <c:v>061XX N LEMONT AV</c:v>
                </c:pt>
                <c:pt idx="40866">
                  <c:v>061XX N LENOX AVE</c:v>
                </c:pt>
                <c:pt idx="40867">
                  <c:v>061XX N LOWELL AV</c:v>
                </c:pt>
                <c:pt idx="40868">
                  <c:v>061XX N MASON AVE</c:v>
                </c:pt>
                <c:pt idx="40869">
                  <c:v>061XX N MEADE AVE</c:v>
                </c:pt>
                <c:pt idx="40870">
                  <c:v>061XX N MOODY AVE</c:v>
                </c:pt>
                <c:pt idx="40871">
                  <c:v>061XX N MOZART ST</c:v>
                </c:pt>
                <c:pt idx="40872">
                  <c:v>061XX N NAPER AVE</c:v>
                </c:pt>
                <c:pt idx="40873">
                  <c:v>061XX N NASSAU AV</c:v>
                </c:pt>
                <c:pt idx="40874">
                  <c:v>061XX N OAKLEY AV</c:v>
                </c:pt>
                <c:pt idx="40875">
                  <c:v>061XX N ODELL AVE</c:v>
                </c:pt>
                <c:pt idx="40876">
                  <c:v>061XX N SAYRE AVE</c:v>
                </c:pt>
                <c:pt idx="40877">
                  <c:v>061XX N SEELEY AV</c:v>
                </c:pt>
                <c:pt idx="40878">
                  <c:v>061XX N TALMAN AV</c:v>
                </c:pt>
                <c:pt idx="40879">
                  <c:v>061XX S AUSTIN AV</c:v>
                </c:pt>
                <c:pt idx="40880">
                  <c:v>061XX S DAMEN AVE</c:v>
                </c:pt>
                <c:pt idx="40881">
                  <c:v>061XX S DREXEL AV</c:v>
                </c:pt>
                <c:pt idx="40882">
                  <c:v>061XX S ELLIS AVE</c:v>
                </c:pt>
                <c:pt idx="40883">
                  <c:v>061XX S EVANS AVE</c:v>
                </c:pt>
                <c:pt idx="40884">
                  <c:v>061XX S HOMAN AVE</c:v>
                </c:pt>
                <c:pt idx="40885">
                  <c:v>061XX S HOYNE AVE</c:v>
                </c:pt>
                <c:pt idx="40886">
                  <c:v>061XX S KEDZIE AV</c:v>
                </c:pt>
                <c:pt idx="40887">
                  <c:v>061XX S KEELER AV</c:v>
                </c:pt>
                <c:pt idx="40888">
                  <c:v>061XX S KOLIN AVE</c:v>
                </c:pt>
                <c:pt idx="40889">
                  <c:v>061XX S KOLMAR AV</c:v>
                </c:pt>
                <c:pt idx="40890">
                  <c:v>061XX S LAFLIN ST</c:v>
                </c:pt>
                <c:pt idx="40891">
                  <c:v>061XX S LOOMIS BL</c:v>
                </c:pt>
                <c:pt idx="40892">
                  <c:v>061XX S MAJOR AVE</c:v>
                </c:pt>
                <c:pt idx="40893">
                  <c:v>061XX S MORGAN ST</c:v>
                </c:pt>
                <c:pt idx="40894">
                  <c:v>061XX S NAGLE AVE</c:v>
                </c:pt>
                <c:pt idx="40895">
                  <c:v>061XX S NATOMA AV</c:v>
                </c:pt>
                <c:pt idx="40896">
                  <c:v>061XX S NORMAL BL</c:v>
                </c:pt>
                <c:pt idx="40897">
                  <c:v>061XX S PEORIA ST</c:v>
                </c:pt>
                <c:pt idx="40898">
                  <c:v>061XX S RACINE AV</c:v>
                </c:pt>
                <c:pt idx="40899">
                  <c:v>061XX S THROOP ST</c:v>
                </c:pt>
                <c:pt idx="40900">
                  <c:v>061XX S TRIPP AVE</c:v>
                </c:pt>
                <c:pt idx="40901">
                  <c:v>061XX S UNION AVE</c:v>
                </c:pt>
                <c:pt idx="40902">
                  <c:v>061XX S VERNON AV</c:v>
                </c:pt>
                <c:pt idx="40903">
                  <c:v>061XX S WABASH AV</c:v>
                </c:pt>
                <c:pt idx="40904">
                  <c:v>061XX W ARGYLE ST</c:v>
                </c:pt>
                <c:pt idx="40905">
                  <c:v>061XX W LELAND AV</c:v>
                </c:pt>
                <c:pt idx="40906">
                  <c:v>061XX W MIAMI AVE</c:v>
                </c:pt>
                <c:pt idx="40907">
                  <c:v>061XX W NORTH AVE</c:v>
                </c:pt>
                <c:pt idx="40908">
                  <c:v>061XX W SCHOOL ST</c:v>
                </c:pt>
                <c:pt idx="40909">
                  <c:v>061XX W TOUHY AVE</c:v>
                </c:pt>
                <c:pt idx="40910">
                  <c:v>062XX N AVERS AVE</c:v>
                </c:pt>
                <c:pt idx="40911">
                  <c:v>062XX N DAMEN AVE</c:v>
                </c:pt>
                <c:pt idx="40912">
                  <c:v>062XX N DRAKE AVE</c:v>
                </c:pt>
                <c:pt idx="40913">
                  <c:v>062XX N HOYNE AVE</c:v>
                </c:pt>
                <c:pt idx="40914">
                  <c:v>062XX N INDIAN RD</c:v>
                </c:pt>
                <c:pt idx="40915">
                  <c:v>062XX N KEDZIE AV</c:v>
                </c:pt>
                <c:pt idx="40916">
                  <c:v>062XX N KEELER AV</c:v>
                </c:pt>
                <c:pt idx="40917">
                  <c:v>062XX N LE MAI AV</c:v>
                </c:pt>
                <c:pt idx="40918">
                  <c:v>062XX N LEONA AVE</c:v>
                </c:pt>
                <c:pt idx="40919">
                  <c:v>062XX N LEOTI AVE</c:v>
                </c:pt>
                <c:pt idx="40920">
                  <c:v>062XX N LEROY AVE</c:v>
                </c:pt>
                <c:pt idx="40921">
                  <c:v>062XX N NAGLE AVE</c:v>
                </c:pt>
                <c:pt idx="40922">
                  <c:v>062XX N NEWARK AV</c:v>
                </c:pt>
                <c:pt idx="40923">
                  <c:v>062XX N ORIOLE AV</c:v>
                </c:pt>
                <c:pt idx="40924">
                  <c:v>062XX N RIDGE AVE</c:v>
                </c:pt>
                <c:pt idx="40925">
                  <c:v>062XX N TRIPP AVE</c:v>
                </c:pt>
                <c:pt idx="40926">
                  <c:v>062XX S ALBANY AV</c:v>
                </c:pt>
                <c:pt idx="40927">
                  <c:v>062XX S ARCHER AV</c:v>
                </c:pt>
                <c:pt idx="40928">
                  <c:v>062XX S BISHOP ST</c:v>
                </c:pt>
                <c:pt idx="40929">
                  <c:v>062XX S CICERO AV</c:v>
                </c:pt>
                <c:pt idx="40930">
                  <c:v>062XX S HAMLIN AV</c:v>
                </c:pt>
                <c:pt idx="40931">
                  <c:v>062XX S HONORE ST</c:v>
                </c:pt>
                <c:pt idx="40932">
                  <c:v>062XX S KARLOV AV</c:v>
                </c:pt>
                <c:pt idx="40933">
                  <c:v>062XX S LOOMIS ST</c:v>
                </c:pt>
                <c:pt idx="40934">
                  <c:v>062XX S MASON AVE</c:v>
                </c:pt>
                <c:pt idx="40935">
                  <c:v>062XX S MEADE AVE</c:v>
                </c:pt>
                <c:pt idx="40936">
                  <c:v>062XX S MENARD AV</c:v>
                </c:pt>
                <c:pt idx="40937">
                  <c:v>062XX S MOODY AVE</c:v>
                </c:pt>
                <c:pt idx="40938">
                  <c:v>062XX S MOZART ST</c:v>
                </c:pt>
                <c:pt idx="40939">
                  <c:v>062XX S NEENAH AV</c:v>
                </c:pt>
                <c:pt idx="40940">
                  <c:v>062XX S NORMAL AV</c:v>
                </c:pt>
                <c:pt idx="40941">
                  <c:v>062XX S OAKLEY AV</c:v>
                </c:pt>
                <c:pt idx="40942">
                  <c:v>062XX S PEORIA DR</c:v>
                </c:pt>
                <c:pt idx="40943">
                  <c:v>062XX S RHODES AV</c:v>
                </c:pt>
                <c:pt idx="40944">
                  <c:v>062XX S SAYRE AVE</c:v>
                </c:pt>
                <c:pt idx="40945">
                  <c:v>062XX S SEELEY AV</c:v>
                </c:pt>
                <c:pt idx="40946">
                  <c:v>062XX S TALMAN AV</c:v>
                </c:pt>
                <c:pt idx="40947">
                  <c:v>062XX W ARCHER AV</c:v>
                </c:pt>
                <c:pt idx="40948">
                  <c:v>062XX W BARRY AVE</c:v>
                </c:pt>
                <c:pt idx="40949">
                  <c:v>062XX W BERWYN AV</c:v>
                </c:pt>
                <c:pt idx="40950">
                  <c:v>062XX W DEVON AVE</c:v>
                </c:pt>
                <c:pt idx="40951">
                  <c:v>062XX W GEORGE ST</c:v>
                </c:pt>
                <c:pt idx="40952">
                  <c:v>062XX W GRAND AVE</c:v>
                </c:pt>
                <c:pt idx="40953">
                  <c:v>062XX W PALMER ST</c:v>
                </c:pt>
                <c:pt idx="40954">
                  <c:v>062XX W ROSCOE ST</c:v>
                </c:pt>
                <c:pt idx="40955">
                  <c:v>062XX W STRONG ST</c:v>
                </c:pt>
                <c:pt idx="40956">
                  <c:v>063XX N ALBANY AV</c:v>
                </c:pt>
                <c:pt idx="40957">
                  <c:v>063XX N CICERO AV</c:v>
                </c:pt>
                <c:pt idx="40958">
                  <c:v>063XX N HAMLIN AV</c:v>
                </c:pt>
                <c:pt idx="40959">
                  <c:v>063XX N HARLEM AV</c:v>
                </c:pt>
                <c:pt idx="40960">
                  <c:v>063XX N IONIA AVE</c:v>
                </c:pt>
                <c:pt idx="40961">
                  <c:v>063XX N KARLOV AV</c:v>
                </c:pt>
                <c:pt idx="40962">
                  <c:v>063XX N LEADER AV</c:v>
                </c:pt>
                <c:pt idx="40963">
                  <c:v>063XX N LEGETT AV</c:v>
                </c:pt>
                <c:pt idx="40964">
                  <c:v>063XX N LEHIGH AV</c:v>
                </c:pt>
                <c:pt idx="40965">
                  <c:v>063XX N LENOX AVE</c:v>
                </c:pt>
                <c:pt idx="40966">
                  <c:v>063XX N LOWELL AV</c:v>
                </c:pt>
                <c:pt idx="40967">
                  <c:v>063XX N MOZART ST</c:v>
                </c:pt>
                <c:pt idx="40968">
                  <c:v>063XX N NAVAJO AV</c:v>
                </c:pt>
                <c:pt idx="40969">
                  <c:v>063XX N OAKLEY AV</c:v>
                </c:pt>
                <c:pt idx="40970">
                  <c:v>063XX N ODELL AVE</c:v>
                </c:pt>
                <c:pt idx="40971">
                  <c:v>063XX N OKETO AVE</c:v>
                </c:pt>
                <c:pt idx="40972">
                  <c:v>063XX N OLCOTT AV</c:v>
                </c:pt>
                <c:pt idx="40973">
                  <c:v>063XX N SAYRE AVE</c:v>
                </c:pt>
                <c:pt idx="40974">
                  <c:v>063XX N SEELEY AV</c:v>
                </c:pt>
                <c:pt idx="40975">
                  <c:v>063XX N TALMAN AV</c:v>
                </c:pt>
                <c:pt idx="40976">
                  <c:v>063XX N WAYNE AVE</c:v>
                </c:pt>
                <c:pt idx="40977">
                  <c:v>063XX S AUSTIN AV</c:v>
                </c:pt>
                <c:pt idx="40978">
                  <c:v>063XX S DAMEN AVE</c:v>
                </c:pt>
                <c:pt idx="40979">
                  <c:v>063XX S DREXEL AV</c:v>
                </c:pt>
                <c:pt idx="40980">
                  <c:v>063XX S ELLIS AVE</c:v>
                </c:pt>
                <c:pt idx="40981">
                  <c:v>063XX S EVANS AVE</c:v>
                </c:pt>
                <c:pt idx="40982">
                  <c:v>063XX S HARPER AV</c:v>
                </c:pt>
                <c:pt idx="40983">
                  <c:v>063XX S HOMAN AVE</c:v>
                </c:pt>
                <c:pt idx="40984">
                  <c:v>063XX S HOYNE AVE</c:v>
                </c:pt>
                <c:pt idx="40985">
                  <c:v>063XX S KEDZIE AV</c:v>
                </c:pt>
                <c:pt idx="40986">
                  <c:v>063XX S KEELER AV</c:v>
                </c:pt>
                <c:pt idx="40987">
                  <c:v>063XX S KOLIN AVE</c:v>
                </c:pt>
                <c:pt idx="40988">
                  <c:v>063XX S LAFLIN ST</c:v>
                </c:pt>
                <c:pt idx="40989">
                  <c:v>063XX S LAMON AVE</c:v>
                </c:pt>
                <c:pt idx="40990">
                  <c:v>063XX S LOOMIS BL</c:v>
                </c:pt>
                <c:pt idx="40991">
                  <c:v>063XX S MAJOR AVE</c:v>
                </c:pt>
                <c:pt idx="40992">
                  <c:v>063XX S MORGAN ST</c:v>
                </c:pt>
                <c:pt idx="40993">
                  <c:v>063XX S NORMAL BL</c:v>
                </c:pt>
                <c:pt idx="40994">
                  <c:v>063XX S PEORIA ST</c:v>
                </c:pt>
                <c:pt idx="40995">
                  <c:v>063XX S RACINE AV</c:v>
                </c:pt>
                <c:pt idx="40996">
                  <c:v>063XX S THROOP ST</c:v>
                </c:pt>
                <c:pt idx="40997">
                  <c:v>063XX S TRIPP AVE</c:v>
                </c:pt>
                <c:pt idx="40998">
                  <c:v>063XX S VERNON AV</c:v>
                </c:pt>
                <c:pt idx="40999">
                  <c:v>063XX W ARGYLE ST</c:v>
                </c:pt>
                <c:pt idx="41000">
                  <c:v>063XX W CUYLER AV</c:v>
                </c:pt>
                <c:pt idx="41001">
                  <c:v>063XX W NORTH AVE</c:v>
                </c:pt>
                <c:pt idx="41002">
                  <c:v>063XX W SCHOOL ST</c:v>
                </c:pt>
                <c:pt idx="41003">
                  <c:v>063XX W TOUHY AVE</c:v>
                </c:pt>
                <c:pt idx="41004">
                  <c:v>064XX N DAMEN AVE</c:v>
                </c:pt>
                <c:pt idx="41005">
                  <c:v>064XX N HOYNE AVE</c:v>
                </c:pt>
                <c:pt idx="41006">
                  <c:v>064XX N KEDZIE AV</c:v>
                </c:pt>
                <c:pt idx="41007">
                  <c:v>064XX N KINZUA AV</c:v>
                </c:pt>
                <c:pt idx="41008">
                  <c:v>064XX N LEOTI AVE</c:v>
                </c:pt>
                <c:pt idx="41009">
                  <c:v>064XX N LEROY AVE</c:v>
                </c:pt>
                <c:pt idx="41010">
                  <c:v>064XX N NATOMA AV</c:v>
                </c:pt>
                <c:pt idx="41011">
                  <c:v>064XX N NEWARK AV</c:v>
                </c:pt>
                <c:pt idx="41012">
                  <c:v>064XX N OXFORD AV</c:v>
                </c:pt>
                <c:pt idx="41013">
                  <c:v>064XX N TAHOMA AV</c:v>
                </c:pt>
                <c:pt idx="41014">
                  <c:v>064XX S ALBANY AV</c:v>
                </c:pt>
                <c:pt idx="41015">
                  <c:v>064XX S ARCHER AV</c:v>
                </c:pt>
                <c:pt idx="41016">
                  <c:v>064XX S BISHOP ST</c:v>
                </c:pt>
                <c:pt idx="41017">
                  <c:v>064XX S CICERO AV</c:v>
                </c:pt>
                <c:pt idx="41018">
                  <c:v>064XX S DANTE AVE</c:v>
                </c:pt>
                <c:pt idx="41019">
                  <c:v>064XX S HAMLIN AV</c:v>
                </c:pt>
                <c:pt idx="41020">
                  <c:v>064XX S HARLEM AV</c:v>
                </c:pt>
                <c:pt idx="41021">
                  <c:v>064XX S HONORE ST</c:v>
                </c:pt>
                <c:pt idx="41022">
                  <c:v>064XX S KARLOV AV</c:v>
                </c:pt>
                <c:pt idx="41023">
                  <c:v>064XX S LOOMIS ST</c:v>
                </c:pt>
                <c:pt idx="41024">
                  <c:v>064XX S LOREL AVE</c:v>
                </c:pt>
                <c:pt idx="41025">
                  <c:v>064XX S MEADE AVE</c:v>
                </c:pt>
                <c:pt idx="41026">
                  <c:v>064XX S MENARD AV</c:v>
                </c:pt>
                <c:pt idx="41027">
                  <c:v>064XX S MOZART ST</c:v>
                </c:pt>
                <c:pt idx="41028">
                  <c:v>064XX S NORMAL AV</c:v>
                </c:pt>
                <c:pt idx="41029">
                  <c:v>064XX S OAKLEY AV</c:v>
                </c:pt>
                <c:pt idx="41030">
                  <c:v>064XX S PEORIA DR</c:v>
                </c:pt>
                <c:pt idx="41031">
                  <c:v>064XX S RHODES AV</c:v>
                </c:pt>
                <c:pt idx="41032">
                  <c:v>064XX S SAYRE AVE</c:v>
                </c:pt>
                <c:pt idx="41033">
                  <c:v>064XX S SEELEY AV</c:v>
                </c:pt>
                <c:pt idx="41034">
                  <c:v>064XX S TALMAN AV</c:v>
                </c:pt>
                <c:pt idx="41035">
                  <c:v>064XX W ARCHER AV</c:v>
                </c:pt>
                <c:pt idx="41036">
                  <c:v>064XX W BARRY AVE</c:v>
                </c:pt>
                <c:pt idx="41037">
                  <c:v>064XX W DEVON AVE</c:v>
                </c:pt>
                <c:pt idx="41038">
                  <c:v>064XX W FOSTER AV</c:v>
                </c:pt>
                <c:pt idx="41039">
                  <c:v>064XX W GEORGE ST</c:v>
                </c:pt>
                <c:pt idx="41040">
                  <c:v>064XX W GRAND AVE</c:v>
                </c:pt>
                <c:pt idx="41041">
                  <c:v>064XX W PALMER ST</c:v>
                </c:pt>
                <c:pt idx="41042">
                  <c:v>064XX W ROSCOE ST</c:v>
                </c:pt>
                <c:pt idx="41043">
                  <c:v>064XX W STRONG ST</c:v>
                </c:pt>
                <c:pt idx="41044">
                  <c:v>064XX W WARNER AV</c:v>
                </c:pt>
                <c:pt idx="41045">
                  <c:v>065XX N ALBANY AV</c:v>
                </c:pt>
                <c:pt idx="41046">
                  <c:v>065XX N HARLEM AV</c:v>
                </c:pt>
                <c:pt idx="41047">
                  <c:v>065XX N MOZART ST</c:v>
                </c:pt>
                <c:pt idx="41048">
                  <c:v>065XX N NIXON AVE</c:v>
                </c:pt>
                <c:pt idx="41049">
                  <c:v>065XX N OAKLEY AV</c:v>
                </c:pt>
                <c:pt idx="41050">
                  <c:v>065XX N OKETO AVE</c:v>
                </c:pt>
                <c:pt idx="41051">
                  <c:v>065XX N SAYRE AVE</c:v>
                </c:pt>
                <c:pt idx="41052">
                  <c:v>065XX N SEELEY AV</c:v>
                </c:pt>
                <c:pt idx="41053">
                  <c:v>065XX N TALMAN AV</c:v>
                </c:pt>
                <c:pt idx="41054">
                  <c:v>065XX S DAMEN AVE</c:v>
                </c:pt>
                <c:pt idx="41055">
                  <c:v>065XX S DREXEL AV</c:v>
                </c:pt>
                <c:pt idx="41056">
                  <c:v>065XX S ELLIS AVE</c:v>
                </c:pt>
                <c:pt idx="41057">
                  <c:v>065XX S EVANS AVE</c:v>
                </c:pt>
                <c:pt idx="41058">
                  <c:v>065XX S HOMAN AVE</c:v>
                </c:pt>
                <c:pt idx="41059">
                  <c:v>065XX S HOYNE AVE</c:v>
                </c:pt>
                <c:pt idx="41060">
                  <c:v>065XX S KEDZIE AV</c:v>
                </c:pt>
                <c:pt idx="41061">
                  <c:v>065XX S KEELER AV</c:v>
                </c:pt>
                <c:pt idx="41062">
                  <c:v>065XX S KOLIN AVE</c:v>
                </c:pt>
                <c:pt idx="41063">
                  <c:v>065XX S LAFLIN ST</c:v>
                </c:pt>
                <c:pt idx="41064">
                  <c:v>065XX S LOOMIS BL</c:v>
                </c:pt>
                <c:pt idx="41065">
                  <c:v>065XX S MORGAN ST</c:v>
                </c:pt>
                <c:pt idx="41066">
                  <c:v>065XX S NORMAL BL</c:v>
                </c:pt>
                <c:pt idx="41067">
                  <c:v>065XX S PEORIA ST</c:v>
                </c:pt>
                <c:pt idx="41068">
                  <c:v>065XX S RACINE AV</c:v>
                </c:pt>
                <c:pt idx="41069">
                  <c:v>065XX S THROOP ST</c:v>
                </c:pt>
                <c:pt idx="41070">
                  <c:v>065XX S UNION AVE</c:v>
                </c:pt>
                <c:pt idx="41071">
                  <c:v>065XX S VERNON AV</c:v>
                </c:pt>
                <c:pt idx="41072">
                  <c:v>065XX W ARGYLE ST</c:v>
                </c:pt>
                <c:pt idx="41073">
                  <c:v>065XX W NORTH AVE</c:v>
                </c:pt>
                <c:pt idx="41074">
                  <c:v>065XX W SCHOOL ST</c:v>
                </c:pt>
                <c:pt idx="41075">
                  <c:v>066XX N DAMEN AVE</c:v>
                </c:pt>
                <c:pt idx="41076">
                  <c:v>066XX N KEDZIE AV</c:v>
                </c:pt>
                <c:pt idx="41077">
                  <c:v>066XX N LEOTI AVE</c:v>
                </c:pt>
                <c:pt idx="41078">
                  <c:v>066XX N OCONTO AV</c:v>
                </c:pt>
                <c:pt idx="41079">
                  <c:v>066XX N ONARGA AV</c:v>
                </c:pt>
                <c:pt idx="41080">
                  <c:v>066XX S ALBANY AV</c:v>
                </c:pt>
                <c:pt idx="41081">
                  <c:v>066XX S ARCHER AV</c:v>
                </c:pt>
                <c:pt idx="41082">
                  <c:v>066XX S BISHOP ST</c:v>
                </c:pt>
                <c:pt idx="41083">
                  <c:v>066XX S CICERO AV</c:v>
                </c:pt>
                <c:pt idx="41084">
                  <c:v>066XX S HAMLIN AV</c:v>
                </c:pt>
                <c:pt idx="41085">
                  <c:v>066XX S HONORE ST</c:v>
                </c:pt>
                <c:pt idx="41086">
                  <c:v>066XX S KARLOV AV</c:v>
                </c:pt>
                <c:pt idx="41087">
                  <c:v>066XX S LOOMIS ST</c:v>
                </c:pt>
                <c:pt idx="41088">
                  <c:v>066XX S MOZART ST</c:v>
                </c:pt>
                <c:pt idx="41089">
                  <c:v>066XX S NORMAL AV</c:v>
                </c:pt>
                <c:pt idx="41090">
                  <c:v>066XX S OAKLEY AV</c:v>
                </c:pt>
                <c:pt idx="41091">
                  <c:v>066XX S PERRY AVE</c:v>
                </c:pt>
                <c:pt idx="41092">
                  <c:v>066XX S RHODES AV</c:v>
                </c:pt>
                <c:pt idx="41093">
                  <c:v>066XX S SEELEY AV</c:v>
                </c:pt>
                <c:pt idx="41094">
                  <c:v>066XX S TALMAN AV</c:v>
                </c:pt>
                <c:pt idx="41095">
                  <c:v>066XX W ALBION AV</c:v>
                </c:pt>
                <c:pt idx="41096">
                  <c:v>066XX W ARCHER AV</c:v>
                </c:pt>
                <c:pt idx="41097">
                  <c:v>066XX W BARRY AVE</c:v>
                </c:pt>
                <c:pt idx="41098">
                  <c:v>066XX W DEVON AVE</c:v>
                </c:pt>
                <c:pt idx="41099">
                  <c:v>066XX W FOSTER AV</c:v>
                </c:pt>
                <c:pt idx="41100">
                  <c:v>066XX W GEORGE ST</c:v>
                </c:pt>
                <c:pt idx="41101">
                  <c:v>066XX W GRAND AVE</c:v>
                </c:pt>
                <c:pt idx="41102">
                  <c:v>066XX W HAYES AVE</c:v>
                </c:pt>
                <c:pt idx="41103">
                  <c:v>066XX W ROSCOE ST</c:v>
                </c:pt>
                <c:pt idx="41104">
                  <c:v>066XX W STRONG ST</c:v>
                </c:pt>
                <c:pt idx="41105">
                  <c:v>067XX N HARLEM AV</c:v>
                </c:pt>
                <c:pt idx="41106">
                  <c:v>067XX N IONIA AVE</c:v>
                </c:pt>
                <c:pt idx="41107">
                  <c:v>067XX N KEOTA AVE</c:v>
                </c:pt>
                <c:pt idx="41108">
                  <c:v>067XX N LOLETA AV</c:v>
                </c:pt>
                <c:pt idx="41109">
                  <c:v>067XX N LORON AVE</c:v>
                </c:pt>
                <c:pt idx="41110">
                  <c:v>067XX N MOZART ST</c:v>
                </c:pt>
                <c:pt idx="41111">
                  <c:v>067XX N ODELL AVE</c:v>
                </c:pt>
                <c:pt idx="41112">
                  <c:v>067XX N OKETO AVE</c:v>
                </c:pt>
                <c:pt idx="41113">
                  <c:v>067XX N SEELEY AV</c:v>
                </c:pt>
                <c:pt idx="41114">
                  <c:v>067XX N SIOUX AVE</c:v>
                </c:pt>
                <c:pt idx="41115">
                  <c:v>067XX N TALMAN AV</c:v>
                </c:pt>
                <c:pt idx="41116">
                  <c:v>067XX S CLYDE AVE</c:v>
                </c:pt>
                <c:pt idx="41117">
                  <c:v>067XX S DAMEN AVE</c:v>
                </c:pt>
                <c:pt idx="41118">
                  <c:v>067XX S EUCLID AV</c:v>
                </c:pt>
                <c:pt idx="41119">
                  <c:v>067XX S EVANS AVE</c:v>
                </c:pt>
                <c:pt idx="41120">
                  <c:v>067XX S HOYNE AVE</c:v>
                </c:pt>
                <c:pt idx="41121">
                  <c:v>067XX S KEDZIE AV</c:v>
                </c:pt>
                <c:pt idx="41122">
                  <c:v>067XX S KEELER AV</c:v>
                </c:pt>
                <c:pt idx="41123">
                  <c:v>067XX S KOLIN AVE</c:v>
                </c:pt>
                <c:pt idx="41124">
                  <c:v>067XX S KOLMAR AV</c:v>
                </c:pt>
                <c:pt idx="41125">
                  <c:v>067XX S LAFLIN ST</c:v>
                </c:pt>
                <c:pt idx="41126">
                  <c:v>067XX S LOOMIS BL</c:v>
                </c:pt>
                <c:pt idx="41127">
                  <c:v>067XX S MORGAN ST</c:v>
                </c:pt>
                <c:pt idx="41128">
                  <c:v>067XX S NORMAL BL</c:v>
                </c:pt>
                <c:pt idx="41129">
                  <c:v>067XX S PAXTON AV</c:v>
                </c:pt>
                <c:pt idx="41130">
                  <c:v>067XX S PEORIA ST</c:v>
                </c:pt>
                <c:pt idx="41131">
                  <c:v>067XX S RACINE AV</c:v>
                </c:pt>
                <c:pt idx="41132">
                  <c:v>067XX S THROOP ST</c:v>
                </c:pt>
                <c:pt idx="41133">
                  <c:v>067XX S TRIPP AVE</c:v>
                </c:pt>
                <c:pt idx="41134">
                  <c:v>067XX S UNION AVE</c:v>
                </c:pt>
                <c:pt idx="41135">
                  <c:v>067XX S WABASH AV</c:v>
                </c:pt>
                <c:pt idx="41136">
                  <c:v>067XX W ARGYLE ST</c:v>
                </c:pt>
                <c:pt idx="41137">
                  <c:v>067XX W BELDEN AV</c:v>
                </c:pt>
                <c:pt idx="41138">
                  <c:v>067XX W NORTH AVE</c:v>
                </c:pt>
                <c:pt idx="41139">
                  <c:v>067XX W SCHOOL ST</c:v>
                </c:pt>
                <c:pt idx="41140">
                  <c:v>068XX N KEDZIE AV</c:v>
                </c:pt>
                <c:pt idx="41141">
                  <c:v>068XX N LEOTI AVE</c:v>
                </c:pt>
                <c:pt idx="41142">
                  <c:v>068XX N ORIOLE AV</c:v>
                </c:pt>
                <c:pt idx="41143">
                  <c:v>068XX N OZARK AVE</c:v>
                </c:pt>
                <c:pt idx="41144">
                  <c:v>068XX S ALBANY AV</c:v>
                </c:pt>
                <c:pt idx="41145">
                  <c:v>068XX S BISHOP ST</c:v>
                </c:pt>
                <c:pt idx="41146">
                  <c:v>068XX S CICERO AV</c:v>
                </c:pt>
                <c:pt idx="41147">
                  <c:v>068XX S DANTE AVE</c:v>
                </c:pt>
                <c:pt idx="41148">
                  <c:v>068XX S HAMLIN AV</c:v>
                </c:pt>
                <c:pt idx="41149">
                  <c:v>068XX S HONORE ST</c:v>
                </c:pt>
                <c:pt idx="41150">
                  <c:v>068XX S KARLOV AV</c:v>
                </c:pt>
                <c:pt idx="41151">
                  <c:v>068XX S KEEFE AVE</c:v>
                </c:pt>
                <c:pt idx="41152">
                  <c:v>068XX S LOOMIS ST</c:v>
                </c:pt>
                <c:pt idx="41153">
                  <c:v>068XX S NORMAL AV</c:v>
                </c:pt>
                <c:pt idx="41154">
                  <c:v>068XX S OAKLEY AV</c:v>
                </c:pt>
                <c:pt idx="41155">
                  <c:v>068XX S PERRY AVE</c:v>
                </c:pt>
                <c:pt idx="41156">
                  <c:v>068XX S RHODES AV</c:v>
                </c:pt>
                <c:pt idx="41157">
                  <c:v>068XX S TALMAN AV</c:v>
                </c:pt>
                <c:pt idx="41158">
                  <c:v>068XX W ARCHER AV</c:v>
                </c:pt>
                <c:pt idx="41159">
                  <c:v>068XX W BARRY AVE</c:v>
                </c:pt>
                <c:pt idx="41160">
                  <c:v>068XX W BERWYN AV</c:v>
                </c:pt>
                <c:pt idx="41161">
                  <c:v>068XX W DEVON AVE</c:v>
                </c:pt>
                <c:pt idx="41162">
                  <c:v>068XX W FOSTER AV</c:v>
                </c:pt>
                <c:pt idx="41163">
                  <c:v>068XX W GEORGE ST</c:v>
                </c:pt>
                <c:pt idx="41164">
                  <c:v>068XX W GRAND AVE</c:v>
                </c:pt>
                <c:pt idx="41165">
                  <c:v>068XX W MEDILL AV</c:v>
                </c:pt>
                <c:pt idx="41166">
                  <c:v>068XX W ROSCOE ST</c:v>
                </c:pt>
                <c:pt idx="41167">
                  <c:v>069XX N HARLEM AV</c:v>
                </c:pt>
                <c:pt idx="41168">
                  <c:v>069XX N IONIA AVE</c:v>
                </c:pt>
                <c:pt idx="41169">
                  <c:v>069XX N LEHIGH AV</c:v>
                </c:pt>
                <c:pt idx="41170">
                  <c:v>069XX N OAKLEY AV</c:v>
                </c:pt>
                <c:pt idx="41171">
                  <c:v>069XX N ODELL AVE</c:v>
                </c:pt>
                <c:pt idx="41172">
                  <c:v>069XX N OLCOTT AV</c:v>
                </c:pt>
                <c:pt idx="41173">
                  <c:v>069XX N TONTY AVE</c:v>
                </c:pt>
                <c:pt idx="41174">
                  <c:v>069XX N WAYNE AVE</c:v>
                </c:pt>
                <c:pt idx="41175">
                  <c:v>069XX S CLYDE AVE</c:v>
                </c:pt>
                <c:pt idx="41176">
                  <c:v>069XX S DAMEN AVE</c:v>
                </c:pt>
                <c:pt idx="41177">
                  <c:v>069XX S EUCLID AV</c:v>
                </c:pt>
                <c:pt idx="41178">
                  <c:v>069XX S HARPER AV</c:v>
                </c:pt>
                <c:pt idx="41179">
                  <c:v>069XX S HOYNE AVE</c:v>
                </c:pt>
                <c:pt idx="41180">
                  <c:v>069XX S KEDZIE AV</c:v>
                </c:pt>
                <c:pt idx="41181">
                  <c:v>069XX S LAFLIN ST</c:v>
                </c:pt>
                <c:pt idx="41182">
                  <c:v>069XX S LOOMIS BL</c:v>
                </c:pt>
                <c:pt idx="41183">
                  <c:v>069XX S MORGAN ST</c:v>
                </c:pt>
                <c:pt idx="41184">
                  <c:v>069XX S NORMAL BL</c:v>
                </c:pt>
                <c:pt idx="41185">
                  <c:v>069XX S PAXTON AV</c:v>
                </c:pt>
                <c:pt idx="41186">
                  <c:v>069XX S PEORIA ST</c:v>
                </c:pt>
                <c:pt idx="41187">
                  <c:v>069XX S RACINE AV</c:v>
                </c:pt>
                <c:pt idx="41188">
                  <c:v>069XX S THROOP ST</c:v>
                </c:pt>
                <c:pt idx="41189">
                  <c:v>069XX S UNION AVE</c:v>
                </c:pt>
                <c:pt idx="41190">
                  <c:v>069XX S VERNON AV</c:v>
                </c:pt>
                <c:pt idx="41191">
                  <c:v>069XX S WABASH AV</c:v>
                </c:pt>
                <c:pt idx="41192">
                  <c:v>069XX W ARGYLE ST</c:v>
                </c:pt>
                <c:pt idx="41193">
                  <c:v>069XX W BELDEN AV</c:v>
                </c:pt>
                <c:pt idx="41194">
                  <c:v>069XX W CARMEN AV</c:v>
                </c:pt>
                <c:pt idx="41195">
                  <c:v>069XX W HOBART AV</c:v>
                </c:pt>
                <c:pt idx="41196">
                  <c:v>069XX W NORTH AVE</c:v>
                </c:pt>
                <c:pt idx="41197">
                  <c:v>069XX W SCHOOL ST</c:v>
                </c:pt>
                <c:pt idx="41198">
                  <c:v>070XX N IONIA AVE</c:v>
                </c:pt>
                <c:pt idx="41199">
                  <c:v>070XX N MASON AVE</c:v>
                </c:pt>
                <c:pt idx="41200">
                  <c:v>070XX N OAKLEY AV</c:v>
                </c:pt>
                <c:pt idx="41201">
                  <c:v>070XX N ODELL AVE</c:v>
                </c:pt>
                <c:pt idx="41202">
                  <c:v>070XX N OLCOTT AV</c:v>
                </c:pt>
                <c:pt idx="41203">
                  <c:v>070XX N SIOUX AVE</c:v>
                </c:pt>
                <c:pt idx="41204">
                  <c:v>070XX N TONTY AVE</c:v>
                </c:pt>
                <c:pt idx="41205">
                  <c:v>070XX S CLYDE AVE</c:v>
                </c:pt>
                <c:pt idx="41206">
                  <c:v>070XX S DAMEN AVE</c:v>
                </c:pt>
                <c:pt idx="41207">
                  <c:v>070XX S EUCLID AV</c:v>
                </c:pt>
                <c:pt idx="41208">
                  <c:v>070XX S HARPER AV</c:v>
                </c:pt>
                <c:pt idx="41209">
                  <c:v>070XX S HOYNE AVE</c:v>
                </c:pt>
                <c:pt idx="41210">
                  <c:v>070XX S KEDZIE AV</c:v>
                </c:pt>
                <c:pt idx="41211">
                  <c:v>070XX S LAFLIN ST</c:v>
                </c:pt>
                <c:pt idx="41212">
                  <c:v>070XX S LOOMIS BL</c:v>
                </c:pt>
                <c:pt idx="41213">
                  <c:v>070XX S MORGAN ST</c:v>
                </c:pt>
                <c:pt idx="41214">
                  <c:v>070XX S NORMAL BL</c:v>
                </c:pt>
                <c:pt idx="41215">
                  <c:v>070XX S PAXTON AV</c:v>
                </c:pt>
                <c:pt idx="41216">
                  <c:v>070XX S PEORIA ST</c:v>
                </c:pt>
                <c:pt idx="41217">
                  <c:v>070XX S RACINE AV</c:v>
                </c:pt>
                <c:pt idx="41218">
                  <c:v>070XX S THROOP ST</c:v>
                </c:pt>
                <c:pt idx="41219">
                  <c:v>070XX S UNION AVE</c:v>
                </c:pt>
                <c:pt idx="41220">
                  <c:v>070XX S VERNON AV</c:v>
                </c:pt>
                <c:pt idx="41221">
                  <c:v>070XX S WABASH AV</c:v>
                </c:pt>
                <c:pt idx="41222">
                  <c:v>070XX W ARGYLE ST</c:v>
                </c:pt>
                <c:pt idx="41223">
                  <c:v>070XX W BELDEN AV</c:v>
                </c:pt>
                <c:pt idx="41224">
                  <c:v>070XX W NORTH AVE</c:v>
                </c:pt>
                <c:pt idx="41225">
                  <c:v>070XX W SCHOOL ST</c:v>
                </c:pt>
                <c:pt idx="41226">
                  <c:v>071XX N DAMEN AVE</c:v>
                </c:pt>
                <c:pt idx="41227">
                  <c:v>071XX N KEDZIE AV</c:v>
                </c:pt>
                <c:pt idx="41228">
                  <c:v>071XX N MOBILE AV</c:v>
                </c:pt>
                <c:pt idx="41229">
                  <c:v>071XX N NAGLE AVE</c:v>
                </c:pt>
                <c:pt idx="41230">
                  <c:v>071XX N ORIOLE AV</c:v>
                </c:pt>
                <c:pt idx="41231">
                  <c:v>071XX N OTTAWA AV</c:v>
                </c:pt>
                <c:pt idx="41232">
                  <c:v>071XX N OZARK AVE</c:v>
                </c:pt>
                <c:pt idx="41233">
                  <c:v>071XX S ALBANY AV</c:v>
                </c:pt>
                <c:pt idx="41234">
                  <c:v>071XX S ARCHER AV</c:v>
                </c:pt>
                <c:pt idx="41235">
                  <c:v>071XX S BISHOP ST</c:v>
                </c:pt>
                <c:pt idx="41236">
                  <c:v>071XX S CICERO AV</c:v>
                </c:pt>
                <c:pt idx="41237">
                  <c:v>071XX S COLES AVE</c:v>
                </c:pt>
                <c:pt idx="41238">
                  <c:v>071XX S DOBSON AV</c:v>
                </c:pt>
                <c:pt idx="41239">
                  <c:v>071XX S HAMLIN AV</c:v>
                </c:pt>
                <c:pt idx="41240">
                  <c:v>071XX S HONORE ST</c:v>
                </c:pt>
                <c:pt idx="41241">
                  <c:v>071XX S LOOMIS ST</c:v>
                </c:pt>
                <c:pt idx="41242">
                  <c:v>071XX S LUELLA AV</c:v>
                </c:pt>
                <c:pt idx="41243">
                  <c:v>071XX S MOZART ST</c:v>
                </c:pt>
                <c:pt idx="41244">
                  <c:v>071XX S NORMAL AV</c:v>
                </c:pt>
                <c:pt idx="41245">
                  <c:v>071XX S OAKLEY AV</c:v>
                </c:pt>
                <c:pt idx="41246">
                  <c:v>071XX S PERRY AVE</c:v>
                </c:pt>
                <c:pt idx="41247">
                  <c:v>071XX S RHODES AV</c:v>
                </c:pt>
                <c:pt idx="41248">
                  <c:v>071XX S SAWYER AV</c:v>
                </c:pt>
                <c:pt idx="41249">
                  <c:v>071XX S SEELEY AV</c:v>
                </c:pt>
                <c:pt idx="41250">
                  <c:v>071XX S TALMAN AV</c:v>
                </c:pt>
                <c:pt idx="41251">
                  <c:v>071XX W ARCHER AV</c:v>
                </c:pt>
                <c:pt idx="41252">
                  <c:v>071XX W BARRY AVE</c:v>
                </c:pt>
                <c:pt idx="41253">
                  <c:v>071XX W BERWYN AV</c:v>
                </c:pt>
                <c:pt idx="41254">
                  <c:v>071XX W DEVON AVE</c:v>
                </c:pt>
                <c:pt idx="41255">
                  <c:v>071XX W FOSTER AV</c:v>
                </c:pt>
                <c:pt idx="41256">
                  <c:v>071XX W GEORGE ST</c:v>
                </c:pt>
                <c:pt idx="41257">
                  <c:v>071XX W GRAND AVE</c:v>
                </c:pt>
                <c:pt idx="41258">
                  <c:v>071XX W MEDILL AV</c:v>
                </c:pt>
                <c:pt idx="41259">
                  <c:v>071XX W PALMER ST</c:v>
                </c:pt>
                <c:pt idx="41260">
                  <c:v>071XX W ROSCOE ST</c:v>
                </c:pt>
                <c:pt idx="41261">
                  <c:v>071XX W STRONG ST</c:v>
                </c:pt>
                <c:pt idx="41262">
                  <c:v>072XX N HARLEM AV</c:v>
                </c:pt>
                <c:pt idx="41263">
                  <c:v>072XX N MEADE AVE</c:v>
                </c:pt>
                <c:pt idx="41264">
                  <c:v>072XX N OAKLEY AV</c:v>
                </c:pt>
                <c:pt idx="41265">
                  <c:v>072XX N ODELL AVE</c:v>
                </c:pt>
                <c:pt idx="41266">
                  <c:v>072XX N OKETO AVE</c:v>
                </c:pt>
                <c:pt idx="41267">
                  <c:v>072XX N OLCOTT AV</c:v>
                </c:pt>
                <c:pt idx="41268">
                  <c:v>072XX S AVERS AVE</c:v>
                </c:pt>
                <c:pt idx="41269">
                  <c:v>072XX S DAMEN AVE</c:v>
                </c:pt>
                <c:pt idx="41270">
                  <c:v>072XX S ELLIS AVE</c:v>
                </c:pt>
                <c:pt idx="41271">
                  <c:v>072XX S EUCLID AV</c:v>
                </c:pt>
                <c:pt idx="41272">
                  <c:v>072XX S EVANS AVE</c:v>
                </c:pt>
                <c:pt idx="41273">
                  <c:v>072XX S HOMAN AVE</c:v>
                </c:pt>
                <c:pt idx="41274">
                  <c:v>072XX S HOYNE AVE</c:v>
                </c:pt>
                <c:pt idx="41275">
                  <c:v>072XX S KEDZIE AV</c:v>
                </c:pt>
                <c:pt idx="41276">
                  <c:v>072XX S LAFLIN ST</c:v>
                </c:pt>
                <c:pt idx="41277">
                  <c:v>072XX S LOOMIS BL</c:v>
                </c:pt>
                <c:pt idx="41278">
                  <c:v>072XX S MORGAN ST</c:v>
                </c:pt>
                <c:pt idx="41279">
                  <c:v>072XX S PAXTON AV</c:v>
                </c:pt>
                <c:pt idx="41280">
                  <c:v>072XX S PEORIA ST</c:v>
                </c:pt>
                <c:pt idx="41281">
                  <c:v>072XX S RACINE AV</c:v>
                </c:pt>
                <c:pt idx="41282">
                  <c:v>072XX S UNION AVE</c:v>
                </c:pt>
                <c:pt idx="41283">
                  <c:v>072XX S VERNON AV</c:v>
                </c:pt>
                <c:pt idx="41284">
                  <c:v>072XX S WABASH AV</c:v>
                </c:pt>
                <c:pt idx="41285">
                  <c:v>072XX W OLIVE AVE</c:v>
                </c:pt>
                <c:pt idx="41286">
                  <c:v>072XX W PRATT AVE</c:v>
                </c:pt>
                <c:pt idx="41287">
                  <c:v>072XX W SCHOOL ST</c:v>
                </c:pt>
                <c:pt idx="41288">
                  <c:v>072XX W TOUHY AVE</c:v>
                </c:pt>
                <c:pt idx="41289">
                  <c:v>073XX N DAMEN AVE</c:v>
                </c:pt>
                <c:pt idx="41290">
                  <c:v>073XX N HOYNE AVE</c:v>
                </c:pt>
                <c:pt idx="41291">
                  <c:v>073XX N OCONTO AV</c:v>
                </c:pt>
                <c:pt idx="41292">
                  <c:v>073XX N ORIOLE AV</c:v>
                </c:pt>
                <c:pt idx="41293">
                  <c:v>073XX N OTTAWA AV</c:v>
                </c:pt>
                <c:pt idx="41294">
                  <c:v>073XX N ROGERS AV</c:v>
                </c:pt>
                <c:pt idx="41295">
                  <c:v>073XX S ALBANY AV</c:v>
                </c:pt>
                <c:pt idx="41296">
                  <c:v>073XX S BISHOP ST</c:v>
                </c:pt>
                <c:pt idx="41297">
                  <c:v>073XX S CICERO AV</c:v>
                </c:pt>
                <c:pt idx="41298">
                  <c:v>073XX S COLES AVE</c:v>
                </c:pt>
                <c:pt idx="41299">
                  <c:v>073XX S DANTE AVE</c:v>
                </c:pt>
                <c:pt idx="41300">
                  <c:v>073XX S HONORE ST</c:v>
                </c:pt>
                <c:pt idx="41301">
                  <c:v>073XX S LOOMIS ST</c:v>
                </c:pt>
                <c:pt idx="41302">
                  <c:v>073XX S LUELLA AV</c:v>
                </c:pt>
                <c:pt idx="41303">
                  <c:v>073XX S MOZART ST</c:v>
                </c:pt>
                <c:pt idx="41304">
                  <c:v>073XX S OAKLEY AV</c:v>
                </c:pt>
                <c:pt idx="41305">
                  <c:v>073XX S PERRY AVE</c:v>
                </c:pt>
                <c:pt idx="41306">
                  <c:v>073XX S RHODES AV</c:v>
                </c:pt>
                <c:pt idx="41307">
                  <c:v>073XX S SEELEY AV</c:v>
                </c:pt>
                <c:pt idx="41308">
                  <c:v>073XX S TALMAN AV</c:v>
                </c:pt>
                <c:pt idx="41309">
                  <c:v>073XX W BARRY AVE</c:v>
                </c:pt>
                <c:pt idx="41310">
                  <c:v>073XX W BERWYN AV</c:v>
                </c:pt>
                <c:pt idx="41311">
                  <c:v>073XX W CHASE AVE</c:v>
                </c:pt>
                <c:pt idx="41312">
                  <c:v>073XX W COYLE AVE</c:v>
                </c:pt>
                <c:pt idx="41313">
                  <c:v>073XX W DEVON AVE</c:v>
                </c:pt>
                <c:pt idx="41314">
                  <c:v>073XX W ESTES AVE</c:v>
                </c:pt>
                <c:pt idx="41315">
                  <c:v>073XX W FITCH AVE</c:v>
                </c:pt>
                <c:pt idx="41316">
                  <c:v>073XX W FOSTER AV</c:v>
                </c:pt>
                <c:pt idx="41317">
                  <c:v>073XX W HOWARD ST</c:v>
                </c:pt>
                <c:pt idx="41318">
                  <c:v>073XX W ROSCOE ST</c:v>
                </c:pt>
                <c:pt idx="41319">
                  <c:v>074XX N ALBANY AV</c:v>
                </c:pt>
                <c:pt idx="41320">
                  <c:v>074XX N HARLEM AV</c:v>
                </c:pt>
                <c:pt idx="41321">
                  <c:v>074XX N OAKLEY AV</c:v>
                </c:pt>
                <c:pt idx="41322">
                  <c:v>074XX N ODELL AVE</c:v>
                </c:pt>
                <c:pt idx="41323">
                  <c:v>074XX N OKETO AVE</c:v>
                </c:pt>
                <c:pt idx="41324">
                  <c:v>074XX N OLCOTT AV</c:v>
                </c:pt>
                <c:pt idx="41325">
                  <c:v>074XX N SEELEY AV</c:v>
                </c:pt>
                <c:pt idx="41326">
                  <c:v>074XX N TALMAN AV</c:v>
                </c:pt>
                <c:pt idx="41327">
                  <c:v>074XX S CLYDE AVE</c:v>
                </c:pt>
                <c:pt idx="41328">
                  <c:v>074XX S DAMEN AVE</c:v>
                </c:pt>
                <c:pt idx="41329">
                  <c:v>074XX S DREXEL AV</c:v>
                </c:pt>
                <c:pt idx="41330">
                  <c:v>074XX S ELLIS AVE</c:v>
                </c:pt>
                <c:pt idx="41331">
                  <c:v>074XX S EUCLID AV</c:v>
                </c:pt>
                <c:pt idx="41332">
                  <c:v>074XX S EUCLID PW</c:v>
                </c:pt>
                <c:pt idx="41333">
                  <c:v>074XX S EVANS AVE</c:v>
                </c:pt>
                <c:pt idx="41334">
                  <c:v>074XX S HOMAN AVE</c:v>
                </c:pt>
                <c:pt idx="41335">
                  <c:v>074XX S LOOMIS BL</c:v>
                </c:pt>
                <c:pt idx="41336">
                  <c:v>074XX S MORGAN ST</c:v>
                </c:pt>
                <c:pt idx="41337">
                  <c:v>074XX S PAXTON AV</c:v>
                </c:pt>
                <c:pt idx="41338">
                  <c:v>074XX S PEORIA ST</c:v>
                </c:pt>
                <c:pt idx="41339">
                  <c:v>074XX S RACINE AV</c:v>
                </c:pt>
                <c:pt idx="41340">
                  <c:v>074XX S UNION AVE</c:v>
                </c:pt>
                <c:pt idx="41341">
                  <c:v>074XX S VERNON AV</c:v>
                </c:pt>
                <c:pt idx="41342">
                  <c:v>074XX S WABASH AV</c:v>
                </c:pt>
                <c:pt idx="41343">
                  <c:v>074XX W PRATT AVE</c:v>
                </c:pt>
                <c:pt idx="41344">
                  <c:v>074XX W SCHOOL ST</c:v>
                </c:pt>
                <c:pt idx="41345">
                  <c:v>074XX W TOUHY AVE</c:v>
                </c:pt>
                <c:pt idx="41346">
                  <c:v>075XX N DAMEN AVE</c:v>
                </c:pt>
                <c:pt idx="41347">
                  <c:v>075XX N HOYNE AVE</c:v>
                </c:pt>
                <c:pt idx="41348">
                  <c:v>075XX N KEDZIE AV</c:v>
                </c:pt>
                <c:pt idx="41349">
                  <c:v>075XX N OCONTO AV</c:v>
                </c:pt>
                <c:pt idx="41350">
                  <c:v>075XX N OTTAWA AV</c:v>
                </c:pt>
                <c:pt idx="41351">
                  <c:v>075XX N OZARK AVE</c:v>
                </c:pt>
                <c:pt idx="41352">
                  <c:v>075XX N ROGERS AV</c:v>
                </c:pt>
                <c:pt idx="41353">
                  <c:v>075XX S BISHOP ST</c:v>
                </c:pt>
                <c:pt idx="41354">
                  <c:v>075XX S CICERO AV</c:v>
                </c:pt>
                <c:pt idx="41355">
                  <c:v>075XX S COLES AVE</c:v>
                </c:pt>
                <c:pt idx="41356">
                  <c:v>075XX S COLFAX AV</c:v>
                </c:pt>
                <c:pt idx="41357">
                  <c:v>075XX S DANTE AVE</c:v>
                </c:pt>
                <c:pt idx="41358">
                  <c:v>075XX S DOBSON AV</c:v>
                </c:pt>
                <c:pt idx="41359">
                  <c:v>075XX S ESSEX AVE</c:v>
                </c:pt>
                <c:pt idx="41360">
                  <c:v>075XX S HONORE ST</c:v>
                </c:pt>
                <c:pt idx="41361">
                  <c:v>075XX S LUELLA AV</c:v>
                </c:pt>
                <c:pt idx="41362">
                  <c:v>075XX S NORMAL AV</c:v>
                </c:pt>
                <c:pt idx="41363">
                  <c:v>075XX S PERRY AVE</c:v>
                </c:pt>
                <c:pt idx="41364">
                  <c:v>075XX S RHODES AV</c:v>
                </c:pt>
                <c:pt idx="41365">
                  <c:v>075XX S SEELEY AV</c:v>
                </c:pt>
                <c:pt idx="41366">
                  <c:v>075XX W BARRY AVE</c:v>
                </c:pt>
                <c:pt idx="41367">
                  <c:v>075XX W BERWYN AV</c:v>
                </c:pt>
                <c:pt idx="41368">
                  <c:v>075XX W CHASE AVE</c:v>
                </c:pt>
                <c:pt idx="41369">
                  <c:v>075XX W DEVON AVE</c:v>
                </c:pt>
                <c:pt idx="41370">
                  <c:v>075XX W ESTES AVE</c:v>
                </c:pt>
                <c:pt idx="41371">
                  <c:v>075XX W HOWARD ST</c:v>
                </c:pt>
                <c:pt idx="41372">
                  <c:v>075XX W ISHAM AVE</c:v>
                </c:pt>
                <c:pt idx="41373">
                  <c:v>075XX W MYRTLE AV</c:v>
                </c:pt>
                <c:pt idx="41374">
                  <c:v>075XX W ROSCOE ST</c:v>
                </c:pt>
                <c:pt idx="41375">
                  <c:v>076XX S CLYDE AVE</c:v>
                </c:pt>
                <c:pt idx="41376">
                  <c:v>076XX S DAMEN AVE</c:v>
                </c:pt>
                <c:pt idx="41377">
                  <c:v>076XX S DREXEL AV</c:v>
                </c:pt>
                <c:pt idx="41378">
                  <c:v>076XX S EUCLID AV</c:v>
                </c:pt>
                <c:pt idx="41379">
                  <c:v>076XX S EVANS AVE</c:v>
                </c:pt>
                <c:pt idx="41380">
                  <c:v>076XX S HOMAN AVE</c:v>
                </c:pt>
                <c:pt idx="41381">
                  <c:v>076XX S HOYNE AVE</c:v>
                </c:pt>
                <c:pt idx="41382">
                  <c:v>076XX S KEDZIE AV</c:v>
                </c:pt>
                <c:pt idx="41383">
                  <c:v>076XX S LAFLIN ST</c:v>
                </c:pt>
                <c:pt idx="41384">
                  <c:v>076XX S LOOMIS BL</c:v>
                </c:pt>
                <c:pt idx="41385">
                  <c:v>076XX S MORGAN ST</c:v>
                </c:pt>
                <c:pt idx="41386">
                  <c:v>076XX S PAXTON AV</c:v>
                </c:pt>
                <c:pt idx="41387">
                  <c:v>076XX S PEORIA ST</c:v>
                </c:pt>
                <c:pt idx="41388">
                  <c:v>076XX S RACINE AV</c:v>
                </c:pt>
                <c:pt idx="41389">
                  <c:v>076XX S THROOP ST</c:v>
                </c:pt>
                <c:pt idx="41390">
                  <c:v>076XX S UNION AVE</c:v>
                </c:pt>
                <c:pt idx="41391">
                  <c:v>076XX S VERNON AV</c:v>
                </c:pt>
                <c:pt idx="41392">
                  <c:v>076XX S WABASH AV</c:v>
                </c:pt>
                <c:pt idx="41393">
                  <c:v>076XX W ARGYLE ST</c:v>
                </c:pt>
                <c:pt idx="41394">
                  <c:v>076XX W SCHOOL ST</c:v>
                </c:pt>
                <c:pt idx="41395">
                  <c:v>076XX W TOUHY AVE</c:v>
                </c:pt>
                <c:pt idx="41396">
                  <c:v>076XX W WINONA ST</c:v>
                </c:pt>
                <c:pt idx="41397">
                  <c:v>077XX S ALBANY AV</c:v>
                </c:pt>
                <c:pt idx="41398">
                  <c:v>077XX S AVALON AV</c:v>
                </c:pt>
                <c:pt idx="41399">
                  <c:v>077XX S BISHOP ST</c:v>
                </c:pt>
                <c:pt idx="41400">
                  <c:v>077XX S CICERO AV</c:v>
                </c:pt>
                <c:pt idx="41401">
                  <c:v>077XX S COLES AVE</c:v>
                </c:pt>
                <c:pt idx="41402">
                  <c:v>077XX S COLFAX AV</c:v>
                </c:pt>
                <c:pt idx="41403">
                  <c:v>077XX S DANTE AVE</c:v>
                </c:pt>
                <c:pt idx="41404">
                  <c:v>077XX S DOBSON AV</c:v>
                </c:pt>
                <c:pt idx="41405">
                  <c:v>077XX S ESSEX AVE</c:v>
                </c:pt>
                <c:pt idx="41406">
                  <c:v>077XX S HAMLIN AV</c:v>
                </c:pt>
                <c:pt idx="41407">
                  <c:v>077XX S HONORE ST</c:v>
                </c:pt>
                <c:pt idx="41408">
                  <c:v>077XX S KARLOV AV</c:v>
                </c:pt>
                <c:pt idx="41409">
                  <c:v>077XX S KENTON AV</c:v>
                </c:pt>
                <c:pt idx="41410">
                  <c:v>077XX S LOOMIS ST</c:v>
                </c:pt>
                <c:pt idx="41411">
                  <c:v>077XX S LUELLA AV</c:v>
                </c:pt>
                <c:pt idx="41412">
                  <c:v>077XX S NORMAL AV</c:v>
                </c:pt>
                <c:pt idx="41413">
                  <c:v>077XX S PERRY AVE</c:v>
                </c:pt>
                <c:pt idx="41414">
                  <c:v>077XX S RHODES AV</c:v>
                </c:pt>
                <c:pt idx="41415">
                  <c:v>077XX S SAWYER AV</c:v>
                </c:pt>
                <c:pt idx="41416">
                  <c:v>077XX S SEELEY AV</c:v>
                </c:pt>
                <c:pt idx="41417">
                  <c:v>077XX W BERWYN AV</c:v>
                </c:pt>
                <c:pt idx="41418">
                  <c:v>077XX W CHASE AVE</c:v>
                </c:pt>
                <c:pt idx="41419">
                  <c:v>077XX W DEVON AVE</c:v>
                </c:pt>
                <c:pt idx="41420">
                  <c:v>077XX W FOSTER AV</c:v>
                </c:pt>
                <c:pt idx="41421">
                  <c:v>077XX W HOWARD ST</c:v>
                </c:pt>
                <c:pt idx="41422">
                  <c:v>077XX W JARVIS AV</c:v>
                </c:pt>
                <c:pt idx="41423">
                  <c:v>077XX W MYRTLE AV</c:v>
                </c:pt>
                <c:pt idx="41424">
                  <c:v>077XX W ROSCOE ST</c:v>
                </c:pt>
                <c:pt idx="41425">
                  <c:v>078XX S CLYDE AVE</c:v>
                </c:pt>
                <c:pt idx="41426">
                  <c:v>078XX S DAMEN AVE</c:v>
                </c:pt>
                <c:pt idx="41427">
                  <c:v>078XX S DREXEL AV</c:v>
                </c:pt>
                <c:pt idx="41428">
                  <c:v>078XX S ELLIS AVE</c:v>
                </c:pt>
                <c:pt idx="41429">
                  <c:v>078XX S EUCLID AV</c:v>
                </c:pt>
                <c:pt idx="41430">
                  <c:v>078XX S EVANS AVE</c:v>
                </c:pt>
                <c:pt idx="41431">
                  <c:v>078XX S HOMAN AVE</c:v>
                </c:pt>
                <c:pt idx="41432">
                  <c:v>078XX S HOYNE AVE</c:v>
                </c:pt>
                <c:pt idx="41433">
                  <c:v>078XX S KEDZIE AV</c:v>
                </c:pt>
                <c:pt idx="41434">
                  <c:v>078XX S KEELER AV</c:v>
                </c:pt>
                <c:pt idx="41435">
                  <c:v>078XX S KOLMAR AV</c:v>
                </c:pt>
                <c:pt idx="41436">
                  <c:v>078XX S LAFLIN ST</c:v>
                </c:pt>
                <c:pt idx="41437">
                  <c:v>078XX S LOOMIS BL</c:v>
                </c:pt>
                <c:pt idx="41438">
                  <c:v>078XX S MORGAN ST</c:v>
                </c:pt>
                <c:pt idx="41439">
                  <c:v>078XX S PAXTON AV</c:v>
                </c:pt>
                <c:pt idx="41440">
                  <c:v>078XX S PEORIA ST</c:v>
                </c:pt>
                <c:pt idx="41441">
                  <c:v>078XX S RACINE AV</c:v>
                </c:pt>
                <c:pt idx="41442">
                  <c:v>078XX S THROOP ST</c:v>
                </c:pt>
                <c:pt idx="41443">
                  <c:v>078XX S UNION AVE</c:v>
                </c:pt>
                <c:pt idx="41444">
                  <c:v>078XX S VERNON AV</c:v>
                </c:pt>
                <c:pt idx="41445">
                  <c:v>078XX S WABASH AV</c:v>
                </c:pt>
                <c:pt idx="41446">
                  <c:v>078XX W CAHILL TR</c:v>
                </c:pt>
                <c:pt idx="41447">
                  <c:v>078XX W OLIVE AVE</c:v>
                </c:pt>
                <c:pt idx="41448">
                  <c:v>078XX W SCHOOL ST</c:v>
                </c:pt>
                <c:pt idx="41449">
                  <c:v>079XX S ALBANY AV</c:v>
                </c:pt>
                <c:pt idx="41450">
                  <c:v>079XX S AVALON AV</c:v>
                </c:pt>
                <c:pt idx="41451">
                  <c:v>079XX S BISHOP ST</c:v>
                </c:pt>
                <c:pt idx="41452">
                  <c:v>079XX S CICERO AV</c:v>
                </c:pt>
                <c:pt idx="41453">
                  <c:v>079XX S COLES AVE</c:v>
                </c:pt>
                <c:pt idx="41454">
                  <c:v>079XX S COLFAX AV</c:v>
                </c:pt>
                <c:pt idx="41455">
                  <c:v>079XX S DANTE AVE</c:v>
                </c:pt>
                <c:pt idx="41456">
                  <c:v>079XX S DOBSON AV</c:v>
                </c:pt>
                <c:pt idx="41457">
                  <c:v>079XX S ESSEX AVE</c:v>
                </c:pt>
                <c:pt idx="41458">
                  <c:v>079XX S HAMLIN AV</c:v>
                </c:pt>
                <c:pt idx="41459">
                  <c:v>079XX S HONORE ST</c:v>
                </c:pt>
                <c:pt idx="41460">
                  <c:v>079XX S KARLOV AV</c:v>
                </c:pt>
                <c:pt idx="41461">
                  <c:v>079XX S LOOMIS ST</c:v>
                </c:pt>
                <c:pt idx="41462">
                  <c:v>079XX S LUELLA AV</c:v>
                </c:pt>
                <c:pt idx="41463">
                  <c:v>079XX S MOZART ST</c:v>
                </c:pt>
                <c:pt idx="41464">
                  <c:v>079XX S NORMAL AV</c:v>
                </c:pt>
                <c:pt idx="41465">
                  <c:v>079XX S OAKLEY AV</c:v>
                </c:pt>
                <c:pt idx="41466">
                  <c:v>079XX S PERRY AVE</c:v>
                </c:pt>
                <c:pt idx="41467">
                  <c:v>079XX S RHODES AV</c:v>
                </c:pt>
                <c:pt idx="41468">
                  <c:v>079XX S SAWYER AV</c:v>
                </c:pt>
                <c:pt idx="41469">
                  <c:v>079XX S TALMAN AV</c:v>
                </c:pt>
                <c:pt idx="41470">
                  <c:v>079XX W FOSTER AV</c:v>
                </c:pt>
                <c:pt idx="41471">
                  <c:v>079XX W ROSCOE ST</c:v>
                </c:pt>
                <c:pt idx="41472">
                  <c:v>080XX S ALBANY AV</c:v>
                </c:pt>
                <c:pt idx="41473">
                  <c:v>080XX S AVALON AV</c:v>
                </c:pt>
                <c:pt idx="41474">
                  <c:v>080XX S BISHOP ST</c:v>
                </c:pt>
                <c:pt idx="41475">
                  <c:v>080XX S CICERO AV</c:v>
                </c:pt>
                <c:pt idx="41476">
                  <c:v>080XX S COLES AVE</c:v>
                </c:pt>
                <c:pt idx="41477">
                  <c:v>080XX S COLFAX AV</c:v>
                </c:pt>
                <c:pt idx="41478">
                  <c:v>080XX S DANTE AVE</c:v>
                </c:pt>
                <c:pt idx="41479">
                  <c:v>080XX S DOBSON AV</c:v>
                </c:pt>
                <c:pt idx="41480">
                  <c:v>080XX S ESSEX AVE</c:v>
                </c:pt>
                <c:pt idx="41481">
                  <c:v>080XX S HAMLIN AV</c:v>
                </c:pt>
                <c:pt idx="41482">
                  <c:v>080XX S HONORE ST</c:v>
                </c:pt>
                <c:pt idx="41483">
                  <c:v>080XX S KARLOV AV</c:v>
                </c:pt>
                <c:pt idx="41484">
                  <c:v>080XX S KENTON AV</c:v>
                </c:pt>
                <c:pt idx="41485">
                  <c:v>080XX S LOOMIS ST</c:v>
                </c:pt>
                <c:pt idx="41486">
                  <c:v>080XX S LUELLA AV</c:v>
                </c:pt>
                <c:pt idx="41487">
                  <c:v>080XX S MOZART ST</c:v>
                </c:pt>
                <c:pt idx="41488">
                  <c:v>080XX S NORMAL AV</c:v>
                </c:pt>
                <c:pt idx="41489">
                  <c:v>080XX S PERRY AVE</c:v>
                </c:pt>
                <c:pt idx="41490">
                  <c:v>080XX S RHODES AV</c:v>
                </c:pt>
                <c:pt idx="41491">
                  <c:v>080XX S SAWYER AV</c:v>
                </c:pt>
                <c:pt idx="41492">
                  <c:v>080XX S TALMAN AV</c:v>
                </c:pt>
                <c:pt idx="41493">
                  <c:v>080XX W BERWYN AV</c:v>
                </c:pt>
                <c:pt idx="41494">
                  <c:v>080XX W ROSCOE ST</c:v>
                </c:pt>
                <c:pt idx="41495">
                  <c:v>081XX S CLYDE AVE</c:v>
                </c:pt>
                <c:pt idx="41496">
                  <c:v>081XX S DAMEN AVE</c:v>
                </c:pt>
                <c:pt idx="41497">
                  <c:v>081XX S DREXEL AV</c:v>
                </c:pt>
                <c:pt idx="41498">
                  <c:v>081XX S ELLIS AVE</c:v>
                </c:pt>
                <c:pt idx="41499">
                  <c:v>081XX S EUCLID AV</c:v>
                </c:pt>
                <c:pt idx="41500">
                  <c:v>081XX S EVANS AVE</c:v>
                </c:pt>
                <c:pt idx="41501">
                  <c:v>081XX S HARPER AV</c:v>
                </c:pt>
                <c:pt idx="41502">
                  <c:v>081XX S HOMAN AVE</c:v>
                </c:pt>
                <c:pt idx="41503">
                  <c:v>081XX S HOYNE AVE</c:v>
                </c:pt>
                <c:pt idx="41504">
                  <c:v>081XX S KEDZIE AV</c:v>
                </c:pt>
                <c:pt idx="41505">
                  <c:v>081XX S KOLMAR AV</c:v>
                </c:pt>
                <c:pt idx="41506">
                  <c:v>081XX S LAFLIN ST</c:v>
                </c:pt>
                <c:pt idx="41507">
                  <c:v>081XX S LOOMIS BL</c:v>
                </c:pt>
                <c:pt idx="41508">
                  <c:v>081XX S MORGAN ST</c:v>
                </c:pt>
                <c:pt idx="41509">
                  <c:v>081XX S PAXTON AV</c:v>
                </c:pt>
                <c:pt idx="41510">
                  <c:v>081XX S PEORIA ST</c:v>
                </c:pt>
                <c:pt idx="41511">
                  <c:v>081XX S RACINE AV</c:v>
                </c:pt>
                <c:pt idx="41512">
                  <c:v>081XX S THROOP ST</c:v>
                </c:pt>
                <c:pt idx="41513">
                  <c:v>081XX S TRIPP AVE</c:v>
                </c:pt>
                <c:pt idx="41514">
                  <c:v>081XX S VERNON AV</c:v>
                </c:pt>
                <c:pt idx="41515">
                  <c:v>081XX S WABASH AV</c:v>
                </c:pt>
                <c:pt idx="41516">
                  <c:v>081XX W MEMORY LN</c:v>
                </c:pt>
                <c:pt idx="41517">
                  <c:v>081XX W SCHOOL ST</c:v>
                </c:pt>
                <c:pt idx="41518">
                  <c:v>082XX S ALBANY AV</c:v>
                </c:pt>
                <c:pt idx="41519">
                  <c:v>082XX S AVALON AV</c:v>
                </c:pt>
                <c:pt idx="41520">
                  <c:v>082XX S BISHOP ST</c:v>
                </c:pt>
                <c:pt idx="41521">
                  <c:v>082XX S BURLEY AV</c:v>
                </c:pt>
                <c:pt idx="41522">
                  <c:v>082XX S CICERO AV</c:v>
                </c:pt>
                <c:pt idx="41523">
                  <c:v>082XX S COLES AVE</c:v>
                </c:pt>
                <c:pt idx="41524">
                  <c:v>082XX S COLFAX AV</c:v>
                </c:pt>
                <c:pt idx="41525">
                  <c:v>082XX S DANTE AVE</c:v>
                </c:pt>
                <c:pt idx="41526">
                  <c:v>082XX S DOBSON AV</c:v>
                </c:pt>
                <c:pt idx="41527">
                  <c:v>082XX S ESSEX AVE</c:v>
                </c:pt>
                <c:pt idx="41528">
                  <c:v>082XX S HAMLIN AV</c:v>
                </c:pt>
                <c:pt idx="41529">
                  <c:v>082XX S HONORE ST</c:v>
                </c:pt>
                <c:pt idx="41530">
                  <c:v>082XX S LOOMIS ST</c:v>
                </c:pt>
                <c:pt idx="41531">
                  <c:v>082XX S LUELLA AV</c:v>
                </c:pt>
                <c:pt idx="41532">
                  <c:v>082XX S MOZART ST</c:v>
                </c:pt>
                <c:pt idx="41533">
                  <c:v>082XX S PERRY AVE</c:v>
                </c:pt>
                <c:pt idx="41534">
                  <c:v>082XX S RHODES AV</c:v>
                </c:pt>
                <c:pt idx="41535">
                  <c:v>082XX S SAWYER AV</c:v>
                </c:pt>
                <c:pt idx="41536">
                  <c:v>082XX S TALMAN AV</c:v>
                </c:pt>
                <c:pt idx="41537">
                  <c:v>083XX S BAKER AVE</c:v>
                </c:pt>
                <c:pt idx="41538">
                  <c:v>083XX S CLYDE AVE</c:v>
                </c:pt>
                <c:pt idx="41539">
                  <c:v>083XX S DAMEN AVE</c:v>
                </c:pt>
                <c:pt idx="41540">
                  <c:v>083XX S DREXEL AV</c:v>
                </c:pt>
                <c:pt idx="41541">
                  <c:v>083XX S ELLIS AVE</c:v>
                </c:pt>
                <c:pt idx="41542">
                  <c:v>083XX S HOMAN AVE</c:v>
                </c:pt>
                <c:pt idx="41543">
                  <c:v>083XX S HOYNE AVE</c:v>
                </c:pt>
                <c:pt idx="41544">
                  <c:v>083XX S KEDZIE AV</c:v>
                </c:pt>
                <c:pt idx="41545">
                  <c:v>083XX S KEELER AV</c:v>
                </c:pt>
                <c:pt idx="41546">
                  <c:v>083XX S KOLIN AVE</c:v>
                </c:pt>
                <c:pt idx="41547">
                  <c:v>083XX S KOLMAR AV</c:v>
                </c:pt>
                <c:pt idx="41548">
                  <c:v>083XX S LOOMIS BL</c:v>
                </c:pt>
                <c:pt idx="41549">
                  <c:v>083XX S MORGAN ST</c:v>
                </c:pt>
                <c:pt idx="41550">
                  <c:v>083XX S PAXTON AV</c:v>
                </c:pt>
                <c:pt idx="41551">
                  <c:v>083XX S PEORIA ST</c:v>
                </c:pt>
                <c:pt idx="41552">
                  <c:v>083XX S RACINE AV</c:v>
                </c:pt>
                <c:pt idx="41553">
                  <c:v>083XX S THROOP ST</c:v>
                </c:pt>
                <c:pt idx="41554">
                  <c:v>083XX S TRIPP AVE</c:v>
                </c:pt>
                <c:pt idx="41555">
                  <c:v>083XX S VERNON AV</c:v>
                </c:pt>
                <c:pt idx="41556">
                  <c:v>083XX S WABASH AV</c:v>
                </c:pt>
                <c:pt idx="41557">
                  <c:v>084XX S BURLEY AV</c:v>
                </c:pt>
                <c:pt idx="41558">
                  <c:v>084XX S CICERO AV</c:v>
                </c:pt>
                <c:pt idx="41559">
                  <c:v>084XX S COLFAX AV</c:v>
                </c:pt>
                <c:pt idx="41560">
                  <c:v>084XX S DANTE AVE</c:v>
                </c:pt>
                <c:pt idx="41561">
                  <c:v>084XX S ESSEX AVE</c:v>
                </c:pt>
                <c:pt idx="41562">
                  <c:v>084XX S HAMLIN AV</c:v>
                </c:pt>
                <c:pt idx="41563">
                  <c:v>084XX S HONORE ST</c:v>
                </c:pt>
                <c:pt idx="41564">
                  <c:v>084XX S KARLOV AV</c:v>
                </c:pt>
                <c:pt idx="41565">
                  <c:v>084XX S LOOMIS ST</c:v>
                </c:pt>
                <c:pt idx="41566">
                  <c:v>084XX S LUELLA AV</c:v>
                </c:pt>
                <c:pt idx="41567">
                  <c:v>084XX S RHODES AV</c:v>
                </c:pt>
                <c:pt idx="41568">
                  <c:v>084XX S SEELEY AV</c:v>
                </c:pt>
                <c:pt idx="41569">
                  <c:v>084XX W BERWYN AV</c:v>
                </c:pt>
                <c:pt idx="41570">
                  <c:v>085XX S DAMEN AVE</c:v>
                </c:pt>
                <c:pt idx="41571">
                  <c:v>085XX S DRAKE AVE</c:v>
                </c:pt>
                <c:pt idx="41572">
                  <c:v>085XX S DREXEL AV</c:v>
                </c:pt>
                <c:pt idx="41573">
                  <c:v>085XX S EUCLID AV</c:v>
                </c:pt>
                <c:pt idx="41574">
                  <c:v>085XX S GIVINS CT</c:v>
                </c:pt>
                <c:pt idx="41575">
                  <c:v>085XX S HOYNE AVE</c:v>
                </c:pt>
                <c:pt idx="41576">
                  <c:v>085XX S KEDZIE AV</c:v>
                </c:pt>
                <c:pt idx="41577">
                  <c:v>085XX S KEELER AV</c:v>
                </c:pt>
                <c:pt idx="41578">
                  <c:v>085XX S KOLIN AVE</c:v>
                </c:pt>
                <c:pt idx="41579">
                  <c:v>085XX S KOLMAR AV</c:v>
                </c:pt>
                <c:pt idx="41580">
                  <c:v>085XX S LAFLIN ST</c:v>
                </c:pt>
                <c:pt idx="41581">
                  <c:v>085XX S LOOMIS BL</c:v>
                </c:pt>
                <c:pt idx="41582">
                  <c:v>085XX S MORGAN ST</c:v>
                </c:pt>
                <c:pt idx="41583">
                  <c:v>085XX S PEORIA ST</c:v>
                </c:pt>
                <c:pt idx="41584">
                  <c:v>085XX S RACINE AV</c:v>
                </c:pt>
                <c:pt idx="41585">
                  <c:v>085XX S THROOP ST</c:v>
                </c:pt>
                <c:pt idx="41586">
                  <c:v>085XX S TRIPP AVE</c:v>
                </c:pt>
                <c:pt idx="41587">
                  <c:v>085XX S VERNON AV</c:v>
                </c:pt>
                <c:pt idx="41588">
                  <c:v>085XX S WABASH AV</c:v>
                </c:pt>
                <c:pt idx="41589">
                  <c:v>085XX W ARGYLE ST</c:v>
                </c:pt>
                <c:pt idx="41590">
                  <c:v>085XX W CARMEN AV</c:v>
                </c:pt>
                <c:pt idx="41591">
                  <c:v>085XX W WINONA ST</c:v>
                </c:pt>
                <c:pt idx="41592">
                  <c:v>086XX S AVALON AV</c:v>
                </c:pt>
                <c:pt idx="41593">
                  <c:v>086XX S BISHOP ST</c:v>
                </c:pt>
                <c:pt idx="41594">
                  <c:v>086XX S BURLEY AV</c:v>
                </c:pt>
                <c:pt idx="41595">
                  <c:v>086XX S CICERO AV</c:v>
                </c:pt>
                <c:pt idx="41596">
                  <c:v>086XX S COLFAX AV</c:v>
                </c:pt>
                <c:pt idx="41597">
                  <c:v>086XX S DANTE AVE</c:v>
                </c:pt>
                <c:pt idx="41598">
                  <c:v>086XX S ESSEX AVE</c:v>
                </c:pt>
                <c:pt idx="41599">
                  <c:v>086XX S HAMLIN AV</c:v>
                </c:pt>
                <c:pt idx="41600">
                  <c:v>086XX S HONORE ST</c:v>
                </c:pt>
                <c:pt idx="41601">
                  <c:v>086XX S KARLOV AV</c:v>
                </c:pt>
                <c:pt idx="41602">
                  <c:v>086XX S KENTON AV</c:v>
                </c:pt>
                <c:pt idx="41603">
                  <c:v>086XX S LOOMIS ST</c:v>
                </c:pt>
                <c:pt idx="41604">
                  <c:v>086XX S MOZART ST</c:v>
                </c:pt>
                <c:pt idx="41605">
                  <c:v>086XX S NORMAL AV</c:v>
                </c:pt>
                <c:pt idx="41606">
                  <c:v>086XX S RHODES AV</c:v>
                </c:pt>
                <c:pt idx="41607">
                  <c:v>086XX S SUMMIT AV</c:v>
                </c:pt>
                <c:pt idx="41608">
                  <c:v>086XX W BERWYN AV</c:v>
                </c:pt>
                <c:pt idx="41609">
                  <c:v>086XX W FOSTER AV</c:v>
                </c:pt>
                <c:pt idx="41610">
                  <c:v>087XX S CLYDE AVE</c:v>
                </c:pt>
                <c:pt idx="41611">
                  <c:v>087XX S EUCLID AV</c:v>
                </c:pt>
                <c:pt idx="41612">
                  <c:v>087XX S HARPER AV</c:v>
                </c:pt>
                <c:pt idx="41613">
                  <c:v>087XX S LAFLIN ST</c:v>
                </c:pt>
                <c:pt idx="41614">
                  <c:v>087XX S MORGAN ST</c:v>
                </c:pt>
                <c:pt idx="41615">
                  <c:v>087XX S PAXTON AV</c:v>
                </c:pt>
                <c:pt idx="41616">
                  <c:v>087XX S PEORIA ST</c:v>
                </c:pt>
                <c:pt idx="41617">
                  <c:v>087XX S RACINE AV</c:v>
                </c:pt>
                <c:pt idx="41618">
                  <c:v>087XX S THROOP ST</c:v>
                </c:pt>
                <c:pt idx="41619">
                  <c:v>087XX S UNION AVE</c:v>
                </c:pt>
                <c:pt idx="41620">
                  <c:v>087XX S WABASH AV</c:v>
                </c:pt>
                <c:pt idx="41621">
                  <c:v>087XX W EVELYN LN</c:v>
                </c:pt>
                <c:pt idx="41622">
                  <c:v>088XX S BISHOP ST</c:v>
                </c:pt>
                <c:pt idx="41623">
                  <c:v>088XX S BURLEY AV</c:v>
                </c:pt>
                <c:pt idx="41624">
                  <c:v>088XX S COLFAX AV</c:v>
                </c:pt>
                <c:pt idx="41625">
                  <c:v>088XX S DANTE AVE</c:v>
                </c:pt>
                <c:pt idx="41626">
                  <c:v>088XX S GENOA AVE</c:v>
                </c:pt>
                <c:pt idx="41627">
                  <c:v>088XX S HONORE ST</c:v>
                </c:pt>
                <c:pt idx="41628">
                  <c:v>088XX S LOOMIS ST</c:v>
                </c:pt>
                <c:pt idx="41629">
                  <c:v>088XX S LUELLA AV</c:v>
                </c:pt>
                <c:pt idx="41630">
                  <c:v>088XX S NORMAL AV</c:v>
                </c:pt>
                <c:pt idx="41631">
                  <c:v>089XX S CLYDE AVE</c:v>
                </c:pt>
                <c:pt idx="41632">
                  <c:v>089XX S EUCLID AV</c:v>
                </c:pt>
                <c:pt idx="41633">
                  <c:v>089XX S HARPER AV</c:v>
                </c:pt>
                <c:pt idx="41634">
                  <c:v>089XX S HOYNE AVE</c:v>
                </c:pt>
                <c:pt idx="41635">
                  <c:v>089XX S LAFLIN ST</c:v>
                </c:pt>
                <c:pt idx="41636">
                  <c:v>089XX S MORGAN ST</c:v>
                </c:pt>
                <c:pt idx="41637">
                  <c:v>089XX S PAXTON AV</c:v>
                </c:pt>
                <c:pt idx="41638">
                  <c:v>089XX S RACINE AV</c:v>
                </c:pt>
                <c:pt idx="41639">
                  <c:v>089XX S THROOP ST</c:v>
                </c:pt>
                <c:pt idx="41640">
                  <c:v>089XX S UNION AVE</c:v>
                </c:pt>
                <c:pt idx="41641">
                  <c:v>090XX S ABBOTT AV</c:v>
                </c:pt>
                <c:pt idx="41642">
                  <c:v>090XX S CLYDE AVE</c:v>
                </c:pt>
                <c:pt idx="41643">
                  <c:v>090XX S DAMEN AVE</c:v>
                </c:pt>
                <c:pt idx="41644">
                  <c:v>090XX S DREXEL AV</c:v>
                </c:pt>
                <c:pt idx="41645">
                  <c:v>090XX S ELLIS AVE</c:v>
                </c:pt>
                <c:pt idx="41646">
                  <c:v>090XX S EUCLID AV</c:v>
                </c:pt>
                <c:pt idx="41647">
                  <c:v>090XX S HARPER AV</c:v>
                </c:pt>
                <c:pt idx="41648">
                  <c:v>090XX S HOYNE AVE</c:v>
                </c:pt>
                <c:pt idx="41649">
                  <c:v>090XX S LAFLIN ST</c:v>
                </c:pt>
                <c:pt idx="41650">
                  <c:v>090XX S MORGAN ST</c:v>
                </c:pt>
                <c:pt idx="41651">
                  <c:v>090XX S PAXTON AV</c:v>
                </c:pt>
                <c:pt idx="41652">
                  <c:v>090XX S RACINE AV</c:v>
                </c:pt>
                <c:pt idx="41653">
                  <c:v>090XX S THROOP ST</c:v>
                </c:pt>
                <c:pt idx="41654">
                  <c:v>090XX S UNION AVE</c:v>
                </c:pt>
                <c:pt idx="41655">
                  <c:v>091XX S AVALON AV</c:v>
                </c:pt>
                <c:pt idx="41656">
                  <c:v>091XX S BISHOP ST</c:v>
                </c:pt>
                <c:pt idx="41657">
                  <c:v>091XX S BURLEY AV</c:v>
                </c:pt>
                <c:pt idx="41658">
                  <c:v>091XX S COLFAX AV</c:v>
                </c:pt>
                <c:pt idx="41659">
                  <c:v>091XX S DANTE AVE</c:v>
                </c:pt>
                <c:pt idx="41660">
                  <c:v>091XX S DOBSON AV</c:v>
                </c:pt>
                <c:pt idx="41661">
                  <c:v>091XX S ESSEX AVE</c:v>
                </c:pt>
                <c:pt idx="41662">
                  <c:v>091XX S FOREST AV</c:v>
                </c:pt>
                <c:pt idx="41663">
                  <c:v>091XX S LOOMIS ST</c:v>
                </c:pt>
                <c:pt idx="41664">
                  <c:v>091XX S LUELLA AV</c:v>
                </c:pt>
                <c:pt idx="41665">
                  <c:v>091XX S NORMAL AV</c:v>
                </c:pt>
                <c:pt idx="41666">
                  <c:v>091XX S OAKLEY AV</c:v>
                </c:pt>
                <c:pt idx="41667">
                  <c:v>091XX S PERRY AVE</c:v>
                </c:pt>
                <c:pt idx="41668">
                  <c:v>091XX S URBAN AVE</c:v>
                </c:pt>
                <c:pt idx="41669">
                  <c:v>092XX S CLYDE AVE</c:v>
                </c:pt>
                <c:pt idx="41670">
                  <c:v>092XX S DAMEN AVE</c:v>
                </c:pt>
                <c:pt idx="41671">
                  <c:v>092XX S DREXEL AV</c:v>
                </c:pt>
                <c:pt idx="41672">
                  <c:v>092XX S DUNBAR AV</c:v>
                </c:pt>
                <c:pt idx="41673">
                  <c:v>092XX S ELLIS AVE</c:v>
                </c:pt>
                <c:pt idx="41674">
                  <c:v>092XX S EUCLID AV</c:v>
                </c:pt>
                <c:pt idx="41675">
                  <c:v>092XX S HARPER AV</c:v>
                </c:pt>
                <c:pt idx="41676">
                  <c:v>092XX S HOYNE AVE</c:v>
                </c:pt>
                <c:pt idx="41677">
                  <c:v>092XX S LAFLIN ST</c:v>
                </c:pt>
                <c:pt idx="41678">
                  <c:v>092XX S PAXTON AV</c:v>
                </c:pt>
                <c:pt idx="41679">
                  <c:v>092XX S PEORIA ST</c:v>
                </c:pt>
                <c:pt idx="41680">
                  <c:v>092XX S RACINE AV</c:v>
                </c:pt>
                <c:pt idx="41681">
                  <c:v>092XX S THROOP ST</c:v>
                </c:pt>
                <c:pt idx="41682">
                  <c:v>092XX S UNION AVE</c:v>
                </c:pt>
                <c:pt idx="41683">
                  <c:v>092XX S WABASH AV</c:v>
                </c:pt>
                <c:pt idx="41684">
                  <c:v>093XX S AVALON AV</c:v>
                </c:pt>
                <c:pt idx="41685">
                  <c:v>093XX S BISHOP ST</c:v>
                </c:pt>
                <c:pt idx="41686">
                  <c:v>093XX S COLFAX AV</c:v>
                </c:pt>
                <c:pt idx="41687">
                  <c:v>093XX S ESSEX AVE</c:v>
                </c:pt>
                <c:pt idx="41688">
                  <c:v>093XX S EWING AVE</c:v>
                </c:pt>
                <c:pt idx="41689">
                  <c:v>093XX S FOREST AV</c:v>
                </c:pt>
                <c:pt idx="41690">
                  <c:v>093XX S LOOMIS ST</c:v>
                </c:pt>
                <c:pt idx="41691">
                  <c:v>093XX S LUELLA AV</c:v>
                </c:pt>
                <c:pt idx="41692">
                  <c:v>093XX S NORMAL AV</c:v>
                </c:pt>
                <c:pt idx="41693">
                  <c:v>093XX S OAKLEY AV</c:v>
                </c:pt>
                <c:pt idx="41694">
                  <c:v>093XX S PERRY AVE</c:v>
                </c:pt>
                <c:pt idx="41695">
                  <c:v>093XX S RHODES AV</c:v>
                </c:pt>
                <c:pt idx="41696">
                  <c:v>094XX S CLYDE AVE</c:v>
                </c:pt>
                <c:pt idx="41697">
                  <c:v>094XX S DAMEN AVE</c:v>
                </c:pt>
                <c:pt idx="41698">
                  <c:v>094XX S HARPER AV</c:v>
                </c:pt>
                <c:pt idx="41699">
                  <c:v>094XX S HOYNE AVE</c:v>
                </c:pt>
                <c:pt idx="41700">
                  <c:v>094XX S LAFLIN ST</c:v>
                </c:pt>
                <c:pt idx="41701">
                  <c:v>094XX S MORGAN ST</c:v>
                </c:pt>
                <c:pt idx="41702">
                  <c:v>094XX S PAXTON AV</c:v>
                </c:pt>
                <c:pt idx="41703">
                  <c:v>094XX S PEORIA ST</c:v>
                </c:pt>
                <c:pt idx="41704">
                  <c:v>094XX S RACINE AV</c:v>
                </c:pt>
                <c:pt idx="41705">
                  <c:v>094XX S THROOP ST</c:v>
                </c:pt>
                <c:pt idx="41706">
                  <c:v>094XX S UNION AVE</c:v>
                </c:pt>
                <c:pt idx="41707">
                  <c:v>094XX S VERNON AV</c:v>
                </c:pt>
                <c:pt idx="41708">
                  <c:v>094XX S WABASH AV</c:v>
                </c:pt>
                <c:pt idx="41709">
                  <c:v>095XX S AVALON AV</c:v>
                </c:pt>
                <c:pt idx="41710">
                  <c:v>095XX S BISHOP ST</c:v>
                </c:pt>
                <c:pt idx="41711">
                  <c:v>095XX S COLFAX AV</c:v>
                </c:pt>
                <c:pt idx="41712">
                  <c:v>095XX S DOBSON AV</c:v>
                </c:pt>
                <c:pt idx="41713">
                  <c:v>095XX S EWING AVE</c:v>
                </c:pt>
                <c:pt idx="41714">
                  <c:v>095XX S FOREST AV</c:v>
                </c:pt>
                <c:pt idx="41715">
                  <c:v>095XX S GENOA AVE</c:v>
                </c:pt>
                <c:pt idx="41716">
                  <c:v>095XX S LOOMIS ST</c:v>
                </c:pt>
                <c:pt idx="41717">
                  <c:v>095XX S NORMAL AV</c:v>
                </c:pt>
                <c:pt idx="41718">
                  <c:v>095XX S OAKLEY AV</c:v>
                </c:pt>
                <c:pt idx="41719">
                  <c:v>095XX S PERRY AVE</c:v>
                </c:pt>
                <c:pt idx="41720">
                  <c:v>095XX S SEELEY AV</c:v>
                </c:pt>
                <c:pt idx="41721">
                  <c:v>095XX S YATES AVE</c:v>
                </c:pt>
                <c:pt idx="41722">
                  <c:v>095XX W FOSTER AV</c:v>
                </c:pt>
                <c:pt idx="41723">
                  <c:v>096XX S CRILLY DR</c:v>
                </c:pt>
                <c:pt idx="41724">
                  <c:v>096XX S DAMEN AVE</c:v>
                </c:pt>
                <c:pt idx="41725">
                  <c:v>096XX S EUCLID AV</c:v>
                </c:pt>
                <c:pt idx="41726">
                  <c:v>096XX S HARPER AV</c:v>
                </c:pt>
                <c:pt idx="41727">
                  <c:v>096XX S HOXIE AVE</c:v>
                </c:pt>
                <c:pt idx="41728">
                  <c:v>096XX S HOYNE AVE</c:v>
                </c:pt>
                <c:pt idx="41729">
                  <c:v>096XX S MORGAN ST</c:v>
                </c:pt>
                <c:pt idx="41730">
                  <c:v>096XX S PEORIA ST</c:v>
                </c:pt>
                <c:pt idx="41731">
                  <c:v>096XX S RACINE AV</c:v>
                </c:pt>
                <c:pt idx="41732">
                  <c:v>096XX S THROOP ST</c:v>
                </c:pt>
                <c:pt idx="41733">
                  <c:v>096XX S UNION AVE</c:v>
                </c:pt>
                <c:pt idx="41734">
                  <c:v>096XX S WALTON DR</c:v>
                </c:pt>
                <c:pt idx="41735">
                  <c:v>097XX S AVALON AV</c:v>
                </c:pt>
                <c:pt idx="41736">
                  <c:v>097XX S DOBSON AV</c:v>
                </c:pt>
                <c:pt idx="41737">
                  <c:v>097XX S EWING AVE</c:v>
                </c:pt>
                <c:pt idx="41738">
                  <c:v>097XX S FOREST AV</c:v>
                </c:pt>
                <c:pt idx="41739">
                  <c:v>097XX S GENOA AVE</c:v>
                </c:pt>
                <c:pt idx="41740">
                  <c:v>097XX S LOOMIS ST</c:v>
                </c:pt>
                <c:pt idx="41741">
                  <c:v>097XX S LUELLA AV</c:v>
                </c:pt>
                <c:pt idx="41742">
                  <c:v>097XX S NORMAL AV</c:v>
                </c:pt>
                <c:pt idx="41743">
                  <c:v>097XX S OAKLEY AV</c:v>
                </c:pt>
                <c:pt idx="41744">
                  <c:v>097XX S SEELEY AV</c:v>
                </c:pt>
                <c:pt idx="41745">
                  <c:v>097XX S WALDEN PW</c:v>
                </c:pt>
                <c:pt idx="41746">
                  <c:v>097XX S YATES AVE</c:v>
                </c:pt>
                <c:pt idx="41747">
                  <c:v>097XX W FOSTER AV</c:v>
                </c:pt>
                <c:pt idx="41748">
                  <c:v>098XX S CLYDE AVE</c:v>
                </c:pt>
                <c:pt idx="41749">
                  <c:v>098XX S CRILLY DR</c:v>
                </c:pt>
                <c:pt idx="41750">
                  <c:v>098XX S DAMEN AVE</c:v>
                </c:pt>
                <c:pt idx="41751">
                  <c:v>098XX S DREXEL AV</c:v>
                </c:pt>
                <c:pt idx="41752">
                  <c:v>098XX S ELLIS AVE</c:v>
                </c:pt>
                <c:pt idx="41753">
                  <c:v>098XX S HOXIE AVE</c:v>
                </c:pt>
                <c:pt idx="41754">
                  <c:v>098XX S HOYNE AVE</c:v>
                </c:pt>
                <c:pt idx="41755">
                  <c:v>098XX S MORGAN ST</c:v>
                </c:pt>
                <c:pt idx="41756">
                  <c:v>098XX S PEORIA ST</c:v>
                </c:pt>
                <c:pt idx="41757">
                  <c:v>098XX S THROOP ST</c:v>
                </c:pt>
                <c:pt idx="41758">
                  <c:v>098XX S UNION AVE</c:v>
                </c:pt>
                <c:pt idx="41759">
                  <c:v>099XX S EWING AVE</c:v>
                </c:pt>
                <c:pt idx="41760">
                  <c:v>099XX S FOREST AV</c:v>
                </c:pt>
                <c:pt idx="41761">
                  <c:v>099XX S GENOA AVE</c:v>
                </c:pt>
                <c:pt idx="41762">
                  <c:v>099XX S LUELLA AV</c:v>
                </c:pt>
                <c:pt idx="41763">
                  <c:v>099XX S NORMAL AV</c:v>
                </c:pt>
                <c:pt idx="41764">
                  <c:v>099XX S OAKLEY AV</c:v>
                </c:pt>
                <c:pt idx="41765">
                  <c:v>099XX S PERRY AVE</c:v>
                </c:pt>
                <c:pt idx="41766">
                  <c:v>099XX S SEELEY AV</c:v>
                </c:pt>
                <c:pt idx="41767">
                  <c:v>099XX S WALDEN PW</c:v>
                </c:pt>
                <c:pt idx="41768">
                  <c:v>099XX S YATES AVE</c:v>
                </c:pt>
                <c:pt idx="41769">
                  <c:v>100XX S DAMEN AVE</c:v>
                </c:pt>
                <c:pt idx="41770">
                  <c:v>100XX S HOXIE AVE</c:v>
                </c:pt>
                <c:pt idx="41771">
                  <c:v>100XX S HOYNE AVE</c:v>
                </c:pt>
                <c:pt idx="41772">
                  <c:v>100XX S MORGAN ST</c:v>
                </c:pt>
                <c:pt idx="41773">
                  <c:v>100XX S PAXTON AV</c:v>
                </c:pt>
                <c:pt idx="41774">
                  <c:v>100XX S PEORIA ST</c:v>
                </c:pt>
                <c:pt idx="41775">
                  <c:v>100XX S RACINE AV</c:v>
                </c:pt>
                <c:pt idx="41776">
                  <c:v>100XX S THROOP ST</c:v>
                </c:pt>
                <c:pt idx="41777">
                  <c:v>100XX S UNION AVE</c:v>
                </c:pt>
                <c:pt idx="41778">
                  <c:v>100XX S VERNON AV</c:v>
                </c:pt>
                <c:pt idx="41779">
                  <c:v>101XX S EWING AVE</c:v>
                </c:pt>
                <c:pt idx="41780">
                  <c:v>101XX S FOREST AV</c:v>
                </c:pt>
                <c:pt idx="41781">
                  <c:v>101XX S LUELLA AV</c:v>
                </c:pt>
                <c:pt idx="41782">
                  <c:v>101XX S NORMAL AV</c:v>
                </c:pt>
                <c:pt idx="41783">
                  <c:v>101XX S OAKLEY AV</c:v>
                </c:pt>
                <c:pt idx="41784">
                  <c:v>101XX S PERRY AVE</c:v>
                </c:pt>
                <c:pt idx="41785">
                  <c:v>101XX S RHODES AV</c:v>
                </c:pt>
                <c:pt idx="41786">
                  <c:v>101XX S SEELEY AV</c:v>
                </c:pt>
                <c:pt idx="41787">
                  <c:v>101XX S TALMAN AV</c:v>
                </c:pt>
                <c:pt idx="41788">
                  <c:v>101XX S YATES AVE</c:v>
                </c:pt>
                <c:pt idx="41789">
                  <c:v>102XX S HOXIE AVE</c:v>
                </c:pt>
                <c:pt idx="41790">
                  <c:v>102XX S HOYNE AVE</c:v>
                </c:pt>
                <c:pt idx="41791">
                  <c:v>102XX S MORGAN ST</c:v>
                </c:pt>
                <c:pt idx="41792">
                  <c:v>102XX S PEORIA ST</c:v>
                </c:pt>
                <c:pt idx="41793">
                  <c:v>102XX S RACINE AV</c:v>
                </c:pt>
                <c:pt idx="41794">
                  <c:v>102XX S UNION AVE</c:v>
                </c:pt>
                <c:pt idx="41795">
                  <c:v>102XX S VERNON AV</c:v>
                </c:pt>
                <c:pt idx="41796">
                  <c:v>103XX S ALBANY AV</c:v>
                </c:pt>
                <c:pt idx="41797">
                  <c:v>103XX S CHURCH ST</c:v>
                </c:pt>
                <c:pt idx="41798">
                  <c:v>103XX S EWING AVE</c:v>
                </c:pt>
                <c:pt idx="41799">
                  <c:v>103XX S FOREST AV</c:v>
                </c:pt>
                <c:pt idx="41800">
                  <c:v>103XX S HAMLIN AV</c:v>
                </c:pt>
                <c:pt idx="41801">
                  <c:v>103XX S LOOMIS ST</c:v>
                </c:pt>
                <c:pt idx="41802">
                  <c:v>103XX S LUELLA AV</c:v>
                </c:pt>
                <c:pt idx="41803">
                  <c:v>103XX S NORMAL AV</c:v>
                </c:pt>
                <c:pt idx="41804">
                  <c:v>103XX S PERRY AVE</c:v>
                </c:pt>
                <c:pt idx="41805">
                  <c:v>103XX S RHODES AV</c:v>
                </c:pt>
                <c:pt idx="41806">
                  <c:v>103XX S SAWYER AV</c:v>
                </c:pt>
                <c:pt idx="41807">
                  <c:v>103XX S SEELEY AV</c:v>
                </c:pt>
                <c:pt idx="41808">
                  <c:v>103XX S TALMAN AV</c:v>
                </c:pt>
                <c:pt idx="41809">
                  <c:v>103XX S WALDEN PW</c:v>
                </c:pt>
                <c:pt idx="41810">
                  <c:v>103XX S WENTWORTH</c:v>
                </c:pt>
                <c:pt idx="41811">
                  <c:v>104XX S AVERS AVE</c:v>
                </c:pt>
                <c:pt idx="41812">
                  <c:v>104XX S DRAKE AVE</c:v>
                </c:pt>
                <c:pt idx="41813">
                  <c:v>104XX S HOMAN AVE</c:v>
                </c:pt>
                <c:pt idx="41814">
                  <c:v>104XX S HOXIE AVE</c:v>
                </c:pt>
                <c:pt idx="41815">
                  <c:v>104XX S HOYNE AVE</c:v>
                </c:pt>
                <c:pt idx="41816">
                  <c:v>104XX S KEDZIE AV</c:v>
                </c:pt>
                <c:pt idx="41817">
                  <c:v>104XX S MORGAN ST</c:v>
                </c:pt>
                <c:pt idx="41818">
                  <c:v>104XX S PEORIA ST</c:v>
                </c:pt>
                <c:pt idx="41819">
                  <c:v>104XX S RACINE AV</c:v>
                </c:pt>
                <c:pt idx="41820">
                  <c:v>104XX S THROOP ST</c:v>
                </c:pt>
                <c:pt idx="41821">
                  <c:v>104XX S UNION AVE</c:v>
                </c:pt>
                <c:pt idx="41822">
                  <c:v>104XX S VERNON AV</c:v>
                </c:pt>
                <c:pt idx="41823">
                  <c:v>104XX S WABASH AV</c:v>
                </c:pt>
                <c:pt idx="41824">
                  <c:v>105XX S ALBANY AV</c:v>
                </c:pt>
                <c:pt idx="41825">
                  <c:v>105XX S CHURCH ST</c:v>
                </c:pt>
                <c:pt idx="41826">
                  <c:v>105XX S EWING AVE</c:v>
                </c:pt>
                <c:pt idx="41827">
                  <c:v>105XX S FOREST AV</c:v>
                </c:pt>
                <c:pt idx="41828">
                  <c:v>105XX S MARTIN ST</c:v>
                </c:pt>
                <c:pt idx="41829">
                  <c:v>105XX S NORMAL AV</c:v>
                </c:pt>
                <c:pt idx="41830">
                  <c:v>105XX S OAKLEY AV</c:v>
                </c:pt>
                <c:pt idx="41831">
                  <c:v>105XX S PERRY AVE</c:v>
                </c:pt>
                <c:pt idx="41832">
                  <c:v>105XX S RHODES AV</c:v>
                </c:pt>
                <c:pt idx="41833">
                  <c:v>105XX S SAWYER AV</c:v>
                </c:pt>
                <c:pt idx="41834">
                  <c:v>105XX S SEELEY AV</c:v>
                </c:pt>
                <c:pt idx="41835">
                  <c:v>105XX S TALMAN AV</c:v>
                </c:pt>
                <c:pt idx="41836">
                  <c:v>105XX S WALDEN PW</c:v>
                </c:pt>
                <c:pt idx="41837">
                  <c:v>105XX S YATES AVE</c:v>
                </c:pt>
                <c:pt idx="41838">
                  <c:v>106XX S AVERS AVE</c:v>
                </c:pt>
                <c:pt idx="41839">
                  <c:v>106XX S DRAKE AVE</c:v>
                </c:pt>
                <c:pt idx="41840">
                  <c:v>106XX S HOMAN AVE</c:v>
                </c:pt>
                <c:pt idx="41841">
                  <c:v>106XX S HOXIE AVE</c:v>
                </c:pt>
                <c:pt idx="41842">
                  <c:v>106XX S HOYNE AVE</c:v>
                </c:pt>
                <c:pt idx="41843">
                  <c:v>106XX S KEDZIE AV</c:v>
                </c:pt>
                <c:pt idx="41844">
                  <c:v>106XX S MORGAN ST</c:v>
                </c:pt>
                <c:pt idx="41845">
                  <c:v>106XX S PEORIA ST</c:v>
                </c:pt>
                <c:pt idx="41846">
                  <c:v>106XX S RACINE AV</c:v>
                </c:pt>
                <c:pt idx="41847">
                  <c:v>106XX S THROOP ST</c:v>
                </c:pt>
                <c:pt idx="41848">
                  <c:v>106XX S UNION AVE</c:v>
                </c:pt>
                <c:pt idx="41849">
                  <c:v>106XX S VERNON AV</c:v>
                </c:pt>
                <c:pt idx="41850">
                  <c:v>106XX S WABASH AV</c:v>
                </c:pt>
                <c:pt idx="41851">
                  <c:v>107XX S ALBANY AV</c:v>
                </c:pt>
                <c:pt idx="41852">
                  <c:v>107XX S BURLEY AV</c:v>
                </c:pt>
                <c:pt idx="41853">
                  <c:v>107XX S CHURCH ST</c:v>
                </c:pt>
                <c:pt idx="41854">
                  <c:v>107XX S EWING AVE</c:v>
                </c:pt>
                <c:pt idx="41855">
                  <c:v>107XX S FOREST AV</c:v>
                </c:pt>
                <c:pt idx="41856">
                  <c:v>107XX S HAMLIN AV</c:v>
                </c:pt>
                <c:pt idx="41857">
                  <c:v>107XX S LOOMIS ST</c:v>
                </c:pt>
                <c:pt idx="41858">
                  <c:v>107XX S NORMAL AV</c:v>
                </c:pt>
                <c:pt idx="41859">
                  <c:v>107XX S PERRY AVE</c:v>
                </c:pt>
                <c:pt idx="41860">
                  <c:v>107XX S RHODES AV</c:v>
                </c:pt>
                <c:pt idx="41861">
                  <c:v>107XX S SAWYER AV</c:v>
                </c:pt>
                <c:pt idx="41862">
                  <c:v>107XX S SEELEY AV</c:v>
                </c:pt>
                <c:pt idx="41863">
                  <c:v>107XX S YATES AVE</c:v>
                </c:pt>
                <c:pt idx="41864">
                  <c:v>108XX S AVERS AVE</c:v>
                </c:pt>
                <c:pt idx="41865">
                  <c:v>108XX S DRAKE AVE</c:v>
                </c:pt>
                <c:pt idx="41866">
                  <c:v>108XX S HOMAN AVE</c:v>
                </c:pt>
                <c:pt idx="41867">
                  <c:v>108XX S HOXIE AVE</c:v>
                </c:pt>
                <c:pt idx="41868">
                  <c:v>108XX S HOYNE AVE</c:v>
                </c:pt>
                <c:pt idx="41869">
                  <c:v>108XX S KEDZIE AV</c:v>
                </c:pt>
                <c:pt idx="41870">
                  <c:v>108XX S MORGAN ST</c:v>
                </c:pt>
                <c:pt idx="41871">
                  <c:v>108XX S PEORIA ST</c:v>
                </c:pt>
                <c:pt idx="41872">
                  <c:v>108XX S RACINE AV</c:v>
                </c:pt>
                <c:pt idx="41873">
                  <c:v>108XX S THROOP ST</c:v>
                </c:pt>
                <c:pt idx="41874">
                  <c:v>108XX S UNION AVE</c:v>
                </c:pt>
                <c:pt idx="41875">
                  <c:v>108XX S VERNON AV</c:v>
                </c:pt>
                <c:pt idx="41876">
                  <c:v>108XX S WABASH AV</c:v>
                </c:pt>
                <c:pt idx="41877">
                  <c:v>109XX S ALBANY AV</c:v>
                </c:pt>
                <c:pt idx="41878">
                  <c:v>109XX S BISHOP ST</c:v>
                </c:pt>
                <c:pt idx="41879">
                  <c:v>109XX S CHURCH ST</c:v>
                </c:pt>
                <c:pt idx="41880">
                  <c:v>109XX S EWING AVE</c:v>
                </c:pt>
                <c:pt idx="41881">
                  <c:v>109XX S HAMLIN AV</c:v>
                </c:pt>
                <c:pt idx="41882">
                  <c:v>109XX S LOOMIS ST</c:v>
                </c:pt>
                <c:pt idx="41883">
                  <c:v>109XX S NORMAL AV</c:v>
                </c:pt>
                <c:pt idx="41884">
                  <c:v>109XX S PERRY AVE</c:v>
                </c:pt>
                <c:pt idx="41885">
                  <c:v>109XX S TALMAN AV</c:v>
                </c:pt>
                <c:pt idx="41886">
                  <c:v>110XX S ALBANY AV</c:v>
                </c:pt>
                <c:pt idx="41887">
                  <c:v>110XX S BISHOP ST</c:v>
                </c:pt>
                <c:pt idx="41888">
                  <c:v>110XX S CHURCH ST</c:v>
                </c:pt>
                <c:pt idx="41889">
                  <c:v>110XX S EWING AVE</c:v>
                </c:pt>
                <c:pt idx="41890">
                  <c:v>110XX S HAMLIN AV</c:v>
                </c:pt>
                <c:pt idx="41891">
                  <c:v>110XX S LOOMIS ST</c:v>
                </c:pt>
                <c:pt idx="41892">
                  <c:v>110XX S NORMAL AV</c:v>
                </c:pt>
                <c:pt idx="41893">
                  <c:v>110XX S PERRY AVE</c:v>
                </c:pt>
                <c:pt idx="41894">
                  <c:v>110XX S SAWYER AV</c:v>
                </c:pt>
                <c:pt idx="41895">
                  <c:v>110XX S TALMAN AV</c:v>
                </c:pt>
                <c:pt idx="41896">
                  <c:v>111XX S DRAKE AVE</c:v>
                </c:pt>
                <c:pt idx="41897">
                  <c:v>111XX S ELLIS AVE</c:v>
                </c:pt>
                <c:pt idx="41898">
                  <c:v>111XX S ESMOND ST</c:v>
                </c:pt>
                <c:pt idx="41899">
                  <c:v>111XX S HOMAN AVE</c:v>
                </c:pt>
                <c:pt idx="41900">
                  <c:v>111XX S HOYNE AVE</c:v>
                </c:pt>
                <c:pt idx="41901">
                  <c:v>111XX S KEDZIE AV</c:v>
                </c:pt>
                <c:pt idx="41902">
                  <c:v>111XX S MORGAN ST</c:v>
                </c:pt>
                <c:pt idx="41903">
                  <c:v>111XX S PEORIA ST</c:v>
                </c:pt>
                <c:pt idx="41904">
                  <c:v>111XX S RACINE AV</c:v>
                </c:pt>
                <c:pt idx="41905">
                  <c:v>111XX S THROOP ST</c:v>
                </c:pt>
                <c:pt idx="41906">
                  <c:v>111XX S UNION AVE</c:v>
                </c:pt>
                <c:pt idx="41907">
                  <c:v>111XX S VERNON AV</c:v>
                </c:pt>
                <c:pt idx="41908">
                  <c:v>112XX S ALBANY AV</c:v>
                </c:pt>
                <c:pt idx="41909">
                  <c:v>112XX S BISHOP ST</c:v>
                </c:pt>
                <c:pt idx="41910">
                  <c:v>112XX S CHURCH ST</c:v>
                </c:pt>
                <c:pt idx="41911">
                  <c:v>112XX S EWING AVE</c:v>
                </c:pt>
                <c:pt idx="41912">
                  <c:v>112XX S HAMLET AV</c:v>
                </c:pt>
                <c:pt idx="41913">
                  <c:v>112XX S LOOMIS ST</c:v>
                </c:pt>
                <c:pt idx="41914">
                  <c:v>112XX S NORMAL AV</c:v>
                </c:pt>
                <c:pt idx="41915">
                  <c:v>112XX S OAKLEY AV</c:v>
                </c:pt>
                <c:pt idx="41916">
                  <c:v>112XX S PERRY AVE</c:v>
                </c:pt>
                <c:pt idx="41917">
                  <c:v>112XX S SAWYER AV</c:v>
                </c:pt>
                <c:pt idx="41918">
                  <c:v>112XX S TALMAN AV</c:v>
                </c:pt>
                <c:pt idx="41919">
                  <c:v>113XX S DRAKE AVE</c:v>
                </c:pt>
                <c:pt idx="41920">
                  <c:v>113XX S FRONT AVE</c:v>
                </c:pt>
                <c:pt idx="41921">
                  <c:v>113XX S HOMAN AVE</c:v>
                </c:pt>
                <c:pt idx="41922">
                  <c:v>113XX S KEDZIE AV</c:v>
                </c:pt>
                <c:pt idx="41923">
                  <c:v>113XX S LAFLIN ST</c:v>
                </c:pt>
                <c:pt idx="41924">
                  <c:v>113XX S MORGAN ST</c:v>
                </c:pt>
                <c:pt idx="41925">
                  <c:v>113XX S PEORIA ST</c:v>
                </c:pt>
                <c:pt idx="41926">
                  <c:v>113XX S RACINE AV</c:v>
                </c:pt>
                <c:pt idx="41927">
                  <c:v>113XX S THROOP ST</c:v>
                </c:pt>
                <c:pt idx="41928">
                  <c:v>113XX S UNION AVE</c:v>
                </c:pt>
                <c:pt idx="41929">
                  <c:v>114XX S BISHOP ST</c:v>
                </c:pt>
                <c:pt idx="41930">
                  <c:v>114XX S CHURCH ST</c:v>
                </c:pt>
                <c:pt idx="41931">
                  <c:v>114XX S EWING AVE</c:v>
                </c:pt>
                <c:pt idx="41932">
                  <c:v>114XX S FOREST AV</c:v>
                </c:pt>
                <c:pt idx="41933">
                  <c:v>114XX S LOOMIS ST</c:v>
                </c:pt>
                <c:pt idx="41934">
                  <c:v>114XX S NORMAL AV</c:v>
                </c:pt>
                <c:pt idx="41935">
                  <c:v>114XX S OAKLEY AV</c:v>
                </c:pt>
                <c:pt idx="41936">
                  <c:v>114XX S PERRY AVE</c:v>
                </c:pt>
                <c:pt idx="41937">
                  <c:v>114XX S SAWYER AV</c:v>
                </c:pt>
                <c:pt idx="41938">
                  <c:v>114XX S TALMAN AV</c:v>
                </c:pt>
                <c:pt idx="41939">
                  <c:v>115XX S FRONT AVE</c:v>
                </c:pt>
                <c:pt idx="41940">
                  <c:v>115XX S HOMAN AVE</c:v>
                </c:pt>
                <c:pt idx="41941">
                  <c:v>115XX S LAFLIN ST</c:v>
                </c:pt>
                <c:pt idx="41942">
                  <c:v>115XX S MORGAN ST</c:v>
                </c:pt>
                <c:pt idx="41943">
                  <c:v>115XX S PEORIA ST</c:v>
                </c:pt>
                <c:pt idx="41944">
                  <c:v>115XX S RACINE AV</c:v>
                </c:pt>
                <c:pt idx="41945">
                  <c:v>115XX S THROOP ST</c:v>
                </c:pt>
                <c:pt idx="41946">
                  <c:v>115XX S UNION AVE</c:v>
                </c:pt>
                <c:pt idx="41947">
                  <c:v>115XX S WABASH AV</c:v>
                </c:pt>
                <c:pt idx="41948">
                  <c:v>115XX W TOUHY AVE</c:v>
                </c:pt>
                <c:pt idx="41949">
                  <c:v>116XX S BISHOP ST</c:v>
                </c:pt>
                <c:pt idx="41950">
                  <c:v>116XX S BURLEY AV</c:v>
                </c:pt>
                <c:pt idx="41951">
                  <c:v>116XX S CHURCH ST</c:v>
                </c:pt>
                <c:pt idx="41952">
                  <c:v>116XX S EWING AVE</c:v>
                </c:pt>
                <c:pt idx="41953">
                  <c:v>116XX S LOOMIS ST</c:v>
                </c:pt>
                <c:pt idx="41954">
                  <c:v>116XX S LUELLA AV</c:v>
                </c:pt>
                <c:pt idx="41955">
                  <c:v>116XX S NORMAL AV</c:v>
                </c:pt>
                <c:pt idx="41956">
                  <c:v>116XX S OAKLEY AV</c:v>
                </c:pt>
                <c:pt idx="41957">
                  <c:v>116XX S PERRY AVE</c:v>
                </c:pt>
                <c:pt idx="41958">
                  <c:v>117XX S FRONT AVE</c:v>
                </c:pt>
                <c:pt idx="41959">
                  <c:v>117XX S LAFLIN ST</c:v>
                </c:pt>
                <c:pt idx="41960">
                  <c:v>117XX S MORGAN ST</c:v>
                </c:pt>
                <c:pt idx="41961">
                  <c:v>117XX S PEORIA ST</c:v>
                </c:pt>
                <c:pt idx="41962">
                  <c:v>117XX S RACINE AV</c:v>
                </c:pt>
                <c:pt idx="41963">
                  <c:v>117XX S THROOP ST</c:v>
                </c:pt>
                <c:pt idx="41964">
                  <c:v>117XX S UNION AVE</c:v>
                </c:pt>
                <c:pt idx="41965">
                  <c:v>118XX S BISHOP ST</c:v>
                </c:pt>
                <c:pt idx="41966">
                  <c:v>118XX S CHURCH ST</c:v>
                </c:pt>
                <c:pt idx="41967">
                  <c:v>118XX S EWING AVE</c:v>
                </c:pt>
                <c:pt idx="41968">
                  <c:v>118XX S LOOMIS ST</c:v>
                </c:pt>
                <c:pt idx="41969">
                  <c:v>118XX S NORMAL AV</c:v>
                </c:pt>
                <c:pt idx="41970">
                  <c:v>118XX S OAKLEY AV</c:v>
                </c:pt>
                <c:pt idx="41971">
                  <c:v>118XX S PERRY AVE</c:v>
                </c:pt>
                <c:pt idx="41972">
                  <c:v>119XX S MORGAN ST</c:v>
                </c:pt>
                <c:pt idx="41973">
                  <c:v>119XX S PEORIA ST</c:v>
                </c:pt>
                <c:pt idx="41974">
                  <c:v>119XX S RACINE AV</c:v>
                </c:pt>
                <c:pt idx="41975">
                  <c:v>119XX S UNION AVE</c:v>
                </c:pt>
                <c:pt idx="41976">
                  <c:v>120XX S LAFLIN ST</c:v>
                </c:pt>
                <c:pt idx="41977">
                  <c:v>120XX S PEORIA ST</c:v>
                </c:pt>
                <c:pt idx="41978">
                  <c:v>120XX S UNION AVE</c:v>
                </c:pt>
                <c:pt idx="41979">
                  <c:v>121XX S BISHOP ST</c:v>
                </c:pt>
                <c:pt idx="41980">
                  <c:v>121XX S LOOMIS ST</c:v>
                </c:pt>
                <c:pt idx="41981">
                  <c:v>121XX S NORMAL AV</c:v>
                </c:pt>
                <c:pt idx="41982">
                  <c:v>121XX S PERRY AVE</c:v>
                </c:pt>
                <c:pt idx="41983">
                  <c:v>122XX S LAFLIN ST</c:v>
                </c:pt>
                <c:pt idx="41984">
                  <c:v>122XX S MORGAN ST</c:v>
                </c:pt>
                <c:pt idx="41985">
                  <c:v>122XX S PEORIA ST</c:v>
                </c:pt>
                <c:pt idx="41986">
                  <c:v>122XX S RACINE AV</c:v>
                </c:pt>
                <c:pt idx="41987">
                  <c:v>122XX S THROOP ST</c:v>
                </c:pt>
                <c:pt idx="41988">
                  <c:v>122XX S UNION AVE</c:v>
                </c:pt>
                <c:pt idx="41989">
                  <c:v>123XX S NORMAL AV</c:v>
                </c:pt>
                <c:pt idx="41990">
                  <c:v>123XX S PERRY AVE</c:v>
                </c:pt>
                <c:pt idx="41991">
                  <c:v>124XX S UNION AVE</c:v>
                </c:pt>
                <c:pt idx="41992">
                  <c:v>124XX S WABASH AV</c:v>
                </c:pt>
                <c:pt idx="41993">
                  <c:v>126XX S UNION AVE</c:v>
                </c:pt>
                <c:pt idx="41994">
                  <c:v>127XX S BUTLER DR</c:v>
                </c:pt>
                <c:pt idx="41995">
                  <c:v>128XX S MORGAN ST</c:v>
                </c:pt>
                <c:pt idx="41996">
                  <c:v>128XX S PEORIA ST</c:v>
                </c:pt>
                <c:pt idx="41997">
                  <c:v>128XX S UNION AVE</c:v>
                </c:pt>
                <c:pt idx="41998">
                  <c:v>129XX S NORMAL AV</c:v>
                </c:pt>
                <c:pt idx="41999">
                  <c:v>130XX S BURLEY AV</c:v>
                </c:pt>
                <c:pt idx="42000">
                  <c:v>131XX S CARVER DR</c:v>
                </c:pt>
                <c:pt idx="42001">
                  <c:v>131XX S DANIEL DR</c:v>
                </c:pt>
                <c:pt idx="42002">
                  <c:v>131XX S ELLIS AVE</c:v>
                </c:pt>
                <c:pt idx="42003">
                  <c:v>131XX S VERNON AV</c:v>
                </c:pt>
                <c:pt idx="42004">
                  <c:v>132XX S BURLEY AV</c:v>
                </c:pt>
                <c:pt idx="42005">
                  <c:v>132XX S RHODES AV</c:v>
                </c:pt>
                <c:pt idx="42006">
                  <c:v>133XX S DREXEL AV</c:v>
                </c:pt>
                <c:pt idx="42007">
                  <c:v>133XX S ELLIS AVE</c:v>
                </c:pt>
                <c:pt idx="42008">
                  <c:v>133XX S VERNON AV</c:v>
                </c:pt>
                <c:pt idx="42009">
                  <c:v>134XX S BURLEY AV</c:v>
                </c:pt>
                <c:pt idx="42010">
                  <c:v>134XX S FOREST AV</c:v>
                </c:pt>
                <c:pt idx="42011">
                  <c:v>135XX S HOXIE AVE</c:v>
                </c:pt>
                <c:pt idx="42012">
                  <c:v>137XX S HOXIE AVE</c:v>
                </c:pt>
                <c:pt idx="42013">
                  <c:v>0000X E 113 STREET</c:v>
                </c:pt>
                <c:pt idx="42014">
                  <c:v>0000X E BRAYTON ST</c:v>
                </c:pt>
                <c:pt idx="42015">
                  <c:v>0000X E HADDOCK PL</c:v>
                </c:pt>
                <c:pt idx="42016">
                  <c:v>0000X E MADISON ST</c:v>
                </c:pt>
                <c:pt idx="42017">
                  <c:v>0000X N ALBANY AVE</c:v>
                </c:pt>
                <c:pt idx="42018">
                  <c:v>0000X N CICERO AVE</c:v>
                </c:pt>
                <c:pt idx="42019">
                  <c:v>0000X N HOMAN BLVD</c:v>
                </c:pt>
                <c:pt idx="42020">
                  <c:v>0000X N KARLOV AVE</c:v>
                </c:pt>
                <c:pt idx="42021">
                  <c:v>0000X N KENTON AVE</c:v>
                </c:pt>
                <c:pt idx="42022">
                  <c:v>0000X N KILDARE AV</c:v>
                </c:pt>
                <c:pt idx="42023">
                  <c:v>0000X N KOSTNER AV</c:v>
                </c:pt>
                <c:pt idx="42024">
                  <c:v>0000X N MENARD AVE</c:v>
                </c:pt>
                <c:pt idx="42025">
                  <c:v>0000X N PAULINA ST</c:v>
                </c:pt>
                <c:pt idx="42026">
                  <c:v>0000X N PULASKI RD</c:v>
                </c:pt>
                <c:pt idx="42027">
                  <c:v>0000X N TALMAN AVE</c:v>
                </c:pt>
                <c:pt idx="42028">
                  <c:v>0000X N WALLER AVE</c:v>
                </c:pt>
                <c:pt idx="42029">
                  <c:v>0000X N WESTERN AV</c:v>
                </c:pt>
                <c:pt idx="42030">
                  <c:v>0000X S ASHLAND AV</c:v>
                </c:pt>
                <c:pt idx="42031">
                  <c:v>0000X S BAGGAGE LN</c:v>
                </c:pt>
                <c:pt idx="42032">
                  <c:v>0000X S CENTRAL AV</c:v>
                </c:pt>
                <c:pt idx="42033">
                  <c:v>0000X S CLINTON ST</c:v>
                </c:pt>
                <c:pt idx="42034">
                  <c:v>0000X S HALSTED ST</c:v>
                </c:pt>
                <c:pt idx="42035">
                  <c:v>0000X S KEDZIE AVE</c:v>
                </c:pt>
                <c:pt idx="42036">
                  <c:v>0000X S KEELER AVE</c:v>
                </c:pt>
                <c:pt idx="42037">
                  <c:v>0000X S LARAMIE AV</c:v>
                </c:pt>
                <c:pt idx="42038">
                  <c:v>0000X S LEAVITT ST</c:v>
                </c:pt>
                <c:pt idx="42039">
                  <c:v>0000X S MADISON ST</c:v>
                </c:pt>
                <c:pt idx="42040">
                  <c:v>0000X S RACINE AVE</c:v>
                </c:pt>
                <c:pt idx="42041">
                  <c:v>0000X S WABASH AVE</c:v>
                </c:pt>
                <c:pt idx="42042">
                  <c:v>0000X S WHIPPLE ST</c:v>
                </c:pt>
                <c:pt idx="42043">
                  <c:v>0000X W 120 STREET</c:v>
                </c:pt>
                <c:pt idx="42044">
                  <c:v>0000X W BRAYTON ST</c:v>
                </c:pt>
                <c:pt idx="42045">
                  <c:v>0000X W CAB LOT ST</c:v>
                </c:pt>
                <c:pt idx="42046">
                  <c:v>0000X W CALHOUN PL</c:v>
                </c:pt>
                <c:pt idx="42047">
                  <c:v>0000X W MADISON ST</c:v>
                </c:pt>
                <c:pt idx="42048">
                  <c:v>0000X W POST 16 ST</c:v>
                </c:pt>
                <c:pt idx="42049">
                  <c:v>001XX E CARVER PLZ</c:v>
                </c:pt>
                <c:pt idx="42050">
                  <c:v>001XX E CHICAGO AV</c:v>
                </c:pt>
                <c:pt idx="42051">
                  <c:v>001XX E HUBBARD ST</c:v>
                </c:pt>
                <c:pt idx="42052">
                  <c:v>001XX E JACKSON BV</c:v>
                </c:pt>
                <c:pt idx="42053">
                  <c:v>001XX E JACKSON DR</c:v>
                </c:pt>
                <c:pt idx="42054">
                  <c:v>001XX E ONTARIO ST</c:v>
                </c:pt>
                <c:pt idx="42055">
                  <c:v>001XX E PEARSON ST</c:v>
                </c:pt>
                <c:pt idx="42056">
                  <c:v>001XX N ASHLAND AV</c:v>
                </c:pt>
                <c:pt idx="42057">
                  <c:v>001XX N CENTRAL AV</c:v>
                </c:pt>
                <c:pt idx="42058">
                  <c:v>001XX N CLINTON ST</c:v>
                </c:pt>
                <c:pt idx="42059">
                  <c:v>001XX N FIELD BLVD</c:v>
                </c:pt>
                <c:pt idx="42060">
                  <c:v>001XX N GARLAND CT</c:v>
                </c:pt>
                <c:pt idx="42061">
                  <c:v>001XX N HALSTED ST</c:v>
                </c:pt>
                <c:pt idx="42062">
                  <c:v>001XX N KEDZIE AVE</c:v>
                </c:pt>
                <c:pt idx="42063">
                  <c:v>001XX N KEELER AVE</c:v>
                </c:pt>
                <c:pt idx="42064">
                  <c:v>001XX N KENNEDY XP</c:v>
                </c:pt>
                <c:pt idx="42065">
                  <c:v>001XX N LAKE ST XR</c:v>
                </c:pt>
                <c:pt idx="42066">
                  <c:v>001XX N LAPORTE AV</c:v>
                </c:pt>
                <c:pt idx="42067">
                  <c:v>001XX N LARAMIE AV</c:v>
                </c:pt>
                <c:pt idx="42068">
                  <c:v>001XX N LATROBE AV</c:v>
                </c:pt>
                <c:pt idx="42069">
                  <c:v>001XX N LEAVITT ST</c:v>
                </c:pt>
                <c:pt idx="42070">
                  <c:v>001XX N RACINE AVE</c:v>
                </c:pt>
                <c:pt idx="42071">
                  <c:v>001XX N WABASH AVE</c:v>
                </c:pt>
                <c:pt idx="42072">
                  <c:v>001XX N WILLARD CT</c:v>
                </c:pt>
                <c:pt idx="42073">
                  <c:v>001XX S ALBANY AVE</c:v>
                </c:pt>
                <c:pt idx="42074">
                  <c:v>001XX S CICERO AVE</c:v>
                </c:pt>
                <c:pt idx="42075">
                  <c:v>001XX S KARLOV AVE</c:v>
                </c:pt>
                <c:pt idx="42076">
                  <c:v>001XX S KENTON AVE</c:v>
                </c:pt>
                <c:pt idx="42077">
                  <c:v>001XX S KILDARE AV</c:v>
                </c:pt>
                <c:pt idx="42078">
                  <c:v>001XX S KOSTNER AV</c:v>
                </c:pt>
                <c:pt idx="42079">
                  <c:v>001XX S MENARD AVE</c:v>
                </c:pt>
                <c:pt idx="42080">
                  <c:v>001XX S PAULINA ST</c:v>
                </c:pt>
                <c:pt idx="42081">
                  <c:v>001XX S PULASKI RD</c:v>
                </c:pt>
                <c:pt idx="42082">
                  <c:v>001XX S SEELEY AVE</c:v>
                </c:pt>
                <c:pt idx="42083">
                  <c:v>001XX S WALLER AVE</c:v>
                </c:pt>
                <c:pt idx="42084">
                  <c:v>001XX S WESTERN AV</c:v>
                </c:pt>
                <c:pt idx="42085">
                  <c:v>001XX W 112 STREET</c:v>
                </c:pt>
                <c:pt idx="42086">
                  <c:v>001XX W CHICAGO AV</c:v>
                </c:pt>
                <c:pt idx="42087">
                  <c:v>001XX W EUGENIE ST</c:v>
                </c:pt>
                <c:pt idx="42088">
                  <c:v>001XX W HUBBARD ST</c:v>
                </c:pt>
                <c:pt idx="42089">
                  <c:v>001XX W JACKSON BL</c:v>
                </c:pt>
                <c:pt idx="42090">
                  <c:v>001XX W JACKSON BV</c:v>
                </c:pt>
                <c:pt idx="42091">
                  <c:v>001XX W ONTARIO ST</c:v>
                </c:pt>
                <c:pt idx="42092">
                  <c:v>002XX N ALBANY AVE</c:v>
                </c:pt>
                <c:pt idx="42093">
                  <c:v>002XX N CICERO AVE</c:v>
                </c:pt>
                <c:pt idx="42094">
                  <c:v>002XX N JUSTINE ST</c:v>
                </c:pt>
                <c:pt idx="42095">
                  <c:v>002XX N KARLOV AVE</c:v>
                </c:pt>
                <c:pt idx="42096">
                  <c:v>002XX N KENTON AVE</c:v>
                </c:pt>
                <c:pt idx="42097">
                  <c:v>002XX N KILDARE AV</c:v>
                </c:pt>
                <c:pt idx="42098">
                  <c:v>002XX N KOSTNER AV</c:v>
                </c:pt>
                <c:pt idx="42099">
                  <c:v>002XX N MC CREA DR</c:v>
                </c:pt>
                <c:pt idx="42100">
                  <c:v>002XX N MENARD AVE</c:v>
                </c:pt>
                <c:pt idx="42101">
                  <c:v>002XX N PAULINA ST</c:v>
                </c:pt>
                <c:pt idx="42102">
                  <c:v>002XX N PULASKI RD</c:v>
                </c:pt>
                <c:pt idx="42103">
                  <c:v>002XX N STETSON AV</c:v>
                </c:pt>
                <c:pt idx="42104">
                  <c:v>002XX N TALMAN AVE</c:v>
                </c:pt>
                <c:pt idx="42105">
                  <c:v>002XX N WALLER AVE</c:v>
                </c:pt>
                <c:pt idx="42106">
                  <c:v>002XX N WESTERN AV</c:v>
                </c:pt>
                <c:pt idx="42107">
                  <c:v>002XX N WOLCOTT AV</c:v>
                </c:pt>
                <c:pt idx="42108">
                  <c:v>002XX S ASHLAND AV</c:v>
                </c:pt>
                <c:pt idx="42109">
                  <c:v>002XX S CENTRAL AV</c:v>
                </c:pt>
                <c:pt idx="42110">
                  <c:v>002XX S CLINTON ST</c:v>
                </c:pt>
                <c:pt idx="42111">
                  <c:v>002XX S HALSTED ST</c:v>
                </c:pt>
                <c:pt idx="42112">
                  <c:v>002XX S KEDZIE AVE</c:v>
                </c:pt>
                <c:pt idx="42113">
                  <c:v>002XX S KEELER AVE</c:v>
                </c:pt>
                <c:pt idx="42114">
                  <c:v>002XX S LARAMIE AV</c:v>
                </c:pt>
                <c:pt idx="42115">
                  <c:v>002XX S LEAVITT ST</c:v>
                </c:pt>
                <c:pt idx="42116">
                  <c:v>002XX S RACINE AVE</c:v>
                </c:pt>
                <c:pt idx="42117">
                  <c:v>002XX S WABASH AVE</c:v>
                </c:pt>
                <c:pt idx="42118">
                  <c:v>002XX S WHIPPLE ST</c:v>
                </c:pt>
                <c:pt idx="42119">
                  <c:v>002XX W CALHOUN PL</c:v>
                </c:pt>
                <c:pt idx="42120">
                  <c:v>002XX W CONCORD LN</c:v>
                </c:pt>
                <c:pt idx="42121">
                  <c:v>002XX W CONCORD PL</c:v>
                </c:pt>
                <c:pt idx="42122">
                  <c:v>002XX W MADISON ST</c:v>
                </c:pt>
                <c:pt idx="42123">
                  <c:v>002XX W ST PAUL AV</c:v>
                </c:pt>
                <c:pt idx="42124">
                  <c:v>002XX W WEBSTER DR</c:v>
                </c:pt>
                <c:pt idx="42125">
                  <c:v>002XX W WENDELL ST</c:v>
                </c:pt>
                <c:pt idx="42126">
                  <c:v>003XX E CHICAGO AV</c:v>
                </c:pt>
                <c:pt idx="42127">
                  <c:v>003XX E JACKSON BV</c:v>
                </c:pt>
                <c:pt idx="42128">
                  <c:v>003XX E JACKSON DR</c:v>
                </c:pt>
                <c:pt idx="42129">
                  <c:v>003XX E ONTARIO ST</c:v>
                </c:pt>
                <c:pt idx="42130">
                  <c:v>003XX E PEARSON ST</c:v>
                </c:pt>
                <c:pt idx="42131">
                  <c:v>003XX N ASHLAND AV</c:v>
                </c:pt>
                <c:pt idx="42132">
                  <c:v>003XX N CENTRAL AV</c:v>
                </c:pt>
                <c:pt idx="42133">
                  <c:v>003XX N CLINTON ST</c:v>
                </c:pt>
                <c:pt idx="42134">
                  <c:v>003XX N GARLAND CT</c:v>
                </c:pt>
                <c:pt idx="42135">
                  <c:v>003XX N HALSTED ST</c:v>
                </c:pt>
                <c:pt idx="42136">
                  <c:v>003XX N KEDZIE AVE</c:v>
                </c:pt>
                <c:pt idx="42137">
                  <c:v>003XX N KEELER AVE</c:v>
                </c:pt>
                <c:pt idx="42138">
                  <c:v>003XX N LARAMIE AV</c:v>
                </c:pt>
                <c:pt idx="42139">
                  <c:v>003XX N LATROBE AV</c:v>
                </c:pt>
                <c:pt idx="42140">
                  <c:v>003XX N LEAVITT ST</c:v>
                </c:pt>
                <c:pt idx="42141">
                  <c:v>003XX N RACINE AVE</c:v>
                </c:pt>
                <c:pt idx="42142">
                  <c:v>003XX N WABASH AVE</c:v>
                </c:pt>
                <c:pt idx="42143">
                  <c:v>003XX N WHIPPLE ST</c:v>
                </c:pt>
                <c:pt idx="42144">
                  <c:v>003XX S ALBANY AVE</c:v>
                </c:pt>
                <c:pt idx="42145">
                  <c:v>003XX S CICERO AVE</c:v>
                </c:pt>
                <c:pt idx="42146">
                  <c:v>003XX S KARLOV AVE</c:v>
                </c:pt>
                <c:pt idx="42147">
                  <c:v>003XX S KILDARE AV</c:v>
                </c:pt>
                <c:pt idx="42148">
                  <c:v>003XX S KOSTNER AV</c:v>
                </c:pt>
                <c:pt idx="42149">
                  <c:v>003XX S PAULINA ST</c:v>
                </c:pt>
                <c:pt idx="42150">
                  <c:v>003XX S PULASKI RD</c:v>
                </c:pt>
                <c:pt idx="42151">
                  <c:v>003XX S SEELEY AVE</c:v>
                </c:pt>
                <c:pt idx="42152">
                  <c:v>003XX S WESTERN AV</c:v>
                </c:pt>
                <c:pt idx="42153">
                  <c:v>003XX W BELMONT HR</c:v>
                </c:pt>
                <c:pt idx="42154">
                  <c:v>003XX W CHICAGO AV</c:v>
                </c:pt>
                <c:pt idx="42155">
                  <c:v>003XX W DICKENS BL</c:v>
                </c:pt>
                <c:pt idx="42156">
                  <c:v>003XX W EUGENIE ST</c:v>
                </c:pt>
                <c:pt idx="42157">
                  <c:v>003XX W HUBBARD ST</c:v>
                </c:pt>
                <c:pt idx="42158">
                  <c:v>003XX W JACKSON BL</c:v>
                </c:pt>
                <c:pt idx="42159">
                  <c:v>003XX W JACKSON BV</c:v>
                </c:pt>
                <c:pt idx="42160">
                  <c:v>003XX W ONTARIO ST</c:v>
                </c:pt>
                <c:pt idx="42161">
                  <c:v>003XX W WEBSTER AV</c:v>
                </c:pt>
                <c:pt idx="42162">
                  <c:v>004XX E OAKWOOD BL</c:v>
                </c:pt>
                <c:pt idx="42163">
                  <c:v>004XX E OAKWOOD BV</c:v>
                </c:pt>
                <c:pt idx="42164">
                  <c:v>004XX N ALBANY AVE</c:v>
                </c:pt>
                <c:pt idx="42165">
                  <c:v>004XX N CICERO AVE</c:v>
                </c:pt>
                <c:pt idx="42166">
                  <c:v>004XX N HAMLIN AVE</c:v>
                </c:pt>
                <c:pt idx="42167">
                  <c:v>004XX N LAWLER AVE</c:v>
                </c:pt>
                <c:pt idx="42168">
                  <c:v>004XX N MENARD AVE</c:v>
                </c:pt>
                <c:pt idx="42169">
                  <c:v>004XX N ORLEANS ST</c:v>
                </c:pt>
                <c:pt idx="42170">
                  <c:v>004XX N PAULINA ST</c:v>
                </c:pt>
                <c:pt idx="42171">
                  <c:v>004XX N PULASKI RD</c:v>
                </c:pt>
                <c:pt idx="42172">
                  <c:v>004XX N SAWYER AVE</c:v>
                </c:pt>
                <c:pt idx="42173">
                  <c:v>004XX N WALLER AVE</c:v>
                </c:pt>
                <c:pt idx="42174">
                  <c:v>004XX N WESTERN AV</c:v>
                </c:pt>
                <c:pt idx="42175">
                  <c:v>004XX N WOLCOTT AV</c:v>
                </c:pt>
                <c:pt idx="42176">
                  <c:v>004XX S ASHLAND AV</c:v>
                </c:pt>
                <c:pt idx="42177">
                  <c:v>004XX S CENTRAL AV</c:v>
                </c:pt>
                <c:pt idx="42178">
                  <c:v>004XX S CLINTON ST</c:v>
                </c:pt>
                <c:pt idx="42179">
                  <c:v>004XX S FEDERAL ST</c:v>
                </c:pt>
                <c:pt idx="42180">
                  <c:v>004XX S HALSTED ST</c:v>
                </c:pt>
                <c:pt idx="42181">
                  <c:v>004XX S KEDZIE AVE</c:v>
                </c:pt>
                <c:pt idx="42182">
                  <c:v>004XX S KEELER AVE</c:v>
                </c:pt>
                <c:pt idx="42183">
                  <c:v>004XX S KOLMAR AVE</c:v>
                </c:pt>
                <c:pt idx="42184">
                  <c:v>004XX S LARAMIE AV</c:v>
                </c:pt>
                <c:pt idx="42185">
                  <c:v>004XX S LEAVITT ST</c:v>
                </c:pt>
                <c:pt idx="42186">
                  <c:v>004XX S RACINE AVE</c:v>
                </c:pt>
                <c:pt idx="42187">
                  <c:v>004XX S WABASH AVE</c:v>
                </c:pt>
                <c:pt idx="42188">
                  <c:v>004XX W BELDEN AVE</c:v>
                </c:pt>
                <c:pt idx="42189">
                  <c:v>004XX W BELMONT AV</c:v>
                </c:pt>
                <c:pt idx="42190">
                  <c:v>004XX W DICKENS AV</c:v>
                </c:pt>
                <c:pt idx="42191">
                  <c:v>004XX W MADISON ST</c:v>
                </c:pt>
                <c:pt idx="42192">
                  <c:v>004XX W MELROSE ST</c:v>
                </c:pt>
                <c:pt idx="42193">
                  <c:v>004XX W OAKDALE AV</c:v>
                </c:pt>
                <c:pt idx="42194">
                  <c:v>004XX W TREMONT ST</c:v>
                </c:pt>
                <c:pt idx="42195">
                  <c:v>005XX E WALDRON DR</c:v>
                </c:pt>
                <c:pt idx="42196">
                  <c:v>005XX N ASHLAND AV</c:v>
                </c:pt>
                <c:pt idx="42197">
                  <c:v>005XX N CENTRAL AV</c:v>
                </c:pt>
                <c:pt idx="42198">
                  <c:v>005XX N CLINTON ST</c:v>
                </c:pt>
                <c:pt idx="42199">
                  <c:v>005XX N HALSTED ST</c:v>
                </c:pt>
                <c:pt idx="42200">
                  <c:v>005XX N HARDING AV</c:v>
                </c:pt>
                <c:pt idx="42201">
                  <c:v>005XX N KEDZIE AVE</c:v>
                </c:pt>
                <c:pt idx="42202">
                  <c:v>005XX N LARAMIE AV</c:v>
                </c:pt>
                <c:pt idx="42203">
                  <c:v>005XX N LEAVITT ST</c:v>
                </c:pt>
                <c:pt idx="42204">
                  <c:v>005XX N MCCLURG CT</c:v>
                </c:pt>
                <c:pt idx="42205">
                  <c:v>005XX N RACINE AVE</c:v>
                </c:pt>
                <c:pt idx="42206">
                  <c:v>005XX N WABASH AVE</c:v>
                </c:pt>
                <c:pt idx="42207">
                  <c:v>005XX S ALBANY AVE</c:v>
                </c:pt>
                <c:pt idx="42208">
                  <c:v>005XX S CICERO AVE</c:v>
                </c:pt>
                <c:pt idx="42209">
                  <c:v>005XX S KOSTNER AV</c:v>
                </c:pt>
                <c:pt idx="42210">
                  <c:v>005XX S PAULINA ST</c:v>
                </c:pt>
                <c:pt idx="42211">
                  <c:v>005XX S PULASKI RD</c:v>
                </c:pt>
                <c:pt idx="42212">
                  <c:v>005XX S WESTERN AV</c:v>
                </c:pt>
                <c:pt idx="42213">
                  <c:v>005XX S WOLCOTT AV</c:v>
                </c:pt>
                <c:pt idx="42214">
                  <c:v>005XX W ADDISON ST</c:v>
                </c:pt>
                <c:pt idx="42215">
                  <c:v>005XX W ALDINE AVE</c:v>
                </c:pt>
                <c:pt idx="42216">
                  <c:v>005XX W CABRINI ST</c:v>
                </c:pt>
                <c:pt idx="42217">
                  <c:v>005XX W CHICAGO AV</c:v>
                </c:pt>
                <c:pt idx="42218">
                  <c:v>005XX W EUGENIE ST</c:v>
                </c:pt>
                <c:pt idx="42219">
                  <c:v>005XX W JACKSON BL</c:v>
                </c:pt>
                <c:pt idx="42220">
                  <c:v>005XX W JACKSON BV</c:v>
                </c:pt>
                <c:pt idx="42221">
                  <c:v>005XX W MAXWELL ST</c:v>
                </c:pt>
                <c:pt idx="42222">
                  <c:v>005XX W ONTARIO ST</c:v>
                </c:pt>
                <c:pt idx="42223">
                  <c:v>005XX W PEARSON ST</c:v>
                </c:pt>
                <c:pt idx="42224">
                  <c:v>005XX W WEBSTER AV</c:v>
                </c:pt>
                <c:pt idx="42225">
                  <c:v>006XX E BEST DRIVE</c:v>
                </c:pt>
                <c:pt idx="42226">
                  <c:v>006XX E OAKWOOD BL</c:v>
                </c:pt>
                <c:pt idx="42227">
                  <c:v>006XX E OAKWOOD BV</c:v>
                </c:pt>
                <c:pt idx="42228">
                  <c:v>006XX N ALBANY AVE</c:v>
                </c:pt>
                <c:pt idx="42229">
                  <c:v>006XX N CICERO AVE</c:v>
                </c:pt>
                <c:pt idx="42230">
                  <c:v>006XX N HAMLIN AVE</c:v>
                </c:pt>
                <c:pt idx="42231">
                  <c:v>006XX N HUDSON AVE</c:v>
                </c:pt>
                <c:pt idx="42232">
                  <c:v>006XX N KENILWORTH</c:v>
                </c:pt>
                <c:pt idx="42233">
                  <c:v>006XX N KENTON AVE</c:v>
                </c:pt>
                <c:pt idx="42234">
                  <c:v>006XX N MENARD AVE</c:v>
                </c:pt>
                <c:pt idx="42235">
                  <c:v>006XX N ORLEANS ST</c:v>
                </c:pt>
                <c:pt idx="42236">
                  <c:v>006XX N PAULINA ST</c:v>
                </c:pt>
                <c:pt idx="42237">
                  <c:v>006XX N PULASKI RD</c:v>
                </c:pt>
                <c:pt idx="42238">
                  <c:v>006XX N SAWYER AVE</c:v>
                </c:pt>
                <c:pt idx="42239">
                  <c:v>006XX N TALMAN AVE</c:v>
                </c:pt>
                <c:pt idx="42240">
                  <c:v>006XX N WALLER AVE</c:v>
                </c:pt>
                <c:pt idx="42241">
                  <c:v>006XX N WESTERN AV</c:v>
                </c:pt>
                <c:pt idx="42242">
                  <c:v>006XX N WOLCOTT AV</c:v>
                </c:pt>
                <c:pt idx="42243">
                  <c:v>006XX S ASHLAND AV</c:v>
                </c:pt>
                <c:pt idx="42244">
                  <c:v>006XX S CENTRAL AV</c:v>
                </c:pt>
                <c:pt idx="42245">
                  <c:v>006XX S CLINTON ST</c:v>
                </c:pt>
                <c:pt idx="42246">
                  <c:v>006XX S FEDERAL ST</c:v>
                </c:pt>
                <c:pt idx="42247">
                  <c:v>006XX S HALSTED ST</c:v>
                </c:pt>
                <c:pt idx="42248">
                  <c:v>006XX S KEDZIE AVE</c:v>
                </c:pt>
                <c:pt idx="42249">
                  <c:v>006XX S KEELER AVE</c:v>
                </c:pt>
                <c:pt idx="42250">
                  <c:v>006XX S KOLMAR AVE</c:v>
                </c:pt>
                <c:pt idx="42251">
                  <c:v>006XX S LARAMIE AV</c:v>
                </c:pt>
                <c:pt idx="42252">
                  <c:v>006XX S LEAVITT ST</c:v>
                </c:pt>
                <c:pt idx="42253">
                  <c:v>006XX S RACINE AVE</c:v>
                </c:pt>
                <c:pt idx="42254">
                  <c:v>006XX S WABASH AVE</c:v>
                </c:pt>
                <c:pt idx="42255">
                  <c:v>006XX W BELDEN AVE</c:v>
                </c:pt>
                <c:pt idx="42256">
                  <c:v>006XX W BELMONT AV</c:v>
                </c:pt>
                <c:pt idx="42257">
                  <c:v>006XX W DICKENS AV</c:v>
                </c:pt>
                <c:pt idx="42258">
                  <c:v>006XX W GORDON TER</c:v>
                </c:pt>
                <c:pt idx="42259">
                  <c:v>006XX W JUNIOR TER</c:v>
                </c:pt>
                <c:pt idx="42260">
                  <c:v>006XX W MADISON ST</c:v>
                </c:pt>
                <c:pt idx="42261">
                  <c:v>006XX W MELROSE ST</c:v>
                </c:pt>
                <c:pt idx="42262">
                  <c:v>006XX W OAKDALE AV</c:v>
                </c:pt>
                <c:pt idx="42263">
                  <c:v>006XX W VERMONT ST</c:v>
                </c:pt>
                <c:pt idx="42264">
                  <c:v>007XX N ASHLAND AV</c:v>
                </c:pt>
                <c:pt idx="42265">
                  <c:v>007XX N CENTRAL AV</c:v>
                </c:pt>
                <c:pt idx="42266">
                  <c:v>007XX N HALSTED ST</c:v>
                </c:pt>
                <c:pt idx="42267">
                  <c:v>007XX N HARDING AV</c:v>
                </c:pt>
                <c:pt idx="42268">
                  <c:v>007XX N KEDZIE AVE</c:v>
                </c:pt>
                <c:pt idx="42269">
                  <c:v>007XX N LARAMIE AV</c:v>
                </c:pt>
                <c:pt idx="42270">
                  <c:v>007XX N LATROBE AV</c:v>
                </c:pt>
                <c:pt idx="42271">
                  <c:v>007XX N LEAVITT ST</c:v>
                </c:pt>
                <c:pt idx="42272">
                  <c:v>007XX N MCCLURG CT</c:v>
                </c:pt>
                <c:pt idx="42273">
                  <c:v>007XX N RACINE AVE</c:v>
                </c:pt>
                <c:pt idx="42274">
                  <c:v>007XX N WABASH AVE</c:v>
                </c:pt>
                <c:pt idx="42275">
                  <c:v>007XX N WILLARD CT</c:v>
                </c:pt>
                <c:pt idx="42276">
                  <c:v>007XX S ALBANY AVE</c:v>
                </c:pt>
                <c:pt idx="42277">
                  <c:v>007XX S CICERO AVE</c:v>
                </c:pt>
                <c:pt idx="42278">
                  <c:v>007XX S KARLOV AVE</c:v>
                </c:pt>
                <c:pt idx="42279">
                  <c:v>007XX S KEDVALE AV</c:v>
                </c:pt>
                <c:pt idx="42280">
                  <c:v>007XX S KILDARE AV</c:v>
                </c:pt>
                <c:pt idx="42281">
                  <c:v>007XX S KOSTNER AV</c:v>
                </c:pt>
                <c:pt idx="42282">
                  <c:v>007XX S PAULINA ST</c:v>
                </c:pt>
                <c:pt idx="42283">
                  <c:v>007XX S PULASKI RD</c:v>
                </c:pt>
                <c:pt idx="42284">
                  <c:v>007XX S WESTERN AV</c:v>
                </c:pt>
                <c:pt idx="42285">
                  <c:v>007XX S WOLCOTT AV</c:v>
                </c:pt>
                <c:pt idx="42286">
                  <c:v>007XX W ADDISON ST</c:v>
                </c:pt>
                <c:pt idx="42287">
                  <c:v>007XX W ALDINE AVE</c:v>
                </c:pt>
                <c:pt idx="42288">
                  <c:v>007XX W BRADLEY PL</c:v>
                </c:pt>
                <c:pt idx="42289">
                  <c:v>007XX W CHICAGO AV</c:v>
                </c:pt>
                <c:pt idx="42290">
                  <c:v>007XX W HUBBARD ST</c:v>
                </c:pt>
                <c:pt idx="42291">
                  <c:v>007XX W JACKSON BL</c:v>
                </c:pt>
                <c:pt idx="42292">
                  <c:v>007XX W JACKSON BV</c:v>
                </c:pt>
                <c:pt idx="42293">
                  <c:v>007XX W MAXWELL ST</c:v>
                </c:pt>
                <c:pt idx="42294">
                  <c:v>007XX W O'BRIEN ST</c:v>
                </c:pt>
                <c:pt idx="42295">
                  <c:v>007XX W WEBSTER AV</c:v>
                </c:pt>
                <c:pt idx="42296">
                  <c:v>008XX E OAKWOOD BV</c:v>
                </c:pt>
                <c:pt idx="42297">
                  <c:v>008XX N ALBANY AVE</c:v>
                </c:pt>
                <c:pt idx="42298">
                  <c:v>008XX N CICERO AVE</c:v>
                </c:pt>
                <c:pt idx="42299">
                  <c:v>008XX N ELSTON AVE</c:v>
                </c:pt>
                <c:pt idx="42300">
                  <c:v>008XX N HAMLIN AVE</c:v>
                </c:pt>
                <c:pt idx="42301">
                  <c:v>008XX N HUDSON AVE</c:v>
                </c:pt>
                <c:pt idx="42302">
                  <c:v>008XX N KARLOV AVE</c:v>
                </c:pt>
                <c:pt idx="42303">
                  <c:v>008XX N KEDVALE AV</c:v>
                </c:pt>
                <c:pt idx="42304">
                  <c:v>008XX N KILDARE AV</c:v>
                </c:pt>
                <c:pt idx="42305">
                  <c:v>008XX N KOSTNER AV</c:v>
                </c:pt>
                <c:pt idx="42306">
                  <c:v>008XX N LAWLER AVE</c:v>
                </c:pt>
                <c:pt idx="42307">
                  <c:v>008XX N MENARD AVE</c:v>
                </c:pt>
                <c:pt idx="42308">
                  <c:v>008XX N ORLEANS ST</c:v>
                </c:pt>
                <c:pt idx="42309">
                  <c:v>008XX N PAULINA ST</c:v>
                </c:pt>
                <c:pt idx="42310">
                  <c:v>008XX N PULASKI RD</c:v>
                </c:pt>
                <c:pt idx="42311">
                  <c:v>008XX N WALLER AVE</c:v>
                </c:pt>
                <c:pt idx="42312">
                  <c:v>008XX N WESTERN AV</c:v>
                </c:pt>
                <c:pt idx="42313">
                  <c:v>008XX N WOLCOTT AV</c:v>
                </c:pt>
                <c:pt idx="42314">
                  <c:v>008XX S ASHLAND AV</c:v>
                </c:pt>
                <c:pt idx="42315">
                  <c:v>008XX S CENTRAL AV</c:v>
                </c:pt>
                <c:pt idx="42316">
                  <c:v>008XX S CLINTON ST</c:v>
                </c:pt>
                <c:pt idx="42317">
                  <c:v>008XX S HALSTED ST</c:v>
                </c:pt>
                <c:pt idx="42318">
                  <c:v>008XX S KEDZIE AVE</c:v>
                </c:pt>
                <c:pt idx="42319">
                  <c:v>008XX S KEELER AVE</c:v>
                </c:pt>
                <c:pt idx="42320">
                  <c:v>008XX S KOLMAR AVE</c:v>
                </c:pt>
                <c:pt idx="42321">
                  <c:v>008XX S LARAMIE AV</c:v>
                </c:pt>
                <c:pt idx="42322">
                  <c:v>008XX S LEAVITT ST</c:v>
                </c:pt>
                <c:pt idx="42323">
                  <c:v>008XX S RACINE AVE</c:v>
                </c:pt>
                <c:pt idx="42324">
                  <c:v>008XX S WABASH AVE</c:v>
                </c:pt>
                <c:pt idx="42325">
                  <c:v>008XX W AGATITE AV</c:v>
                </c:pt>
                <c:pt idx="42326">
                  <c:v>008XX W AINSLIE ST</c:v>
                </c:pt>
                <c:pt idx="42327">
                  <c:v>008XX W ALTGELD ST</c:v>
                </c:pt>
                <c:pt idx="42328">
                  <c:v>008XX W BELDEN AVE</c:v>
                </c:pt>
                <c:pt idx="42329">
                  <c:v>008XX W BELMONT AV</c:v>
                </c:pt>
                <c:pt idx="42330">
                  <c:v>008XX W CARMEN AVE</c:v>
                </c:pt>
                <c:pt idx="42331">
                  <c:v>008XX W CUYLER AVE</c:v>
                </c:pt>
                <c:pt idx="42332">
                  <c:v>008XX W DICKENS AV</c:v>
                </c:pt>
                <c:pt idx="42333">
                  <c:v>008XX W EASTMAN ST</c:v>
                </c:pt>
                <c:pt idx="42334">
                  <c:v>008XX W JUNIOR TER</c:v>
                </c:pt>
                <c:pt idx="42335">
                  <c:v>008XX W LELAND AVE</c:v>
                </c:pt>
                <c:pt idx="42336">
                  <c:v>008XX W MADISON ST</c:v>
                </c:pt>
                <c:pt idx="42337">
                  <c:v>008XX W MELROSE ST</c:v>
                </c:pt>
                <c:pt idx="42338">
                  <c:v>008XX W NEWPORT AV</c:v>
                </c:pt>
                <c:pt idx="42339">
                  <c:v>008XX W OAKDALE AV</c:v>
                </c:pt>
                <c:pt idx="42340">
                  <c:v>008XX W VERMONT ST</c:v>
                </c:pt>
                <c:pt idx="42341">
                  <c:v>008XX W WILSON AVE</c:v>
                </c:pt>
                <c:pt idx="42342">
                  <c:v>009XX N ASHLAND AV</c:v>
                </c:pt>
                <c:pt idx="42343">
                  <c:v>009XX N CENTRAL AV</c:v>
                </c:pt>
                <c:pt idx="42344">
                  <c:v>009XX N HALSTED ST</c:v>
                </c:pt>
                <c:pt idx="42345">
                  <c:v>009XX N HARDING AV</c:v>
                </c:pt>
                <c:pt idx="42346">
                  <c:v>009XX N KEDZIE AVE</c:v>
                </c:pt>
                <c:pt idx="42347">
                  <c:v>009XX N KEELER AVE</c:v>
                </c:pt>
                <c:pt idx="42348">
                  <c:v>009XX N LARAMIE AV</c:v>
                </c:pt>
                <c:pt idx="42349">
                  <c:v>009XX N LATROBE AV</c:v>
                </c:pt>
                <c:pt idx="42350">
                  <c:v>009XX N LEAVITT ST</c:v>
                </c:pt>
                <c:pt idx="42351">
                  <c:v>009XX N RACINE AVE</c:v>
                </c:pt>
                <c:pt idx="42352">
                  <c:v>009XX N WILLARD CT</c:v>
                </c:pt>
                <c:pt idx="42353">
                  <c:v>009XX S ALBANY AVE</c:v>
                </c:pt>
                <c:pt idx="42354">
                  <c:v>009XX S CICERO AVE</c:v>
                </c:pt>
                <c:pt idx="42355">
                  <c:v>009XX S KARLOV AVE</c:v>
                </c:pt>
                <c:pt idx="42356">
                  <c:v>009XX S MENARD AVE</c:v>
                </c:pt>
                <c:pt idx="42357">
                  <c:v>009XX S MONITOR AV</c:v>
                </c:pt>
                <c:pt idx="42358">
                  <c:v>009XX S PAULINA ST</c:v>
                </c:pt>
                <c:pt idx="42359">
                  <c:v>009XX S PULASKI RD</c:v>
                </c:pt>
                <c:pt idx="42360">
                  <c:v>009XX S WESTERN AV</c:v>
                </c:pt>
                <c:pt idx="42361">
                  <c:v>009XX S WOLCOTT AV</c:v>
                </c:pt>
                <c:pt idx="42362">
                  <c:v>009XX W ADDISON ST</c:v>
                </c:pt>
                <c:pt idx="42363">
                  <c:v>009XX W ARDMORE AV</c:v>
                </c:pt>
                <c:pt idx="42364">
                  <c:v>009XX W BERWYN AVE</c:v>
                </c:pt>
                <c:pt idx="42365">
                  <c:v>009XX W CHICAGO AV</c:v>
                </c:pt>
                <c:pt idx="42366">
                  <c:v>009XX W FOSTER AVE</c:v>
                </c:pt>
                <c:pt idx="42367">
                  <c:v>009XX W HUBBARD ST</c:v>
                </c:pt>
                <c:pt idx="42368">
                  <c:v>009XX W JACKSON BL</c:v>
                </c:pt>
                <c:pt idx="42369">
                  <c:v>009XX W JACKSON BV</c:v>
                </c:pt>
                <c:pt idx="42370">
                  <c:v>009XX W MARGATE TR</c:v>
                </c:pt>
                <c:pt idx="42371">
                  <c:v>009XX W MAXWELL ST</c:v>
                </c:pt>
                <c:pt idx="42372">
                  <c:v>009XX W MONTANA ST</c:v>
                </c:pt>
                <c:pt idx="42373">
                  <c:v>009XX W WEBSTER AV</c:v>
                </c:pt>
                <c:pt idx="42374">
                  <c:v>009XX W WINDSOR AV</c:v>
                </c:pt>
                <c:pt idx="42375">
                  <c:v>009XX W WOLFRAM ST</c:v>
                </c:pt>
                <c:pt idx="42376">
                  <c:v>010XX N ASHLAND AV</c:v>
                </c:pt>
                <c:pt idx="42377">
                  <c:v>010XX N CENTRAL AV</c:v>
                </c:pt>
                <c:pt idx="42378">
                  <c:v>010XX N HALSTED ST</c:v>
                </c:pt>
                <c:pt idx="42379">
                  <c:v>010XX N HARDING AV</c:v>
                </c:pt>
                <c:pt idx="42380">
                  <c:v>010XX N KEDZIE AVE</c:v>
                </c:pt>
                <c:pt idx="42381">
                  <c:v>010XX N KEELER AVE</c:v>
                </c:pt>
                <c:pt idx="42382">
                  <c:v>010XX N KOLMAR AVE</c:v>
                </c:pt>
                <c:pt idx="42383">
                  <c:v>010XX N LARAMIE AV</c:v>
                </c:pt>
                <c:pt idx="42384">
                  <c:v>010XX N LATROBE AV</c:v>
                </c:pt>
                <c:pt idx="42385">
                  <c:v>010XX N LEAVITT ST</c:v>
                </c:pt>
                <c:pt idx="42386">
                  <c:v>010XX N WILLARD CT</c:v>
                </c:pt>
                <c:pt idx="42387">
                  <c:v>010XX S ALBANY AVE</c:v>
                </c:pt>
                <c:pt idx="42388">
                  <c:v>010XX S CICERO AVE</c:v>
                </c:pt>
                <c:pt idx="42389">
                  <c:v>010XX S KARLOV AVE</c:v>
                </c:pt>
                <c:pt idx="42390">
                  <c:v>010XX S KILDARE AV</c:v>
                </c:pt>
                <c:pt idx="42391">
                  <c:v>010XX S KOSTNER AV</c:v>
                </c:pt>
                <c:pt idx="42392">
                  <c:v>010XX S MENARD AVE</c:v>
                </c:pt>
                <c:pt idx="42393">
                  <c:v>010XX S MONITOR AV</c:v>
                </c:pt>
                <c:pt idx="42394">
                  <c:v>010XX S PAULINA ST</c:v>
                </c:pt>
                <c:pt idx="42395">
                  <c:v>010XX S PULASKI RD</c:v>
                </c:pt>
                <c:pt idx="42396">
                  <c:v>010XX S SEELEY AVE</c:v>
                </c:pt>
                <c:pt idx="42397">
                  <c:v>010XX S WESTERN AV</c:v>
                </c:pt>
                <c:pt idx="42398">
                  <c:v>010XX W ADDISON ST</c:v>
                </c:pt>
                <c:pt idx="42399">
                  <c:v>010XX W ALBION AVE</c:v>
                </c:pt>
                <c:pt idx="42400">
                  <c:v>010XX W ARDMORE AV</c:v>
                </c:pt>
                <c:pt idx="42401">
                  <c:v>010XX W BERWYN AVE</c:v>
                </c:pt>
                <c:pt idx="42402">
                  <c:v>010XX W BUENA  AVE</c:v>
                </c:pt>
                <c:pt idx="42403">
                  <c:v>010XX W Berwyn Ave</c:v>
                </c:pt>
                <c:pt idx="42404">
                  <c:v>010XX W CABRINI ST</c:v>
                </c:pt>
                <c:pt idx="42405">
                  <c:v>010XX W CATALPA AV</c:v>
                </c:pt>
                <c:pt idx="42406">
                  <c:v>010XX W CHICAGO AV</c:v>
                </c:pt>
                <c:pt idx="42407">
                  <c:v>010XX W FOSTER AVE</c:v>
                </c:pt>
                <c:pt idx="42408">
                  <c:v>010XX W HUBBARD ST</c:v>
                </c:pt>
                <c:pt idx="42409">
                  <c:v>010XX W JACKSON BL</c:v>
                </c:pt>
                <c:pt idx="42410">
                  <c:v>010XX W JACKSON BV</c:v>
                </c:pt>
                <c:pt idx="42411">
                  <c:v>010XX W MAXWELL ST</c:v>
                </c:pt>
                <c:pt idx="42412">
                  <c:v>010XX W MONTANA ST</c:v>
                </c:pt>
                <c:pt idx="42413">
                  <c:v>010XX W PRATT BLVD</c:v>
                </c:pt>
                <c:pt idx="42414">
                  <c:v>010XX W WEBSTER AV</c:v>
                </c:pt>
                <c:pt idx="42415">
                  <c:v>010XX W WOLFRAM ST</c:v>
                </c:pt>
                <c:pt idx="42416">
                  <c:v>011XX E 130TH ST S</c:v>
                </c:pt>
                <c:pt idx="42417">
                  <c:v>011XX E OAKWOOD BV</c:v>
                </c:pt>
                <c:pt idx="42418">
                  <c:v>011XX N CHERRY AVE</c:v>
                </c:pt>
                <c:pt idx="42419">
                  <c:v>011XX N CICERO AVE</c:v>
                </c:pt>
                <c:pt idx="42420">
                  <c:v>011XX N CLEAVER ST</c:v>
                </c:pt>
                <c:pt idx="42421">
                  <c:v>011XX N ELSTON AVE</c:v>
                </c:pt>
                <c:pt idx="42422">
                  <c:v>011XX N HAMLIN AVE</c:v>
                </c:pt>
                <c:pt idx="42423">
                  <c:v>011XX N HUDSON AVE</c:v>
                </c:pt>
                <c:pt idx="42424">
                  <c:v>011XX N KARLOV AVE</c:v>
                </c:pt>
                <c:pt idx="42425">
                  <c:v>011XX N KEDVALE AV</c:v>
                </c:pt>
                <c:pt idx="42426">
                  <c:v>011XX N KILDARE AV</c:v>
                </c:pt>
                <c:pt idx="42427">
                  <c:v>011XX N KOSTNER AV</c:v>
                </c:pt>
                <c:pt idx="42428">
                  <c:v>011XX N LASALLE ST</c:v>
                </c:pt>
                <c:pt idx="42429">
                  <c:v>011XX N LAWLER AVE</c:v>
                </c:pt>
                <c:pt idx="42430">
                  <c:v>011XX N MENARD AVE</c:v>
                </c:pt>
                <c:pt idx="42431">
                  <c:v>011XX N MONITOR AV</c:v>
                </c:pt>
                <c:pt idx="42432">
                  <c:v>011XX N ORLEANS ST</c:v>
                </c:pt>
                <c:pt idx="42433">
                  <c:v>011XX N PAULINA ST</c:v>
                </c:pt>
                <c:pt idx="42434">
                  <c:v>011XX N PULASKI RD</c:v>
                </c:pt>
                <c:pt idx="42435">
                  <c:v>011XX N WALLER AVE</c:v>
                </c:pt>
                <c:pt idx="42436">
                  <c:v>011XX N WESTERN AV</c:v>
                </c:pt>
                <c:pt idx="42437">
                  <c:v>011XX N WOLCOTT AV</c:v>
                </c:pt>
                <c:pt idx="42438">
                  <c:v>011XX S ASHLAND AV</c:v>
                </c:pt>
                <c:pt idx="42439">
                  <c:v>011XX S CENTRAL AV</c:v>
                </c:pt>
                <c:pt idx="42440">
                  <c:v>011XX S CLINTON ST</c:v>
                </c:pt>
                <c:pt idx="42441">
                  <c:v>011XX S HALSTED ST</c:v>
                </c:pt>
                <c:pt idx="42442">
                  <c:v>011XX S KEDZIE AVE</c:v>
                </c:pt>
                <c:pt idx="42443">
                  <c:v>011XX S KEELER AVE</c:v>
                </c:pt>
                <c:pt idx="42444">
                  <c:v>011XX S KOLMAR AVE</c:v>
                </c:pt>
                <c:pt idx="42445">
                  <c:v>011XX S LARAMIE AV</c:v>
                </c:pt>
                <c:pt idx="42446">
                  <c:v>011XX S RACINE AVE</c:v>
                </c:pt>
                <c:pt idx="42447">
                  <c:v>011XX S WABASH AVE</c:v>
                </c:pt>
                <c:pt idx="42448">
                  <c:v>011XX S WHIPPLE ST</c:v>
                </c:pt>
                <c:pt idx="42449">
                  <c:v>011XX W AINSLIE ST</c:v>
                </c:pt>
                <c:pt idx="42450">
                  <c:v>011XX W ALTGELD ST</c:v>
                </c:pt>
                <c:pt idx="42451">
                  <c:v>011XX W BELDEN AVE</c:v>
                </c:pt>
                <c:pt idx="42452">
                  <c:v>011XX W BELMONT AV</c:v>
                </c:pt>
                <c:pt idx="42453">
                  <c:v>011XX W CARROLL AV</c:v>
                </c:pt>
                <c:pt idx="42454">
                  <c:v>011XX W DICKENS AV</c:v>
                </c:pt>
                <c:pt idx="42455">
                  <c:v>011XX W EASTMAN ST</c:v>
                </c:pt>
                <c:pt idx="42456">
                  <c:v>011XX W FARWELL AV</c:v>
                </c:pt>
                <c:pt idx="42457">
                  <c:v>011XX W LELAND AVE</c:v>
                </c:pt>
                <c:pt idx="42458">
                  <c:v>011XX W LOYOLA AVE</c:v>
                </c:pt>
                <c:pt idx="42459">
                  <c:v>011XX W MADISON ST</c:v>
                </c:pt>
                <c:pt idx="42460">
                  <c:v>011XX W NEWPORT AV</c:v>
                </c:pt>
                <c:pt idx="42461">
                  <c:v>011XX W OAKDALE AV</c:v>
                </c:pt>
                <c:pt idx="42462">
                  <c:v>011XX W RUNDELL PL</c:v>
                </c:pt>
                <c:pt idx="42463">
                  <c:v>011XX W WILSON AVE</c:v>
                </c:pt>
                <c:pt idx="42464">
                  <c:v>012XX N ASHLAND AV</c:v>
                </c:pt>
                <c:pt idx="42465">
                  <c:v>012XX N BURLING ST</c:v>
                </c:pt>
                <c:pt idx="42466">
                  <c:v>012XX N CENTRAL AV</c:v>
                </c:pt>
                <c:pt idx="42467">
                  <c:v>012XX N HALSTED ST</c:v>
                </c:pt>
                <c:pt idx="42468">
                  <c:v>012XX N HARDING AV</c:v>
                </c:pt>
                <c:pt idx="42469">
                  <c:v>012XX N KEDZIE AVE</c:v>
                </c:pt>
                <c:pt idx="42470">
                  <c:v>012XX N KEELER AVE</c:v>
                </c:pt>
                <c:pt idx="42471">
                  <c:v>012XX N LARAMIE AV</c:v>
                </c:pt>
                <c:pt idx="42472">
                  <c:v>012XX N LEAVITT ST</c:v>
                </c:pt>
                <c:pt idx="42473">
                  <c:v>012XX N STATE PKWY</c:v>
                </c:pt>
                <c:pt idx="42474">
                  <c:v>012XX S ALBANY AVE</c:v>
                </c:pt>
                <c:pt idx="42475">
                  <c:v>012XX S INDIANA AV</c:v>
                </c:pt>
                <c:pt idx="42476">
                  <c:v>012XX S KARLOV AVE</c:v>
                </c:pt>
                <c:pt idx="42477">
                  <c:v>012XX S KEDVALE AV</c:v>
                </c:pt>
                <c:pt idx="42478">
                  <c:v>012XX S KILDARE AV</c:v>
                </c:pt>
                <c:pt idx="42479">
                  <c:v>012XX S KOSTNER AV</c:v>
                </c:pt>
                <c:pt idx="42480">
                  <c:v>012XX S OAKLEY AVE</c:v>
                </c:pt>
                <c:pt idx="42481">
                  <c:v>012XX S PAULINA ST</c:v>
                </c:pt>
                <c:pt idx="42482">
                  <c:v>012XX S PULASKI RD</c:v>
                </c:pt>
                <c:pt idx="42483">
                  <c:v>012XX S SAWYER AVE</c:v>
                </c:pt>
                <c:pt idx="42484">
                  <c:v>012XX S TALMAN AVE</c:v>
                </c:pt>
                <c:pt idx="42485">
                  <c:v>012XX S WESTERN AV</c:v>
                </c:pt>
                <c:pt idx="42486">
                  <c:v>012XX S WOLCOTT AV</c:v>
                </c:pt>
                <c:pt idx="42487">
                  <c:v>012XX W ADDISON ST</c:v>
                </c:pt>
                <c:pt idx="42488">
                  <c:v>012XX W ALBION AVE</c:v>
                </c:pt>
                <c:pt idx="42489">
                  <c:v>012XX W ARDMORE AV</c:v>
                </c:pt>
                <c:pt idx="42490">
                  <c:v>012XX W BERWYN AVE</c:v>
                </c:pt>
                <c:pt idx="42491">
                  <c:v>012XX W CABRINI ST</c:v>
                </c:pt>
                <c:pt idx="42492">
                  <c:v>012XX W CATALPA AV</c:v>
                </c:pt>
                <c:pt idx="42493">
                  <c:v>012XX W CHICAGO AV</c:v>
                </c:pt>
                <c:pt idx="42494">
                  <c:v>012XX W COTTAGE PL</c:v>
                </c:pt>
                <c:pt idx="42495">
                  <c:v>012XX W ELMDALE AV</c:v>
                </c:pt>
                <c:pt idx="42496">
                  <c:v>012XX W FOSTER AVE</c:v>
                </c:pt>
                <c:pt idx="42497">
                  <c:v>012XX W HUBBARD ST</c:v>
                </c:pt>
                <c:pt idx="42498">
                  <c:v>012XX W JACKSON BL</c:v>
                </c:pt>
                <c:pt idx="42499">
                  <c:v>012XX W JACKSON BV</c:v>
                </c:pt>
                <c:pt idx="42500">
                  <c:v>012XX W JARVIS AVE</c:v>
                </c:pt>
                <c:pt idx="42501">
                  <c:v>012XX W MEDILL AVE</c:v>
                </c:pt>
                <c:pt idx="42502">
                  <c:v>012XX W MONTANA ST</c:v>
                </c:pt>
                <c:pt idx="42503">
                  <c:v>012XX W NORWOOD ST</c:v>
                </c:pt>
                <c:pt idx="42504">
                  <c:v>012XX W PRATT BLVD</c:v>
                </c:pt>
                <c:pt idx="42505">
                  <c:v>012XX W SHERWIN AV</c:v>
                </c:pt>
                <c:pt idx="42506">
                  <c:v>012XX W WEBSTER AV</c:v>
                </c:pt>
                <c:pt idx="42507">
                  <c:v>013XX E MADISON PK</c:v>
                </c:pt>
                <c:pt idx="42508">
                  <c:v>013XX N CHERRY AVE</c:v>
                </c:pt>
                <c:pt idx="42509">
                  <c:v>013XX N CICERO AVE</c:v>
                </c:pt>
                <c:pt idx="42510">
                  <c:v>013XX N CLEAVER ST</c:v>
                </c:pt>
                <c:pt idx="42511">
                  <c:v>013XX N ELSTON AVE</c:v>
                </c:pt>
                <c:pt idx="42512">
                  <c:v>013XX N HAMLIN AVE</c:v>
                </c:pt>
                <c:pt idx="42513">
                  <c:v>013XX N HUDSON AVE</c:v>
                </c:pt>
                <c:pt idx="42514">
                  <c:v>013XX N KARLOV AVE</c:v>
                </c:pt>
                <c:pt idx="42515">
                  <c:v>013XX N KILDARE AV</c:v>
                </c:pt>
                <c:pt idx="42516">
                  <c:v>013XX N KOSTNER AV</c:v>
                </c:pt>
                <c:pt idx="42517">
                  <c:v>013XX N MENARD AVE</c:v>
                </c:pt>
                <c:pt idx="42518">
                  <c:v>013XX N MONITOR AV</c:v>
                </c:pt>
                <c:pt idx="42519">
                  <c:v>013XX N PAULINA ST</c:v>
                </c:pt>
                <c:pt idx="42520">
                  <c:v>013XX N PULASKI RD</c:v>
                </c:pt>
                <c:pt idx="42521">
                  <c:v>013XX N RITCHIE CT</c:v>
                </c:pt>
                <c:pt idx="42522">
                  <c:v>013XX N WALLER AVE</c:v>
                </c:pt>
                <c:pt idx="42523">
                  <c:v>013XX N WESTERN AV</c:v>
                </c:pt>
                <c:pt idx="42524">
                  <c:v>013XX N WOLCOTT AV</c:v>
                </c:pt>
                <c:pt idx="42525">
                  <c:v>013XX S ASHLAND AV</c:v>
                </c:pt>
                <c:pt idx="42526">
                  <c:v>013XX S CLINTON ST</c:v>
                </c:pt>
                <c:pt idx="42527">
                  <c:v>013XX S FEDERAL ST</c:v>
                </c:pt>
                <c:pt idx="42528">
                  <c:v>013XX S HALSTED ST</c:v>
                </c:pt>
                <c:pt idx="42529">
                  <c:v>013XX S HARDING AV</c:v>
                </c:pt>
                <c:pt idx="42530">
                  <c:v>013XX S KEDZIE AVE</c:v>
                </c:pt>
                <c:pt idx="42531">
                  <c:v>013XX S KEELER AVE</c:v>
                </c:pt>
                <c:pt idx="42532">
                  <c:v>013XX S LEAVITT ST</c:v>
                </c:pt>
                <c:pt idx="42533">
                  <c:v>013XX S MILLARD AV</c:v>
                </c:pt>
                <c:pt idx="42534">
                  <c:v>013XX S RACINE AVE</c:v>
                </c:pt>
                <c:pt idx="42535">
                  <c:v>013XX S WABASH AVE</c:v>
                </c:pt>
                <c:pt idx="42536">
                  <c:v>013XX W ALTGELD ST</c:v>
                </c:pt>
                <c:pt idx="42537">
                  <c:v>013XX W ARTHUR AVE</c:v>
                </c:pt>
                <c:pt idx="42538">
                  <c:v>013XX W AUGUSTA BV</c:v>
                </c:pt>
                <c:pt idx="42539">
                  <c:v>013XX W BELDEN AVE</c:v>
                </c:pt>
                <c:pt idx="42540">
                  <c:v>013XX W BELMONT AV</c:v>
                </c:pt>
                <c:pt idx="42541">
                  <c:v>013XX W CARMEN AVE</c:v>
                </c:pt>
                <c:pt idx="42542">
                  <c:v>013XX W CARROLL AV</c:v>
                </c:pt>
                <c:pt idx="42543">
                  <c:v>013XX W CONCORD PL</c:v>
                </c:pt>
                <c:pt idx="42544">
                  <c:v>013XX W FARWELL AV</c:v>
                </c:pt>
                <c:pt idx="42545">
                  <c:v>013XX W LELAND AVE</c:v>
                </c:pt>
                <c:pt idx="42546">
                  <c:v>013XX W LOYOLA AVE</c:v>
                </c:pt>
                <c:pt idx="42547">
                  <c:v>013XX W MADISON ST</c:v>
                </c:pt>
                <c:pt idx="42548">
                  <c:v>013XX W MELROSE ST</c:v>
                </c:pt>
                <c:pt idx="42549">
                  <c:v>013XX W NEWPORT AV</c:v>
                </c:pt>
                <c:pt idx="42550">
                  <c:v>013XX W POTOMAC AV</c:v>
                </c:pt>
                <c:pt idx="42551">
                  <c:v>013XX W WILSON AVE</c:v>
                </c:pt>
                <c:pt idx="42552">
                  <c:v>014XX N ASHLAND AV</c:v>
                </c:pt>
                <c:pt idx="42553">
                  <c:v>014XX N BURLING ST</c:v>
                </c:pt>
                <c:pt idx="42554">
                  <c:v>014XX N CENTRAL AV</c:v>
                </c:pt>
                <c:pt idx="42555">
                  <c:v>014XX N FREMONT ST</c:v>
                </c:pt>
                <c:pt idx="42556">
                  <c:v>014XX N HALSTED ST</c:v>
                </c:pt>
                <c:pt idx="42557">
                  <c:v>014XX N HARDING AV</c:v>
                </c:pt>
                <c:pt idx="42558">
                  <c:v>014XX N HARDING ST</c:v>
                </c:pt>
                <c:pt idx="42559">
                  <c:v>014XX N KEATING AV</c:v>
                </c:pt>
                <c:pt idx="42560">
                  <c:v>014XX N KEDZIE AVE</c:v>
                </c:pt>
                <c:pt idx="42561">
                  <c:v>014XX N KEELER AVE</c:v>
                </c:pt>
                <c:pt idx="42562">
                  <c:v>014XX N LARAMIE AV</c:v>
                </c:pt>
                <c:pt idx="42563">
                  <c:v>014XX N LATROBE AV</c:v>
                </c:pt>
                <c:pt idx="42564">
                  <c:v>014XX N LEAVITT ST</c:v>
                </c:pt>
                <c:pt idx="42565">
                  <c:v>014XX N LINDER AVE</c:v>
                </c:pt>
                <c:pt idx="42566">
                  <c:v>014XX N STATE PKWY</c:v>
                </c:pt>
                <c:pt idx="42567">
                  <c:v>014XX S ALBANY AVE</c:v>
                </c:pt>
                <c:pt idx="42568">
                  <c:v>014XX S HAMLIN AVE</c:v>
                </c:pt>
                <c:pt idx="42569">
                  <c:v>014XX S INDIANA AV</c:v>
                </c:pt>
                <c:pt idx="42570">
                  <c:v>014XX S KARLOV AVE</c:v>
                </c:pt>
                <c:pt idx="42571">
                  <c:v>014XX S KEDVALE AV</c:v>
                </c:pt>
                <c:pt idx="42572">
                  <c:v>014XX S KOSTNER AV</c:v>
                </c:pt>
                <c:pt idx="42573">
                  <c:v>014XX S PAULINA ST</c:v>
                </c:pt>
                <c:pt idx="42574">
                  <c:v>014XX S PRAIRIE AV</c:v>
                </c:pt>
                <c:pt idx="42575">
                  <c:v>014XX S PULASKI RD</c:v>
                </c:pt>
                <c:pt idx="42576">
                  <c:v>014XX S SAWYER AVE</c:v>
                </c:pt>
                <c:pt idx="42577">
                  <c:v>014XX S TALMAN AVE</c:v>
                </c:pt>
                <c:pt idx="42578">
                  <c:v>014XX S WESTERN AV</c:v>
                </c:pt>
                <c:pt idx="42579">
                  <c:v>014XX W ADDISON ST</c:v>
                </c:pt>
                <c:pt idx="42580">
                  <c:v>014XX W ALBION AVE</c:v>
                </c:pt>
                <c:pt idx="42581">
                  <c:v>014XX W ARDMORE AV</c:v>
                </c:pt>
                <c:pt idx="42582">
                  <c:v>014XX W BERTEAU AV</c:v>
                </c:pt>
                <c:pt idx="42583">
                  <c:v>014XX W BERWYN AVE</c:v>
                </c:pt>
                <c:pt idx="42584">
                  <c:v>014XX W CATALPA AV</c:v>
                </c:pt>
                <c:pt idx="42585">
                  <c:v>014XX W CHICAGO AV</c:v>
                </c:pt>
                <c:pt idx="42586">
                  <c:v>014XX W ELMDALE AV</c:v>
                </c:pt>
                <c:pt idx="42587">
                  <c:v>014XX W FOSTER AVE</c:v>
                </c:pt>
                <c:pt idx="42588">
                  <c:v>014XX W HUBBARD ST</c:v>
                </c:pt>
                <c:pt idx="42589">
                  <c:v>014XX W JACKSON BL</c:v>
                </c:pt>
                <c:pt idx="42590">
                  <c:v>014XX W JACKSON BV</c:v>
                </c:pt>
                <c:pt idx="42591">
                  <c:v>014XX W JARVIS AVE</c:v>
                </c:pt>
                <c:pt idx="42592">
                  <c:v>014XX W JUNEWAY TR</c:v>
                </c:pt>
                <c:pt idx="42593">
                  <c:v>014XX W NORWOOD ST</c:v>
                </c:pt>
                <c:pt idx="42594">
                  <c:v>014XX W PRATT BLVD</c:v>
                </c:pt>
                <c:pt idx="42595">
                  <c:v>014XX W RASCHER AV</c:v>
                </c:pt>
                <c:pt idx="42596">
                  <c:v>014XX W SHERWIN AV</c:v>
                </c:pt>
                <c:pt idx="42597">
                  <c:v>014XX W WARNER AVE</c:v>
                </c:pt>
                <c:pt idx="42598">
                  <c:v>014XX W WEBSTER AV</c:v>
                </c:pt>
                <c:pt idx="42599">
                  <c:v>014XX W WOLFRAM ST</c:v>
                </c:pt>
                <c:pt idx="42600">
                  <c:v>015XX N CHERRY AVE</c:v>
                </c:pt>
                <c:pt idx="42601">
                  <c:v>015XX N CICERO AVE</c:v>
                </c:pt>
                <c:pt idx="42602">
                  <c:v>015XX N ELSTON AVE</c:v>
                </c:pt>
                <c:pt idx="42603">
                  <c:v>015XX N HAMLIN AVE</c:v>
                </c:pt>
                <c:pt idx="42604">
                  <c:v>015XX N HUDSON AVE</c:v>
                </c:pt>
                <c:pt idx="42605">
                  <c:v>015XX N KARLOV AVE</c:v>
                </c:pt>
                <c:pt idx="42606">
                  <c:v>015XX N KEDVALE AV</c:v>
                </c:pt>
                <c:pt idx="42607">
                  <c:v>015XX N KILDARE AV</c:v>
                </c:pt>
                <c:pt idx="42608">
                  <c:v>015XX N KOSTNER AV</c:v>
                </c:pt>
                <c:pt idx="42609">
                  <c:v>015XX N LASALLE ST</c:v>
                </c:pt>
                <c:pt idx="42610">
                  <c:v>015XX N LAWLER AVE</c:v>
                </c:pt>
                <c:pt idx="42611">
                  <c:v>015XX N MENARD AVE</c:v>
                </c:pt>
                <c:pt idx="42612">
                  <c:v>015XX N MONITOR AV</c:v>
                </c:pt>
                <c:pt idx="42613">
                  <c:v>015XX N ORLEANS ST</c:v>
                </c:pt>
                <c:pt idx="42614">
                  <c:v>015XX N PAULINA ST</c:v>
                </c:pt>
                <c:pt idx="42615">
                  <c:v>015XX N PULASKI RD</c:v>
                </c:pt>
                <c:pt idx="42616">
                  <c:v>015XX N TALMAN AVE</c:v>
                </c:pt>
                <c:pt idx="42617">
                  <c:v>015XX N WALLER AVE</c:v>
                </c:pt>
                <c:pt idx="42618">
                  <c:v>015XX N WESTERN AV</c:v>
                </c:pt>
                <c:pt idx="42619">
                  <c:v>015XX N WIELAND ST</c:v>
                </c:pt>
                <c:pt idx="42620">
                  <c:v>015XX S ASHLAND AV</c:v>
                </c:pt>
                <c:pt idx="42621">
                  <c:v>015XX S HALSTED ST</c:v>
                </c:pt>
                <c:pt idx="42622">
                  <c:v>015XX S HARDING AV</c:v>
                </c:pt>
                <c:pt idx="42623">
                  <c:v>015XX S KEDZIE AVE</c:v>
                </c:pt>
                <c:pt idx="42624">
                  <c:v>015XX S KEELER AVE</c:v>
                </c:pt>
                <c:pt idx="42625">
                  <c:v>015XX S KENNETH AV</c:v>
                </c:pt>
                <c:pt idx="42626">
                  <c:v>015XX S KOLMAR AVE</c:v>
                </c:pt>
                <c:pt idx="42627">
                  <c:v>015XX S MILLARD AV</c:v>
                </c:pt>
                <c:pt idx="42628">
                  <c:v>015XX S RACINE AVE</c:v>
                </c:pt>
                <c:pt idx="42629">
                  <c:v>015XX S WABASH AVE</c:v>
                </c:pt>
                <c:pt idx="42630">
                  <c:v>015XX W AINSLIE ST</c:v>
                </c:pt>
                <c:pt idx="42631">
                  <c:v>015XX W ALTGELD ST</c:v>
                </c:pt>
                <c:pt idx="42632">
                  <c:v>015XX W ARTHUR AVE</c:v>
                </c:pt>
                <c:pt idx="42633">
                  <c:v>015XX W ASHLAND AV</c:v>
                </c:pt>
                <c:pt idx="42634">
                  <c:v>015XX W AUGUSTA BL</c:v>
                </c:pt>
                <c:pt idx="42635">
                  <c:v>015XX W AUGUSTA BV</c:v>
                </c:pt>
                <c:pt idx="42636">
                  <c:v>015XX W BELMONT AV</c:v>
                </c:pt>
                <c:pt idx="42637">
                  <c:v>015XX W CARMEN AVE</c:v>
                </c:pt>
                <c:pt idx="42638">
                  <c:v>015XX W CARROLL AV</c:v>
                </c:pt>
                <c:pt idx="42639">
                  <c:v>015XX W CULLOM AVE</c:v>
                </c:pt>
                <c:pt idx="42640">
                  <c:v>015XX W FARWELL AV</c:v>
                </c:pt>
                <c:pt idx="42641">
                  <c:v>015XX W HADDON AVE</c:v>
                </c:pt>
                <c:pt idx="42642">
                  <c:v>015XX W JONQUIL TR</c:v>
                </c:pt>
                <c:pt idx="42643">
                  <c:v>015XX W LELAND AVE</c:v>
                </c:pt>
                <c:pt idx="42644">
                  <c:v>015XX W MADISON ST</c:v>
                </c:pt>
                <c:pt idx="42645">
                  <c:v>015XX W MELROSE ST</c:v>
                </c:pt>
                <c:pt idx="42646">
                  <c:v>015XX W OAKDALE AV</c:v>
                </c:pt>
                <c:pt idx="42647">
                  <c:v>015XX W WILSON AVE</c:v>
                </c:pt>
                <c:pt idx="42648">
                  <c:v>016XX N ASHLAND AV</c:v>
                </c:pt>
                <c:pt idx="42649">
                  <c:v>016XX N AUSTIN AVE</c:v>
                </c:pt>
                <c:pt idx="42650">
                  <c:v>016XX N BURLING ST</c:v>
                </c:pt>
                <c:pt idx="42651">
                  <c:v>016XX N CENTRAL AV</c:v>
                </c:pt>
                <c:pt idx="42652">
                  <c:v>016XX N HALSTED ST</c:v>
                </c:pt>
                <c:pt idx="42653">
                  <c:v>016XX N HARDING AV</c:v>
                </c:pt>
                <c:pt idx="42654">
                  <c:v>016XX N KEATING AV</c:v>
                </c:pt>
                <c:pt idx="42655">
                  <c:v>016XX N KEDZIE AVE</c:v>
                </c:pt>
                <c:pt idx="42656">
                  <c:v>016XX N KEELER AVE</c:v>
                </c:pt>
                <c:pt idx="42657">
                  <c:v>016XX N KOLMAR AVE</c:v>
                </c:pt>
                <c:pt idx="42658">
                  <c:v>016XX N LARAMIE AV</c:v>
                </c:pt>
                <c:pt idx="42659">
                  <c:v>016XX N LATROBE AV</c:v>
                </c:pt>
                <c:pt idx="42660">
                  <c:v>016XX N LEAVITT ST</c:v>
                </c:pt>
                <c:pt idx="42661">
                  <c:v>016XX N LINDER AVE</c:v>
                </c:pt>
                <c:pt idx="42662">
                  <c:v>016XX N MOBILE AVE</c:v>
                </c:pt>
                <c:pt idx="42663">
                  <c:v>016XX N NATCHEZ AV</c:v>
                </c:pt>
                <c:pt idx="42664">
                  <c:v>016XX N NATOMA AVE</c:v>
                </c:pt>
                <c:pt idx="42665">
                  <c:v>016XX N NEWLAND AV</c:v>
                </c:pt>
                <c:pt idx="42666">
                  <c:v>016XX N ORCHARD ST</c:v>
                </c:pt>
                <c:pt idx="42667">
                  <c:v>016XX N WHIPPLE ST</c:v>
                </c:pt>
                <c:pt idx="42668">
                  <c:v>016XX S ALBANY AVE</c:v>
                </c:pt>
                <c:pt idx="42669">
                  <c:v>016XX S ALLPORT ST</c:v>
                </c:pt>
                <c:pt idx="42670">
                  <c:v>016XX S HAMLIN AVE</c:v>
                </c:pt>
                <c:pt idx="42671">
                  <c:v>016XX S INDIANA AV</c:v>
                </c:pt>
                <c:pt idx="42672">
                  <c:v>016XX S KARLOV AVE</c:v>
                </c:pt>
                <c:pt idx="42673">
                  <c:v>016XX S KEDVALE AV</c:v>
                </c:pt>
                <c:pt idx="42674">
                  <c:v>016XX S KILDARE AV</c:v>
                </c:pt>
                <c:pt idx="42675">
                  <c:v>016XX S KOSTNER AV</c:v>
                </c:pt>
                <c:pt idx="42676">
                  <c:v>016XX S PAULINA ST</c:v>
                </c:pt>
                <c:pt idx="42677">
                  <c:v>016XX S PRAIRIE AV</c:v>
                </c:pt>
                <c:pt idx="42678">
                  <c:v>016XX S PULASKI RD</c:v>
                </c:pt>
                <c:pt idx="42679">
                  <c:v>016XX S SAWYER AVE</c:v>
                </c:pt>
                <c:pt idx="42680">
                  <c:v>016XX S STEWART AV</c:v>
                </c:pt>
                <c:pt idx="42681">
                  <c:v>016XX S WESTERN AV</c:v>
                </c:pt>
                <c:pt idx="42682">
                  <c:v>016XX S WOLCOTT AV</c:v>
                </c:pt>
                <c:pt idx="42683">
                  <c:v>016XX W ADDISON ST</c:v>
                </c:pt>
                <c:pt idx="42684">
                  <c:v>016XX W ALBION AVE</c:v>
                </c:pt>
                <c:pt idx="42685">
                  <c:v>016XX W BERTEAU AV</c:v>
                </c:pt>
                <c:pt idx="42686">
                  <c:v>016XX W BERWYN AVE</c:v>
                </c:pt>
                <c:pt idx="42687">
                  <c:v>016XX W CATALPA AV</c:v>
                </c:pt>
                <c:pt idx="42688">
                  <c:v>016XX W CHELSEA PL</c:v>
                </c:pt>
                <c:pt idx="42689">
                  <c:v>016XX W CHICAGO AV</c:v>
                </c:pt>
                <c:pt idx="42690">
                  <c:v>016XX W FOSTER AVE</c:v>
                </c:pt>
                <c:pt idx="42691">
                  <c:v>016XX W HUBBARD ST</c:v>
                </c:pt>
                <c:pt idx="42692">
                  <c:v>016XX W JACKSON BL</c:v>
                </c:pt>
                <c:pt idx="42693">
                  <c:v>016XX W JACKSON BV</c:v>
                </c:pt>
                <c:pt idx="42694">
                  <c:v>016XX W JARVIS AVE</c:v>
                </c:pt>
                <c:pt idx="42695">
                  <c:v>016XX W JUNEWAY TR</c:v>
                </c:pt>
                <c:pt idx="42696">
                  <c:v>016XX W MEDILL AVE</c:v>
                </c:pt>
                <c:pt idx="42697">
                  <c:v>016XX W ONTARIO ST</c:v>
                </c:pt>
                <c:pt idx="42698">
                  <c:v>016XX W PEARSON ST</c:v>
                </c:pt>
                <c:pt idx="42699">
                  <c:v>016XX W PRATT BLVD</c:v>
                </c:pt>
                <c:pt idx="42700">
                  <c:v>016XX W RASCHER AV</c:v>
                </c:pt>
                <c:pt idx="42701">
                  <c:v>016XX W SHERWIN AV</c:v>
                </c:pt>
                <c:pt idx="42702">
                  <c:v>016XX W WALLEN AVE</c:v>
                </c:pt>
                <c:pt idx="42703">
                  <c:v>016XX W WEBSTER AV</c:v>
                </c:pt>
                <c:pt idx="42704">
                  <c:v>016XX W WOLFRAM ST</c:v>
                </c:pt>
                <c:pt idx="42705">
                  <c:v>017XX N ALBANY AVE</c:v>
                </c:pt>
                <c:pt idx="42706">
                  <c:v>017XX N BISSELL ST</c:v>
                </c:pt>
                <c:pt idx="42707">
                  <c:v>017XX N CICERO AVE</c:v>
                </c:pt>
                <c:pt idx="42708">
                  <c:v>017XX N ELSTON AVE</c:v>
                </c:pt>
                <c:pt idx="42709">
                  <c:v>017XX N HARLEM AVE</c:v>
                </c:pt>
                <c:pt idx="42710">
                  <c:v>017XX N HUDSON AVE</c:v>
                </c:pt>
                <c:pt idx="42711">
                  <c:v>017XX N KARLOV AVE</c:v>
                </c:pt>
                <c:pt idx="42712">
                  <c:v>017XX N KEDVALE AV</c:v>
                </c:pt>
                <c:pt idx="42713">
                  <c:v>017XX N KILDARE AV</c:v>
                </c:pt>
                <c:pt idx="42714">
                  <c:v>017XX N KIMBALL AV</c:v>
                </c:pt>
                <c:pt idx="42715">
                  <c:v>017XX N KOSTNER AV</c:v>
                </c:pt>
                <c:pt idx="42716">
                  <c:v>017XX N MELVINA AV</c:v>
                </c:pt>
                <c:pt idx="42717">
                  <c:v>017XX N MENARD AVE</c:v>
                </c:pt>
                <c:pt idx="42718">
                  <c:v>017XX N MONITOR AV</c:v>
                </c:pt>
                <c:pt idx="42719">
                  <c:v>017XX N NORDICA AV</c:v>
                </c:pt>
                <c:pt idx="42720">
                  <c:v>017XX N ORLEANS ST</c:v>
                </c:pt>
                <c:pt idx="42721">
                  <c:v>017XX N PAULINA ST</c:v>
                </c:pt>
                <c:pt idx="42722">
                  <c:v>017XX N PULASKI RD</c:v>
                </c:pt>
                <c:pt idx="42723">
                  <c:v>017XX N SAWYER AVE</c:v>
                </c:pt>
                <c:pt idx="42724">
                  <c:v>017XX N TALMAN AVE</c:v>
                </c:pt>
                <c:pt idx="42725">
                  <c:v>017XX N WESTERN AV</c:v>
                </c:pt>
                <c:pt idx="42726">
                  <c:v>017XX N WOLCOTT AV</c:v>
                </c:pt>
                <c:pt idx="42727">
                  <c:v>017XX S ASHLAND AV</c:v>
                </c:pt>
                <c:pt idx="42728">
                  <c:v>017XX S CALUMET AV</c:v>
                </c:pt>
                <c:pt idx="42729">
                  <c:v>017XX S CLINTON ST</c:v>
                </c:pt>
                <c:pt idx="42730">
                  <c:v>017XX S FEDERAL ST</c:v>
                </c:pt>
                <c:pt idx="42731">
                  <c:v>017XX S HALSTED ST</c:v>
                </c:pt>
                <c:pt idx="42732">
                  <c:v>017XX S KEDZIE AVE</c:v>
                </c:pt>
                <c:pt idx="42733">
                  <c:v>017XX S KEELER AVE</c:v>
                </c:pt>
                <c:pt idx="42734">
                  <c:v>017XX S LEAVITT ST</c:v>
                </c:pt>
                <c:pt idx="42735">
                  <c:v>017XX S RACINE AVE</c:v>
                </c:pt>
                <c:pt idx="42736">
                  <c:v>017XX S WABASH AVE</c:v>
                </c:pt>
                <c:pt idx="42737">
                  <c:v>017XX W AINSLIE ST</c:v>
                </c:pt>
                <c:pt idx="42738">
                  <c:v>017XX W ALTGELD ST</c:v>
                </c:pt>
                <c:pt idx="42739">
                  <c:v>017XX W ARTHUR AVE</c:v>
                </c:pt>
                <c:pt idx="42740">
                  <c:v>017XX W AUGUSTA BL</c:v>
                </c:pt>
                <c:pt idx="42741">
                  <c:v>017XX W AUGUSTA BV</c:v>
                </c:pt>
                <c:pt idx="42742">
                  <c:v>017XX W BELMONT AV</c:v>
                </c:pt>
                <c:pt idx="42743">
                  <c:v>017XX W CARMEN AVE</c:v>
                </c:pt>
                <c:pt idx="42744">
                  <c:v>017XX W CARROLL AV</c:v>
                </c:pt>
                <c:pt idx="42745">
                  <c:v>017XX W CULLOM AVE</c:v>
                </c:pt>
                <c:pt idx="42746">
                  <c:v>017XX W EDMAIRE ST</c:v>
                </c:pt>
                <c:pt idx="42747">
                  <c:v>017XX W FARWELL AV</c:v>
                </c:pt>
                <c:pt idx="42748">
                  <c:v>017XX W GREGORY ST</c:v>
                </c:pt>
                <c:pt idx="42749">
                  <c:v>017XX W HADDON AVE</c:v>
                </c:pt>
                <c:pt idx="42750">
                  <c:v>017XX W JONQUIL TR</c:v>
                </c:pt>
                <c:pt idx="42751">
                  <c:v>017XX W LELAND AVE</c:v>
                </c:pt>
                <c:pt idx="42752">
                  <c:v>017XX W MADISON ST</c:v>
                </c:pt>
                <c:pt idx="42753">
                  <c:v>017XX W MELROSE ST</c:v>
                </c:pt>
                <c:pt idx="42754">
                  <c:v>017XX W NEWPORT AV</c:v>
                </c:pt>
                <c:pt idx="42755">
                  <c:v>017XX W PIERCE AVE</c:v>
                </c:pt>
                <c:pt idx="42756">
                  <c:v>017XX W POTOMAC AV</c:v>
                </c:pt>
                <c:pt idx="42757">
                  <c:v>017XX W WILSON AVE</c:v>
                </c:pt>
                <c:pt idx="42758">
                  <c:v>018XX N ASHLAND AV</c:v>
                </c:pt>
                <c:pt idx="42759">
                  <c:v>018XX N AUSTIN AVE</c:v>
                </c:pt>
                <c:pt idx="42760">
                  <c:v>018XX N BURLING ST</c:v>
                </c:pt>
                <c:pt idx="42761">
                  <c:v>018XX N CENTRAL AV</c:v>
                </c:pt>
                <c:pt idx="42762">
                  <c:v>018XX N FREMONT ST</c:v>
                </c:pt>
                <c:pt idx="42763">
                  <c:v>018XX N HALSTED ST</c:v>
                </c:pt>
                <c:pt idx="42764">
                  <c:v>018XX N HARDING AV</c:v>
                </c:pt>
                <c:pt idx="42765">
                  <c:v>018XX N KEDZIE AVE</c:v>
                </c:pt>
                <c:pt idx="42766">
                  <c:v>018XX N KEELER AVE</c:v>
                </c:pt>
                <c:pt idx="42767">
                  <c:v>018XX N KENMORE AV</c:v>
                </c:pt>
                <c:pt idx="42768">
                  <c:v>018XX N LARAMIE AV</c:v>
                </c:pt>
                <c:pt idx="42769">
                  <c:v>018XX N LATROBE AV</c:v>
                </c:pt>
                <c:pt idx="42770">
                  <c:v>018XX N LEAVITT ST</c:v>
                </c:pt>
                <c:pt idx="42771">
                  <c:v>018XX N LINCOLN AV</c:v>
                </c:pt>
                <c:pt idx="42772">
                  <c:v>018XX N LINDER AVE</c:v>
                </c:pt>
                <c:pt idx="42773">
                  <c:v>018XX N MOBILE AVE</c:v>
                </c:pt>
                <c:pt idx="42774">
                  <c:v>018XX N NATCHEZ AV</c:v>
                </c:pt>
                <c:pt idx="42775">
                  <c:v>018XX N NATOMA AVE</c:v>
                </c:pt>
                <c:pt idx="42776">
                  <c:v>018XX N NEWLAND AV</c:v>
                </c:pt>
                <c:pt idx="42777">
                  <c:v>018XX N ORCHARD ST</c:v>
                </c:pt>
                <c:pt idx="42778">
                  <c:v>018XX N WHIPPLE ST</c:v>
                </c:pt>
                <c:pt idx="42779">
                  <c:v>018XX N WILMOT AVE</c:v>
                </c:pt>
                <c:pt idx="42780">
                  <c:v>018XX S ALBANY AVE</c:v>
                </c:pt>
                <c:pt idx="42781">
                  <c:v>018XX S ALLPORT ST</c:v>
                </c:pt>
                <c:pt idx="42782">
                  <c:v>018XX S HAMLIN AVE</c:v>
                </c:pt>
                <c:pt idx="42783">
                  <c:v>018XX S INDIANA AV</c:v>
                </c:pt>
                <c:pt idx="42784">
                  <c:v>018XX S KARLOV AVE</c:v>
                </c:pt>
                <c:pt idx="42785">
                  <c:v>018XX S KILDARE AV</c:v>
                </c:pt>
                <c:pt idx="42786">
                  <c:v>018XX S KOSTNER AV</c:v>
                </c:pt>
                <c:pt idx="42787">
                  <c:v>018XX S NORMAL AVE</c:v>
                </c:pt>
                <c:pt idx="42788">
                  <c:v>018XX S OAKLEY AVE</c:v>
                </c:pt>
                <c:pt idx="42789">
                  <c:v>018XX S PAULINA ST</c:v>
                </c:pt>
                <c:pt idx="42790">
                  <c:v>018XX S PRAIRIE AV</c:v>
                </c:pt>
                <c:pt idx="42791">
                  <c:v>018XX S PULASKI RD</c:v>
                </c:pt>
                <c:pt idx="42792">
                  <c:v>018XX S SAWYER AVE</c:v>
                </c:pt>
                <c:pt idx="42793">
                  <c:v>018XX S WESTERN AV</c:v>
                </c:pt>
                <c:pt idx="42794">
                  <c:v>018XX S WOLCOTT AV</c:v>
                </c:pt>
                <c:pt idx="42795">
                  <c:v>018XX W ADDISON ST</c:v>
                </c:pt>
                <c:pt idx="42796">
                  <c:v>018XX W BERTEAU AV</c:v>
                </c:pt>
                <c:pt idx="42797">
                  <c:v>018XX W BERWYN AVE</c:v>
                </c:pt>
                <c:pt idx="42798">
                  <c:v>018XX W CHICAGO AV</c:v>
                </c:pt>
                <c:pt idx="42799">
                  <c:v>018XX W FOSTER AVE</c:v>
                </c:pt>
                <c:pt idx="42800">
                  <c:v>018XX W HUBBARD ST</c:v>
                </c:pt>
                <c:pt idx="42801">
                  <c:v>018XX W JACKSON BL</c:v>
                </c:pt>
                <c:pt idx="42802">
                  <c:v>018XX W JACKSON BV</c:v>
                </c:pt>
                <c:pt idx="42803">
                  <c:v>018XX W JUNEWAY TR</c:v>
                </c:pt>
                <c:pt idx="42804">
                  <c:v>018XX W NORWOOD ST</c:v>
                </c:pt>
                <c:pt idx="42805">
                  <c:v>018XX W PAULINA ST</c:v>
                </c:pt>
                <c:pt idx="42806">
                  <c:v>018XX W PRATT BLVD</c:v>
                </c:pt>
                <c:pt idx="42807">
                  <c:v>018XX W WARNER AVE</c:v>
                </c:pt>
                <c:pt idx="42808">
                  <c:v>018XX W WEBSTER AV</c:v>
                </c:pt>
                <c:pt idx="42809">
                  <c:v>019XX N ALBANY AVE</c:v>
                </c:pt>
                <c:pt idx="42810">
                  <c:v>019XX N BISSELL ST</c:v>
                </c:pt>
                <c:pt idx="42811">
                  <c:v>019XX N CICERO AVE</c:v>
                </c:pt>
                <c:pt idx="42812">
                  <c:v>019XX N ELSTON AVE</c:v>
                </c:pt>
                <c:pt idx="42813">
                  <c:v>019XX N HAMLIN AVE</c:v>
                </c:pt>
                <c:pt idx="42814">
                  <c:v>019XX N HARLEM AVE</c:v>
                </c:pt>
                <c:pt idx="42815">
                  <c:v>019XX N HUDSON AVE</c:v>
                </c:pt>
                <c:pt idx="42816">
                  <c:v>019XX N KARLOV AVE</c:v>
                </c:pt>
                <c:pt idx="42817">
                  <c:v>019XX N KEDVALE AV</c:v>
                </c:pt>
                <c:pt idx="42818">
                  <c:v>019XX N KILDARE AV</c:v>
                </c:pt>
                <c:pt idx="42819">
                  <c:v>019XX N KIMBALL AV</c:v>
                </c:pt>
                <c:pt idx="42820">
                  <c:v>019XX N KOSTNER AV</c:v>
                </c:pt>
                <c:pt idx="42821">
                  <c:v>019XX N LOWELL AVE</c:v>
                </c:pt>
                <c:pt idx="42822">
                  <c:v>019XX N NORDICA AV</c:v>
                </c:pt>
                <c:pt idx="42823">
                  <c:v>019XX N OAKLEY AVE</c:v>
                </c:pt>
                <c:pt idx="42824">
                  <c:v>019XX N PAULINA ST</c:v>
                </c:pt>
                <c:pt idx="42825">
                  <c:v>019XX N PULASKI RD</c:v>
                </c:pt>
                <c:pt idx="42826">
                  <c:v>019XX N SAWYER AVE</c:v>
                </c:pt>
                <c:pt idx="42827">
                  <c:v>019XX N WESTERN AV</c:v>
                </c:pt>
                <c:pt idx="42828">
                  <c:v>019XX N WOLCOTT AV</c:v>
                </c:pt>
                <c:pt idx="42829">
                  <c:v>019XX S ASHLAND AV</c:v>
                </c:pt>
                <c:pt idx="42830">
                  <c:v>019XX S CALUMET AV</c:v>
                </c:pt>
                <c:pt idx="42831">
                  <c:v>019XX S FEDERAL ST</c:v>
                </c:pt>
                <c:pt idx="42832">
                  <c:v>019XX S HALSTED ST</c:v>
                </c:pt>
                <c:pt idx="42833">
                  <c:v>019XX S HARDING AV</c:v>
                </c:pt>
                <c:pt idx="42834">
                  <c:v>019XX S JOURDAN CT</c:v>
                </c:pt>
                <c:pt idx="42835">
                  <c:v>019XX S KEDZIE AVE</c:v>
                </c:pt>
                <c:pt idx="42836">
                  <c:v>019XX S KEELER AVE</c:v>
                </c:pt>
                <c:pt idx="42837">
                  <c:v>019XX S LEAVITT ST</c:v>
                </c:pt>
                <c:pt idx="42838">
                  <c:v>019XX S MILLARD AV</c:v>
                </c:pt>
                <c:pt idx="42839">
                  <c:v>019XX S RACINE AVE</c:v>
                </c:pt>
                <c:pt idx="42840">
                  <c:v>019XX S WABASH AVE</c:v>
                </c:pt>
                <c:pt idx="42841">
                  <c:v>019XX W AINSLIE ST</c:v>
                </c:pt>
                <c:pt idx="42842">
                  <c:v>019XX W AUGUSTA BL</c:v>
                </c:pt>
                <c:pt idx="42843">
                  <c:v>019XX W AUGUSTA BV</c:v>
                </c:pt>
                <c:pt idx="42844">
                  <c:v>019XX W BELMONT AV</c:v>
                </c:pt>
                <c:pt idx="42845">
                  <c:v>019XX W CARROLL AV</c:v>
                </c:pt>
                <c:pt idx="42846">
                  <c:v>019XX W CULLOM AVE</c:v>
                </c:pt>
                <c:pt idx="42847">
                  <c:v>019XX W CUYLER AVE</c:v>
                </c:pt>
                <c:pt idx="42848">
                  <c:v>019XX W DICKENS AV</c:v>
                </c:pt>
                <c:pt idx="42849">
                  <c:v>019XX W EDMAIRE ST</c:v>
                </c:pt>
                <c:pt idx="42850">
                  <c:v>019XX W FARWELL AV</c:v>
                </c:pt>
                <c:pt idx="42851">
                  <c:v>019XX W LELAND AVE</c:v>
                </c:pt>
                <c:pt idx="42852">
                  <c:v>019XX W LOYOLA AVE</c:v>
                </c:pt>
                <c:pt idx="42853">
                  <c:v>019XX W MADISON ST</c:v>
                </c:pt>
                <c:pt idx="42854">
                  <c:v>019XX W MELROSE ST</c:v>
                </c:pt>
                <c:pt idx="42855">
                  <c:v>019XX W NEWPORT AV</c:v>
                </c:pt>
                <c:pt idx="42856">
                  <c:v>019XX W OAKDALE AV</c:v>
                </c:pt>
                <c:pt idx="42857">
                  <c:v>019XX W POTOMAC AV</c:v>
                </c:pt>
                <c:pt idx="42858">
                  <c:v>019XX W WILSON AVE</c:v>
                </c:pt>
                <c:pt idx="42859">
                  <c:v>020XX N ALBANY AVE</c:v>
                </c:pt>
                <c:pt idx="42860">
                  <c:v>020XX N BINGHAM ST</c:v>
                </c:pt>
                <c:pt idx="42861">
                  <c:v>020XX N BISSELL ST</c:v>
                </c:pt>
                <c:pt idx="42862">
                  <c:v>020XX N CICERO AVE</c:v>
                </c:pt>
                <c:pt idx="42863">
                  <c:v>020XX N ELSTON AVE</c:v>
                </c:pt>
                <c:pt idx="42864">
                  <c:v>020XX N HAMLIN AVE</c:v>
                </c:pt>
                <c:pt idx="42865">
                  <c:v>020XX N HARLEM AVE</c:v>
                </c:pt>
                <c:pt idx="42866">
                  <c:v>020XX N HOBSON AVE</c:v>
                </c:pt>
                <c:pt idx="42867">
                  <c:v>020XX N KARLOV AVE</c:v>
                </c:pt>
                <c:pt idx="42868">
                  <c:v>020XX N KEDVALE AV</c:v>
                </c:pt>
                <c:pt idx="42869">
                  <c:v>020XX N KILDARE AV</c:v>
                </c:pt>
                <c:pt idx="42870">
                  <c:v>020XX N KIMBALL AV</c:v>
                </c:pt>
                <c:pt idx="42871">
                  <c:v>020XX N KOSTNER AV</c:v>
                </c:pt>
                <c:pt idx="42872">
                  <c:v>020XX N LAWLER AVE</c:v>
                </c:pt>
                <c:pt idx="42873">
                  <c:v>020XX N NORDICA AV</c:v>
                </c:pt>
                <c:pt idx="42874">
                  <c:v>020XX N OAKLEY AVE</c:v>
                </c:pt>
                <c:pt idx="42875">
                  <c:v>020XX N ORLEANS ST</c:v>
                </c:pt>
                <c:pt idx="42876">
                  <c:v>020XX N PULASKI RD</c:v>
                </c:pt>
                <c:pt idx="42877">
                  <c:v>020XX N SAWYER AVE</c:v>
                </c:pt>
                <c:pt idx="42878">
                  <c:v>020XX N WESTERN AV</c:v>
                </c:pt>
                <c:pt idx="42879">
                  <c:v>020XX N WOLCOTT AV</c:v>
                </c:pt>
                <c:pt idx="42880">
                  <c:v>020XX S ASHLAND AV</c:v>
                </c:pt>
                <c:pt idx="42881">
                  <c:v>020XX S CALUMET AV</c:v>
                </c:pt>
                <c:pt idx="42882">
                  <c:v>020XX S HALSTED ST</c:v>
                </c:pt>
                <c:pt idx="42883">
                  <c:v>020XX S KEDZIE AVE</c:v>
                </c:pt>
                <c:pt idx="42884">
                  <c:v>020XX S KEELER AVE</c:v>
                </c:pt>
                <c:pt idx="42885">
                  <c:v>020XX S LEAVITT ST</c:v>
                </c:pt>
                <c:pt idx="42886">
                  <c:v>020XX S RACINE AVE</c:v>
                </c:pt>
                <c:pt idx="42887">
                  <c:v>020XX S WABASH AVE</c:v>
                </c:pt>
                <c:pt idx="42888">
                  <c:v>020XX W AINSLIE ST</c:v>
                </c:pt>
                <c:pt idx="42889">
                  <c:v>020XX W ARTHUR AVE</c:v>
                </c:pt>
                <c:pt idx="42890">
                  <c:v>020XX W AUGUSTA BL</c:v>
                </c:pt>
                <c:pt idx="42891">
                  <c:v>020XX W AUGUSTA BV</c:v>
                </c:pt>
                <c:pt idx="42892">
                  <c:v>020XX W BELMONT AV</c:v>
                </c:pt>
                <c:pt idx="42893">
                  <c:v>020XX W CARROLL AV</c:v>
                </c:pt>
                <c:pt idx="42894">
                  <c:v>020XX W CONCORD PL</c:v>
                </c:pt>
                <c:pt idx="42895">
                  <c:v>020XX W CULLOM AVE</c:v>
                </c:pt>
                <c:pt idx="42896">
                  <c:v>020XX W CUYLER AVE</c:v>
                </c:pt>
                <c:pt idx="42897">
                  <c:v>020XX W DICKENS AV</c:v>
                </c:pt>
                <c:pt idx="42898">
                  <c:v>020XX W EDMAIRE ST</c:v>
                </c:pt>
                <c:pt idx="42899">
                  <c:v>020XX W FARWELL AV</c:v>
                </c:pt>
                <c:pt idx="42900">
                  <c:v>020XX W HADDON AVE</c:v>
                </c:pt>
                <c:pt idx="42901">
                  <c:v>020XX W HOPKINS PL</c:v>
                </c:pt>
                <c:pt idx="42902">
                  <c:v>020XX W LELAND AVE</c:v>
                </c:pt>
                <c:pt idx="42903">
                  <c:v>020XX W LYNDALE ST</c:v>
                </c:pt>
                <c:pt idx="42904">
                  <c:v>020XX W MADISON ST</c:v>
                </c:pt>
                <c:pt idx="42905">
                  <c:v>020XX W MAYPOLE AV</c:v>
                </c:pt>
                <c:pt idx="42906">
                  <c:v>020XX W MELROSE ST</c:v>
                </c:pt>
                <c:pt idx="42907">
                  <c:v>020XX W PIERCE AVE</c:v>
                </c:pt>
                <c:pt idx="42908">
                  <c:v>020XX W POTOMAC AV</c:v>
                </c:pt>
                <c:pt idx="42909">
                  <c:v>020XX W ST PAUL AV</c:v>
                </c:pt>
                <c:pt idx="42910">
                  <c:v>020XX W WILSON AVE</c:v>
                </c:pt>
                <c:pt idx="42911">
                  <c:v>021XX N ASHLAND AV</c:v>
                </c:pt>
                <c:pt idx="42912">
                  <c:v>021XX N AUSTIN AVE</c:v>
                </c:pt>
                <c:pt idx="42913">
                  <c:v>021XX N BURLING ST</c:v>
                </c:pt>
                <c:pt idx="42914">
                  <c:v>021XX N CENTRAL AV</c:v>
                </c:pt>
                <c:pt idx="42915">
                  <c:v>021XX N CLIFTON AV</c:v>
                </c:pt>
                <c:pt idx="42916">
                  <c:v>021XX N FREMONT ST</c:v>
                </c:pt>
                <c:pt idx="42917">
                  <c:v>021XX N HALSTED ST</c:v>
                </c:pt>
                <c:pt idx="42918">
                  <c:v>021XX N Halsted St</c:v>
                </c:pt>
                <c:pt idx="42919">
                  <c:v>021XX N KEDZIE AVE</c:v>
                </c:pt>
                <c:pt idx="42920">
                  <c:v>021XX N KEELER AVE</c:v>
                </c:pt>
                <c:pt idx="42921">
                  <c:v>021XX N KENMORE AV</c:v>
                </c:pt>
                <c:pt idx="42922">
                  <c:v>021XX N KENNETH AV</c:v>
                </c:pt>
                <c:pt idx="42923">
                  <c:v>021XX N LAPORTE AV</c:v>
                </c:pt>
                <c:pt idx="42924">
                  <c:v>021XX N LARAMIE AV</c:v>
                </c:pt>
                <c:pt idx="42925">
                  <c:v>021XX N LATROBE AV</c:v>
                </c:pt>
                <c:pt idx="42926">
                  <c:v>021XX N LEAVITT ST</c:v>
                </c:pt>
                <c:pt idx="42927">
                  <c:v>021XX N LINCOLN AV</c:v>
                </c:pt>
                <c:pt idx="42928">
                  <c:v>021XX N MARMORA AV</c:v>
                </c:pt>
                <c:pt idx="42929">
                  <c:v>021XX N MOBILE AVE</c:v>
                </c:pt>
                <c:pt idx="42930">
                  <c:v>021XX N NATCHEZ AV</c:v>
                </c:pt>
                <c:pt idx="42931">
                  <c:v>021XX N NEWLAND AV</c:v>
                </c:pt>
                <c:pt idx="42932">
                  <c:v>021XX N RACINE AVE</c:v>
                </c:pt>
                <c:pt idx="42933">
                  <c:v>021XX N WHIPPLE ST</c:v>
                </c:pt>
                <c:pt idx="42934">
                  <c:v>021XX S ALBANY AVE</c:v>
                </c:pt>
                <c:pt idx="42935">
                  <c:v>021XX S ALLPORT ST</c:v>
                </c:pt>
                <c:pt idx="42936">
                  <c:v>021XX S ARCHER AVE</c:v>
                </c:pt>
                <c:pt idx="42937">
                  <c:v>021XX S HAMLIN AVE</c:v>
                </c:pt>
                <c:pt idx="42938">
                  <c:v>021XX S INDIANA AV</c:v>
                </c:pt>
                <c:pt idx="42939">
                  <c:v>021XX S KARLOV AVE</c:v>
                </c:pt>
                <c:pt idx="42940">
                  <c:v>021XX S KILDARE AV</c:v>
                </c:pt>
                <c:pt idx="42941">
                  <c:v>021XX S KOSTNER AV</c:v>
                </c:pt>
                <c:pt idx="42942">
                  <c:v>021XX S OAKLEY AVE</c:v>
                </c:pt>
                <c:pt idx="42943">
                  <c:v>021XX S PAULINA ST</c:v>
                </c:pt>
                <c:pt idx="42944">
                  <c:v>021XX S PRAIRIE AV</c:v>
                </c:pt>
                <c:pt idx="42945">
                  <c:v>021XX S PULASKI RD</c:v>
                </c:pt>
                <c:pt idx="42946">
                  <c:v>021XX S SAWYER AVE</c:v>
                </c:pt>
                <c:pt idx="42947">
                  <c:v>021XX S WESTERN AV</c:v>
                </c:pt>
                <c:pt idx="42948">
                  <c:v>021XX S WOLCOTT AV</c:v>
                </c:pt>
                <c:pt idx="42949">
                  <c:v>021XX W ADDISON ST</c:v>
                </c:pt>
                <c:pt idx="42950">
                  <c:v>021XX W BERTEAU AV</c:v>
                </c:pt>
                <c:pt idx="42951">
                  <c:v>021XX W BERWYN AVE</c:v>
                </c:pt>
                <c:pt idx="42952">
                  <c:v>021XX W BRADLEY PL</c:v>
                </c:pt>
                <c:pt idx="42953">
                  <c:v>021XX W CHICAGO AV</c:v>
                </c:pt>
                <c:pt idx="42954">
                  <c:v>021XX W COULTER ST</c:v>
                </c:pt>
                <c:pt idx="42955">
                  <c:v>021XX W CRYSTAL ST</c:v>
                </c:pt>
                <c:pt idx="42956">
                  <c:v>021XX W FOSTER AVE</c:v>
                </c:pt>
                <c:pt idx="42957">
                  <c:v>021XX W HUBBARD ST</c:v>
                </c:pt>
                <c:pt idx="42958">
                  <c:v>021XX W JACKSON BL</c:v>
                </c:pt>
                <c:pt idx="42959">
                  <c:v>021XX W JACKSON BV</c:v>
                </c:pt>
                <c:pt idx="42960">
                  <c:v>021XX W JARVIS AVE</c:v>
                </c:pt>
                <c:pt idx="42961">
                  <c:v>021XX W MC LEAN AV</c:v>
                </c:pt>
                <c:pt idx="42962">
                  <c:v>021XX W NORWOOD ST</c:v>
                </c:pt>
                <c:pt idx="42963">
                  <c:v>021XX W PRATT BLVD</c:v>
                </c:pt>
                <c:pt idx="42964">
                  <c:v>021XX W WARNER AVE</c:v>
                </c:pt>
                <c:pt idx="42965">
                  <c:v>021XX W WEBSTER AV</c:v>
                </c:pt>
                <c:pt idx="42966">
                  <c:v>021XX W WINDSOR AV</c:v>
                </c:pt>
                <c:pt idx="42967">
                  <c:v>022XX N BISSELL ST</c:v>
                </c:pt>
                <c:pt idx="42968">
                  <c:v>022XX N CICERO AVE</c:v>
                </c:pt>
                <c:pt idx="42969">
                  <c:v>022XX N ELSTON AVE</c:v>
                </c:pt>
                <c:pt idx="42970">
                  <c:v>022XX N GENEVA TER</c:v>
                </c:pt>
                <c:pt idx="42971">
                  <c:v>022XX N HAMLIN AVE</c:v>
                </c:pt>
                <c:pt idx="42972">
                  <c:v>022XX N HARLEM AVE</c:v>
                </c:pt>
                <c:pt idx="42973">
                  <c:v>022XX N JANSSEN AV</c:v>
                </c:pt>
                <c:pt idx="42974">
                  <c:v>022XX N KARLOV AVE</c:v>
                </c:pt>
                <c:pt idx="42975">
                  <c:v>022XX N KEDVALE AV</c:v>
                </c:pt>
                <c:pt idx="42976">
                  <c:v>022XX N KILDARE AV</c:v>
                </c:pt>
                <c:pt idx="42977">
                  <c:v>022XX N KIMBALL AV</c:v>
                </c:pt>
                <c:pt idx="42978">
                  <c:v>022XX N KOSTNER AV</c:v>
                </c:pt>
                <c:pt idx="42979">
                  <c:v>022XX N LAWLER AVE</c:v>
                </c:pt>
                <c:pt idx="42980">
                  <c:v>022XX N LISTER AVE</c:v>
                </c:pt>
                <c:pt idx="42981">
                  <c:v>022XX N LOWELL AVE</c:v>
                </c:pt>
                <c:pt idx="42982">
                  <c:v>022XX N MELVINA AV</c:v>
                </c:pt>
                <c:pt idx="42983">
                  <c:v>022XX N MENARD AVE</c:v>
                </c:pt>
                <c:pt idx="42984">
                  <c:v>022XX N MONITOR AV</c:v>
                </c:pt>
                <c:pt idx="42985">
                  <c:v>022XX N NORDICA AV</c:v>
                </c:pt>
                <c:pt idx="42986">
                  <c:v>022XX N OAKLEY AVE</c:v>
                </c:pt>
                <c:pt idx="42987">
                  <c:v>022XX N PULASKI RD</c:v>
                </c:pt>
                <c:pt idx="42988">
                  <c:v>022XX N SAWYER AVE</c:v>
                </c:pt>
                <c:pt idx="42989">
                  <c:v>022XX N SEELEY AVE</c:v>
                </c:pt>
                <c:pt idx="42990">
                  <c:v>022XX N TALMAN AVE</c:v>
                </c:pt>
                <c:pt idx="42991">
                  <c:v>022XX N WESTERN AV</c:v>
                </c:pt>
                <c:pt idx="42992">
                  <c:v>022XX S ASHLAND AV</c:v>
                </c:pt>
                <c:pt idx="42993">
                  <c:v>022XX S CALUMET AV</c:v>
                </c:pt>
                <c:pt idx="42994">
                  <c:v>022XX S FEDERAL ST</c:v>
                </c:pt>
                <c:pt idx="42995">
                  <c:v>022XX S HALSTED ST</c:v>
                </c:pt>
                <c:pt idx="42996">
                  <c:v>022XX S KEDZIE AVE</c:v>
                </c:pt>
                <c:pt idx="42997">
                  <c:v>022XX S KEELER AVE</c:v>
                </c:pt>
                <c:pt idx="42998">
                  <c:v>022XX S KENNETH AV</c:v>
                </c:pt>
                <c:pt idx="42999">
                  <c:v>022XX S LEAVITT ST</c:v>
                </c:pt>
                <c:pt idx="43000">
                  <c:v>022XX S MILLARD AV</c:v>
                </c:pt>
                <c:pt idx="43001">
                  <c:v>022XX S RACINE AVE</c:v>
                </c:pt>
                <c:pt idx="43002">
                  <c:v>022XX S WABASH AVE</c:v>
                </c:pt>
                <c:pt idx="43003">
                  <c:v>022XX S WHIPPLE ST</c:v>
                </c:pt>
                <c:pt idx="43004">
                  <c:v>022XX W AINSLIE ST</c:v>
                </c:pt>
                <c:pt idx="43005">
                  <c:v>022XX W ARTHUR AVE</c:v>
                </c:pt>
                <c:pt idx="43006">
                  <c:v>022XX W AUGUSTA BL</c:v>
                </c:pt>
                <c:pt idx="43007">
                  <c:v>022XX W AUGUSTA BV</c:v>
                </c:pt>
                <c:pt idx="43008">
                  <c:v>022XX W BELDEN AVE</c:v>
                </c:pt>
                <c:pt idx="43009">
                  <c:v>022XX W BELMONT AV</c:v>
                </c:pt>
                <c:pt idx="43010">
                  <c:v>022XX W CARMEN AVE</c:v>
                </c:pt>
                <c:pt idx="43011">
                  <c:v>022XX W CULLOM AVE</c:v>
                </c:pt>
                <c:pt idx="43012">
                  <c:v>022XX W DICKENS AV</c:v>
                </c:pt>
                <c:pt idx="43013">
                  <c:v>022XX W FARWELL AV</c:v>
                </c:pt>
                <c:pt idx="43014">
                  <c:v>022XX W HADDON AVE</c:v>
                </c:pt>
                <c:pt idx="43015">
                  <c:v>022XX W LELAND AVE</c:v>
                </c:pt>
                <c:pt idx="43016">
                  <c:v>022XX W LYNDALE ST</c:v>
                </c:pt>
                <c:pt idx="43017">
                  <c:v>022XX W MADISON ST</c:v>
                </c:pt>
                <c:pt idx="43018">
                  <c:v>022XX W MELROSE ST</c:v>
                </c:pt>
                <c:pt idx="43019">
                  <c:v>022XX W OAKDALE AV</c:v>
                </c:pt>
                <c:pt idx="43020">
                  <c:v>022XX W POTOMAC AV</c:v>
                </c:pt>
                <c:pt idx="43021">
                  <c:v>022XX W ST PAUL AV</c:v>
                </c:pt>
                <c:pt idx="43022">
                  <c:v>022XX W WILSON AVE</c:v>
                </c:pt>
                <c:pt idx="43023">
                  <c:v>023XX N ASHLAND AV</c:v>
                </c:pt>
                <c:pt idx="43024">
                  <c:v>023XX N AUSTIN AVE</c:v>
                </c:pt>
                <c:pt idx="43025">
                  <c:v>023XX N CENTRAL AV</c:v>
                </c:pt>
                <c:pt idx="43026">
                  <c:v>023XX N CLIFTON AV</c:v>
                </c:pt>
                <c:pt idx="43027">
                  <c:v>023XX N FREMONT ST</c:v>
                </c:pt>
                <c:pt idx="43028">
                  <c:v>023XX N HALSTED ST</c:v>
                </c:pt>
                <c:pt idx="43029">
                  <c:v>023XX N HARDING AV</c:v>
                </c:pt>
                <c:pt idx="43030">
                  <c:v>023XX N KEATING AV</c:v>
                </c:pt>
                <c:pt idx="43031">
                  <c:v>023XX N KEELER AVE</c:v>
                </c:pt>
                <c:pt idx="43032">
                  <c:v>023XX N KENMORE AV</c:v>
                </c:pt>
                <c:pt idx="43033">
                  <c:v>023XX N KENNETH AV</c:v>
                </c:pt>
                <c:pt idx="43034">
                  <c:v>023XX N LARAMIE AV</c:v>
                </c:pt>
                <c:pt idx="43035">
                  <c:v>023XX N LATROBE AV</c:v>
                </c:pt>
                <c:pt idx="43036">
                  <c:v>023XX N LEAVITT ST</c:v>
                </c:pt>
                <c:pt idx="43037">
                  <c:v>023XX N LINCOLN AV</c:v>
                </c:pt>
                <c:pt idx="43038">
                  <c:v>023XX N MARMORA AV</c:v>
                </c:pt>
                <c:pt idx="43039">
                  <c:v>023XX N MOBILE AVE</c:v>
                </c:pt>
                <c:pt idx="43040">
                  <c:v>023XX N NATCHEZ AV</c:v>
                </c:pt>
                <c:pt idx="43041">
                  <c:v>023XX N NEWLAND AV</c:v>
                </c:pt>
                <c:pt idx="43042">
                  <c:v>023XX N ORCHARD ST</c:v>
                </c:pt>
                <c:pt idx="43043">
                  <c:v>023XX N RACINE AVE</c:v>
                </c:pt>
                <c:pt idx="43044">
                  <c:v>023XX S ALBANY AVE</c:v>
                </c:pt>
                <c:pt idx="43045">
                  <c:v>023XX S ARCHER AVE</c:v>
                </c:pt>
                <c:pt idx="43046">
                  <c:v>023XX S HAMLIN AVE</c:v>
                </c:pt>
                <c:pt idx="43047">
                  <c:v>023XX S INDIANA AV</c:v>
                </c:pt>
                <c:pt idx="43048">
                  <c:v>023XX S KEDVALE AV</c:v>
                </c:pt>
                <c:pt idx="43049">
                  <c:v>023XX S KILDARE AV</c:v>
                </c:pt>
                <c:pt idx="43050">
                  <c:v>023XX S KOSTNER AV</c:v>
                </c:pt>
                <c:pt idx="43051">
                  <c:v>023XX S NORMAL AVE</c:v>
                </c:pt>
                <c:pt idx="43052">
                  <c:v>023XX S OAKLEY AVE</c:v>
                </c:pt>
                <c:pt idx="43053">
                  <c:v>023XX S PAULINA ST</c:v>
                </c:pt>
                <c:pt idx="43054">
                  <c:v>023XX S PRAIRIE AV</c:v>
                </c:pt>
                <c:pt idx="43055">
                  <c:v>023XX S PULASKI RD</c:v>
                </c:pt>
                <c:pt idx="43056">
                  <c:v>023XX S SAWYER AVE</c:v>
                </c:pt>
                <c:pt idx="43057">
                  <c:v>023XX S SEELEY AVE</c:v>
                </c:pt>
                <c:pt idx="43058">
                  <c:v>023XX S STEWART AV</c:v>
                </c:pt>
                <c:pt idx="43059">
                  <c:v>023XX S WESTERN AV</c:v>
                </c:pt>
                <c:pt idx="43060">
                  <c:v>023XX S WOLCOTT AV</c:v>
                </c:pt>
                <c:pt idx="43061">
                  <c:v>023XX W ADDISON ST</c:v>
                </c:pt>
                <c:pt idx="43062">
                  <c:v>023XX W Addison St</c:v>
                </c:pt>
                <c:pt idx="43063">
                  <c:v>023XX W BERTEAU AV</c:v>
                </c:pt>
                <c:pt idx="43064">
                  <c:v>023XX W BERWYN AVE</c:v>
                </c:pt>
                <c:pt idx="43065">
                  <c:v>023XX W CHICAGO AV</c:v>
                </c:pt>
                <c:pt idx="43066">
                  <c:v>023XX W FOSTER AVE</c:v>
                </c:pt>
                <c:pt idx="43067">
                  <c:v>023XX W HUBBARD ST</c:v>
                </c:pt>
                <c:pt idx="43068">
                  <c:v>023XX W JACKSON BL</c:v>
                </c:pt>
                <c:pt idx="43069">
                  <c:v>023XX W JACKSON BV</c:v>
                </c:pt>
                <c:pt idx="43070">
                  <c:v>023XX W JARVIS AVE</c:v>
                </c:pt>
                <c:pt idx="43071">
                  <c:v>023XX W LOGAN BLVD</c:v>
                </c:pt>
                <c:pt idx="43072">
                  <c:v>023XX W MC LEAN AV</c:v>
                </c:pt>
                <c:pt idx="43073">
                  <c:v>023XX W MEDILL AVE</c:v>
                </c:pt>
                <c:pt idx="43074">
                  <c:v>023XX W MONTANA ST</c:v>
                </c:pt>
                <c:pt idx="43075">
                  <c:v>023XX W PRATT BLVD</c:v>
                </c:pt>
                <c:pt idx="43076">
                  <c:v>023XX W WOLFRAM ST</c:v>
                </c:pt>
                <c:pt idx="43077">
                  <c:v>024XX N ALBANY AVE</c:v>
                </c:pt>
                <c:pt idx="43078">
                  <c:v>024XX N BERNARD ST</c:v>
                </c:pt>
                <c:pt idx="43079">
                  <c:v>024XX N CICERO AVE</c:v>
                </c:pt>
                <c:pt idx="43080">
                  <c:v>024XX N ELSTON AVE</c:v>
                </c:pt>
                <c:pt idx="43081">
                  <c:v>024XX N GENEVA TER</c:v>
                </c:pt>
                <c:pt idx="43082">
                  <c:v>024XX N HAMLIN AVE</c:v>
                </c:pt>
                <c:pt idx="43083">
                  <c:v>024XX N HARLEM AVE</c:v>
                </c:pt>
                <c:pt idx="43084">
                  <c:v>024XX N JANSSEN AV</c:v>
                </c:pt>
                <c:pt idx="43085">
                  <c:v>024XX N KENTON AVE</c:v>
                </c:pt>
                <c:pt idx="43086">
                  <c:v>024XX N KILDARE AV</c:v>
                </c:pt>
                <c:pt idx="43087">
                  <c:v>024XX N KIMBALL AV</c:v>
                </c:pt>
                <c:pt idx="43088">
                  <c:v>024XX N KOSTNER AV</c:v>
                </c:pt>
                <c:pt idx="43089">
                  <c:v>024XX N LOWELL AVE</c:v>
                </c:pt>
                <c:pt idx="43090">
                  <c:v>024XX N MENARD AVE</c:v>
                </c:pt>
                <c:pt idx="43091">
                  <c:v>024XX N MONITOR AV</c:v>
                </c:pt>
                <c:pt idx="43092">
                  <c:v>024XX N NORDICA AV</c:v>
                </c:pt>
                <c:pt idx="43093">
                  <c:v>024XX N OAKLEY AVE</c:v>
                </c:pt>
                <c:pt idx="43094">
                  <c:v>024XX N PULASKI RD</c:v>
                </c:pt>
                <c:pt idx="43095">
                  <c:v>024XX N SAWYER AVE</c:v>
                </c:pt>
                <c:pt idx="43096">
                  <c:v>024XX N TALMAN AVE</c:v>
                </c:pt>
                <c:pt idx="43097">
                  <c:v>024XX N WESTERN AV</c:v>
                </c:pt>
                <c:pt idx="43098">
                  <c:v>024XX S ASHLAND AV</c:v>
                </c:pt>
                <c:pt idx="43099">
                  <c:v>024XX S FEDERAL ST</c:v>
                </c:pt>
                <c:pt idx="43100">
                  <c:v>024XX S HALSTED ST</c:v>
                </c:pt>
                <c:pt idx="43101">
                  <c:v>024XX S HARDING AV</c:v>
                </c:pt>
                <c:pt idx="43102">
                  <c:v>024XX S KEDZIE AVE</c:v>
                </c:pt>
                <c:pt idx="43103">
                  <c:v>024XX S KEELER AVE</c:v>
                </c:pt>
                <c:pt idx="43104">
                  <c:v>024XX S LEAVITT ST</c:v>
                </c:pt>
                <c:pt idx="43105">
                  <c:v>024XX S MILLARD AV</c:v>
                </c:pt>
                <c:pt idx="43106">
                  <c:v>024XX S SENOUR AVE</c:v>
                </c:pt>
                <c:pt idx="43107">
                  <c:v>024XX S WABASH AVE</c:v>
                </c:pt>
                <c:pt idx="43108">
                  <c:v>024XX S WALLACE ST</c:v>
                </c:pt>
                <c:pt idx="43109">
                  <c:v>024XX S WHIPPLE ST</c:v>
                </c:pt>
                <c:pt idx="43110">
                  <c:v>024XX W AINSLIE ST</c:v>
                </c:pt>
                <c:pt idx="43111">
                  <c:v>024XX W ALTGELD ST</c:v>
                </c:pt>
                <c:pt idx="43112">
                  <c:v>024XX W ARTHUR AVE</c:v>
                </c:pt>
                <c:pt idx="43113">
                  <c:v>024XX W AUGUSTA BL</c:v>
                </c:pt>
                <c:pt idx="43114">
                  <c:v>024XX W AUGUSTA BV</c:v>
                </c:pt>
                <c:pt idx="43115">
                  <c:v>024XX W BELDEN AVE</c:v>
                </c:pt>
                <c:pt idx="43116">
                  <c:v>024XX W BELMONT AV</c:v>
                </c:pt>
                <c:pt idx="43117">
                  <c:v>024XX W CARMEN AVE</c:v>
                </c:pt>
                <c:pt idx="43118">
                  <c:v>024XX W CULLOM AVE</c:v>
                </c:pt>
                <c:pt idx="43119">
                  <c:v>024XX W CUYLER AVE</c:v>
                </c:pt>
                <c:pt idx="43120">
                  <c:v>024XX W FARWELL AV</c:v>
                </c:pt>
                <c:pt idx="43121">
                  <c:v>024XX W GLADYS AVE</c:v>
                </c:pt>
                <c:pt idx="43122">
                  <c:v>024XX W HADDON AVE</c:v>
                </c:pt>
                <c:pt idx="43123">
                  <c:v>024XX W LELAND AVE</c:v>
                </c:pt>
                <c:pt idx="43124">
                  <c:v>024XX W LYNDALE ST</c:v>
                </c:pt>
                <c:pt idx="43125">
                  <c:v>024XX W MADISON ST</c:v>
                </c:pt>
                <c:pt idx="43126">
                  <c:v>024XX W POTOMAC AV</c:v>
                </c:pt>
                <c:pt idx="43127">
                  <c:v>024XX W WILSON AVE</c:v>
                </c:pt>
                <c:pt idx="43128">
                  <c:v>025XX N ASHLAND AV</c:v>
                </c:pt>
                <c:pt idx="43129">
                  <c:v>025XX N AUSTIN AVE</c:v>
                </c:pt>
                <c:pt idx="43130">
                  <c:v>025XX N BURLING ST</c:v>
                </c:pt>
                <c:pt idx="43131">
                  <c:v>025XX N CENTRAL AV</c:v>
                </c:pt>
                <c:pt idx="43132">
                  <c:v>025XX N HALSTED ST</c:v>
                </c:pt>
                <c:pt idx="43133">
                  <c:v>025XX N HARDING AV</c:v>
                </c:pt>
                <c:pt idx="43134">
                  <c:v>025XX N KEELER AVE</c:v>
                </c:pt>
                <c:pt idx="43135">
                  <c:v>025XX N LARAMIE AV</c:v>
                </c:pt>
                <c:pt idx="43136">
                  <c:v>025XX N LINCOLN AV</c:v>
                </c:pt>
                <c:pt idx="43137">
                  <c:v>025XX N LINDER AVE</c:v>
                </c:pt>
                <c:pt idx="43138">
                  <c:v>025XX N MARMORA AV</c:v>
                </c:pt>
                <c:pt idx="43139">
                  <c:v>025XX N NEWLAND AV</c:v>
                </c:pt>
                <c:pt idx="43140">
                  <c:v>025XX N ORCHARD ST</c:v>
                </c:pt>
                <c:pt idx="43141">
                  <c:v>025XX N RACINE AVE</c:v>
                </c:pt>
                <c:pt idx="43142">
                  <c:v>025XX N WHIPPLE ST</c:v>
                </c:pt>
                <c:pt idx="43143">
                  <c:v>025XX S ALBANY AVE</c:v>
                </c:pt>
                <c:pt idx="43144">
                  <c:v>025XX S ARCHER AVE</c:v>
                </c:pt>
                <c:pt idx="43145">
                  <c:v>025XX S ELEANOR ST</c:v>
                </c:pt>
                <c:pt idx="43146">
                  <c:v>025XX S EMERALD AV</c:v>
                </c:pt>
                <c:pt idx="43147">
                  <c:v>025XX S HAMLIN AVE</c:v>
                </c:pt>
                <c:pt idx="43148">
                  <c:v>025XX S HILLOCK AV</c:v>
                </c:pt>
                <c:pt idx="43149">
                  <c:v>025XX S KARLOV AVE</c:v>
                </c:pt>
                <c:pt idx="43150">
                  <c:v>025XX S KEDVALE AV</c:v>
                </c:pt>
                <c:pt idx="43151">
                  <c:v>025XX S KILDARE AV</c:v>
                </c:pt>
                <c:pt idx="43152">
                  <c:v>025XX S KOSTNER AV</c:v>
                </c:pt>
                <c:pt idx="43153">
                  <c:v>025XX S NORMAL AVE</c:v>
                </c:pt>
                <c:pt idx="43154">
                  <c:v>025XX S OAKLEY AVE</c:v>
                </c:pt>
                <c:pt idx="43155">
                  <c:v>025XX S PAULINA ST</c:v>
                </c:pt>
                <c:pt idx="43156">
                  <c:v>025XX S PRAIRIE AV</c:v>
                </c:pt>
                <c:pt idx="43157">
                  <c:v>025XX S PULASKI RD</c:v>
                </c:pt>
                <c:pt idx="43158">
                  <c:v>025XX S SAWYER AVE</c:v>
                </c:pt>
                <c:pt idx="43159">
                  <c:v>025XX S STEWART AV</c:v>
                </c:pt>
                <c:pt idx="43160">
                  <c:v>025XX S WESTERN AV</c:v>
                </c:pt>
                <c:pt idx="43161">
                  <c:v>025XX W ADDISON ST</c:v>
                </c:pt>
                <c:pt idx="43162">
                  <c:v>025XX W ALBION AVE</c:v>
                </c:pt>
                <c:pt idx="43163">
                  <c:v>025XX W ARDMORE AV</c:v>
                </c:pt>
                <c:pt idx="43164">
                  <c:v>025XX W BERTEAU AV</c:v>
                </c:pt>
                <c:pt idx="43165">
                  <c:v>025XX W BERWYN AVE</c:v>
                </c:pt>
                <c:pt idx="43166">
                  <c:v>025XX W BRADLEY PL</c:v>
                </c:pt>
                <c:pt idx="43167">
                  <c:v>025XX W CATALPA AV</c:v>
                </c:pt>
                <c:pt idx="43168">
                  <c:v>025XX W CHICAGO AV</c:v>
                </c:pt>
                <c:pt idx="43169">
                  <c:v>025XX W CRYSTAL ST</c:v>
                </c:pt>
                <c:pt idx="43170">
                  <c:v>025XX W FOSTER AVE</c:v>
                </c:pt>
                <c:pt idx="43171">
                  <c:v>025XX W JACKSON BL</c:v>
                </c:pt>
                <c:pt idx="43172">
                  <c:v>025XX W JACKSON BV</c:v>
                </c:pt>
                <c:pt idx="43173">
                  <c:v>025XX W JARVIS AVE</c:v>
                </c:pt>
                <c:pt idx="43174">
                  <c:v>025XX W LOGAN BLVD</c:v>
                </c:pt>
                <c:pt idx="43175">
                  <c:v>025XX W MEDILL AVE</c:v>
                </c:pt>
                <c:pt idx="43176">
                  <c:v>025XX W PRATT BLVD</c:v>
                </c:pt>
                <c:pt idx="43177">
                  <c:v>025XX W RASCHER AV</c:v>
                </c:pt>
                <c:pt idx="43178">
                  <c:v>026XX N ALBANY AVE</c:v>
                </c:pt>
                <c:pt idx="43179">
                  <c:v>026XX N CICERO AVE</c:v>
                </c:pt>
                <c:pt idx="43180">
                  <c:v>026XX N ELSTON AVE</c:v>
                </c:pt>
                <c:pt idx="43181">
                  <c:v>026XX N GENEVA TER</c:v>
                </c:pt>
                <c:pt idx="43182">
                  <c:v>026XX N HAMLIN AVE</c:v>
                </c:pt>
                <c:pt idx="43183">
                  <c:v>026XX N HARLEM AVE</c:v>
                </c:pt>
                <c:pt idx="43184">
                  <c:v>026XX N KENTON AVE</c:v>
                </c:pt>
                <c:pt idx="43185">
                  <c:v>026XX N KILDARE AV</c:v>
                </c:pt>
                <c:pt idx="43186">
                  <c:v>026XX N KIMBALL AV</c:v>
                </c:pt>
                <c:pt idx="43187">
                  <c:v>026XX N KOSTNER AV</c:v>
                </c:pt>
                <c:pt idx="43188">
                  <c:v>026XX N MELVINA AV</c:v>
                </c:pt>
                <c:pt idx="43189">
                  <c:v>026XX N MENARD AVE</c:v>
                </c:pt>
                <c:pt idx="43190">
                  <c:v>026XX N MONITOR AV</c:v>
                </c:pt>
                <c:pt idx="43191">
                  <c:v>026XX N NORDICA AV</c:v>
                </c:pt>
                <c:pt idx="43192">
                  <c:v>026XX N PAULINA ST</c:v>
                </c:pt>
                <c:pt idx="43193">
                  <c:v>026XX N PULASKI RD</c:v>
                </c:pt>
                <c:pt idx="43194">
                  <c:v>026XX N SAWYER AVE</c:v>
                </c:pt>
                <c:pt idx="43195">
                  <c:v>026XX N TALMAN AVE</c:v>
                </c:pt>
                <c:pt idx="43196">
                  <c:v>026XX N WESTERN AV</c:v>
                </c:pt>
                <c:pt idx="43197">
                  <c:v>026XX N WILTON AVE</c:v>
                </c:pt>
                <c:pt idx="43198">
                  <c:v>026XX S ASHLAND AV</c:v>
                </c:pt>
                <c:pt idx="43199">
                  <c:v>026XX S CALUMET AV</c:v>
                </c:pt>
                <c:pt idx="43200">
                  <c:v>026XX S FEDERAL ST</c:v>
                </c:pt>
                <c:pt idx="43201">
                  <c:v>026XX S HALSTED ST</c:v>
                </c:pt>
                <c:pt idx="43202">
                  <c:v>026XX S HARDING AV</c:v>
                </c:pt>
                <c:pt idx="43203">
                  <c:v>026XX S KEDZIE AVE</c:v>
                </c:pt>
                <c:pt idx="43204">
                  <c:v>026XX S KEELER AVE</c:v>
                </c:pt>
                <c:pt idx="43205">
                  <c:v>026XX S LEAVITT ST</c:v>
                </c:pt>
                <c:pt idx="43206">
                  <c:v>026XX S MILLARD AV</c:v>
                </c:pt>
                <c:pt idx="43207">
                  <c:v>026XX S SENOUR AVE</c:v>
                </c:pt>
                <c:pt idx="43208">
                  <c:v>026XX S WABASH AVE</c:v>
                </c:pt>
                <c:pt idx="43209">
                  <c:v>026XX S WALLACE ST</c:v>
                </c:pt>
                <c:pt idx="43210">
                  <c:v>026XX S WHIPPLE ST</c:v>
                </c:pt>
                <c:pt idx="43211">
                  <c:v>026XX W AGATITE AV</c:v>
                </c:pt>
                <c:pt idx="43212">
                  <c:v>026XX W AINSLIE ST</c:v>
                </c:pt>
                <c:pt idx="43213">
                  <c:v>026XX W ALTGELD ST</c:v>
                </c:pt>
                <c:pt idx="43214">
                  <c:v>026XX W ARTHUR AVE</c:v>
                </c:pt>
                <c:pt idx="43215">
                  <c:v>026XX W AUGUSTA BL</c:v>
                </c:pt>
                <c:pt idx="43216">
                  <c:v>026XX W AUGUSTA BV</c:v>
                </c:pt>
                <c:pt idx="43217">
                  <c:v>026XX W BELDEN AVE</c:v>
                </c:pt>
                <c:pt idx="43218">
                  <c:v>026XX W BELMONT AV</c:v>
                </c:pt>
                <c:pt idx="43219">
                  <c:v>026XX W CARMEN AVE</c:v>
                </c:pt>
                <c:pt idx="43220">
                  <c:v>026XX W FARWELL AV</c:v>
                </c:pt>
                <c:pt idx="43221">
                  <c:v>026XX W FRANCIS PL</c:v>
                </c:pt>
                <c:pt idx="43222">
                  <c:v>026XX W GLADYS AVE</c:v>
                </c:pt>
                <c:pt idx="43223">
                  <c:v>026XX W GREGORY ST</c:v>
                </c:pt>
                <c:pt idx="43224">
                  <c:v>026XX W HADDON AVE</c:v>
                </c:pt>
                <c:pt idx="43225">
                  <c:v>026XX W LELAND AVE</c:v>
                </c:pt>
                <c:pt idx="43226">
                  <c:v>026XX W LYNDALE ST</c:v>
                </c:pt>
                <c:pt idx="43227">
                  <c:v>026XX W MADISON ST</c:v>
                </c:pt>
                <c:pt idx="43228">
                  <c:v>026XX W MAYPOLE AV</c:v>
                </c:pt>
                <c:pt idx="43229">
                  <c:v>026XX W MELROSE ST</c:v>
                </c:pt>
                <c:pt idx="43230">
                  <c:v>026XX W POTOMAC AV</c:v>
                </c:pt>
                <c:pt idx="43231">
                  <c:v>026XX W WILSON AVE</c:v>
                </c:pt>
                <c:pt idx="43232">
                  <c:v>027XX N ASHLAND AV</c:v>
                </c:pt>
                <c:pt idx="43233">
                  <c:v>027XX N AUSTIN AVE</c:v>
                </c:pt>
                <c:pt idx="43234">
                  <c:v>027XX N CENTRAL AV</c:v>
                </c:pt>
                <c:pt idx="43235">
                  <c:v>027XX N HALSTED ST</c:v>
                </c:pt>
                <c:pt idx="43236">
                  <c:v>027XX N HAMPDEN CT</c:v>
                </c:pt>
                <c:pt idx="43237">
                  <c:v>027XX N HARDING AV</c:v>
                </c:pt>
                <c:pt idx="43238">
                  <c:v>027XX N KEDZIE AVE</c:v>
                </c:pt>
                <c:pt idx="43239">
                  <c:v>027XX N KENMORE AV</c:v>
                </c:pt>
                <c:pt idx="43240">
                  <c:v>027XX N LARAMIE AV</c:v>
                </c:pt>
                <c:pt idx="43241">
                  <c:v>027XX N LEAVITT ST</c:v>
                </c:pt>
                <c:pt idx="43242">
                  <c:v>027XX N LEHMANN CT</c:v>
                </c:pt>
                <c:pt idx="43243">
                  <c:v>027XX N LINCOLN AV</c:v>
                </c:pt>
                <c:pt idx="43244">
                  <c:v>027XX N LINDER AVE</c:v>
                </c:pt>
                <c:pt idx="43245">
                  <c:v>027XX N MARMORA AV</c:v>
                </c:pt>
                <c:pt idx="43246">
                  <c:v>027XX N MILDRED AV</c:v>
                </c:pt>
                <c:pt idx="43247">
                  <c:v>027XX N MOBILE AVE</c:v>
                </c:pt>
                <c:pt idx="43248">
                  <c:v>027XX N NEWLAND AV</c:v>
                </c:pt>
                <c:pt idx="43249">
                  <c:v>027XX N ORCHARD ST</c:v>
                </c:pt>
                <c:pt idx="43250">
                  <c:v>027XX N RACINE AVE</c:v>
                </c:pt>
                <c:pt idx="43251">
                  <c:v>027XX N WHIPPLE ST</c:v>
                </c:pt>
                <c:pt idx="43252">
                  <c:v>027XX S ARCHER AVE</c:v>
                </c:pt>
                <c:pt idx="43253">
                  <c:v>027XX S CROWELL ST</c:v>
                </c:pt>
                <c:pt idx="43254">
                  <c:v>027XX S ELEANOR ST</c:v>
                </c:pt>
                <c:pt idx="43255">
                  <c:v>027XX S EMERALD AV</c:v>
                </c:pt>
                <c:pt idx="43256">
                  <c:v>027XX S HAMLIN AVE</c:v>
                </c:pt>
                <c:pt idx="43257">
                  <c:v>027XX S HILLOCK AV</c:v>
                </c:pt>
                <c:pt idx="43258">
                  <c:v>027XX S HOYNE  AVE</c:v>
                </c:pt>
                <c:pt idx="43259">
                  <c:v>027XX S INDIANA AV</c:v>
                </c:pt>
                <c:pt idx="43260">
                  <c:v>027XX S KARLOV AVE</c:v>
                </c:pt>
                <c:pt idx="43261">
                  <c:v>027XX S KEDVALE AV</c:v>
                </c:pt>
                <c:pt idx="43262">
                  <c:v>027XX S KILDARE AV</c:v>
                </c:pt>
                <c:pt idx="43263">
                  <c:v>027XX S KOSTNER AV</c:v>
                </c:pt>
                <c:pt idx="43264">
                  <c:v>027XX S NORMAL AVE</c:v>
                </c:pt>
                <c:pt idx="43265">
                  <c:v>027XX S PRAIRIE AV</c:v>
                </c:pt>
                <c:pt idx="43266">
                  <c:v>027XX S PULASKI RD</c:v>
                </c:pt>
                <c:pt idx="43267">
                  <c:v>027XX S SAWYER AVE</c:v>
                </c:pt>
                <c:pt idx="43268">
                  <c:v>027XX S SHIELDS AV</c:v>
                </c:pt>
                <c:pt idx="43269">
                  <c:v>027XX S WESTERN AV</c:v>
                </c:pt>
                <c:pt idx="43270">
                  <c:v>027XX S WOLCOTT AV</c:v>
                </c:pt>
                <c:pt idx="43271">
                  <c:v>027XX W ADDISON ST</c:v>
                </c:pt>
                <c:pt idx="43272">
                  <c:v>027XX W ALBION AVE</c:v>
                </c:pt>
                <c:pt idx="43273">
                  <c:v>027XX W ARDMORE AV</c:v>
                </c:pt>
                <c:pt idx="43274">
                  <c:v>027XX W BERWYN AVE</c:v>
                </c:pt>
                <c:pt idx="43275">
                  <c:v>027XX W CATALPA AV</c:v>
                </c:pt>
                <c:pt idx="43276">
                  <c:v>027XX W CHICAGO AV</c:v>
                </c:pt>
                <c:pt idx="43277">
                  <c:v>027XX W CRYSTAL ST</c:v>
                </c:pt>
                <c:pt idx="43278">
                  <c:v>027XX W FOSTER AVE</c:v>
                </c:pt>
                <c:pt idx="43279">
                  <c:v>027XX W JACKSON BL</c:v>
                </c:pt>
                <c:pt idx="43280">
                  <c:v>027XX W JACKSON BV</c:v>
                </c:pt>
                <c:pt idx="43281">
                  <c:v>027XX W JARLATH ST</c:v>
                </c:pt>
                <c:pt idx="43282">
                  <c:v>027XX W JARVIS AVE</c:v>
                </c:pt>
                <c:pt idx="43283">
                  <c:v>027XX W LOGAN BLVD</c:v>
                </c:pt>
                <c:pt idx="43284">
                  <c:v>027XX W MEDILL AVE</c:v>
                </c:pt>
                <c:pt idx="43285">
                  <c:v>027XX W PRATT BLVD</c:v>
                </c:pt>
                <c:pt idx="43286">
                  <c:v>027XX W RASCHER AV</c:v>
                </c:pt>
                <c:pt idx="43287">
                  <c:v>027XX W ST MARY ST</c:v>
                </c:pt>
                <c:pt idx="43288">
                  <c:v>027XX W WINDSOR AV</c:v>
                </c:pt>
                <c:pt idx="43289">
                  <c:v>028XX N ALBANY AVE</c:v>
                </c:pt>
                <c:pt idx="43290">
                  <c:v>028XX N CICERO AVE</c:v>
                </c:pt>
                <c:pt idx="43291">
                  <c:v>028XX N ELSTON AVE</c:v>
                </c:pt>
                <c:pt idx="43292">
                  <c:v>028XX N HAMLIN AVE</c:v>
                </c:pt>
                <c:pt idx="43293">
                  <c:v>028XX N HARLEM AVE</c:v>
                </c:pt>
                <c:pt idx="43294">
                  <c:v>028XX N KILDARE AV</c:v>
                </c:pt>
                <c:pt idx="43295">
                  <c:v>028XX N KIMBALL AV</c:v>
                </c:pt>
                <c:pt idx="43296">
                  <c:v>028XX N KOSTNER AV</c:v>
                </c:pt>
                <c:pt idx="43297">
                  <c:v>028XX N LOWELL AVE</c:v>
                </c:pt>
                <c:pt idx="43298">
                  <c:v>028XX N MELVINA AV</c:v>
                </c:pt>
                <c:pt idx="43299">
                  <c:v>028XX N MENARD AVE</c:v>
                </c:pt>
                <c:pt idx="43300">
                  <c:v>028XX N MONITOR AV</c:v>
                </c:pt>
                <c:pt idx="43301">
                  <c:v>028XX N NEENAH AVE</c:v>
                </c:pt>
                <c:pt idx="43302">
                  <c:v>028XX N NORDICA AV</c:v>
                </c:pt>
                <c:pt idx="43303">
                  <c:v>028XX N OAKLEY AVE</c:v>
                </c:pt>
                <c:pt idx="43304">
                  <c:v>028XX N PAULINA ST</c:v>
                </c:pt>
                <c:pt idx="43305">
                  <c:v>028XX N PULASKI RD</c:v>
                </c:pt>
                <c:pt idx="43306">
                  <c:v>028XX N SAWYER AVE</c:v>
                </c:pt>
                <c:pt idx="43307">
                  <c:v>028XX N TALMAN AVE</c:v>
                </c:pt>
                <c:pt idx="43308">
                  <c:v>028XX N WESTERN AV</c:v>
                </c:pt>
                <c:pt idx="43309">
                  <c:v>028XX N WOLCOTT AV</c:v>
                </c:pt>
                <c:pt idx="43310">
                  <c:v>028XX N WOODARD ST</c:v>
                </c:pt>
                <c:pt idx="43311">
                  <c:v>028XX S ASHLAND AV</c:v>
                </c:pt>
                <c:pt idx="43312">
                  <c:v>028XX S CALUMET AV</c:v>
                </c:pt>
                <c:pt idx="43313">
                  <c:v>028XX S FEDERAL ST</c:v>
                </c:pt>
                <c:pt idx="43314">
                  <c:v>028XX S HALSTED ST</c:v>
                </c:pt>
                <c:pt idx="43315">
                  <c:v>028XX S HARDING AV</c:v>
                </c:pt>
                <c:pt idx="43316">
                  <c:v>028XX S KEDZIE AVE</c:v>
                </c:pt>
                <c:pt idx="43317">
                  <c:v>028XX S KEELER AVE</c:v>
                </c:pt>
                <c:pt idx="43318">
                  <c:v>028XX S KENNETH AV</c:v>
                </c:pt>
                <c:pt idx="43319">
                  <c:v>028XX S MILLARD AV</c:v>
                </c:pt>
                <c:pt idx="43320">
                  <c:v>028XX S POPLAR AVE</c:v>
                </c:pt>
                <c:pt idx="43321">
                  <c:v>028XX S VERNON AVE</c:v>
                </c:pt>
                <c:pt idx="43322">
                  <c:v>028XX S WABASH AVE</c:v>
                </c:pt>
                <c:pt idx="43323">
                  <c:v>028XX S WALLACE ST</c:v>
                </c:pt>
                <c:pt idx="43324">
                  <c:v>028XX W AINSLIE ST</c:v>
                </c:pt>
                <c:pt idx="43325">
                  <c:v>028XX W ALTGELD ST</c:v>
                </c:pt>
                <c:pt idx="43326">
                  <c:v>028XX W ARTHUR AVE</c:v>
                </c:pt>
                <c:pt idx="43327">
                  <c:v>028XX W AUGUSTA BL</c:v>
                </c:pt>
                <c:pt idx="43328">
                  <c:v>028XX W AUGUSTA BV</c:v>
                </c:pt>
                <c:pt idx="43329">
                  <c:v>028XX W BELDEN AVE</c:v>
                </c:pt>
                <c:pt idx="43330">
                  <c:v>028XX W BELMONT AV</c:v>
                </c:pt>
                <c:pt idx="43331">
                  <c:v>028XX W CARMEN AVE</c:v>
                </c:pt>
                <c:pt idx="43332">
                  <c:v>028XX W CULLOM AVE</c:v>
                </c:pt>
                <c:pt idx="43333">
                  <c:v>028XX W DICKENS AV</c:v>
                </c:pt>
                <c:pt idx="43334">
                  <c:v>028XX W GREGORY ST</c:v>
                </c:pt>
                <c:pt idx="43335">
                  <c:v>028XX W LELAND AVE</c:v>
                </c:pt>
                <c:pt idx="43336">
                  <c:v>028XX W LYNDALE ST</c:v>
                </c:pt>
                <c:pt idx="43337">
                  <c:v>028XX W MADISON ST</c:v>
                </c:pt>
                <c:pt idx="43338">
                  <c:v>028XX W MELROSE ST</c:v>
                </c:pt>
                <c:pt idx="43339">
                  <c:v>028XX W WILSON AVE</c:v>
                </c:pt>
                <c:pt idx="43340">
                  <c:v>029XX N ASHLAND AV</c:v>
                </c:pt>
                <c:pt idx="43341">
                  <c:v>029XX N AUSTIN AVE</c:v>
                </c:pt>
                <c:pt idx="43342">
                  <c:v>029XX N BURLING ST</c:v>
                </c:pt>
                <c:pt idx="43343">
                  <c:v>029XX N CENTRAL AV</c:v>
                </c:pt>
                <c:pt idx="43344">
                  <c:v>029XX N DAWSON AVE</c:v>
                </c:pt>
                <c:pt idx="43345">
                  <c:v>029XX N GRESHAM AV</c:v>
                </c:pt>
                <c:pt idx="43346">
                  <c:v>029XX N HALSTED ST</c:v>
                </c:pt>
                <c:pt idx="43347">
                  <c:v>029XX N HARDING AV</c:v>
                </c:pt>
                <c:pt idx="43348">
                  <c:v>029XX N KEATING AV</c:v>
                </c:pt>
                <c:pt idx="43349">
                  <c:v>029XX N KEDZIE AVE</c:v>
                </c:pt>
                <c:pt idx="43350">
                  <c:v>029XX N KENNETH AV</c:v>
                </c:pt>
                <c:pt idx="43351">
                  <c:v>029XX N KENOSHA AV</c:v>
                </c:pt>
                <c:pt idx="43352">
                  <c:v>029XX N KOLMAR AVE</c:v>
                </c:pt>
                <c:pt idx="43353">
                  <c:v>029XX N LARAMIE AV</c:v>
                </c:pt>
                <c:pt idx="43354">
                  <c:v>029XX N LEAVITT ST</c:v>
                </c:pt>
                <c:pt idx="43355">
                  <c:v>029XX N LINCOLN AV</c:v>
                </c:pt>
                <c:pt idx="43356">
                  <c:v>029XX N LINDER AVE</c:v>
                </c:pt>
                <c:pt idx="43357">
                  <c:v>029XX N MARMORA AV</c:v>
                </c:pt>
                <c:pt idx="43358">
                  <c:v>029XX N MILDRED AV</c:v>
                </c:pt>
                <c:pt idx="43359">
                  <c:v>029XX N MOBILE AVE</c:v>
                </c:pt>
                <c:pt idx="43360">
                  <c:v>029XX N NATCHEZ AV</c:v>
                </c:pt>
                <c:pt idx="43361">
                  <c:v>029XX N NATOMA AVE</c:v>
                </c:pt>
                <c:pt idx="43362">
                  <c:v>029XX N NEWLAND AV</c:v>
                </c:pt>
                <c:pt idx="43363">
                  <c:v>029XX N RACINE AVE</c:v>
                </c:pt>
                <c:pt idx="43364">
                  <c:v>029XX N WHIPPLE ST</c:v>
                </c:pt>
                <c:pt idx="43365">
                  <c:v>029XX N WISNER AVE</c:v>
                </c:pt>
                <c:pt idx="43366">
                  <c:v>029XX S ARCHER AVE</c:v>
                </c:pt>
                <c:pt idx="43367">
                  <c:v>029XX S EMERALD AV</c:v>
                </c:pt>
                <c:pt idx="43368">
                  <c:v>029XX S FARRELL ST</c:v>
                </c:pt>
                <c:pt idx="43369">
                  <c:v>029XX S HAMLIN AVE</c:v>
                </c:pt>
                <c:pt idx="43370">
                  <c:v>029XX S INDIANA AV</c:v>
                </c:pt>
                <c:pt idx="43371">
                  <c:v>029XX S KARLOV AVE</c:v>
                </c:pt>
                <c:pt idx="43372">
                  <c:v>029XX S NORMAL AVE</c:v>
                </c:pt>
                <c:pt idx="43373">
                  <c:v>029XX S PARNELL AV</c:v>
                </c:pt>
                <c:pt idx="43374">
                  <c:v>029XX S PRAIRIE AV</c:v>
                </c:pt>
                <c:pt idx="43375">
                  <c:v>029XX S PULASKI RD</c:v>
                </c:pt>
                <c:pt idx="43376">
                  <c:v>029XX S SHIELDS AV</c:v>
                </c:pt>
                <c:pt idx="43377">
                  <c:v>029XX S STEWART AV</c:v>
                </c:pt>
                <c:pt idx="43378">
                  <c:v>029XX S WESTERN AV</c:v>
                </c:pt>
                <c:pt idx="43379">
                  <c:v>029XX W ADDISON ST</c:v>
                </c:pt>
                <c:pt idx="43380">
                  <c:v>029XX W ALBION AVE</c:v>
                </c:pt>
                <c:pt idx="43381">
                  <c:v>029XX W BERTEAU AV</c:v>
                </c:pt>
                <c:pt idx="43382">
                  <c:v>029XX W BERWYN AVE</c:v>
                </c:pt>
                <c:pt idx="43383">
                  <c:v>029XX W CHICAGO AV</c:v>
                </c:pt>
                <c:pt idx="43384">
                  <c:v>029XX W FOSTER AVE</c:v>
                </c:pt>
                <c:pt idx="43385">
                  <c:v>029XX W JACKSON BL</c:v>
                </c:pt>
                <c:pt idx="43386">
                  <c:v>029XX W JACKSON BV</c:v>
                </c:pt>
                <c:pt idx="43387">
                  <c:v>029XX W JARLATH ST</c:v>
                </c:pt>
                <c:pt idx="43388">
                  <c:v>029XX W JARVIS AVE</c:v>
                </c:pt>
                <c:pt idx="43389">
                  <c:v>029XX W LOGAN BLVD</c:v>
                </c:pt>
                <c:pt idx="43390">
                  <c:v>029XX W MC LEAN AV</c:v>
                </c:pt>
                <c:pt idx="43391">
                  <c:v>029XX W MEDILL AVE</c:v>
                </c:pt>
                <c:pt idx="43392">
                  <c:v>029XX W PRATT BLVD</c:v>
                </c:pt>
                <c:pt idx="43393">
                  <c:v>029XX W SHERWIN AV</c:v>
                </c:pt>
                <c:pt idx="43394">
                  <c:v>030XX N ASHLAND AV</c:v>
                </c:pt>
                <c:pt idx="43395">
                  <c:v>030XX N AUSTIN AVE</c:v>
                </c:pt>
                <c:pt idx="43396">
                  <c:v>030XX N CENTRAL AV</c:v>
                </c:pt>
                <c:pt idx="43397">
                  <c:v>030XX N CLIFTON AV</c:v>
                </c:pt>
                <c:pt idx="43398">
                  <c:v>030XX N GRESHAM AV</c:v>
                </c:pt>
                <c:pt idx="43399">
                  <c:v>030XX N HALSTED ST</c:v>
                </c:pt>
                <c:pt idx="43400">
                  <c:v>030XX N HAUSSEN CT</c:v>
                </c:pt>
                <c:pt idx="43401">
                  <c:v>030XX N KEATING AV</c:v>
                </c:pt>
                <c:pt idx="43402">
                  <c:v>030XX N KEDZIE AVE</c:v>
                </c:pt>
                <c:pt idx="43403">
                  <c:v>030XX N KENMORE AV</c:v>
                </c:pt>
                <c:pt idx="43404">
                  <c:v>030XX N KENNETH AV</c:v>
                </c:pt>
                <c:pt idx="43405">
                  <c:v>030XX N KOLMAR AVE</c:v>
                </c:pt>
                <c:pt idx="43406">
                  <c:v>030XX N LARAMIE AV</c:v>
                </c:pt>
                <c:pt idx="43407">
                  <c:v>030XX N LEAVITT ST</c:v>
                </c:pt>
                <c:pt idx="43408">
                  <c:v>030XX N LINCOLN AV</c:v>
                </c:pt>
                <c:pt idx="43409">
                  <c:v>030XX N LINDER AVE</c:v>
                </c:pt>
                <c:pt idx="43410">
                  <c:v>030XX N MARMORA AV</c:v>
                </c:pt>
                <c:pt idx="43411">
                  <c:v>030XX N MOBILE AVE</c:v>
                </c:pt>
                <c:pt idx="43412">
                  <c:v>030XX N NATCHEZ AV</c:v>
                </c:pt>
                <c:pt idx="43413">
                  <c:v>030XX N NATOMA AVE</c:v>
                </c:pt>
                <c:pt idx="43414">
                  <c:v>030XX N NEWLAND AV</c:v>
                </c:pt>
                <c:pt idx="43415">
                  <c:v>030XX N OCONTO AVE</c:v>
                </c:pt>
                <c:pt idx="43416">
                  <c:v>030XX N OCTAVIA AV</c:v>
                </c:pt>
                <c:pt idx="43417">
                  <c:v>030XX N ORIOLE AVE</c:v>
                </c:pt>
                <c:pt idx="43418">
                  <c:v>030XX N RACINE AVE</c:v>
                </c:pt>
                <c:pt idx="43419">
                  <c:v>030XX N WHIPPLE ST</c:v>
                </c:pt>
                <c:pt idx="43420">
                  <c:v>030XX S ALBANY AVE</c:v>
                </c:pt>
                <c:pt idx="43421">
                  <c:v>030XX S ARCHER AVE</c:v>
                </c:pt>
                <c:pt idx="43422">
                  <c:v>030XX S EMERALD AV</c:v>
                </c:pt>
                <c:pt idx="43423">
                  <c:v>030XX S FARRELL ST</c:v>
                </c:pt>
                <c:pt idx="43424">
                  <c:v>030XX S HAMLIN AVE</c:v>
                </c:pt>
                <c:pt idx="43425">
                  <c:v>030XX S INDIANA AV</c:v>
                </c:pt>
                <c:pt idx="43426">
                  <c:v>030XX S KARLOV AVE</c:v>
                </c:pt>
                <c:pt idx="43427">
                  <c:v>030XX S KEDVALE AV</c:v>
                </c:pt>
                <c:pt idx="43428">
                  <c:v>030XX S KILDARE AV</c:v>
                </c:pt>
                <c:pt idx="43429">
                  <c:v>030XX S KOSTNER AV</c:v>
                </c:pt>
                <c:pt idx="43430">
                  <c:v>030XX S NORMAL AVE</c:v>
                </c:pt>
                <c:pt idx="43431">
                  <c:v>030XX S PARNELL AV</c:v>
                </c:pt>
                <c:pt idx="43432">
                  <c:v>030XX S PULASKI RD</c:v>
                </c:pt>
                <c:pt idx="43433">
                  <c:v>030XX S SHIELDS AV</c:v>
                </c:pt>
                <c:pt idx="43434">
                  <c:v>030XX S STEWART AV</c:v>
                </c:pt>
                <c:pt idx="43435">
                  <c:v>030XX S WESTERN AV</c:v>
                </c:pt>
                <c:pt idx="43436">
                  <c:v>030XX W ADDISON ST</c:v>
                </c:pt>
                <c:pt idx="43437">
                  <c:v>030XX W ALBION AVE</c:v>
                </c:pt>
                <c:pt idx="43438">
                  <c:v>030XX W ARDMORE AV</c:v>
                </c:pt>
                <c:pt idx="43439">
                  <c:v>030XX W BERTEAU AV</c:v>
                </c:pt>
                <c:pt idx="43440">
                  <c:v>030XX W CHICAGO AV</c:v>
                </c:pt>
                <c:pt idx="43441">
                  <c:v>030XX W DOUGLAS BV</c:v>
                </c:pt>
                <c:pt idx="43442">
                  <c:v>030XX W DOUGLAS DR</c:v>
                </c:pt>
                <c:pt idx="43443">
                  <c:v>030XX W FOSTER AVE</c:v>
                </c:pt>
                <c:pt idx="43444">
                  <c:v>030XX W JACKSON BL</c:v>
                </c:pt>
                <c:pt idx="43445">
                  <c:v>030XX W JACKSON BV</c:v>
                </c:pt>
                <c:pt idx="43446">
                  <c:v>030XX W JARLATH ST</c:v>
                </c:pt>
                <c:pt idx="43447">
                  <c:v>030XX W JARVIS AVE</c:v>
                </c:pt>
                <c:pt idx="43448">
                  <c:v>030XX W LOGAN BLVD</c:v>
                </c:pt>
                <c:pt idx="43449">
                  <c:v>030XX W MEDILL AVE</c:v>
                </c:pt>
                <c:pt idx="43450">
                  <c:v>030XX W PRATT BLVD</c:v>
                </c:pt>
                <c:pt idx="43451">
                  <c:v>030XX W SHERWIN AV</c:v>
                </c:pt>
                <c:pt idx="43452">
                  <c:v>031XX N ALBANY AVE</c:v>
                </c:pt>
                <c:pt idx="43453">
                  <c:v>031XX N BERNARD ST</c:v>
                </c:pt>
                <c:pt idx="43454">
                  <c:v>031XX N CICERO AVE</c:v>
                </c:pt>
                <c:pt idx="43455">
                  <c:v>031XX N ELSTON AVE</c:v>
                </c:pt>
                <c:pt idx="43456">
                  <c:v>031XX N HAMLIN AVE</c:v>
                </c:pt>
                <c:pt idx="43457">
                  <c:v>031XX N HARLEM AVE</c:v>
                </c:pt>
                <c:pt idx="43458">
                  <c:v>031XX N HUDSON AVE</c:v>
                </c:pt>
                <c:pt idx="43459">
                  <c:v>031XX N KARLOV AVE</c:v>
                </c:pt>
                <c:pt idx="43460">
                  <c:v>031XX N KILDARE AV</c:v>
                </c:pt>
                <c:pt idx="43461">
                  <c:v>031XX N KIMBALL AV</c:v>
                </c:pt>
                <c:pt idx="43462">
                  <c:v>031XX N KOSTNER AV</c:v>
                </c:pt>
                <c:pt idx="43463">
                  <c:v>031XX N LOWELL AVE</c:v>
                </c:pt>
                <c:pt idx="43464">
                  <c:v>031XX N MELVINA AV</c:v>
                </c:pt>
                <c:pt idx="43465">
                  <c:v>031XX N MENARD AVE</c:v>
                </c:pt>
                <c:pt idx="43466">
                  <c:v>031XX N MONITOR AV</c:v>
                </c:pt>
                <c:pt idx="43467">
                  <c:v>031XX N NEENAH AVE</c:v>
                </c:pt>
                <c:pt idx="43468">
                  <c:v>031XX N NORDICA AV</c:v>
                </c:pt>
                <c:pt idx="43469">
                  <c:v>031XX N OAKLEY AVE</c:v>
                </c:pt>
                <c:pt idx="43470">
                  <c:v>031XX N OLCOTT AVE</c:v>
                </c:pt>
                <c:pt idx="43471">
                  <c:v>031XX N OSCEOLA AV</c:v>
                </c:pt>
                <c:pt idx="43472">
                  <c:v>031XX N PAULINA ST</c:v>
                </c:pt>
                <c:pt idx="43473">
                  <c:v>031XX N PULASKI RD</c:v>
                </c:pt>
                <c:pt idx="43474">
                  <c:v>031XX N SAWYER AVE</c:v>
                </c:pt>
                <c:pt idx="43475">
                  <c:v>031XX N WESTERN AV</c:v>
                </c:pt>
                <c:pt idx="43476">
                  <c:v>031XX N WOLCOTT AV</c:v>
                </c:pt>
                <c:pt idx="43477">
                  <c:v>031XX S ASHLAND AV</c:v>
                </c:pt>
                <c:pt idx="43478">
                  <c:v>031XX S CALUMET AV</c:v>
                </c:pt>
                <c:pt idx="43479">
                  <c:v>031XX S FEDERAL ST</c:v>
                </c:pt>
                <c:pt idx="43480">
                  <c:v>031XX S HALSTED ST</c:v>
                </c:pt>
                <c:pt idx="43481">
                  <c:v>031XX S HARDING AV</c:v>
                </c:pt>
                <c:pt idx="43482">
                  <c:v>031XX S KEDZIE AVE</c:v>
                </c:pt>
                <c:pt idx="43483">
                  <c:v>031XX S KEELER AVE</c:v>
                </c:pt>
                <c:pt idx="43484">
                  <c:v>031XX S LEAVITT ST</c:v>
                </c:pt>
                <c:pt idx="43485">
                  <c:v>031XX S MILLARD AV</c:v>
                </c:pt>
                <c:pt idx="43486">
                  <c:v>031XX S RACINE AVE</c:v>
                </c:pt>
                <c:pt idx="43487">
                  <c:v>031XX S VERNON AVE</c:v>
                </c:pt>
                <c:pt idx="43488">
                  <c:v>031XX S WABASH AVE</c:v>
                </c:pt>
                <c:pt idx="43489">
                  <c:v>031XX S WALLACE ST</c:v>
                </c:pt>
                <c:pt idx="43490">
                  <c:v>031XX W AINSLIE ST</c:v>
                </c:pt>
                <c:pt idx="43491">
                  <c:v>031XX W ALTGELD ST</c:v>
                </c:pt>
                <c:pt idx="43492">
                  <c:v>031XX W ARTHUR AVE</c:v>
                </c:pt>
                <c:pt idx="43493">
                  <c:v>031XX W AUGUSTA BL</c:v>
                </c:pt>
                <c:pt idx="43494">
                  <c:v>031XX W AUGUSTA BV</c:v>
                </c:pt>
                <c:pt idx="43495">
                  <c:v>031XX W BELDEN AVE</c:v>
                </c:pt>
                <c:pt idx="43496">
                  <c:v>031XX W BELMONT AV</c:v>
                </c:pt>
                <c:pt idx="43497">
                  <c:v>031XX W CARMEN AVE</c:v>
                </c:pt>
                <c:pt idx="43498">
                  <c:v>031XX W CARROLL AV</c:v>
                </c:pt>
                <c:pt idx="43499">
                  <c:v>031XX W CULLOM AVE</c:v>
                </c:pt>
                <c:pt idx="43500">
                  <c:v>031XX W DICKENS AV</c:v>
                </c:pt>
                <c:pt idx="43501">
                  <c:v>031XX W LELAND AVE</c:v>
                </c:pt>
                <c:pt idx="43502">
                  <c:v>031XX W LYNDALE ST</c:v>
                </c:pt>
                <c:pt idx="43503">
                  <c:v>031XX W MADISON ST</c:v>
                </c:pt>
                <c:pt idx="43504">
                  <c:v>031XX W MAYPOLE AV</c:v>
                </c:pt>
                <c:pt idx="43505">
                  <c:v>031XX W WILSON AVE</c:v>
                </c:pt>
                <c:pt idx="43506">
                  <c:v>032XX N ASHLAND AV</c:v>
                </c:pt>
                <c:pt idx="43507">
                  <c:v>032XX N AUSTIN AVE</c:v>
                </c:pt>
                <c:pt idx="43508">
                  <c:v>032XX N CENTRAL AV</c:v>
                </c:pt>
                <c:pt idx="43509">
                  <c:v>032XX N CLIFTON AV</c:v>
                </c:pt>
                <c:pt idx="43510">
                  <c:v>032XX N HALSTED ST</c:v>
                </c:pt>
                <c:pt idx="43511">
                  <c:v>032XX N KEATING AV</c:v>
                </c:pt>
                <c:pt idx="43512">
                  <c:v>032XX N KEDZIE AVE</c:v>
                </c:pt>
                <c:pt idx="43513">
                  <c:v>032XX N KEELER AVE</c:v>
                </c:pt>
                <c:pt idx="43514">
                  <c:v>032XX N KENMORE AV</c:v>
                </c:pt>
                <c:pt idx="43515">
                  <c:v>032XX N KENNETH AV</c:v>
                </c:pt>
                <c:pt idx="43516">
                  <c:v>032XX N LARAMIE AV</c:v>
                </c:pt>
                <c:pt idx="43517">
                  <c:v>032XX N LEAVITT ST</c:v>
                </c:pt>
                <c:pt idx="43518">
                  <c:v>032XX N LINCOLN AV</c:v>
                </c:pt>
                <c:pt idx="43519">
                  <c:v>032XX N LINDER AVE</c:v>
                </c:pt>
                <c:pt idx="43520">
                  <c:v>032XX N MOBILE AVE</c:v>
                </c:pt>
                <c:pt idx="43521">
                  <c:v>032XX N NATCHEZ AV</c:v>
                </c:pt>
                <c:pt idx="43522">
                  <c:v>032XX N NATOMA AVE</c:v>
                </c:pt>
                <c:pt idx="43523">
                  <c:v>032XX N NEWLAND AV</c:v>
                </c:pt>
                <c:pt idx="43524">
                  <c:v>032XX N OCONTO AVE</c:v>
                </c:pt>
                <c:pt idx="43525">
                  <c:v>032XX N OCTAVIA AV</c:v>
                </c:pt>
                <c:pt idx="43526">
                  <c:v>032XX N ORANGE AVE</c:v>
                </c:pt>
                <c:pt idx="43527">
                  <c:v>032XX N ORIOLE AVE</c:v>
                </c:pt>
                <c:pt idx="43528">
                  <c:v>032XX N OTTAWA AVE</c:v>
                </c:pt>
                <c:pt idx="43529">
                  <c:v>032XX N OZANAM AVE</c:v>
                </c:pt>
                <c:pt idx="43530">
                  <c:v>032XX N PACIFIC AV</c:v>
                </c:pt>
                <c:pt idx="43531">
                  <c:v>032XX N PANAMA AVE</c:v>
                </c:pt>
                <c:pt idx="43532">
                  <c:v>032XX N RACINE AVE</c:v>
                </c:pt>
                <c:pt idx="43533">
                  <c:v>032XX N WHIPPLE ST</c:v>
                </c:pt>
                <c:pt idx="43534">
                  <c:v>032XX S ARCHER AVE</c:v>
                </c:pt>
                <c:pt idx="43535">
                  <c:v>032XX S EMERALD AV</c:v>
                </c:pt>
                <c:pt idx="43536">
                  <c:v>032XX S HAMLIN AVE</c:v>
                </c:pt>
                <c:pt idx="43537">
                  <c:v>032XX S INDIANA AV</c:v>
                </c:pt>
                <c:pt idx="43538">
                  <c:v>032XX S KARLOV AVE</c:v>
                </c:pt>
                <c:pt idx="43539">
                  <c:v>032XX S KEDVALE AV</c:v>
                </c:pt>
                <c:pt idx="43540">
                  <c:v>032XX S KOSTNER AV</c:v>
                </c:pt>
                <c:pt idx="43541">
                  <c:v>032XX S NORMAL AVE</c:v>
                </c:pt>
                <c:pt idx="43542">
                  <c:v>032XX S OAKLEY AVE</c:v>
                </c:pt>
                <c:pt idx="43543">
                  <c:v>032XX S PARNELL AV</c:v>
                </c:pt>
                <c:pt idx="43544">
                  <c:v>032XX S PAULINA ST</c:v>
                </c:pt>
                <c:pt idx="43545">
                  <c:v>032XX S PRAIRIE AV</c:v>
                </c:pt>
                <c:pt idx="43546">
                  <c:v>032XX S PULASKI RD</c:v>
                </c:pt>
                <c:pt idx="43547">
                  <c:v>032XX S RHODES AVE</c:v>
                </c:pt>
                <c:pt idx="43548">
                  <c:v>032XX S SEELEY AVE</c:v>
                </c:pt>
                <c:pt idx="43549">
                  <c:v>032XX S SHIELDS AV</c:v>
                </c:pt>
                <c:pt idx="43550">
                  <c:v>032XX S WESTERN AV</c:v>
                </c:pt>
                <c:pt idx="43551">
                  <c:v>032XX S WOLCOTT AV</c:v>
                </c:pt>
                <c:pt idx="43552">
                  <c:v>032XX W ADDISON ST</c:v>
                </c:pt>
                <c:pt idx="43553">
                  <c:v>032XX W ARDMORE AV</c:v>
                </c:pt>
                <c:pt idx="43554">
                  <c:v>032XX W BERTEAU AV</c:v>
                </c:pt>
                <c:pt idx="43555">
                  <c:v>032XX W BERWYN AVE</c:v>
                </c:pt>
                <c:pt idx="43556">
                  <c:v>032XX W CATALPA AV</c:v>
                </c:pt>
                <c:pt idx="43557">
                  <c:v>032XX W CHICAGO AV</c:v>
                </c:pt>
                <c:pt idx="43558">
                  <c:v>032XX W CRYSTAL ST</c:v>
                </c:pt>
                <c:pt idx="43559">
                  <c:v>032XX W DOUGLAS BL</c:v>
                </c:pt>
                <c:pt idx="43560">
                  <c:v>032XX W DOUGLAS BV</c:v>
                </c:pt>
                <c:pt idx="43561">
                  <c:v>032XX W FOSTER AVE</c:v>
                </c:pt>
                <c:pt idx="43562">
                  <c:v>032XX W JACKSON BL</c:v>
                </c:pt>
                <c:pt idx="43563">
                  <c:v>032XX W JACKSON BV</c:v>
                </c:pt>
                <c:pt idx="43564">
                  <c:v>032XX W MC LEAN AV</c:v>
                </c:pt>
                <c:pt idx="43565">
                  <c:v>032XX W WARNER AVE</c:v>
                </c:pt>
                <c:pt idx="43566">
                  <c:v>033XX N ALBANY AVE</c:v>
                </c:pt>
                <c:pt idx="43567">
                  <c:v>033XX N CICERO AVE</c:v>
                </c:pt>
                <c:pt idx="43568">
                  <c:v>033XX N ELSTON AVE</c:v>
                </c:pt>
                <c:pt idx="43569">
                  <c:v>033XX N HAMLIN AVE</c:v>
                </c:pt>
                <c:pt idx="43570">
                  <c:v>033XX N HARLEM AVE</c:v>
                </c:pt>
                <c:pt idx="43571">
                  <c:v>033XX N KARLOV AVE</c:v>
                </c:pt>
                <c:pt idx="43572">
                  <c:v>033XX N KEDVALE AV</c:v>
                </c:pt>
                <c:pt idx="43573">
                  <c:v>033XX N KILDARE AV</c:v>
                </c:pt>
                <c:pt idx="43574">
                  <c:v>033XX N KIMBALL AV</c:v>
                </c:pt>
                <c:pt idx="43575">
                  <c:v>033XX N KOSTNER AV</c:v>
                </c:pt>
                <c:pt idx="43576">
                  <c:v>033XX N MELVINA AV</c:v>
                </c:pt>
                <c:pt idx="43577">
                  <c:v>033XX N MENARD AVE</c:v>
                </c:pt>
                <c:pt idx="43578">
                  <c:v>033XX N NEENAH AVE</c:v>
                </c:pt>
                <c:pt idx="43579">
                  <c:v>033XX N OAKLEY AVE</c:v>
                </c:pt>
                <c:pt idx="43580">
                  <c:v>033XX N OLCOTT AVE</c:v>
                </c:pt>
                <c:pt idx="43581">
                  <c:v>033XX N OSCEOLA AV</c:v>
                </c:pt>
                <c:pt idx="43582">
                  <c:v>033XX N PAULINA ST</c:v>
                </c:pt>
                <c:pt idx="43583">
                  <c:v>033XX N PIONEER AV</c:v>
                </c:pt>
                <c:pt idx="43584">
                  <c:v>033XX N PONTIAC AV</c:v>
                </c:pt>
                <c:pt idx="43585">
                  <c:v>033XX N PULASKI RD</c:v>
                </c:pt>
                <c:pt idx="43586">
                  <c:v>033XX N SEELEY AVE</c:v>
                </c:pt>
                <c:pt idx="43587">
                  <c:v>033XX N WESTERN AV</c:v>
                </c:pt>
                <c:pt idx="43588">
                  <c:v>033XX N WOLCOTT AV</c:v>
                </c:pt>
                <c:pt idx="43589">
                  <c:v>033XX S ASHLAND AV</c:v>
                </c:pt>
                <c:pt idx="43590">
                  <c:v>033XX S CALUMET AV</c:v>
                </c:pt>
                <c:pt idx="43591">
                  <c:v>033XX S FEDERAL ST</c:v>
                </c:pt>
                <c:pt idx="43592">
                  <c:v>033XX S HALSTED ST</c:v>
                </c:pt>
                <c:pt idx="43593">
                  <c:v>033XX S KEDZIE AVE</c:v>
                </c:pt>
                <c:pt idx="43594">
                  <c:v>033XX S LEAVITT ST</c:v>
                </c:pt>
                <c:pt idx="43595">
                  <c:v>033XX S RACINE AVE</c:v>
                </c:pt>
                <c:pt idx="43596">
                  <c:v>033XX S VERNON AVE</c:v>
                </c:pt>
                <c:pt idx="43597">
                  <c:v>033XX S WABASH AVE</c:v>
                </c:pt>
                <c:pt idx="43598">
                  <c:v>033XX S WALLACE ST</c:v>
                </c:pt>
                <c:pt idx="43599">
                  <c:v>033XX S WESTERN BL</c:v>
                </c:pt>
                <c:pt idx="43600">
                  <c:v>033XX W AINSLIE ST</c:v>
                </c:pt>
                <c:pt idx="43601">
                  <c:v>033XX W ALTGELD ST</c:v>
                </c:pt>
                <c:pt idx="43602">
                  <c:v>033XX W AUGUSTA BV</c:v>
                </c:pt>
                <c:pt idx="43603">
                  <c:v>033XX W BELDEN AVE</c:v>
                </c:pt>
                <c:pt idx="43604">
                  <c:v>033XX W BELMONT AV</c:v>
                </c:pt>
                <c:pt idx="43605">
                  <c:v>033XX W CARMEN AVE</c:v>
                </c:pt>
                <c:pt idx="43606">
                  <c:v>033XX W CARROLL AV</c:v>
                </c:pt>
                <c:pt idx="43607">
                  <c:v>033XX W CULLOM AVE</c:v>
                </c:pt>
                <c:pt idx="43608">
                  <c:v>033XX W CUYLER AVE</c:v>
                </c:pt>
                <c:pt idx="43609">
                  <c:v>033XX W DICKENS AV</c:v>
                </c:pt>
                <c:pt idx="43610">
                  <c:v>033XX W GLADYS AVE</c:v>
                </c:pt>
                <c:pt idx="43611">
                  <c:v>033XX W LEMOYNE ST</c:v>
                </c:pt>
                <c:pt idx="43612">
                  <c:v>033XX W MADISON ST</c:v>
                </c:pt>
                <c:pt idx="43613">
                  <c:v>033XX W MAYPOLE AV</c:v>
                </c:pt>
                <c:pt idx="43614">
                  <c:v>033XX W NEWPORT AV</c:v>
                </c:pt>
                <c:pt idx="43615">
                  <c:v>033XX W PIERCE AVE</c:v>
                </c:pt>
                <c:pt idx="43616">
                  <c:v>033XX W POTOMAC AV</c:v>
                </c:pt>
                <c:pt idx="43617">
                  <c:v>033XX W WILSON AVE</c:v>
                </c:pt>
                <c:pt idx="43618">
                  <c:v>034XX N ASHLAND AV</c:v>
                </c:pt>
                <c:pt idx="43619">
                  <c:v>034XX N AUSTIN AVE</c:v>
                </c:pt>
                <c:pt idx="43620">
                  <c:v>034XX N CENTRAL AV</c:v>
                </c:pt>
                <c:pt idx="43621">
                  <c:v>034XX N HALSTED ST</c:v>
                </c:pt>
                <c:pt idx="43622">
                  <c:v>034XX N HARDING AV</c:v>
                </c:pt>
                <c:pt idx="43623">
                  <c:v>034XX N KEATING AV</c:v>
                </c:pt>
                <c:pt idx="43624">
                  <c:v>034XX N KEDZIE AVE</c:v>
                </c:pt>
                <c:pt idx="43625">
                  <c:v>034XX N KEELER AVE</c:v>
                </c:pt>
                <c:pt idx="43626">
                  <c:v>034XX N KOLMAR AVE</c:v>
                </c:pt>
                <c:pt idx="43627">
                  <c:v>034XX N LARAMIE AV</c:v>
                </c:pt>
                <c:pt idx="43628">
                  <c:v>034XX N LEAVITT ST</c:v>
                </c:pt>
                <c:pt idx="43629">
                  <c:v>034XX N LINCOLN AV</c:v>
                </c:pt>
                <c:pt idx="43630">
                  <c:v>034XX N LINDER AVE</c:v>
                </c:pt>
                <c:pt idx="43631">
                  <c:v>034XX N MOBILE AVE</c:v>
                </c:pt>
                <c:pt idx="43632">
                  <c:v>034XX N NATCHEZ AV</c:v>
                </c:pt>
                <c:pt idx="43633">
                  <c:v>034XX N NATOMA AVE</c:v>
                </c:pt>
                <c:pt idx="43634">
                  <c:v>034XX N OCONTO AVE</c:v>
                </c:pt>
                <c:pt idx="43635">
                  <c:v>034XX N OCTAVIA AV</c:v>
                </c:pt>
                <c:pt idx="43636">
                  <c:v>034XX N ORANGE AVE</c:v>
                </c:pt>
                <c:pt idx="43637">
                  <c:v>034XX N ORIOLE AVE</c:v>
                </c:pt>
                <c:pt idx="43638">
                  <c:v>034XX N OTTAWA AVE</c:v>
                </c:pt>
                <c:pt idx="43639">
                  <c:v>034XX N OZANAM AVE</c:v>
                </c:pt>
                <c:pt idx="43640">
                  <c:v>034XX N PACIFIC AV</c:v>
                </c:pt>
                <c:pt idx="43641">
                  <c:v>034XX N PANAMA AVE</c:v>
                </c:pt>
                <c:pt idx="43642">
                  <c:v>034XX N RACINE AVE</c:v>
                </c:pt>
                <c:pt idx="43643">
                  <c:v>034XX N WHIPPLE ST</c:v>
                </c:pt>
                <c:pt idx="43644">
                  <c:v>034XX S ARCHER AVE</c:v>
                </c:pt>
                <c:pt idx="43645">
                  <c:v>034XX S EMERALD AV</c:v>
                </c:pt>
                <c:pt idx="43646">
                  <c:v>034XX S HAMLIN AVE</c:v>
                </c:pt>
                <c:pt idx="43647">
                  <c:v>034XX S INDIANA AV</c:v>
                </c:pt>
                <c:pt idx="43648">
                  <c:v>034XX S JUSTINE ST</c:v>
                </c:pt>
                <c:pt idx="43649">
                  <c:v>034XX S NORMAL AVE</c:v>
                </c:pt>
                <c:pt idx="43650">
                  <c:v>034XX S OAKLEY AVE</c:v>
                </c:pt>
                <c:pt idx="43651">
                  <c:v>034XX S PARNELL AV</c:v>
                </c:pt>
                <c:pt idx="43652">
                  <c:v>034XX S PAULINA ST</c:v>
                </c:pt>
                <c:pt idx="43653">
                  <c:v>034XX S PRAIRIE AV</c:v>
                </c:pt>
                <c:pt idx="43654">
                  <c:v>034XX S PULASKI RD</c:v>
                </c:pt>
                <c:pt idx="43655">
                  <c:v>034XX S RHODES AVE</c:v>
                </c:pt>
                <c:pt idx="43656">
                  <c:v>034XX S SHIELDS AV</c:v>
                </c:pt>
                <c:pt idx="43657">
                  <c:v>034XX S WESTERN AV</c:v>
                </c:pt>
                <c:pt idx="43658">
                  <c:v>034XX S WOLCOTT AV</c:v>
                </c:pt>
                <c:pt idx="43659">
                  <c:v>034XX W ADDISON ST</c:v>
                </c:pt>
                <c:pt idx="43660">
                  <c:v>034XX W ARDMORE AV</c:v>
                </c:pt>
                <c:pt idx="43661">
                  <c:v>034XX W BERTEAU AV</c:v>
                </c:pt>
                <c:pt idx="43662">
                  <c:v>034XX W BERWYN AVE</c:v>
                </c:pt>
                <c:pt idx="43663">
                  <c:v>034XX W CATALPA AV</c:v>
                </c:pt>
                <c:pt idx="43664">
                  <c:v>034XX W CHICAGO AV</c:v>
                </c:pt>
                <c:pt idx="43665">
                  <c:v>034XX W DOUGLAS BL</c:v>
                </c:pt>
                <c:pt idx="43666">
                  <c:v>034XX W DOUGLAS BV</c:v>
                </c:pt>
                <c:pt idx="43667">
                  <c:v>034XX W FOSTER AVE</c:v>
                </c:pt>
                <c:pt idx="43668">
                  <c:v>034XX W JACKSON BL</c:v>
                </c:pt>
                <c:pt idx="43669">
                  <c:v>034XX W MC LEAN AV</c:v>
                </c:pt>
                <c:pt idx="43670">
                  <c:v>034XX W MEDILL AVE</c:v>
                </c:pt>
                <c:pt idx="43671">
                  <c:v>034XX W PARKER AVE</c:v>
                </c:pt>
                <c:pt idx="43672">
                  <c:v>035XX N ALBANY AVE</c:v>
                </c:pt>
                <c:pt idx="43673">
                  <c:v>035XX N CICERO AVE</c:v>
                </c:pt>
                <c:pt idx="43674">
                  <c:v>035XX N ELSTON AVE</c:v>
                </c:pt>
                <c:pt idx="43675">
                  <c:v>035XX N HAMLIN AVE</c:v>
                </c:pt>
                <c:pt idx="43676">
                  <c:v>035XX N HARLEM AVE</c:v>
                </c:pt>
                <c:pt idx="43677">
                  <c:v>035XX N JANSSEN AV</c:v>
                </c:pt>
                <c:pt idx="43678">
                  <c:v>035XX N KARLOV AVE</c:v>
                </c:pt>
                <c:pt idx="43679">
                  <c:v>035XX N KEDVALE AV</c:v>
                </c:pt>
                <c:pt idx="43680">
                  <c:v>035XX N KENTON AVE</c:v>
                </c:pt>
                <c:pt idx="43681">
                  <c:v>035XX N KILDARE AV</c:v>
                </c:pt>
                <c:pt idx="43682">
                  <c:v>035XX N KIMBALL AV</c:v>
                </c:pt>
                <c:pt idx="43683">
                  <c:v>035XX N KOSTNER AV</c:v>
                </c:pt>
                <c:pt idx="43684">
                  <c:v>035XX N LOWELL AVE</c:v>
                </c:pt>
                <c:pt idx="43685">
                  <c:v>035XX N MELVINA AV</c:v>
                </c:pt>
                <c:pt idx="43686">
                  <c:v>035XX N MENARD AVE</c:v>
                </c:pt>
                <c:pt idx="43687">
                  <c:v>035XX N NEENAH AVE</c:v>
                </c:pt>
                <c:pt idx="43688">
                  <c:v>035XX N NORDICA AV</c:v>
                </c:pt>
                <c:pt idx="43689">
                  <c:v>035XX N OAKLEY AVE</c:v>
                </c:pt>
                <c:pt idx="43690">
                  <c:v>035XX N OLCOTT AVE</c:v>
                </c:pt>
                <c:pt idx="43691">
                  <c:v>035XX N OSCEOLA AV</c:v>
                </c:pt>
                <c:pt idx="43692">
                  <c:v>035XX N PAULINA ST</c:v>
                </c:pt>
                <c:pt idx="43693">
                  <c:v>035XX N PONTIAC AV</c:v>
                </c:pt>
                <c:pt idx="43694">
                  <c:v>035XX N PULASKI RD</c:v>
                </c:pt>
                <c:pt idx="43695">
                  <c:v>035XX N SEELEY AVE</c:v>
                </c:pt>
                <c:pt idx="43696">
                  <c:v>035XX N WESTERN AV</c:v>
                </c:pt>
                <c:pt idx="43697">
                  <c:v>035XX N WILTON AVE</c:v>
                </c:pt>
                <c:pt idx="43698">
                  <c:v>035XX N WOLCOTT AV</c:v>
                </c:pt>
                <c:pt idx="43699">
                  <c:v>035XX S ASHLAND AV</c:v>
                </c:pt>
                <c:pt idx="43700">
                  <c:v>035XX S CALUMET AV</c:v>
                </c:pt>
                <c:pt idx="43701">
                  <c:v>035XX S FEDERAL ST</c:v>
                </c:pt>
                <c:pt idx="43702">
                  <c:v>035XX S HALSTED ST</c:v>
                </c:pt>
                <c:pt idx="43703">
                  <c:v>035XX S KEDZIE AVE</c:v>
                </c:pt>
                <c:pt idx="43704">
                  <c:v>035XX S LEAVITT ST</c:v>
                </c:pt>
                <c:pt idx="43705">
                  <c:v>035XX S RACINE AVE</c:v>
                </c:pt>
                <c:pt idx="43706">
                  <c:v>035XX S WABASH AVE</c:v>
                </c:pt>
                <c:pt idx="43707">
                  <c:v>035XX S WALLACE ST</c:v>
                </c:pt>
                <c:pt idx="43708">
                  <c:v>035XX S WESTERN BL</c:v>
                </c:pt>
                <c:pt idx="43709">
                  <c:v>035XX W AINSLIE ST</c:v>
                </c:pt>
                <c:pt idx="43710">
                  <c:v>035XX W ALTGELD ST</c:v>
                </c:pt>
                <c:pt idx="43711">
                  <c:v>035XX W AUGUSTA BL</c:v>
                </c:pt>
                <c:pt idx="43712">
                  <c:v>035XX W AUGUSTA BV</c:v>
                </c:pt>
                <c:pt idx="43713">
                  <c:v>035XX W BELDEN AVE</c:v>
                </c:pt>
                <c:pt idx="43714">
                  <c:v>035XX W BELMONT AV</c:v>
                </c:pt>
                <c:pt idx="43715">
                  <c:v>035XX W CARMEN AVE</c:v>
                </c:pt>
                <c:pt idx="43716">
                  <c:v>035XX W CARROLL AV</c:v>
                </c:pt>
                <c:pt idx="43717">
                  <c:v>035XX W CULLOM AVE</c:v>
                </c:pt>
                <c:pt idx="43718">
                  <c:v>035XX W DICKENS AV</c:v>
                </c:pt>
                <c:pt idx="43719">
                  <c:v>035XX W LELAND AVE</c:v>
                </c:pt>
                <c:pt idx="43720">
                  <c:v>035XX W LYNDALE ST</c:v>
                </c:pt>
                <c:pt idx="43721">
                  <c:v>035XX W MADISON ST</c:v>
                </c:pt>
                <c:pt idx="43722">
                  <c:v>035XX W MELROSE ST</c:v>
                </c:pt>
                <c:pt idx="43723">
                  <c:v>035XX W PIERCE AVE</c:v>
                </c:pt>
                <c:pt idx="43724">
                  <c:v>035XX W POTOMAC AV</c:v>
                </c:pt>
                <c:pt idx="43725">
                  <c:v>035XX W WILSON AVE</c:v>
                </c:pt>
                <c:pt idx="43726">
                  <c:v>036XX N ASHLAND AV</c:v>
                </c:pt>
                <c:pt idx="43727">
                  <c:v>036XX N AUSTIN AVE</c:v>
                </c:pt>
                <c:pt idx="43728">
                  <c:v>036XX N CENTRAL AV</c:v>
                </c:pt>
                <c:pt idx="43729">
                  <c:v>036XX N FREMONT ST</c:v>
                </c:pt>
                <c:pt idx="43730">
                  <c:v>036XX N HALSTED ST</c:v>
                </c:pt>
                <c:pt idx="43731">
                  <c:v>036XX N HARDING AV</c:v>
                </c:pt>
                <c:pt idx="43732">
                  <c:v>036XX N KEDZIE AVE</c:v>
                </c:pt>
                <c:pt idx="43733">
                  <c:v>036XX N KEELER AVE</c:v>
                </c:pt>
                <c:pt idx="43734">
                  <c:v>036XX N LARAMIE AV</c:v>
                </c:pt>
                <c:pt idx="43735">
                  <c:v>036XX N LEAVITT ST</c:v>
                </c:pt>
                <c:pt idx="43736">
                  <c:v>036XX N LINCOLN AV</c:v>
                </c:pt>
                <c:pt idx="43737">
                  <c:v>036XX N LINDER AVE</c:v>
                </c:pt>
                <c:pt idx="43738">
                  <c:v>036XX N MOBILE AVE</c:v>
                </c:pt>
                <c:pt idx="43739">
                  <c:v>036XX N NEWLAND AV</c:v>
                </c:pt>
                <c:pt idx="43740">
                  <c:v>036XX N OCONTO AVE</c:v>
                </c:pt>
                <c:pt idx="43741">
                  <c:v>036XX N OCTAVIA AV</c:v>
                </c:pt>
                <c:pt idx="43742">
                  <c:v>036XX N ORIOLE AVE</c:v>
                </c:pt>
                <c:pt idx="43743">
                  <c:v>036XX N OTTAWA AVE</c:v>
                </c:pt>
                <c:pt idx="43744">
                  <c:v>036XX N OZANAM AVE</c:v>
                </c:pt>
                <c:pt idx="43745">
                  <c:v>036XX N PACIFIC AV</c:v>
                </c:pt>
                <c:pt idx="43746">
                  <c:v>036XX N PANAMA AVE</c:v>
                </c:pt>
                <c:pt idx="43747">
                  <c:v>036XX N RACINE AVE</c:v>
                </c:pt>
                <c:pt idx="43748">
                  <c:v>036XX N WHIPPLE ST</c:v>
                </c:pt>
                <c:pt idx="43749">
                  <c:v>036XX S ALBANY AVE</c:v>
                </c:pt>
                <c:pt idx="43750">
                  <c:v>036XX S ARCHER AVE</c:v>
                </c:pt>
                <c:pt idx="43751">
                  <c:v>036XX S EMERALD AV</c:v>
                </c:pt>
                <c:pt idx="43752">
                  <c:v>036XX S INDIANA AV</c:v>
                </c:pt>
                <c:pt idx="43753">
                  <c:v>036XX S NORMAL AVE</c:v>
                </c:pt>
                <c:pt idx="43754">
                  <c:v>036XX S OAKLEY AVE</c:v>
                </c:pt>
                <c:pt idx="43755">
                  <c:v>036XX S PARNELL AV</c:v>
                </c:pt>
                <c:pt idx="43756">
                  <c:v>036XX S PAULINA ST</c:v>
                </c:pt>
                <c:pt idx="43757">
                  <c:v>036XX S PRAIRIE AV</c:v>
                </c:pt>
                <c:pt idx="43758">
                  <c:v>036XX S PULASKI RD</c:v>
                </c:pt>
                <c:pt idx="43759">
                  <c:v>036XX S RHODES AVE</c:v>
                </c:pt>
                <c:pt idx="43760">
                  <c:v>036XX S SEELEY AVE</c:v>
                </c:pt>
                <c:pt idx="43761">
                  <c:v>036XX S WESTERN AV</c:v>
                </c:pt>
                <c:pt idx="43762">
                  <c:v>036XX S WOLCOTT AV</c:v>
                </c:pt>
                <c:pt idx="43763">
                  <c:v>036XX W ADDISON ST</c:v>
                </c:pt>
                <c:pt idx="43764">
                  <c:v>036XX W BERTEAU AV</c:v>
                </c:pt>
                <c:pt idx="43765">
                  <c:v>036XX W CARROLL DR</c:v>
                </c:pt>
                <c:pt idx="43766">
                  <c:v>036XX W CHICAGO AV</c:v>
                </c:pt>
                <c:pt idx="43767">
                  <c:v>036XX W DOUGLAS BL</c:v>
                </c:pt>
                <c:pt idx="43768">
                  <c:v>036XX W DOUGLAS BV</c:v>
                </c:pt>
                <c:pt idx="43769">
                  <c:v>036XX W FOSTER AVE</c:v>
                </c:pt>
                <c:pt idx="43770">
                  <c:v>036XX W JACKSON BL</c:v>
                </c:pt>
                <c:pt idx="43771">
                  <c:v>036XX W MC LEAN AV</c:v>
                </c:pt>
                <c:pt idx="43772">
                  <c:v>036XX W WOLFRAM ST</c:v>
                </c:pt>
                <c:pt idx="43773">
                  <c:v>037XX N ALBANY AVE</c:v>
                </c:pt>
                <c:pt idx="43774">
                  <c:v>037XX N BERNARD ST</c:v>
                </c:pt>
                <c:pt idx="43775">
                  <c:v>037XX N CICERO AVE</c:v>
                </c:pt>
                <c:pt idx="43776">
                  <c:v>037XX N ELSTON AVE</c:v>
                </c:pt>
                <c:pt idx="43777">
                  <c:v>037XX N HAMLIN AVE</c:v>
                </c:pt>
                <c:pt idx="43778">
                  <c:v>037XX N HARLEM AVE</c:v>
                </c:pt>
                <c:pt idx="43779">
                  <c:v>037XX N JANSSEN AV</c:v>
                </c:pt>
                <c:pt idx="43780">
                  <c:v>037XX N KEDVALE AV</c:v>
                </c:pt>
                <c:pt idx="43781">
                  <c:v>037XX N KENTON AVE</c:v>
                </c:pt>
                <c:pt idx="43782">
                  <c:v>037XX N KILDARE AV</c:v>
                </c:pt>
                <c:pt idx="43783">
                  <c:v>037XX N KIMBALL AV</c:v>
                </c:pt>
                <c:pt idx="43784">
                  <c:v>037XX N KOSTNER AV</c:v>
                </c:pt>
                <c:pt idx="43785">
                  <c:v>037XX N LOWELL AVE</c:v>
                </c:pt>
                <c:pt idx="43786">
                  <c:v>037XX N MENARD AVE</c:v>
                </c:pt>
                <c:pt idx="43787">
                  <c:v>037XX N NORDICA AV</c:v>
                </c:pt>
                <c:pt idx="43788">
                  <c:v>037XX N OAKLEY AVE</c:v>
                </c:pt>
                <c:pt idx="43789">
                  <c:v>037XX N OLCOTT AVE</c:v>
                </c:pt>
                <c:pt idx="43790">
                  <c:v>037XX N OSCEOLA AV</c:v>
                </c:pt>
                <c:pt idx="43791">
                  <c:v>037XX N PAULINA ST</c:v>
                </c:pt>
                <c:pt idx="43792">
                  <c:v>037XX N PIONEER AV</c:v>
                </c:pt>
                <c:pt idx="43793">
                  <c:v>037XX N PONTIAC AV</c:v>
                </c:pt>
                <c:pt idx="43794">
                  <c:v>037XX N PULASKI RD</c:v>
                </c:pt>
                <c:pt idx="43795">
                  <c:v>037XX N SAWYER AVE</c:v>
                </c:pt>
                <c:pt idx="43796">
                  <c:v>037XX N TALMAN AVE</c:v>
                </c:pt>
                <c:pt idx="43797">
                  <c:v>037XX N WESTERN AV</c:v>
                </c:pt>
                <c:pt idx="43798">
                  <c:v>037XX N WILTON AVE</c:v>
                </c:pt>
                <c:pt idx="43799">
                  <c:v>037XX N WOLCOTT AV</c:v>
                </c:pt>
                <c:pt idx="43800">
                  <c:v>037XX S ASHLAND AV</c:v>
                </c:pt>
                <c:pt idx="43801">
                  <c:v>037XX S CALUMET AV</c:v>
                </c:pt>
                <c:pt idx="43802">
                  <c:v>037XX S FEDERAL ST</c:v>
                </c:pt>
                <c:pt idx="43803">
                  <c:v>037XX S HALSTED ST</c:v>
                </c:pt>
                <c:pt idx="43804">
                  <c:v>037XX S KEDZIE AVE</c:v>
                </c:pt>
                <c:pt idx="43805">
                  <c:v>037XX S RACINE AVE</c:v>
                </c:pt>
                <c:pt idx="43806">
                  <c:v>037XX S VERNON AVE</c:v>
                </c:pt>
                <c:pt idx="43807">
                  <c:v>037XX S WABASH AVE</c:v>
                </c:pt>
                <c:pt idx="43808">
                  <c:v>037XX S WALLACE ST</c:v>
                </c:pt>
                <c:pt idx="43809">
                  <c:v>037XX S WESTERN BL</c:v>
                </c:pt>
                <c:pt idx="43810">
                  <c:v>037XX W AGATITE AV</c:v>
                </c:pt>
                <c:pt idx="43811">
                  <c:v>037XX W AINSLIE ST</c:v>
                </c:pt>
                <c:pt idx="43812">
                  <c:v>037XX W ALTGELD ST</c:v>
                </c:pt>
                <c:pt idx="43813">
                  <c:v>037XX W AUGUSTA BL</c:v>
                </c:pt>
                <c:pt idx="43814">
                  <c:v>037XX W AUGUSTA BV</c:v>
                </c:pt>
                <c:pt idx="43815">
                  <c:v>037XX W BELDEN AVE</c:v>
                </c:pt>
                <c:pt idx="43816">
                  <c:v>037XX W BELMONT AV</c:v>
                </c:pt>
                <c:pt idx="43817">
                  <c:v>037XX W CARMEN AVE</c:v>
                </c:pt>
                <c:pt idx="43818">
                  <c:v>037XX W CONCORD PL</c:v>
                </c:pt>
                <c:pt idx="43819">
                  <c:v>037XX W CULLOM AVE</c:v>
                </c:pt>
                <c:pt idx="43820">
                  <c:v>037XX W DICKENS AV</c:v>
                </c:pt>
                <c:pt idx="43821">
                  <c:v>037XX W GLADYS AVE</c:v>
                </c:pt>
                <c:pt idx="43822">
                  <c:v>037XX W HAYFORD ST</c:v>
                </c:pt>
                <c:pt idx="43823">
                  <c:v>037XX W LELAND AVE</c:v>
                </c:pt>
                <c:pt idx="43824">
                  <c:v>037XX W LYNDALE ST</c:v>
                </c:pt>
                <c:pt idx="43825">
                  <c:v>037XX W MADISON ST</c:v>
                </c:pt>
                <c:pt idx="43826">
                  <c:v>037XX W POTOMAC AV</c:v>
                </c:pt>
                <c:pt idx="43827">
                  <c:v>037XX W WILSON AVE</c:v>
                </c:pt>
                <c:pt idx="43828">
                  <c:v>038XX N ASHLAND AV</c:v>
                </c:pt>
                <c:pt idx="43829">
                  <c:v>038XX N AUSTIN AVE</c:v>
                </c:pt>
                <c:pt idx="43830">
                  <c:v>038XX N CENTRAL AV</c:v>
                </c:pt>
                <c:pt idx="43831">
                  <c:v>038XX N FREMONT ST</c:v>
                </c:pt>
                <c:pt idx="43832">
                  <c:v>038XX N KEDZIE AVE</c:v>
                </c:pt>
                <c:pt idx="43833">
                  <c:v>038XX N KEELER AVE</c:v>
                </c:pt>
                <c:pt idx="43834">
                  <c:v>038XX N KENMORE AV</c:v>
                </c:pt>
                <c:pt idx="43835">
                  <c:v>038XX N KENNETH AV</c:v>
                </c:pt>
                <c:pt idx="43836">
                  <c:v>038XX N LARAMIE AV</c:v>
                </c:pt>
                <c:pt idx="43837">
                  <c:v>038XX N LEAVITT ST</c:v>
                </c:pt>
                <c:pt idx="43838">
                  <c:v>038XX N LINCOLN AV</c:v>
                </c:pt>
                <c:pt idx="43839">
                  <c:v>038XX N LINDER AVE</c:v>
                </c:pt>
                <c:pt idx="43840">
                  <c:v>038XX N MOBILE AVE</c:v>
                </c:pt>
                <c:pt idx="43841">
                  <c:v>038XX N NEWLAND AV</c:v>
                </c:pt>
                <c:pt idx="43842">
                  <c:v>038XX N OCONTO AVE</c:v>
                </c:pt>
                <c:pt idx="43843">
                  <c:v>038XX N OCTAVIA AV</c:v>
                </c:pt>
                <c:pt idx="43844">
                  <c:v>038XX N ORIOLE AVE</c:v>
                </c:pt>
                <c:pt idx="43845">
                  <c:v>038XX N OTTAWA AVE</c:v>
                </c:pt>
                <c:pt idx="43846">
                  <c:v>038XX N PACIFIC AV</c:v>
                </c:pt>
                <c:pt idx="43847">
                  <c:v>038XX N PANAMA AVE</c:v>
                </c:pt>
                <c:pt idx="43848">
                  <c:v>038XX N RACINE AVE</c:v>
                </c:pt>
                <c:pt idx="43849">
                  <c:v>038XX N WHIPPLE ST</c:v>
                </c:pt>
                <c:pt idx="43850">
                  <c:v>038XX S ALBANY AVE</c:v>
                </c:pt>
                <c:pt idx="43851">
                  <c:v>038XX S ARCHER AVE</c:v>
                </c:pt>
                <c:pt idx="43852">
                  <c:v>038XX S EMERALD AV</c:v>
                </c:pt>
                <c:pt idx="43853">
                  <c:v>038XX S INDIANA AV</c:v>
                </c:pt>
                <c:pt idx="43854">
                  <c:v>038XX S LANGLEY AV</c:v>
                </c:pt>
                <c:pt idx="43855">
                  <c:v>038XX S NORMAL AVE</c:v>
                </c:pt>
                <c:pt idx="43856">
                  <c:v>038XX S PARNELL AV</c:v>
                </c:pt>
                <c:pt idx="43857">
                  <c:v>038XX S PAULINA ST</c:v>
                </c:pt>
                <c:pt idx="43858">
                  <c:v>038XX S PRAIRIE AV</c:v>
                </c:pt>
                <c:pt idx="43859">
                  <c:v>038XX S PULASKI RD</c:v>
                </c:pt>
                <c:pt idx="43860">
                  <c:v>038XX S RHODES AVE</c:v>
                </c:pt>
                <c:pt idx="43861">
                  <c:v>038XX S STEWART AV</c:v>
                </c:pt>
                <c:pt idx="43862">
                  <c:v>038XX S WESTERN AV</c:v>
                </c:pt>
                <c:pt idx="43863">
                  <c:v>038XX S WOLCOTT AV</c:v>
                </c:pt>
                <c:pt idx="43864">
                  <c:v>038XX W ADDISON ST</c:v>
                </c:pt>
                <c:pt idx="43865">
                  <c:v>038XX W BERTEAU AV</c:v>
                </c:pt>
                <c:pt idx="43866">
                  <c:v>038XX W CHICAGO AV</c:v>
                </c:pt>
                <c:pt idx="43867">
                  <c:v>038XX W FOSTER AVE</c:v>
                </c:pt>
                <c:pt idx="43868">
                  <c:v>038XX W JACKSON BL</c:v>
                </c:pt>
                <c:pt idx="43869">
                  <c:v>038XX W JACKSON BV</c:v>
                </c:pt>
                <c:pt idx="43870">
                  <c:v>038XX W RUMSEY AVE</c:v>
                </c:pt>
                <c:pt idx="43871">
                  <c:v>039XX E FOREMAN DR</c:v>
                </c:pt>
                <c:pt idx="43872">
                  <c:v>039XX N ALBANY AVE</c:v>
                </c:pt>
                <c:pt idx="43873">
                  <c:v>039XX N BERNARD ST</c:v>
                </c:pt>
                <c:pt idx="43874">
                  <c:v>039XX N CICERO AVE</c:v>
                </c:pt>
                <c:pt idx="43875">
                  <c:v>039XX N ELSTON AVE</c:v>
                </c:pt>
                <c:pt idx="43876">
                  <c:v>039XX N HAMLIN AVE</c:v>
                </c:pt>
                <c:pt idx="43877">
                  <c:v>039XX N HARLEM AVE</c:v>
                </c:pt>
                <c:pt idx="43878">
                  <c:v>039XX N JANSSEN AV</c:v>
                </c:pt>
                <c:pt idx="43879">
                  <c:v>039XX N KEDVALE AV</c:v>
                </c:pt>
                <c:pt idx="43880">
                  <c:v>039XX N KILDARE AV</c:v>
                </c:pt>
                <c:pt idx="43881">
                  <c:v>039XX N KIMBALL AV</c:v>
                </c:pt>
                <c:pt idx="43882">
                  <c:v>039XX N KOSTNER AV</c:v>
                </c:pt>
                <c:pt idx="43883">
                  <c:v>039XX N LOWELL AVE</c:v>
                </c:pt>
                <c:pt idx="43884">
                  <c:v>039XX N MELVINA AV</c:v>
                </c:pt>
                <c:pt idx="43885">
                  <c:v>039XX N MENARD AVE</c:v>
                </c:pt>
                <c:pt idx="43886">
                  <c:v>039XX N NEENAH AVE</c:v>
                </c:pt>
                <c:pt idx="43887">
                  <c:v>039XX N NORDICA AV</c:v>
                </c:pt>
                <c:pt idx="43888">
                  <c:v>039XX N OAKLEY AVE</c:v>
                </c:pt>
                <c:pt idx="43889">
                  <c:v>039XX N OLCOTT AVE</c:v>
                </c:pt>
                <c:pt idx="43890">
                  <c:v>039XX N PAULINA ST</c:v>
                </c:pt>
                <c:pt idx="43891">
                  <c:v>039XX N PIONEER AV</c:v>
                </c:pt>
                <c:pt idx="43892">
                  <c:v>039XX N PONTIAC AV</c:v>
                </c:pt>
                <c:pt idx="43893">
                  <c:v>039XX N PULASKI RD</c:v>
                </c:pt>
                <c:pt idx="43894">
                  <c:v>039XX N SAWYER AVE</c:v>
                </c:pt>
                <c:pt idx="43895">
                  <c:v>039XX N SEELEY AVE</c:v>
                </c:pt>
                <c:pt idx="43896">
                  <c:v>039XX N WESTERN AV</c:v>
                </c:pt>
                <c:pt idx="43897">
                  <c:v>039XX N WOLCOTT AV</c:v>
                </c:pt>
                <c:pt idx="43898">
                  <c:v>039XX S ASHLAND AV</c:v>
                </c:pt>
                <c:pt idx="43899">
                  <c:v>039XX S CALUMET AV</c:v>
                </c:pt>
                <c:pt idx="43900">
                  <c:v>039XX S FEDERAL ST</c:v>
                </c:pt>
                <c:pt idx="43901">
                  <c:v>039XX S HALSTED ST</c:v>
                </c:pt>
                <c:pt idx="43902">
                  <c:v>039XX S KEDZIE AVE</c:v>
                </c:pt>
                <c:pt idx="43903">
                  <c:v>039XX S KEELER AVE</c:v>
                </c:pt>
                <c:pt idx="43904">
                  <c:v>039XX S LEAVITT ST</c:v>
                </c:pt>
                <c:pt idx="43905">
                  <c:v>039XX S RACINE AVE</c:v>
                </c:pt>
                <c:pt idx="43906">
                  <c:v>039XX S WABASH AVE</c:v>
                </c:pt>
                <c:pt idx="43907">
                  <c:v>039XX S WALLACE ST</c:v>
                </c:pt>
                <c:pt idx="43908">
                  <c:v>039XX W AINSLIE ST</c:v>
                </c:pt>
                <c:pt idx="43909">
                  <c:v>039XX W ALTGELD ST</c:v>
                </c:pt>
                <c:pt idx="43910">
                  <c:v>039XX W AUGUSTA BL</c:v>
                </c:pt>
                <c:pt idx="43911">
                  <c:v>039XX W AUGUSTA BV</c:v>
                </c:pt>
                <c:pt idx="43912">
                  <c:v>039XX W BELDEN AVE</c:v>
                </c:pt>
                <c:pt idx="43913">
                  <c:v>039XX W BELMONT AV</c:v>
                </c:pt>
                <c:pt idx="43914">
                  <c:v>039XX W CULLOM AVE</c:v>
                </c:pt>
                <c:pt idx="43915">
                  <c:v>039XX W DICKENS AV</c:v>
                </c:pt>
                <c:pt idx="43916">
                  <c:v>039XX W GLADYS AVE</c:v>
                </c:pt>
                <c:pt idx="43917">
                  <c:v>039XX W HAYFORD ST</c:v>
                </c:pt>
                <c:pt idx="43918">
                  <c:v>039XX W LELAND AVE</c:v>
                </c:pt>
                <c:pt idx="43919">
                  <c:v>039XX W MADISON ST</c:v>
                </c:pt>
                <c:pt idx="43920">
                  <c:v>039XX W MAYPOLE AV</c:v>
                </c:pt>
                <c:pt idx="43921">
                  <c:v>039XX W POTOMAC AV</c:v>
                </c:pt>
                <c:pt idx="43922">
                  <c:v>039XX W WILSON AVE</c:v>
                </c:pt>
                <c:pt idx="43923">
                  <c:v>040XX N ALBANY AVE</c:v>
                </c:pt>
                <c:pt idx="43924">
                  <c:v>040XX N BERNARD ST</c:v>
                </c:pt>
                <c:pt idx="43925">
                  <c:v>040XX N CICERO AVE</c:v>
                </c:pt>
                <c:pt idx="43926">
                  <c:v>040XX N ELSTON AVE</c:v>
                </c:pt>
                <c:pt idx="43927">
                  <c:v>040XX N HAMLIN AVE</c:v>
                </c:pt>
                <c:pt idx="43928">
                  <c:v>040XX N HARLEM AVE</c:v>
                </c:pt>
                <c:pt idx="43929">
                  <c:v>040XX N KEDVALE AV</c:v>
                </c:pt>
                <c:pt idx="43930">
                  <c:v>040XX N KILDARE AV</c:v>
                </c:pt>
                <c:pt idx="43931">
                  <c:v>040XX N KIMBALL AV</c:v>
                </c:pt>
                <c:pt idx="43932">
                  <c:v>040XX N KOSTNER AV</c:v>
                </c:pt>
                <c:pt idx="43933">
                  <c:v>040XX N LAWLER AVE</c:v>
                </c:pt>
                <c:pt idx="43934">
                  <c:v>040XX N LOWELL AVE</c:v>
                </c:pt>
                <c:pt idx="43935">
                  <c:v>040XX N MELVINA AV</c:v>
                </c:pt>
                <c:pt idx="43936">
                  <c:v>040XX N MENARD AVE</c:v>
                </c:pt>
                <c:pt idx="43937">
                  <c:v>040XX N MONITOR AV</c:v>
                </c:pt>
                <c:pt idx="43938">
                  <c:v>040XX N OAKLEY AVE</c:v>
                </c:pt>
                <c:pt idx="43939">
                  <c:v>040XX N PAULINA ST</c:v>
                </c:pt>
                <c:pt idx="43940">
                  <c:v>040XX N PONTIAC AV</c:v>
                </c:pt>
                <c:pt idx="43941">
                  <c:v>040XX N PULASKI RD</c:v>
                </c:pt>
                <c:pt idx="43942">
                  <c:v>040XX N SAWYER AVE</c:v>
                </c:pt>
                <c:pt idx="43943">
                  <c:v>040XX N WESTERN AV</c:v>
                </c:pt>
                <c:pt idx="43944">
                  <c:v>040XX S ASHLAND AV</c:v>
                </c:pt>
                <c:pt idx="43945">
                  <c:v>040XX S CALUMET AV</c:v>
                </c:pt>
                <c:pt idx="43946">
                  <c:v>040XX S FEDERAL ST</c:v>
                </c:pt>
                <c:pt idx="43947">
                  <c:v>040XX S HALSTED ST</c:v>
                </c:pt>
                <c:pt idx="43948">
                  <c:v>040XX S KEDZIE AVE</c:v>
                </c:pt>
                <c:pt idx="43949">
                  <c:v>040XX S KEELER AVE</c:v>
                </c:pt>
                <c:pt idx="43950">
                  <c:v>040XX S OAKWOOD DR</c:v>
                </c:pt>
                <c:pt idx="43951">
                  <c:v>040XX S PACKERS AV</c:v>
                </c:pt>
                <c:pt idx="43952">
                  <c:v>040XX S RACINE AVE</c:v>
                </c:pt>
                <c:pt idx="43953">
                  <c:v>040XX S WABASH AVE</c:v>
                </c:pt>
                <c:pt idx="43954">
                  <c:v>040XX S WALLACE ST</c:v>
                </c:pt>
                <c:pt idx="43955">
                  <c:v>040XX W AINSLIE ST</c:v>
                </c:pt>
                <c:pt idx="43956">
                  <c:v>040XX W AUGUSTA BL</c:v>
                </c:pt>
                <c:pt idx="43957">
                  <c:v>040XX W AUGUSTA BV</c:v>
                </c:pt>
                <c:pt idx="43958">
                  <c:v>040XX W BELDEN AVE</c:v>
                </c:pt>
                <c:pt idx="43959">
                  <c:v>040XX W BELMONT AV</c:v>
                </c:pt>
                <c:pt idx="43960">
                  <c:v>040XX W CARROLL AV</c:v>
                </c:pt>
                <c:pt idx="43961">
                  <c:v>040XX W CULLOM AVE</c:v>
                </c:pt>
                <c:pt idx="43962">
                  <c:v>040XX W DICKENS AV</c:v>
                </c:pt>
                <c:pt idx="43963">
                  <c:v>040XX W GLADYS AVE</c:v>
                </c:pt>
                <c:pt idx="43964">
                  <c:v>040XX W MADISON ST</c:v>
                </c:pt>
                <c:pt idx="43965">
                  <c:v>040XX W MAYPOLE AV</c:v>
                </c:pt>
                <c:pt idx="43966">
                  <c:v>040XX W MELROSE ST</c:v>
                </c:pt>
                <c:pt idx="43967">
                  <c:v>040XX W NEWPORT AV</c:v>
                </c:pt>
                <c:pt idx="43968">
                  <c:v>040XX W OAKDALE AV</c:v>
                </c:pt>
                <c:pt idx="43969">
                  <c:v>040XX W POTOMAC AV</c:v>
                </c:pt>
                <c:pt idx="43970">
                  <c:v>040XX W WILSON AVE</c:v>
                </c:pt>
                <c:pt idx="43971">
                  <c:v>041XX N ASHLAND AV</c:v>
                </c:pt>
                <c:pt idx="43972">
                  <c:v>041XX N AUSTIN AVE</c:v>
                </c:pt>
                <c:pt idx="43973">
                  <c:v>041XX N CENTRAL AV</c:v>
                </c:pt>
                <c:pt idx="43974">
                  <c:v>041XX N HARDING AV</c:v>
                </c:pt>
                <c:pt idx="43975">
                  <c:v>041XX N KEDZIE AVE</c:v>
                </c:pt>
                <c:pt idx="43976">
                  <c:v>041XX N KEELER AVE</c:v>
                </c:pt>
                <c:pt idx="43977">
                  <c:v>041XX N KENMORE AV</c:v>
                </c:pt>
                <c:pt idx="43978">
                  <c:v>041XX N KENNETH AV</c:v>
                </c:pt>
                <c:pt idx="43979">
                  <c:v>041XX N KOLMAR AVE</c:v>
                </c:pt>
                <c:pt idx="43980">
                  <c:v>041XX N LARAMIE AV</c:v>
                </c:pt>
                <c:pt idx="43981">
                  <c:v>041XX N LEAVITT ST</c:v>
                </c:pt>
                <c:pt idx="43982">
                  <c:v>041XX N LINCOLN AV</c:v>
                </c:pt>
                <c:pt idx="43983">
                  <c:v>041XX N MARMORA AV</c:v>
                </c:pt>
                <c:pt idx="43984">
                  <c:v>041XX N MOBILE AVE</c:v>
                </c:pt>
                <c:pt idx="43985">
                  <c:v>041XX N NATCHEZ AV</c:v>
                </c:pt>
                <c:pt idx="43986">
                  <c:v>041XX N WHIPPLE ST</c:v>
                </c:pt>
                <c:pt idx="43987">
                  <c:v>041XX S ALBANY AVE</c:v>
                </c:pt>
                <c:pt idx="43988">
                  <c:v>041XX S ARCHER AVE</c:v>
                </c:pt>
                <c:pt idx="43989">
                  <c:v>041XX S CICERO AVE</c:v>
                </c:pt>
                <c:pt idx="43990">
                  <c:v>041XX S EMERALD AV</c:v>
                </c:pt>
                <c:pt idx="43991">
                  <c:v>041XX S HAMLIN AVE</c:v>
                </c:pt>
                <c:pt idx="43992">
                  <c:v>041XX S INDIANA AV</c:v>
                </c:pt>
                <c:pt idx="43993">
                  <c:v>041XX S KARLOV AVE</c:v>
                </c:pt>
                <c:pt idx="43994">
                  <c:v>041XX S KILDARE AV</c:v>
                </c:pt>
                <c:pt idx="43995">
                  <c:v>041XX S LANGLEY AV</c:v>
                </c:pt>
                <c:pt idx="43996">
                  <c:v>041XX S NORMAL AVE</c:v>
                </c:pt>
                <c:pt idx="43997">
                  <c:v>041XX S OAKLEY AVE</c:v>
                </c:pt>
                <c:pt idx="43998">
                  <c:v>041XX S PRAIRIE AV</c:v>
                </c:pt>
                <c:pt idx="43999">
                  <c:v>041XX S PULASKI RD</c:v>
                </c:pt>
                <c:pt idx="44000">
                  <c:v>041XX S WESTERN AV</c:v>
                </c:pt>
                <c:pt idx="44001">
                  <c:v>041XX W ADDISON ST</c:v>
                </c:pt>
                <c:pt idx="44002">
                  <c:v>041XX W BERTEAU AV</c:v>
                </c:pt>
                <c:pt idx="44003">
                  <c:v>041XX W CHICAGO AV</c:v>
                </c:pt>
                <c:pt idx="44004">
                  <c:v>041XX W CRYSTAL ST</c:v>
                </c:pt>
                <c:pt idx="44005">
                  <c:v>041XX W FOSTER AVE</c:v>
                </c:pt>
                <c:pt idx="44006">
                  <c:v>041XX W JACKSON BL</c:v>
                </c:pt>
                <c:pt idx="44007">
                  <c:v>041XX W JACKSON BV</c:v>
                </c:pt>
                <c:pt idx="44008">
                  <c:v>041XX W KOSTNER AV</c:v>
                </c:pt>
                <c:pt idx="44009">
                  <c:v>041XX W PARKER AVE</c:v>
                </c:pt>
                <c:pt idx="44010">
                  <c:v>042XX N ALBANY AVE</c:v>
                </c:pt>
                <c:pt idx="44011">
                  <c:v>042XX N BERNARD ST</c:v>
                </c:pt>
                <c:pt idx="44012">
                  <c:v>042XX N CICERO AVE</c:v>
                </c:pt>
                <c:pt idx="44013">
                  <c:v>042XX N ELSTON AVE</c:v>
                </c:pt>
                <c:pt idx="44014">
                  <c:v>042XX N HAMLIN AVE</c:v>
                </c:pt>
                <c:pt idx="44015">
                  <c:v>042XX N KEDVALE AV</c:v>
                </c:pt>
                <c:pt idx="44016">
                  <c:v>042XX N KILDARE AV</c:v>
                </c:pt>
                <c:pt idx="44017">
                  <c:v>042XX N KIMBALL AV</c:v>
                </c:pt>
                <c:pt idx="44018">
                  <c:v>042XX N LOWELL AVE</c:v>
                </c:pt>
                <c:pt idx="44019">
                  <c:v>042XX N MELVINA AV</c:v>
                </c:pt>
                <c:pt idx="44020">
                  <c:v>042XX N MENARD AVE</c:v>
                </c:pt>
                <c:pt idx="44021">
                  <c:v>042XX N MONITOR AV</c:v>
                </c:pt>
                <c:pt idx="44022">
                  <c:v>042XX N NEENAH AVE</c:v>
                </c:pt>
                <c:pt idx="44023">
                  <c:v>042XX N OAKLEY AVE</c:v>
                </c:pt>
                <c:pt idx="44024">
                  <c:v>042XX N PAULINA ST</c:v>
                </c:pt>
                <c:pt idx="44025">
                  <c:v>042XX N PULASKI RD</c:v>
                </c:pt>
                <c:pt idx="44026">
                  <c:v>042XX N SAWYER AVE</c:v>
                </c:pt>
                <c:pt idx="44027">
                  <c:v>042XX N WESTERN AV</c:v>
                </c:pt>
                <c:pt idx="44028">
                  <c:v>042XX N WOLCOTT AV</c:v>
                </c:pt>
                <c:pt idx="44029">
                  <c:v>042XX S ASHLAND AV</c:v>
                </c:pt>
                <c:pt idx="44030">
                  <c:v>042XX S CALUMET AV</c:v>
                </c:pt>
                <c:pt idx="44031">
                  <c:v>042XX S FEDERAL ST</c:v>
                </c:pt>
                <c:pt idx="44032">
                  <c:v>042XX S HALSTED ST</c:v>
                </c:pt>
                <c:pt idx="44033">
                  <c:v>042XX S KEATING AV</c:v>
                </c:pt>
                <c:pt idx="44034">
                  <c:v>042XX S KEDZIE AVE</c:v>
                </c:pt>
                <c:pt idx="44035">
                  <c:v>042XX S KEELER AVE</c:v>
                </c:pt>
                <c:pt idx="44036">
                  <c:v>042XX S KILDARE BL</c:v>
                </c:pt>
                <c:pt idx="44037">
                  <c:v>042XX S RACINE AVE</c:v>
                </c:pt>
                <c:pt idx="44038">
                  <c:v>042XX S WABASH AVE</c:v>
                </c:pt>
                <c:pt idx="44039">
                  <c:v>042XX S WALLACE ST</c:v>
                </c:pt>
                <c:pt idx="44040">
                  <c:v>042XX S WHIPPLE ST</c:v>
                </c:pt>
                <c:pt idx="44041">
                  <c:v>042XX W AINSLIE ST</c:v>
                </c:pt>
                <c:pt idx="44042">
                  <c:v>042XX W ALTGELD ST</c:v>
                </c:pt>
                <c:pt idx="44043">
                  <c:v>042XX W AUGUSTA BL</c:v>
                </c:pt>
                <c:pt idx="44044">
                  <c:v>042XX W AUGUSTA BV</c:v>
                </c:pt>
                <c:pt idx="44045">
                  <c:v>042XX W BELDEN AVE</c:v>
                </c:pt>
                <c:pt idx="44046">
                  <c:v>042XX W BELMONT AV</c:v>
                </c:pt>
                <c:pt idx="44047">
                  <c:v>042XX W CARMEN AVE</c:v>
                </c:pt>
                <c:pt idx="44048">
                  <c:v>042XX W CARROLL AV</c:v>
                </c:pt>
                <c:pt idx="44049">
                  <c:v>042XX W CULLOM AVE</c:v>
                </c:pt>
                <c:pt idx="44050">
                  <c:v>042XX W DICKENS AV</c:v>
                </c:pt>
                <c:pt idx="44051">
                  <c:v>042XX W GLADYS AVE</c:v>
                </c:pt>
                <c:pt idx="44052">
                  <c:v>042XX W HADDON AVE</c:v>
                </c:pt>
                <c:pt idx="44053">
                  <c:v>042XX W LELAND AVE</c:v>
                </c:pt>
                <c:pt idx="44054">
                  <c:v>042XX W MADISON ST</c:v>
                </c:pt>
                <c:pt idx="44055">
                  <c:v>042XX W MAYPOLE AV</c:v>
                </c:pt>
                <c:pt idx="44056">
                  <c:v>042XX W MELROSE ST</c:v>
                </c:pt>
                <c:pt idx="44057">
                  <c:v>042XX W POTOMAC AV</c:v>
                </c:pt>
                <c:pt idx="44058">
                  <c:v>043XX N ASHLAND AV</c:v>
                </c:pt>
                <c:pt idx="44059">
                  <c:v>043XX N AUSTIN AVE</c:v>
                </c:pt>
                <c:pt idx="44060">
                  <c:v>043XX N CENTRAL AV</c:v>
                </c:pt>
                <c:pt idx="44061">
                  <c:v>043XX N HARDING AV</c:v>
                </c:pt>
                <c:pt idx="44062">
                  <c:v>043XX N KEDZIE AVE</c:v>
                </c:pt>
                <c:pt idx="44063">
                  <c:v>043XX N KEELER AVE</c:v>
                </c:pt>
                <c:pt idx="44064">
                  <c:v>043XX N KENMORE AV</c:v>
                </c:pt>
                <c:pt idx="44065">
                  <c:v>043XX N KENNETH AV</c:v>
                </c:pt>
                <c:pt idx="44066">
                  <c:v>043XX N KOLMAR AVE</c:v>
                </c:pt>
                <c:pt idx="44067">
                  <c:v>043XX N LARAMIE AV</c:v>
                </c:pt>
                <c:pt idx="44068">
                  <c:v>043XX N LEAVITT ST</c:v>
                </c:pt>
                <c:pt idx="44069">
                  <c:v>043XX N LINCOLN AV</c:v>
                </c:pt>
                <c:pt idx="44070">
                  <c:v>043XX N LINDER AVE</c:v>
                </c:pt>
                <c:pt idx="44071">
                  <c:v>043XX N MARMORA AV</c:v>
                </c:pt>
                <c:pt idx="44072">
                  <c:v>043XX N MOBILE AVE</c:v>
                </c:pt>
                <c:pt idx="44073">
                  <c:v>043XX N WHIPPLE ST</c:v>
                </c:pt>
                <c:pt idx="44074">
                  <c:v>043XX S ALBANY AVE</c:v>
                </c:pt>
                <c:pt idx="44075">
                  <c:v>043XX S ARCHER AVE</c:v>
                </c:pt>
                <c:pt idx="44076">
                  <c:v>043XX S CICERO AVE</c:v>
                </c:pt>
                <c:pt idx="44077">
                  <c:v>043XX S EMERALD AV</c:v>
                </c:pt>
                <c:pt idx="44078">
                  <c:v>043XX S HAMLIN AVE</c:v>
                </c:pt>
                <c:pt idx="44079">
                  <c:v>043XX S INDIANA AV</c:v>
                </c:pt>
                <c:pt idx="44080">
                  <c:v>043XX S KARLOV AVE</c:v>
                </c:pt>
                <c:pt idx="44081">
                  <c:v>043XX S KEDVALE AV</c:v>
                </c:pt>
                <c:pt idx="44082">
                  <c:v>043XX S KILDARE AV</c:v>
                </c:pt>
                <c:pt idx="44083">
                  <c:v>043XX S LANGLEY AV</c:v>
                </c:pt>
                <c:pt idx="44084">
                  <c:v>043XX S OAKLEY AVE</c:v>
                </c:pt>
                <c:pt idx="44085">
                  <c:v>043XX S PARNELL AV</c:v>
                </c:pt>
                <c:pt idx="44086">
                  <c:v>043XX S PAULINA ST</c:v>
                </c:pt>
                <c:pt idx="44087">
                  <c:v>043XX S PRAIRIE AV</c:v>
                </c:pt>
                <c:pt idx="44088">
                  <c:v>043XX S PULASKI RD</c:v>
                </c:pt>
                <c:pt idx="44089">
                  <c:v>043XX S SAWYER AVE</c:v>
                </c:pt>
                <c:pt idx="44090">
                  <c:v>043XX S SHIELDS AV</c:v>
                </c:pt>
                <c:pt idx="44091">
                  <c:v>043XX S TALMAN AVE</c:v>
                </c:pt>
                <c:pt idx="44092">
                  <c:v>043XX S WESTERN AV</c:v>
                </c:pt>
                <c:pt idx="44093">
                  <c:v>043XX S WOLCOTT AV</c:v>
                </c:pt>
                <c:pt idx="44094">
                  <c:v>043XX W ADDISON ST</c:v>
                </c:pt>
                <c:pt idx="44095">
                  <c:v>043XX W BERTEAU AV</c:v>
                </c:pt>
                <c:pt idx="44096">
                  <c:v>043XX W BERWYN AVE</c:v>
                </c:pt>
                <c:pt idx="44097">
                  <c:v>043XX W CHICAGO AV</c:v>
                </c:pt>
                <c:pt idx="44098">
                  <c:v>043XX W CRYSTAL ST</c:v>
                </c:pt>
                <c:pt idx="44099">
                  <c:v>043XX W FOSTER AVE</c:v>
                </c:pt>
                <c:pt idx="44100">
                  <c:v>043XX W JACKSON BL</c:v>
                </c:pt>
                <c:pt idx="44101">
                  <c:v>043XX W JACKSON BV</c:v>
                </c:pt>
                <c:pt idx="44102">
                  <c:v>043XX W MC LEAN AV</c:v>
                </c:pt>
                <c:pt idx="44103">
                  <c:v>043XX W PARKER AVE</c:v>
                </c:pt>
                <c:pt idx="44104">
                  <c:v>044XX N ALBANY AVE</c:v>
                </c:pt>
                <c:pt idx="44105">
                  <c:v>044XX N BERNARD ST</c:v>
                </c:pt>
                <c:pt idx="44106">
                  <c:v>044XX N CICERO AVE</c:v>
                </c:pt>
                <c:pt idx="44107">
                  <c:v>044XX N ELSTON AVE</c:v>
                </c:pt>
                <c:pt idx="44108">
                  <c:v>044XX N HAMLIN AVE</c:v>
                </c:pt>
                <c:pt idx="44109">
                  <c:v>044XX N KASSON AVE</c:v>
                </c:pt>
                <c:pt idx="44110">
                  <c:v>044XX N KENTON AVE</c:v>
                </c:pt>
                <c:pt idx="44111">
                  <c:v>044XX N KILDARE AV</c:v>
                </c:pt>
                <c:pt idx="44112">
                  <c:v>044XX N KIMBALL AV</c:v>
                </c:pt>
                <c:pt idx="44113">
                  <c:v>044XX N KOSTNER AV</c:v>
                </c:pt>
                <c:pt idx="44114">
                  <c:v>044XX N LOWELL AVE</c:v>
                </c:pt>
                <c:pt idx="44115">
                  <c:v>044XX N MELVINA AV</c:v>
                </c:pt>
                <c:pt idx="44116">
                  <c:v>044XX N MENARD AVE</c:v>
                </c:pt>
                <c:pt idx="44117">
                  <c:v>044XX N MONITOR AV</c:v>
                </c:pt>
                <c:pt idx="44118">
                  <c:v>044XX N PAULINA ST</c:v>
                </c:pt>
                <c:pt idx="44119">
                  <c:v>044XX N PULASKI RD</c:v>
                </c:pt>
                <c:pt idx="44120">
                  <c:v>044XX N SAWYER AVE</c:v>
                </c:pt>
                <c:pt idx="44121">
                  <c:v>044XX N SEELEY AVE</c:v>
                </c:pt>
                <c:pt idx="44122">
                  <c:v>044XX N SIMONDS DR</c:v>
                </c:pt>
                <c:pt idx="44123">
                  <c:v>044XX N WESTERN AV</c:v>
                </c:pt>
                <c:pt idx="44124">
                  <c:v>044XX N WOLCOTT AV</c:v>
                </c:pt>
                <c:pt idx="44125">
                  <c:v>044XX S ASHLAND AV</c:v>
                </c:pt>
                <c:pt idx="44126">
                  <c:v>044XX S CALUMET AV</c:v>
                </c:pt>
                <c:pt idx="44127">
                  <c:v>044XX S FEDERAL ST</c:v>
                </c:pt>
                <c:pt idx="44128">
                  <c:v>044XX S HALSTED ST</c:v>
                </c:pt>
                <c:pt idx="44129">
                  <c:v>044XX S KEATING AV</c:v>
                </c:pt>
                <c:pt idx="44130">
                  <c:v>044XX S KEDZIE AVE</c:v>
                </c:pt>
                <c:pt idx="44131">
                  <c:v>044XX S KEELER AVE</c:v>
                </c:pt>
                <c:pt idx="44132">
                  <c:v>044XX S KILDARE BL</c:v>
                </c:pt>
                <c:pt idx="44133">
                  <c:v>044XX S KOLMAR AVE</c:v>
                </c:pt>
                <c:pt idx="44134">
                  <c:v>044XX S LAPORTE AV</c:v>
                </c:pt>
                <c:pt idx="44135">
                  <c:v>044XX S PACKERS AV</c:v>
                </c:pt>
                <c:pt idx="44136">
                  <c:v>044XX S RACINE AVE</c:v>
                </c:pt>
                <c:pt idx="44137">
                  <c:v>044XX S WABASH AVE</c:v>
                </c:pt>
                <c:pt idx="44138">
                  <c:v>044XX S WALLACE ST</c:v>
                </c:pt>
                <c:pt idx="44139">
                  <c:v>044XX S WESTERN BL</c:v>
                </c:pt>
                <c:pt idx="44140">
                  <c:v>044XX S WHIPPLE ST</c:v>
                </c:pt>
                <c:pt idx="44141">
                  <c:v>044XX W AINSLIE ST</c:v>
                </c:pt>
                <c:pt idx="44142">
                  <c:v>044XX W ALTGELD ST</c:v>
                </c:pt>
                <c:pt idx="44143">
                  <c:v>044XX W AUGUSTA BL</c:v>
                </c:pt>
                <c:pt idx="44144">
                  <c:v>044XX W AUGUSTA BV</c:v>
                </c:pt>
                <c:pt idx="44145">
                  <c:v>044XX W BELDEN AVE</c:v>
                </c:pt>
                <c:pt idx="44146">
                  <c:v>044XX W BELMONT AV</c:v>
                </c:pt>
                <c:pt idx="44147">
                  <c:v>044XX W CARMEN AVE</c:v>
                </c:pt>
                <c:pt idx="44148">
                  <c:v>044XX W CARROLL AV</c:v>
                </c:pt>
                <c:pt idx="44149">
                  <c:v>044XX W CULLOM AVE</c:v>
                </c:pt>
                <c:pt idx="44150">
                  <c:v>044XX W DICKENS AV</c:v>
                </c:pt>
                <c:pt idx="44151">
                  <c:v>044XX W GLADYS AVE</c:v>
                </c:pt>
                <c:pt idx="44152">
                  <c:v>044XX W HADDON AVE</c:v>
                </c:pt>
                <c:pt idx="44153">
                  <c:v>044XX W LELAND AVE</c:v>
                </c:pt>
                <c:pt idx="44154">
                  <c:v>044XX W MADISON ST</c:v>
                </c:pt>
                <c:pt idx="44155">
                  <c:v>044XX W MAYPOLE AV</c:v>
                </c:pt>
                <c:pt idx="44156">
                  <c:v>044XX W WILSON AVE</c:v>
                </c:pt>
                <c:pt idx="44157">
                  <c:v>045XX N ANTHON AVE</c:v>
                </c:pt>
                <c:pt idx="44158">
                  <c:v>045XX N ASHLAND AV</c:v>
                </c:pt>
                <c:pt idx="44159">
                  <c:v>045XX N AUSTIN AVE</c:v>
                </c:pt>
                <c:pt idx="44160">
                  <c:v>045XX N CENTRAL AV</c:v>
                </c:pt>
                <c:pt idx="44161">
                  <c:v>045XX N DELPHIA AV</c:v>
                </c:pt>
                <c:pt idx="44162">
                  <c:v>045XX N HARDING AV</c:v>
                </c:pt>
                <c:pt idx="44163">
                  <c:v>045XX N KEDZIE AVE</c:v>
                </c:pt>
                <c:pt idx="44164">
                  <c:v>045XX N KEELER AVE</c:v>
                </c:pt>
                <c:pt idx="44165">
                  <c:v>045XX N KENMORE AV</c:v>
                </c:pt>
                <c:pt idx="44166">
                  <c:v>045XX N KENNETH AV</c:v>
                </c:pt>
                <c:pt idx="44167">
                  <c:v>045XX N KEOKUK AVE</c:v>
                </c:pt>
                <c:pt idx="44168">
                  <c:v>045XX N LAPORTE AV</c:v>
                </c:pt>
                <c:pt idx="44169">
                  <c:v>045XX N LEAVITT ST</c:v>
                </c:pt>
                <c:pt idx="44170">
                  <c:v>045XX N LINCOLN AV</c:v>
                </c:pt>
                <c:pt idx="44171">
                  <c:v>045XX N LINDER AVE</c:v>
                </c:pt>
                <c:pt idx="44172">
                  <c:v>045XX N MARMORA AV</c:v>
                </c:pt>
                <c:pt idx="44173">
                  <c:v>045XX N MOBILE AVE</c:v>
                </c:pt>
                <c:pt idx="44174">
                  <c:v>045XX N WHIPPLE ST</c:v>
                </c:pt>
                <c:pt idx="44175">
                  <c:v>045XX S ALBANY AVE</c:v>
                </c:pt>
                <c:pt idx="44176">
                  <c:v>045XX S ARCHER AVE</c:v>
                </c:pt>
                <c:pt idx="44177">
                  <c:v>045XX S CICERO AVE</c:v>
                </c:pt>
                <c:pt idx="44178">
                  <c:v>045XX S EMERALD AV</c:v>
                </c:pt>
                <c:pt idx="44179">
                  <c:v>045XX S HAMLIN AVE</c:v>
                </c:pt>
                <c:pt idx="44180">
                  <c:v>045XX S INDIANA AV</c:v>
                </c:pt>
                <c:pt idx="44181">
                  <c:v>045XX S JUSTINE ST</c:v>
                </c:pt>
                <c:pt idx="44182">
                  <c:v>045XX S KARLOV AVE</c:v>
                </c:pt>
                <c:pt idx="44183">
                  <c:v>045XX S KEDVALE AV</c:v>
                </c:pt>
                <c:pt idx="44184">
                  <c:v>045XX S LAWLER AVE</c:v>
                </c:pt>
                <c:pt idx="44185">
                  <c:v>045XX S NORMAL AVE</c:v>
                </c:pt>
                <c:pt idx="44186">
                  <c:v>045XX S PAULINA ST</c:v>
                </c:pt>
                <c:pt idx="44187">
                  <c:v>045XX S PRAIRIE AV</c:v>
                </c:pt>
                <c:pt idx="44188">
                  <c:v>045XX S PULASKI RD</c:v>
                </c:pt>
                <c:pt idx="44189">
                  <c:v>045XX S SAWYER AVE</c:v>
                </c:pt>
                <c:pt idx="44190">
                  <c:v>045XX S TALMAN AVE</c:v>
                </c:pt>
                <c:pt idx="44191">
                  <c:v>045XX S WESTERN AV</c:v>
                </c:pt>
                <c:pt idx="44192">
                  <c:v>045XX S WOLCOTT AV</c:v>
                </c:pt>
                <c:pt idx="44193">
                  <c:v>045XX W ADDISON ST</c:v>
                </c:pt>
                <c:pt idx="44194">
                  <c:v>045XX W CHICAGO AV</c:v>
                </c:pt>
                <c:pt idx="44195">
                  <c:v>045XX W FOSTER AVE</c:v>
                </c:pt>
                <c:pt idx="44196">
                  <c:v>045XX W JACKSON BL</c:v>
                </c:pt>
                <c:pt idx="44197">
                  <c:v>045XX W JACKSON BV</c:v>
                </c:pt>
                <c:pt idx="44198">
                  <c:v>045XX W MONTANA ST</c:v>
                </c:pt>
                <c:pt idx="44199">
                  <c:v>045XX W PARKER AVE</c:v>
                </c:pt>
                <c:pt idx="44200">
                  <c:v>046XX N ALBANY AVE</c:v>
                </c:pt>
                <c:pt idx="44201">
                  <c:v>046XX N CHESTER AV</c:v>
                </c:pt>
                <c:pt idx="44202">
                  <c:v>046XX N CICERO AVE</c:v>
                </c:pt>
                <c:pt idx="44203">
                  <c:v>046XX N ELSTON AVE</c:v>
                </c:pt>
                <c:pt idx="44204">
                  <c:v>046XX N HAMLIN AVE</c:v>
                </c:pt>
                <c:pt idx="44205">
                  <c:v>046XX N KARLOV AVE</c:v>
                </c:pt>
                <c:pt idx="44206">
                  <c:v>046XX N KASSON AVE</c:v>
                </c:pt>
                <c:pt idx="44207">
                  <c:v>046XX N KEDVALE AV</c:v>
                </c:pt>
                <c:pt idx="44208">
                  <c:v>046XX N KENTON AVE</c:v>
                </c:pt>
                <c:pt idx="44209">
                  <c:v>046XX N KIMBALL AV</c:v>
                </c:pt>
                <c:pt idx="44210">
                  <c:v>046XX N KOSTNER AV</c:v>
                </c:pt>
                <c:pt idx="44211">
                  <c:v>046XX N LAWLER AVE</c:v>
                </c:pt>
                <c:pt idx="44212">
                  <c:v>046XX N LOWELL AVE</c:v>
                </c:pt>
                <c:pt idx="44213">
                  <c:v>046XX N MELVINA AV</c:v>
                </c:pt>
                <c:pt idx="44214">
                  <c:v>046XX N MENARD AVE</c:v>
                </c:pt>
                <c:pt idx="44215">
                  <c:v>046XX N OAKVIEW AV</c:v>
                </c:pt>
                <c:pt idx="44216">
                  <c:v>046XX N PAULINA ST</c:v>
                </c:pt>
                <c:pt idx="44217">
                  <c:v>046XX N PULASKI RD</c:v>
                </c:pt>
                <c:pt idx="44218">
                  <c:v>046XX N RESERVE AV</c:v>
                </c:pt>
                <c:pt idx="44219">
                  <c:v>046XX N SEELEY AVE</c:v>
                </c:pt>
                <c:pt idx="44220">
                  <c:v>046XX N SIMONDS DR</c:v>
                </c:pt>
                <c:pt idx="44221">
                  <c:v>046XX N WESTERN AV</c:v>
                </c:pt>
                <c:pt idx="44222">
                  <c:v>046XX N WOLCOTT AV</c:v>
                </c:pt>
                <c:pt idx="44223">
                  <c:v>046XX S ASHLAND AV</c:v>
                </c:pt>
                <c:pt idx="44224">
                  <c:v>046XX S CALUMET AV</c:v>
                </c:pt>
                <c:pt idx="44225">
                  <c:v>046XX S FEDERAL ST</c:v>
                </c:pt>
                <c:pt idx="44226">
                  <c:v>046XX S HALSTED ST</c:v>
                </c:pt>
                <c:pt idx="44227">
                  <c:v>046XX S HARDING AV</c:v>
                </c:pt>
                <c:pt idx="44228">
                  <c:v>046XX S KEATING AV</c:v>
                </c:pt>
                <c:pt idx="44229">
                  <c:v>046XX S KEDZIE AVE</c:v>
                </c:pt>
                <c:pt idx="44230">
                  <c:v>046XX S KEELER AVE</c:v>
                </c:pt>
                <c:pt idx="44231">
                  <c:v>046XX S KOLMAR AVE</c:v>
                </c:pt>
                <c:pt idx="44232">
                  <c:v>046XX S LARAMIE AV</c:v>
                </c:pt>
                <c:pt idx="44233">
                  <c:v>046XX S PACKERS AV</c:v>
                </c:pt>
                <c:pt idx="44234">
                  <c:v>046XX S RACINE AVE</c:v>
                </c:pt>
                <c:pt idx="44235">
                  <c:v>046XX S WABASH AVE</c:v>
                </c:pt>
                <c:pt idx="44236">
                  <c:v>046XX S WALLACE ST</c:v>
                </c:pt>
                <c:pt idx="44237">
                  <c:v>046XX S WHIPPLE ST</c:v>
                </c:pt>
                <c:pt idx="44238">
                  <c:v>046XX W ALTGELD ST</c:v>
                </c:pt>
                <c:pt idx="44239">
                  <c:v>046XX W AUGUSTA BL</c:v>
                </c:pt>
                <c:pt idx="44240">
                  <c:v>046XX W BELDEN AVE</c:v>
                </c:pt>
                <c:pt idx="44241">
                  <c:v>046XX W BELMONT AV</c:v>
                </c:pt>
                <c:pt idx="44242">
                  <c:v>046XX W DICKENS AV</c:v>
                </c:pt>
                <c:pt idx="44243">
                  <c:v>046XX W GLADYS AVE</c:v>
                </c:pt>
                <c:pt idx="44244">
                  <c:v>046XX W LELAND AVE</c:v>
                </c:pt>
                <c:pt idx="44245">
                  <c:v>046XX W MADISON ST</c:v>
                </c:pt>
                <c:pt idx="44246">
                  <c:v>046XX W MAYPOLE AV</c:v>
                </c:pt>
                <c:pt idx="44247">
                  <c:v>046XX W WILSON AVE</c:v>
                </c:pt>
                <c:pt idx="44248">
                  <c:v>047XX N ANTHON AVE</c:v>
                </c:pt>
                <c:pt idx="44249">
                  <c:v>047XX N ASHLAND AV</c:v>
                </c:pt>
                <c:pt idx="44250">
                  <c:v>047XX N AUSTIN AVE</c:v>
                </c:pt>
                <c:pt idx="44251">
                  <c:v>047XX N CENTRAL AV</c:v>
                </c:pt>
                <c:pt idx="44252">
                  <c:v>047XX N CLIFTON AV</c:v>
                </c:pt>
                <c:pt idx="44253">
                  <c:v>047XX N DELPHIA AV</c:v>
                </c:pt>
                <c:pt idx="44254">
                  <c:v>047XX N HARDING AV</c:v>
                </c:pt>
                <c:pt idx="44255">
                  <c:v>047XX N KEATING AV</c:v>
                </c:pt>
                <c:pt idx="44256">
                  <c:v>047XX N KEDZIE AVE</c:v>
                </c:pt>
                <c:pt idx="44257">
                  <c:v>047XX N KEELER AVE</c:v>
                </c:pt>
                <c:pt idx="44258">
                  <c:v>047XX N KENMORE AV</c:v>
                </c:pt>
                <c:pt idx="44259">
                  <c:v>047XX N KENNETH AV</c:v>
                </c:pt>
                <c:pt idx="44260">
                  <c:v>047XX N LARAMIE AV</c:v>
                </c:pt>
                <c:pt idx="44261">
                  <c:v>047XX N LEAVITT ST</c:v>
                </c:pt>
                <c:pt idx="44262">
                  <c:v>047XX N LINCOLN AV</c:v>
                </c:pt>
                <c:pt idx="44263">
                  <c:v>047XX N LINDER AVE</c:v>
                </c:pt>
                <c:pt idx="44264">
                  <c:v>047XX N LONDON AVE</c:v>
                </c:pt>
                <c:pt idx="44265">
                  <c:v>047XX N RACINE AVE</c:v>
                </c:pt>
                <c:pt idx="44266">
                  <c:v>047XX N WHIPPLE ST</c:v>
                </c:pt>
                <c:pt idx="44267">
                  <c:v>047XX S ARCHER AVE</c:v>
                </c:pt>
                <c:pt idx="44268">
                  <c:v>047XX S CICERO AVE</c:v>
                </c:pt>
                <c:pt idx="44269">
                  <c:v>047XX S EMERALD AV</c:v>
                </c:pt>
                <c:pt idx="44270">
                  <c:v>047XX S HAMLIN AVE</c:v>
                </c:pt>
                <c:pt idx="44271">
                  <c:v>047XX S INDIANA AV</c:v>
                </c:pt>
                <c:pt idx="44272">
                  <c:v>047XX S JUSTINE ST</c:v>
                </c:pt>
                <c:pt idx="44273">
                  <c:v>047XX S KARLOV AVE</c:v>
                </c:pt>
                <c:pt idx="44274">
                  <c:v>047XX S KEDVALE AV</c:v>
                </c:pt>
                <c:pt idx="44275">
                  <c:v>047XX S KILDARE AV</c:v>
                </c:pt>
                <c:pt idx="44276">
                  <c:v>047XX S KOSTNER AV</c:v>
                </c:pt>
                <c:pt idx="44277">
                  <c:v>047XX S LANGLEY AV</c:v>
                </c:pt>
                <c:pt idx="44278">
                  <c:v>047XX S LAWLER AVE</c:v>
                </c:pt>
                <c:pt idx="44279">
                  <c:v>047XX S NORMAL AVE</c:v>
                </c:pt>
                <c:pt idx="44280">
                  <c:v>047XX S OAKLEY AVE</c:v>
                </c:pt>
                <c:pt idx="44281">
                  <c:v>047XX S PAULINA ST</c:v>
                </c:pt>
                <c:pt idx="44282">
                  <c:v>047XX S PRAIRIE AV</c:v>
                </c:pt>
                <c:pt idx="44283">
                  <c:v>047XX S PULASKI RD</c:v>
                </c:pt>
                <c:pt idx="44284">
                  <c:v>047XX S SEELEY AVE</c:v>
                </c:pt>
                <c:pt idx="44285">
                  <c:v>047XX S SHIELDS AV</c:v>
                </c:pt>
                <c:pt idx="44286">
                  <c:v>047XX S TALMAN AVE</c:v>
                </c:pt>
                <c:pt idx="44287">
                  <c:v>047XX S WESTERN AV</c:v>
                </c:pt>
                <c:pt idx="44288">
                  <c:v>047XX S WOLCOTT AV</c:v>
                </c:pt>
                <c:pt idx="44289">
                  <c:v>047XX W ADDISON ST</c:v>
                </c:pt>
                <c:pt idx="44290">
                  <c:v>047XX W BERTEAU AV</c:v>
                </c:pt>
                <c:pt idx="44291">
                  <c:v>047XX W CHICAGO AV</c:v>
                </c:pt>
                <c:pt idx="44292">
                  <c:v>047XX W FOSTER AVE</c:v>
                </c:pt>
                <c:pt idx="44293">
                  <c:v>047XX W JACKSON BL</c:v>
                </c:pt>
                <c:pt idx="44294">
                  <c:v>047XX W JACKSON BV</c:v>
                </c:pt>
                <c:pt idx="44295">
                  <c:v>047XX W MC LEAN AV</c:v>
                </c:pt>
                <c:pt idx="44296">
                  <c:v>047XX W MONTANA ST</c:v>
                </c:pt>
                <c:pt idx="44297">
                  <c:v>047XX W PARKER AVE</c:v>
                </c:pt>
                <c:pt idx="44298">
                  <c:v>047XX W WARWICK AV</c:v>
                </c:pt>
                <c:pt idx="44299">
                  <c:v>048XX N ALBANY AVE</c:v>
                </c:pt>
                <c:pt idx="44300">
                  <c:v>048XX N BERNARD ST</c:v>
                </c:pt>
                <c:pt idx="44301">
                  <c:v>048XX N CICERO AVE</c:v>
                </c:pt>
                <c:pt idx="44302">
                  <c:v>048XX N ELSTON AVE</c:v>
                </c:pt>
                <c:pt idx="44303">
                  <c:v>048XX N HAMLIN AVE</c:v>
                </c:pt>
                <c:pt idx="44304">
                  <c:v>048XX N HARLEM AVE</c:v>
                </c:pt>
                <c:pt idx="44305">
                  <c:v>048XX N KARLOV AVE</c:v>
                </c:pt>
                <c:pt idx="44306">
                  <c:v>048XX N KEDVALE AV</c:v>
                </c:pt>
                <c:pt idx="44307">
                  <c:v>048XX N KILDARE AV</c:v>
                </c:pt>
                <c:pt idx="44308">
                  <c:v>048XX N KIMBALL AV</c:v>
                </c:pt>
                <c:pt idx="44309">
                  <c:v>048XX N KOSTNER AV</c:v>
                </c:pt>
                <c:pt idx="44310">
                  <c:v>048XX N LOWELL AVE</c:v>
                </c:pt>
                <c:pt idx="44311">
                  <c:v>048XX N MELVINA AV</c:v>
                </c:pt>
                <c:pt idx="44312">
                  <c:v>048XX N MENARD AVE</c:v>
                </c:pt>
                <c:pt idx="44313">
                  <c:v>048XX N NEENAH AVE</c:v>
                </c:pt>
                <c:pt idx="44314">
                  <c:v>048XX N NORDICA AV</c:v>
                </c:pt>
                <c:pt idx="44315">
                  <c:v>048XX N OAKLEY AVE</c:v>
                </c:pt>
                <c:pt idx="44316">
                  <c:v>048XX N PAULINA ST</c:v>
                </c:pt>
                <c:pt idx="44317">
                  <c:v>048XX N PULASKI RD</c:v>
                </c:pt>
                <c:pt idx="44318">
                  <c:v>048XX N SAWYER AVE</c:v>
                </c:pt>
                <c:pt idx="44319">
                  <c:v>048XX N SEELEY AVE</c:v>
                </c:pt>
                <c:pt idx="44320">
                  <c:v>048XX N SIMONDS DR</c:v>
                </c:pt>
                <c:pt idx="44321">
                  <c:v>048XX N TALMAN AVE</c:v>
                </c:pt>
                <c:pt idx="44322">
                  <c:v>048XX N WESTERN AV</c:v>
                </c:pt>
                <c:pt idx="44323">
                  <c:v>048XX N WOLCOTT AV</c:v>
                </c:pt>
                <c:pt idx="44324">
                  <c:v>048XX S ASHLAND AV</c:v>
                </c:pt>
                <c:pt idx="44325">
                  <c:v>048XX S CALUMET AV</c:v>
                </c:pt>
                <c:pt idx="44326">
                  <c:v>048XX S CORNELL AV</c:v>
                </c:pt>
                <c:pt idx="44327">
                  <c:v>048XX S FEDERAL ST</c:v>
                </c:pt>
                <c:pt idx="44328">
                  <c:v>048XX S HALSTED ST</c:v>
                </c:pt>
                <c:pt idx="44329">
                  <c:v>048XX S HARDING AV</c:v>
                </c:pt>
                <c:pt idx="44330">
                  <c:v>048XX S KEATING AV</c:v>
                </c:pt>
                <c:pt idx="44331">
                  <c:v>048XX S KEDZIE AVE</c:v>
                </c:pt>
                <c:pt idx="44332">
                  <c:v>048XX S KEELER AVE</c:v>
                </c:pt>
                <c:pt idx="44333">
                  <c:v>048XX S KENWOOD AV</c:v>
                </c:pt>
                <c:pt idx="44334">
                  <c:v>048XX S KIMBARK AV</c:v>
                </c:pt>
                <c:pt idx="44335">
                  <c:v>048XX S LAPORTE AV</c:v>
                </c:pt>
                <c:pt idx="44336">
                  <c:v>048XX S LATROBE AV</c:v>
                </c:pt>
                <c:pt idx="44337">
                  <c:v>048XX S RACINE AVE</c:v>
                </c:pt>
                <c:pt idx="44338">
                  <c:v>048XX S WABASH AVE</c:v>
                </c:pt>
                <c:pt idx="44339">
                  <c:v>048XX S WALLACE ST</c:v>
                </c:pt>
                <c:pt idx="44340">
                  <c:v>048XX S WHIPPLE ST</c:v>
                </c:pt>
                <c:pt idx="44341">
                  <c:v>048XX W AINSLIE ST</c:v>
                </c:pt>
                <c:pt idx="44342">
                  <c:v>048XX W ALTGELD ST</c:v>
                </c:pt>
                <c:pt idx="44343">
                  <c:v>048XX W AUGUSTA BL</c:v>
                </c:pt>
                <c:pt idx="44344">
                  <c:v>048XX W AUGUSTA BV</c:v>
                </c:pt>
                <c:pt idx="44345">
                  <c:v>048XX W BELDEN AVE</c:v>
                </c:pt>
                <c:pt idx="44346">
                  <c:v>048XX W BELMONT AV</c:v>
                </c:pt>
                <c:pt idx="44347">
                  <c:v>048XX W CARMEN AVE</c:v>
                </c:pt>
                <c:pt idx="44348">
                  <c:v>048XX W CONCORD PL</c:v>
                </c:pt>
                <c:pt idx="44349">
                  <c:v>048XX W CULLOM AVE</c:v>
                </c:pt>
                <c:pt idx="44350">
                  <c:v>048XX W DICKENS AV</c:v>
                </c:pt>
                <c:pt idx="44351">
                  <c:v>048XX W GLADYS AVE</c:v>
                </c:pt>
                <c:pt idx="44352">
                  <c:v>048XX W GREGORY ST</c:v>
                </c:pt>
                <c:pt idx="44353">
                  <c:v>048XX W HADDON AVE</c:v>
                </c:pt>
                <c:pt idx="44354">
                  <c:v>048XX W MADISON ST</c:v>
                </c:pt>
                <c:pt idx="44355">
                  <c:v>048XX W MAYPOLE AV</c:v>
                </c:pt>
                <c:pt idx="44356">
                  <c:v>048XX W MELROSE ST</c:v>
                </c:pt>
                <c:pt idx="44357">
                  <c:v>048XX W NEWPORT AV</c:v>
                </c:pt>
                <c:pt idx="44358">
                  <c:v>048XX W OAKDALE AV</c:v>
                </c:pt>
                <c:pt idx="44359">
                  <c:v>048XX W POTOMAC AV</c:v>
                </c:pt>
                <c:pt idx="44360">
                  <c:v>048XX W ST PAUL AV</c:v>
                </c:pt>
                <c:pt idx="44361">
                  <c:v>048XX W WILSON AVE</c:v>
                </c:pt>
                <c:pt idx="44362">
                  <c:v>049XX N ASHLAND AV</c:v>
                </c:pt>
                <c:pt idx="44363">
                  <c:v>049XX N AUSTIN AVE</c:v>
                </c:pt>
                <c:pt idx="44364">
                  <c:v>049XX N CENTRAL AV</c:v>
                </c:pt>
                <c:pt idx="44365">
                  <c:v>049XX N HARDING AV</c:v>
                </c:pt>
                <c:pt idx="44366">
                  <c:v>049XX N KEDZIE AVE</c:v>
                </c:pt>
                <c:pt idx="44367">
                  <c:v>049XX N KEELER AVE</c:v>
                </c:pt>
                <c:pt idx="44368">
                  <c:v>049XX N KENMORE AV</c:v>
                </c:pt>
                <c:pt idx="44369">
                  <c:v>049XX N KENNETH AV</c:v>
                </c:pt>
                <c:pt idx="44370">
                  <c:v>049XX N KOLMAR AVE</c:v>
                </c:pt>
                <c:pt idx="44371">
                  <c:v>049XX N KRUGER AVE</c:v>
                </c:pt>
                <c:pt idx="44372">
                  <c:v>049XX N LARAMIE AV</c:v>
                </c:pt>
                <c:pt idx="44373">
                  <c:v>049XX N LEAVITT ST</c:v>
                </c:pt>
                <c:pt idx="44374">
                  <c:v>049XX N LINCOLN AV</c:v>
                </c:pt>
                <c:pt idx="44375">
                  <c:v>049XX N MARMORA AV</c:v>
                </c:pt>
                <c:pt idx="44376">
                  <c:v>049XX N MOBILE AVE</c:v>
                </c:pt>
                <c:pt idx="44377">
                  <c:v>049XX N NATCHEZ AV</c:v>
                </c:pt>
                <c:pt idx="44378">
                  <c:v>049XX N NATOMA AVE</c:v>
                </c:pt>
                <c:pt idx="44379">
                  <c:v>049XX N NEWLAND AV</c:v>
                </c:pt>
                <c:pt idx="44380">
                  <c:v>049XX N WHIPPLE ST</c:v>
                </c:pt>
                <c:pt idx="44381">
                  <c:v>049XX S ARCHER AVE</c:v>
                </c:pt>
                <c:pt idx="44382">
                  <c:v>049XX S CICERO AVE</c:v>
                </c:pt>
                <c:pt idx="44383">
                  <c:v>049XX S INDIANA AV</c:v>
                </c:pt>
                <c:pt idx="44384">
                  <c:v>049XX S JUSTINE ST</c:v>
                </c:pt>
                <c:pt idx="44385">
                  <c:v>049XX S KARLOV AVE</c:v>
                </c:pt>
                <c:pt idx="44386">
                  <c:v>049XX S KEDVALE AV</c:v>
                </c:pt>
                <c:pt idx="44387">
                  <c:v>049XX S KILDARE AV</c:v>
                </c:pt>
                <c:pt idx="44388">
                  <c:v>049XX S KOSTNER AV</c:v>
                </c:pt>
                <c:pt idx="44389">
                  <c:v>049XX S LANGLEY AV</c:v>
                </c:pt>
                <c:pt idx="44390">
                  <c:v>049XX S OAKLEY AVE</c:v>
                </c:pt>
                <c:pt idx="44391">
                  <c:v>049XX S PAULINA ST</c:v>
                </c:pt>
                <c:pt idx="44392">
                  <c:v>049XX S PRAIRIE AV</c:v>
                </c:pt>
                <c:pt idx="44393">
                  <c:v>049XX S PULASKI RD</c:v>
                </c:pt>
                <c:pt idx="44394">
                  <c:v>049XX S SEELEY AVE</c:v>
                </c:pt>
                <c:pt idx="44395">
                  <c:v>049XX S SHIELDS AV</c:v>
                </c:pt>
                <c:pt idx="44396">
                  <c:v>049XX S WESTERN AV</c:v>
                </c:pt>
                <c:pt idx="44397">
                  <c:v>049XX S WOLCOTT AV</c:v>
                </c:pt>
                <c:pt idx="44398">
                  <c:v>049XX W ADDISON ST</c:v>
                </c:pt>
                <c:pt idx="44399">
                  <c:v>049XX W BERTEAU AV</c:v>
                </c:pt>
                <c:pt idx="44400">
                  <c:v>049XX W BERWYN AVE</c:v>
                </c:pt>
                <c:pt idx="44401">
                  <c:v>049XX W CHICAGO AV</c:v>
                </c:pt>
                <c:pt idx="44402">
                  <c:v>049XX W CRYSTAL ST</c:v>
                </c:pt>
                <c:pt idx="44403">
                  <c:v>049XX W FOSTER AVE</c:v>
                </c:pt>
                <c:pt idx="44404">
                  <c:v>049XX W HUBBARD ST</c:v>
                </c:pt>
                <c:pt idx="44405">
                  <c:v>049XX W JACKSON BL</c:v>
                </c:pt>
                <c:pt idx="44406">
                  <c:v>049XX W JACKSON BV</c:v>
                </c:pt>
                <c:pt idx="44407">
                  <c:v>049XX W MEDILL AVE</c:v>
                </c:pt>
                <c:pt idx="44408">
                  <c:v>049XX W MONTANA ST</c:v>
                </c:pt>
                <c:pt idx="44409">
                  <c:v>049XX W PARKER AVE</c:v>
                </c:pt>
                <c:pt idx="44410">
                  <c:v>049XX W WARNER AVE</c:v>
                </c:pt>
                <c:pt idx="44411">
                  <c:v>049XX W WARWICK AV</c:v>
                </c:pt>
                <c:pt idx="44412">
                  <c:v>049XX W WOLFRAM ST</c:v>
                </c:pt>
                <c:pt idx="44413">
                  <c:v>050XX N ASHLAND AV</c:v>
                </c:pt>
                <c:pt idx="44414">
                  <c:v>050XX N AUSTIN AVE</c:v>
                </c:pt>
                <c:pt idx="44415">
                  <c:v>050XX N CENTRAL AV</c:v>
                </c:pt>
                <c:pt idx="44416">
                  <c:v>050XX N DELPHIA AV</c:v>
                </c:pt>
                <c:pt idx="44417">
                  <c:v>050XX N HARDING AV</c:v>
                </c:pt>
                <c:pt idx="44418">
                  <c:v>050XX N KEDZIE AVE</c:v>
                </c:pt>
                <c:pt idx="44419">
                  <c:v>050XX N KEELER AVE</c:v>
                </c:pt>
                <c:pt idx="44420">
                  <c:v>050XX N KENMORE AV</c:v>
                </c:pt>
                <c:pt idx="44421">
                  <c:v>050XX N KENNETH AV</c:v>
                </c:pt>
                <c:pt idx="44422">
                  <c:v>050XX N KOLMAR AVE</c:v>
                </c:pt>
                <c:pt idx="44423">
                  <c:v>050XX N LARAMIE AV</c:v>
                </c:pt>
                <c:pt idx="44424">
                  <c:v>050XX N LEAVITT ST</c:v>
                </c:pt>
                <c:pt idx="44425">
                  <c:v>050XX N LINCOLN AV</c:v>
                </c:pt>
                <c:pt idx="44426">
                  <c:v>050XX N MARMORA AV</c:v>
                </c:pt>
                <c:pt idx="44427">
                  <c:v>050XX N MOBILE AVE</c:v>
                </c:pt>
                <c:pt idx="44428">
                  <c:v>050XX N NATCHEZ AV</c:v>
                </c:pt>
                <c:pt idx="44429">
                  <c:v>050XX N NATOMA AVE</c:v>
                </c:pt>
                <c:pt idx="44430">
                  <c:v>050XX N OLYMPIA AV</c:v>
                </c:pt>
                <c:pt idx="44431">
                  <c:v>050XX N OTTAWA AVE</c:v>
                </c:pt>
                <c:pt idx="44432">
                  <c:v>050XX S ARCHER AVE</c:v>
                </c:pt>
                <c:pt idx="44433">
                  <c:v>050XX S CICERO AVE</c:v>
                </c:pt>
                <c:pt idx="44434">
                  <c:v>050XX S INDIANA AV</c:v>
                </c:pt>
                <c:pt idx="44435">
                  <c:v>050XX S JUSTINE ST</c:v>
                </c:pt>
                <c:pt idx="44436">
                  <c:v>050XX S KARLOV AVE</c:v>
                </c:pt>
                <c:pt idx="44437">
                  <c:v>050XX S KEDVALE AV</c:v>
                </c:pt>
                <c:pt idx="44438">
                  <c:v>050XX S KILDARE AV</c:v>
                </c:pt>
                <c:pt idx="44439">
                  <c:v>050XX S KOSTNER AV</c:v>
                </c:pt>
                <c:pt idx="44440">
                  <c:v>050XX S LAWLER AVE</c:v>
                </c:pt>
                <c:pt idx="44441">
                  <c:v>050XX S OAKLEY AVE</c:v>
                </c:pt>
                <c:pt idx="44442">
                  <c:v>050XX S PAULINA ST</c:v>
                </c:pt>
                <c:pt idx="44443">
                  <c:v>050XX S PRAIRIE AV</c:v>
                </c:pt>
                <c:pt idx="44444">
                  <c:v>050XX S PULASKI RD</c:v>
                </c:pt>
                <c:pt idx="44445">
                  <c:v>050XX S SEELEY AVE</c:v>
                </c:pt>
                <c:pt idx="44446">
                  <c:v>050XX S SHIELDS AV</c:v>
                </c:pt>
                <c:pt idx="44447">
                  <c:v>050XX S TALMAN AVE</c:v>
                </c:pt>
                <c:pt idx="44448">
                  <c:v>050XX S WESTERN AV</c:v>
                </c:pt>
                <c:pt idx="44449">
                  <c:v>050XX S WOLCOTT AV</c:v>
                </c:pt>
                <c:pt idx="44450">
                  <c:v>050XX W ADDISON ST</c:v>
                </c:pt>
                <c:pt idx="44451">
                  <c:v>050XX W BERTEAU AV</c:v>
                </c:pt>
                <c:pt idx="44452">
                  <c:v>050XX W BERWYN AVE</c:v>
                </c:pt>
                <c:pt idx="44453">
                  <c:v>050XX W CHICAGO AV</c:v>
                </c:pt>
                <c:pt idx="44454">
                  <c:v>050XX W CRYSTAL ST</c:v>
                </c:pt>
                <c:pt idx="44455">
                  <c:v>050XX W FOSTER AVE</c:v>
                </c:pt>
                <c:pt idx="44456">
                  <c:v>050XX W JACKSON BL</c:v>
                </c:pt>
                <c:pt idx="44457">
                  <c:v>050XX W JACKSON BV</c:v>
                </c:pt>
                <c:pt idx="44458">
                  <c:v>050XX W MONTANA ST</c:v>
                </c:pt>
                <c:pt idx="44459">
                  <c:v>050XX W PARKER AVE</c:v>
                </c:pt>
                <c:pt idx="44460">
                  <c:v>050XX W WARWICK AV</c:v>
                </c:pt>
                <c:pt idx="44461">
                  <c:v>050XX W WINDSOR AV</c:v>
                </c:pt>
                <c:pt idx="44462">
                  <c:v>050XX W WOLFRAM ST</c:v>
                </c:pt>
                <c:pt idx="44463">
                  <c:v>051XX N ALBANY AVE</c:v>
                </c:pt>
                <c:pt idx="44464">
                  <c:v>051XX N BERNARD ST</c:v>
                </c:pt>
                <c:pt idx="44465">
                  <c:v>051XX N CHESTER AV</c:v>
                </c:pt>
                <c:pt idx="44466">
                  <c:v>051XX N CICERO AVE</c:v>
                </c:pt>
                <c:pt idx="44467">
                  <c:v>051XX N ELSTON AVE</c:v>
                </c:pt>
                <c:pt idx="44468">
                  <c:v>051XX N HAMLIN AVE</c:v>
                </c:pt>
                <c:pt idx="44469">
                  <c:v>051XX N HARLEM AVE</c:v>
                </c:pt>
                <c:pt idx="44470">
                  <c:v>051XX N KENTON AVE</c:v>
                </c:pt>
                <c:pt idx="44471">
                  <c:v>051XX N KILDARE AV</c:v>
                </c:pt>
                <c:pt idx="44472">
                  <c:v>051XX N KIMBALL AV</c:v>
                </c:pt>
                <c:pt idx="44473">
                  <c:v>051XX N KOSTNER AV</c:v>
                </c:pt>
                <c:pt idx="44474">
                  <c:v>051XX N LOVEJOY AV</c:v>
                </c:pt>
                <c:pt idx="44475">
                  <c:v>051XX N LOWELL AVE</c:v>
                </c:pt>
                <c:pt idx="44476">
                  <c:v>051XX N MELVINA AV</c:v>
                </c:pt>
                <c:pt idx="44477">
                  <c:v>051XX N MENARD AVE</c:v>
                </c:pt>
                <c:pt idx="44478">
                  <c:v>051XX N MONITOR AV</c:v>
                </c:pt>
                <c:pt idx="44479">
                  <c:v>051XX N NEENAH AVE</c:v>
                </c:pt>
                <c:pt idx="44480">
                  <c:v>051XX N NORDICA AV</c:v>
                </c:pt>
                <c:pt idx="44481">
                  <c:v>051XX N OAKLEY AVE</c:v>
                </c:pt>
                <c:pt idx="44482">
                  <c:v>051XX N PAULINA ST</c:v>
                </c:pt>
                <c:pt idx="44483">
                  <c:v>051XX N PULASKI RD</c:v>
                </c:pt>
                <c:pt idx="44484">
                  <c:v>051XX N SIMONDS DR</c:v>
                </c:pt>
                <c:pt idx="44485">
                  <c:v>051XX N WESTERN AV</c:v>
                </c:pt>
                <c:pt idx="44486">
                  <c:v>051XX N WOLCOTT AV</c:v>
                </c:pt>
                <c:pt idx="44487">
                  <c:v>051XX S ASHLAND AV</c:v>
                </c:pt>
                <c:pt idx="44488">
                  <c:v>051XX S AUSTIN AVE</c:v>
                </c:pt>
                <c:pt idx="44489">
                  <c:v>051XX S CALUMET AV</c:v>
                </c:pt>
                <c:pt idx="44490">
                  <c:v>051XX S CENTRAL AV</c:v>
                </c:pt>
                <c:pt idx="44491">
                  <c:v>051XX S CORNELL AV</c:v>
                </c:pt>
                <c:pt idx="44492">
                  <c:v>051XX S DREXEL AVE</c:v>
                </c:pt>
                <c:pt idx="44493">
                  <c:v>051XX S FEDERAL ST</c:v>
                </c:pt>
                <c:pt idx="44494">
                  <c:v>051XX S HALSTED ST</c:v>
                </c:pt>
                <c:pt idx="44495">
                  <c:v>051XX S HARDING AV</c:v>
                </c:pt>
                <c:pt idx="44496">
                  <c:v>051XX S HARPER AVE</c:v>
                </c:pt>
                <c:pt idx="44497">
                  <c:v>051XX S KEATING AV</c:v>
                </c:pt>
                <c:pt idx="44498">
                  <c:v>051XX S KEDZIE AVE</c:v>
                </c:pt>
                <c:pt idx="44499">
                  <c:v>051XX S KEELER AVE</c:v>
                </c:pt>
                <c:pt idx="44500">
                  <c:v>051XX S KENNETH AV</c:v>
                </c:pt>
                <c:pt idx="44501">
                  <c:v>051XX S KENWOOD AV</c:v>
                </c:pt>
                <c:pt idx="44502">
                  <c:v>051XX S KIMBARK AV</c:v>
                </c:pt>
                <c:pt idx="44503">
                  <c:v>051XX S KOLMAR AVE</c:v>
                </c:pt>
                <c:pt idx="44504">
                  <c:v>051XX S LAPORTE AV</c:v>
                </c:pt>
                <c:pt idx="44505">
                  <c:v>051XX S LARAMIE AV</c:v>
                </c:pt>
                <c:pt idx="44506">
                  <c:v>051XX S LATROBE AV</c:v>
                </c:pt>
                <c:pt idx="44507">
                  <c:v>051XX S LINDER AVE</c:v>
                </c:pt>
                <c:pt idx="44508">
                  <c:v>051XX S MILLARD AV</c:v>
                </c:pt>
                <c:pt idx="44509">
                  <c:v>051XX S MOBILE AVE</c:v>
                </c:pt>
                <c:pt idx="44510">
                  <c:v>051XX S NATCHEZ AV</c:v>
                </c:pt>
                <c:pt idx="44511">
                  <c:v>051XX S NATOMA AVE</c:v>
                </c:pt>
                <c:pt idx="44512">
                  <c:v>051XX S NEWLAND AV</c:v>
                </c:pt>
                <c:pt idx="44513">
                  <c:v>051XX S RACINE AVE</c:v>
                </c:pt>
                <c:pt idx="44514">
                  <c:v>051XX S WABASH AVE</c:v>
                </c:pt>
                <c:pt idx="44515">
                  <c:v>051XX S WALLACE ST</c:v>
                </c:pt>
                <c:pt idx="44516">
                  <c:v>051XX S WESTERN BL</c:v>
                </c:pt>
                <c:pt idx="44517">
                  <c:v>051XX S WHIPPLE ST</c:v>
                </c:pt>
                <c:pt idx="44518">
                  <c:v>051XX W AGATITE AV</c:v>
                </c:pt>
                <c:pt idx="44519">
                  <c:v>051XX W AINSLIE ST</c:v>
                </c:pt>
                <c:pt idx="44520">
                  <c:v>051XX W ALTGELD ST</c:v>
                </c:pt>
                <c:pt idx="44521">
                  <c:v>051XX W AUGUSTA BL</c:v>
                </c:pt>
                <c:pt idx="44522">
                  <c:v>051XX W AUGUSTA BV</c:v>
                </c:pt>
                <c:pt idx="44523">
                  <c:v>051XX W BELDEN AVE</c:v>
                </c:pt>
                <c:pt idx="44524">
                  <c:v>051XX W BELMONT AV</c:v>
                </c:pt>
                <c:pt idx="44525">
                  <c:v>051XX W CARMEN AVE</c:v>
                </c:pt>
                <c:pt idx="44526">
                  <c:v>051XX W CONCORD PL</c:v>
                </c:pt>
                <c:pt idx="44527">
                  <c:v>051XX W CULLOM AVE</c:v>
                </c:pt>
                <c:pt idx="44528">
                  <c:v>051XX W DICKENS AV</c:v>
                </c:pt>
                <c:pt idx="44529">
                  <c:v>051XX W GLADYS AVE</c:v>
                </c:pt>
                <c:pt idx="44530">
                  <c:v>051XX W LELAND AVE</c:v>
                </c:pt>
                <c:pt idx="44531">
                  <c:v>051XX W MADISON ST</c:v>
                </c:pt>
                <c:pt idx="44532">
                  <c:v>051XX W MAYPOLE AV</c:v>
                </c:pt>
                <c:pt idx="44533">
                  <c:v>051XX W MELROSE ST</c:v>
                </c:pt>
                <c:pt idx="44534">
                  <c:v>051XX W NEWPORT AV</c:v>
                </c:pt>
                <c:pt idx="44535">
                  <c:v>051XX W OAKDALE AV</c:v>
                </c:pt>
                <c:pt idx="44536">
                  <c:v>051XX W POTOMAC AV</c:v>
                </c:pt>
                <c:pt idx="44537">
                  <c:v>051XX W ST PAUL AV</c:v>
                </c:pt>
                <c:pt idx="44538">
                  <c:v>051XX W WILSON AVE</c:v>
                </c:pt>
                <c:pt idx="44539">
                  <c:v>052XX N ASHLAND AV</c:v>
                </c:pt>
                <c:pt idx="44540">
                  <c:v>052XX N AUSTIN AVE</c:v>
                </c:pt>
                <c:pt idx="44541">
                  <c:v>052XX N CENTRAL AV</c:v>
                </c:pt>
                <c:pt idx="44542">
                  <c:v>052XX N DELPHIA AV</c:v>
                </c:pt>
                <c:pt idx="44543">
                  <c:v>052XX N KEDZIE AVE</c:v>
                </c:pt>
                <c:pt idx="44544">
                  <c:v>052XX N KENMORE AV</c:v>
                </c:pt>
                <c:pt idx="44545">
                  <c:v>052XX N KENNEDY XP</c:v>
                </c:pt>
                <c:pt idx="44546">
                  <c:v>052XX N LARAMIE AV</c:v>
                </c:pt>
                <c:pt idx="44547">
                  <c:v>052XX N LARNED AVE</c:v>
                </c:pt>
                <c:pt idx="44548">
                  <c:v>052XX N LATROBE AV</c:v>
                </c:pt>
                <c:pt idx="44549">
                  <c:v>052XX N LEAVITT ST</c:v>
                </c:pt>
                <c:pt idx="44550">
                  <c:v>052XX N LINCOLN AV</c:v>
                </c:pt>
                <c:pt idx="44551">
                  <c:v>052XX N MARMORA AV</c:v>
                </c:pt>
                <c:pt idx="44552">
                  <c:v>052XX N MOBILE AVE</c:v>
                </c:pt>
                <c:pt idx="44553">
                  <c:v>052XX N NATCHEZ AV</c:v>
                </c:pt>
                <c:pt idx="44554">
                  <c:v>052XX N NATOMA AVE</c:v>
                </c:pt>
                <c:pt idx="44555">
                  <c:v>052XX N NEWLAND AV</c:v>
                </c:pt>
                <c:pt idx="44556">
                  <c:v>052XX N ORIOLE AVE</c:v>
                </c:pt>
                <c:pt idx="44557">
                  <c:v>052XX N OZANAM AVE</c:v>
                </c:pt>
                <c:pt idx="44558">
                  <c:v>052XX N ROGERS AVE</c:v>
                </c:pt>
                <c:pt idx="44559">
                  <c:v>052XX N WESLEY TER</c:v>
                </c:pt>
                <c:pt idx="44560">
                  <c:v>052XX S ALBANY AVE</c:v>
                </c:pt>
                <c:pt idx="44561">
                  <c:v>052XX S ARCHER AVE</c:v>
                </c:pt>
                <c:pt idx="44562">
                  <c:v>052XX S CICERO AVE</c:v>
                </c:pt>
                <c:pt idx="44563">
                  <c:v>052XX S EMERALD AV</c:v>
                </c:pt>
                <c:pt idx="44564">
                  <c:v>052XX S HAMLIN AVE</c:v>
                </c:pt>
                <c:pt idx="44565">
                  <c:v>052XX S INDIANA AV</c:v>
                </c:pt>
                <c:pt idx="44566">
                  <c:v>052XX S JUSTINE ST</c:v>
                </c:pt>
                <c:pt idx="44567">
                  <c:v>052XX S KILDARE AV</c:v>
                </c:pt>
                <c:pt idx="44568">
                  <c:v>052XX S KOSTNER AV</c:v>
                </c:pt>
                <c:pt idx="44569">
                  <c:v>052XX S LAWLER AVE</c:v>
                </c:pt>
                <c:pt idx="44570">
                  <c:v>052XX S MELVINA AV</c:v>
                </c:pt>
                <c:pt idx="44571">
                  <c:v>052XX S MENARD AVE</c:v>
                </c:pt>
                <c:pt idx="44572">
                  <c:v>052XX S MONITOR AV</c:v>
                </c:pt>
                <c:pt idx="44573">
                  <c:v>052XX S NEENAH AVE</c:v>
                </c:pt>
                <c:pt idx="44574">
                  <c:v>052XX S NORDICA AV</c:v>
                </c:pt>
                <c:pt idx="44575">
                  <c:v>052XX S NORMAL AVE</c:v>
                </c:pt>
                <c:pt idx="44576">
                  <c:v>052XX S PAULINA ST</c:v>
                </c:pt>
                <c:pt idx="44577">
                  <c:v>052XX S PRAIRIE AV</c:v>
                </c:pt>
                <c:pt idx="44578">
                  <c:v>052XX S PULASKI RD</c:v>
                </c:pt>
                <c:pt idx="44579">
                  <c:v>052XX S SAWYER AVE</c:v>
                </c:pt>
                <c:pt idx="44580">
                  <c:v>052XX S SEELEY AVE</c:v>
                </c:pt>
                <c:pt idx="44581">
                  <c:v>052XX S TALMAN AVE</c:v>
                </c:pt>
                <c:pt idx="44582">
                  <c:v>052XX S WESTERN AV</c:v>
                </c:pt>
                <c:pt idx="44583">
                  <c:v>052XX S WOLCOTT AV</c:v>
                </c:pt>
                <c:pt idx="44584">
                  <c:v>052XX W ADDISON ST</c:v>
                </c:pt>
                <c:pt idx="44585">
                  <c:v>052XX W ARDMORE AV</c:v>
                </c:pt>
                <c:pt idx="44586">
                  <c:v>052XX W BERTEAU AV</c:v>
                </c:pt>
                <c:pt idx="44587">
                  <c:v>052XX W BERWYN AVE</c:v>
                </c:pt>
                <c:pt idx="44588">
                  <c:v>052XX W CHICAGO AV</c:v>
                </c:pt>
                <c:pt idx="44589">
                  <c:v>052XX W CRYSTAL ST</c:v>
                </c:pt>
                <c:pt idx="44590">
                  <c:v>052XX W FOSTER AVE</c:v>
                </c:pt>
                <c:pt idx="44591">
                  <c:v>052XX W HANSON AVE</c:v>
                </c:pt>
                <c:pt idx="44592">
                  <c:v>052XX W JACKSON BL</c:v>
                </c:pt>
                <c:pt idx="44593">
                  <c:v>052XX W JACKSON BV</c:v>
                </c:pt>
                <c:pt idx="44594">
                  <c:v>052XX W MONTANA ST</c:v>
                </c:pt>
                <c:pt idx="44595">
                  <c:v>052XX W PARKER AVE</c:v>
                </c:pt>
                <c:pt idx="44596">
                  <c:v>052XX W WARNER AVE</c:v>
                </c:pt>
                <c:pt idx="44597">
                  <c:v>052XX W WARWICK AV</c:v>
                </c:pt>
                <c:pt idx="44598">
                  <c:v>052XX W WINDSOR AV</c:v>
                </c:pt>
                <c:pt idx="44599">
                  <c:v>052XX W WOLFRAM ST</c:v>
                </c:pt>
                <c:pt idx="44600">
                  <c:v>053XX N BERNARD ST</c:v>
                </c:pt>
                <c:pt idx="44601">
                  <c:v>053XX N CHESTER AV</c:v>
                </c:pt>
                <c:pt idx="44602">
                  <c:v>053XX N CICERO AVE</c:v>
                </c:pt>
                <c:pt idx="44603">
                  <c:v>053XX N ELSTON AVE</c:v>
                </c:pt>
                <c:pt idx="44604">
                  <c:v>053XX N HARLEM AVE</c:v>
                </c:pt>
                <c:pt idx="44605">
                  <c:v>053XX N KILDARE AV</c:v>
                </c:pt>
                <c:pt idx="44606">
                  <c:v>053XX N KIMBALL AV</c:v>
                </c:pt>
                <c:pt idx="44607">
                  <c:v>053XX N LAWLER AVE</c:v>
                </c:pt>
                <c:pt idx="44608">
                  <c:v>053XX N LOVEJOY AV</c:v>
                </c:pt>
                <c:pt idx="44609">
                  <c:v>053XX N LOWELL AVE</c:v>
                </c:pt>
                <c:pt idx="44610">
                  <c:v>053XX N LUDLAM AVE</c:v>
                </c:pt>
                <c:pt idx="44611">
                  <c:v>053XX N MELVINA AV</c:v>
                </c:pt>
                <c:pt idx="44612">
                  <c:v>053XX N MENARD AVE</c:v>
                </c:pt>
                <c:pt idx="44613">
                  <c:v>053XX N NEENAH AVE</c:v>
                </c:pt>
                <c:pt idx="44614">
                  <c:v>053XX N OAKLEY AVE</c:v>
                </c:pt>
                <c:pt idx="44615">
                  <c:v>053XX N OLCOTT AVE</c:v>
                </c:pt>
                <c:pt idx="44616">
                  <c:v>053XX N OSCEOLA AV</c:v>
                </c:pt>
                <c:pt idx="44617">
                  <c:v>053XX N PAULINA ST</c:v>
                </c:pt>
                <c:pt idx="44618">
                  <c:v>053XX N PULASKI RD</c:v>
                </c:pt>
                <c:pt idx="44619">
                  <c:v>053XX N SAWYER AVE</c:v>
                </c:pt>
                <c:pt idx="44620">
                  <c:v>053XX N WESTERN AV</c:v>
                </c:pt>
                <c:pt idx="44621">
                  <c:v>053XX N WOLCOTT AV</c:v>
                </c:pt>
                <c:pt idx="44622">
                  <c:v>053XX S ASHLAND AV</c:v>
                </c:pt>
                <c:pt idx="44623">
                  <c:v>053XX S AUSTIN AVE</c:v>
                </c:pt>
                <c:pt idx="44624">
                  <c:v>053XX S CALUMET AV</c:v>
                </c:pt>
                <c:pt idx="44625">
                  <c:v>053XX S CENTRAL AV</c:v>
                </c:pt>
                <c:pt idx="44626">
                  <c:v>053XX S CORNELL AV</c:v>
                </c:pt>
                <c:pt idx="44627">
                  <c:v>053XX S DREXEL AVE</c:v>
                </c:pt>
                <c:pt idx="44628">
                  <c:v>053XX S FEDERAL ST</c:v>
                </c:pt>
                <c:pt idx="44629">
                  <c:v>053XX S HALSTED ST</c:v>
                </c:pt>
                <c:pt idx="44630">
                  <c:v>053XX S HARDING AV</c:v>
                </c:pt>
                <c:pt idx="44631">
                  <c:v>053XX S HARPER AVE</c:v>
                </c:pt>
                <c:pt idx="44632">
                  <c:v>053XX S KEATING AV</c:v>
                </c:pt>
                <c:pt idx="44633">
                  <c:v>053XX S KEDZIE AVE</c:v>
                </c:pt>
                <c:pt idx="44634">
                  <c:v>053XX S KEELER AVE</c:v>
                </c:pt>
                <c:pt idx="44635">
                  <c:v>053XX S KENNETH AV</c:v>
                </c:pt>
                <c:pt idx="44636">
                  <c:v>053XX S KENWOOD AV</c:v>
                </c:pt>
                <c:pt idx="44637">
                  <c:v>053XX S KIMBARK AV</c:v>
                </c:pt>
                <c:pt idx="44638">
                  <c:v>053XX S LARAMIE AV</c:v>
                </c:pt>
                <c:pt idx="44639">
                  <c:v>053XX S LATROBE AV</c:v>
                </c:pt>
                <c:pt idx="44640">
                  <c:v>053XX S MILLARD AV</c:v>
                </c:pt>
                <c:pt idx="44641">
                  <c:v>053XX S MOBILE AVE</c:v>
                </c:pt>
                <c:pt idx="44642">
                  <c:v>053XX S NATCHEZ AV</c:v>
                </c:pt>
                <c:pt idx="44643">
                  <c:v>053XX S NATOMA AVE</c:v>
                </c:pt>
                <c:pt idx="44644">
                  <c:v>053XX S NEWLAND AV</c:v>
                </c:pt>
                <c:pt idx="44645">
                  <c:v>053XX S RACINE AVE</c:v>
                </c:pt>
                <c:pt idx="44646">
                  <c:v>053XX S WABASH AVE</c:v>
                </c:pt>
                <c:pt idx="44647">
                  <c:v>053XX S WALLACE ST</c:v>
                </c:pt>
                <c:pt idx="44648">
                  <c:v>053XX W AGATITE AV</c:v>
                </c:pt>
                <c:pt idx="44649">
                  <c:v>053XX W AINSLIE ST</c:v>
                </c:pt>
                <c:pt idx="44650">
                  <c:v>053XX W ALTGELD ST</c:v>
                </c:pt>
                <c:pt idx="44651">
                  <c:v>053XX W AUGUSTA BL</c:v>
                </c:pt>
                <c:pt idx="44652">
                  <c:v>053XX W AUGUSTA BV</c:v>
                </c:pt>
                <c:pt idx="44653">
                  <c:v>053XX W BELDEN AVE</c:v>
                </c:pt>
                <c:pt idx="44654">
                  <c:v>053XX W BELMONT AV</c:v>
                </c:pt>
                <c:pt idx="44655">
                  <c:v>053XX W CARMEN AVE</c:v>
                </c:pt>
                <c:pt idx="44656">
                  <c:v>053XX W CULLOM AVE</c:v>
                </c:pt>
                <c:pt idx="44657">
                  <c:v>053XX W CUYLER AVE</c:v>
                </c:pt>
                <c:pt idx="44658">
                  <c:v>053XX W GLADYS AVE</c:v>
                </c:pt>
                <c:pt idx="44659">
                  <c:v>053XX W LELAND AVE</c:v>
                </c:pt>
                <c:pt idx="44660">
                  <c:v>053XX W MADISON ST</c:v>
                </c:pt>
                <c:pt idx="44661">
                  <c:v>053XX W MELROSE ST</c:v>
                </c:pt>
                <c:pt idx="44662">
                  <c:v>053XX W NEWPORT AV</c:v>
                </c:pt>
                <c:pt idx="44663">
                  <c:v>053XX W OAKDALE AV</c:v>
                </c:pt>
                <c:pt idx="44664">
                  <c:v>053XX W POTOMAC AV</c:v>
                </c:pt>
                <c:pt idx="44665">
                  <c:v>053XX W WILSON AVE</c:v>
                </c:pt>
                <c:pt idx="44666">
                  <c:v>054XX N ASHLAND AV</c:v>
                </c:pt>
                <c:pt idx="44667">
                  <c:v>054XX N AUSTIN AVE</c:v>
                </c:pt>
                <c:pt idx="44668">
                  <c:v>054XX N CENTRAL AV</c:v>
                </c:pt>
                <c:pt idx="44669">
                  <c:v>054XX N DELPHIA AV</c:v>
                </c:pt>
                <c:pt idx="44670">
                  <c:v>054XX N EDENS PKWY</c:v>
                </c:pt>
                <c:pt idx="44671">
                  <c:v>054XX N KEDZIE AVE</c:v>
                </c:pt>
                <c:pt idx="44672">
                  <c:v>054XX N KENMORE AV</c:v>
                </c:pt>
                <c:pt idx="44673">
                  <c:v>054XX N LAPORTE AV</c:v>
                </c:pt>
                <c:pt idx="44674">
                  <c:v>054XX N LINCOLN AV</c:v>
                </c:pt>
                <c:pt idx="44675">
                  <c:v>054XX N LINDER AVE</c:v>
                </c:pt>
                <c:pt idx="44676">
                  <c:v>054XX N MAGNET AVE</c:v>
                </c:pt>
                <c:pt idx="44677">
                  <c:v>054XX N MARMORA AV</c:v>
                </c:pt>
                <c:pt idx="44678">
                  <c:v>054XX N MOBILE AVE</c:v>
                </c:pt>
                <c:pt idx="44679">
                  <c:v>054XX N NATCHEZ AV</c:v>
                </c:pt>
                <c:pt idx="44680">
                  <c:v>054XX N NATOMA AVE</c:v>
                </c:pt>
                <c:pt idx="44681">
                  <c:v>054XX N NEWLAND AV</c:v>
                </c:pt>
                <c:pt idx="44682">
                  <c:v>054XX N OCONTO AVE</c:v>
                </c:pt>
                <c:pt idx="44683">
                  <c:v>054XX N OCTAVIA AV</c:v>
                </c:pt>
                <c:pt idx="44684">
                  <c:v>054XX N ORIOLE AVE</c:v>
                </c:pt>
                <c:pt idx="44685">
                  <c:v>054XX N OZANAM AVE</c:v>
                </c:pt>
                <c:pt idx="44686">
                  <c:v>054XX N PANAMA AVE</c:v>
                </c:pt>
                <c:pt idx="44687">
                  <c:v>054XX S ALBANY AVE</c:v>
                </c:pt>
                <c:pt idx="44688">
                  <c:v>054XX S ARCHER AVE</c:v>
                </c:pt>
                <c:pt idx="44689">
                  <c:v>054XX S CICERO AVE</c:v>
                </c:pt>
                <c:pt idx="44690">
                  <c:v>054XX S ELSDON AVE</c:v>
                </c:pt>
                <c:pt idx="44691">
                  <c:v>054XX S HAMLIN AVE</c:v>
                </c:pt>
                <c:pt idx="44692">
                  <c:v>054XX S HARLEM AVE</c:v>
                </c:pt>
                <c:pt idx="44693">
                  <c:v>054XX S INDIANA AV</c:v>
                </c:pt>
                <c:pt idx="44694">
                  <c:v>054XX S JUSTINE ST</c:v>
                </c:pt>
                <c:pt idx="44695">
                  <c:v>054XX S KARLOV AVE</c:v>
                </c:pt>
                <c:pt idx="44696">
                  <c:v>054XX S KEDVALE AV</c:v>
                </c:pt>
                <c:pt idx="44697">
                  <c:v>054XX S KILDARE AV</c:v>
                </c:pt>
                <c:pt idx="44698">
                  <c:v>054XX S KOSTNER AV</c:v>
                </c:pt>
                <c:pt idx="44699">
                  <c:v>054XX S MELVINA AV</c:v>
                </c:pt>
                <c:pt idx="44700">
                  <c:v>054XX S MENARD AVE</c:v>
                </c:pt>
                <c:pt idx="44701">
                  <c:v>054XX S NEENAH AVE</c:v>
                </c:pt>
                <c:pt idx="44702">
                  <c:v>054XX S NORDICA AV</c:v>
                </c:pt>
                <c:pt idx="44703">
                  <c:v>054XX S NORMAL AVE</c:v>
                </c:pt>
                <c:pt idx="44704">
                  <c:v>054XX S OAKLEY AVE</c:v>
                </c:pt>
                <c:pt idx="44705">
                  <c:v>054XX S PAULINA ST</c:v>
                </c:pt>
                <c:pt idx="44706">
                  <c:v>054XX S PRAIRIE AV</c:v>
                </c:pt>
                <c:pt idx="44707">
                  <c:v>054XX S PULASKI RD</c:v>
                </c:pt>
                <c:pt idx="44708">
                  <c:v>054XX S SAWYER AVE</c:v>
                </c:pt>
                <c:pt idx="44709">
                  <c:v>054XX S SEELEY AVE</c:v>
                </c:pt>
                <c:pt idx="44710">
                  <c:v>054XX S SHIELDS AV</c:v>
                </c:pt>
                <c:pt idx="44711">
                  <c:v>054XX S TALMAN AVE</c:v>
                </c:pt>
                <c:pt idx="44712">
                  <c:v>054XX S WESTERN AV</c:v>
                </c:pt>
                <c:pt idx="44713">
                  <c:v>054XX S WOLCOTT AV</c:v>
                </c:pt>
                <c:pt idx="44714">
                  <c:v>054XX W ADDISON ST</c:v>
                </c:pt>
                <c:pt idx="44715">
                  <c:v>054XX W ARDMORE AV</c:v>
                </c:pt>
                <c:pt idx="44716">
                  <c:v>054XX W BERTEAU AV</c:v>
                </c:pt>
                <c:pt idx="44717">
                  <c:v>054XX W CATALPA AV</c:v>
                </c:pt>
                <c:pt idx="44718">
                  <c:v>054XX W CHICAGO AV</c:v>
                </c:pt>
                <c:pt idx="44719">
                  <c:v>054XX W CRYSTAL ST</c:v>
                </c:pt>
                <c:pt idx="44720">
                  <c:v>054XX W EDMUNDS ST</c:v>
                </c:pt>
                <c:pt idx="44721">
                  <c:v>054XX W FOSTER AVE</c:v>
                </c:pt>
                <c:pt idx="44722">
                  <c:v>054XX W HANSON AVE</c:v>
                </c:pt>
                <c:pt idx="44723">
                  <c:v>054XX W JACKSON BL</c:v>
                </c:pt>
                <c:pt idx="44724">
                  <c:v>054XX W JACKSON BV</c:v>
                </c:pt>
                <c:pt idx="44725">
                  <c:v>054XX W PARKER AVE</c:v>
                </c:pt>
                <c:pt idx="44726">
                  <c:v>054XX W WARWICK AV</c:v>
                </c:pt>
                <c:pt idx="44727">
                  <c:v>054XX W WINDSOR AV</c:v>
                </c:pt>
                <c:pt idx="44728">
                  <c:v>055XX N BERNARD ST</c:v>
                </c:pt>
                <c:pt idx="44729">
                  <c:v>055XX N CHESTER AV</c:v>
                </c:pt>
                <c:pt idx="44730">
                  <c:v>055XX N CICERO AVE</c:v>
                </c:pt>
                <c:pt idx="44731">
                  <c:v>055XX N ELSTON AVE</c:v>
                </c:pt>
                <c:pt idx="44732">
                  <c:v>055XX N HARLEM AVE</c:v>
                </c:pt>
                <c:pt idx="44733">
                  <c:v>055XX N KILDARE AV</c:v>
                </c:pt>
                <c:pt idx="44734">
                  <c:v>055XX N KIMBALL AV</c:v>
                </c:pt>
                <c:pt idx="44735">
                  <c:v>055XX N LOWELL AVE</c:v>
                </c:pt>
                <c:pt idx="44736">
                  <c:v>055XX N MENARD AVE</c:v>
                </c:pt>
                <c:pt idx="44737">
                  <c:v>055XX N MONITOR AV</c:v>
                </c:pt>
                <c:pt idx="44738">
                  <c:v>055XX N NEENAH AVE</c:v>
                </c:pt>
                <c:pt idx="44739">
                  <c:v>055XX N NORDICA AV</c:v>
                </c:pt>
                <c:pt idx="44740">
                  <c:v>055XX N OLCOTT AVE</c:v>
                </c:pt>
                <c:pt idx="44741">
                  <c:v>055XX N OSCEOLA AV</c:v>
                </c:pt>
                <c:pt idx="44742">
                  <c:v>055XX N PAULINA ST</c:v>
                </c:pt>
                <c:pt idx="44743">
                  <c:v>055XX N PIONEER AV</c:v>
                </c:pt>
                <c:pt idx="44744">
                  <c:v>055XX N PULASKI RD</c:v>
                </c:pt>
                <c:pt idx="44745">
                  <c:v>055XX N SAWYER AVE</c:v>
                </c:pt>
                <c:pt idx="44746">
                  <c:v>055XX N WESTERN AV</c:v>
                </c:pt>
                <c:pt idx="44747">
                  <c:v>055XX N WOLCOTT AV</c:v>
                </c:pt>
                <c:pt idx="44748">
                  <c:v>055XX S ASHLAND AV</c:v>
                </c:pt>
                <c:pt idx="44749">
                  <c:v>055XX S AUSTIN AVE</c:v>
                </c:pt>
                <c:pt idx="44750">
                  <c:v>055XX S CALUMET AV</c:v>
                </c:pt>
                <c:pt idx="44751">
                  <c:v>055XX S CENTRAL AV</c:v>
                </c:pt>
                <c:pt idx="44752">
                  <c:v>055XX S CORNELL AV</c:v>
                </c:pt>
                <c:pt idx="44753">
                  <c:v>055XX S DREXEL AVE</c:v>
                </c:pt>
                <c:pt idx="44754">
                  <c:v>055XX S EVERETT AV</c:v>
                </c:pt>
                <c:pt idx="44755">
                  <c:v>055XX S HALSTED ST</c:v>
                </c:pt>
                <c:pt idx="44756">
                  <c:v>055XX S HARPER AVE</c:v>
                </c:pt>
                <c:pt idx="44757">
                  <c:v>055XX S KEDZIE AVE</c:v>
                </c:pt>
                <c:pt idx="44758">
                  <c:v>055XX S KEELER AVE</c:v>
                </c:pt>
                <c:pt idx="44759">
                  <c:v>055XX S KENNETH AV</c:v>
                </c:pt>
                <c:pt idx="44760">
                  <c:v>055XX S KENWOOD AV</c:v>
                </c:pt>
                <c:pt idx="44761">
                  <c:v>055XX S KIMBARK AV</c:v>
                </c:pt>
                <c:pt idx="44762">
                  <c:v>055XX S KOLMAR AVE</c:v>
                </c:pt>
                <c:pt idx="44763">
                  <c:v>055XX S MOBILE AVE</c:v>
                </c:pt>
                <c:pt idx="44764">
                  <c:v>055XX S NATCHEZ AV</c:v>
                </c:pt>
                <c:pt idx="44765">
                  <c:v>055XX S NATOMA AVE</c:v>
                </c:pt>
                <c:pt idx="44766">
                  <c:v>055XX S NEWLAND AV</c:v>
                </c:pt>
                <c:pt idx="44767">
                  <c:v>055XX S RACINE AVE</c:v>
                </c:pt>
                <c:pt idx="44768">
                  <c:v>055XX S RUSSELL DR</c:v>
                </c:pt>
                <c:pt idx="44769">
                  <c:v>055XX S WABASH AVE</c:v>
                </c:pt>
                <c:pt idx="44770">
                  <c:v>055XX S WHIPPLE ST</c:v>
                </c:pt>
                <c:pt idx="44771">
                  <c:v>055XX W AGATITE AV</c:v>
                </c:pt>
                <c:pt idx="44772">
                  <c:v>055XX W ALTGELD ST</c:v>
                </c:pt>
                <c:pt idx="44773">
                  <c:v>055XX W AUGUSTA BL</c:v>
                </c:pt>
                <c:pt idx="44774">
                  <c:v>055XX W AUGUSTA BV</c:v>
                </c:pt>
                <c:pt idx="44775">
                  <c:v>055XX W BELMONT AV</c:v>
                </c:pt>
                <c:pt idx="44776">
                  <c:v>055XX W CULLOM AVE</c:v>
                </c:pt>
                <c:pt idx="44777">
                  <c:v>055XX W GLADYS AVE</c:v>
                </c:pt>
                <c:pt idx="44778">
                  <c:v>055XX W HADDON AVE</c:v>
                </c:pt>
                <c:pt idx="44779">
                  <c:v>055XX W HIGGINS AV</c:v>
                </c:pt>
                <c:pt idx="44780">
                  <c:v>055XX W LELAND AVE</c:v>
                </c:pt>
                <c:pt idx="44781">
                  <c:v>055XX W MADISON ST</c:v>
                </c:pt>
                <c:pt idx="44782">
                  <c:v>055XX W MELROSE ST</c:v>
                </c:pt>
                <c:pt idx="44783">
                  <c:v>055XX W NEWPORT AV</c:v>
                </c:pt>
                <c:pt idx="44784">
                  <c:v>055XX W POTOMAC AV</c:v>
                </c:pt>
                <c:pt idx="44785">
                  <c:v>055XX W WILSON AVE</c:v>
                </c:pt>
                <c:pt idx="44786">
                  <c:v>056XX N ASHLAND AV</c:v>
                </c:pt>
                <c:pt idx="44787">
                  <c:v>056XX N AUSTIN AVE</c:v>
                </c:pt>
                <c:pt idx="44788">
                  <c:v>056XX N CENTRAL AV</c:v>
                </c:pt>
                <c:pt idx="44789">
                  <c:v>056XX N JERSEY AVE</c:v>
                </c:pt>
                <c:pt idx="44790">
                  <c:v>056XX N KENMORE AV</c:v>
                </c:pt>
                <c:pt idx="44791">
                  <c:v>056XX N KENNETH AV</c:v>
                </c:pt>
                <c:pt idx="44792">
                  <c:v>056XX N KOLMAR AVE</c:v>
                </c:pt>
                <c:pt idx="44793">
                  <c:v>056XX N LINCOLN AV</c:v>
                </c:pt>
                <c:pt idx="44794">
                  <c:v>056XX N LINDER AVE</c:v>
                </c:pt>
                <c:pt idx="44795">
                  <c:v>056XX N MARMORA AV</c:v>
                </c:pt>
                <c:pt idx="44796">
                  <c:v>056XX N NATOMA AVE</c:v>
                </c:pt>
                <c:pt idx="44797">
                  <c:v>056XX N NEWARK AVE</c:v>
                </c:pt>
                <c:pt idx="44798">
                  <c:v>056XX N ORIOLE AVE</c:v>
                </c:pt>
                <c:pt idx="44799">
                  <c:v>056XX N OTTAWA AVE</c:v>
                </c:pt>
                <c:pt idx="44800">
                  <c:v>056XX N OZANAM AVE</c:v>
                </c:pt>
                <c:pt idx="44801">
                  <c:v>056XX N REDWOOD DR</c:v>
                </c:pt>
                <c:pt idx="44802">
                  <c:v>056XX N ROGERS AVE</c:v>
                </c:pt>
                <c:pt idx="44803">
                  <c:v>056XX S ALBANY AVE</c:v>
                </c:pt>
                <c:pt idx="44804">
                  <c:v>056XX S ARCHER AVE</c:v>
                </c:pt>
                <c:pt idx="44805">
                  <c:v>056XX S CICERO AVE</c:v>
                </c:pt>
                <c:pt idx="44806">
                  <c:v>056XX S EMERALD AV</c:v>
                </c:pt>
                <c:pt idx="44807">
                  <c:v>056XX S EVERETT DR</c:v>
                </c:pt>
                <c:pt idx="44808">
                  <c:v>056XX S HAMLIN AVE</c:v>
                </c:pt>
                <c:pt idx="44809">
                  <c:v>056XX S HARLEM AVE</c:v>
                </c:pt>
                <c:pt idx="44810">
                  <c:v>056XX S INDIANA AV</c:v>
                </c:pt>
                <c:pt idx="44811">
                  <c:v>056XX S JUSTINE ST</c:v>
                </c:pt>
                <c:pt idx="44812">
                  <c:v>056XX S KARLOV AVE</c:v>
                </c:pt>
                <c:pt idx="44813">
                  <c:v>056XX S KILDARE AV</c:v>
                </c:pt>
                <c:pt idx="44814">
                  <c:v>056XX S KOSTNER AV</c:v>
                </c:pt>
                <c:pt idx="44815">
                  <c:v>056XX S MELVINA AV</c:v>
                </c:pt>
                <c:pt idx="44816">
                  <c:v>056XX S MENARD AVE</c:v>
                </c:pt>
                <c:pt idx="44817">
                  <c:v>056XX S MONITOR AV</c:v>
                </c:pt>
                <c:pt idx="44818">
                  <c:v>056XX S NEENAH AVE</c:v>
                </c:pt>
                <c:pt idx="44819">
                  <c:v>056XX S NORDICA AV</c:v>
                </c:pt>
                <c:pt idx="44820">
                  <c:v>056XX S OAKLEY AVE</c:v>
                </c:pt>
                <c:pt idx="44821">
                  <c:v>056XX S PAULINA ST</c:v>
                </c:pt>
                <c:pt idx="44822">
                  <c:v>056XX S PRAIRIE AV</c:v>
                </c:pt>
                <c:pt idx="44823">
                  <c:v>056XX S PULASKI RD</c:v>
                </c:pt>
                <c:pt idx="44824">
                  <c:v>056XX S SAWYER AVE</c:v>
                </c:pt>
                <c:pt idx="44825">
                  <c:v>056XX S SEELEY AVE</c:v>
                </c:pt>
                <c:pt idx="44826">
                  <c:v>056XX S SHIELDS AV</c:v>
                </c:pt>
                <c:pt idx="44827">
                  <c:v>056XX S WESTERN AV</c:v>
                </c:pt>
                <c:pt idx="44828">
                  <c:v>056XX S WOLCOTT AV</c:v>
                </c:pt>
                <c:pt idx="44829">
                  <c:v>056XX W ADDISON ST</c:v>
                </c:pt>
                <c:pt idx="44830">
                  <c:v>056XX W BERTEAU AV</c:v>
                </c:pt>
                <c:pt idx="44831">
                  <c:v>056XX W CATALPA AV</c:v>
                </c:pt>
                <c:pt idx="44832">
                  <c:v>056XX W CHICAGO AV</c:v>
                </c:pt>
                <c:pt idx="44833">
                  <c:v>056XX W FOSTER AVE</c:v>
                </c:pt>
                <c:pt idx="44834">
                  <c:v>056XX W JACKSON BL</c:v>
                </c:pt>
                <c:pt idx="44835">
                  <c:v>056XX W JACKSON BV</c:v>
                </c:pt>
                <c:pt idx="44836">
                  <c:v>056XX W WARWICK AV</c:v>
                </c:pt>
                <c:pt idx="44837">
                  <c:v>056XX W WINDSOR AV</c:v>
                </c:pt>
                <c:pt idx="44838">
                  <c:v>057XX N BERNARD ST</c:v>
                </c:pt>
                <c:pt idx="44839">
                  <c:v>057XX N CICERO AVE</c:v>
                </c:pt>
                <c:pt idx="44840">
                  <c:v>057XX N ELSTON AVE</c:v>
                </c:pt>
                <c:pt idx="44841">
                  <c:v>057XX N HARLEM AVE</c:v>
                </c:pt>
                <c:pt idx="44842">
                  <c:v>057XX N KARLOV AVE</c:v>
                </c:pt>
                <c:pt idx="44843">
                  <c:v>057XX N KEDVALE AV</c:v>
                </c:pt>
                <c:pt idx="44844">
                  <c:v>057XX N KIMBALL AV</c:v>
                </c:pt>
                <c:pt idx="44845">
                  <c:v>057XX N KOSTNER AV</c:v>
                </c:pt>
                <c:pt idx="44846">
                  <c:v>057XX N LANSING AV</c:v>
                </c:pt>
                <c:pt idx="44847">
                  <c:v>057XX N LOWELL AVE</c:v>
                </c:pt>
                <c:pt idx="44848">
                  <c:v>057XX N MANTON AVE</c:v>
                </c:pt>
                <c:pt idx="44849">
                  <c:v>057XX N MELVINA AV</c:v>
                </c:pt>
                <c:pt idx="44850">
                  <c:v>057XX N MENARD AVE</c:v>
                </c:pt>
                <c:pt idx="44851">
                  <c:v>057XX N PULASKI RD</c:v>
                </c:pt>
                <c:pt idx="44852">
                  <c:v>057XX N REDWOOD AV</c:v>
                </c:pt>
                <c:pt idx="44853">
                  <c:v>057XX N TALMAN AVE</c:v>
                </c:pt>
                <c:pt idx="44854">
                  <c:v>057XX N WESTERN AV</c:v>
                </c:pt>
                <c:pt idx="44855">
                  <c:v>057XX S ASHLAND AV</c:v>
                </c:pt>
                <c:pt idx="44856">
                  <c:v>057XX S AUSTIN AVE</c:v>
                </c:pt>
                <c:pt idx="44857">
                  <c:v>057XX S CALUMET AV</c:v>
                </c:pt>
                <c:pt idx="44858">
                  <c:v>057XX S CENTRAL AV</c:v>
                </c:pt>
                <c:pt idx="44859">
                  <c:v>057XX S CORNELL AV</c:v>
                </c:pt>
                <c:pt idx="44860">
                  <c:v>057XX S DREXEL AVE</c:v>
                </c:pt>
                <c:pt idx="44861">
                  <c:v>057XX S HALSTED ST</c:v>
                </c:pt>
                <c:pt idx="44862">
                  <c:v>057XX S HARPER AVE</c:v>
                </c:pt>
                <c:pt idx="44863">
                  <c:v>057XX S HONORE ST.</c:v>
                </c:pt>
                <c:pt idx="44864">
                  <c:v>057XX S KEDZIE AVE</c:v>
                </c:pt>
                <c:pt idx="44865">
                  <c:v>057XX S KEELER AVE</c:v>
                </c:pt>
                <c:pt idx="44866">
                  <c:v>057XX S KENNETH AV</c:v>
                </c:pt>
                <c:pt idx="44867">
                  <c:v>057XX S KENWOOD AV</c:v>
                </c:pt>
                <c:pt idx="44868">
                  <c:v>057XX S KIMBARK AV</c:v>
                </c:pt>
                <c:pt idx="44869">
                  <c:v>057XX S KOLMAR AVE</c:v>
                </c:pt>
                <c:pt idx="44870">
                  <c:v>057XX S MOBILE AVE</c:v>
                </c:pt>
                <c:pt idx="44871">
                  <c:v>057XX S NATCHEZ AV</c:v>
                </c:pt>
                <c:pt idx="44872">
                  <c:v>057XX S NATOMA AVE</c:v>
                </c:pt>
                <c:pt idx="44873">
                  <c:v>057XX S NEWLAND AV</c:v>
                </c:pt>
                <c:pt idx="44874">
                  <c:v>057XX S RACINE AVE</c:v>
                </c:pt>
                <c:pt idx="44875">
                  <c:v>057XX S RUSSELL DR</c:v>
                </c:pt>
                <c:pt idx="44876">
                  <c:v>057XX S WABASH AVE</c:v>
                </c:pt>
                <c:pt idx="44877">
                  <c:v>057XX S WALLACE ST</c:v>
                </c:pt>
                <c:pt idx="44878">
                  <c:v>057XX S WHIPPLE ST</c:v>
                </c:pt>
                <c:pt idx="44879">
                  <c:v>057XX W ADAMS BLVD</c:v>
                </c:pt>
                <c:pt idx="44880">
                  <c:v>057XX W AINSLIE ST</c:v>
                </c:pt>
                <c:pt idx="44881">
                  <c:v>057XX W ALTGELD ST</c:v>
                </c:pt>
                <c:pt idx="44882">
                  <c:v>057XX W AUGUSTA BL</c:v>
                </c:pt>
                <c:pt idx="44883">
                  <c:v>057XX W AUGUSTA BV</c:v>
                </c:pt>
                <c:pt idx="44884">
                  <c:v>057XX W BELDEN AVE</c:v>
                </c:pt>
                <c:pt idx="44885">
                  <c:v>057XX W BELMONT AV</c:v>
                </c:pt>
                <c:pt idx="44886">
                  <c:v>057XX W CARMEN AVE</c:v>
                </c:pt>
                <c:pt idx="44887">
                  <c:v>057XX W CULLOM AVE</c:v>
                </c:pt>
                <c:pt idx="44888">
                  <c:v>057XX W DICKENS AV</c:v>
                </c:pt>
                <c:pt idx="44889">
                  <c:v>057XX W GOODMAN ST</c:v>
                </c:pt>
                <c:pt idx="44890">
                  <c:v>057XX W HIGGINS AV</c:v>
                </c:pt>
                <c:pt idx="44891">
                  <c:v>057XX W LELAND AVE</c:v>
                </c:pt>
                <c:pt idx="44892">
                  <c:v>057XX W MADISON ST</c:v>
                </c:pt>
                <c:pt idx="44893">
                  <c:v>057XX W MELROSE ST</c:v>
                </c:pt>
                <c:pt idx="44894">
                  <c:v>057XX W NEWPORT AV</c:v>
                </c:pt>
                <c:pt idx="44895">
                  <c:v>057XX W POTOMAC AV</c:v>
                </c:pt>
                <c:pt idx="44896">
                  <c:v>057XX W WILSON AVE</c:v>
                </c:pt>
                <c:pt idx="44897">
                  <c:v>058XX N ASHLAND AV</c:v>
                </c:pt>
                <c:pt idx="44898">
                  <c:v>058XX N AUSTIN AVE</c:v>
                </c:pt>
                <c:pt idx="44899">
                  <c:v>058XX N CENTRAL AV</c:v>
                </c:pt>
                <c:pt idx="44900">
                  <c:v>058XX N JERSEY AVE</c:v>
                </c:pt>
                <c:pt idx="44901">
                  <c:v>058XX N KENMORE AV</c:v>
                </c:pt>
                <c:pt idx="44902">
                  <c:v>058XX N KENNETH AV</c:v>
                </c:pt>
                <c:pt idx="44903">
                  <c:v>058XX N KOLMAR AVE</c:v>
                </c:pt>
                <c:pt idx="44904">
                  <c:v>058XX N LEONARD AV</c:v>
                </c:pt>
                <c:pt idx="44905">
                  <c:v>058XX N LINCOLN AV</c:v>
                </c:pt>
                <c:pt idx="44906">
                  <c:v>058XX N LINDER AVE</c:v>
                </c:pt>
                <c:pt idx="44907">
                  <c:v>058XX N MARKHAM AV</c:v>
                </c:pt>
                <c:pt idx="44908">
                  <c:v>058XX N MARMORA AV</c:v>
                </c:pt>
                <c:pt idx="44909">
                  <c:v>058XX N MEDINA AVE</c:v>
                </c:pt>
                <c:pt idx="44910">
                  <c:v>058XX N MOBILE AVE</c:v>
                </c:pt>
                <c:pt idx="44911">
                  <c:v>058XX N NATOMA AVE</c:v>
                </c:pt>
                <c:pt idx="44912">
                  <c:v>058XX N NAVARRE AV</c:v>
                </c:pt>
                <c:pt idx="44913">
                  <c:v>058XX N NEWARK AVE</c:v>
                </c:pt>
                <c:pt idx="44914">
                  <c:v>058XX N OCONTO AVE</c:v>
                </c:pt>
                <c:pt idx="44915">
                  <c:v>058XX N OCTAVIA AV</c:v>
                </c:pt>
                <c:pt idx="44916">
                  <c:v>058XX N ORIOLE AVE</c:v>
                </c:pt>
                <c:pt idx="44917">
                  <c:v>058XX N OTTAWA AVE</c:v>
                </c:pt>
                <c:pt idx="44918">
                  <c:v>058XX N ROGERS AVE</c:v>
                </c:pt>
                <c:pt idx="44919">
                  <c:v>058XX N WHIPPLE ST</c:v>
                </c:pt>
                <c:pt idx="44920">
                  <c:v>058XX S ALBANY AVE</c:v>
                </c:pt>
                <c:pt idx="44921">
                  <c:v>058XX S ARCHER AVE</c:v>
                </c:pt>
                <c:pt idx="44922">
                  <c:v>058XX S CICERO AVE</c:v>
                </c:pt>
                <c:pt idx="44923">
                  <c:v>058XX S CORNELL DR</c:v>
                </c:pt>
                <c:pt idx="44924">
                  <c:v>058XX S EMERALD AV</c:v>
                </c:pt>
                <c:pt idx="44925">
                  <c:v>058XX S HAMLIN AVE</c:v>
                </c:pt>
                <c:pt idx="44926">
                  <c:v>058XX S HARLEM AVE</c:v>
                </c:pt>
                <c:pt idx="44927">
                  <c:v>058XX S INDIANA AV</c:v>
                </c:pt>
                <c:pt idx="44928">
                  <c:v>058XX S JUSTINE ST</c:v>
                </c:pt>
                <c:pt idx="44929">
                  <c:v>058XX S KARLOV AVE</c:v>
                </c:pt>
                <c:pt idx="44930">
                  <c:v>058XX S KENTON AVE</c:v>
                </c:pt>
                <c:pt idx="44931">
                  <c:v>058XX S KILDARE AV</c:v>
                </c:pt>
                <c:pt idx="44932">
                  <c:v>058XX S KOSTNER AV</c:v>
                </c:pt>
                <c:pt idx="44933">
                  <c:v>058XX S MELVINA AV</c:v>
                </c:pt>
                <c:pt idx="44934">
                  <c:v>058XX S MENARD AVE</c:v>
                </c:pt>
                <c:pt idx="44935">
                  <c:v>058XX S MONITOR AV</c:v>
                </c:pt>
                <c:pt idx="44936">
                  <c:v>058XX S NEENAH AVE</c:v>
                </c:pt>
                <c:pt idx="44937">
                  <c:v>058XX S NORDICA AV</c:v>
                </c:pt>
                <c:pt idx="44938">
                  <c:v>058XX S OAKLEY AVE</c:v>
                </c:pt>
                <c:pt idx="44939">
                  <c:v>058XX S PAULINA ST</c:v>
                </c:pt>
                <c:pt idx="44940">
                  <c:v>058XX S PRAIRIE AV</c:v>
                </c:pt>
                <c:pt idx="44941">
                  <c:v>058XX S PULASKI RD</c:v>
                </c:pt>
                <c:pt idx="44942">
                  <c:v>058XX S SAWYER AVE</c:v>
                </c:pt>
                <c:pt idx="44943">
                  <c:v>058XX S SEELEY AVE</c:v>
                </c:pt>
                <c:pt idx="44944">
                  <c:v>058XX S SHIELDS AV</c:v>
                </c:pt>
                <c:pt idx="44945">
                  <c:v>058XX S STEWART AV</c:v>
                </c:pt>
                <c:pt idx="44946">
                  <c:v>058XX S TALMAN AVE</c:v>
                </c:pt>
                <c:pt idx="44947">
                  <c:v>058XX S WESTERN AV</c:v>
                </c:pt>
                <c:pt idx="44948">
                  <c:v>058XX S WOLCOTT AV</c:v>
                </c:pt>
                <c:pt idx="44949">
                  <c:v>058XX W ADDISON ST</c:v>
                </c:pt>
                <c:pt idx="44950">
                  <c:v>058XX W ARDMORE AV</c:v>
                </c:pt>
                <c:pt idx="44951">
                  <c:v>058XX W BERTEAU AV</c:v>
                </c:pt>
                <c:pt idx="44952">
                  <c:v>058XX W CHICAGO AV</c:v>
                </c:pt>
                <c:pt idx="44953">
                  <c:v>058XX W FOSTER AVE</c:v>
                </c:pt>
                <c:pt idx="44954">
                  <c:v>058XX W JACKSON BL</c:v>
                </c:pt>
                <c:pt idx="44955">
                  <c:v>058XX W JACKSON BV</c:v>
                </c:pt>
                <c:pt idx="44956">
                  <c:v>058XX W WARWICK AV</c:v>
                </c:pt>
                <c:pt idx="44957">
                  <c:v>059XX N BERNARD ST</c:v>
                </c:pt>
                <c:pt idx="44958">
                  <c:v>059XX N CICERO AVE</c:v>
                </c:pt>
                <c:pt idx="44959">
                  <c:v>059XX N ELSTON AVE</c:v>
                </c:pt>
                <c:pt idx="44960">
                  <c:v>059XX N HARLEM AVE</c:v>
                </c:pt>
                <c:pt idx="44961">
                  <c:v>059XX N KIMBALL AV</c:v>
                </c:pt>
                <c:pt idx="44962">
                  <c:v>059XX N LEADER AVE</c:v>
                </c:pt>
                <c:pt idx="44963">
                  <c:v>059XX N LEGETT AVE</c:v>
                </c:pt>
                <c:pt idx="44964">
                  <c:v>059XX N LOUISE AVE</c:v>
                </c:pt>
                <c:pt idx="44965">
                  <c:v>059XX N MANTON AVE</c:v>
                </c:pt>
                <c:pt idx="44966">
                  <c:v>059XX N MELVINA AV</c:v>
                </c:pt>
                <c:pt idx="44967">
                  <c:v>059XX N NEWBURG AV</c:v>
                </c:pt>
                <c:pt idx="44968">
                  <c:v>059XX N PAULINA ST</c:v>
                </c:pt>
                <c:pt idx="44969">
                  <c:v>059XX N PULASKI RD</c:v>
                </c:pt>
                <c:pt idx="44970">
                  <c:v>059XX N TALMAN AVE</c:v>
                </c:pt>
                <c:pt idx="44971">
                  <c:v>059XX N WESTERN AV</c:v>
                </c:pt>
                <c:pt idx="44972">
                  <c:v>059XX S ASHLAND AV</c:v>
                </c:pt>
                <c:pt idx="44973">
                  <c:v>059XX S AUSTIN AVE</c:v>
                </c:pt>
                <c:pt idx="44974">
                  <c:v>059XX S CALUMET AV</c:v>
                </c:pt>
                <c:pt idx="44975">
                  <c:v>059XX S CENTRAL AV</c:v>
                </c:pt>
                <c:pt idx="44976">
                  <c:v>059XX S CORNELL AV</c:v>
                </c:pt>
                <c:pt idx="44977">
                  <c:v>059XX S HALSTED ST</c:v>
                </c:pt>
                <c:pt idx="44978">
                  <c:v>059XX S KEDZIE AVE</c:v>
                </c:pt>
                <c:pt idx="44979">
                  <c:v>059XX S KEELER AVE</c:v>
                </c:pt>
                <c:pt idx="44980">
                  <c:v>059XX S KENNETH AV</c:v>
                </c:pt>
                <c:pt idx="44981">
                  <c:v>059XX S KOLMAR AVE</c:v>
                </c:pt>
                <c:pt idx="44982">
                  <c:v>059XX S MOBILE AVE</c:v>
                </c:pt>
                <c:pt idx="44983">
                  <c:v>059XX S NATCHEZ AV</c:v>
                </c:pt>
                <c:pt idx="44984">
                  <c:v>059XX S NATOMA AVE</c:v>
                </c:pt>
                <c:pt idx="44985">
                  <c:v>059XX S RACINE AVE</c:v>
                </c:pt>
                <c:pt idx="44986">
                  <c:v>059XX S RUSSELL DR</c:v>
                </c:pt>
                <c:pt idx="44987">
                  <c:v>059XX S WABASH AVE</c:v>
                </c:pt>
                <c:pt idx="44988">
                  <c:v>059XX S WALLACE ST</c:v>
                </c:pt>
                <c:pt idx="44989">
                  <c:v>059XX S WHIPPLE ST</c:v>
                </c:pt>
                <c:pt idx="44990">
                  <c:v>059XX W ADAMS BLVD</c:v>
                </c:pt>
                <c:pt idx="44991">
                  <c:v>059XX W ALTGELD ST</c:v>
                </c:pt>
                <c:pt idx="44992">
                  <c:v>059XX W AUGUSTA BL</c:v>
                </c:pt>
                <c:pt idx="44993">
                  <c:v>059XX W AUGUSTA BV</c:v>
                </c:pt>
                <c:pt idx="44994">
                  <c:v>059XX W BELDEN AVE</c:v>
                </c:pt>
                <c:pt idx="44995">
                  <c:v>059XX W BELMONT AV</c:v>
                </c:pt>
                <c:pt idx="44996">
                  <c:v>059XX W CARMEN AVE</c:v>
                </c:pt>
                <c:pt idx="44997">
                  <c:v>059XX W CULLOM AVE</c:v>
                </c:pt>
                <c:pt idx="44998">
                  <c:v>059XX W DICKENS AV</c:v>
                </c:pt>
                <c:pt idx="44999">
                  <c:v>059XX W HIGGINS AV</c:v>
                </c:pt>
                <c:pt idx="45000">
                  <c:v>059XX W LELAND AVE</c:v>
                </c:pt>
                <c:pt idx="45001">
                  <c:v>059XX W MADISON ST</c:v>
                </c:pt>
                <c:pt idx="45002">
                  <c:v>059XX W MATSON AVE</c:v>
                </c:pt>
                <c:pt idx="45003">
                  <c:v>059XX W NEWPORT AV</c:v>
                </c:pt>
                <c:pt idx="45004">
                  <c:v>059XX W POTOMAC AV</c:v>
                </c:pt>
                <c:pt idx="45005">
                  <c:v>059XX W WILSON AVE</c:v>
                </c:pt>
                <c:pt idx="45006">
                  <c:v>060XX N ALBANY AVE</c:v>
                </c:pt>
                <c:pt idx="45007">
                  <c:v>060XX N BERNARD ST</c:v>
                </c:pt>
                <c:pt idx="45008">
                  <c:v>060XX N CICERO AVE</c:v>
                </c:pt>
                <c:pt idx="45009">
                  <c:v>060XX N ELSTON AVE</c:v>
                </c:pt>
                <c:pt idx="45010">
                  <c:v>060XX N HARLEM AVE</c:v>
                </c:pt>
                <c:pt idx="45011">
                  <c:v>060XX N KEDVALE AV</c:v>
                </c:pt>
                <c:pt idx="45012">
                  <c:v>060XX N KIMBALL AV</c:v>
                </c:pt>
                <c:pt idx="45013">
                  <c:v>060XX N KOSTNER AV</c:v>
                </c:pt>
                <c:pt idx="45014">
                  <c:v>060XX N LEADER AVE</c:v>
                </c:pt>
                <c:pt idx="45015">
                  <c:v>060XX N LEGETT AVE</c:v>
                </c:pt>
                <c:pt idx="45016">
                  <c:v>060XX N LOUISE AVE</c:v>
                </c:pt>
                <c:pt idx="45017">
                  <c:v>060XX N LUCERNE AV</c:v>
                </c:pt>
                <c:pt idx="45018">
                  <c:v>060XX N MELVINA AV</c:v>
                </c:pt>
                <c:pt idx="45019">
                  <c:v>060XX N MENARD AVE</c:v>
                </c:pt>
                <c:pt idx="45020">
                  <c:v>060XX N MONITOR AV</c:v>
                </c:pt>
                <c:pt idx="45021">
                  <c:v>060XX N NAPLES AVE</c:v>
                </c:pt>
                <c:pt idx="45022">
                  <c:v>060XX N NASSAU AVE</c:v>
                </c:pt>
                <c:pt idx="45023">
                  <c:v>060XX N NEWBURG AV</c:v>
                </c:pt>
                <c:pt idx="45024">
                  <c:v>060XX N OAKLEY AVE</c:v>
                </c:pt>
                <c:pt idx="45025">
                  <c:v>060XX N PAULINA ST</c:v>
                </c:pt>
                <c:pt idx="45026">
                  <c:v>060XX N PULASKI RD</c:v>
                </c:pt>
                <c:pt idx="45027">
                  <c:v>060XX N TALMAN AVE</c:v>
                </c:pt>
                <c:pt idx="45028">
                  <c:v>060XX N WESTERN AV</c:v>
                </c:pt>
                <c:pt idx="45029">
                  <c:v>060XX N WOLCOTT AV</c:v>
                </c:pt>
                <c:pt idx="45030">
                  <c:v>060XX S ASHLAND AV</c:v>
                </c:pt>
                <c:pt idx="45031">
                  <c:v>060XX S AUSTIN AVE</c:v>
                </c:pt>
                <c:pt idx="45032">
                  <c:v>060XX S CALUMET AV</c:v>
                </c:pt>
                <c:pt idx="45033">
                  <c:v>060XX S CENTRAL AV</c:v>
                </c:pt>
                <c:pt idx="45034">
                  <c:v>060XX S DREXEL AVE</c:v>
                </c:pt>
                <c:pt idx="45035">
                  <c:v>060XX S HALSTED ST</c:v>
                </c:pt>
                <c:pt idx="45036">
                  <c:v>060XX S HARPER AVE</c:v>
                </c:pt>
                <c:pt idx="45037">
                  <c:v>060XX S KEATING AV</c:v>
                </c:pt>
                <c:pt idx="45038">
                  <c:v>060XX S KEDZIE AVE</c:v>
                </c:pt>
                <c:pt idx="45039">
                  <c:v>060XX S KEELER AVE</c:v>
                </c:pt>
                <c:pt idx="45040">
                  <c:v>060XX S KENNETH AV</c:v>
                </c:pt>
                <c:pt idx="45041">
                  <c:v>060XX S KIMBARK AV</c:v>
                </c:pt>
                <c:pt idx="45042">
                  <c:v>060XX S KOLMAR AVE</c:v>
                </c:pt>
                <c:pt idx="45043">
                  <c:v>060XX S MOBILE AVE</c:v>
                </c:pt>
                <c:pt idx="45044">
                  <c:v>060XX S NATCHEZ AV</c:v>
                </c:pt>
                <c:pt idx="45045">
                  <c:v>060XX S NATOMA AVE</c:v>
                </c:pt>
                <c:pt idx="45046">
                  <c:v>060XX S RACINE AVE</c:v>
                </c:pt>
                <c:pt idx="45047">
                  <c:v>060XX S VERNON AVE</c:v>
                </c:pt>
                <c:pt idx="45048">
                  <c:v>060XX S WABASH AVE</c:v>
                </c:pt>
                <c:pt idx="45049">
                  <c:v>060XX S WALLACE ST</c:v>
                </c:pt>
                <c:pt idx="45050">
                  <c:v>060XX S WHIPPLE ST</c:v>
                </c:pt>
                <c:pt idx="45051">
                  <c:v>060XX W ALTGELD ST</c:v>
                </c:pt>
                <c:pt idx="45052">
                  <c:v>060XX W BELDEN AVE</c:v>
                </c:pt>
                <c:pt idx="45053">
                  <c:v>060XX W BELMONT AV</c:v>
                </c:pt>
                <c:pt idx="45054">
                  <c:v>060XX W CULLOM AVE</c:v>
                </c:pt>
                <c:pt idx="45055">
                  <c:v>060XX W DICKENS AV</c:v>
                </c:pt>
                <c:pt idx="45056">
                  <c:v>060XX W HIGGINS AV</c:v>
                </c:pt>
                <c:pt idx="45057">
                  <c:v>060XX W MATSON AVE</c:v>
                </c:pt>
                <c:pt idx="45058">
                  <c:v>060XX W MELROSE ST</c:v>
                </c:pt>
                <c:pt idx="45059">
                  <c:v>061XX N AUSTIN AVE</c:v>
                </c:pt>
                <c:pt idx="45060">
                  <c:v>061XX N CENTRAL AV</c:v>
                </c:pt>
                <c:pt idx="45061">
                  <c:v>061XX N HARDING AV</c:v>
                </c:pt>
                <c:pt idx="45062">
                  <c:v>061XX N JERSEY AVE</c:v>
                </c:pt>
                <c:pt idx="45063">
                  <c:v>061XX N KEATING AV</c:v>
                </c:pt>
                <c:pt idx="45064">
                  <c:v>061XX N KEDZIE AVE</c:v>
                </c:pt>
                <c:pt idx="45065">
                  <c:v>061XX N KEELER AVE</c:v>
                </c:pt>
                <c:pt idx="45066">
                  <c:v>061XX N KENMORE AV</c:v>
                </c:pt>
                <c:pt idx="45067">
                  <c:v>061XX N LEAVITT ST</c:v>
                </c:pt>
                <c:pt idx="45068">
                  <c:v>061XX N LINCOLN AV</c:v>
                </c:pt>
                <c:pt idx="45069">
                  <c:v>061XX N NAVARRE AV</c:v>
                </c:pt>
                <c:pt idx="45070">
                  <c:v>061XX N NEWARK AVE</c:v>
                </c:pt>
                <c:pt idx="45071">
                  <c:v>061XX N OLYMPIA AV</c:v>
                </c:pt>
                <c:pt idx="45072">
                  <c:v>061XX N ORIOLE AVE</c:v>
                </c:pt>
                <c:pt idx="45073">
                  <c:v>061XX N OTTAWA AVE</c:v>
                </c:pt>
                <c:pt idx="45074">
                  <c:v>061XX N OZANAM AVE</c:v>
                </c:pt>
                <c:pt idx="45075">
                  <c:v>061XX S ALBANY AVE</c:v>
                </c:pt>
                <c:pt idx="45076">
                  <c:v>061XX S ARCHER AVE</c:v>
                </c:pt>
                <c:pt idx="45077">
                  <c:v>061XX S CICERO AVE</c:v>
                </c:pt>
                <c:pt idx="45078">
                  <c:v>061XX S CORNELL DR</c:v>
                </c:pt>
                <c:pt idx="45079">
                  <c:v>061XX S HAMLIN AVE</c:v>
                </c:pt>
                <c:pt idx="45080">
                  <c:v>061XX S HARLEM AVE</c:v>
                </c:pt>
                <c:pt idx="45081">
                  <c:v>061XX S INDIANA AV</c:v>
                </c:pt>
                <c:pt idx="45082">
                  <c:v>061XX S JUSTINE ST</c:v>
                </c:pt>
                <c:pt idx="45083">
                  <c:v>061XX S KARLOV AVE</c:v>
                </c:pt>
                <c:pt idx="45084">
                  <c:v>061XX S KEDVALE AV</c:v>
                </c:pt>
                <c:pt idx="45085">
                  <c:v>061XX S KILDARE AV</c:v>
                </c:pt>
                <c:pt idx="45086">
                  <c:v>061XX S KOSTNER AV</c:v>
                </c:pt>
                <c:pt idx="45087">
                  <c:v>061XX S LANGLEY AV</c:v>
                </c:pt>
                <c:pt idx="45088">
                  <c:v>061XX S MELVINA AV</c:v>
                </c:pt>
                <c:pt idx="45089">
                  <c:v>061XX S MENARD AVE</c:v>
                </c:pt>
                <c:pt idx="45090">
                  <c:v>061XX S MONITOR AV</c:v>
                </c:pt>
                <c:pt idx="45091">
                  <c:v>061XX S NEENAH AVE</c:v>
                </c:pt>
                <c:pt idx="45092">
                  <c:v>061XX S OAKLEY AVE</c:v>
                </c:pt>
                <c:pt idx="45093">
                  <c:v>061XX S PAULINA ST</c:v>
                </c:pt>
                <c:pt idx="45094">
                  <c:v>061XX S PRAIRIE AV</c:v>
                </c:pt>
                <c:pt idx="45095">
                  <c:v>061XX S PULASKI RD</c:v>
                </c:pt>
                <c:pt idx="45096">
                  <c:v>061XX S RHODES AVE</c:v>
                </c:pt>
                <c:pt idx="45097">
                  <c:v>061XX S SEELEY AVE</c:v>
                </c:pt>
                <c:pt idx="45098">
                  <c:v>061XX S STEWART AV</c:v>
                </c:pt>
                <c:pt idx="45099">
                  <c:v>061XX S TALMAN AVE</c:v>
                </c:pt>
                <c:pt idx="45100">
                  <c:v>061XX S WESTERN AV</c:v>
                </c:pt>
                <c:pt idx="45101">
                  <c:v>061XX S WOLCOTT AV</c:v>
                </c:pt>
                <c:pt idx="45102">
                  <c:v>061XX W ADDISON ST</c:v>
                </c:pt>
                <c:pt idx="45103">
                  <c:v>061XX W BERTEAU AV</c:v>
                </c:pt>
                <c:pt idx="45104">
                  <c:v>061XX W BERWYN AVE</c:v>
                </c:pt>
                <c:pt idx="45105">
                  <c:v>061XX W FOSTER AVE</c:v>
                </c:pt>
                <c:pt idx="45106">
                  <c:v>061XX W WARWICK AV</c:v>
                </c:pt>
                <c:pt idx="45107">
                  <c:v>062XX N ALBANY AVE</c:v>
                </c:pt>
                <c:pt idx="45108">
                  <c:v>062XX N BERNARD ST</c:v>
                </c:pt>
                <c:pt idx="45109">
                  <c:v>062XX N CICERO AVE</c:v>
                </c:pt>
                <c:pt idx="45110">
                  <c:v>062XX N HAMLIN AVE</c:v>
                </c:pt>
                <c:pt idx="45111">
                  <c:v>062XX N HARLEM AVE</c:v>
                </c:pt>
                <c:pt idx="45112">
                  <c:v>062XX N KARLOV AVE</c:v>
                </c:pt>
                <c:pt idx="45113">
                  <c:v>062XX N KEDVALE AV</c:v>
                </c:pt>
                <c:pt idx="45114">
                  <c:v>062XX N KILDARE AV</c:v>
                </c:pt>
                <c:pt idx="45115">
                  <c:v>062XX N KIMBALL AV</c:v>
                </c:pt>
                <c:pt idx="45116">
                  <c:v>062XX N KOSTNER AV</c:v>
                </c:pt>
                <c:pt idx="45117">
                  <c:v>062XX N LEADER AVE</c:v>
                </c:pt>
                <c:pt idx="45118">
                  <c:v>062XX N LEGETT AVE</c:v>
                </c:pt>
                <c:pt idx="45119">
                  <c:v>062XX N LEMONT AVE</c:v>
                </c:pt>
                <c:pt idx="45120">
                  <c:v>062XX N LOUISE AVE</c:v>
                </c:pt>
                <c:pt idx="45121">
                  <c:v>062XX N LOWELL AVE</c:v>
                </c:pt>
                <c:pt idx="45122">
                  <c:v>062XX N NAVAJO AVE</c:v>
                </c:pt>
                <c:pt idx="45123">
                  <c:v>062XX N NEENAH AVE</c:v>
                </c:pt>
                <c:pt idx="45124">
                  <c:v>062XX N NORDICA AV</c:v>
                </c:pt>
                <c:pt idx="45125">
                  <c:v>062XX N OAKLEY AVE</c:v>
                </c:pt>
                <c:pt idx="45126">
                  <c:v>062XX N OLCOTT AVE</c:v>
                </c:pt>
                <c:pt idx="45127">
                  <c:v>062XX N PAULINA ST</c:v>
                </c:pt>
                <c:pt idx="45128">
                  <c:v>062XX N PULASKI RD</c:v>
                </c:pt>
                <c:pt idx="45129">
                  <c:v>062XX N TALMAN AVE</c:v>
                </c:pt>
                <c:pt idx="45130">
                  <c:v>062XX N WESTERN AV</c:v>
                </c:pt>
                <c:pt idx="45131">
                  <c:v>062XX S ASHLAND AV</c:v>
                </c:pt>
                <c:pt idx="45132">
                  <c:v>062XX S AUSTIN AVE</c:v>
                </c:pt>
                <c:pt idx="45133">
                  <c:v>062XX S CALUMET AV</c:v>
                </c:pt>
                <c:pt idx="45134">
                  <c:v>062XX S CENTRAL AV</c:v>
                </c:pt>
                <c:pt idx="45135">
                  <c:v>062XX S CORNELL AV</c:v>
                </c:pt>
                <c:pt idx="45136">
                  <c:v>062XX S DREXEL AVE</c:v>
                </c:pt>
                <c:pt idx="45137">
                  <c:v>062XX S EMERALD DR</c:v>
                </c:pt>
                <c:pt idx="45138">
                  <c:v>062XX S HALSTED PW</c:v>
                </c:pt>
                <c:pt idx="45139">
                  <c:v>062XX S HALSTED ST</c:v>
                </c:pt>
                <c:pt idx="45140">
                  <c:v>062XX S KEATING AV</c:v>
                </c:pt>
                <c:pt idx="45141">
                  <c:v>062XX S KEDZIE AVE</c:v>
                </c:pt>
                <c:pt idx="45142">
                  <c:v>062XX S KEELER AVE</c:v>
                </c:pt>
                <c:pt idx="45143">
                  <c:v>062XX S KENNETH AV</c:v>
                </c:pt>
                <c:pt idx="45144">
                  <c:v>062XX S KENWOOD AV</c:v>
                </c:pt>
                <c:pt idx="45145">
                  <c:v>062XX S KIMBARK AV</c:v>
                </c:pt>
                <c:pt idx="45146">
                  <c:v>062XX S KOLMAR AVE</c:v>
                </c:pt>
                <c:pt idx="45147">
                  <c:v>062XX S NATCHEZ AV</c:v>
                </c:pt>
                <c:pt idx="45148">
                  <c:v>062XX S NATOMA AVE</c:v>
                </c:pt>
                <c:pt idx="45149">
                  <c:v>062XX S NEWLAND AV</c:v>
                </c:pt>
                <c:pt idx="45150">
                  <c:v>062XX S RACINE AVE</c:v>
                </c:pt>
                <c:pt idx="45151">
                  <c:v>062XX S VERNON AVE</c:v>
                </c:pt>
                <c:pt idx="45152">
                  <c:v>062XX S WABASH AVE</c:v>
                </c:pt>
                <c:pt idx="45153">
                  <c:v>062XX S WALLACE ST</c:v>
                </c:pt>
                <c:pt idx="45154">
                  <c:v>062XX S WHIPPLE ST</c:v>
                </c:pt>
                <c:pt idx="45155">
                  <c:v>062XX W BELMONT AV</c:v>
                </c:pt>
                <c:pt idx="45156">
                  <c:v>062XX W CARMEN AVE</c:v>
                </c:pt>
                <c:pt idx="45157">
                  <c:v>062XX W CUYLER AVE</c:v>
                </c:pt>
                <c:pt idx="45158">
                  <c:v>062XX W DICKENS AV</c:v>
                </c:pt>
                <c:pt idx="45159">
                  <c:v>062XX W GREGORY ST</c:v>
                </c:pt>
                <c:pt idx="45160">
                  <c:v>062XX W HIGGINS AV</c:v>
                </c:pt>
                <c:pt idx="45161">
                  <c:v>062XX W MELROSE ST</c:v>
                </c:pt>
                <c:pt idx="45162">
                  <c:v>062XX W NEWPORT AV</c:v>
                </c:pt>
                <c:pt idx="45163">
                  <c:v>063XX N CENTRAL AV</c:v>
                </c:pt>
                <c:pt idx="45164">
                  <c:v>063XX N KEDZIE AVE</c:v>
                </c:pt>
                <c:pt idx="45165">
                  <c:v>063XX N KEELER AVE</c:v>
                </c:pt>
                <c:pt idx="45166">
                  <c:v>063XX N KENMORE AV</c:v>
                </c:pt>
                <c:pt idx="45167">
                  <c:v>063XX N KOLMAR AVE</c:v>
                </c:pt>
                <c:pt idx="45168">
                  <c:v>063XX N LE MAI AVE</c:v>
                </c:pt>
                <c:pt idx="45169">
                  <c:v>063XX N LEAVITT ST</c:v>
                </c:pt>
                <c:pt idx="45170">
                  <c:v>063XX N LINCOLN AV</c:v>
                </c:pt>
                <c:pt idx="45171">
                  <c:v>063XX N MOBILE AVE</c:v>
                </c:pt>
                <c:pt idx="45172">
                  <c:v>063XX N NATOMA AVE</c:v>
                </c:pt>
                <c:pt idx="45173">
                  <c:v>063XX N NEWARK AVE</c:v>
                </c:pt>
                <c:pt idx="45174">
                  <c:v>063XX N ORIOLE AVE</c:v>
                </c:pt>
                <c:pt idx="45175">
                  <c:v>063XX N SPOKANE AV</c:v>
                </c:pt>
                <c:pt idx="45176">
                  <c:v>063XX N WHIPPLE ST</c:v>
                </c:pt>
                <c:pt idx="45177">
                  <c:v>063XX S ALBANY AVE</c:v>
                </c:pt>
                <c:pt idx="45178">
                  <c:v>063XX S ARCHER AVE</c:v>
                </c:pt>
                <c:pt idx="45179">
                  <c:v>063XX S CICERO AVE</c:v>
                </c:pt>
                <c:pt idx="45180">
                  <c:v>063XX S CORNELL DR</c:v>
                </c:pt>
                <c:pt idx="45181">
                  <c:v>063XX S EMERALD AV</c:v>
                </c:pt>
                <c:pt idx="45182">
                  <c:v>063XX S HAMLIN AVE</c:v>
                </c:pt>
                <c:pt idx="45183">
                  <c:v>063XX S HARLEM AVE</c:v>
                </c:pt>
                <c:pt idx="45184">
                  <c:v>063XX S HARVARD AV</c:v>
                </c:pt>
                <c:pt idx="45185">
                  <c:v>063XX S INDIANA AV</c:v>
                </c:pt>
                <c:pt idx="45186">
                  <c:v>063XX S JUSTINE ST</c:v>
                </c:pt>
                <c:pt idx="45187">
                  <c:v>063XX S KARLOV AVE</c:v>
                </c:pt>
                <c:pt idx="45188">
                  <c:v>063XX S KEDVALE AV</c:v>
                </c:pt>
                <c:pt idx="45189">
                  <c:v>063XX S KILDARE AV</c:v>
                </c:pt>
                <c:pt idx="45190">
                  <c:v>063XX S KOSTNER AV</c:v>
                </c:pt>
                <c:pt idx="45191">
                  <c:v>063XX S LANGLEY AV</c:v>
                </c:pt>
                <c:pt idx="45192">
                  <c:v>063XX S LAWLER AVE</c:v>
                </c:pt>
                <c:pt idx="45193">
                  <c:v>063XX S MELVINA AV</c:v>
                </c:pt>
                <c:pt idx="45194">
                  <c:v>063XX S MENARD AVE</c:v>
                </c:pt>
                <c:pt idx="45195">
                  <c:v>063XX S MINERVA AV</c:v>
                </c:pt>
                <c:pt idx="45196">
                  <c:v>063XX S OAKLEY AVE</c:v>
                </c:pt>
                <c:pt idx="45197">
                  <c:v>063XX S PARNELL AV</c:v>
                </c:pt>
                <c:pt idx="45198">
                  <c:v>063XX S PAULINA ST</c:v>
                </c:pt>
                <c:pt idx="45199">
                  <c:v>063XX S PRAIRIE AV</c:v>
                </c:pt>
                <c:pt idx="45200">
                  <c:v>063XX S PULASKI RD</c:v>
                </c:pt>
                <c:pt idx="45201">
                  <c:v>063XX S RHODES AVE</c:v>
                </c:pt>
                <c:pt idx="45202">
                  <c:v>063XX S SEELEY AVE</c:v>
                </c:pt>
                <c:pt idx="45203">
                  <c:v>063XX S STEWART AV</c:v>
                </c:pt>
                <c:pt idx="45204">
                  <c:v>063XX S TALMAN AVE</c:v>
                </c:pt>
                <c:pt idx="45205">
                  <c:v>063XX S WESTERN AV</c:v>
                </c:pt>
                <c:pt idx="45206">
                  <c:v>063XX S WOLCOTT AV</c:v>
                </c:pt>
                <c:pt idx="45207">
                  <c:v>063XX W ADDISON ST</c:v>
                </c:pt>
                <c:pt idx="45208">
                  <c:v>063XX W BERTEAU AV</c:v>
                </c:pt>
                <c:pt idx="45209">
                  <c:v>063XX W BERWYN AVE</c:v>
                </c:pt>
                <c:pt idx="45210">
                  <c:v>063XX W FOSTER AVE</c:v>
                </c:pt>
                <c:pt idx="45211">
                  <c:v>063XX W WARWICK AV</c:v>
                </c:pt>
                <c:pt idx="45212">
                  <c:v>064XX N ALBANY AVE</c:v>
                </c:pt>
                <c:pt idx="45213">
                  <c:v>064XX N HARLEM AVE</c:v>
                </c:pt>
                <c:pt idx="45214">
                  <c:v>064XX N LEHIGH AVE</c:v>
                </c:pt>
                <c:pt idx="45215">
                  <c:v>064XX N NAVAJO AVE</c:v>
                </c:pt>
                <c:pt idx="45216">
                  <c:v>064XX N NEWGARD AV</c:v>
                </c:pt>
                <c:pt idx="45217">
                  <c:v>064XX N NOKOMIS AV</c:v>
                </c:pt>
                <c:pt idx="45218">
                  <c:v>064XX N OAKLEY AVE</c:v>
                </c:pt>
                <c:pt idx="45219">
                  <c:v>064XX N OLCOTT AVE</c:v>
                </c:pt>
                <c:pt idx="45220">
                  <c:v>064XX N PAULINA ST</c:v>
                </c:pt>
                <c:pt idx="45221">
                  <c:v>064XX N RIDGE BLVD</c:v>
                </c:pt>
                <c:pt idx="45222">
                  <c:v>064XX N SEELEY AVE</c:v>
                </c:pt>
                <c:pt idx="45223">
                  <c:v>064XX N TALMAN AVE</c:v>
                </c:pt>
                <c:pt idx="45224">
                  <c:v>064XX N WESTERN AV</c:v>
                </c:pt>
                <c:pt idx="45225">
                  <c:v>064XX S ASHLAND AV</c:v>
                </c:pt>
                <c:pt idx="45226">
                  <c:v>064XX S AUSTIN AVE</c:v>
                </c:pt>
                <c:pt idx="45227">
                  <c:v>064XX S CALUMET AV</c:v>
                </c:pt>
                <c:pt idx="45228">
                  <c:v>064XX S CENTRAL AV</c:v>
                </c:pt>
                <c:pt idx="45229">
                  <c:v>064XX S DREXEL AVE</c:v>
                </c:pt>
                <c:pt idx="45230">
                  <c:v>064XX S EMERALD DR</c:v>
                </c:pt>
                <c:pt idx="45231">
                  <c:v>064XX S HALSTED PW</c:v>
                </c:pt>
                <c:pt idx="45232">
                  <c:v>064XX S HALSTED ST</c:v>
                </c:pt>
                <c:pt idx="45233">
                  <c:v>064XX S HARPER AVE</c:v>
                </c:pt>
                <c:pt idx="45234">
                  <c:v>064XX S KEATING AV</c:v>
                </c:pt>
                <c:pt idx="45235">
                  <c:v>064XX S KEDZIE AVE</c:v>
                </c:pt>
                <c:pt idx="45236">
                  <c:v>064XX S KEELER AVE</c:v>
                </c:pt>
                <c:pt idx="45237">
                  <c:v>064XX S KENNETH AV</c:v>
                </c:pt>
                <c:pt idx="45238">
                  <c:v>064XX S KENWOOD AV</c:v>
                </c:pt>
                <c:pt idx="45239">
                  <c:v>064XX S KIMBARK AV</c:v>
                </c:pt>
                <c:pt idx="45240">
                  <c:v>064XX S LAPORTE AV</c:v>
                </c:pt>
                <c:pt idx="45241">
                  <c:v>064XX S LINDER AVE</c:v>
                </c:pt>
                <c:pt idx="45242">
                  <c:v>064XX S MOBILE AVE</c:v>
                </c:pt>
                <c:pt idx="45243">
                  <c:v>064XX S RACINE AVE</c:v>
                </c:pt>
                <c:pt idx="45244">
                  <c:v>064XX S VERNON AVE</c:v>
                </c:pt>
                <c:pt idx="45245">
                  <c:v>064XX S WALLACE ST</c:v>
                </c:pt>
                <c:pt idx="45246">
                  <c:v>064XX S WHIPPLE ST</c:v>
                </c:pt>
                <c:pt idx="45247">
                  <c:v>064XX W BELDEN AVE</c:v>
                </c:pt>
                <c:pt idx="45248">
                  <c:v>064XX W BELMONT AV</c:v>
                </c:pt>
                <c:pt idx="45249">
                  <c:v>064XX W CARMEN AVE</c:v>
                </c:pt>
                <c:pt idx="45250">
                  <c:v>064XX W DICKENS AV</c:v>
                </c:pt>
                <c:pt idx="45251">
                  <c:v>064XX W GREGORY ST</c:v>
                </c:pt>
                <c:pt idx="45252">
                  <c:v>064XX W HIGGINS AV</c:v>
                </c:pt>
                <c:pt idx="45253">
                  <c:v>064XX W HOBART AVE</c:v>
                </c:pt>
                <c:pt idx="45254">
                  <c:v>065XX N ASHLAND AV</c:v>
                </c:pt>
                <c:pt idx="45255">
                  <c:v>065XX N CENTRAL AV</c:v>
                </c:pt>
                <c:pt idx="45256">
                  <c:v>065XX N KEDZIE AVE</c:v>
                </c:pt>
                <c:pt idx="45257">
                  <c:v>065XX N LEAVITT ST</c:v>
                </c:pt>
                <c:pt idx="45258">
                  <c:v>065XX N NATOMA AVE</c:v>
                </c:pt>
                <c:pt idx="45259">
                  <c:v>065XX N OCONTO AVE</c:v>
                </c:pt>
                <c:pt idx="45260">
                  <c:v>065XX N ONARGA AVE</c:v>
                </c:pt>
                <c:pt idx="45261">
                  <c:v>065XX N OSHKOSH AV</c:v>
                </c:pt>
                <c:pt idx="45262">
                  <c:v>065XX N OXFORD AVE</c:v>
                </c:pt>
                <c:pt idx="45263">
                  <c:v>065XX N SPOKANE AV</c:v>
                </c:pt>
                <c:pt idx="45264">
                  <c:v>065XX N TAHOMA AVE</c:v>
                </c:pt>
                <c:pt idx="45265">
                  <c:v>065XX N WHIPPLE ST</c:v>
                </c:pt>
                <c:pt idx="45266">
                  <c:v>065XX S ALBANY AVE</c:v>
                </c:pt>
                <c:pt idx="45267">
                  <c:v>065XX S CICERO AVE</c:v>
                </c:pt>
                <c:pt idx="45268">
                  <c:v>065XX S CORNELL DR</c:v>
                </c:pt>
                <c:pt idx="45269">
                  <c:v>065XX S EMERALD AV</c:v>
                </c:pt>
                <c:pt idx="45270">
                  <c:v>065XX S HAMLIN AVE</c:v>
                </c:pt>
                <c:pt idx="45271">
                  <c:v>065XX S HARVARD AV</c:v>
                </c:pt>
                <c:pt idx="45272">
                  <c:v>065XX S JUSTINE ST</c:v>
                </c:pt>
                <c:pt idx="45273">
                  <c:v>065XX S KARLOV AVE</c:v>
                </c:pt>
                <c:pt idx="45274">
                  <c:v>065XX S KEDVALE AV</c:v>
                </c:pt>
                <c:pt idx="45275">
                  <c:v>065XX S KILDARE AV</c:v>
                </c:pt>
                <c:pt idx="45276">
                  <c:v>065XX S KOSTNER AV</c:v>
                </c:pt>
                <c:pt idx="45277">
                  <c:v>065XX S LANGLEY AV</c:v>
                </c:pt>
                <c:pt idx="45278">
                  <c:v>065XX S MINERVA AV</c:v>
                </c:pt>
                <c:pt idx="45279">
                  <c:v>065XX S OAKLEY AVE</c:v>
                </c:pt>
                <c:pt idx="45280">
                  <c:v>065XX S PARNELL AV</c:v>
                </c:pt>
                <c:pt idx="45281">
                  <c:v>065XX S PAULINA ST</c:v>
                </c:pt>
                <c:pt idx="45282">
                  <c:v>065XX S PULASKI RD</c:v>
                </c:pt>
                <c:pt idx="45283">
                  <c:v>065XX S RHODES AVE</c:v>
                </c:pt>
                <c:pt idx="45284">
                  <c:v>065XX S SEELEY AVE</c:v>
                </c:pt>
                <c:pt idx="45285">
                  <c:v>065XX S STEWART AV</c:v>
                </c:pt>
                <c:pt idx="45286">
                  <c:v>065XX S TALMAN AVE</c:v>
                </c:pt>
                <c:pt idx="45287">
                  <c:v>065XX S WESTERN AV</c:v>
                </c:pt>
                <c:pt idx="45288">
                  <c:v>065XX S WOLCOTT AV</c:v>
                </c:pt>
                <c:pt idx="45289">
                  <c:v>065XX W ADDISON ST</c:v>
                </c:pt>
                <c:pt idx="45290">
                  <c:v>065XX W ARCHER AVE</c:v>
                </c:pt>
                <c:pt idx="45291">
                  <c:v>065XX W FOSTER AVE</c:v>
                </c:pt>
                <c:pt idx="45292">
                  <c:v>065XX W HURLBUT ST</c:v>
                </c:pt>
                <c:pt idx="45293">
                  <c:v>066XX N HARLEM AVE</c:v>
                </c:pt>
                <c:pt idx="45294">
                  <c:v>066XX N LEHIGH AVE</c:v>
                </c:pt>
                <c:pt idx="45295">
                  <c:v>066XX N LOLETA AVE</c:v>
                </c:pt>
                <c:pt idx="45296">
                  <c:v>066XX N NEWGARD AV</c:v>
                </c:pt>
                <c:pt idx="45297">
                  <c:v>066XX N OGALLAH AV</c:v>
                </c:pt>
                <c:pt idx="45298">
                  <c:v>066XX N OLMSTED AV</c:v>
                </c:pt>
                <c:pt idx="45299">
                  <c:v>066XX N RIDGE BLVD</c:v>
                </c:pt>
                <c:pt idx="45300">
                  <c:v>066XX N SEELEY AVE</c:v>
                </c:pt>
                <c:pt idx="45301">
                  <c:v>066XX N TALMAN AVE</c:v>
                </c:pt>
                <c:pt idx="45302">
                  <c:v>066XX N WESTERN AV</c:v>
                </c:pt>
                <c:pt idx="45303">
                  <c:v>066XX S ASHLAND AV</c:v>
                </c:pt>
                <c:pt idx="45304">
                  <c:v>066XX S CALUMET AV</c:v>
                </c:pt>
                <c:pt idx="45305">
                  <c:v>066XX S DREXEL AVE</c:v>
                </c:pt>
                <c:pt idx="45306">
                  <c:v>066XX S HALSTED ST</c:v>
                </c:pt>
                <c:pt idx="45307">
                  <c:v>066XX S JEFFERY AV</c:v>
                </c:pt>
                <c:pt idx="45308">
                  <c:v>066XX S KEATING AV</c:v>
                </c:pt>
                <c:pt idx="45309">
                  <c:v>066XX S KEDZIE AVE</c:v>
                </c:pt>
                <c:pt idx="45310">
                  <c:v>066XX S KEELER AVE</c:v>
                </c:pt>
                <c:pt idx="45311">
                  <c:v>066XX S KENNETH AV</c:v>
                </c:pt>
                <c:pt idx="45312">
                  <c:v>066XX S KENWOOD AV</c:v>
                </c:pt>
                <c:pt idx="45313">
                  <c:v>066XX S KIMBARK AV</c:v>
                </c:pt>
                <c:pt idx="45314">
                  <c:v>066XX S RACINE AVE</c:v>
                </c:pt>
                <c:pt idx="45315">
                  <c:v>066XX S VERNON AVE</c:v>
                </c:pt>
                <c:pt idx="45316">
                  <c:v>066XX S WABASH AVE</c:v>
                </c:pt>
                <c:pt idx="45317">
                  <c:v>066XX S WHIPPLE ST</c:v>
                </c:pt>
                <c:pt idx="45318">
                  <c:v>066XX W BELDEN AVE</c:v>
                </c:pt>
                <c:pt idx="45319">
                  <c:v>066XX W BELMONT AV</c:v>
                </c:pt>
                <c:pt idx="45320">
                  <c:v>066XX W CARMEN AVE</c:v>
                </c:pt>
                <c:pt idx="45321">
                  <c:v>066XX W GREGORY ST</c:v>
                </c:pt>
                <c:pt idx="45322">
                  <c:v>066XX W HIGGINS AV</c:v>
                </c:pt>
                <c:pt idx="45323">
                  <c:v>066XX W MELROSE ST</c:v>
                </c:pt>
                <c:pt idx="45324">
                  <c:v>067XX N ASHLAND AV</c:v>
                </c:pt>
                <c:pt idx="45325">
                  <c:v>067XX N CENTRAL AV</c:v>
                </c:pt>
                <c:pt idx="45326">
                  <c:v>067XX N KEDZIE AVE</c:v>
                </c:pt>
                <c:pt idx="45327">
                  <c:v>067XX N OCONTO AVE</c:v>
                </c:pt>
                <c:pt idx="45328">
                  <c:v>067XX N OCTAVIA AV</c:v>
                </c:pt>
                <c:pt idx="45329">
                  <c:v>067XX N OLYMPIA AV</c:v>
                </c:pt>
                <c:pt idx="45330">
                  <c:v>067XX N ONARGA AVE</c:v>
                </c:pt>
                <c:pt idx="45331">
                  <c:v>067XX N OSHKOSH AV</c:v>
                </c:pt>
                <c:pt idx="45332">
                  <c:v>067XX N OXFORD AVE</c:v>
                </c:pt>
                <c:pt idx="45333">
                  <c:v>067XX N OZANAM AVE</c:v>
                </c:pt>
                <c:pt idx="45334">
                  <c:v>067XX N WHIPPLE ST</c:v>
                </c:pt>
                <c:pt idx="45335">
                  <c:v>067XX S BENNETT AV</c:v>
                </c:pt>
                <c:pt idx="45336">
                  <c:v>067XX S CICERO AVE</c:v>
                </c:pt>
                <c:pt idx="45337">
                  <c:v>067XX S EMERALD AV</c:v>
                </c:pt>
                <c:pt idx="45338">
                  <c:v>067XX S HAMLIN AVE</c:v>
                </c:pt>
                <c:pt idx="45339">
                  <c:v>067XX S INDIANA AV</c:v>
                </c:pt>
                <c:pt idx="45340">
                  <c:v>067XX S JEFFERY BL</c:v>
                </c:pt>
                <c:pt idx="45341">
                  <c:v>067XX S JUSTINE ST</c:v>
                </c:pt>
                <c:pt idx="45342">
                  <c:v>067XX S KARLOV AVE</c:v>
                </c:pt>
                <c:pt idx="45343">
                  <c:v>067XX S KEDVALE AV</c:v>
                </c:pt>
                <c:pt idx="45344">
                  <c:v>067XX S KILDARE AV</c:v>
                </c:pt>
                <c:pt idx="45345">
                  <c:v>067XX S KOSTNER AV</c:v>
                </c:pt>
                <c:pt idx="45346">
                  <c:v>067XX S LANGLEY AV</c:v>
                </c:pt>
                <c:pt idx="45347">
                  <c:v>067XX S OAKLEY AVE</c:v>
                </c:pt>
                <c:pt idx="45348">
                  <c:v>067XX S PARNELL AV</c:v>
                </c:pt>
                <c:pt idx="45349">
                  <c:v>067XX S PAULINA ST</c:v>
                </c:pt>
                <c:pt idx="45350">
                  <c:v>067XX S PRAIRIE AV</c:v>
                </c:pt>
                <c:pt idx="45351">
                  <c:v>067XX S PULASKI RD</c:v>
                </c:pt>
                <c:pt idx="45352">
                  <c:v>067XX S RHODES AVE</c:v>
                </c:pt>
                <c:pt idx="45353">
                  <c:v>067XX S STEWART AV</c:v>
                </c:pt>
                <c:pt idx="45354">
                  <c:v>067XX S WESTERN AV</c:v>
                </c:pt>
                <c:pt idx="45355">
                  <c:v>067XX S WOLCOTT AV</c:v>
                </c:pt>
                <c:pt idx="45356">
                  <c:v>067XX W ADDISON ST</c:v>
                </c:pt>
                <c:pt idx="45357">
                  <c:v>067XX W ALBION AVE</c:v>
                </c:pt>
                <c:pt idx="45358">
                  <c:v>067XX W ARCHER AVE</c:v>
                </c:pt>
                <c:pt idx="45359">
                  <c:v>067XX W ARDMORE AV</c:v>
                </c:pt>
                <c:pt idx="45360">
                  <c:v>067XX W BERWYN AVE</c:v>
                </c:pt>
                <c:pt idx="45361">
                  <c:v>067XX W FOSTER AVE</c:v>
                </c:pt>
                <c:pt idx="45362">
                  <c:v>067XX W HURLBUT ST</c:v>
                </c:pt>
                <c:pt idx="45363">
                  <c:v>067XX W MEDILL AVE</c:v>
                </c:pt>
                <c:pt idx="45364">
                  <c:v>068XX N ASHLAND BL</c:v>
                </c:pt>
                <c:pt idx="45365">
                  <c:v>068XX N HARLEM AVE</c:v>
                </c:pt>
                <c:pt idx="45366">
                  <c:v>068XX N LEHIGH AVE</c:v>
                </c:pt>
                <c:pt idx="45367">
                  <c:v>068XX N LOLETA AVE</c:v>
                </c:pt>
                <c:pt idx="45368">
                  <c:v>068XX N MENDOTA AV</c:v>
                </c:pt>
                <c:pt idx="45369">
                  <c:v>068XX N OAKLEY AVE</c:v>
                </c:pt>
                <c:pt idx="45370">
                  <c:v>068XX N OLCOTT AVE</c:v>
                </c:pt>
                <c:pt idx="45371">
                  <c:v>068XX N OLMSTED AV</c:v>
                </c:pt>
                <c:pt idx="45372">
                  <c:v>068XX N OSCEOLA AV</c:v>
                </c:pt>
                <c:pt idx="45373">
                  <c:v>068XX N RIDGE BLVD</c:v>
                </c:pt>
                <c:pt idx="45374">
                  <c:v>068XX N SEELEY AVE</c:v>
                </c:pt>
                <c:pt idx="45375">
                  <c:v>068XX N WESTERN AV</c:v>
                </c:pt>
                <c:pt idx="45376">
                  <c:v>068XX N WOLCOTT AV</c:v>
                </c:pt>
                <c:pt idx="45377">
                  <c:v>068XX S ANTHONY AV</c:v>
                </c:pt>
                <c:pt idx="45378">
                  <c:v>068XX S ASHLAND AV</c:v>
                </c:pt>
                <c:pt idx="45379">
                  <c:v>068XX S CALUMET AV</c:v>
                </c:pt>
                <c:pt idx="45380">
                  <c:v>068XX S CHAPPEL AV</c:v>
                </c:pt>
                <c:pt idx="45381">
                  <c:v>068XX S CORNELL AV</c:v>
                </c:pt>
                <c:pt idx="45382">
                  <c:v>068XX S CRANDON AV</c:v>
                </c:pt>
                <c:pt idx="45383">
                  <c:v>068XX S CREGIER AV</c:v>
                </c:pt>
                <c:pt idx="45384">
                  <c:v>068XX S EUCLID AVE</c:v>
                </c:pt>
                <c:pt idx="45385">
                  <c:v>068XX S HALSTED ST</c:v>
                </c:pt>
                <c:pt idx="45386">
                  <c:v>068XX S HARPER AVE</c:v>
                </c:pt>
                <c:pt idx="45387">
                  <c:v>068XX S HOLLETT DR</c:v>
                </c:pt>
                <c:pt idx="45388">
                  <c:v>068XX S KEDZIE AVE</c:v>
                </c:pt>
                <c:pt idx="45389">
                  <c:v>068XX S KEELER AVE</c:v>
                </c:pt>
                <c:pt idx="45390">
                  <c:v>068XX S KENNETH AV</c:v>
                </c:pt>
                <c:pt idx="45391">
                  <c:v>068XX S KENWOOD AV</c:v>
                </c:pt>
                <c:pt idx="45392">
                  <c:v>068XX S MERRILL AV</c:v>
                </c:pt>
                <c:pt idx="45393">
                  <c:v>068XX S OGLESBY AV</c:v>
                </c:pt>
                <c:pt idx="45394">
                  <c:v>068XX S PAXTON AVE</c:v>
                </c:pt>
                <c:pt idx="45395">
                  <c:v>068XX S RACINE AVE</c:v>
                </c:pt>
                <c:pt idx="45396">
                  <c:v>068XX S WABASH AVE</c:v>
                </c:pt>
                <c:pt idx="45397">
                  <c:v>068XX W ALTGELD ST</c:v>
                </c:pt>
                <c:pt idx="45398">
                  <c:v>068XX W BELDEN AVE</c:v>
                </c:pt>
                <c:pt idx="45399">
                  <c:v>068XX W BELMONT AV</c:v>
                </c:pt>
                <c:pt idx="45400">
                  <c:v>068XX W CARMEN AVE</c:v>
                </c:pt>
                <c:pt idx="45401">
                  <c:v>068XX W DICKENS AV</c:v>
                </c:pt>
                <c:pt idx="45402">
                  <c:v>068XX W GREGORY ST</c:v>
                </c:pt>
                <c:pt idx="45403">
                  <c:v>068XX W HIGGINS AV</c:v>
                </c:pt>
                <c:pt idx="45404">
                  <c:v>068XX W HOBART AVE</c:v>
                </c:pt>
                <c:pt idx="45405">
                  <c:v>069XX N ASHLAND AV</c:v>
                </c:pt>
                <c:pt idx="45406">
                  <c:v>069XX N CENTRAL AV</c:v>
                </c:pt>
                <c:pt idx="45407">
                  <c:v>069XX N CHICORA AV</c:v>
                </c:pt>
                <c:pt idx="45408">
                  <c:v>069XX N KEDZIE AVE</c:v>
                </c:pt>
                <c:pt idx="45409">
                  <c:v>069XX N OCTAVIA AV</c:v>
                </c:pt>
                <c:pt idx="45410">
                  <c:v>069XX N ORIOLE AVE</c:v>
                </c:pt>
                <c:pt idx="45411">
                  <c:v>069XX N OTTAWA AVE</c:v>
                </c:pt>
                <c:pt idx="45412">
                  <c:v>069XX N OZANAM AVE</c:v>
                </c:pt>
                <c:pt idx="45413">
                  <c:v>069XX S BENNETT AV</c:v>
                </c:pt>
                <c:pt idx="45414">
                  <c:v>069XX S CICERO AVE</c:v>
                </c:pt>
                <c:pt idx="45415">
                  <c:v>069XX S EMERALD AV</c:v>
                </c:pt>
                <c:pt idx="45416">
                  <c:v>069XX S HAMLIN AVE</c:v>
                </c:pt>
                <c:pt idx="45417">
                  <c:v>069XX S HARVARD AV</c:v>
                </c:pt>
                <c:pt idx="45418">
                  <c:v>069XX S INDIANA AV</c:v>
                </c:pt>
                <c:pt idx="45419">
                  <c:v>069XX S JEFFERY BL</c:v>
                </c:pt>
                <c:pt idx="45420">
                  <c:v>069XX S JUSTINE ST</c:v>
                </c:pt>
                <c:pt idx="45421">
                  <c:v>069XX S KARLOV AVE</c:v>
                </c:pt>
                <c:pt idx="45422">
                  <c:v>069XX S KEDVALE AV</c:v>
                </c:pt>
                <c:pt idx="45423">
                  <c:v>069XX S OAKLEY AVE</c:v>
                </c:pt>
                <c:pt idx="45424">
                  <c:v>069XX S PARNELL AV</c:v>
                </c:pt>
                <c:pt idx="45425">
                  <c:v>069XX S PAULINA ST</c:v>
                </c:pt>
                <c:pt idx="45426">
                  <c:v>069XX S PRAIRIE AV</c:v>
                </c:pt>
                <c:pt idx="45427">
                  <c:v>069XX S PULASKI RD</c:v>
                </c:pt>
                <c:pt idx="45428">
                  <c:v>069XX S STEWART AV</c:v>
                </c:pt>
                <c:pt idx="45429">
                  <c:v>069XX S TALMAN AVE</c:v>
                </c:pt>
                <c:pt idx="45430">
                  <c:v>069XX S WESTERN AV</c:v>
                </c:pt>
                <c:pt idx="45431">
                  <c:v>069XX S WOLCOTT AV</c:v>
                </c:pt>
                <c:pt idx="45432">
                  <c:v>069XX W ADDISON ST</c:v>
                </c:pt>
                <c:pt idx="45433">
                  <c:v>069XX W ARCHER AVE</c:v>
                </c:pt>
                <c:pt idx="45434">
                  <c:v>069XX W BERWYN AVE</c:v>
                </c:pt>
                <c:pt idx="45435">
                  <c:v>069XX W FOSTER AVE</c:v>
                </c:pt>
                <c:pt idx="45436">
                  <c:v>069XX W HURLBUT ST</c:v>
                </c:pt>
                <c:pt idx="45437">
                  <c:v>069XX W MEDILL AVE</c:v>
                </c:pt>
                <c:pt idx="45438">
                  <c:v>069XX W WOLFRAM ST</c:v>
                </c:pt>
                <c:pt idx="45439">
                  <c:v>070XX N ASHLAND AV</c:v>
                </c:pt>
                <c:pt idx="45440">
                  <c:v>070XX N KEDZIE AVE</c:v>
                </c:pt>
                <c:pt idx="45441">
                  <c:v>070XX N MANKATO AV</c:v>
                </c:pt>
                <c:pt idx="45442">
                  <c:v>070XX N MOBILE AVE</c:v>
                </c:pt>
                <c:pt idx="45443">
                  <c:v>070XX N MOSELLE AV</c:v>
                </c:pt>
                <c:pt idx="45444">
                  <c:v>070XX N ORIOLE AVE</c:v>
                </c:pt>
                <c:pt idx="45445">
                  <c:v>070XX N OTTAWA AVE</c:v>
                </c:pt>
                <c:pt idx="45446">
                  <c:v>070XX N OZANAM AVE</c:v>
                </c:pt>
                <c:pt idx="45447">
                  <c:v>070XX N TAHOMA AVE</c:v>
                </c:pt>
                <c:pt idx="45448">
                  <c:v>070XX S BENNETT AV</c:v>
                </c:pt>
                <c:pt idx="45449">
                  <c:v>070XX S CICERO AVE</c:v>
                </c:pt>
                <c:pt idx="45450">
                  <c:v>070XX S EMERALD AV</c:v>
                </c:pt>
                <c:pt idx="45451">
                  <c:v>070XX S HAMLIN AVE</c:v>
                </c:pt>
                <c:pt idx="45452">
                  <c:v>070XX S INDIANA AV</c:v>
                </c:pt>
                <c:pt idx="45453">
                  <c:v>070XX S JEFFERY BL</c:v>
                </c:pt>
                <c:pt idx="45454">
                  <c:v>070XX S JUSTINE ST</c:v>
                </c:pt>
                <c:pt idx="45455">
                  <c:v>070XX S OAKLEY AVE</c:v>
                </c:pt>
                <c:pt idx="45456">
                  <c:v>070XX S PARNELL AV</c:v>
                </c:pt>
                <c:pt idx="45457">
                  <c:v>070XX S PAULINA ST</c:v>
                </c:pt>
                <c:pt idx="45458">
                  <c:v>070XX S PRAIRIE AV</c:v>
                </c:pt>
                <c:pt idx="45459">
                  <c:v>070XX S PULASKI RD</c:v>
                </c:pt>
                <c:pt idx="45460">
                  <c:v>070XX S RHODES AVE</c:v>
                </c:pt>
                <c:pt idx="45461">
                  <c:v>070XX S STEWART AV</c:v>
                </c:pt>
                <c:pt idx="45462">
                  <c:v>070XX S TALMAN AVE</c:v>
                </c:pt>
                <c:pt idx="45463">
                  <c:v>070XX S WESTERN AV</c:v>
                </c:pt>
                <c:pt idx="45464">
                  <c:v>070XX S WOLCOTT AV</c:v>
                </c:pt>
                <c:pt idx="45465">
                  <c:v>070XX W ADDISON ST</c:v>
                </c:pt>
                <c:pt idx="45466">
                  <c:v>070XX W ALBION AVE</c:v>
                </c:pt>
                <c:pt idx="45467">
                  <c:v>070XX W ARCHER AVE</c:v>
                </c:pt>
                <c:pt idx="45468">
                  <c:v>070XX W BERWYN AVE</c:v>
                </c:pt>
                <c:pt idx="45469">
                  <c:v>070XX W FOSTER AVE</c:v>
                </c:pt>
                <c:pt idx="45470">
                  <c:v>070XX W MEDILL AVE</c:v>
                </c:pt>
                <c:pt idx="45471">
                  <c:v>070XX W WOLFRAM ST</c:v>
                </c:pt>
                <c:pt idx="45472">
                  <c:v>071XX N ASHLAND BL</c:v>
                </c:pt>
                <c:pt idx="45473">
                  <c:v>071XX N HARLEM AVE</c:v>
                </c:pt>
                <c:pt idx="45474">
                  <c:v>071XX N LEHIGH AVE</c:v>
                </c:pt>
                <c:pt idx="45475">
                  <c:v>071XX N MELVINA AV</c:v>
                </c:pt>
                <c:pt idx="45476">
                  <c:v>071XX N OAKLEY AVE</c:v>
                </c:pt>
                <c:pt idx="45477">
                  <c:v>071XX N OLCOTT AVE</c:v>
                </c:pt>
                <c:pt idx="45478">
                  <c:v>071XX N PAULINA ST</c:v>
                </c:pt>
                <c:pt idx="45479">
                  <c:v>071XX N RIDGE BLVD</c:v>
                </c:pt>
                <c:pt idx="45480">
                  <c:v>071XX N WESTERN AV</c:v>
                </c:pt>
                <c:pt idx="45481">
                  <c:v>071XX N WOLCOTT AV</c:v>
                </c:pt>
                <c:pt idx="45482">
                  <c:v>071XX S ASHLAND AV</c:v>
                </c:pt>
                <c:pt idx="45483">
                  <c:v>071XX S CALUMET AV</c:v>
                </c:pt>
                <c:pt idx="45484">
                  <c:v>071XX S CORNELL AV</c:v>
                </c:pt>
                <c:pt idx="45485">
                  <c:v>071XX S CRANDON AV</c:v>
                </c:pt>
                <c:pt idx="45486">
                  <c:v>071XX S DREXEL AVE</c:v>
                </c:pt>
                <c:pt idx="45487">
                  <c:v>071XX S EUCLID AVE</c:v>
                </c:pt>
                <c:pt idx="45488">
                  <c:v>071XX S HALSTED ST</c:v>
                </c:pt>
                <c:pt idx="45489">
                  <c:v>071XX S HARDING AV</c:v>
                </c:pt>
                <c:pt idx="45490">
                  <c:v>071XX S JEFFERY AV</c:v>
                </c:pt>
                <c:pt idx="45491">
                  <c:v>071XX S KEDZIE AVE</c:v>
                </c:pt>
                <c:pt idx="45492">
                  <c:v>071XX S KIMBARK AV</c:v>
                </c:pt>
                <c:pt idx="45493">
                  <c:v>071XX S MERRILL AV</c:v>
                </c:pt>
                <c:pt idx="45494">
                  <c:v>071XX S MILLARD AV</c:v>
                </c:pt>
                <c:pt idx="45495">
                  <c:v>071XX S OGLESBY AV</c:v>
                </c:pt>
                <c:pt idx="45496">
                  <c:v>071XX S PAXTON AVE</c:v>
                </c:pt>
                <c:pt idx="45497">
                  <c:v>071XX S RACINE AVE</c:v>
                </c:pt>
                <c:pt idx="45498">
                  <c:v>071XX S VERNON AVE</c:v>
                </c:pt>
                <c:pt idx="45499">
                  <c:v>071XX S WABASH AVE</c:v>
                </c:pt>
                <c:pt idx="45500">
                  <c:v>071XX S WALLACE ST</c:v>
                </c:pt>
                <c:pt idx="45501">
                  <c:v>071XX S WHIPPLE ST</c:v>
                </c:pt>
                <c:pt idx="45502">
                  <c:v>071XX S YATES BLVD</c:v>
                </c:pt>
                <c:pt idx="45503">
                  <c:v>071XX W ALTGELD ST</c:v>
                </c:pt>
                <c:pt idx="45504">
                  <c:v>071XX W ARTHUR AVE</c:v>
                </c:pt>
                <c:pt idx="45505">
                  <c:v>071XX W BELDEN AVE</c:v>
                </c:pt>
                <c:pt idx="45506">
                  <c:v>071XX W BELMONT AV</c:v>
                </c:pt>
                <c:pt idx="45507">
                  <c:v>071XX W DICKENS AV</c:v>
                </c:pt>
                <c:pt idx="45508">
                  <c:v>071XX W GREGORY ST</c:v>
                </c:pt>
                <c:pt idx="45509">
                  <c:v>071XX W HIGGINS AV</c:v>
                </c:pt>
                <c:pt idx="45510">
                  <c:v>071XX W TALCOTT AV</c:v>
                </c:pt>
                <c:pt idx="45511">
                  <c:v>072XX N ASHLAND AV</c:v>
                </c:pt>
                <c:pt idx="45512">
                  <c:v>072XX N KEDZIE AVE</c:v>
                </c:pt>
                <c:pt idx="45513">
                  <c:v>072XX N OCONTO AVE</c:v>
                </c:pt>
                <c:pt idx="45514">
                  <c:v>072XX N OCTAVIA AV</c:v>
                </c:pt>
                <c:pt idx="45515">
                  <c:v>072XX N ORIOLE AVE</c:v>
                </c:pt>
                <c:pt idx="45516">
                  <c:v>072XX N OTTAWA AVE</c:v>
                </c:pt>
                <c:pt idx="45517">
                  <c:v>072XX N ROGERS AVE</c:v>
                </c:pt>
                <c:pt idx="45518">
                  <c:v>072XX S ALBANY AVE</c:v>
                </c:pt>
                <c:pt idx="45519">
                  <c:v>072XX S BENNETT AV</c:v>
                </c:pt>
                <c:pt idx="45520">
                  <c:v>072XX S CICERO AVE</c:v>
                </c:pt>
                <c:pt idx="45521">
                  <c:v>072XX S DOBSON AVE</c:v>
                </c:pt>
                <c:pt idx="45522">
                  <c:v>072XX S EMERALD AV</c:v>
                </c:pt>
                <c:pt idx="45523">
                  <c:v>072XX S HAMLIN AVE</c:v>
                </c:pt>
                <c:pt idx="45524">
                  <c:v>072XX S HARVARD AV</c:v>
                </c:pt>
                <c:pt idx="45525">
                  <c:v>072XX S INDIANA AV</c:v>
                </c:pt>
                <c:pt idx="45526">
                  <c:v>072XX S JEFFERY BL</c:v>
                </c:pt>
                <c:pt idx="45527">
                  <c:v>072XX S KOSTNER AV</c:v>
                </c:pt>
                <c:pt idx="45528">
                  <c:v>072XX S LANGLEY AV</c:v>
                </c:pt>
                <c:pt idx="45529">
                  <c:v>072XX S LUELLA AVE</c:v>
                </c:pt>
                <c:pt idx="45530">
                  <c:v>072XX S OAKLEY AVE</c:v>
                </c:pt>
                <c:pt idx="45531">
                  <c:v>072XX S PAULINA ST</c:v>
                </c:pt>
                <c:pt idx="45532">
                  <c:v>072XX S PRAIRIE AV</c:v>
                </c:pt>
                <c:pt idx="45533">
                  <c:v>072XX S PULASKI RD</c:v>
                </c:pt>
                <c:pt idx="45534">
                  <c:v>072XX S RHODES AVE</c:v>
                </c:pt>
                <c:pt idx="45535">
                  <c:v>072XX S SAWYER AVE</c:v>
                </c:pt>
                <c:pt idx="45536">
                  <c:v>072XX S SEELEY AVE</c:v>
                </c:pt>
                <c:pt idx="45537">
                  <c:v>072XX S STEWART AV</c:v>
                </c:pt>
                <c:pt idx="45538">
                  <c:v>072XX S TALMAN AVE</c:v>
                </c:pt>
                <c:pt idx="45539">
                  <c:v>072XX S WESTERN AV</c:v>
                </c:pt>
                <c:pt idx="45540">
                  <c:v>072XX S WOLCOTT AV</c:v>
                </c:pt>
                <c:pt idx="45541">
                  <c:v>072XX W ADDISON ST</c:v>
                </c:pt>
                <c:pt idx="45542">
                  <c:v>072XX W ALBION AVE</c:v>
                </c:pt>
                <c:pt idx="45543">
                  <c:v>072XX W BERWYN AVE</c:v>
                </c:pt>
                <c:pt idx="45544">
                  <c:v>072XX W FOSTER AVE</c:v>
                </c:pt>
                <c:pt idx="45545">
                  <c:v>072XX W JARVIS AVE</c:v>
                </c:pt>
                <c:pt idx="45546">
                  <c:v>072XX W MYRTLE AVE</c:v>
                </c:pt>
                <c:pt idx="45547">
                  <c:v>072XX W RASCHER AV</c:v>
                </c:pt>
                <c:pt idx="45548">
                  <c:v>073XX N ALBANY AVE</c:v>
                </c:pt>
                <c:pt idx="45549">
                  <c:v>073XX N ASHLAND BL</c:v>
                </c:pt>
                <c:pt idx="45550">
                  <c:v>073XX N HARLEM AVE</c:v>
                </c:pt>
                <c:pt idx="45551">
                  <c:v>073XX N OAKLEY AVE</c:v>
                </c:pt>
                <c:pt idx="45552">
                  <c:v>073XX N OLCOTT AVE</c:v>
                </c:pt>
                <c:pt idx="45553">
                  <c:v>073XX N OSCEOLA AV</c:v>
                </c:pt>
                <c:pt idx="45554">
                  <c:v>073XX N PAULINA ST</c:v>
                </c:pt>
                <c:pt idx="45555">
                  <c:v>073XX N RIDGE BLVD</c:v>
                </c:pt>
                <c:pt idx="45556">
                  <c:v>073XX N SEELEY AVE</c:v>
                </c:pt>
                <c:pt idx="45557">
                  <c:v>073XX N WESTERN AV</c:v>
                </c:pt>
                <c:pt idx="45558">
                  <c:v>073XX N WOLCOTT AV</c:v>
                </c:pt>
                <c:pt idx="45559">
                  <c:v>073XX S 73RD ST ER</c:v>
                </c:pt>
                <c:pt idx="45560">
                  <c:v>073XX S ASHLAND AV</c:v>
                </c:pt>
                <c:pt idx="45561">
                  <c:v>073XX S CALUMET AV</c:v>
                </c:pt>
                <c:pt idx="45562">
                  <c:v>073XX S CHAPPEL AV</c:v>
                </c:pt>
                <c:pt idx="45563">
                  <c:v>073XX S CRANDON AV</c:v>
                </c:pt>
                <c:pt idx="45564">
                  <c:v>073XX S DREXEL AVE</c:v>
                </c:pt>
                <c:pt idx="45565">
                  <c:v>073XX S EUCLID AVE</c:v>
                </c:pt>
                <c:pt idx="45566">
                  <c:v>073XX S HALSTED ST</c:v>
                </c:pt>
                <c:pt idx="45567">
                  <c:v>073XX S JEFFERY AV</c:v>
                </c:pt>
                <c:pt idx="45568">
                  <c:v>073XX S KEDZIE AVE</c:v>
                </c:pt>
                <c:pt idx="45569">
                  <c:v>073XX S KENWOOD AV</c:v>
                </c:pt>
                <c:pt idx="45570">
                  <c:v>073XX S KIMBARK AV</c:v>
                </c:pt>
                <c:pt idx="45571">
                  <c:v>073XX S MERRILL AV</c:v>
                </c:pt>
                <c:pt idx="45572">
                  <c:v>073XX S OGLESBY AV</c:v>
                </c:pt>
                <c:pt idx="45573">
                  <c:v>073XX S PAXTON AVE</c:v>
                </c:pt>
                <c:pt idx="45574">
                  <c:v>073XX S RACINE AVE</c:v>
                </c:pt>
                <c:pt idx="45575">
                  <c:v>073XX S VERNON AVE</c:v>
                </c:pt>
                <c:pt idx="45576">
                  <c:v>073XX S WABASH AVE</c:v>
                </c:pt>
                <c:pt idx="45577">
                  <c:v>073XX S WHIPPLE ST</c:v>
                </c:pt>
                <c:pt idx="45578">
                  <c:v>073XX S YATES BLVD</c:v>
                </c:pt>
                <c:pt idx="45579">
                  <c:v>073XX W BELMONT AV</c:v>
                </c:pt>
                <c:pt idx="45580">
                  <c:v>073XX W FARWELL AV</c:v>
                </c:pt>
                <c:pt idx="45581">
                  <c:v>073XX W GREGORY ST</c:v>
                </c:pt>
                <c:pt idx="45582">
                  <c:v>073XX W HIGGINS AV</c:v>
                </c:pt>
                <c:pt idx="45583">
                  <c:v>073XX W TALCOTT AV</c:v>
                </c:pt>
                <c:pt idx="45584">
                  <c:v>074XX N ASHLAND AV</c:v>
                </c:pt>
                <c:pt idx="45585">
                  <c:v>074XX N KEDZIE AVE</c:v>
                </c:pt>
                <c:pt idx="45586">
                  <c:v>074XX N OCONTO AVE</c:v>
                </c:pt>
                <c:pt idx="45587">
                  <c:v>074XX N OCTAVIA AV</c:v>
                </c:pt>
                <c:pt idx="45588">
                  <c:v>074XX N ORIOLE AVE</c:v>
                </c:pt>
                <c:pt idx="45589">
                  <c:v>074XX N OTTAWA AVE</c:v>
                </c:pt>
                <c:pt idx="45590">
                  <c:v>074XX N ROGERS AVE</c:v>
                </c:pt>
                <c:pt idx="45591">
                  <c:v>074XX S BENNETT AV</c:v>
                </c:pt>
                <c:pt idx="45592">
                  <c:v>074XX S CICERO AVE</c:v>
                </c:pt>
                <c:pt idx="45593">
                  <c:v>074XX S COLFAX AVE</c:v>
                </c:pt>
                <c:pt idx="45594">
                  <c:v>074XX S EMERALD AV</c:v>
                </c:pt>
                <c:pt idx="45595">
                  <c:v>074XX S HARVARD AV</c:v>
                </c:pt>
                <c:pt idx="45596">
                  <c:v>074XX S INDIANA AV</c:v>
                </c:pt>
                <c:pt idx="45597">
                  <c:v>074XX S JEFFERY BL</c:v>
                </c:pt>
                <c:pt idx="45598">
                  <c:v>074XX S KOSTNER AV</c:v>
                </c:pt>
                <c:pt idx="45599">
                  <c:v>074XX S LANGLEY AV</c:v>
                </c:pt>
                <c:pt idx="45600">
                  <c:v>074XX S LUELLA AVE</c:v>
                </c:pt>
                <c:pt idx="45601">
                  <c:v>074XX S NORMAL AVE</c:v>
                </c:pt>
                <c:pt idx="45602">
                  <c:v>074XX S OAKLEY AVE</c:v>
                </c:pt>
                <c:pt idx="45603">
                  <c:v>074XX S PARNELL AV</c:v>
                </c:pt>
                <c:pt idx="45604">
                  <c:v>074XX S PRAIRIE AV</c:v>
                </c:pt>
                <c:pt idx="45605">
                  <c:v>074XX S PULASKI RD</c:v>
                </c:pt>
                <c:pt idx="45606">
                  <c:v>074XX S RHODES AVE</c:v>
                </c:pt>
                <c:pt idx="45607">
                  <c:v>074XX S STEWART AV</c:v>
                </c:pt>
                <c:pt idx="45608">
                  <c:v>074XX S TALMAN AVE</c:v>
                </c:pt>
                <c:pt idx="45609">
                  <c:v>074XX S WESTERN AV</c:v>
                </c:pt>
                <c:pt idx="45610">
                  <c:v>074XX W ADDISON ST</c:v>
                </c:pt>
                <c:pt idx="45611">
                  <c:v>074XX W FOSTER AVE</c:v>
                </c:pt>
                <c:pt idx="45612">
                  <c:v>074XX W JARVIS AVE</c:v>
                </c:pt>
                <c:pt idx="45613">
                  <c:v>074XX W MYRTLE AVE</c:v>
                </c:pt>
                <c:pt idx="45614">
                  <c:v>075XX N ALBANY AVE</c:v>
                </c:pt>
                <c:pt idx="45615">
                  <c:v>075XX N HARLEM AVE</c:v>
                </c:pt>
                <c:pt idx="45616">
                  <c:v>075XX N OAKLEY AVE</c:v>
                </c:pt>
                <c:pt idx="45617">
                  <c:v>075XX N OLCOTT AVE</c:v>
                </c:pt>
                <c:pt idx="45618">
                  <c:v>075XX N OSCEOLA AV</c:v>
                </c:pt>
                <c:pt idx="45619">
                  <c:v>075XX N PAULINA ST</c:v>
                </c:pt>
                <c:pt idx="45620">
                  <c:v>075XX N RIDGE BLVD</c:v>
                </c:pt>
                <c:pt idx="45621">
                  <c:v>075XX N SEELEY AVE</c:v>
                </c:pt>
                <c:pt idx="45622">
                  <c:v>075XX N WESTERN AV</c:v>
                </c:pt>
                <c:pt idx="45623">
                  <c:v>075XX N WOLCOTT AV</c:v>
                </c:pt>
                <c:pt idx="45624">
                  <c:v>075XX S ASHLAND AV</c:v>
                </c:pt>
                <c:pt idx="45625">
                  <c:v>075XX S CALUMET AV</c:v>
                </c:pt>
                <c:pt idx="45626">
                  <c:v>075XX S CHAPPEL AV</c:v>
                </c:pt>
                <c:pt idx="45627">
                  <c:v>075XX S CRANDON AV</c:v>
                </c:pt>
                <c:pt idx="45628">
                  <c:v>075XX S CREGIER AV</c:v>
                </c:pt>
                <c:pt idx="45629">
                  <c:v>075XX S DREXEL AVE</c:v>
                </c:pt>
                <c:pt idx="45630">
                  <c:v>075XX S HALSTED ST</c:v>
                </c:pt>
                <c:pt idx="45631">
                  <c:v>075XX S JEFFERY AV</c:v>
                </c:pt>
                <c:pt idx="45632">
                  <c:v>075XX S KEDZIE AVE</c:v>
                </c:pt>
                <c:pt idx="45633">
                  <c:v>075XX S KENWOOD AV</c:v>
                </c:pt>
                <c:pt idx="45634">
                  <c:v>075XX S KIMBARK AV</c:v>
                </c:pt>
                <c:pt idx="45635">
                  <c:v>075XX S MERRILL AV</c:v>
                </c:pt>
                <c:pt idx="45636">
                  <c:v>075XX S OGLESBY AV</c:v>
                </c:pt>
                <c:pt idx="45637">
                  <c:v>075XX S PAXTON AVE</c:v>
                </c:pt>
                <c:pt idx="45638">
                  <c:v>075XX S RACINE AVE</c:v>
                </c:pt>
                <c:pt idx="45639">
                  <c:v>075XX S VERNON AVE</c:v>
                </c:pt>
                <c:pt idx="45640">
                  <c:v>075XX S WABASH AVE</c:v>
                </c:pt>
                <c:pt idx="45641">
                  <c:v>075XX S YATES BLVD</c:v>
                </c:pt>
                <c:pt idx="45642">
                  <c:v>075XX W BELMONT AV</c:v>
                </c:pt>
                <c:pt idx="45643">
                  <c:v>075XX W EVERELL AV</c:v>
                </c:pt>
                <c:pt idx="45644">
                  <c:v>075XX W HIGGINS AV</c:v>
                </c:pt>
                <c:pt idx="45645">
                  <c:v>075XX W TALCOTT AV</c:v>
                </c:pt>
                <c:pt idx="45646">
                  <c:v>076XX N ASHLAND AV</c:v>
                </c:pt>
                <c:pt idx="45647">
                  <c:v>076XX N ROGERS AVE</c:v>
                </c:pt>
                <c:pt idx="45648">
                  <c:v>076XX S ALBANY AVE</c:v>
                </c:pt>
                <c:pt idx="45649">
                  <c:v>076XX S AVALON AVE</c:v>
                </c:pt>
                <c:pt idx="45650">
                  <c:v>076XX S BENNETT AV</c:v>
                </c:pt>
                <c:pt idx="45651">
                  <c:v>076XX S CICERO AVE</c:v>
                </c:pt>
                <c:pt idx="45652">
                  <c:v>076XX S COLFAX AVE</c:v>
                </c:pt>
                <c:pt idx="45653">
                  <c:v>076XX S DOBSON AVE</c:v>
                </c:pt>
                <c:pt idx="45654">
                  <c:v>076XX S EMERALD AV</c:v>
                </c:pt>
                <c:pt idx="45655">
                  <c:v>076XX S HAMLIN AVE</c:v>
                </c:pt>
                <c:pt idx="45656">
                  <c:v>076XX S HARVARD AV</c:v>
                </c:pt>
                <c:pt idx="45657">
                  <c:v>076XX S INDIANA AV</c:v>
                </c:pt>
                <c:pt idx="45658">
                  <c:v>076XX S JEFFERY BL</c:v>
                </c:pt>
                <c:pt idx="45659">
                  <c:v>076XX S KOSTNER AV</c:v>
                </c:pt>
                <c:pt idx="45660">
                  <c:v>076XX S LANGLEY AV</c:v>
                </c:pt>
                <c:pt idx="45661">
                  <c:v>076XX S LUELLA AVE</c:v>
                </c:pt>
                <c:pt idx="45662">
                  <c:v>076XX S NORMAL AVE</c:v>
                </c:pt>
                <c:pt idx="45663">
                  <c:v>076XX S PAULINA ST</c:v>
                </c:pt>
                <c:pt idx="45664">
                  <c:v>076XX S PRAIRIE AV</c:v>
                </c:pt>
                <c:pt idx="45665">
                  <c:v>076XX S PULASKI RD</c:v>
                </c:pt>
                <c:pt idx="45666">
                  <c:v>076XX S RHODES AVE</c:v>
                </c:pt>
                <c:pt idx="45667">
                  <c:v>076XX S SAGINAW AV</c:v>
                </c:pt>
                <c:pt idx="45668">
                  <c:v>076XX S SEELEY AVE</c:v>
                </c:pt>
                <c:pt idx="45669">
                  <c:v>076XX S STEWART AV</c:v>
                </c:pt>
                <c:pt idx="45670">
                  <c:v>076XX S WESTERN AV</c:v>
                </c:pt>
                <c:pt idx="45671">
                  <c:v>076XX S WOLCOTT AV</c:v>
                </c:pt>
                <c:pt idx="45672">
                  <c:v>076XX W ADDISON ST</c:v>
                </c:pt>
                <c:pt idx="45673">
                  <c:v>076XX W ARDMORE AV</c:v>
                </c:pt>
                <c:pt idx="45674">
                  <c:v>076XX W BERWYN AVE</c:v>
                </c:pt>
                <c:pt idx="45675">
                  <c:v>076XX W CATALPA AV</c:v>
                </c:pt>
                <c:pt idx="45676">
                  <c:v>076XX W FOSTER AVE</c:v>
                </c:pt>
                <c:pt idx="45677">
                  <c:v>076XX W JARVIS AVE</c:v>
                </c:pt>
                <c:pt idx="45678">
                  <c:v>076XX W MYRTLE AVE</c:v>
                </c:pt>
                <c:pt idx="45679">
                  <c:v>076XX W NORWOOD ST</c:v>
                </c:pt>
                <c:pt idx="45680">
                  <c:v>076XX W RASCHER AV</c:v>
                </c:pt>
                <c:pt idx="45681">
                  <c:v>077XX N PAULINA ST</c:v>
                </c:pt>
                <c:pt idx="45682">
                  <c:v>077XX S ASHLAND AV</c:v>
                </c:pt>
                <c:pt idx="45683">
                  <c:v>077XX S BURNHAM AV</c:v>
                </c:pt>
                <c:pt idx="45684">
                  <c:v>077XX S CALUMET AV</c:v>
                </c:pt>
                <c:pt idx="45685">
                  <c:v>077XX S CHAPPEL AV</c:v>
                </c:pt>
                <c:pt idx="45686">
                  <c:v>077XX S CORNELL AV</c:v>
                </c:pt>
                <c:pt idx="45687">
                  <c:v>077XX S CRANDON AV</c:v>
                </c:pt>
                <c:pt idx="45688">
                  <c:v>077XX S CREGIER AV</c:v>
                </c:pt>
                <c:pt idx="45689">
                  <c:v>077XX S DREXEL AVE</c:v>
                </c:pt>
                <c:pt idx="45690">
                  <c:v>077XX S EUCLID AVE</c:v>
                </c:pt>
                <c:pt idx="45691">
                  <c:v>077XX S HALSTED ST</c:v>
                </c:pt>
                <c:pt idx="45692">
                  <c:v>077XX S HARPER AVE</c:v>
                </c:pt>
                <c:pt idx="45693">
                  <c:v>077XX S JEFFERY AV</c:v>
                </c:pt>
                <c:pt idx="45694">
                  <c:v>077XX S KEDZIE AVE</c:v>
                </c:pt>
                <c:pt idx="45695">
                  <c:v>077XX S KEELER AVE</c:v>
                </c:pt>
                <c:pt idx="45696">
                  <c:v>077XX S KENNETH AV</c:v>
                </c:pt>
                <c:pt idx="45697">
                  <c:v>077XX S KIMBARK AV</c:v>
                </c:pt>
                <c:pt idx="45698">
                  <c:v>077XX S KOLMAR AVE</c:v>
                </c:pt>
                <c:pt idx="45699">
                  <c:v>077XX S MERRILL AV</c:v>
                </c:pt>
                <c:pt idx="45700">
                  <c:v>077XX S OGLESBY AV</c:v>
                </c:pt>
                <c:pt idx="45701">
                  <c:v>077XX S PAXTON AVE</c:v>
                </c:pt>
                <c:pt idx="45702">
                  <c:v>077XX S RACINE AVE</c:v>
                </c:pt>
                <c:pt idx="45703">
                  <c:v>077XX S VERNON AVE</c:v>
                </c:pt>
                <c:pt idx="45704">
                  <c:v>077XX S WABASH AVE</c:v>
                </c:pt>
                <c:pt idx="45705">
                  <c:v>077XX S WALLACE ST</c:v>
                </c:pt>
                <c:pt idx="45706">
                  <c:v>077XX S WHIPPLE ST</c:v>
                </c:pt>
                <c:pt idx="45707">
                  <c:v>077XX S YATES BLVD</c:v>
                </c:pt>
                <c:pt idx="45708">
                  <c:v>077XX W BELMONT AV</c:v>
                </c:pt>
                <c:pt idx="45709">
                  <c:v>077XX W GREGORY ST</c:v>
                </c:pt>
                <c:pt idx="45710">
                  <c:v>077XX W HIGGINS AV</c:v>
                </c:pt>
                <c:pt idx="45711">
                  <c:v>077XX W TALCOTT AV</c:v>
                </c:pt>
                <c:pt idx="45712">
                  <c:v>078XX N ROGERS AVE</c:v>
                </c:pt>
                <c:pt idx="45713">
                  <c:v>078XX S ADA STREET</c:v>
                </c:pt>
                <c:pt idx="45714">
                  <c:v>078XX S AVALON AVE</c:v>
                </c:pt>
                <c:pt idx="45715">
                  <c:v>078XX S BENNETT AV</c:v>
                </c:pt>
                <c:pt idx="45716">
                  <c:v>078XX S CICERO AVE</c:v>
                </c:pt>
                <c:pt idx="45717">
                  <c:v>078XX S COLFAX AVE</c:v>
                </c:pt>
                <c:pt idx="45718">
                  <c:v>078XX S DOBSON AVE</c:v>
                </c:pt>
                <c:pt idx="45719">
                  <c:v>078XX S EMERALD AV</c:v>
                </c:pt>
                <c:pt idx="45720">
                  <c:v>078XX S HAMLIN AVE</c:v>
                </c:pt>
                <c:pt idx="45721">
                  <c:v>078XX S INDIANA AV</c:v>
                </c:pt>
                <c:pt idx="45722">
                  <c:v>078XX S JEFFERY BL</c:v>
                </c:pt>
                <c:pt idx="45723">
                  <c:v>078XX S KARLOV AVE</c:v>
                </c:pt>
                <c:pt idx="45724">
                  <c:v>078XX S KEDVALE AV</c:v>
                </c:pt>
                <c:pt idx="45725">
                  <c:v>078XX S KENTON AVE</c:v>
                </c:pt>
                <c:pt idx="45726">
                  <c:v>078XX S KOSTNER AV</c:v>
                </c:pt>
                <c:pt idx="45727">
                  <c:v>078XX S LANGLEY AV</c:v>
                </c:pt>
                <c:pt idx="45728">
                  <c:v>078XX S LUELLA AVE</c:v>
                </c:pt>
                <c:pt idx="45729">
                  <c:v>078XX S NORMAL AVE</c:v>
                </c:pt>
                <c:pt idx="45730">
                  <c:v>078XX S OAKLEY AVE</c:v>
                </c:pt>
                <c:pt idx="45731">
                  <c:v>078XX S PAULINA ST</c:v>
                </c:pt>
                <c:pt idx="45732">
                  <c:v>078XX S PRAIRIE AV</c:v>
                </c:pt>
                <c:pt idx="45733">
                  <c:v>078XX S PULASKI RD</c:v>
                </c:pt>
                <c:pt idx="45734">
                  <c:v>078XX S REILLY AVE</c:v>
                </c:pt>
                <c:pt idx="45735">
                  <c:v>078XX S RHODES AVE</c:v>
                </c:pt>
                <c:pt idx="45736">
                  <c:v>078XX S SAGINAW AV</c:v>
                </c:pt>
                <c:pt idx="45737">
                  <c:v>078XX S SAWYER AVE</c:v>
                </c:pt>
                <c:pt idx="45738">
                  <c:v>078XX S SEELEY AVE</c:v>
                </c:pt>
                <c:pt idx="45739">
                  <c:v>078XX S STEWART AV</c:v>
                </c:pt>
                <c:pt idx="45740">
                  <c:v>078XX S WESTERN AV</c:v>
                </c:pt>
                <c:pt idx="45741">
                  <c:v>078XX S WOLCOTT AV</c:v>
                </c:pt>
                <c:pt idx="45742">
                  <c:v>078XX W ADDISON ST</c:v>
                </c:pt>
                <c:pt idx="45743">
                  <c:v>078XX W ARDMORE AV</c:v>
                </c:pt>
                <c:pt idx="45744">
                  <c:v>078XX W BERWYN AVE</c:v>
                </c:pt>
                <c:pt idx="45745">
                  <c:v>078XX W CATALPA AV</c:v>
                </c:pt>
                <c:pt idx="45746">
                  <c:v>078XX W FOSTER AVE</c:v>
                </c:pt>
                <c:pt idx="45747">
                  <c:v>078XX W HIGGINS RD</c:v>
                </c:pt>
                <c:pt idx="45748">
                  <c:v>078XX W RASCHER AV</c:v>
                </c:pt>
                <c:pt idx="45749">
                  <c:v>079XX S ANTHONY AV</c:v>
                </c:pt>
                <c:pt idx="45750">
                  <c:v>079XX S ASHLAND AV</c:v>
                </c:pt>
                <c:pt idx="45751">
                  <c:v>079XX S BURNHAM AV</c:v>
                </c:pt>
                <c:pt idx="45752">
                  <c:v>079XX S CALUMET AV</c:v>
                </c:pt>
                <c:pt idx="45753">
                  <c:v>079XX S CHAPPEL AV</c:v>
                </c:pt>
                <c:pt idx="45754">
                  <c:v>079XX S CRANDON AV</c:v>
                </c:pt>
                <c:pt idx="45755">
                  <c:v>079XX S DREXEL AVE</c:v>
                </c:pt>
                <c:pt idx="45756">
                  <c:v>079XX S EUCLID AVE</c:v>
                </c:pt>
                <c:pt idx="45757">
                  <c:v>079XX S HALSTED ST</c:v>
                </c:pt>
                <c:pt idx="45758">
                  <c:v>079XX S JEFFERY AV</c:v>
                </c:pt>
                <c:pt idx="45759">
                  <c:v>079XX S KEDZIE AVE</c:v>
                </c:pt>
                <c:pt idx="45760">
                  <c:v>079XX S KEELER AVE</c:v>
                </c:pt>
                <c:pt idx="45761">
                  <c:v>079XX S KENNETH AV</c:v>
                </c:pt>
                <c:pt idx="45762">
                  <c:v>079XX S KENWOOD AV</c:v>
                </c:pt>
                <c:pt idx="45763">
                  <c:v>079XX S KIMBARK AV</c:v>
                </c:pt>
                <c:pt idx="45764">
                  <c:v>079XX S KOLMAR AVE</c:v>
                </c:pt>
                <c:pt idx="45765">
                  <c:v>079XX S MERRILL AV</c:v>
                </c:pt>
                <c:pt idx="45766">
                  <c:v>079XX S OGLESBY AV</c:v>
                </c:pt>
                <c:pt idx="45767">
                  <c:v>079XX S PAXTON AVE</c:v>
                </c:pt>
                <c:pt idx="45768">
                  <c:v>079XX S RACINE AVE</c:v>
                </c:pt>
                <c:pt idx="45769">
                  <c:v>079XX S VERNON AVE</c:v>
                </c:pt>
                <c:pt idx="45770">
                  <c:v>079XX S WABASH AVE</c:v>
                </c:pt>
                <c:pt idx="45771">
                  <c:v>079XX S WALLACE ST</c:v>
                </c:pt>
                <c:pt idx="45772">
                  <c:v>079XX S WHIPPLE ST</c:v>
                </c:pt>
                <c:pt idx="45773">
                  <c:v>079XX S YATES BLVD</c:v>
                </c:pt>
                <c:pt idx="45774">
                  <c:v>079XX W BELMONT AV</c:v>
                </c:pt>
                <c:pt idx="45775">
                  <c:v>079XX W SERBIAN RD</c:v>
                </c:pt>
                <c:pt idx="45776">
                  <c:v>080XX S ANTHONY AV</c:v>
                </c:pt>
                <c:pt idx="45777">
                  <c:v>080XX S ASHLAND AV</c:v>
                </c:pt>
                <c:pt idx="45778">
                  <c:v>080XX S BURNHAM AV</c:v>
                </c:pt>
                <c:pt idx="45779">
                  <c:v>080XX S CALUMET AV</c:v>
                </c:pt>
                <c:pt idx="45780">
                  <c:v>080XX S CHAPPEL AV</c:v>
                </c:pt>
                <c:pt idx="45781">
                  <c:v>080XX S CRANDON AV</c:v>
                </c:pt>
                <c:pt idx="45782">
                  <c:v>080XX S DREXEL AVE</c:v>
                </c:pt>
                <c:pt idx="45783">
                  <c:v>080XX S EUCLID AVE</c:v>
                </c:pt>
                <c:pt idx="45784">
                  <c:v>080XX S HALSTED ST</c:v>
                </c:pt>
                <c:pt idx="45785">
                  <c:v>080XX S HARPER AVE</c:v>
                </c:pt>
                <c:pt idx="45786">
                  <c:v>080XX S JEFFERY AV</c:v>
                </c:pt>
                <c:pt idx="45787">
                  <c:v>080XX S KEDZIE AVE</c:v>
                </c:pt>
                <c:pt idx="45788">
                  <c:v>080XX S KEELER AVE</c:v>
                </c:pt>
                <c:pt idx="45789">
                  <c:v>080XX S KENWOOD AV</c:v>
                </c:pt>
                <c:pt idx="45790">
                  <c:v>080XX S KIMBARK AV</c:v>
                </c:pt>
                <c:pt idx="45791">
                  <c:v>080XX S KOLMAR AVE</c:v>
                </c:pt>
                <c:pt idx="45792">
                  <c:v>080XX S MERRILL AV</c:v>
                </c:pt>
                <c:pt idx="45793">
                  <c:v>080XX S OGLESBY AV</c:v>
                </c:pt>
                <c:pt idx="45794">
                  <c:v>080XX S PAXTON AVE</c:v>
                </c:pt>
                <c:pt idx="45795">
                  <c:v>080XX S RACINE AVE</c:v>
                </c:pt>
                <c:pt idx="45796">
                  <c:v>080XX S VERNON AVE</c:v>
                </c:pt>
                <c:pt idx="45797">
                  <c:v>080XX S WABASH AVE</c:v>
                </c:pt>
                <c:pt idx="45798">
                  <c:v>080XX S WALLACE ST</c:v>
                </c:pt>
                <c:pt idx="45799">
                  <c:v>080XX S WHIPPLE ST</c:v>
                </c:pt>
                <c:pt idx="45800">
                  <c:v>080XX S YATES BLVD</c:v>
                </c:pt>
                <c:pt idx="45801">
                  <c:v>080XX W BELMONT AV</c:v>
                </c:pt>
                <c:pt idx="45802">
                  <c:v>080XX W GREGORY ST</c:v>
                </c:pt>
                <c:pt idx="45803">
                  <c:v>081XX S ALBANY AVE</c:v>
                </c:pt>
                <c:pt idx="45804">
                  <c:v>081XX S AVALON AVE</c:v>
                </c:pt>
                <c:pt idx="45805">
                  <c:v>081XX S BENNETT AV</c:v>
                </c:pt>
                <c:pt idx="45806">
                  <c:v>081XX S BRANDON AV</c:v>
                </c:pt>
                <c:pt idx="45807">
                  <c:v>081XX S CICERO AVE</c:v>
                </c:pt>
                <c:pt idx="45808">
                  <c:v>081XX S COLFAX AVE</c:v>
                </c:pt>
                <c:pt idx="45809">
                  <c:v>081XX S DOBSON AVE</c:v>
                </c:pt>
                <c:pt idx="45810">
                  <c:v>081XX S EMERALD AV</c:v>
                </c:pt>
                <c:pt idx="45811">
                  <c:v>081XX S HAMLIN AVE</c:v>
                </c:pt>
                <c:pt idx="45812">
                  <c:v>081XX S HARVARD AV</c:v>
                </c:pt>
                <c:pt idx="45813">
                  <c:v>081XX S HOUSTON AV</c:v>
                </c:pt>
                <c:pt idx="45814">
                  <c:v>081XX S INDIANA AV</c:v>
                </c:pt>
                <c:pt idx="45815">
                  <c:v>081XX S JEFFERY BL</c:v>
                </c:pt>
                <c:pt idx="45816">
                  <c:v>081XX S JUSTINE ST</c:v>
                </c:pt>
                <c:pt idx="45817">
                  <c:v>081XX S KARLOV AVE</c:v>
                </c:pt>
                <c:pt idx="45818">
                  <c:v>081XX S KILDARE AV</c:v>
                </c:pt>
                <c:pt idx="45819">
                  <c:v>081XX S KOSTNER AV</c:v>
                </c:pt>
                <c:pt idx="45820">
                  <c:v>081XX S LANGLEY AV</c:v>
                </c:pt>
                <c:pt idx="45821">
                  <c:v>081XX S LUELLA AVE</c:v>
                </c:pt>
                <c:pt idx="45822">
                  <c:v>081XX S NORMAL AVE</c:v>
                </c:pt>
                <c:pt idx="45823">
                  <c:v>081XX S OAKLEY AVE</c:v>
                </c:pt>
                <c:pt idx="45824">
                  <c:v>081XX S PAULINA AV</c:v>
                </c:pt>
                <c:pt idx="45825">
                  <c:v>081XX S PAULINA ST</c:v>
                </c:pt>
                <c:pt idx="45826">
                  <c:v>081XX S PRAIRIE AV</c:v>
                </c:pt>
                <c:pt idx="45827">
                  <c:v>081XX S PULASKI RD</c:v>
                </c:pt>
                <c:pt idx="45828">
                  <c:v>081XX S RHODES AVE</c:v>
                </c:pt>
                <c:pt idx="45829">
                  <c:v>081XX S SAGINAW AV</c:v>
                </c:pt>
                <c:pt idx="45830">
                  <c:v>081XX S SAWYER AVE</c:v>
                </c:pt>
                <c:pt idx="45831">
                  <c:v>081XX S STEWART AV</c:v>
                </c:pt>
                <c:pt idx="45832">
                  <c:v>081XX S TALMAN AVE</c:v>
                </c:pt>
                <c:pt idx="45833">
                  <c:v>081XX S WESTERN AV</c:v>
                </c:pt>
                <c:pt idx="45834">
                  <c:v>081XX S WOLCOTT AV</c:v>
                </c:pt>
                <c:pt idx="45835">
                  <c:v>081XX W ADDISON ST</c:v>
                </c:pt>
                <c:pt idx="45836">
                  <c:v>081XX W BERWYN AVE</c:v>
                </c:pt>
                <c:pt idx="45837">
                  <c:v>081XX W FOSTER AVE</c:v>
                </c:pt>
                <c:pt idx="45838">
                  <c:v>081XX W HIGGINS RD</c:v>
                </c:pt>
                <c:pt idx="45839">
                  <c:v>082XX S ANTHONY AV</c:v>
                </c:pt>
                <c:pt idx="45840">
                  <c:v>082XX S ASHLAND AV</c:v>
                </c:pt>
                <c:pt idx="45841">
                  <c:v>082XX S BUFFALO AV</c:v>
                </c:pt>
                <c:pt idx="45842">
                  <c:v>082XX S BURNHAM AV</c:v>
                </c:pt>
                <c:pt idx="45843">
                  <c:v>082XX S CALUMET AV</c:v>
                </c:pt>
                <c:pt idx="45844">
                  <c:v>082XX S CHAPPEL AV</c:v>
                </c:pt>
                <c:pt idx="45845">
                  <c:v>082XX S CORNELL AV</c:v>
                </c:pt>
                <c:pt idx="45846">
                  <c:v>082XX S CRANDON AV</c:v>
                </c:pt>
                <c:pt idx="45847">
                  <c:v>082XX S DREXEL AVE</c:v>
                </c:pt>
                <c:pt idx="45848">
                  <c:v>082XX S EUCLID AVE</c:v>
                </c:pt>
                <c:pt idx="45849">
                  <c:v>082XX S HALSTED ST</c:v>
                </c:pt>
                <c:pt idx="45850">
                  <c:v>082XX S HARPER AVE</c:v>
                </c:pt>
                <c:pt idx="45851">
                  <c:v>082XX S JEFFERY AV</c:v>
                </c:pt>
                <c:pt idx="45852">
                  <c:v>082XX S KEDZIE AVE</c:v>
                </c:pt>
                <c:pt idx="45853">
                  <c:v>082XX S KENWOOD AV</c:v>
                </c:pt>
                <c:pt idx="45854">
                  <c:v>082XX S KIMBARK AV</c:v>
                </c:pt>
                <c:pt idx="45855">
                  <c:v>082XX S MERRILL AV</c:v>
                </c:pt>
                <c:pt idx="45856">
                  <c:v>082XX S OGLESBY AV</c:v>
                </c:pt>
                <c:pt idx="45857">
                  <c:v>082XX S PAXTON AVE</c:v>
                </c:pt>
                <c:pt idx="45858">
                  <c:v>082XX S RACINE AVE</c:v>
                </c:pt>
                <c:pt idx="45859">
                  <c:v>082XX S VERNON AVE</c:v>
                </c:pt>
                <c:pt idx="45860">
                  <c:v>082XX S WABASH AVE</c:v>
                </c:pt>
                <c:pt idx="45861">
                  <c:v>082XX S WALLACE ST</c:v>
                </c:pt>
                <c:pt idx="45862">
                  <c:v>082XX S WHIPPLE ST</c:v>
                </c:pt>
                <c:pt idx="45863">
                  <c:v>082XX S YATES BLVD</c:v>
                </c:pt>
                <c:pt idx="45864">
                  <c:v>082XX W BELMONT AV</c:v>
                </c:pt>
                <c:pt idx="45865">
                  <c:v>082XX W GREGORY ST</c:v>
                </c:pt>
                <c:pt idx="45866">
                  <c:v>082XX W HIGGINS AV</c:v>
                </c:pt>
                <c:pt idx="45867">
                  <c:v>083XX S ALBANY AVE</c:v>
                </c:pt>
                <c:pt idx="45868">
                  <c:v>083XX S BENNETT AV</c:v>
                </c:pt>
                <c:pt idx="45869">
                  <c:v>083XX S BRANDON AV</c:v>
                </c:pt>
                <c:pt idx="45870">
                  <c:v>083XX S BURLEY AVE</c:v>
                </c:pt>
                <c:pt idx="45871">
                  <c:v>083XX S CICERO AVE</c:v>
                </c:pt>
                <c:pt idx="45872">
                  <c:v>083XX S COLFAX AVE</c:v>
                </c:pt>
                <c:pt idx="45873">
                  <c:v>083XX S HAMLIN AVE</c:v>
                </c:pt>
                <c:pt idx="45874">
                  <c:v>083XX S HOUSTON AV</c:v>
                </c:pt>
                <c:pt idx="45875">
                  <c:v>083XX S INDIANA AV</c:v>
                </c:pt>
                <c:pt idx="45876">
                  <c:v>083XX S JEFFERY BL</c:v>
                </c:pt>
                <c:pt idx="45877">
                  <c:v>083XX S JUSTINE ST</c:v>
                </c:pt>
                <c:pt idx="45878">
                  <c:v>083XX S KARLOV AVE</c:v>
                </c:pt>
                <c:pt idx="45879">
                  <c:v>083XX S KEDVALE AV</c:v>
                </c:pt>
                <c:pt idx="45880">
                  <c:v>083XX S KENTON AVE</c:v>
                </c:pt>
                <c:pt idx="45881">
                  <c:v>083XX S KERFOOT AV</c:v>
                </c:pt>
                <c:pt idx="45882">
                  <c:v>083XX S KILDARE AV</c:v>
                </c:pt>
                <c:pt idx="45883">
                  <c:v>083XX S KOSTNER AV</c:v>
                </c:pt>
                <c:pt idx="45884">
                  <c:v>083XX S LANGLEY AV</c:v>
                </c:pt>
                <c:pt idx="45885">
                  <c:v>083XX S LASALLE ST</c:v>
                </c:pt>
                <c:pt idx="45886">
                  <c:v>083XX S LUELLA AVE</c:v>
                </c:pt>
                <c:pt idx="45887">
                  <c:v>083XX S PAULINA ST</c:v>
                </c:pt>
                <c:pt idx="45888">
                  <c:v>083XX S PRAIRIE AV</c:v>
                </c:pt>
                <c:pt idx="45889">
                  <c:v>083XX S PULASKI RD</c:v>
                </c:pt>
                <c:pt idx="45890">
                  <c:v>083XX S RHODES AVE</c:v>
                </c:pt>
                <c:pt idx="45891">
                  <c:v>083XX S SAGINAW AV</c:v>
                </c:pt>
                <c:pt idx="45892">
                  <c:v>083XX S SEELEY AVE</c:v>
                </c:pt>
                <c:pt idx="45893">
                  <c:v>083XX S STEWART AV</c:v>
                </c:pt>
                <c:pt idx="45894">
                  <c:v>083XX S WESTERN AV</c:v>
                </c:pt>
                <c:pt idx="45895">
                  <c:v>083XX S WOLCOTT AV</c:v>
                </c:pt>
                <c:pt idx="45896">
                  <c:v>083XX W ADDISON ST</c:v>
                </c:pt>
                <c:pt idx="45897">
                  <c:v>083XX W BERWYN AVE</c:v>
                </c:pt>
                <c:pt idx="45898">
                  <c:v>083XX W HIGGINS RD</c:v>
                </c:pt>
                <c:pt idx="45899">
                  <c:v>084XX S ANTHONY AV</c:v>
                </c:pt>
                <c:pt idx="45900">
                  <c:v>084XX S ASHLAND AV</c:v>
                </c:pt>
                <c:pt idx="45901">
                  <c:v>084XX S BUFFALO AV</c:v>
                </c:pt>
                <c:pt idx="45902">
                  <c:v>084XX S BURNHAM AV</c:v>
                </c:pt>
                <c:pt idx="45903">
                  <c:v>084XX S CALUMET AV</c:v>
                </c:pt>
                <c:pt idx="45904">
                  <c:v>084XX S CRANDON AV</c:v>
                </c:pt>
                <c:pt idx="45905">
                  <c:v>084XX S CREGIER AV</c:v>
                </c:pt>
                <c:pt idx="45906">
                  <c:v>084XX S DREXEL AVE</c:v>
                </c:pt>
                <c:pt idx="45907">
                  <c:v>084XX S EUCLID AVE</c:v>
                </c:pt>
                <c:pt idx="45908">
                  <c:v>084XX S GILBERT CT</c:v>
                </c:pt>
                <c:pt idx="45909">
                  <c:v>084XX S HALSTED ST</c:v>
                </c:pt>
                <c:pt idx="45910">
                  <c:v>084XX S HOLLAND RD</c:v>
                </c:pt>
                <c:pt idx="45911">
                  <c:v>084XX S JEFFERY AV</c:v>
                </c:pt>
                <c:pt idx="45912">
                  <c:v>084XX S KEATING AV</c:v>
                </c:pt>
                <c:pt idx="45913">
                  <c:v>084XX S KEDZIE AVE</c:v>
                </c:pt>
                <c:pt idx="45914">
                  <c:v>084XX S KENNETH AV</c:v>
                </c:pt>
                <c:pt idx="45915">
                  <c:v>084XX S KENWOOD AV</c:v>
                </c:pt>
                <c:pt idx="45916">
                  <c:v>084XX S KIMBARK AV</c:v>
                </c:pt>
                <c:pt idx="45917">
                  <c:v>084XX S KOLMAR AVE</c:v>
                </c:pt>
                <c:pt idx="45918">
                  <c:v>084XX S OGLESBY AV</c:v>
                </c:pt>
                <c:pt idx="45919">
                  <c:v>084XX S PAXTON AVE</c:v>
                </c:pt>
                <c:pt idx="45920">
                  <c:v>084XX S RACINE AVE</c:v>
                </c:pt>
                <c:pt idx="45921">
                  <c:v>084XX S VERNON AVE</c:v>
                </c:pt>
                <c:pt idx="45922">
                  <c:v>084XX S WABASH AVE</c:v>
                </c:pt>
                <c:pt idx="45923">
                  <c:v>084XX S WHIPPLE ST</c:v>
                </c:pt>
                <c:pt idx="45924">
                  <c:v>084XX S YATES BLVD</c:v>
                </c:pt>
                <c:pt idx="45925">
                  <c:v>084XX W BRODMAN AV</c:v>
                </c:pt>
                <c:pt idx="45926">
                  <c:v>084XX W GREGORY ST</c:v>
                </c:pt>
                <c:pt idx="45927">
                  <c:v>084XX W LELAND AVE</c:v>
                </c:pt>
                <c:pt idx="45928">
                  <c:v>084XX W WILSON AVE</c:v>
                </c:pt>
                <c:pt idx="45929">
                  <c:v>085XX S ALBANY AVE</c:v>
                </c:pt>
                <c:pt idx="45930">
                  <c:v>085XX S AVALON AVE</c:v>
                </c:pt>
                <c:pt idx="45931">
                  <c:v>085XX S BENNETT AV</c:v>
                </c:pt>
                <c:pt idx="45932">
                  <c:v>085XX S BRANDON AV</c:v>
                </c:pt>
                <c:pt idx="45933">
                  <c:v>085XX S BURLEY AVE</c:v>
                </c:pt>
                <c:pt idx="45934">
                  <c:v>085XX S CICERO AVE</c:v>
                </c:pt>
                <c:pt idx="45935">
                  <c:v>085XX S COLFAX AVE</c:v>
                </c:pt>
                <c:pt idx="45936">
                  <c:v>085XX S HAMLIN AVE</c:v>
                </c:pt>
                <c:pt idx="45937">
                  <c:v>085XX S HOUSTON AV</c:v>
                </c:pt>
                <c:pt idx="45938">
                  <c:v>085XX S INDIANA AV</c:v>
                </c:pt>
                <c:pt idx="45939">
                  <c:v>085XX S JEFFERY BL</c:v>
                </c:pt>
                <c:pt idx="45940">
                  <c:v>085XX S JUSTINE ST</c:v>
                </c:pt>
                <c:pt idx="45941">
                  <c:v>085XX S KARLOV AVE</c:v>
                </c:pt>
                <c:pt idx="45942">
                  <c:v>085XX S KEDVALE AV</c:v>
                </c:pt>
                <c:pt idx="45943">
                  <c:v>085XX S KENTON AVE</c:v>
                </c:pt>
                <c:pt idx="45944">
                  <c:v>085XX S KILDARE AV</c:v>
                </c:pt>
                <c:pt idx="45945">
                  <c:v>085XX S KOSTNER AV</c:v>
                </c:pt>
                <c:pt idx="45946">
                  <c:v>085XX S NORMAL AVE</c:v>
                </c:pt>
                <c:pt idx="45947">
                  <c:v>085XX S PARNELL AV</c:v>
                </c:pt>
                <c:pt idx="45948">
                  <c:v>085XX S PAULINA ST</c:v>
                </c:pt>
                <c:pt idx="45949">
                  <c:v>085XX S PRAIRIE AV</c:v>
                </c:pt>
                <c:pt idx="45950">
                  <c:v>085XX S PULASKI RD</c:v>
                </c:pt>
                <c:pt idx="45951">
                  <c:v>085XX S RHODES AVE</c:v>
                </c:pt>
                <c:pt idx="45952">
                  <c:v>085XX S SAGINAW AV</c:v>
                </c:pt>
                <c:pt idx="45953">
                  <c:v>085XX S SAWYER AVE</c:v>
                </c:pt>
                <c:pt idx="45954">
                  <c:v>085XX S SEELEY AVE</c:v>
                </c:pt>
                <c:pt idx="45955">
                  <c:v>085XX S SUMMIT AVE</c:v>
                </c:pt>
                <c:pt idx="45956">
                  <c:v>085XX S WESTERN AV</c:v>
                </c:pt>
                <c:pt idx="45957">
                  <c:v>085XX S WOLCOTT AV</c:v>
                </c:pt>
                <c:pt idx="45958">
                  <c:v>085XX W BERWYN AVE</c:v>
                </c:pt>
                <c:pt idx="45959">
                  <c:v>085XX W CATALPA AV</c:v>
                </c:pt>
                <c:pt idx="45960">
                  <c:v>085XX W FOSTER AVE</c:v>
                </c:pt>
                <c:pt idx="45961">
                  <c:v>085XX W HIGGINS RD</c:v>
                </c:pt>
                <c:pt idx="45962">
                  <c:v>085XX W RASCHER AV</c:v>
                </c:pt>
                <c:pt idx="45963">
                  <c:v>086XX S ASHLAND AV</c:v>
                </c:pt>
                <c:pt idx="45964">
                  <c:v>086XX S BURNHAM AV</c:v>
                </c:pt>
                <c:pt idx="45965">
                  <c:v>086XX S CALUMET AV</c:v>
                </c:pt>
                <c:pt idx="45966">
                  <c:v>086XX S CHAPPEL AV</c:v>
                </c:pt>
                <c:pt idx="45967">
                  <c:v>086XX S CREGIER AV</c:v>
                </c:pt>
                <c:pt idx="45968">
                  <c:v>086XX S DREXEL AVE</c:v>
                </c:pt>
                <c:pt idx="45969">
                  <c:v>086XX S EUCLID AVE</c:v>
                </c:pt>
                <c:pt idx="45970">
                  <c:v>086XX S HALSTED ST</c:v>
                </c:pt>
                <c:pt idx="45971">
                  <c:v>086XX S HOLLAND RD</c:v>
                </c:pt>
                <c:pt idx="45972">
                  <c:v>086XX S JEFFERY AV</c:v>
                </c:pt>
                <c:pt idx="45973">
                  <c:v>086XX S KEATING AV</c:v>
                </c:pt>
                <c:pt idx="45974">
                  <c:v>086XX S KEDZIE AVE</c:v>
                </c:pt>
                <c:pt idx="45975">
                  <c:v>086XX S KEELER AVE</c:v>
                </c:pt>
                <c:pt idx="45976">
                  <c:v>086XX S KENNETH AV</c:v>
                </c:pt>
                <c:pt idx="45977">
                  <c:v>086XX S KENWOOD AV</c:v>
                </c:pt>
                <c:pt idx="45978">
                  <c:v>086XX S KOLMAR AVE</c:v>
                </c:pt>
                <c:pt idx="45979">
                  <c:v>086XX S RACINE AVE</c:v>
                </c:pt>
                <c:pt idx="45980">
                  <c:v>086XX S VERNON AVE</c:v>
                </c:pt>
                <c:pt idx="45981">
                  <c:v>086XX S WABASH AVE</c:v>
                </c:pt>
                <c:pt idx="45982">
                  <c:v>086XX S WALLACE ST</c:v>
                </c:pt>
                <c:pt idx="45983">
                  <c:v>086XX S YATES BLVD</c:v>
                </c:pt>
                <c:pt idx="45984">
                  <c:v>086XX W AGATITE AV</c:v>
                </c:pt>
                <c:pt idx="45985">
                  <c:v>086XX W GREGORY ST</c:v>
                </c:pt>
                <c:pt idx="45986">
                  <c:v>086XX W LELAND AVE</c:v>
                </c:pt>
                <c:pt idx="45987">
                  <c:v>086XX W WILSON AVE</c:v>
                </c:pt>
                <c:pt idx="45988">
                  <c:v>087XX S BENNETT AV</c:v>
                </c:pt>
                <c:pt idx="45989">
                  <c:v>087XX S BRANDON AV</c:v>
                </c:pt>
                <c:pt idx="45990">
                  <c:v>087XX S BURLEY AVE</c:v>
                </c:pt>
                <c:pt idx="45991">
                  <c:v>087XX S COLFAX AVE</c:v>
                </c:pt>
                <c:pt idx="45992">
                  <c:v>087XX S DOBSON AVE</c:v>
                </c:pt>
                <c:pt idx="45993">
                  <c:v>087XX S EMERALD AV</c:v>
                </c:pt>
                <c:pt idx="45994">
                  <c:v>087XX S HARVARD AV</c:v>
                </c:pt>
                <c:pt idx="45995">
                  <c:v>087XX S HOUSTON AV</c:v>
                </c:pt>
                <c:pt idx="45996">
                  <c:v>087XX S INDIANA AV</c:v>
                </c:pt>
                <c:pt idx="45997">
                  <c:v>087XX S JEFFERY BL</c:v>
                </c:pt>
                <c:pt idx="45998">
                  <c:v>087XX S JUSTINE ST</c:v>
                </c:pt>
                <c:pt idx="45999">
                  <c:v>087XX S LANGLEY AV</c:v>
                </c:pt>
                <c:pt idx="46000">
                  <c:v>087XX S LUELLA AVE</c:v>
                </c:pt>
                <c:pt idx="46001">
                  <c:v>087XX S NORMAL AVE</c:v>
                </c:pt>
                <c:pt idx="46002">
                  <c:v>087XX S PARNELL AV</c:v>
                </c:pt>
                <c:pt idx="46003">
                  <c:v>087XX S PAULINA ST</c:v>
                </c:pt>
                <c:pt idx="46004">
                  <c:v>087XX S PRAIRIE AV</c:v>
                </c:pt>
                <c:pt idx="46005">
                  <c:v>087XX S SAGINAW AV</c:v>
                </c:pt>
                <c:pt idx="46006">
                  <c:v>087XX S WESTERN AV</c:v>
                </c:pt>
                <c:pt idx="46007">
                  <c:v>087XX W BERWYN AVE</c:v>
                </c:pt>
                <c:pt idx="46008">
                  <c:v>087XX W FOSTER AVE</c:v>
                </c:pt>
                <c:pt idx="46009">
                  <c:v>087XX W HIGGINS RD</c:v>
                </c:pt>
                <c:pt idx="46010">
                  <c:v>088XX S ANTHONY AV</c:v>
                </c:pt>
                <c:pt idx="46011">
                  <c:v>088XX S ASHLAND AV</c:v>
                </c:pt>
                <c:pt idx="46012">
                  <c:v>088XX S BEVERLY AV</c:v>
                </c:pt>
                <c:pt idx="46013">
                  <c:v>088XX S BUFFALO AV</c:v>
                </c:pt>
                <c:pt idx="46014">
                  <c:v>088XX S CALUMET AV</c:v>
                </c:pt>
                <c:pt idx="46015">
                  <c:v>088XX S CORNELL AV</c:v>
                </c:pt>
                <c:pt idx="46016">
                  <c:v>088XX S CRANDON AV</c:v>
                </c:pt>
                <c:pt idx="46017">
                  <c:v>088XX S CREGIER AV</c:v>
                </c:pt>
                <c:pt idx="46018">
                  <c:v>088XX S DAUPHIN AV</c:v>
                </c:pt>
                <c:pt idx="46019">
                  <c:v>088XX S EUCLID AVE</c:v>
                </c:pt>
                <c:pt idx="46020">
                  <c:v>088XX S HALSTED ST</c:v>
                </c:pt>
                <c:pt idx="46021">
                  <c:v>088XX S HARPER AVE</c:v>
                </c:pt>
                <c:pt idx="46022">
                  <c:v>088XX S HOLLAND RD</c:v>
                </c:pt>
                <c:pt idx="46023">
                  <c:v>088XX S JEFFERY AV</c:v>
                </c:pt>
                <c:pt idx="46024">
                  <c:v>088XX S KENWOOD AV</c:v>
                </c:pt>
                <c:pt idx="46025">
                  <c:v>088XX S LEAVITT ST</c:v>
                </c:pt>
                <c:pt idx="46026">
                  <c:v>088XX S MERRILL AV</c:v>
                </c:pt>
                <c:pt idx="46027">
                  <c:v>088XX S OGLESBY AV</c:v>
                </c:pt>
                <c:pt idx="46028">
                  <c:v>088XX S PAXTON AVE</c:v>
                </c:pt>
                <c:pt idx="46029">
                  <c:v>088XX S RACINE AVE</c:v>
                </c:pt>
                <c:pt idx="46030">
                  <c:v>088XX S WABASH AVE</c:v>
                </c:pt>
                <c:pt idx="46031">
                  <c:v>088XX S WALLACE ST</c:v>
                </c:pt>
                <c:pt idx="46032">
                  <c:v>088XX S YATES BLVD</c:v>
                </c:pt>
                <c:pt idx="46033">
                  <c:v>089XX  FOREST VIEW</c:v>
                </c:pt>
                <c:pt idx="46034">
                  <c:v>089XX S BENNETT AV</c:v>
                </c:pt>
                <c:pt idx="46035">
                  <c:v>089XX S BRANDON AV</c:v>
                </c:pt>
                <c:pt idx="46036">
                  <c:v>089XX S BURLEY AVE</c:v>
                </c:pt>
                <c:pt idx="46037">
                  <c:v>089XX S COLFAX AVE</c:v>
                </c:pt>
                <c:pt idx="46038">
                  <c:v>089XX S EMERALD AV</c:v>
                </c:pt>
                <c:pt idx="46039">
                  <c:v>089XX S HOUSTON AV</c:v>
                </c:pt>
                <c:pt idx="46040">
                  <c:v>089XX S INDIANA AV</c:v>
                </c:pt>
                <c:pt idx="46041">
                  <c:v>089XX S JEFFERY BL</c:v>
                </c:pt>
                <c:pt idx="46042">
                  <c:v>089XX S JUSTINE ST</c:v>
                </c:pt>
                <c:pt idx="46043">
                  <c:v>089XX S LANGLEY AV</c:v>
                </c:pt>
                <c:pt idx="46044">
                  <c:v>089XX S LUELLA AVE</c:v>
                </c:pt>
                <c:pt idx="46045">
                  <c:v>089XX S MARSHFIELD</c:v>
                </c:pt>
                <c:pt idx="46046">
                  <c:v>089XX S NORMAL AVE</c:v>
                </c:pt>
                <c:pt idx="46047">
                  <c:v>089XX S OAKLEY AVE</c:v>
                </c:pt>
                <c:pt idx="46048">
                  <c:v>089XX S PARNELL AV</c:v>
                </c:pt>
                <c:pt idx="46049">
                  <c:v>089XX S PAULINA ST</c:v>
                </c:pt>
                <c:pt idx="46050">
                  <c:v>089XX S PRAIRIE AV</c:v>
                </c:pt>
                <c:pt idx="46051">
                  <c:v>089XX S SAGINAW AV</c:v>
                </c:pt>
                <c:pt idx="46052">
                  <c:v>089XX S WESTERN AV</c:v>
                </c:pt>
                <c:pt idx="46053">
                  <c:v>089XX W HIGGINS RD</c:v>
                </c:pt>
                <c:pt idx="46054">
                  <c:v>090XX S BENNETT AV</c:v>
                </c:pt>
                <c:pt idx="46055">
                  <c:v>090XX S BRANDON AV</c:v>
                </c:pt>
                <c:pt idx="46056">
                  <c:v>090XX S BURLEY AVE</c:v>
                </c:pt>
                <c:pt idx="46057">
                  <c:v>090XX S COLFAX AVE</c:v>
                </c:pt>
                <c:pt idx="46058">
                  <c:v>090XX S DOBSON AVE</c:v>
                </c:pt>
                <c:pt idx="46059">
                  <c:v>090XX S EMERALD AV</c:v>
                </c:pt>
                <c:pt idx="46060">
                  <c:v>090XX S HOUSTON AV</c:v>
                </c:pt>
                <c:pt idx="46061">
                  <c:v>090XX S INDIANA AV</c:v>
                </c:pt>
                <c:pt idx="46062">
                  <c:v>090XX S JEFFERY BL</c:v>
                </c:pt>
                <c:pt idx="46063">
                  <c:v>090XX S JUSTINE ST</c:v>
                </c:pt>
                <c:pt idx="46064">
                  <c:v>090XX S LANGLEY AV</c:v>
                </c:pt>
                <c:pt idx="46065">
                  <c:v>090XX S LUELLA AVE</c:v>
                </c:pt>
                <c:pt idx="46066">
                  <c:v>090XX S NORMAL AVE</c:v>
                </c:pt>
                <c:pt idx="46067">
                  <c:v>090XX S OAKLEY AVE</c:v>
                </c:pt>
                <c:pt idx="46068">
                  <c:v>090XX S PARNELL AV</c:v>
                </c:pt>
                <c:pt idx="46069">
                  <c:v>090XX S PAULINA ST</c:v>
                </c:pt>
                <c:pt idx="46070">
                  <c:v>090XX S WESTERN AV</c:v>
                </c:pt>
                <c:pt idx="46071">
                  <c:v>091XX S ANTHONY AV</c:v>
                </c:pt>
                <c:pt idx="46072">
                  <c:v>091XX S ASHLAND AV</c:v>
                </c:pt>
                <c:pt idx="46073">
                  <c:v>091XX S BEVERLY AV</c:v>
                </c:pt>
                <c:pt idx="46074">
                  <c:v>091XX S BUFFALO AV</c:v>
                </c:pt>
                <c:pt idx="46075">
                  <c:v>091XX S CHAPPEL AV</c:v>
                </c:pt>
                <c:pt idx="46076">
                  <c:v>091XX S CRANDON AV</c:v>
                </c:pt>
                <c:pt idx="46077">
                  <c:v>091XX S CREGIER AV</c:v>
                </c:pt>
                <c:pt idx="46078">
                  <c:v>091XX S DAUPHIN AV</c:v>
                </c:pt>
                <c:pt idx="46079">
                  <c:v>091XX S DREXEL AVE</c:v>
                </c:pt>
                <c:pt idx="46080">
                  <c:v>091XX S EUCLID AVE</c:v>
                </c:pt>
                <c:pt idx="46081">
                  <c:v>091XX S HALSTED ST</c:v>
                </c:pt>
                <c:pt idx="46082">
                  <c:v>091XX S HARBOR AVE</c:v>
                </c:pt>
                <c:pt idx="46083">
                  <c:v>091XX S HARPER AVE</c:v>
                </c:pt>
                <c:pt idx="46084">
                  <c:v>091XX S JEFFERY AV</c:v>
                </c:pt>
                <c:pt idx="46085">
                  <c:v>091XX S LEAVITT ST</c:v>
                </c:pt>
                <c:pt idx="46086">
                  <c:v>091XX S MERRILL AV</c:v>
                </c:pt>
                <c:pt idx="46087">
                  <c:v>091XX S OGLESBY AV</c:v>
                </c:pt>
                <c:pt idx="46088">
                  <c:v>091XX S PAXTON AVE</c:v>
                </c:pt>
                <c:pt idx="46089">
                  <c:v>091XX S RACINE AVE</c:v>
                </c:pt>
                <c:pt idx="46090">
                  <c:v>091XX S WABASH AVE</c:v>
                </c:pt>
                <c:pt idx="46091">
                  <c:v>091XX S WALLACE ST</c:v>
                </c:pt>
                <c:pt idx="46092">
                  <c:v>091XX S YATES BLVD</c:v>
                </c:pt>
                <c:pt idx="46093">
                  <c:v>092XX S AVALON AVE</c:v>
                </c:pt>
                <c:pt idx="46094">
                  <c:v>092XX S BENNETT AV</c:v>
                </c:pt>
                <c:pt idx="46095">
                  <c:v>092XX S BRANDON AV</c:v>
                </c:pt>
                <c:pt idx="46096">
                  <c:v>092XX S BURLEY AVE</c:v>
                </c:pt>
                <c:pt idx="46097">
                  <c:v>092XX S COLFAX AVE</c:v>
                </c:pt>
                <c:pt idx="46098">
                  <c:v>092XX S DOBSON AVE</c:v>
                </c:pt>
                <c:pt idx="46099">
                  <c:v>092XX S EMERALD AV</c:v>
                </c:pt>
                <c:pt idx="46100">
                  <c:v>092XX S FOREST AVE</c:v>
                </c:pt>
                <c:pt idx="46101">
                  <c:v>092XX S HARVARD AV</c:v>
                </c:pt>
                <c:pt idx="46102">
                  <c:v>092XX S HOUSTON AV</c:v>
                </c:pt>
                <c:pt idx="46103">
                  <c:v>092XX S INDIANA AV</c:v>
                </c:pt>
                <c:pt idx="46104">
                  <c:v>092XX S JUSTINE ST</c:v>
                </c:pt>
                <c:pt idx="46105">
                  <c:v>092XX S LANGLEY AV</c:v>
                </c:pt>
                <c:pt idx="46106">
                  <c:v>092XX S LUELLA AVE</c:v>
                </c:pt>
                <c:pt idx="46107">
                  <c:v>092XX S NORMAL AVE</c:v>
                </c:pt>
                <c:pt idx="46108">
                  <c:v>092XX S OAKLEY AVE</c:v>
                </c:pt>
                <c:pt idx="46109">
                  <c:v>092XX S PARNELL AV</c:v>
                </c:pt>
                <c:pt idx="46110">
                  <c:v>092XX S PRAIRIE AV</c:v>
                </c:pt>
                <c:pt idx="46111">
                  <c:v>092XX S SAGINAW AV</c:v>
                </c:pt>
                <c:pt idx="46112">
                  <c:v>092XX S WESTERN AV</c:v>
                </c:pt>
                <c:pt idx="46113">
                  <c:v>092XX W HIGGINS RD</c:v>
                </c:pt>
                <c:pt idx="46114">
                  <c:v>093XX S ANTHONY AV</c:v>
                </c:pt>
                <c:pt idx="46115">
                  <c:v>093XX S ASHLAND AV</c:v>
                </c:pt>
                <c:pt idx="46116">
                  <c:v>093XX S BEVERLY AV</c:v>
                </c:pt>
                <c:pt idx="46117">
                  <c:v>093XX S CALUMET AV</c:v>
                </c:pt>
                <c:pt idx="46118">
                  <c:v>093XX S CHAPPEL AV</c:v>
                </c:pt>
                <c:pt idx="46119">
                  <c:v>093XX S CORNELL AV</c:v>
                </c:pt>
                <c:pt idx="46120">
                  <c:v>093XX S CRANDON AV</c:v>
                </c:pt>
                <c:pt idx="46121">
                  <c:v>093XX S CREGIER AV</c:v>
                </c:pt>
                <c:pt idx="46122">
                  <c:v>093XX S EUCLID AVE</c:v>
                </c:pt>
                <c:pt idx="46123">
                  <c:v>093XX S HALSTED ST</c:v>
                </c:pt>
                <c:pt idx="46124">
                  <c:v>093XX S HARBOR AVE</c:v>
                </c:pt>
                <c:pt idx="46125">
                  <c:v>093XX S HARPER AVE</c:v>
                </c:pt>
                <c:pt idx="46126">
                  <c:v>093XX S JEFFERY AV</c:v>
                </c:pt>
                <c:pt idx="46127">
                  <c:v>093XX S KENWOOD AV</c:v>
                </c:pt>
                <c:pt idx="46128">
                  <c:v>093XX S KIMBARK AV</c:v>
                </c:pt>
                <c:pt idx="46129">
                  <c:v>093XX S LEAVITT ST</c:v>
                </c:pt>
                <c:pt idx="46130">
                  <c:v>093XX S MERRILL AV</c:v>
                </c:pt>
                <c:pt idx="46131">
                  <c:v>093XX S OGLESBY AV</c:v>
                </c:pt>
                <c:pt idx="46132">
                  <c:v>093XX S PAXTON AVE</c:v>
                </c:pt>
                <c:pt idx="46133">
                  <c:v>093XX S RACINE AVE</c:v>
                </c:pt>
                <c:pt idx="46134">
                  <c:v>093XX S VERNON AVE</c:v>
                </c:pt>
                <c:pt idx="46135">
                  <c:v>093XX S WABASH AVE</c:v>
                </c:pt>
                <c:pt idx="46136">
                  <c:v>093XX S WALLACE ST</c:v>
                </c:pt>
                <c:pt idx="46137">
                  <c:v>093XX S YATES BLVD</c:v>
                </c:pt>
                <c:pt idx="46138">
                  <c:v>094XX S CHARLES ST</c:v>
                </c:pt>
                <c:pt idx="46139">
                  <c:v>094XX S COLFAX AVE</c:v>
                </c:pt>
                <c:pt idx="46140">
                  <c:v>094XX S EMERALD AV</c:v>
                </c:pt>
                <c:pt idx="46141">
                  <c:v>094XX S FOREST AVE</c:v>
                </c:pt>
                <c:pt idx="46142">
                  <c:v>094XX S HARVARD AV</c:v>
                </c:pt>
                <c:pt idx="46143">
                  <c:v>094XX S INDIANA AV</c:v>
                </c:pt>
                <c:pt idx="46144">
                  <c:v>094XX S JUSTINE ST</c:v>
                </c:pt>
                <c:pt idx="46145">
                  <c:v>094XX S LANGLEY AV</c:v>
                </c:pt>
                <c:pt idx="46146">
                  <c:v>094XX S NORMAL AVE</c:v>
                </c:pt>
                <c:pt idx="46147">
                  <c:v>094XX S OAKLEY AVE</c:v>
                </c:pt>
                <c:pt idx="46148">
                  <c:v>094XX S PARNELL AV</c:v>
                </c:pt>
                <c:pt idx="46149">
                  <c:v>094XX S PRAIRIE AV</c:v>
                </c:pt>
                <c:pt idx="46150">
                  <c:v>094XX S RHODES AVE</c:v>
                </c:pt>
                <c:pt idx="46151">
                  <c:v>094XX S STEWART AV</c:v>
                </c:pt>
                <c:pt idx="46152">
                  <c:v>094XX S WESTERN AV</c:v>
                </c:pt>
                <c:pt idx="46153">
                  <c:v>094XX W FOSTER AVE</c:v>
                </c:pt>
                <c:pt idx="46154">
                  <c:v>095XX S ASHLAND AV</c:v>
                </c:pt>
                <c:pt idx="46155">
                  <c:v>095XX S BEVERLY AV</c:v>
                </c:pt>
                <c:pt idx="46156">
                  <c:v>095XX S CALUMET AV</c:v>
                </c:pt>
                <c:pt idx="46157">
                  <c:v>095XX S CHAPPEL AV</c:v>
                </c:pt>
                <c:pt idx="46158">
                  <c:v>095XX S EUCLID AVE</c:v>
                </c:pt>
                <c:pt idx="46159">
                  <c:v>095XX S HALSTED ST</c:v>
                </c:pt>
                <c:pt idx="46160">
                  <c:v>095XX S JEFFERY AV</c:v>
                </c:pt>
                <c:pt idx="46161">
                  <c:v>095XX S LEAVITT ST</c:v>
                </c:pt>
                <c:pt idx="46162">
                  <c:v>095XX S OGLESBY AV</c:v>
                </c:pt>
                <c:pt idx="46163">
                  <c:v>095XX S PAXTON AVE</c:v>
                </c:pt>
                <c:pt idx="46164">
                  <c:v>095XX S RACINE AVE</c:v>
                </c:pt>
                <c:pt idx="46165">
                  <c:v>095XX S WALLACE ST</c:v>
                </c:pt>
                <c:pt idx="46166">
                  <c:v>096XX S AVALON AVE</c:v>
                </c:pt>
                <c:pt idx="46167">
                  <c:v>096XX S BENSLEY AV</c:v>
                </c:pt>
                <c:pt idx="46168">
                  <c:v>096XX S BRENNAN AV</c:v>
                </c:pt>
                <c:pt idx="46169">
                  <c:v>096XX S CALHOUN AV</c:v>
                </c:pt>
                <c:pt idx="46170">
                  <c:v>096XX S CHARLES ST</c:v>
                </c:pt>
                <c:pt idx="46171">
                  <c:v>096XX S COLFAX AVE</c:v>
                </c:pt>
                <c:pt idx="46172">
                  <c:v>096XX S DOBSON AVE</c:v>
                </c:pt>
                <c:pt idx="46173">
                  <c:v>096XX S EMERALD AV</c:v>
                </c:pt>
                <c:pt idx="46174">
                  <c:v>096XX S FOREST AVE</c:v>
                </c:pt>
                <c:pt idx="46175">
                  <c:v>096XX S HARVARD AV</c:v>
                </c:pt>
                <c:pt idx="46176">
                  <c:v>096XX S HOUSTON AV</c:v>
                </c:pt>
                <c:pt idx="46177">
                  <c:v>096XX S INDIANA AV</c:v>
                </c:pt>
                <c:pt idx="46178">
                  <c:v>096XX S LUELLA AVE</c:v>
                </c:pt>
                <c:pt idx="46179">
                  <c:v>096XX S MERRION AV</c:v>
                </c:pt>
                <c:pt idx="46180">
                  <c:v>096XX S NORMAL AVE</c:v>
                </c:pt>
                <c:pt idx="46181">
                  <c:v>096XX S OAKLEY AVE</c:v>
                </c:pt>
                <c:pt idx="46182">
                  <c:v>096XX S PARNELL AV</c:v>
                </c:pt>
                <c:pt idx="46183">
                  <c:v>096XX S PRAIRIE AV</c:v>
                </c:pt>
                <c:pt idx="46184">
                  <c:v>096XX S SEELEY AVE</c:v>
                </c:pt>
                <c:pt idx="46185">
                  <c:v>096XX S WESTERN AV</c:v>
                </c:pt>
                <c:pt idx="46186">
                  <c:v>096XX S WINSTON AV</c:v>
                </c:pt>
                <c:pt idx="46187">
                  <c:v>096XX W FOSTER AVE</c:v>
                </c:pt>
                <c:pt idx="46188">
                  <c:v>097XX S BEVERLY AV</c:v>
                </c:pt>
                <c:pt idx="46189">
                  <c:v>097XX S CALUMET AV</c:v>
                </c:pt>
                <c:pt idx="46190">
                  <c:v>097XX S CHAPPEL AV</c:v>
                </c:pt>
                <c:pt idx="46191">
                  <c:v>097XX S CRANDON AV</c:v>
                </c:pt>
                <c:pt idx="46192">
                  <c:v>097XX S DREXEL AVE</c:v>
                </c:pt>
                <c:pt idx="46193">
                  <c:v>097XX S HALSTED ST</c:v>
                </c:pt>
                <c:pt idx="46194">
                  <c:v>097XX S JEFFERY AV</c:v>
                </c:pt>
                <c:pt idx="46195">
                  <c:v>097XX S LEAVITT ST</c:v>
                </c:pt>
                <c:pt idx="46196">
                  <c:v>097XX S MERRILL AV</c:v>
                </c:pt>
                <c:pt idx="46197">
                  <c:v>097XX S OGLESBY AV</c:v>
                </c:pt>
                <c:pt idx="46198">
                  <c:v>097XX S RACINE AVE</c:v>
                </c:pt>
                <c:pt idx="46199">
                  <c:v>097XX S WABASH AVE</c:v>
                </c:pt>
                <c:pt idx="46200">
                  <c:v>097XX S WALLACE ST</c:v>
                </c:pt>
                <c:pt idx="46201">
                  <c:v>098XX S AVALON AVE</c:v>
                </c:pt>
                <c:pt idx="46202">
                  <c:v>098XX S BENSLEY AV</c:v>
                </c:pt>
                <c:pt idx="46203">
                  <c:v>098XX S CALHOUN AV</c:v>
                </c:pt>
                <c:pt idx="46204">
                  <c:v>098XX S CHARLES ST</c:v>
                </c:pt>
                <c:pt idx="46205">
                  <c:v>098XX S DOBSON AVE</c:v>
                </c:pt>
                <c:pt idx="46206">
                  <c:v>098XX S EMERALD AV</c:v>
                </c:pt>
                <c:pt idx="46207">
                  <c:v>098XX S FOREST AVE</c:v>
                </c:pt>
                <c:pt idx="46208">
                  <c:v>098XX S HARVARD AV</c:v>
                </c:pt>
                <c:pt idx="46209">
                  <c:v>098XX S HOUSTON AV</c:v>
                </c:pt>
                <c:pt idx="46210">
                  <c:v>098XX S INDIANA AV</c:v>
                </c:pt>
                <c:pt idx="46211">
                  <c:v>098XX S MERRION AV</c:v>
                </c:pt>
                <c:pt idx="46212">
                  <c:v>098XX S NORMAL AVE</c:v>
                </c:pt>
                <c:pt idx="46213">
                  <c:v>098XX S OAKLEY AVE</c:v>
                </c:pt>
                <c:pt idx="46214">
                  <c:v>098XX S PARNELL AV</c:v>
                </c:pt>
                <c:pt idx="46215">
                  <c:v>098XX S PRAIRIE AV</c:v>
                </c:pt>
                <c:pt idx="46216">
                  <c:v>098XX S SEELEY AVE</c:v>
                </c:pt>
                <c:pt idx="46217">
                  <c:v>098XX S WESTERN AV</c:v>
                </c:pt>
                <c:pt idx="46218">
                  <c:v>098XX S WINSTON AV</c:v>
                </c:pt>
                <c:pt idx="46219">
                  <c:v>098XX W FOSTER AVE</c:v>
                </c:pt>
                <c:pt idx="46220">
                  <c:v>099XX S BEVERLY AV</c:v>
                </c:pt>
                <c:pt idx="46221">
                  <c:v>099XX S CALUMET AV</c:v>
                </c:pt>
                <c:pt idx="46222">
                  <c:v>099XX S CRANDON AV</c:v>
                </c:pt>
                <c:pt idx="46223">
                  <c:v>099XX S HALSTED ST</c:v>
                </c:pt>
                <c:pt idx="46224">
                  <c:v>099XX S LEAVITT ST</c:v>
                </c:pt>
                <c:pt idx="46225">
                  <c:v>099XX S MERRILL AV</c:v>
                </c:pt>
                <c:pt idx="46226">
                  <c:v>099XX S OGLESBY AV</c:v>
                </c:pt>
                <c:pt idx="46227">
                  <c:v>099XX S PAXTON AVE</c:v>
                </c:pt>
                <c:pt idx="46228">
                  <c:v>099XX S RACINE AVE</c:v>
                </c:pt>
                <c:pt idx="46229">
                  <c:v>099XX S WALLACE ST</c:v>
                </c:pt>
                <c:pt idx="46230">
                  <c:v>100XX S BENSLEY AV</c:v>
                </c:pt>
                <c:pt idx="46231">
                  <c:v>100XX S CALHOUN AV</c:v>
                </c:pt>
                <c:pt idx="46232">
                  <c:v>100XX S CHARLES ST</c:v>
                </c:pt>
                <c:pt idx="46233">
                  <c:v>100XX S EMERALD AV</c:v>
                </c:pt>
                <c:pt idx="46234">
                  <c:v>100XX S FOREST AVE</c:v>
                </c:pt>
                <c:pt idx="46235">
                  <c:v>100XX S INDIANA AV</c:v>
                </c:pt>
                <c:pt idx="46236">
                  <c:v>100XX S LUELLA AVE</c:v>
                </c:pt>
                <c:pt idx="46237">
                  <c:v>100XX S NORMAL AVE</c:v>
                </c:pt>
                <c:pt idx="46238">
                  <c:v>100XX S OAKLEY AVE</c:v>
                </c:pt>
                <c:pt idx="46239">
                  <c:v>100XX S PARNELL AV</c:v>
                </c:pt>
                <c:pt idx="46240">
                  <c:v>100XX S PRAIRIE AV</c:v>
                </c:pt>
                <c:pt idx="46241">
                  <c:v>100XX S PULASKI RD</c:v>
                </c:pt>
                <c:pt idx="46242">
                  <c:v>100XX S RHODES AVE</c:v>
                </c:pt>
                <c:pt idx="46243">
                  <c:v>100XX S SEELEY AVE</c:v>
                </c:pt>
                <c:pt idx="46244">
                  <c:v>100XX S TALMAN AVE</c:v>
                </c:pt>
                <c:pt idx="46245">
                  <c:v>100XX S WESTERN AV</c:v>
                </c:pt>
                <c:pt idx="46246">
                  <c:v>100XX S WINSTON AV</c:v>
                </c:pt>
                <c:pt idx="46247">
                  <c:v>101XX S BEVERLY AV</c:v>
                </c:pt>
                <c:pt idx="46248">
                  <c:v>101XX S CALUMET AV</c:v>
                </c:pt>
                <c:pt idx="46249">
                  <c:v>101XX S CRANDON AV</c:v>
                </c:pt>
                <c:pt idx="46250">
                  <c:v>101XX S HALSTED ST</c:v>
                </c:pt>
                <c:pt idx="46251">
                  <c:v>101XX S HARDING AV</c:v>
                </c:pt>
                <c:pt idx="46252">
                  <c:v>101XX S LEAVITT ST</c:v>
                </c:pt>
                <c:pt idx="46253">
                  <c:v>101XX S OGLESBY AV</c:v>
                </c:pt>
                <c:pt idx="46254">
                  <c:v>101XX S PAXTON AVE</c:v>
                </c:pt>
                <c:pt idx="46255">
                  <c:v>101XX S RACINE AVE</c:v>
                </c:pt>
                <c:pt idx="46256">
                  <c:v>101XX S VERNON AVE</c:v>
                </c:pt>
                <c:pt idx="46257">
                  <c:v>101XX S WALLACE ST</c:v>
                </c:pt>
                <c:pt idx="46258">
                  <c:v>102XX S ALBANY AVE</c:v>
                </c:pt>
                <c:pt idx="46259">
                  <c:v>102XX S BENSLEY AV</c:v>
                </c:pt>
                <c:pt idx="46260">
                  <c:v>102XX S CALHOUN AV</c:v>
                </c:pt>
                <c:pt idx="46261">
                  <c:v>102XX S CHARLES ST</c:v>
                </c:pt>
                <c:pt idx="46262">
                  <c:v>102XX S EMERALD AV</c:v>
                </c:pt>
                <c:pt idx="46263">
                  <c:v>102XX S FOREST AVE</c:v>
                </c:pt>
                <c:pt idx="46264">
                  <c:v>102XX S INDIANA AV</c:v>
                </c:pt>
                <c:pt idx="46265">
                  <c:v>102XX S NORMAL AVE</c:v>
                </c:pt>
                <c:pt idx="46266">
                  <c:v>102XX S OAKLEY AVE</c:v>
                </c:pt>
                <c:pt idx="46267">
                  <c:v>102XX S PARNELL AV</c:v>
                </c:pt>
                <c:pt idx="46268">
                  <c:v>102XX S PRAIRIE AV</c:v>
                </c:pt>
                <c:pt idx="46269">
                  <c:v>102XX S PULASKI RD</c:v>
                </c:pt>
                <c:pt idx="46270">
                  <c:v>102XX S RHODES AVE</c:v>
                </c:pt>
                <c:pt idx="46271">
                  <c:v>102XX S SEELEY AVE</c:v>
                </c:pt>
                <c:pt idx="46272">
                  <c:v>102XX S TALMAN AVE</c:v>
                </c:pt>
                <c:pt idx="46273">
                  <c:v>102XX S WESTERN AV</c:v>
                </c:pt>
                <c:pt idx="46274">
                  <c:v>103XX S CALUMET AV</c:v>
                </c:pt>
                <c:pt idx="46275">
                  <c:v>103XX S CORLISS AV</c:v>
                </c:pt>
                <c:pt idx="46276">
                  <c:v>103XX S CRANDON AV</c:v>
                </c:pt>
                <c:pt idx="46277">
                  <c:v>103XX S DAUPHIN AV</c:v>
                </c:pt>
                <c:pt idx="46278">
                  <c:v>103XX S HALSTED ST</c:v>
                </c:pt>
                <c:pt idx="46279">
                  <c:v>103XX S HARPER AVE</c:v>
                </c:pt>
                <c:pt idx="46280">
                  <c:v>103XX S KEDZIE AVE</c:v>
                </c:pt>
                <c:pt idx="46281">
                  <c:v>103XX S LEAVITT ST</c:v>
                </c:pt>
                <c:pt idx="46282">
                  <c:v>103XX S OGLESBY AV</c:v>
                </c:pt>
                <c:pt idx="46283">
                  <c:v>103XX S RACINE AVE</c:v>
                </c:pt>
                <c:pt idx="46284">
                  <c:v>103XX S VERNON AVE</c:v>
                </c:pt>
                <c:pt idx="46285">
                  <c:v>103XX S WABASH AVE</c:v>
                </c:pt>
                <c:pt idx="46286">
                  <c:v>103XX S WALLACE ST</c:v>
                </c:pt>
                <c:pt idx="46287">
                  <c:v>103XX S WHIPPLE ST</c:v>
                </c:pt>
                <c:pt idx="46288">
                  <c:v>104XX S ALBANY AVE</c:v>
                </c:pt>
                <c:pt idx="46289">
                  <c:v>104XX S BENSLEY AV</c:v>
                </c:pt>
                <c:pt idx="46290">
                  <c:v>104XX S CALHOUN AV</c:v>
                </c:pt>
                <c:pt idx="46291">
                  <c:v>104XX S CHARLES ST</c:v>
                </c:pt>
                <c:pt idx="46292">
                  <c:v>104XX S DOTY AVE E</c:v>
                </c:pt>
                <c:pt idx="46293">
                  <c:v>104XX S EMERALD AV</c:v>
                </c:pt>
                <c:pt idx="46294">
                  <c:v>104XX S FOREST AVE</c:v>
                </c:pt>
                <c:pt idx="46295">
                  <c:v>104XX S HAMLIN AVE</c:v>
                </c:pt>
                <c:pt idx="46296">
                  <c:v>104XX S INDIANA AV</c:v>
                </c:pt>
                <c:pt idx="46297">
                  <c:v>104XX S NORMAL AVE</c:v>
                </c:pt>
                <c:pt idx="46298">
                  <c:v>104XX S OAKLEY AVE</c:v>
                </c:pt>
                <c:pt idx="46299">
                  <c:v>104XX S PARNELL AV</c:v>
                </c:pt>
                <c:pt idx="46300">
                  <c:v>104XX S PRAIRIE AV</c:v>
                </c:pt>
                <c:pt idx="46301">
                  <c:v>104XX S RHODES AVE</c:v>
                </c:pt>
                <c:pt idx="46302">
                  <c:v>104XX S SAWYER AVE</c:v>
                </c:pt>
                <c:pt idx="46303">
                  <c:v>104XX S SEELEY AVE</c:v>
                </c:pt>
                <c:pt idx="46304">
                  <c:v>104XX S TALMAN AVE</c:v>
                </c:pt>
                <c:pt idx="46305">
                  <c:v>104XX S WESTERN AV</c:v>
                </c:pt>
                <c:pt idx="46306">
                  <c:v>105XX S CALUMET AV</c:v>
                </c:pt>
                <c:pt idx="46307">
                  <c:v>105XX S CORLISS AV</c:v>
                </c:pt>
                <c:pt idx="46308">
                  <c:v>105XX S HALSTED ST</c:v>
                </c:pt>
                <c:pt idx="46309">
                  <c:v>105XX S HARDING AV</c:v>
                </c:pt>
                <c:pt idx="46310">
                  <c:v>105XX S KEDZIE AVE</c:v>
                </c:pt>
                <c:pt idx="46311">
                  <c:v>105XX S LEAVITT ST</c:v>
                </c:pt>
                <c:pt idx="46312">
                  <c:v>105XX S MILLARD AV</c:v>
                </c:pt>
                <c:pt idx="46313">
                  <c:v>105XX S OGLESBY AV</c:v>
                </c:pt>
                <c:pt idx="46314">
                  <c:v>105XX S RACINE AVE</c:v>
                </c:pt>
                <c:pt idx="46315">
                  <c:v>105XX S VERNON AVE</c:v>
                </c:pt>
                <c:pt idx="46316">
                  <c:v>105XX S WABASH AVE</c:v>
                </c:pt>
                <c:pt idx="46317">
                  <c:v>105XX S WALLACE ST</c:v>
                </c:pt>
                <c:pt idx="46318">
                  <c:v>105XX S WHIPPLE ST</c:v>
                </c:pt>
                <c:pt idx="46319">
                  <c:v>106XX S ALBANY AVE</c:v>
                </c:pt>
                <c:pt idx="46320">
                  <c:v>106XX S BENSLEY AV</c:v>
                </c:pt>
                <c:pt idx="46321">
                  <c:v>106XX S CALHOUN AV</c:v>
                </c:pt>
                <c:pt idx="46322">
                  <c:v>106XX S DOTY AVE E</c:v>
                </c:pt>
                <c:pt idx="46323">
                  <c:v>106XX S EMERALD AV</c:v>
                </c:pt>
                <c:pt idx="46324">
                  <c:v>106XX S FOREST AVE</c:v>
                </c:pt>
                <c:pt idx="46325">
                  <c:v>106XX S HAMLIN AVE</c:v>
                </c:pt>
                <c:pt idx="46326">
                  <c:v>106XX S INDIANA AV</c:v>
                </c:pt>
                <c:pt idx="46327">
                  <c:v>106XX S LANGLEY AV</c:v>
                </c:pt>
                <c:pt idx="46328">
                  <c:v>106XX S LASALLE ST</c:v>
                </c:pt>
                <c:pt idx="46329">
                  <c:v>106XX S NORMAL AVE</c:v>
                </c:pt>
                <c:pt idx="46330">
                  <c:v>106XX S OAKLEY AVE</c:v>
                </c:pt>
                <c:pt idx="46331">
                  <c:v>106XX S PARNELL AV</c:v>
                </c:pt>
                <c:pt idx="46332">
                  <c:v>106XX S PRAIRIE AV</c:v>
                </c:pt>
                <c:pt idx="46333">
                  <c:v>106XX S PULASKI RD</c:v>
                </c:pt>
                <c:pt idx="46334">
                  <c:v>106XX S RHODES AVE</c:v>
                </c:pt>
                <c:pt idx="46335">
                  <c:v>106XX S SAWYER AVE</c:v>
                </c:pt>
                <c:pt idx="46336">
                  <c:v>106XX S SEELEY AVE</c:v>
                </c:pt>
                <c:pt idx="46337">
                  <c:v>106XX S TALMAN AVE</c:v>
                </c:pt>
                <c:pt idx="46338">
                  <c:v>106XX S WESTERN AV</c:v>
                </c:pt>
                <c:pt idx="46339">
                  <c:v>107XX S BUFFALO AV</c:v>
                </c:pt>
                <c:pt idx="46340">
                  <c:v>107XX S CALUMET AV</c:v>
                </c:pt>
                <c:pt idx="46341">
                  <c:v>107XX S HALSTED ST</c:v>
                </c:pt>
                <c:pt idx="46342">
                  <c:v>107XX S HARDING AV</c:v>
                </c:pt>
                <c:pt idx="46343">
                  <c:v>107XX S KEDZIE AVE</c:v>
                </c:pt>
                <c:pt idx="46344">
                  <c:v>107XX S MILLARD AV</c:v>
                </c:pt>
                <c:pt idx="46345">
                  <c:v>107XX S RACINE AVE</c:v>
                </c:pt>
                <c:pt idx="46346">
                  <c:v>107XX S VERNON AVE</c:v>
                </c:pt>
                <c:pt idx="46347">
                  <c:v>107XX S WABASH AVE</c:v>
                </c:pt>
                <c:pt idx="46348">
                  <c:v>107XX S WALLACE ST</c:v>
                </c:pt>
                <c:pt idx="46349">
                  <c:v>107XX S WHIPPLE ST</c:v>
                </c:pt>
                <c:pt idx="46350">
                  <c:v>108XX S ALBANY AVE</c:v>
                </c:pt>
                <c:pt idx="46351">
                  <c:v>108XX S BENSLEY AV</c:v>
                </c:pt>
                <c:pt idx="46352">
                  <c:v>108XX S BURLEY AVE</c:v>
                </c:pt>
                <c:pt idx="46353">
                  <c:v>108XX S CALHOUN AV</c:v>
                </c:pt>
                <c:pt idx="46354">
                  <c:v>108XX S DOTY AVE E</c:v>
                </c:pt>
                <c:pt idx="46355">
                  <c:v>108XX S DOTY AVE W</c:v>
                </c:pt>
                <c:pt idx="46356">
                  <c:v>108XX S EMERALD AV</c:v>
                </c:pt>
                <c:pt idx="46357">
                  <c:v>108XX S FOREST AVE</c:v>
                </c:pt>
                <c:pt idx="46358">
                  <c:v>108XX S GLENROY AV</c:v>
                </c:pt>
                <c:pt idx="46359">
                  <c:v>108XX S HAMLIN AVE</c:v>
                </c:pt>
                <c:pt idx="46360">
                  <c:v>108XX S INDIANA AV</c:v>
                </c:pt>
                <c:pt idx="46361">
                  <c:v>108XX S LANGLEY AV</c:v>
                </c:pt>
                <c:pt idx="46362">
                  <c:v>108XX S NORMAL AVE</c:v>
                </c:pt>
                <c:pt idx="46363">
                  <c:v>108XX S PARNELL AV</c:v>
                </c:pt>
                <c:pt idx="46364">
                  <c:v>108XX S PRAIRIE AV</c:v>
                </c:pt>
                <c:pt idx="46365">
                  <c:v>108XX S PULASKI RD</c:v>
                </c:pt>
                <c:pt idx="46366">
                  <c:v>108XX S RHODES AVE</c:v>
                </c:pt>
                <c:pt idx="46367">
                  <c:v>108XX S TALMAN AVE</c:v>
                </c:pt>
                <c:pt idx="46368">
                  <c:v>108XX S WESTERN AV</c:v>
                </c:pt>
                <c:pt idx="46369">
                  <c:v>109XX S ASHLAND AV</c:v>
                </c:pt>
                <c:pt idx="46370">
                  <c:v>109XX S BEVERLY AV</c:v>
                </c:pt>
                <c:pt idx="46371">
                  <c:v>109XX S BUFFALO AV</c:v>
                </c:pt>
                <c:pt idx="46372">
                  <c:v>109XX S HALSTED ST</c:v>
                </c:pt>
                <c:pt idx="46373">
                  <c:v>109XX S HERMOSA AV</c:v>
                </c:pt>
                <c:pt idx="46374">
                  <c:v>109XX S KEDZIE AVE</c:v>
                </c:pt>
                <c:pt idx="46375">
                  <c:v>109XX S MILLARD AV</c:v>
                </c:pt>
                <c:pt idx="46376">
                  <c:v>109XX S RACINE AVE</c:v>
                </c:pt>
                <c:pt idx="46377">
                  <c:v>109XX S VERNON AVE</c:v>
                </c:pt>
                <c:pt idx="46378">
                  <c:v>109XX S WABASH AVE</c:v>
                </c:pt>
                <c:pt idx="46379">
                  <c:v>109XX S WALLACE ST</c:v>
                </c:pt>
                <c:pt idx="46380">
                  <c:v>109XX S WHIPPLE ST</c:v>
                </c:pt>
                <c:pt idx="46381">
                  <c:v>110XX S ASHLAND AV</c:v>
                </c:pt>
                <c:pt idx="46382">
                  <c:v>110XX S BEVERLY AV</c:v>
                </c:pt>
                <c:pt idx="46383">
                  <c:v>110XX S BUFFALO AV</c:v>
                </c:pt>
                <c:pt idx="46384">
                  <c:v>110XX S HALSTED ST</c:v>
                </c:pt>
                <c:pt idx="46385">
                  <c:v>110XX S HARDING AV</c:v>
                </c:pt>
                <c:pt idx="46386">
                  <c:v>110XX S HERMOSA AV</c:v>
                </c:pt>
                <c:pt idx="46387">
                  <c:v>110XX S KEDZIE AVE</c:v>
                </c:pt>
                <c:pt idx="46388">
                  <c:v>110XX S MILLARD AV</c:v>
                </c:pt>
                <c:pt idx="46389">
                  <c:v>110XX S RACINE AVE</c:v>
                </c:pt>
                <c:pt idx="46390">
                  <c:v>110XX S VERNON AVE</c:v>
                </c:pt>
                <c:pt idx="46391">
                  <c:v>110XX S WABASH AVE</c:v>
                </c:pt>
                <c:pt idx="46392">
                  <c:v>110XX S WALLACE ST</c:v>
                </c:pt>
                <c:pt idx="46393">
                  <c:v>110XX S WHIPPLE ST</c:v>
                </c:pt>
                <c:pt idx="46394">
                  <c:v>111XX S ALBANY AVE</c:v>
                </c:pt>
                <c:pt idx="46395">
                  <c:v>111XX S CICERO AVE</c:v>
                </c:pt>
                <c:pt idx="46396">
                  <c:v>111XX S DOTY AVE E</c:v>
                </c:pt>
                <c:pt idx="46397">
                  <c:v>111XX S DOTY AVE W</c:v>
                </c:pt>
                <c:pt idx="46398">
                  <c:v>111XX S EMERALD AV</c:v>
                </c:pt>
                <c:pt idx="46399">
                  <c:v>111XX S HAMLET AVE</c:v>
                </c:pt>
                <c:pt idx="46400">
                  <c:v>111XX S INDIANA AV</c:v>
                </c:pt>
                <c:pt idx="46401">
                  <c:v>111XX S LANGLEY AV</c:v>
                </c:pt>
                <c:pt idx="46402">
                  <c:v>111XX S NORMAL AVE</c:v>
                </c:pt>
                <c:pt idx="46403">
                  <c:v>111XX S PARNELL AV</c:v>
                </c:pt>
                <c:pt idx="46404">
                  <c:v>111XX S PULASKI RD</c:v>
                </c:pt>
                <c:pt idx="46405">
                  <c:v>111XX S SAWYER AVE</c:v>
                </c:pt>
                <c:pt idx="46406">
                  <c:v>111XX S STEWART AV</c:v>
                </c:pt>
                <c:pt idx="46407">
                  <c:v>111XX S TALMAN AVE</c:v>
                </c:pt>
                <c:pt idx="46408">
                  <c:v>111XX S WESTERN AV</c:v>
                </c:pt>
                <c:pt idx="46409">
                  <c:v>112XX S CORLISS AV</c:v>
                </c:pt>
                <c:pt idx="46410">
                  <c:v>112XX S HALSTED ST</c:v>
                </c:pt>
                <c:pt idx="46411">
                  <c:v>112XX S HERMOSA AV</c:v>
                </c:pt>
                <c:pt idx="46412">
                  <c:v>112XX S KEDZIE AVE</c:v>
                </c:pt>
                <c:pt idx="46413">
                  <c:v>112XX S Kedzie Ave</c:v>
                </c:pt>
                <c:pt idx="46414">
                  <c:v>112XX S LOTHAIR AV</c:v>
                </c:pt>
                <c:pt idx="46415">
                  <c:v>112XX S RACINE AVE</c:v>
                </c:pt>
                <c:pt idx="46416">
                  <c:v>112XX S VERNON AVE</c:v>
                </c:pt>
                <c:pt idx="46417">
                  <c:v>112XX S WALLACE ST</c:v>
                </c:pt>
                <c:pt idx="46418">
                  <c:v>112XX S WHIPPLE ST</c:v>
                </c:pt>
                <c:pt idx="46419">
                  <c:v>113XX S CICERO AVE</c:v>
                </c:pt>
                <c:pt idx="46420">
                  <c:v>113XX S DOTY AVE E</c:v>
                </c:pt>
                <c:pt idx="46421">
                  <c:v>113XX S DOTY AVE W</c:v>
                </c:pt>
                <c:pt idx="46422">
                  <c:v>113XX S EMERALD AV</c:v>
                </c:pt>
                <c:pt idx="46423">
                  <c:v>113XX S FOREST AVE</c:v>
                </c:pt>
                <c:pt idx="46424">
                  <c:v>113XX S HAMLIN AVE</c:v>
                </c:pt>
                <c:pt idx="46425">
                  <c:v>113XX S HARVARD AV</c:v>
                </c:pt>
                <c:pt idx="46426">
                  <c:v>113XX S INDIANA AV</c:v>
                </c:pt>
                <c:pt idx="46427">
                  <c:v>113XX S LANGLEY AV</c:v>
                </c:pt>
                <c:pt idx="46428">
                  <c:v>113XX S NORMAL AVE</c:v>
                </c:pt>
                <c:pt idx="46429">
                  <c:v>113XX S OAKLEY AVE</c:v>
                </c:pt>
                <c:pt idx="46430">
                  <c:v>113XX S PARNELL AV</c:v>
                </c:pt>
                <c:pt idx="46431">
                  <c:v>113XX S PRAIRIE AV</c:v>
                </c:pt>
                <c:pt idx="46432">
                  <c:v>113XX S PULASKI RD</c:v>
                </c:pt>
                <c:pt idx="46433">
                  <c:v>113XX S SAWYER AVE</c:v>
                </c:pt>
                <c:pt idx="46434">
                  <c:v>113XX S STEWART AV</c:v>
                </c:pt>
                <c:pt idx="46435">
                  <c:v>113XX S TALMAN AVE</c:v>
                </c:pt>
                <c:pt idx="46436">
                  <c:v>113XX S WESTERN AV</c:v>
                </c:pt>
                <c:pt idx="46437">
                  <c:v>114XX S ASHLAND AV</c:v>
                </c:pt>
                <c:pt idx="46438">
                  <c:v>114XX S CALUMET AV</c:v>
                </c:pt>
                <c:pt idx="46439">
                  <c:v>114XX S HALSTED ST</c:v>
                </c:pt>
                <c:pt idx="46440">
                  <c:v>114XX S HERMOSA AV</c:v>
                </c:pt>
                <c:pt idx="46441">
                  <c:v>114XX S KEDZIE AVE</c:v>
                </c:pt>
                <c:pt idx="46442">
                  <c:v>114XX S LOTHAIR AV</c:v>
                </c:pt>
                <c:pt idx="46443">
                  <c:v>114XX S MILLARD AV</c:v>
                </c:pt>
                <c:pt idx="46444">
                  <c:v>114XX S RACINE AVE</c:v>
                </c:pt>
                <c:pt idx="46445">
                  <c:v>114XX S WALLACE ST</c:v>
                </c:pt>
                <c:pt idx="46446">
                  <c:v>114XX S WATKINS AV</c:v>
                </c:pt>
                <c:pt idx="46447">
                  <c:v>115XX S CALUMET XP</c:v>
                </c:pt>
                <c:pt idx="46448">
                  <c:v>115XX S DOTY AVE E</c:v>
                </c:pt>
                <c:pt idx="46449">
                  <c:v>115XX S DOTY AVE W</c:v>
                </c:pt>
                <c:pt idx="46450">
                  <c:v>115XX S HARVARD AV</c:v>
                </c:pt>
                <c:pt idx="46451">
                  <c:v>115XX S INDIANA AV</c:v>
                </c:pt>
                <c:pt idx="46452">
                  <c:v>115XX S JUSTINE ST</c:v>
                </c:pt>
                <c:pt idx="46453">
                  <c:v>115XX S NORMAL AVE</c:v>
                </c:pt>
                <c:pt idx="46454">
                  <c:v>115XX S OAKLEY AVE</c:v>
                </c:pt>
                <c:pt idx="46455">
                  <c:v>115XX S PARNELL AV</c:v>
                </c:pt>
                <c:pt idx="46456">
                  <c:v>115XX S PRAIRIE AV</c:v>
                </c:pt>
                <c:pt idx="46457">
                  <c:v>115XX S STEWART AV</c:v>
                </c:pt>
                <c:pt idx="46458">
                  <c:v>115XX S WESTERN AV</c:v>
                </c:pt>
                <c:pt idx="46459">
                  <c:v>116XX S ASHLAND AV</c:v>
                </c:pt>
                <c:pt idx="46460">
                  <c:v>116XX S HALSTED ST</c:v>
                </c:pt>
                <c:pt idx="46461">
                  <c:v>116XX S RACINE AVE</c:v>
                </c:pt>
                <c:pt idx="46462">
                  <c:v>116XX S WALLACE ST</c:v>
                </c:pt>
                <c:pt idx="46463">
                  <c:v>116XX S WATKINS AV</c:v>
                </c:pt>
                <c:pt idx="46464">
                  <c:v>117XX S DOTY AVE E</c:v>
                </c:pt>
                <c:pt idx="46465">
                  <c:v>117XX S DOTY AVE W</c:v>
                </c:pt>
                <c:pt idx="46466">
                  <c:v>117XX S HARVARD AV</c:v>
                </c:pt>
                <c:pt idx="46467">
                  <c:v>117XX S INDIANA AV</c:v>
                </c:pt>
                <c:pt idx="46468">
                  <c:v>117XX S JUSTINE ST</c:v>
                </c:pt>
                <c:pt idx="46469">
                  <c:v>117XX S NORMAL AVE</c:v>
                </c:pt>
                <c:pt idx="46470">
                  <c:v>117XX S OAKLEY AVE</c:v>
                </c:pt>
                <c:pt idx="46471">
                  <c:v>117XX S PARNELL AV</c:v>
                </c:pt>
                <c:pt idx="46472">
                  <c:v>117XX S PRAIRIE AV</c:v>
                </c:pt>
                <c:pt idx="46473">
                  <c:v>117XX S STEWART AV</c:v>
                </c:pt>
                <c:pt idx="46474">
                  <c:v>117XX S WESTERN AV</c:v>
                </c:pt>
                <c:pt idx="46475">
                  <c:v>118XX S  PRINCETON</c:v>
                </c:pt>
                <c:pt idx="46476">
                  <c:v>118XX S ASHLAND AV</c:v>
                </c:pt>
                <c:pt idx="46477">
                  <c:v>118XX S HALSTED ST</c:v>
                </c:pt>
                <c:pt idx="46478">
                  <c:v>118XX S RACINE AVE</c:v>
                </c:pt>
                <c:pt idx="46479">
                  <c:v>118XX S WALLACE ST</c:v>
                </c:pt>
                <c:pt idx="46480">
                  <c:v>118XX S WATKINS AV</c:v>
                </c:pt>
                <c:pt idx="46481">
                  <c:v>119XX S BURLEY AVE</c:v>
                </c:pt>
                <c:pt idx="46482">
                  <c:v>119XX S DOTY AVE E</c:v>
                </c:pt>
                <c:pt idx="46483">
                  <c:v>119XX S DOTY AVE W</c:v>
                </c:pt>
                <c:pt idx="46484">
                  <c:v>119XX S EMERALD AV</c:v>
                </c:pt>
                <c:pt idx="46485">
                  <c:v>119XX S HARVARD AV</c:v>
                </c:pt>
                <c:pt idx="46486">
                  <c:v>119XX S INDIANA AV</c:v>
                </c:pt>
                <c:pt idx="46487">
                  <c:v>119XX S JUSTINE ST</c:v>
                </c:pt>
                <c:pt idx="46488">
                  <c:v>119XX S NORMAL AVE</c:v>
                </c:pt>
                <c:pt idx="46489">
                  <c:v>119XX S PARNELL AV</c:v>
                </c:pt>
                <c:pt idx="46490">
                  <c:v>119XX S PRAIRIE AV</c:v>
                </c:pt>
                <c:pt idx="46491">
                  <c:v>119XX S STEWART AV</c:v>
                </c:pt>
                <c:pt idx="46492">
                  <c:v>120XX S DOTY AVE E</c:v>
                </c:pt>
                <c:pt idx="46493">
                  <c:v>120XX S DOTY AVE W</c:v>
                </c:pt>
                <c:pt idx="46494">
                  <c:v>120XX S EMERALD AV</c:v>
                </c:pt>
                <c:pt idx="46495">
                  <c:v>120XX S HARVARD AV</c:v>
                </c:pt>
                <c:pt idx="46496">
                  <c:v>120XX S INDIANA AV</c:v>
                </c:pt>
                <c:pt idx="46497">
                  <c:v>120XX S JUSTINE ST</c:v>
                </c:pt>
                <c:pt idx="46498">
                  <c:v>120XX S LASALLE ST</c:v>
                </c:pt>
                <c:pt idx="46499">
                  <c:v>120XX S NORMAL AVE</c:v>
                </c:pt>
                <c:pt idx="46500">
                  <c:v>120XX S PARNELL AV</c:v>
                </c:pt>
                <c:pt idx="46501">
                  <c:v>120XX S PRAIRIE AV</c:v>
                </c:pt>
                <c:pt idx="46502">
                  <c:v>120XX S STEWART AV</c:v>
                </c:pt>
                <c:pt idx="46503">
                  <c:v>121XX S ASHLAND AV</c:v>
                </c:pt>
                <c:pt idx="46504">
                  <c:v>121XX S HALSTED ST</c:v>
                </c:pt>
                <c:pt idx="46505">
                  <c:v>121XX S RACINE AVE</c:v>
                </c:pt>
                <c:pt idx="46506">
                  <c:v>121XX S WALLACE ST</c:v>
                </c:pt>
                <c:pt idx="46507">
                  <c:v>122XX S BURLEY AVE</c:v>
                </c:pt>
                <c:pt idx="46508">
                  <c:v>122XX S DOTY AVE E</c:v>
                </c:pt>
                <c:pt idx="46509">
                  <c:v>122XX S DOTY AVE W</c:v>
                </c:pt>
                <c:pt idx="46510">
                  <c:v>122XX S EMERALD AV</c:v>
                </c:pt>
                <c:pt idx="46511">
                  <c:v>122XX S HARVARD AV</c:v>
                </c:pt>
                <c:pt idx="46512">
                  <c:v>122XX S JUSTINE ST</c:v>
                </c:pt>
                <c:pt idx="46513">
                  <c:v>122XX S NORMAL AVE</c:v>
                </c:pt>
                <c:pt idx="46514">
                  <c:v>122XX S PARNELL AV</c:v>
                </c:pt>
                <c:pt idx="46515">
                  <c:v>122XX S STEWART AV</c:v>
                </c:pt>
                <c:pt idx="46516">
                  <c:v>123XX S HALSTED ST</c:v>
                </c:pt>
                <c:pt idx="46517">
                  <c:v>123XX S WALLACE ST</c:v>
                </c:pt>
                <c:pt idx="46518">
                  <c:v>124XX S BURLEY AVE</c:v>
                </c:pt>
                <c:pt idx="46519">
                  <c:v>124XX S DOTY AVE E</c:v>
                </c:pt>
                <c:pt idx="46520">
                  <c:v>124XX S EMERALD AV</c:v>
                </c:pt>
                <c:pt idx="46521">
                  <c:v>124XX S HARVARD AV</c:v>
                </c:pt>
                <c:pt idx="46522">
                  <c:v>124XX S NORMAL AVE</c:v>
                </c:pt>
                <c:pt idx="46523">
                  <c:v>124XX S PARNELL AV</c:v>
                </c:pt>
                <c:pt idx="46524">
                  <c:v>124XX S STEWART AV</c:v>
                </c:pt>
                <c:pt idx="46525">
                  <c:v>125XX S HALSTED ST</c:v>
                </c:pt>
                <c:pt idx="46526">
                  <c:v>125XX S WALLACE ST</c:v>
                </c:pt>
                <c:pt idx="46527">
                  <c:v>126XX S DOTY AVE E</c:v>
                </c:pt>
                <c:pt idx="46528">
                  <c:v>126XX S DOTY AVE W</c:v>
                </c:pt>
                <c:pt idx="46529">
                  <c:v>126XX S EMERALD AV</c:v>
                </c:pt>
                <c:pt idx="46530">
                  <c:v>126XX S HARVARD AV</c:v>
                </c:pt>
                <c:pt idx="46531">
                  <c:v>126XX S SAGINAW AV</c:v>
                </c:pt>
                <c:pt idx="46532">
                  <c:v>126XX S STEWART AV</c:v>
                </c:pt>
                <c:pt idx="46533">
                  <c:v>127XX S HALSTED ST</c:v>
                </c:pt>
                <c:pt idx="46534">
                  <c:v>127XX S WALLACE ST</c:v>
                </c:pt>
                <c:pt idx="46535">
                  <c:v>128XX S EMERALD AV</c:v>
                </c:pt>
                <c:pt idx="46536">
                  <c:v>128XX S NORMAL AVE</c:v>
                </c:pt>
                <c:pt idx="46537">
                  <c:v>128XX S PARNELL AV</c:v>
                </c:pt>
                <c:pt idx="46538">
                  <c:v>128XX S SAGINAW AV</c:v>
                </c:pt>
                <c:pt idx="46539">
                  <c:v>129XX S HALSTED ST</c:v>
                </c:pt>
                <c:pt idx="46540">
                  <c:v>129XX S WALLACE ST</c:v>
                </c:pt>
                <c:pt idx="46541">
                  <c:v>130XX S BUFFALO AV</c:v>
                </c:pt>
                <c:pt idx="46542">
                  <c:v>130XX S DREXEL AVE</c:v>
                </c:pt>
                <c:pt idx="46543">
                  <c:v>131XX S BRANDON AV</c:v>
                </c:pt>
                <c:pt idx="46544">
                  <c:v>131XX S BURLEY AVE</c:v>
                </c:pt>
                <c:pt idx="46545">
                  <c:v>131XX S HOUSTON AV</c:v>
                </c:pt>
                <c:pt idx="46546">
                  <c:v>131XX S INDIANA AV</c:v>
                </c:pt>
                <c:pt idx="46547">
                  <c:v>131XX S LANGLEY AV</c:v>
                </c:pt>
                <c:pt idx="46548">
                  <c:v>131XX S RHODES AVE</c:v>
                </c:pt>
                <c:pt idx="46549">
                  <c:v>132XX S BUFFALO AV</c:v>
                </c:pt>
                <c:pt idx="46550">
                  <c:v>132XX S CORLISS AV</c:v>
                </c:pt>
                <c:pt idx="46551">
                  <c:v>132XX S VERNON AVE</c:v>
                </c:pt>
                <c:pt idx="46552">
                  <c:v>133XX S BRANDON AV</c:v>
                </c:pt>
                <c:pt idx="46553">
                  <c:v>133XX S BURLEY AVE</c:v>
                </c:pt>
                <c:pt idx="46554">
                  <c:v>133XX S DOBSON AVE</c:v>
                </c:pt>
                <c:pt idx="46555">
                  <c:v>133XX S DOTY AVE W</c:v>
                </c:pt>
                <c:pt idx="46556">
                  <c:v>133XX S HOUSTON AV</c:v>
                </c:pt>
                <c:pt idx="46557">
                  <c:v>133XX S INDIANA AV</c:v>
                </c:pt>
                <c:pt idx="46558">
                  <c:v>133XX S LANGLEY AV</c:v>
                </c:pt>
                <c:pt idx="46559">
                  <c:v>133XX S PRAIRIE AV</c:v>
                </c:pt>
                <c:pt idx="46560">
                  <c:v>134XX S BUFFALO AV</c:v>
                </c:pt>
                <c:pt idx="46561">
                  <c:v>134XX S CALUMET AV</c:v>
                </c:pt>
                <c:pt idx="46562">
                  <c:v>134XX S CORLISS AV</c:v>
                </c:pt>
                <c:pt idx="46563">
                  <c:v>134XX S VERNON AVE</c:v>
                </c:pt>
                <c:pt idx="46564">
                  <c:v>135XX S BRANDON AV</c:v>
                </c:pt>
                <c:pt idx="46565">
                  <c:v>135XX S BURLEY AVE</c:v>
                </c:pt>
                <c:pt idx="46566">
                  <c:v>135XX S CALHOUN AV</c:v>
                </c:pt>
                <c:pt idx="46567">
                  <c:v>135XX S DOTY AVE E</c:v>
                </c:pt>
                <c:pt idx="46568">
                  <c:v>135XX S FOREST AVE</c:v>
                </c:pt>
                <c:pt idx="46569">
                  <c:v>135XX S INDIANA AV</c:v>
                </c:pt>
                <c:pt idx="46570">
                  <c:v>136XX S BUFFALO AV</c:v>
                </c:pt>
                <c:pt idx="46571">
                  <c:v>137XX S DOTY AVE W</c:v>
                </c:pt>
                <c:pt idx="46572">
                  <c:v>137XX S INDIANA AV</c:v>
                </c:pt>
                <c:pt idx="46573">
                  <c:v>137XX S LEYDEN AVE</c:v>
                </c:pt>
                <c:pt idx="46574">
                  <c:v>0000X E BELLEVUE PL</c:v>
                </c:pt>
                <c:pt idx="46575">
                  <c:v>0000X E CHICAGO AVE</c:v>
                </c:pt>
                <c:pt idx="46576">
                  <c:v>0000X E DIVISION ST</c:v>
                </c:pt>
                <c:pt idx="46577">
                  <c:v>0000X E GARFIELD BL</c:v>
                </c:pt>
                <c:pt idx="46578">
                  <c:v>0000X E GARFIELD BV</c:v>
                </c:pt>
                <c:pt idx="46579">
                  <c:v>0000X E ILLINOIS ST</c:v>
                </c:pt>
                <c:pt idx="46580">
                  <c:v>0000X E LA SALLE DR</c:v>
                </c:pt>
                <c:pt idx="46581">
                  <c:v>0000X E PERSHING RD</c:v>
                </c:pt>
                <c:pt idx="46582">
                  <c:v>0000X E RIVERWALK S</c:v>
                </c:pt>
                <c:pt idx="46583">
                  <c:v>0000X E SUPERIOR ST</c:v>
                </c:pt>
                <c:pt idx="46584">
                  <c:v>0000X N ABERDEEN ST</c:v>
                </c:pt>
                <c:pt idx="46585">
                  <c:v>0000X N ASHLAND AVE</c:v>
                </c:pt>
                <c:pt idx="46586">
                  <c:v>0000X N CAMPBELL AV</c:v>
                </c:pt>
                <c:pt idx="46587">
                  <c:v>0000X N CENTRAL AVE</c:v>
                </c:pt>
                <c:pt idx="46588">
                  <c:v>0000X N HAMLIN BLVD</c:v>
                </c:pt>
                <c:pt idx="46589">
                  <c:v>0000X N KILBOURN AV</c:v>
                </c:pt>
                <c:pt idx="46590">
                  <c:v>0000X N LA SALLE ST</c:v>
                </c:pt>
                <c:pt idx="46591">
                  <c:v>0000X N LARAMIE AVE</c:v>
                </c:pt>
                <c:pt idx="46592">
                  <c:v>0000X N LATROBE AVE</c:v>
                </c:pt>
                <c:pt idx="46593">
                  <c:v>0000X N LAVERGNE AV</c:v>
                </c:pt>
                <c:pt idx="46594">
                  <c:v>0000X N LOCKWOOD AV</c:v>
                </c:pt>
                <c:pt idx="46595">
                  <c:v>0000X N MICHIGAN AV</c:v>
                </c:pt>
                <c:pt idx="46596">
                  <c:v>0000X N OAKLEY BLVD</c:v>
                </c:pt>
                <c:pt idx="46597">
                  <c:v>0000X N SANGAMON ST</c:v>
                </c:pt>
                <c:pt idx="46598">
                  <c:v>0000X S AUSTIN BLVD</c:v>
                </c:pt>
                <c:pt idx="46599">
                  <c:v>0000X S COLUMBUS DR</c:v>
                </c:pt>
                <c:pt idx="46600">
                  <c:v>0000X S DEARBORN ST</c:v>
                </c:pt>
                <c:pt idx="46601">
                  <c:v>0000X S FRANKLIN ST</c:v>
                </c:pt>
                <c:pt idx="46602">
                  <c:v>0000X S KILDARE AVE</c:v>
                </c:pt>
                <c:pt idx="46603">
                  <c:v>0000X S KOSTNER AVE</c:v>
                </c:pt>
                <c:pt idx="46604">
                  <c:v>0000X S MAYFIELD AV</c:v>
                </c:pt>
                <c:pt idx="46605">
                  <c:v>0000X S PARKSIDE AV</c:v>
                </c:pt>
                <c:pt idx="46606">
                  <c:v>0000X S ROCKWELL ST</c:v>
                </c:pt>
                <c:pt idx="46607">
                  <c:v>0000X S ST LOUIS AV</c:v>
                </c:pt>
                <c:pt idx="46608">
                  <c:v>0000X S WESTERN AVE</c:v>
                </c:pt>
                <c:pt idx="46609">
                  <c:v>0000X W CHICAGO AVE</c:v>
                </c:pt>
                <c:pt idx="46610">
                  <c:v>0000X W DIVISION ST</c:v>
                </c:pt>
                <c:pt idx="46611">
                  <c:v>0000X W GARFIELD BL</c:v>
                </c:pt>
                <c:pt idx="46612">
                  <c:v>0000X W GARFIELD BV</c:v>
                </c:pt>
                <c:pt idx="46613">
                  <c:v>0000X W ILLINOIS ST</c:v>
                </c:pt>
                <c:pt idx="46614">
                  <c:v>0000X W Illinois St</c:v>
                </c:pt>
                <c:pt idx="46615">
                  <c:v>0000X W LA SALLE DR</c:v>
                </c:pt>
                <c:pt idx="46616">
                  <c:v>0000X W PERSHING RD</c:v>
                </c:pt>
                <c:pt idx="46617">
                  <c:v>0000X W RIVERWALK S</c:v>
                </c:pt>
                <c:pt idx="46618">
                  <c:v>0000X W SUPERIOR ST</c:v>
                </c:pt>
                <c:pt idx="46619">
                  <c:v>001XX E CHESTNUT ST</c:v>
                </c:pt>
                <c:pt idx="46620">
                  <c:v>001XX E CONGRESS PW</c:v>
                </c:pt>
                <c:pt idx="46621">
                  <c:v>001XX E DELAWARE PL</c:v>
                </c:pt>
                <c:pt idx="46622">
                  <c:v>001XX E RANDOLPH ST</c:v>
                </c:pt>
                <c:pt idx="46623">
                  <c:v>001XX N AUSTIN BLVD</c:v>
                </c:pt>
                <c:pt idx="46624">
                  <c:v>001XX N BEAUBIEN CT</c:v>
                </c:pt>
                <c:pt idx="46625">
                  <c:v>001XX N COLUMBUS DR</c:v>
                </c:pt>
                <c:pt idx="46626">
                  <c:v>001XX N DEARBORN ST</c:v>
                </c:pt>
                <c:pt idx="46627">
                  <c:v>001XX N FRANKLIN ST</c:v>
                </c:pt>
                <c:pt idx="46628">
                  <c:v>001XX N KILDARE AVE</c:v>
                </c:pt>
                <c:pt idx="46629">
                  <c:v>001XX N KOSTNER AVE</c:v>
                </c:pt>
                <c:pt idx="46630">
                  <c:v>001XX N LECLAIRE AV</c:v>
                </c:pt>
                <c:pt idx="46631">
                  <c:v>001XX N MAYFIELD AV</c:v>
                </c:pt>
                <c:pt idx="46632">
                  <c:v>001XX N PARKSIDE AV</c:v>
                </c:pt>
                <c:pt idx="46633">
                  <c:v>001XX N STETSON AVE</c:v>
                </c:pt>
                <c:pt idx="46634">
                  <c:v>001XX N WESTERN AVE</c:v>
                </c:pt>
                <c:pt idx="46635">
                  <c:v>001XX N WOLCOTT AVE</c:v>
                </c:pt>
                <c:pt idx="46636">
                  <c:v>001XX S ABERDEEN ST</c:v>
                </c:pt>
                <c:pt idx="46637">
                  <c:v>001XX S ASHLAND AVE</c:v>
                </c:pt>
                <c:pt idx="46638">
                  <c:v>001XX S CAMPBELL AV</c:v>
                </c:pt>
                <c:pt idx="46639">
                  <c:v>001XX S CENTRAL AVE</c:v>
                </c:pt>
                <c:pt idx="46640">
                  <c:v>001XX S HAMLIN BLVD</c:v>
                </c:pt>
                <c:pt idx="46641">
                  <c:v>001XX S KILBOURN AV</c:v>
                </c:pt>
                <c:pt idx="46642">
                  <c:v>001XX S LA SALLE ST</c:v>
                </c:pt>
                <c:pt idx="46643">
                  <c:v>001XX S LARAMIE AVE</c:v>
                </c:pt>
                <c:pt idx="46644">
                  <c:v>001XX S LAVERGNE AV</c:v>
                </c:pt>
                <c:pt idx="46645">
                  <c:v>001XX S LOCKWOOD AV</c:v>
                </c:pt>
                <c:pt idx="46646">
                  <c:v>001XX S MICHIGAN AV</c:v>
                </c:pt>
                <c:pt idx="46647">
                  <c:v>001XX S OAKLEY BLVD</c:v>
                </c:pt>
                <c:pt idx="46648">
                  <c:v>001XX S SANGAMON ST</c:v>
                </c:pt>
                <c:pt idx="46649">
                  <c:v>001XX S WACKER RAMP</c:v>
                </c:pt>
                <c:pt idx="46650">
                  <c:v>001XX S WOODWARD DR</c:v>
                </c:pt>
                <c:pt idx="46651">
                  <c:v>001XX W CARROLL AVE</c:v>
                </c:pt>
                <c:pt idx="46652">
                  <c:v>001XX W CHESTNUT ST</c:v>
                </c:pt>
                <c:pt idx="46653">
                  <c:v>001XX W CONGRESS PW</c:v>
                </c:pt>
                <c:pt idx="46654">
                  <c:v>001XX W DELAWARE PL</c:v>
                </c:pt>
                <c:pt idx="46655">
                  <c:v>001XX W DIVERSEY DR</c:v>
                </c:pt>
                <c:pt idx="46656">
                  <c:v>001XX W HARRISON ST</c:v>
                </c:pt>
                <c:pt idx="46657">
                  <c:v>001XX W RANDOLPH ST</c:v>
                </c:pt>
                <c:pt idx="46658">
                  <c:v>001XX W SCHILLER ST</c:v>
                </c:pt>
                <c:pt idx="46659">
                  <c:v>002XX E CHICAGO AVE</c:v>
                </c:pt>
                <c:pt idx="46660">
                  <c:v>002XX E CONGRESS DR</c:v>
                </c:pt>
                <c:pt idx="46661">
                  <c:v>002XX E GARFIELD BL</c:v>
                </c:pt>
                <c:pt idx="46662">
                  <c:v>002XX E GARFIELD BV</c:v>
                </c:pt>
                <c:pt idx="46663">
                  <c:v>002XX E ILLINOIS ST</c:v>
                </c:pt>
                <c:pt idx="46664">
                  <c:v>002XX E LA SALLE DR</c:v>
                </c:pt>
                <c:pt idx="46665">
                  <c:v>002XX E PERSHING RD</c:v>
                </c:pt>
                <c:pt idx="46666">
                  <c:v>002XX E RIVERWALK S</c:v>
                </c:pt>
                <c:pt idx="46667">
                  <c:v>002XX E SUPERIOR ST</c:v>
                </c:pt>
                <c:pt idx="46668">
                  <c:v>002XX N ABERDEEN ST</c:v>
                </c:pt>
                <c:pt idx="46669">
                  <c:v>002XX N ASHLAND AVE</c:v>
                </c:pt>
                <c:pt idx="46670">
                  <c:v>002XX N CENTRAL AVE</c:v>
                </c:pt>
                <c:pt idx="46671">
                  <c:v>002XX N HAMLIN BLVD</c:v>
                </c:pt>
                <c:pt idx="46672">
                  <c:v>002XX N HARDING AVE</c:v>
                </c:pt>
                <c:pt idx="46673">
                  <c:v>002XX N KENNETH AVE</c:v>
                </c:pt>
                <c:pt idx="46674">
                  <c:v>002XX N KEYSTONE AV</c:v>
                </c:pt>
                <c:pt idx="46675">
                  <c:v>002XX N KILBOURN AV</c:v>
                </c:pt>
                <c:pt idx="46676">
                  <c:v>002XX N LA SALLE ST</c:v>
                </c:pt>
                <c:pt idx="46677">
                  <c:v>002XX N LACROSSE AV</c:v>
                </c:pt>
                <c:pt idx="46678">
                  <c:v>002XX N LAPORTE AVE</c:v>
                </c:pt>
                <c:pt idx="46679">
                  <c:v>002XX N LARAMIE AVE</c:v>
                </c:pt>
                <c:pt idx="46680">
                  <c:v>002XX N LATROBE AVE</c:v>
                </c:pt>
                <c:pt idx="46681">
                  <c:v>002XX N LAVERGNE AV</c:v>
                </c:pt>
                <c:pt idx="46682">
                  <c:v>002XX N LOCKWOOD AV</c:v>
                </c:pt>
                <c:pt idx="46683">
                  <c:v>002XX N MICHIGAN AV</c:v>
                </c:pt>
                <c:pt idx="46684">
                  <c:v>002XX N OAKLEY BLVD</c:v>
                </c:pt>
                <c:pt idx="46685">
                  <c:v>002XX N RANDOLPH ST</c:v>
                </c:pt>
                <c:pt idx="46686">
                  <c:v>002XX N SANGAMON ST</c:v>
                </c:pt>
                <c:pt idx="46687">
                  <c:v>002XX S AUSTIN BLVD</c:v>
                </c:pt>
                <c:pt idx="46688">
                  <c:v>002XX S COLUMBUS DR</c:v>
                </c:pt>
                <c:pt idx="46689">
                  <c:v>002XX S DEARBORN ST</c:v>
                </c:pt>
                <c:pt idx="46690">
                  <c:v>002XX S FRANKLIN ST</c:v>
                </c:pt>
                <c:pt idx="46691">
                  <c:v>002XX S KILDARE AVE</c:v>
                </c:pt>
                <c:pt idx="46692">
                  <c:v>002XX S KOSTNER AVE</c:v>
                </c:pt>
                <c:pt idx="46693">
                  <c:v>002XX S ROCKWELL ST</c:v>
                </c:pt>
                <c:pt idx="46694">
                  <c:v>002XX S ST LOUIS AV</c:v>
                </c:pt>
                <c:pt idx="46695">
                  <c:v>002XX S WESTERN AVE</c:v>
                </c:pt>
                <c:pt idx="46696">
                  <c:v>002XX S WOLCOTT AVE</c:v>
                </c:pt>
                <c:pt idx="46697">
                  <c:v>002XX W CHICAGO AVE</c:v>
                </c:pt>
                <c:pt idx="46698">
                  <c:v>002XX W DESAIBLE ST</c:v>
                </c:pt>
                <c:pt idx="46699">
                  <c:v>002XX W DIVISION ST</c:v>
                </c:pt>
                <c:pt idx="46700">
                  <c:v>002XX W GARFIELD BL</c:v>
                </c:pt>
                <c:pt idx="46701">
                  <c:v>002XX W GARFIELD BV</c:v>
                </c:pt>
                <c:pt idx="46702">
                  <c:v>002XX W ILLINOIS ST</c:v>
                </c:pt>
                <c:pt idx="46703">
                  <c:v>002XX W PERSHING RD</c:v>
                </c:pt>
                <c:pt idx="46704">
                  <c:v>002XX W RIVERWALK S</c:v>
                </c:pt>
                <c:pt idx="46705">
                  <c:v>002XX W SUPERIOR ST</c:v>
                </c:pt>
                <c:pt idx="46706">
                  <c:v>003XX E CHESTNUT ST</c:v>
                </c:pt>
                <c:pt idx="46707">
                  <c:v>003XX E DELAWARE PL</c:v>
                </c:pt>
                <c:pt idx="46708">
                  <c:v>003XX E RANDOLPH ST</c:v>
                </c:pt>
                <c:pt idx="46709">
                  <c:v>003XX E WACKER RAMP</c:v>
                </c:pt>
                <c:pt idx="46710">
                  <c:v>003XX N AUSTIN BLVD</c:v>
                </c:pt>
                <c:pt idx="46711">
                  <c:v>003XX N COLUMBUS DR</c:v>
                </c:pt>
                <c:pt idx="46712">
                  <c:v>003XX N DEARBORN ST</c:v>
                </c:pt>
                <c:pt idx="46713">
                  <c:v>003XX N FRANKLIN ST</c:v>
                </c:pt>
                <c:pt idx="46714">
                  <c:v>003XX N KILDARE AVE</c:v>
                </c:pt>
                <c:pt idx="46715">
                  <c:v>003XX N KOSTNER AVE</c:v>
                </c:pt>
                <c:pt idx="46716">
                  <c:v>003XX N LA SALLE DR</c:v>
                </c:pt>
                <c:pt idx="46717">
                  <c:v>003XX N MAYFIELD AV</c:v>
                </c:pt>
                <c:pt idx="46718">
                  <c:v>003XX N PARKSIDE AV</c:v>
                </c:pt>
                <c:pt idx="46719">
                  <c:v>003XX N ST LOUIS AV</c:v>
                </c:pt>
                <c:pt idx="46720">
                  <c:v>003XX N STETSON AVE</c:v>
                </c:pt>
                <c:pt idx="46721">
                  <c:v>003XX N WESTERN AVE</c:v>
                </c:pt>
                <c:pt idx="46722">
                  <c:v>003XX N WOLCOTT AVE</c:v>
                </c:pt>
                <c:pt idx="46723">
                  <c:v>003XX S ABERDEEN ST</c:v>
                </c:pt>
                <c:pt idx="46724">
                  <c:v>003XX S ASHLAND AVE</c:v>
                </c:pt>
                <c:pt idx="46725">
                  <c:v>003XX S CAMPBELL AV</c:v>
                </c:pt>
                <c:pt idx="46726">
                  <c:v>003XX S CENTRAL AVE</c:v>
                </c:pt>
                <c:pt idx="46727">
                  <c:v>003XX S HAMLIN BLVD</c:v>
                </c:pt>
                <c:pt idx="46728">
                  <c:v>003XX S KILBOURN AV</c:v>
                </c:pt>
                <c:pt idx="46729">
                  <c:v>003XX S LA SALLE ST</c:v>
                </c:pt>
                <c:pt idx="46730">
                  <c:v>003XX S LARAMIE AVE</c:v>
                </c:pt>
                <c:pt idx="46731">
                  <c:v>003XX S LAVERGNE AV</c:v>
                </c:pt>
                <c:pt idx="46732">
                  <c:v>003XX S LOCKWOOD AV</c:v>
                </c:pt>
                <c:pt idx="46733">
                  <c:v>003XX S MICHIGAN AV</c:v>
                </c:pt>
                <c:pt idx="46734">
                  <c:v>003XX S OAKLEY BLVD</c:v>
                </c:pt>
                <c:pt idx="46735">
                  <c:v>003XX S PLYMOUTH CT</c:v>
                </c:pt>
                <c:pt idx="46736">
                  <c:v>003XX S RICHMOND ST</c:v>
                </c:pt>
                <c:pt idx="46737">
                  <c:v>003XX S SANGAMON ST</c:v>
                </c:pt>
                <c:pt idx="46738">
                  <c:v>003XX W ARMITAGE AV</c:v>
                </c:pt>
                <c:pt idx="46739">
                  <c:v>003XX W BELMONT AVE</c:v>
                </c:pt>
                <c:pt idx="46740">
                  <c:v>003XX W CHESTNUT ST</c:v>
                </c:pt>
                <c:pt idx="46741">
                  <c:v>003XX W CONGRESS PW</c:v>
                </c:pt>
                <c:pt idx="46742">
                  <c:v>003XX W DICKENS AVE</c:v>
                </c:pt>
                <c:pt idx="46743">
                  <c:v>003XX W HARRISON ST</c:v>
                </c:pt>
                <c:pt idx="46744">
                  <c:v>003XX W MONTROSE DR</c:v>
                </c:pt>
                <c:pt idx="46745">
                  <c:v>003XX W OAKDALE AVE</c:v>
                </c:pt>
                <c:pt idx="46746">
                  <c:v>003XX W RANDOLPH ST</c:v>
                </c:pt>
                <c:pt idx="46747">
                  <c:v>003XX W SCHILLER ST</c:v>
                </c:pt>
                <c:pt idx="46748">
                  <c:v>003XX W WACKER RAMP</c:v>
                </c:pt>
                <c:pt idx="46749">
                  <c:v>004XX E GARFIELD BV</c:v>
                </c:pt>
                <c:pt idx="46750">
                  <c:v>004XX E GARFIELD DR</c:v>
                </c:pt>
                <c:pt idx="46751">
                  <c:v>004XX E ILLINOIS ST</c:v>
                </c:pt>
                <c:pt idx="46752">
                  <c:v>004XX E PERSHING RD</c:v>
                </c:pt>
                <c:pt idx="46753">
                  <c:v>004XX E SUPERIOR ST</c:v>
                </c:pt>
                <c:pt idx="46754">
                  <c:v>004XX N ABERDEEN ST</c:v>
                </c:pt>
                <c:pt idx="46755">
                  <c:v>004XX N ASHLAND AVE</c:v>
                </c:pt>
                <c:pt idx="46756">
                  <c:v>004XX N CAMPBELL AV</c:v>
                </c:pt>
                <c:pt idx="46757">
                  <c:v>004XX N CENTRAL AVE</c:v>
                </c:pt>
                <c:pt idx="46758">
                  <c:v>004XX N HARDING AVE</c:v>
                </c:pt>
                <c:pt idx="46759">
                  <c:v>004XX N KILBOURN AV</c:v>
                </c:pt>
                <c:pt idx="46760">
                  <c:v>004XX N LA SALLE ST</c:v>
                </c:pt>
                <c:pt idx="46761">
                  <c:v>004XX N LARAMIE AVE</c:v>
                </c:pt>
                <c:pt idx="46762">
                  <c:v>004XX N LAVERGNE AV</c:v>
                </c:pt>
                <c:pt idx="46763">
                  <c:v>004XX N LAWNDALE AV</c:v>
                </c:pt>
                <c:pt idx="46764">
                  <c:v>004XX N LOCKWOOD AV</c:v>
                </c:pt>
                <c:pt idx="46765">
                  <c:v>004XX N MICHIGAN AV</c:v>
                </c:pt>
                <c:pt idx="46766">
                  <c:v>004XX N OAKLEY BLVD</c:v>
                </c:pt>
                <c:pt idx="46767">
                  <c:v>004XX N RIDGEWAY AV</c:v>
                </c:pt>
                <c:pt idx="46768">
                  <c:v>004XX N SANGAMON ST</c:v>
                </c:pt>
                <c:pt idx="46769">
                  <c:v>004XX N ST CLAIR ST</c:v>
                </c:pt>
                <c:pt idx="46770">
                  <c:v>004XX S AUSTIN BLVD</c:v>
                </c:pt>
                <c:pt idx="46771">
                  <c:v>004XX S COLUMBUS DR</c:v>
                </c:pt>
                <c:pt idx="46772">
                  <c:v>004XX S DEARBORN ST</c:v>
                </c:pt>
                <c:pt idx="46773">
                  <c:v>004XX S FRANKLIN ST</c:v>
                </c:pt>
                <c:pt idx="46774">
                  <c:v>004XX S KILDARE AVE</c:v>
                </c:pt>
                <c:pt idx="46775">
                  <c:v>004XX S KOSTNER AVE</c:v>
                </c:pt>
                <c:pt idx="46776">
                  <c:v>004XX S WESTERN AVE</c:v>
                </c:pt>
                <c:pt idx="46777">
                  <c:v>004XX W CHICAGO AVE</c:v>
                </c:pt>
                <c:pt idx="46778">
                  <c:v>004XX W DIVERSEY AV</c:v>
                </c:pt>
                <c:pt idx="46779">
                  <c:v>004XX W DIVERSEY PW</c:v>
                </c:pt>
                <c:pt idx="46780">
                  <c:v>004XX W DIVISION ST</c:v>
                </c:pt>
                <c:pt idx="46781">
                  <c:v>004XX W GARFIELD BL</c:v>
                </c:pt>
                <c:pt idx="46782">
                  <c:v>004XX W ILLINOIS ST</c:v>
                </c:pt>
                <c:pt idx="46783">
                  <c:v>004XX W MONTROSE AV</c:v>
                </c:pt>
                <c:pt idx="46784">
                  <c:v>004XX W NORMAL PKWY</c:v>
                </c:pt>
                <c:pt idx="46785">
                  <c:v>004XX W PERSHING RD</c:v>
                </c:pt>
                <c:pt idx="46786">
                  <c:v>004XX W SUPERIOR ST</c:v>
                </c:pt>
                <c:pt idx="46787">
                  <c:v>004XX W WEBSTER AVE</c:v>
                </c:pt>
                <c:pt idx="46788">
                  <c:v>005XX E BROWNING AV</c:v>
                </c:pt>
                <c:pt idx="46789">
                  <c:v>005XX E RANDOLPH ST</c:v>
                </c:pt>
                <c:pt idx="46790">
                  <c:v>005XX N ARTESIAN AV</c:v>
                </c:pt>
                <c:pt idx="46791">
                  <c:v>005XX N AUSTIN BLVD</c:v>
                </c:pt>
                <c:pt idx="46792">
                  <c:v>005XX N COLUMBUS DR</c:v>
                </c:pt>
                <c:pt idx="46793">
                  <c:v>005XX N DEARBORN ST</c:v>
                </c:pt>
                <c:pt idx="46794">
                  <c:v>005XX N FRANKLIN ST</c:v>
                </c:pt>
                <c:pt idx="46795">
                  <c:v>005XX N GRAND AV ER</c:v>
                </c:pt>
                <c:pt idx="46796">
                  <c:v>005XX N LA SALLE DR</c:v>
                </c:pt>
                <c:pt idx="46797">
                  <c:v>005XX N LECLAIRE AV</c:v>
                </c:pt>
                <c:pt idx="46798">
                  <c:v>005XX N MAYFIELD AV</c:v>
                </c:pt>
                <c:pt idx="46799">
                  <c:v>005XX N MC CLURG CT</c:v>
                </c:pt>
                <c:pt idx="46800">
                  <c:v>005XX N PARKSIDE AV</c:v>
                </c:pt>
                <c:pt idx="46801">
                  <c:v>005XX N PESHTIGO CT</c:v>
                </c:pt>
                <c:pt idx="46802">
                  <c:v>005XX N ROCKWELL ST</c:v>
                </c:pt>
                <c:pt idx="46803">
                  <c:v>005XX N ST LOUIS AV</c:v>
                </c:pt>
                <c:pt idx="46804">
                  <c:v>005XX N STREETER DR</c:v>
                </c:pt>
                <c:pt idx="46805">
                  <c:v>005XX N TRUMBULL AV</c:v>
                </c:pt>
                <c:pt idx="46806">
                  <c:v>005XX N WESTERN AVE</c:v>
                </c:pt>
                <c:pt idx="46807">
                  <c:v>005XX N WOLCOTT AVE</c:v>
                </c:pt>
                <c:pt idx="46808">
                  <c:v>005XX S ABERDEEN ST</c:v>
                </c:pt>
                <c:pt idx="46809">
                  <c:v>005XX S ASHLAND AVE</c:v>
                </c:pt>
                <c:pt idx="46810">
                  <c:v>005XX S CAMPBELL AV</c:v>
                </c:pt>
                <c:pt idx="46811">
                  <c:v>005XX S CENTRAL AVE</c:v>
                </c:pt>
                <c:pt idx="46812">
                  <c:v>005XX S HAMLIN BLVD</c:v>
                </c:pt>
                <c:pt idx="46813">
                  <c:v>005XX S KILBOURN AV</c:v>
                </c:pt>
                <c:pt idx="46814">
                  <c:v>005XX S LA SALLE ST</c:v>
                </c:pt>
                <c:pt idx="46815">
                  <c:v>005XX S LARAMIE AVE</c:v>
                </c:pt>
                <c:pt idx="46816">
                  <c:v>005XX S LAVERGNE AV</c:v>
                </c:pt>
                <c:pt idx="46817">
                  <c:v>005XX S LOCKWOOD AV</c:v>
                </c:pt>
                <c:pt idx="46818">
                  <c:v>005XX S MICHIGAN AV</c:v>
                </c:pt>
                <c:pt idx="46819">
                  <c:v>005XX S MILLARD AVE</c:v>
                </c:pt>
                <c:pt idx="46820">
                  <c:v>005XX S OAKLEY BLVD</c:v>
                </c:pt>
                <c:pt idx="46821">
                  <c:v>005XX S PLYMOUTH CT</c:v>
                </c:pt>
                <c:pt idx="46822">
                  <c:v>005XX W ARMITAGE AV</c:v>
                </c:pt>
                <c:pt idx="46823">
                  <c:v>005XX W BELMONT AVE</c:v>
                </c:pt>
                <c:pt idx="46824">
                  <c:v>005XX W CHESTNUT ST</c:v>
                </c:pt>
                <c:pt idx="46825">
                  <c:v>005XX W CONGRESS PW</c:v>
                </c:pt>
                <c:pt idx="46826">
                  <c:v>005XX W DE KOVEN ST</c:v>
                </c:pt>
                <c:pt idx="46827">
                  <c:v>005XX W DELAWARE PL</c:v>
                </c:pt>
                <c:pt idx="46828">
                  <c:v>005XX W DICKENS AVE</c:v>
                </c:pt>
                <c:pt idx="46829">
                  <c:v>005XX W HARRISON ST</c:v>
                </c:pt>
                <c:pt idx="46830">
                  <c:v>005XX W LAWRENCE DR</c:v>
                </c:pt>
                <c:pt idx="46831">
                  <c:v>005XX W MONTROSE DR</c:v>
                </c:pt>
                <c:pt idx="46832">
                  <c:v>005XX W OAKDALE AVE</c:v>
                </c:pt>
                <c:pt idx="46833">
                  <c:v>005XX W RANDOLPH ST</c:v>
                </c:pt>
                <c:pt idx="46834">
                  <c:v>006XX E ILLINOIS ST</c:v>
                </c:pt>
                <c:pt idx="46835">
                  <c:v>006XX E PERSHING RD</c:v>
                </c:pt>
                <c:pt idx="46836">
                  <c:v>006XX N ABERDEEN ST</c:v>
                </c:pt>
                <c:pt idx="46837">
                  <c:v>006XX N ASHLAND AVE</c:v>
                </c:pt>
                <c:pt idx="46838">
                  <c:v>006XX N CAMPBELL AV</c:v>
                </c:pt>
                <c:pt idx="46839">
                  <c:v>006XX N CENTRAL AVE</c:v>
                </c:pt>
                <c:pt idx="46840">
                  <c:v>006XX N HARDING AVE</c:v>
                </c:pt>
                <c:pt idx="46841">
                  <c:v>006XX N KILBOURN AV</c:v>
                </c:pt>
                <c:pt idx="46842">
                  <c:v>006XX N LA SALLE ST</c:v>
                </c:pt>
                <c:pt idx="46843">
                  <c:v>006XX N LARAMIE AVE</c:v>
                </c:pt>
                <c:pt idx="46844">
                  <c:v>006XX N LARRABEE ST</c:v>
                </c:pt>
                <c:pt idx="46845">
                  <c:v>006XX N LATROBE AVE</c:v>
                </c:pt>
                <c:pt idx="46846">
                  <c:v>006XX N LAVERGNE AV</c:v>
                </c:pt>
                <c:pt idx="46847">
                  <c:v>006XX N LAWNDALE AV</c:v>
                </c:pt>
                <c:pt idx="46848">
                  <c:v>006XX N LOCKWOOD AV</c:v>
                </c:pt>
                <c:pt idx="46849">
                  <c:v>006XX N MICHIGAN AV</c:v>
                </c:pt>
                <c:pt idx="46850">
                  <c:v>006XX N OAKLEY BLVD</c:v>
                </c:pt>
                <c:pt idx="46851">
                  <c:v>006XX N RIDGEWAY AV</c:v>
                </c:pt>
                <c:pt idx="46852">
                  <c:v>006XX N SANGAMON ST</c:v>
                </c:pt>
                <c:pt idx="46853">
                  <c:v>006XX N ST CLAIR ST</c:v>
                </c:pt>
                <c:pt idx="46854">
                  <c:v>006XX S AUSTIN BLVD</c:v>
                </c:pt>
                <c:pt idx="46855">
                  <c:v>006XX S COLUMBUS DR</c:v>
                </c:pt>
                <c:pt idx="46856">
                  <c:v>006XX S DEARBORN ST</c:v>
                </c:pt>
                <c:pt idx="46857">
                  <c:v>006XX S KEDVALE AVE</c:v>
                </c:pt>
                <c:pt idx="46858">
                  <c:v>006XX S KILDARE AVE</c:v>
                </c:pt>
                <c:pt idx="46859">
                  <c:v>006XX S KOSTNER AVE</c:v>
                </c:pt>
                <c:pt idx="46860">
                  <c:v>006XX S ST LOUIS AV</c:v>
                </c:pt>
                <c:pt idx="46861">
                  <c:v>006XX S WESTERN AVE</c:v>
                </c:pt>
                <c:pt idx="46862">
                  <c:v>006XX W CHICAGO AVE</c:v>
                </c:pt>
                <c:pt idx="46863">
                  <c:v>006XX W CORNELIA AV</c:v>
                </c:pt>
                <c:pt idx="46864">
                  <c:v>006XX W DIVERSEY AV</c:v>
                </c:pt>
                <c:pt idx="46865">
                  <c:v>006XX W DIVERSEY PW</c:v>
                </c:pt>
                <c:pt idx="46866">
                  <c:v>006XX W DIVISION ST</c:v>
                </c:pt>
                <c:pt idx="46867">
                  <c:v>006XX W DRUMMOND PL</c:v>
                </c:pt>
                <c:pt idx="46868">
                  <c:v>006XX W GARFIELD BL</c:v>
                </c:pt>
                <c:pt idx="46869">
                  <c:v>006XX W GARFIELD BV</c:v>
                </c:pt>
                <c:pt idx="46870">
                  <c:v>006XX W LAWRENCE AV</c:v>
                </c:pt>
                <c:pt idx="46871">
                  <c:v>006XX W MONTROSE AV</c:v>
                </c:pt>
                <c:pt idx="46872">
                  <c:v>006XX W PERSHING RD</c:v>
                </c:pt>
                <c:pt idx="46873">
                  <c:v>006XX W SHERIDAN RD</c:v>
                </c:pt>
                <c:pt idx="46874">
                  <c:v>006XX W WEBSTER AVE</c:v>
                </c:pt>
                <c:pt idx="46875">
                  <c:v>007XX N AUSTIN BLVD</c:v>
                </c:pt>
                <c:pt idx="46876">
                  <c:v>007XX N DEARBORN ST</c:v>
                </c:pt>
                <c:pt idx="46877">
                  <c:v>007XX N FRANKLIN ST</c:v>
                </c:pt>
                <c:pt idx="46878">
                  <c:v>007XX N LA SALLE DR</c:v>
                </c:pt>
                <c:pt idx="46879">
                  <c:v>007XX N LECLAIRE AV</c:v>
                </c:pt>
                <c:pt idx="46880">
                  <c:v>007XX N MAYFIELD AV</c:v>
                </c:pt>
                <c:pt idx="46881">
                  <c:v>007XX N PARKSIDE AV</c:v>
                </c:pt>
                <c:pt idx="46882">
                  <c:v>007XX N ROCKWELL ST</c:v>
                </c:pt>
                <c:pt idx="46883">
                  <c:v>007XX N SEDGWICK ST</c:v>
                </c:pt>
                <c:pt idx="46884">
                  <c:v>007XX N ST LOUIS AV</c:v>
                </c:pt>
                <c:pt idx="46885">
                  <c:v>007XX N TRUMBULL AV</c:v>
                </c:pt>
                <c:pt idx="46886">
                  <c:v>007XX N WESTERN AVE</c:v>
                </c:pt>
                <c:pt idx="46887">
                  <c:v>007XX N WOLCOTT AVE</c:v>
                </c:pt>
                <c:pt idx="46888">
                  <c:v>007XX S ABERDEEN ST</c:v>
                </c:pt>
                <c:pt idx="46889">
                  <c:v>007XX S ASHLAND AVE</c:v>
                </c:pt>
                <c:pt idx="46890">
                  <c:v>007XX S CAMPBELL AV</c:v>
                </c:pt>
                <c:pt idx="46891">
                  <c:v>007XX S CENTRAL AVE</c:v>
                </c:pt>
                <c:pt idx="46892">
                  <c:v>007XX S KENNETH AVE</c:v>
                </c:pt>
                <c:pt idx="46893">
                  <c:v>007XX S KILBOURN AV</c:v>
                </c:pt>
                <c:pt idx="46894">
                  <c:v>007XX S LA SALLE ST</c:v>
                </c:pt>
                <c:pt idx="46895">
                  <c:v>007XX S LARAMIE AVE</c:v>
                </c:pt>
                <c:pt idx="46896">
                  <c:v>007XX S LAVERGNE AV</c:v>
                </c:pt>
                <c:pt idx="46897">
                  <c:v>007XX S LAWNDALE AV</c:v>
                </c:pt>
                <c:pt idx="46898">
                  <c:v>007XX S MICHIGAN AV</c:v>
                </c:pt>
                <c:pt idx="46899">
                  <c:v>007XX S OAKLEY BLVD</c:v>
                </c:pt>
                <c:pt idx="46900">
                  <c:v>007XX S PLYMOUTH CT</c:v>
                </c:pt>
                <c:pt idx="46901">
                  <c:v>007XX W ARMITAGE AV</c:v>
                </c:pt>
                <c:pt idx="46902">
                  <c:v>007XX W BELMONT AVE</c:v>
                </c:pt>
                <c:pt idx="46903">
                  <c:v>007XX W Belmont Ave</c:v>
                </c:pt>
                <c:pt idx="46904">
                  <c:v>007XX W DICKENS AVE</c:v>
                </c:pt>
                <c:pt idx="46905">
                  <c:v>007XX W HARRISON ST</c:v>
                </c:pt>
                <c:pt idx="46906">
                  <c:v>007XX W LAWRENCE DR</c:v>
                </c:pt>
                <c:pt idx="46907">
                  <c:v>007XX W OAKDALE AVE</c:v>
                </c:pt>
                <c:pt idx="46908">
                  <c:v>007XX W RANDOLPH SD</c:v>
                </c:pt>
                <c:pt idx="46909">
                  <c:v>007XX W RANDOLPH ST</c:v>
                </c:pt>
                <c:pt idx="46910">
                  <c:v>007XX W SCHUBERT AV</c:v>
                </c:pt>
                <c:pt idx="46911">
                  <c:v>007XX W WAVELAND AV</c:v>
                </c:pt>
                <c:pt idx="46912">
                  <c:v>008XX E PERSHING RD</c:v>
                </c:pt>
                <c:pt idx="46913">
                  <c:v>008XX N ASHLAND AVE</c:v>
                </c:pt>
                <c:pt idx="46914">
                  <c:v>008XX N CAMPBELL AV</c:v>
                </c:pt>
                <c:pt idx="46915">
                  <c:v>008XX N CENTRAL AVE</c:v>
                </c:pt>
                <c:pt idx="46916">
                  <c:v>008XX N HARDING AVE</c:v>
                </c:pt>
                <c:pt idx="46917">
                  <c:v>008XX N KEYSTONE AV</c:v>
                </c:pt>
                <c:pt idx="46918">
                  <c:v>008XX N LA SALLE ST</c:v>
                </c:pt>
                <c:pt idx="46919">
                  <c:v>008XX N LARAMIE AVE</c:v>
                </c:pt>
                <c:pt idx="46920">
                  <c:v>008XX N LARRABEE ST</c:v>
                </c:pt>
                <c:pt idx="46921">
                  <c:v>008XX N LATROBE AVE</c:v>
                </c:pt>
                <c:pt idx="46922">
                  <c:v>008XX N LAVERGNE AV</c:v>
                </c:pt>
                <c:pt idx="46923">
                  <c:v>008XX N LAWNDALE AV</c:v>
                </c:pt>
                <c:pt idx="46924">
                  <c:v>008XX N LOCKWOOD AV</c:v>
                </c:pt>
                <c:pt idx="46925">
                  <c:v>008XX N MICHIGAN AV</c:v>
                </c:pt>
                <c:pt idx="46926">
                  <c:v>008XX N OAKLEY BLVD</c:v>
                </c:pt>
                <c:pt idx="46927">
                  <c:v>008XX N RICHMOND ST</c:v>
                </c:pt>
                <c:pt idx="46928">
                  <c:v>008XX N RIDGEWAY AV</c:v>
                </c:pt>
                <c:pt idx="46929">
                  <c:v>008XX N SANGAMON ST</c:v>
                </c:pt>
                <c:pt idx="46930">
                  <c:v>008XX S AUSTIN BLVD</c:v>
                </c:pt>
                <c:pt idx="46931">
                  <c:v>008XX S COLUMBUS DR</c:v>
                </c:pt>
                <c:pt idx="46932">
                  <c:v>008XX S KEDVALE AVE</c:v>
                </c:pt>
                <c:pt idx="46933">
                  <c:v>008XX S KILDARE AVE</c:v>
                </c:pt>
                <c:pt idx="46934">
                  <c:v>008XX S KOSTNER AVE</c:v>
                </c:pt>
                <c:pt idx="46935">
                  <c:v>008XX S ST LOUIS AV</c:v>
                </c:pt>
                <c:pt idx="46936">
                  <c:v>008XX S WESTERN AVE</c:v>
                </c:pt>
                <c:pt idx="46937">
                  <c:v>008XX S WOLCOTT AVE</c:v>
                </c:pt>
                <c:pt idx="46938">
                  <c:v>008XX W CHICAGO AVE</c:v>
                </c:pt>
                <c:pt idx="46939">
                  <c:v>008XX W CORNELIA AV</c:v>
                </c:pt>
                <c:pt idx="46940">
                  <c:v>008XX W DIVERSEY AV</c:v>
                </c:pt>
                <c:pt idx="46941">
                  <c:v>008XX W DIVERSEY PW</c:v>
                </c:pt>
                <c:pt idx="46942">
                  <c:v>008XX W DIVISION ST</c:v>
                </c:pt>
                <c:pt idx="46943">
                  <c:v>008XX W EXCHANGE AV</c:v>
                </c:pt>
                <c:pt idx="46944">
                  <c:v>008XX W FLETCHER ST</c:v>
                </c:pt>
                <c:pt idx="46945">
                  <c:v>008XX W GARFIELD BL</c:v>
                </c:pt>
                <c:pt idx="46946">
                  <c:v>008XX W GARFIELD BV</c:v>
                </c:pt>
                <c:pt idx="46947">
                  <c:v>008XX W GUNNISON ST</c:v>
                </c:pt>
                <c:pt idx="46948">
                  <c:v>008XX W LAKESIDE PL</c:v>
                </c:pt>
                <c:pt idx="46949">
                  <c:v>008XX W LAWRENCE AV</c:v>
                </c:pt>
                <c:pt idx="46950">
                  <c:v>008XX W MARGATE TER</c:v>
                </c:pt>
                <c:pt idx="46951">
                  <c:v>008XX W MONTROSE AV</c:v>
                </c:pt>
                <c:pt idx="46952">
                  <c:v>008XX W PERSHING RD</c:v>
                </c:pt>
                <c:pt idx="46953">
                  <c:v>008XX W SHERIDAN RD</c:v>
                </c:pt>
                <c:pt idx="46954">
                  <c:v>008XX W SUPERIOR ST</c:v>
                </c:pt>
                <c:pt idx="46955">
                  <c:v>008XX W WEBSTER AVE</c:v>
                </c:pt>
                <c:pt idx="46956">
                  <c:v>008XX W WINDSOR AVE</c:v>
                </c:pt>
                <c:pt idx="46957">
                  <c:v>009XX N AUSTIN BLVD</c:v>
                </c:pt>
                <c:pt idx="46958">
                  <c:v>009XX N DEARBORN ST</c:v>
                </c:pt>
                <c:pt idx="46959">
                  <c:v>009XX N FRANKLIN ST</c:v>
                </c:pt>
                <c:pt idx="46960">
                  <c:v>009XX N KEDVALE AVE</c:v>
                </c:pt>
                <c:pt idx="46961">
                  <c:v>009XX N KILDARE AVE</c:v>
                </c:pt>
                <c:pt idx="46962">
                  <c:v>009XX N KOSTNER AVE</c:v>
                </c:pt>
                <c:pt idx="46963">
                  <c:v>009XX N LA SALLE DR</c:v>
                </c:pt>
                <c:pt idx="46964">
                  <c:v>009XX N LECLAIRE AV</c:v>
                </c:pt>
                <c:pt idx="46965">
                  <c:v>009XX N MAYFIELD AV</c:v>
                </c:pt>
                <c:pt idx="46966">
                  <c:v>009XX N PARKSIDE AV</c:v>
                </c:pt>
                <c:pt idx="46967">
                  <c:v>009XX N ROCKWELL ST</c:v>
                </c:pt>
                <c:pt idx="46968">
                  <c:v>009XX N SEDGWICK ST</c:v>
                </c:pt>
                <c:pt idx="46969">
                  <c:v>009XX N ST LOUIS AV</c:v>
                </c:pt>
                <c:pt idx="46970">
                  <c:v>009XX N TRUMBULL AV</c:v>
                </c:pt>
                <c:pt idx="46971">
                  <c:v>009XX N WESTERN AVE</c:v>
                </c:pt>
                <c:pt idx="46972">
                  <c:v>009XX N WOLCOTT AVE</c:v>
                </c:pt>
                <c:pt idx="46973">
                  <c:v>009XX S ABERDEEN ST</c:v>
                </c:pt>
                <c:pt idx="46974">
                  <c:v>009XX S ASHLAND AVE</c:v>
                </c:pt>
                <c:pt idx="46975">
                  <c:v>009XX S CAMPBELL AV</c:v>
                </c:pt>
                <c:pt idx="46976">
                  <c:v>009XX S CENTRAL AVE</c:v>
                </c:pt>
                <c:pt idx="46977">
                  <c:v>009XX S LA SALLE ST</c:v>
                </c:pt>
                <c:pt idx="46978">
                  <c:v>009XX S LARAMIE AVE</c:v>
                </c:pt>
                <c:pt idx="46979">
                  <c:v>009XX S LAWNDALE AV</c:v>
                </c:pt>
                <c:pt idx="46980">
                  <c:v>009XX S MICHIGAN AV</c:v>
                </c:pt>
                <c:pt idx="46981">
                  <c:v>009XX S OAKLEY BLVD</c:v>
                </c:pt>
                <c:pt idx="46982">
                  <c:v>009XX S PLYMOUTH CT</c:v>
                </c:pt>
                <c:pt idx="46983">
                  <c:v>009XX W AGATITE AVE</c:v>
                </c:pt>
                <c:pt idx="46984">
                  <c:v>009XX W ARMITAGE AV</c:v>
                </c:pt>
                <c:pt idx="46985">
                  <c:v>009XX W BELMONT AVE</c:v>
                </c:pt>
                <c:pt idx="46986">
                  <c:v>009XX W CHESTNUT ST</c:v>
                </c:pt>
                <c:pt idx="46987">
                  <c:v>009XX W DICKENS AVE</c:v>
                </c:pt>
                <c:pt idx="46988">
                  <c:v>009XX W EASTWOOD AV</c:v>
                </c:pt>
                <c:pt idx="46989">
                  <c:v>009XX W HARRISON ST</c:v>
                </c:pt>
                <c:pt idx="46990">
                  <c:v>009XX W NEWPORT AVE</c:v>
                </c:pt>
                <c:pt idx="46991">
                  <c:v>009XX W OAKDALE AVE</c:v>
                </c:pt>
                <c:pt idx="46992">
                  <c:v>009XX W RANDOLPH SD</c:v>
                </c:pt>
                <c:pt idx="46993">
                  <c:v>009XX W RANDOLPH ST</c:v>
                </c:pt>
                <c:pt idx="46994">
                  <c:v>009XX W SCHUBERT AV</c:v>
                </c:pt>
                <c:pt idx="46995">
                  <c:v>009XX W WAVELAND AV</c:v>
                </c:pt>
                <c:pt idx="46996">
                  <c:v>010XX N AUSTIN BLVD</c:v>
                </c:pt>
                <c:pt idx="46997">
                  <c:v>010XX N DEARBORN ST</c:v>
                </c:pt>
                <c:pt idx="46998">
                  <c:v>010XX N DIVISION ST</c:v>
                </c:pt>
                <c:pt idx="46999">
                  <c:v>010XX N FRANKLIN ST</c:v>
                </c:pt>
                <c:pt idx="47000">
                  <c:v>010XX N KEDVALE AVE</c:v>
                </c:pt>
                <c:pt idx="47001">
                  <c:v>010XX N KILDARE AVE</c:v>
                </c:pt>
                <c:pt idx="47002">
                  <c:v>010XX N KOSTNER AVE</c:v>
                </c:pt>
                <c:pt idx="47003">
                  <c:v>010XX N LA SALLE DR</c:v>
                </c:pt>
                <c:pt idx="47004">
                  <c:v>010XX N LECLAIRE AV</c:v>
                </c:pt>
                <c:pt idx="47005">
                  <c:v>010XX N MAYFIELD AV</c:v>
                </c:pt>
                <c:pt idx="47006">
                  <c:v>010XX N MONITOR AVE</c:v>
                </c:pt>
                <c:pt idx="47007">
                  <c:v>010XX N PARKSIDE AV</c:v>
                </c:pt>
                <c:pt idx="47008">
                  <c:v>010XX N RIVERWALK E</c:v>
                </c:pt>
                <c:pt idx="47009">
                  <c:v>010XX N ROCKWELL ST</c:v>
                </c:pt>
                <c:pt idx="47010">
                  <c:v>010XX N SEDGWICK ST</c:v>
                </c:pt>
                <c:pt idx="47011">
                  <c:v>010XX N ST LOUIS AV</c:v>
                </c:pt>
                <c:pt idx="47012">
                  <c:v>010XX N TRUMBULL AV</c:v>
                </c:pt>
                <c:pt idx="47013">
                  <c:v>010XX N WESTERN AVE</c:v>
                </c:pt>
                <c:pt idx="47014">
                  <c:v>010XX N WOLCOTT AVE</c:v>
                </c:pt>
                <c:pt idx="47015">
                  <c:v>010XX S ASHLAND AVE</c:v>
                </c:pt>
                <c:pt idx="47016">
                  <c:v>010XX S CAMPBELL AV</c:v>
                </c:pt>
                <c:pt idx="47017">
                  <c:v>010XX S CENTRAL AVE</c:v>
                </c:pt>
                <c:pt idx="47018">
                  <c:v>010XX S DELANO CT E</c:v>
                </c:pt>
                <c:pt idx="47019">
                  <c:v>010XX S HAMILTON AV</c:v>
                </c:pt>
                <c:pt idx="47020">
                  <c:v>010XX S LA SALLE ST</c:v>
                </c:pt>
                <c:pt idx="47021">
                  <c:v>010XX S LARAMIE AVE</c:v>
                </c:pt>
                <c:pt idx="47022">
                  <c:v>010XX S MICHIGAN AV</c:v>
                </c:pt>
                <c:pt idx="47023">
                  <c:v>010XX S OAKLEY BLVD</c:v>
                </c:pt>
                <c:pt idx="47024">
                  <c:v>010XX S PLYMOUTH CT</c:v>
                </c:pt>
                <c:pt idx="47025">
                  <c:v>010XX W ARMITAGE AV</c:v>
                </c:pt>
                <c:pt idx="47026">
                  <c:v>010XX W BALMORAL AV</c:v>
                </c:pt>
                <c:pt idx="47027">
                  <c:v>010XX W BELMONT AVE</c:v>
                </c:pt>
                <c:pt idx="47028">
                  <c:v>010XX W Belmont Ave</c:v>
                </c:pt>
                <c:pt idx="47029">
                  <c:v>010XX W CARROLL AVE</c:v>
                </c:pt>
                <c:pt idx="47030">
                  <c:v>010XX W CHESTNUT ST</c:v>
                </c:pt>
                <c:pt idx="47031">
                  <c:v>010XX W COLUMBIA AV</c:v>
                </c:pt>
                <c:pt idx="47032">
                  <c:v>010XX W DICKENS AVE</c:v>
                </c:pt>
                <c:pt idx="47033">
                  <c:v>010XX W HARRISON ST</c:v>
                </c:pt>
                <c:pt idx="47034">
                  <c:v>010XX W NEWPORT AVE</c:v>
                </c:pt>
                <c:pt idx="47035">
                  <c:v>010XX W OAKDALE AVE</c:v>
                </c:pt>
                <c:pt idx="47036">
                  <c:v>010XX W RANDOLPH SD</c:v>
                </c:pt>
                <c:pt idx="47037">
                  <c:v>010XX W RANDOLPH ST</c:v>
                </c:pt>
                <c:pt idx="47038">
                  <c:v>010XX W WAVELAND AV</c:v>
                </c:pt>
                <c:pt idx="47039">
                  <c:v>011XX N ASHLAND AVE</c:v>
                </c:pt>
                <c:pt idx="47040">
                  <c:v>011XX N CAMPBELL AV</c:v>
                </c:pt>
                <c:pt idx="47041">
                  <c:v>011XX N CENTRAL AVE</c:v>
                </c:pt>
                <c:pt idx="47042">
                  <c:v>011XX N HARDING AVE</c:v>
                </c:pt>
                <c:pt idx="47043">
                  <c:v>011XX N HICKORY AVE</c:v>
                </c:pt>
                <c:pt idx="47044">
                  <c:v>011XX N HUMBOLDT DR</c:v>
                </c:pt>
                <c:pt idx="47045">
                  <c:v>011XX N KEYSTONE AV</c:v>
                </c:pt>
                <c:pt idx="47046">
                  <c:v>011XX N KILBOURN AV</c:v>
                </c:pt>
                <c:pt idx="47047">
                  <c:v>011XX N LA SALLE ST</c:v>
                </c:pt>
                <c:pt idx="47048">
                  <c:v>011XX N LARAMIE AVE</c:v>
                </c:pt>
                <c:pt idx="47049">
                  <c:v>011XX N LARRABEE ST</c:v>
                </c:pt>
                <c:pt idx="47050">
                  <c:v>011XX N LATROBE AVE</c:v>
                </c:pt>
                <c:pt idx="47051">
                  <c:v>011XX N LAVERGNE AV</c:v>
                </c:pt>
                <c:pt idx="47052">
                  <c:v>011XX N LAWNDALE AV</c:v>
                </c:pt>
                <c:pt idx="47053">
                  <c:v>011XX N LOCKWOOD AV</c:v>
                </c:pt>
                <c:pt idx="47054">
                  <c:v>011XX N OAKLEY BLVD</c:v>
                </c:pt>
                <c:pt idx="47055">
                  <c:v>011XX N RICHMOND ST</c:v>
                </c:pt>
                <c:pt idx="47056">
                  <c:v>011XX N RIDGEWAY AV</c:v>
                </c:pt>
                <c:pt idx="47057">
                  <c:v>011XX S AUSTIN BLVD</c:v>
                </c:pt>
                <c:pt idx="47058">
                  <c:v>011XX S COLUMBUS DR</c:v>
                </c:pt>
                <c:pt idx="47059">
                  <c:v>011XX S KILDARE AVE</c:v>
                </c:pt>
                <c:pt idx="47060">
                  <c:v>011XX S KOSTNER AVE</c:v>
                </c:pt>
                <c:pt idx="47061">
                  <c:v>011XX S MAYFIELD AV</c:v>
                </c:pt>
                <c:pt idx="47062">
                  <c:v>011XX S MONITOR AVE</c:v>
                </c:pt>
                <c:pt idx="47063">
                  <c:v>011XX S ROCKWELL ST</c:v>
                </c:pt>
                <c:pt idx="47064">
                  <c:v>011XX S ST LOUIS AV</c:v>
                </c:pt>
                <c:pt idx="47065">
                  <c:v>011XX S WESTERN AVE</c:v>
                </c:pt>
                <c:pt idx="47066">
                  <c:v>011XX S WOLCOTT AVE</c:v>
                </c:pt>
                <c:pt idx="47067">
                  <c:v>011XX W ARDMORE AVE</c:v>
                </c:pt>
                <c:pt idx="47068">
                  <c:v>011XX W CATALPA AVE</c:v>
                </c:pt>
                <c:pt idx="47069">
                  <c:v>011XX W CHICAGO AVE</c:v>
                </c:pt>
                <c:pt idx="47070">
                  <c:v>011XX W CORNELIA AV</c:v>
                </c:pt>
                <c:pt idx="47071">
                  <c:v>011XX W DIVERSEY AV</c:v>
                </c:pt>
                <c:pt idx="47072">
                  <c:v>011XX W DIVERSEY PW</c:v>
                </c:pt>
                <c:pt idx="47073">
                  <c:v>011XX W DIVISION ST</c:v>
                </c:pt>
                <c:pt idx="47074">
                  <c:v>011XX W DRUMMOND PL</c:v>
                </c:pt>
                <c:pt idx="47075">
                  <c:v>011XX W EXCHANGE AV</c:v>
                </c:pt>
                <c:pt idx="47076">
                  <c:v>011XX W GARFIELD BL</c:v>
                </c:pt>
                <c:pt idx="47077">
                  <c:v>011XX W GLENLAKE AV</c:v>
                </c:pt>
                <c:pt idx="47078">
                  <c:v>011XX W LAWRENCE AV</c:v>
                </c:pt>
                <c:pt idx="47079">
                  <c:v>011XX W MONTROSE AV</c:v>
                </c:pt>
                <c:pt idx="47080">
                  <c:v>011XX W PERSHING RD</c:v>
                </c:pt>
                <c:pt idx="47081">
                  <c:v>011XX W ROSEMONT AV</c:v>
                </c:pt>
                <c:pt idx="47082">
                  <c:v>011XX W SHERIDAN RD</c:v>
                </c:pt>
                <c:pt idx="47083">
                  <c:v>011XX W WEBSTER AVE</c:v>
                </c:pt>
                <c:pt idx="47084">
                  <c:v>012XX N ARTESIAN AV</c:v>
                </c:pt>
                <c:pt idx="47085">
                  <c:v>012XX N AUSTIN BLVD</c:v>
                </c:pt>
                <c:pt idx="47086">
                  <c:v>012XX N DEARBORN ST</c:v>
                </c:pt>
                <c:pt idx="47087">
                  <c:v>012XX N DIVISION ST</c:v>
                </c:pt>
                <c:pt idx="47088">
                  <c:v>012XX N KILDARE AVE</c:v>
                </c:pt>
                <c:pt idx="47089">
                  <c:v>012XX N KOSTNER AVE</c:v>
                </c:pt>
                <c:pt idx="47090">
                  <c:v>012XX N LA SALLE DR</c:v>
                </c:pt>
                <c:pt idx="47091">
                  <c:v>012XX N LECLAIRE AV</c:v>
                </c:pt>
                <c:pt idx="47092">
                  <c:v>012XX N MAYFIELD AV</c:v>
                </c:pt>
                <c:pt idx="47093">
                  <c:v>012XX N MONITOR AVE</c:v>
                </c:pt>
                <c:pt idx="47094">
                  <c:v>012XX N PARKSIDE AV</c:v>
                </c:pt>
                <c:pt idx="47095">
                  <c:v>012XX N ROCKWELL ST</c:v>
                </c:pt>
                <c:pt idx="47096">
                  <c:v>012XX N SANDBURG TR</c:v>
                </c:pt>
                <c:pt idx="47097">
                  <c:v>012XX N SEDGWICK ST</c:v>
                </c:pt>
                <c:pt idx="47098">
                  <c:v>012XX N WESTERN AVE</c:v>
                </c:pt>
                <c:pt idx="47099">
                  <c:v>012XX N WOLCOTT AVE</c:v>
                </c:pt>
                <c:pt idx="47100">
                  <c:v>012XX S ASHLAND AVE</c:v>
                </c:pt>
                <c:pt idx="47101">
                  <c:v>012XX S Ashland Ave</c:v>
                </c:pt>
                <c:pt idx="47102">
                  <c:v>012XX S CAMPBELL AV</c:v>
                </c:pt>
                <c:pt idx="47103">
                  <c:v>012XX S HARDING AVE</c:v>
                </c:pt>
                <c:pt idx="47104">
                  <c:v>012XX S KILBOURN AV</c:v>
                </c:pt>
                <c:pt idx="47105">
                  <c:v>012XX S LAWNDALE AV</c:v>
                </c:pt>
                <c:pt idx="47106">
                  <c:v>012XX S MICHIGAN AV</c:v>
                </c:pt>
                <c:pt idx="47107">
                  <c:v>012XX S MILLARD AVE</c:v>
                </c:pt>
                <c:pt idx="47108">
                  <c:v>012XX S NEWBERRY AV</c:v>
                </c:pt>
                <c:pt idx="47109">
                  <c:v>012XX S PLYMOUTH CT</c:v>
                </c:pt>
                <c:pt idx="47110">
                  <c:v>012XX W BALMORAL AV</c:v>
                </c:pt>
                <c:pt idx="47111">
                  <c:v>012XX W BELMONT AVE</c:v>
                </c:pt>
                <c:pt idx="47112">
                  <c:v>012XX W CARROLL AVE</c:v>
                </c:pt>
                <c:pt idx="47113">
                  <c:v>012XX W COLUMBIA AV</c:v>
                </c:pt>
                <c:pt idx="47114">
                  <c:v>012XX W CONGRESS PW</c:v>
                </c:pt>
                <c:pt idx="47115">
                  <c:v>012XX W DICKENS AVE</c:v>
                </c:pt>
                <c:pt idx="47116">
                  <c:v>012XX W FARWELL AVE</c:v>
                </c:pt>
                <c:pt idx="47117">
                  <c:v>012XX W FLOURNOY ST</c:v>
                </c:pt>
                <c:pt idx="47118">
                  <c:v>012XX W HARRISON ST</c:v>
                </c:pt>
                <c:pt idx="47119">
                  <c:v>012XX W NEWPORT AVE</c:v>
                </c:pt>
                <c:pt idx="47120">
                  <c:v>012XX W OAKDALE AVE</c:v>
                </c:pt>
                <c:pt idx="47121">
                  <c:v>012XX W RANDOLPH ST</c:v>
                </c:pt>
                <c:pt idx="47122">
                  <c:v>012XX W WAVELAND AV</c:v>
                </c:pt>
                <c:pt idx="47123">
                  <c:v>012XX W WINNEMAC AV</c:v>
                </c:pt>
                <c:pt idx="47124">
                  <c:v>013XX N ASHLAND AVE</c:v>
                </c:pt>
                <c:pt idx="47125">
                  <c:v>013XX N Ashland Ave</c:v>
                </c:pt>
                <c:pt idx="47126">
                  <c:v>013XX N BOSWORTH AV</c:v>
                </c:pt>
                <c:pt idx="47127">
                  <c:v>013XX N CAMPBELL AV</c:v>
                </c:pt>
                <c:pt idx="47128">
                  <c:v>013XX N CENTRAL AVE</c:v>
                </c:pt>
                <c:pt idx="47129">
                  <c:v>013XX N CLYBOURN AV</c:v>
                </c:pt>
                <c:pt idx="47130">
                  <c:v>013XX N HARDING AVE</c:v>
                </c:pt>
                <c:pt idx="47131">
                  <c:v>013XX N HICKORY AVE</c:v>
                </c:pt>
                <c:pt idx="47132">
                  <c:v>013XX N HUMBOLDT BV</c:v>
                </c:pt>
                <c:pt idx="47133">
                  <c:v>013XX N HUMBOLDT DR</c:v>
                </c:pt>
                <c:pt idx="47134">
                  <c:v>013XX N LA SALLE ST</c:v>
                </c:pt>
                <c:pt idx="47135">
                  <c:v>013XX N LARAMIE AVE</c:v>
                </c:pt>
                <c:pt idx="47136">
                  <c:v>013XX N LARRABEE ST</c:v>
                </c:pt>
                <c:pt idx="47137">
                  <c:v>013XX N LATROBE AVE</c:v>
                </c:pt>
                <c:pt idx="47138">
                  <c:v>013XX N LAVERGNE AV</c:v>
                </c:pt>
                <c:pt idx="47139">
                  <c:v>013XX N LAWNDALE AV</c:v>
                </c:pt>
                <c:pt idx="47140">
                  <c:v>013XX N LOCKWOOD AV</c:v>
                </c:pt>
                <c:pt idx="47141">
                  <c:v>013XX N OAKLEY BLVD</c:v>
                </c:pt>
                <c:pt idx="47142">
                  <c:v>013XX N RIDGEWAY AV</c:v>
                </c:pt>
                <c:pt idx="47143">
                  <c:v>013XX S COLUMBUS DR</c:v>
                </c:pt>
                <c:pt idx="47144">
                  <c:v>013XX S INDIANA AVE</c:v>
                </c:pt>
                <c:pt idx="47145">
                  <c:v>013XX S KEDVALE AVE</c:v>
                </c:pt>
                <c:pt idx="47146">
                  <c:v>013XX S KILDARE AVE</c:v>
                </c:pt>
                <c:pt idx="47147">
                  <c:v>013XX S KOMENSKY AV</c:v>
                </c:pt>
                <c:pt idx="47148">
                  <c:v>013XX S KOSTNER AVE</c:v>
                </c:pt>
                <c:pt idx="47149">
                  <c:v>013XX S PRAIRIE AVE</c:v>
                </c:pt>
                <c:pt idx="47150">
                  <c:v>013XX S ROCKWELL ST</c:v>
                </c:pt>
                <c:pt idx="47151">
                  <c:v>013XX S ST LOUIS AV</c:v>
                </c:pt>
                <c:pt idx="47152">
                  <c:v>013XX S THOMPSON DR</c:v>
                </c:pt>
                <c:pt idx="47153">
                  <c:v>013XX S WESTERN AVE</c:v>
                </c:pt>
                <c:pt idx="47154">
                  <c:v>013XX S WOLCOTT AVE</c:v>
                </c:pt>
                <c:pt idx="47155">
                  <c:v>013XX W ARDMORE AVE</c:v>
                </c:pt>
                <c:pt idx="47156">
                  <c:v>013XX W CATALPA AVE</c:v>
                </c:pt>
                <c:pt idx="47157">
                  <c:v>013XX W CHICAGO AVE</c:v>
                </c:pt>
                <c:pt idx="47158">
                  <c:v>013XX W CORNELIA AV</c:v>
                </c:pt>
                <c:pt idx="47159">
                  <c:v>013XX W CORTLAND ST</c:v>
                </c:pt>
                <c:pt idx="47160">
                  <c:v>013XX W Chicago Ave</c:v>
                </c:pt>
                <c:pt idx="47161">
                  <c:v>013XX W DIVERSEY AV</c:v>
                </c:pt>
                <c:pt idx="47162">
                  <c:v>013XX W DIVERSEY PW</c:v>
                </c:pt>
                <c:pt idx="47163">
                  <c:v>013XX W DIVISION ST</c:v>
                </c:pt>
                <c:pt idx="47164">
                  <c:v>013XX W ELMDALE AVE</c:v>
                </c:pt>
                <c:pt idx="47165">
                  <c:v>013XX W FLETCHER ST</c:v>
                </c:pt>
                <c:pt idx="47166">
                  <c:v>013XX W GARFIELD BL</c:v>
                </c:pt>
                <c:pt idx="47167">
                  <c:v>013XX W GLENLAKE AV</c:v>
                </c:pt>
                <c:pt idx="47168">
                  <c:v>013XX W GRENSHAW ST</c:v>
                </c:pt>
                <c:pt idx="47169">
                  <c:v>013XX W HASTINGS ST</c:v>
                </c:pt>
                <c:pt idx="47170">
                  <c:v>013XX W LAWRENCE AV</c:v>
                </c:pt>
                <c:pt idx="47171">
                  <c:v>013XX W LE MOYNE ST</c:v>
                </c:pt>
                <c:pt idx="47172">
                  <c:v>013XX W MONTROSE AV</c:v>
                </c:pt>
                <c:pt idx="47173">
                  <c:v>013XX W PERSHING RD</c:v>
                </c:pt>
                <c:pt idx="47174">
                  <c:v>013XX W ROSEDALE AV</c:v>
                </c:pt>
                <c:pt idx="47175">
                  <c:v>013XX W ROSEMONT AV</c:v>
                </c:pt>
                <c:pt idx="47176">
                  <c:v>013XX W SHERWIN AVE</c:v>
                </c:pt>
                <c:pt idx="47177">
                  <c:v>013XX W WEBSTER AVE</c:v>
                </c:pt>
                <c:pt idx="47178">
                  <c:v>013XX W WESTGATE TR</c:v>
                </c:pt>
                <c:pt idx="47179">
                  <c:v>014XX N ARTESIAN AV</c:v>
                </c:pt>
                <c:pt idx="47180">
                  <c:v>014XX N AUSTIN BLVD</c:v>
                </c:pt>
                <c:pt idx="47181">
                  <c:v>014XX N DEARBORN ST</c:v>
                </c:pt>
                <c:pt idx="47182">
                  <c:v>014XX N KEDVALE AVE</c:v>
                </c:pt>
                <c:pt idx="47183">
                  <c:v>014XX N KILDARE AVE</c:v>
                </c:pt>
                <c:pt idx="47184">
                  <c:v>014XX N KOSTNER AVE</c:v>
                </c:pt>
                <c:pt idx="47185">
                  <c:v>014XX N LA SALLE DR</c:v>
                </c:pt>
                <c:pt idx="47186">
                  <c:v>014XX N LECLAIRE AV</c:v>
                </c:pt>
                <c:pt idx="47187">
                  <c:v>014XX N MAYFIELD AV</c:v>
                </c:pt>
                <c:pt idx="47188">
                  <c:v>014XX N MONITOR AVE</c:v>
                </c:pt>
                <c:pt idx="47189">
                  <c:v>014XX N PARKSIDE AV</c:v>
                </c:pt>
                <c:pt idx="47190">
                  <c:v>014XX N ROCKWELL ST</c:v>
                </c:pt>
                <c:pt idx="47191">
                  <c:v>014XX N SANDBURG TR</c:v>
                </c:pt>
                <c:pt idx="47192">
                  <c:v>014XX N SEDGWICK ST</c:v>
                </c:pt>
                <c:pt idx="47193">
                  <c:v>014XX N ST LOUIS AV</c:v>
                </c:pt>
                <c:pt idx="47194">
                  <c:v>014XX N WESTERN AVE</c:v>
                </c:pt>
                <c:pt idx="47195">
                  <c:v>014XX S ABERDEEN ST</c:v>
                </c:pt>
                <c:pt idx="47196">
                  <c:v>014XX S ASHLAND AVE</c:v>
                </c:pt>
                <c:pt idx="47197">
                  <c:v>014XX S HARDING AVE</c:v>
                </c:pt>
                <c:pt idx="47198">
                  <c:v>014XX S KENNETH AVE</c:v>
                </c:pt>
                <c:pt idx="47199">
                  <c:v>014XX S KILBOURN AV</c:v>
                </c:pt>
                <c:pt idx="47200">
                  <c:v>014XX S LAWNDALE AV</c:v>
                </c:pt>
                <c:pt idx="47201">
                  <c:v>014XX S MICHIGAN AV</c:v>
                </c:pt>
                <c:pt idx="47202">
                  <c:v>014XX S MILLARD AVE</c:v>
                </c:pt>
                <c:pt idx="47203">
                  <c:v>014XX S NEWBERRY AV</c:v>
                </c:pt>
                <c:pt idx="47204">
                  <c:v>014XX S PLYMOUTH CT</c:v>
                </c:pt>
                <c:pt idx="47205">
                  <c:v>014XX S RIDGEWAY AV</c:v>
                </c:pt>
                <c:pt idx="47206">
                  <c:v>014XX S SANGAMON ST</c:v>
                </c:pt>
                <c:pt idx="47207">
                  <c:v>014XX W ARMITAGE AV</c:v>
                </c:pt>
                <c:pt idx="47208">
                  <c:v>014XX W BALMORAL AV</c:v>
                </c:pt>
                <c:pt idx="47209">
                  <c:v>014XX W BELMONT AVE</c:v>
                </c:pt>
                <c:pt idx="47210">
                  <c:v>014XX W CARROLL AVE</c:v>
                </c:pt>
                <c:pt idx="47211">
                  <c:v>014XX W CHESTNUT ST</c:v>
                </c:pt>
                <c:pt idx="47212">
                  <c:v>014XX W CONGRESS PW</c:v>
                </c:pt>
                <c:pt idx="47213">
                  <c:v>014XX W DICKENS AVE</c:v>
                </c:pt>
                <c:pt idx="47214">
                  <c:v>014XX W FARRAGUT AV</c:v>
                </c:pt>
                <c:pt idx="47215">
                  <c:v>014XX W FARWELL AVE</c:v>
                </c:pt>
                <c:pt idx="47216">
                  <c:v>014XX W FILLMORE ST</c:v>
                </c:pt>
                <c:pt idx="47217">
                  <c:v>014XX W FLOURNOY ST</c:v>
                </c:pt>
                <c:pt idx="47218">
                  <c:v>014XX W HARRISON ST</c:v>
                </c:pt>
                <c:pt idx="47219">
                  <c:v>014XX W JONQUIL TER</c:v>
                </c:pt>
                <c:pt idx="47220">
                  <c:v>014XX W OAKDALE AVE</c:v>
                </c:pt>
                <c:pt idx="47221">
                  <c:v>014XX W POTOMAC AVE</c:v>
                </c:pt>
                <c:pt idx="47222">
                  <c:v>014XX W RANDOLPH SD</c:v>
                </c:pt>
                <c:pt idx="47223">
                  <c:v>014XX W RANDOLPH ST</c:v>
                </c:pt>
                <c:pt idx="47224">
                  <c:v>014XX W WABANSIA AV</c:v>
                </c:pt>
                <c:pt idx="47225">
                  <c:v>014XX W WAVELAND AV</c:v>
                </c:pt>
                <c:pt idx="47226">
                  <c:v>014XX W WINNEMAC AV</c:v>
                </c:pt>
                <c:pt idx="47227">
                  <c:v>015XX N ASHLAND AVE</c:v>
                </c:pt>
                <c:pt idx="47228">
                  <c:v>015XX N BOSWORTH AV</c:v>
                </c:pt>
                <c:pt idx="47229">
                  <c:v>015XX N CAMPBELL AV</c:v>
                </c:pt>
                <c:pt idx="47230">
                  <c:v>015XX N CENTRAL AVE</c:v>
                </c:pt>
                <c:pt idx="47231">
                  <c:v>015XX N CLYBOURN AV</c:v>
                </c:pt>
                <c:pt idx="47232">
                  <c:v>015XX N HARDING AVE</c:v>
                </c:pt>
                <c:pt idx="47233">
                  <c:v>015XX N HUMBOLDT BV</c:v>
                </c:pt>
                <c:pt idx="47234">
                  <c:v>015XX N HUMBOLDT DR</c:v>
                </c:pt>
                <c:pt idx="47235">
                  <c:v>015XX N KEATING AVE</c:v>
                </c:pt>
                <c:pt idx="47236">
                  <c:v>015XX N KEYSTONE AV</c:v>
                </c:pt>
                <c:pt idx="47237">
                  <c:v>015XX N LA SALLE ST</c:v>
                </c:pt>
                <c:pt idx="47238">
                  <c:v>015XX N LARAMIE AVE</c:v>
                </c:pt>
                <c:pt idx="47239">
                  <c:v>015XX N LARRABEE ST</c:v>
                </c:pt>
                <c:pt idx="47240">
                  <c:v>015XX N LATROBE AVE</c:v>
                </c:pt>
                <c:pt idx="47241">
                  <c:v>015XX N LAVERGNE AV</c:v>
                </c:pt>
                <c:pt idx="47242">
                  <c:v>015XX N LAWNDALE AV</c:v>
                </c:pt>
                <c:pt idx="47243">
                  <c:v>015XX N LOCKWOOD AV</c:v>
                </c:pt>
                <c:pt idx="47244">
                  <c:v>015XX N MAGNOLIA AV</c:v>
                </c:pt>
                <c:pt idx="47245">
                  <c:v>015XX N OAKLEY BLVD</c:v>
                </c:pt>
                <c:pt idx="47246">
                  <c:v>015XX N RIDGEWAY AV</c:v>
                </c:pt>
                <c:pt idx="47247">
                  <c:v>015XX S INDIANA AVE</c:v>
                </c:pt>
                <c:pt idx="47248">
                  <c:v>015XX S KEDVALE AVE</c:v>
                </c:pt>
                <c:pt idx="47249">
                  <c:v>015XX S KILDARE AVE</c:v>
                </c:pt>
                <c:pt idx="47250">
                  <c:v>015XX S KOMENSKY AV</c:v>
                </c:pt>
                <c:pt idx="47251">
                  <c:v>015XX S KOSTNER AVE</c:v>
                </c:pt>
                <c:pt idx="47252">
                  <c:v>015XX S PRAIRIE AVE</c:v>
                </c:pt>
                <c:pt idx="47253">
                  <c:v>015XX S ROCKWELL ST</c:v>
                </c:pt>
                <c:pt idx="47254">
                  <c:v>015XX S ST LOUIS AV</c:v>
                </c:pt>
                <c:pt idx="47255">
                  <c:v>015XX S TRUMBULL AV</c:v>
                </c:pt>
                <c:pt idx="47256">
                  <c:v>015XX S WESTERN AVE</c:v>
                </c:pt>
                <c:pt idx="47257">
                  <c:v>015XX S WOLCOTT AVE</c:v>
                </c:pt>
                <c:pt idx="47258">
                  <c:v>015XX W ARDMORE AVE</c:v>
                </c:pt>
                <c:pt idx="47259">
                  <c:v>015XX W BERTEAU AVE</c:v>
                </c:pt>
                <c:pt idx="47260">
                  <c:v>015XX W CATALPA AVE</c:v>
                </c:pt>
                <c:pt idx="47261">
                  <c:v>015XX W CHICAGO AVE</c:v>
                </c:pt>
                <c:pt idx="47262">
                  <c:v>015XX W CORNELIA AV</c:v>
                </c:pt>
                <c:pt idx="47263">
                  <c:v>015XX W CORTLAND ST</c:v>
                </c:pt>
                <c:pt idx="47264">
                  <c:v>015XX W DIVERSEY AV</c:v>
                </c:pt>
                <c:pt idx="47265">
                  <c:v>015XX W DIVERSEY PW</c:v>
                </c:pt>
                <c:pt idx="47266">
                  <c:v>015XX W DIVISION ST</c:v>
                </c:pt>
                <c:pt idx="47267">
                  <c:v>015XX W ELMDALE AVE</c:v>
                </c:pt>
                <c:pt idx="47268">
                  <c:v>015XX W GARFIELD BL</c:v>
                </c:pt>
                <c:pt idx="47269">
                  <c:v>015XX W GARFIELD BV</c:v>
                </c:pt>
                <c:pt idx="47270">
                  <c:v>015XX W GLENLAKE AV</c:v>
                </c:pt>
                <c:pt idx="47271">
                  <c:v>015XX W HASTINGS ST</c:v>
                </c:pt>
                <c:pt idx="47272">
                  <c:v>015XX W HIGHLAND AV</c:v>
                </c:pt>
                <c:pt idx="47273">
                  <c:v>015XX W JUNEWAY TER</c:v>
                </c:pt>
                <c:pt idx="47274">
                  <c:v>015XX W LAWRENCE AV</c:v>
                </c:pt>
                <c:pt idx="47275">
                  <c:v>015XX W LE MOYNE ST</c:v>
                </c:pt>
                <c:pt idx="47276">
                  <c:v>015XX W MC LEAN AVE</c:v>
                </c:pt>
                <c:pt idx="47277">
                  <c:v>015XX W MONTROSE AV</c:v>
                </c:pt>
                <c:pt idx="47278">
                  <c:v>015XX W PERSHING RD</c:v>
                </c:pt>
                <c:pt idx="47279">
                  <c:v>015XX W ROSEMONT AV</c:v>
                </c:pt>
                <c:pt idx="47280">
                  <c:v>015XX W SHERWIN AVE</c:v>
                </c:pt>
                <c:pt idx="47281">
                  <c:v>015XX W SUPERIOR ST</c:v>
                </c:pt>
                <c:pt idx="47282">
                  <c:v>015XX W VICTORIA ST</c:v>
                </c:pt>
                <c:pt idx="47283">
                  <c:v>015XX W WEBSTER AVE</c:v>
                </c:pt>
                <c:pt idx="47284">
                  <c:v>016XX N ARTESIAN AV</c:v>
                </c:pt>
                <c:pt idx="47285">
                  <c:v>016XX N DEARBORN ST</c:v>
                </c:pt>
                <c:pt idx="47286">
                  <c:v>016XX N HUMBOLDT SD</c:v>
                </c:pt>
                <c:pt idx="47287">
                  <c:v>016XX N KEDVALE AVE</c:v>
                </c:pt>
                <c:pt idx="47288">
                  <c:v>016XX N KILDARE AVE</c:v>
                </c:pt>
                <c:pt idx="47289">
                  <c:v>016XX N KIMBALL AVE</c:v>
                </c:pt>
                <c:pt idx="47290">
                  <c:v>016XX N KOSTNER AVE</c:v>
                </c:pt>
                <c:pt idx="47291">
                  <c:v>016XX N LA SALLE DR</c:v>
                </c:pt>
                <c:pt idx="47292">
                  <c:v>016XX N LECLAIRE AV</c:v>
                </c:pt>
                <c:pt idx="47293">
                  <c:v>016XX N MAYFIELD AV</c:v>
                </c:pt>
                <c:pt idx="47294">
                  <c:v>016XX N MELVINA AVE</c:v>
                </c:pt>
                <c:pt idx="47295">
                  <c:v>016XX N MONITOR AVE</c:v>
                </c:pt>
                <c:pt idx="47296">
                  <c:v>016XX N NORDICA AVE</c:v>
                </c:pt>
                <c:pt idx="47297">
                  <c:v>016XX N OAK PARK AV</c:v>
                </c:pt>
                <c:pt idx="47298">
                  <c:v>016XX N PARKSIDE AV</c:v>
                </c:pt>
                <c:pt idx="47299">
                  <c:v>016XX N ROCKWELL ST</c:v>
                </c:pt>
                <c:pt idx="47300">
                  <c:v>016XX N SEDGWICK ST</c:v>
                </c:pt>
                <c:pt idx="47301">
                  <c:v>016XX N ST LOUIS AV</c:v>
                </c:pt>
                <c:pt idx="47302">
                  <c:v>016XX N WESTERN AVE</c:v>
                </c:pt>
                <c:pt idx="47303">
                  <c:v>016XX N WOLCOTT AVE</c:v>
                </c:pt>
                <c:pt idx="47304">
                  <c:v>016XX S ASHLAND AVE</c:v>
                </c:pt>
                <c:pt idx="47305">
                  <c:v>016XX S HARDING AVE</c:v>
                </c:pt>
                <c:pt idx="47306">
                  <c:v>016XX S KILBOURN AV</c:v>
                </c:pt>
                <c:pt idx="47307">
                  <c:v>016XX S LAWNDALE AV</c:v>
                </c:pt>
                <c:pt idx="47308">
                  <c:v>016XX S MICHIGAN AV</c:v>
                </c:pt>
                <c:pt idx="47309">
                  <c:v>016XX S MILLARD AVE</c:v>
                </c:pt>
                <c:pt idx="47310">
                  <c:v>016XX S NEWBERRY AV</c:v>
                </c:pt>
                <c:pt idx="47311">
                  <c:v>016XX S RIDGEWAY AV</c:v>
                </c:pt>
                <c:pt idx="47312">
                  <c:v>016XX S SANGAMON ST</c:v>
                </c:pt>
                <c:pt idx="47313">
                  <c:v>016XX W ARMITAGE AV</c:v>
                </c:pt>
                <c:pt idx="47314">
                  <c:v>016XX W BALMORAL AV</c:v>
                </c:pt>
                <c:pt idx="47315">
                  <c:v>016XX W BELMONT AVE</c:v>
                </c:pt>
                <c:pt idx="47316">
                  <c:v>016XX W CARROLL AVE</c:v>
                </c:pt>
                <c:pt idx="47317">
                  <c:v>016XX W COLUMBIA AV</c:v>
                </c:pt>
                <c:pt idx="47318">
                  <c:v>016XX W CONGRESS PW</c:v>
                </c:pt>
                <c:pt idx="47319">
                  <c:v>016XX W FARRAGUT AV</c:v>
                </c:pt>
                <c:pt idx="47320">
                  <c:v>016XX W FARWELL AVE</c:v>
                </c:pt>
                <c:pt idx="47321">
                  <c:v>016XX W FLOURNOY ST</c:v>
                </c:pt>
                <c:pt idx="47322">
                  <c:v>016XX W HARRISON ST</c:v>
                </c:pt>
                <c:pt idx="47323">
                  <c:v>016XX W JONQUIL TER</c:v>
                </c:pt>
                <c:pt idx="47324">
                  <c:v>016XX W MAYPOLE AVE</c:v>
                </c:pt>
                <c:pt idx="47325">
                  <c:v>016XX W MONTVALE AV</c:v>
                </c:pt>
                <c:pt idx="47326">
                  <c:v>016XX W PETERSON AV</c:v>
                </c:pt>
                <c:pt idx="47327">
                  <c:v>016XX W WABANSIA AV</c:v>
                </c:pt>
                <c:pt idx="47328">
                  <c:v>016XX W WARREN BLVD</c:v>
                </c:pt>
                <c:pt idx="47329">
                  <c:v>016XX W WAVELAND AV</c:v>
                </c:pt>
                <c:pt idx="47330">
                  <c:v>016XX W WINNEMAC AV</c:v>
                </c:pt>
                <c:pt idx="47331">
                  <c:v>017XX N ASHLAND AVE</c:v>
                </c:pt>
                <c:pt idx="47332">
                  <c:v>017XX N CAMPBELL AV</c:v>
                </c:pt>
                <c:pt idx="47333">
                  <c:v>017XX N CENTRAL AVE</c:v>
                </c:pt>
                <c:pt idx="47334">
                  <c:v>017XX N CLYBOURN AV</c:v>
                </c:pt>
                <c:pt idx="47335">
                  <c:v>017XX N HARDING AVE</c:v>
                </c:pt>
                <c:pt idx="47336">
                  <c:v>017XX N HUMBOLDT BL</c:v>
                </c:pt>
                <c:pt idx="47337">
                  <c:v>017XX N HUMBOLDT BV</c:v>
                </c:pt>
                <c:pt idx="47338">
                  <c:v>017XX N KEATING AVE</c:v>
                </c:pt>
                <c:pt idx="47339">
                  <c:v>017XX N KEYSTONE AV</c:v>
                </c:pt>
                <c:pt idx="47340">
                  <c:v>017XX N KILBOURN AV</c:v>
                </c:pt>
                <c:pt idx="47341">
                  <c:v>017XX N LA SALLE ST</c:v>
                </c:pt>
                <c:pt idx="47342">
                  <c:v>017XX N LARAMIE AVE</c:v>
                </c:pt>
                <c:pt idx="47343">
                  <c:v>017XX N LARRABEE ST</c:v>
                </c:pt>
                <c:pt idx="47344">
                  <c:v>017XX N LATROBE AVE</c:v>
                </c:pt>
                <c:pt idx="47345">
                  <c:v>017XX N LAWNDALE AV</c:v>
                </c:pt>
                <c:pt idx="47346">
                  <c:v>017XX N LOCKWOOD AV</c:v>
                </c:pt>
                <c:pt idx="47347">
                  <c:v>017XX N MCVICKER AV</c:v>
                </c:pt>
                <c:pt idx="47348">
                  <c:v>017XX N MERRIMAC AV</c:v>
                </c:pt>
                <c:pt idx="47349">
                  <c:v>017XX N NATCHEZ AVE</c:v>
                </c:pt>
                <c:pt idx="47350">
                  <c:v>017XX N NEWLAND AVE</c:v>
                </c:pt>
                <c:pt idx="47351">
                  <c:v>017XX N NORMANDY AV</c:v>
                </c:pt>
                <c:pt idx="47352">
                  <c:v>017XX N RICHMOND ST</c:v>
                </c:pt>
                <c:pt idx="47353">
                  <c:v>017XX N RIDGEWAY AV</c:v>
                </c:pt>
                <c:pt idx="47354">
                  <c:v>017XX N STOCKTON DR</c:v>
                </c:pt>
                <c:pt idx="47355">
                  <c:v>017XX S DEARBORN ST</c:v>
                </c:pt>
                <c:pt idx="47356">
                  <c:v>017XX S INDIANA AVE</c:v>
                </c:pt>
                <c:pt idx="47357">
                  <c:v>017XX S KILDARE AVE</c:v>
                </c:pt>
                <c:pt idx="47358">
                  <c:v>017XX S KOSTNER AVE</c:v>
                </c:pt>
                <c:pt idx="47359">
                  <c:v>017XX S PRAIRIE AVE</c:v>
                </c:pt>
                <c:pt idx="47360">
                  <c:v>017XX S ROCKWELL ST</c:v>
                </c:pt>
                <c:pt idx="47361">
                  <c:v>017XX S STEWART AVE</c:v>
                </c:pt>
                <c:pt idx="47362">
                  <c:v>017XX S WESTERN AVE</c:v>
                </c:pt>
                <c:pt idx="47363">
                  <c:v>017XX S WOLCOTT AVE</c:v>
                </c:pt>
                <c:pt idx="47364">
                  <c:v>017XX W BERTEAU AVE</c:v>
                </c:pt>
                <c:pt idx="47365">
                  <c:v>017XX W CATALPA AVE</c:v>
                </c:pt>
                <c:pt idx="47366">
                  <c:v>017XX W CHICAGO AVE</c:v>
                </c:pt>
                <c:pt idx="47367">
                  <c:v>017XX W CORNELIA AV</c:v>
                </c:pt>
                <c:pt idx="47368">
                  <c:v>017XX W CORTLAND ST</c:v>
                </c:pt>
                <c:pt idx="47369">
                  <c:v>017XX W DIVERSEY AV</c:v>
                </c:pt>
                <c:pt idx="47370">
                  <c:v>017XX W DIVERSEY PW</c:v>
                </c:pt>
                <c:pt idx="47371">
                  <c:v>017XX W DIVISION ST</c:v>
                </c:pt>
                <c:pt idx="47372">
                  <c:v>017XX W FLETCHER ST</c:v>
                </c:pt>
                <c:pt idx="47373">
                  <c:v>017XX W GARFIELD BL</c:v>
                </c:pt>
                <c:pt idx="47374">
                  <c:v>017XX W GARFIELD BV</c:v>
                </c:pt>
                <c:pt idx="47375">
                  <c:v>017XX W GLENLAKE AV</c:v>
                </c:pt>
                <c:pt idx="47376">
                  <c:v>017XX W HASTINGS ST</c:v>
                </c:pt>
                <c:pt idx="47377">
                  <c:v>017XX W HIGHLAND AV</c:v>
                </c:pt>
                <c:pt idx="47378">
                  <c:v>017XX W JUNEWAY TER</c:v>
                </c:pt>
                <c:pt idx="47379">
                  <c:v>017XX W LAWRENCE AV</c:v>
                </c:pt>
                <c:pt idx="47380">
                  <c:v>017XX W LE MOYNE ST</c:v>
                </c:pt>
                <c:pt idx="47381">
                  <c:v>017XX W MONTEREY AV</c:v>
                </c:pt>
                <c:pt idx="47382">
                  <c:v>017XX W MONTROSE AV</c:v>
                </c:pt>
                <c:pt idx="47383">
                  <c:v>017XX W PERSHING RD</c:v>
                </c:pt>
                <c:pt idx="47384">
                  <c:v>017XX W RASCHER AVE</c:v>
                </c:pt>
                <c:pt idx="47385">
                  <c:v>017XX W ROSEHILL DR</c:v>
                </c:pt>
                <c:pt idx="47386">
                  <c:v>017XX W SUPERIOR ST</c:v>
                </c:pt>
                <c:pt idx="47387">
                  <c:v>017XX W WEBSTER AVE</c:v>
                </c:pt>
                <c:pt idx="47388">
                  <c:v>018XX N HUMBOLDT SD</c:v>
                </c:pt>
                <c:pt idx="47389">
                  <c:v>018XX N KEDVALE AVE</c:v>
                </c:pt>
                <c:pt idx="47390">
                  <c:v>018XX N KILDARE AVE</c:v>
                </c:pt>
                <c:pt idx="47391">
                  <c:v>018XX N KIMBALL AVE</c:v>
                </c:pt>
                <c:pt idx="47392">
                  <c:v>018XX N KOSTNER AVE</c:v>
                </c:pt>
                <c:pt idx="47393">
                  <c:v>018XX N LECLAIRE AV</c:v>
                </c:pt>
                <c:pt idx="47394">
                  <c:v>018XX N MAYFIELD AV</c:v>
                </c:pt>
                <c:pt idx="47395">
                  <c:v>018XX N MONITOR AVE</c:v>
                </c:pt>
                <c:pt idx="47396">
                  <c:v>018XX N MULLIGAN AV</c:v>
                </c:pt>
                <c:pt idx="47397">
                  <c:v>018XX N NORDICA AVE</c:v>
                </c:pt>
                <c:pt idx="47398">
                  <c:v>018XX N OAK PARK AV</c:v>
                </c:pt>
                <c:pt idx="47399">
                  <c:v>018XX N ROCKWELL ST</c:v>
                </c:pt>
                <c:pt idx="47400">
                  <c:v>018XX N SEDGWICK ST</c:v>
                </c:pt>
                <c:pt idx="47401">
                  <c:v>018XX N ST LOUIS AV</c:v>
                </c:pt>
                <c:pt idx="47402">
                  <c:v>018XX N WESTERN AVE</c:v>
                </c:pt>
                <c:pt idx="47403">
                  <c:v>018XX N WOLCOTT AVE</c:v>
                </c:pt>
                <c:pt idx="47404">
                  <c:v>018XX S ASHLAND AVE</c:v>
                </c:pt>
                <c:pt idx="47405">
                  <c:v>018XX S CALUMET AVE</c:v>
                </c:pt>
                <c:pt idx="47406">
                  <c:v>018XX S HARDING AVE</c:v>
                </c:pt>
                <c:pt idx="47407">
                  <c:v>018XX S KILBOURN AV</c:v>
                </c:pt>
                <c:pt idx="47408">
                  <c:v>018XX S LA SALLE ST</c:v>
                </c:pt>
                <c:pt idx="47409">
                  <c:v>018XX S LAWNDALE AV</c:v>
                </c:pt>
                <c:pt idx="47410">
                  <c:v>018XX S MICHIGAN AV</c:v>
                </c:pt>
                <c:pt idx="47411">
                  <c:v>018XX S MILLARD AVE</c:v>
                </c:pt>
                <c:pt idx="47412">
                  <c:v>018XX S RIDGEWAY AV</c:v>
                </c:pt>
                <c:pt idx="47413">
                  <c:v>018XX S SANGAMON ST</c:v>
                </c:pt>
                <c:pt idx="47414">
                  <c:v>018XX W 60TH STREET</c:v>
                </c:pt>
                <c:pt idx="47415">
                  <c:v>018XX W ARMITAGE AV</c:v>
                </c:pt>
                <c:pt idx="47416">
                  <c:v>018XX W BALMORAL AV</c:v>
                </c:pt>
                <c:pt idx="47417">
                  <c:v>018XX W BELMONT AVE</c:v>
                </c:pt>
                <c:pt idx="47418">
                  <c:v>018XX W CARROLL AVE</c:v>
                </c:pt>
                <c:pt idx="47419">
                  <c:v>018XX W CONGRESS PW</c:v>
                </c:pt>
                <c:pt idx="47420">
                  <c:v>018XX W DICKENS AVE</c:v>
                </c:pt>
                <c:pt idx="47421">
                  <c:v>018XX W FARRAGUT AV</c:v>
                </c:pt>
                <c:pt idx="47422">
                  <c:v>018XX W FARWELL AVE</c:v>
                </c:pt>
                <c:pt idx="47423">
                  <c:v>018XX W FILLMORE ST</c:v>
                </c:pt>
                <c:pt idx="47424">
                  <c:v>018XX W HARRISON ST</c:v>
                </c:pt>
                <c:pt idx="47425">
                  <c:v>018XX W MAYPOLE AVE</c:v>
                </c:pt>
                <c:pt idx="47426">
                  <c:v>018XX W MONTVALE AV</c:v>
                </c:pt>
                <c:pt idx="47427">
                  <c:v>018XX W NEWPORT AVE</c:v>
                </c:pt>
                <c:pt idx="47428">
                  <c:v>018XX W OAKDALE AVE</c:v>
                </c:pt>
                <c:pt idx="47429">
                  <c:v>018XX W PETERSON AV</c:v>
                </c:pt>
                <c:pt idx="47430">
                  <c:v>018XX W WABANSIA AV</c:v>
                </c:pt>
                <c:pt idx="47431">
                  <c:v>018XX W WARREN BLVD</c:v>
                </c:pt>
                <c:pt idx="47432">
                  <c:v>018XX W WAVELAND AV</c:v>
                </c:pt>
                <c:pt idx="47433">
                  <c:v>018XX W WINNEMAC AV</c:v>
                </c:pt>
                <c:pt idx="47434">
                  <c:v>019XX N ASHLAND AVE</c:v>
                </c:pt>
                <c:pt idx="47435">
                  <c:v>019XX N CAMPBELL AV</c:v>
                </c:pt>
                <c:pt idx="47436">
                  <c:v>019XX N CENTRAL AVE</c:v>
                </c:pt>
                <c:pt idx="47437">
                  <c:v>019XX N CLIFTON AVE</c:v>
                </c:pt>
                <c:pt idx="47438">
                  <c:v>019XX N CLYBOURN AV</c:v>
                </c:pt>
                <c:pt idx="47439">
                  <c:v>019XX N HARDING AVE</c:v>
                </c:pt>
                <c:pt idx="47440">
                  <c:v>019XX N HUMBOLDT BL</c:v>
                </c:pt>
                <c:pt idx="47441">
                  <c:v>019XX N HUMBOLDT BV</c:v>
                </c:pt>
                <c:pt idx="47442">
                  <c:v>019XX N KENMORE AVE</c:v>
                </c:pt>
                <c:pt idx="47443">
                  <c:v>019XX N KENNETH AVE</c:v>
                </c:pt>
                <c:pt idx="47444">
                  <c:v>019XX N KEYSTONE AV</c:v>
                </c:pt>
                <c:pt idx="47445">
                  <c:v>019XX N KILBOURN AV</c:v>
                </c:pt>
                <c:pt idx="47446">
                  <c:v>019XX N LACROSSE AV</c:v>
                </c:pt>
                <c:pt idx="47447">
                  <c:v>019XX N LARAMIE AVE</c:v>
                </c:pt>
                <c:pt idx="47448">
                  <c:v>019XX N LARRABEE ST</c:v>
                </c:pt>
                <c:pt idx="47449">
                  <c:v>019XX N LATROBE AVE</c:v>
                </c:pt>
                <c:pt idx="47450">
                  <c:v>019XX N LAWNDALE AV</c:v>
                </c:pt>
                <c:pt idx="47451">
                  <c:v>019XX N LINCOLN AVE</c:v>
                </c:pt>
                <c:pt idx="47452">
                  <c:v>019XX N LOCKWOOD AV</c:v>
                </c:pt>
                <c:pt idx="47453">
                  <c:v>019XX N MAGNOLIA AV</c:v>
                </c:pt>
                <c:pt idx="47454">
                  <c:v>019XX N NEWLAND AVE</c:v>
                </c:pt>
                <c:pt idx="47455">
                  <c:v>019XX N NORMANDY AV</c:v>
                </c:pt>
                <c:pt idx="47456">
                  <c:v>019XX N RICHMOND ST</c:v>
                </c:pt>
                <c:pt idx="47457">
                  <c:v>019XX N RIDGEWAY AV</c:v>
                </c:pt>
                <c:pt idx="47458">
                  <c:v>019XX N SEMINARY AV</c:v>
                </c:pt>
                <c:pt idx="47459">
                  <c:v>019XX N STOCKTON DR</c:v>
                </c:pt>
                <c:pt idx="47460">
                  <c:v>019XX S DEARBORN ST</c:v>
                </c:pt>
                <c:pt idx="47461">
                  <c:v>019XX S INDIANA AVE</c:v>
                </c:pt>
                <c:pt idx="47462">
                  <c:v>019XX S Indiana Ave</c:v>
                </c:pt>
                <c:pt idx="47463">
                  <c:v>019XX S KILDARE AVE</c:v>
                </c:pt>
                <c:pt idx="47464">
                  <c:v>019XX S KOSTNER AVE</c:v>
                </c:pt>
                <c:pt idx="47465">
                  <c:v>019XX S MARSHALL BL</c:v>
                </c:pt>
                <c:pt idx="47466">
                  <c:v>019XX S MARSHALL BV</c:v>
                </c:pt>
                <c:pt idx="47467">
                  <c:v>019XX S PRAIRIE AVE</c:v>
                </c:pt>
                <c:pt idx="47468">
                  <c:v>019XX S ROCKWELL ST</c:v>
                </c:pt>
                <c:pt idx="47469">
                  <c:v>019XX S ST LOUIS AV</c:v>
                </c:pt>
                <c:pt idx="47470">
                  <c:v>019XX S TRUMBULL AV</c:v>
                </c:pt>
                <c:pt idx="47471">
                  <c:v>019XX S WESTERN AVE</c:v>
                </c:pt>
                <c:pt idx="47472">
                  <c:v>019XX S WOLCOTT AVE</c:v>
                </c:pt>
                <c:pt idx="47473">
                  <c:v>019XX W BERENICE AV</c:v>
                </c:pt>
                <c:pt idx="47474">
                  <c:v>019XX W BERTEAU AVE</c:v>
                </c:pt>
                <c:pt idx="47475">
                  <c:v>019XX W CHICAGO AVE</c:v>
                </c:pt>
                <c:pt idx="47476">
                  <c:v>019XX W CORNELIA AV</c:v>
                </c:pt>
                <c:pt idx="47477">
                  <c:v>019XX W CORTLAND ST</c:v>
                </c:pt>
                <c:pt idx="47478">
                  <c:v>019XX W DIVERSEY AV</c:v>
                </c:pt>
                <c:pt idx="47479">
                  <c:v>019XX W DIVERSEY PW</c:v>
                </c:pt>
                <c:pt idx="47480">
                  <c:v>019XX W DIVISION ST</c:v>
                </c:pt>
                <c:pt idx="47481">
                  <c:v>019XX W FLETCHER ST</c:v>
                </c:pt>
                <c:pt idx="47482">
                  <c:v>019XX W GARFIELD BL</c:v>
                </c:pt>
                <c:pt idx="47483">
                  <c:v>019XX W GARFIELD BV</c:v>
                </c:pt>
                <c:pt idx="47484">
                  <c:v>019XX W HASTINGS ST</c:v>
                </c:pt>
                <c:pt idx="47485">
                  <c:v>019XX W LAWRENCE AV</c:v>
                </c:pt>
                <c:pt idx="47486">
                  <c:v>019XX W MONTEREY AV</c:v>
                </c:pt>
                <c:pt idx="47487">
                  <c:v>019XX W MONTROSE AV</c:v>
                </c:pt>
                <c:pt idx="47488">
                  <c:v>019XX W PERSHING PL</c:v>
                </c:pt>
                <c:pt idx="47489">
                  <c:v>019XX W PERSHING RD</c:v>
                </c:pt>
                <c:pt idx="47490">
                  <c:v>019XX W SUPERIOR ST</c:v>
                </c:pt>
                <c:pt idx="47491">
                  <c:v>019XX W WEBSTER AVE</c:v>
                </c:pt>
                <c:pt idx="47492">
                  <c:v>020XX N ASHLAND AVE</c:v>
                </c:pt>
                <c:pt idx="47493">
                  <c:v>020XX N AVONDALE AV</c:v>
                </c:pt>
                <c:pt idx="47494">
                  <c:v>020XX N CAMPBELL AV</c:v>
                </c:pt>
                <c:pt idx="47495">
                  <c:v>020XX N CENTRAL AVE</c:v>
                </c:pt>
                <c:pt idx="47496">
                  <c:v>020XX N CLIFTON AVE</c:v>
                </c:pt>
                <c:pt idx="47497">
                  <c:v>020XX N CLYBOURN AV</c:v>
                </c:pt>
                <c:pt idx="47498">
                  <c:v>020XX N DOMINICK ST</c:v>
                </c:pt>
                <c:pt idx="47499">
                  <c:v>020XX N HUMBOLDT BL</c:v>
                </c:pt>
                <c:pt idx="47500">
                  <c:v>020XX N HUMBOLDT BV</c:v>
                </c:pt>
                <c:pt idx="47501">
                  <c:v>020XX N KENMORE AVE</c:v>
                </c:pt>
                <c:pt idx="47502">
                  <c:v>020XX N KENNETH AVE</c:v>
                </c:pt>
                <c:pt idx="47503">
                  <c:v>020XX N KEYSTONE AV</c:v>
                </c:pt>
                <c:pt idx="47504">
                  <c:v>020XX N KILBOURN AV</c:v>
                </c:pt>
                <c:pt idx="47505">
                  <c:v>020XX N LACROSSE AV</c:v>
                </c:pt>
                <c:pt idx="47506">
                  <c:v>020XX N LAPORTE AVE</c:v>
                </c:pt>
                <c:pt idx="47507">
                  <c:v>020XX N LARAMIE AVE</c:v>
                </c:pt>
                <c:pt idx="47508">
                  <c:v>020XX N LARRABEE ST</c:v>
                </c:pt>
                <c:pt idx="47509">
                  <c:v>020XX N LATROBE AVE</c:v>
                </c:pt>
                <c:pt idx="47510">
                  <c:v>020XX N LAVERGNE AV</c:v>
                </c:pt>
                <c:pt idx="47511">
                  <c:v>020XX N LAWNDALE AV</c:v>
                </c:pt>
                <c:pt idx="47512">
                  <c:v>020XX N LINCOLN AVE</c:v>
                </c:pt>
                <c:pt idx="47513">
                  <c:v>020XX N LOCKWOOD AV</c:v>
                </c:pt>
                <c:pt idx="47514">
                  <c:v>020XX N MAGNOLIA AV</c:v>
                </c:pt>
                <c:pt idx="47515">
                  <c:v>020XX N NATCHEZ AVE</c:v>
                </c:pt>
                <c:pt idx="47516">
                  <c:v>020XX N NEWLAND AVE</c:v>
                </c:pt>
                <c:pt idx="47517">
                  <c:v>020XX N RICHMOND ST</c:v>
                </c:pt>
                <c:pt idx="47518">
                  <c:v>020XX N SEMINARY AV</c:v>
                </c:pt>
                <c:pt idx="47519">
                  <c:v>020XX N STOCKTON DR</c:v>
                </c:pt>
                <c:pt idx="47520">
                  <c:v>020XX S DEARBORN ST</c:v>
                </c:pt>
                <c:pt idx="47521">
                  <c:v>020XX S EMERALD AVE</c:v>
                </c:pt>
                <c:pt idx="47522">
                  <c:v>020XX S INDIANA AVE</c:v>
                </c:pt>
                <c:pt idx="47523">
                  <c:v>020XX S KILDARE AVE</c:v>
                </c:pt>
                <c:pt idx="47524">
                  <c:v>020XX S KOSTNER AVE</c:v>
                </c:pt>
                <c:pt idx="47525">
                  <c:v>020XX S PRAIRIE AVE</c:v>
                </c:pt>
                <c:pt idx="47526">
                  <c:v>020XX S ROCKWELL ST</c:v>
                </c:pt>
                <c:pt idx="47527">
                  <c:v>020XX S ST LOUIS AV</c:v>
                </c:pt>
                <c:pt idx="47528">
                  <c:v>020XX S STEWART AVE</c:v>
                </c:pt>
                <c:pt idx="47529">
                  <c:v>020XX S TRUMBULL AV</c:v>
                </c:pt>
                <c:pt idx="47530">
                  <c:v>020XX S WESTERN AVE</c:v>
                </c:pt>
                <c:pt idx="47531">
                  <c:v>020XX S WOLCOTT AVE</c:v>
                </c:pt>
                <c:pt idx="47532">
                  <c:v>020XX W BERTEAU AVE</c:v>
                </c:pt>
                <c:pt idx="47533">
                  <c:v>020XX W CHICAGO AVE</c:v>
                </c:pt>
                <c:pt idx="47534">
                  <c:v>020XX W CORNELIA AV</c:v>
                </c:pt>
                <c:pt idx="47535">
                  <c:v>020XX W CORTLAND ST</c:v>
                </c:pt>
                <c:pt idx="47536">
                  <c:v>020XX W DIVERSEY AV</c:v>
                </c:pt>
                <c:pt idx="47537">
                  <c:v>020XX W DIVERSEY PW</c:v>
                </c:pt>
                <c:pt idx="47538">
                  <c:v>020XX W DIVISION ST</c:v>
                </c:pt>
                <c:pt idx="47539">
                  <c:v>020XX W FLETCHER ST</c:v>
                </c:pt>
                <c:pt idx="47540">
                  <c:v>020XX W GARFIELD BL</c:v>
                </c:pt>
                <c:pt idx="47541">
                  <c:v>020XX W GARFIELD BV</c:v>
                </c:pt>
                <c:pt idx="47542">
                  <c:v>020XX W GIDDINGS ST</c:v>
                </c:pt>
                <c:pt idx="47543">
                  <c:v>020XX W GRENSHAW ST</c:v>
                </c:pt>
                <c:pt idx="47544">
                  <c:v>020XX W HASTINGS ST</c:v>
                </c:pt>
                <c:pt idx="47545">
                  <c:v>020XX W LAWRENCE AV</c:v>
                </c:pt>
                <c:pt idx="47546">
                  <c:v>020XX W LE MOYNE ST</c:v>
                </c:pt>
                <c:pt idx="47547">
                  <c:v>020XX W MC LEAN AVE</c:v>
                </c:pt>
                <c:pt idx="47548">
                  <c:v>020XX W MONTROSE AV</c:v>
                </c:pt>
                <c:pt idx="47549">
                  <c:v>020XX W PERSHING RD</c:v>
                </c:pt>
                <c:pt idx="47550">
                  <c:v>020XX W RASCHER AVE</c:v>
                </c:pt>
                <c:pt idx="47551">
                  <c:v>020XX W SUPERIOR ST</c:v>
                </c:pt>
                <c:pt idx="47552">
                  <c:v>020XX W Superior St</c:v>
                </c:pt>
                <c:pt idx="47553">
                  <c:v>020XX W WEBSTER AVE</c:v>
                </c:pt>
                <c:pt idx="47554">
                  <c:v>021XX N HUMBOLDT SD</c:v>
                </c:pt>
                <c:pt idx="47555">
                  <c:v>021XX N KEDVALE AVE</c:v>
                </c:pt>
                <c:pt idx="47556">
                  <c:v>021XX N KEDZIE BLVD</c:v>
                </c:pt>
                <c:pt idx="47557">
                  <c:v>021XX N KILDARE AVE</c:v>
                </c:pt>
                <c:pt idx="47558">
                  <c:v>021XX N KIMBALL AVE</c:v>
                </c:pt>
                <c:pt idx="47559">
                  <c:v>021XX N KOSTNER AVE</c:v>
                </c:pt>
                <c:pt idx="47560">
                  <c:v>021XX N LECLAIRE AV</c:v>
                </c:pt>
                <c:pt idx="47561">
                  <c:v>021XX N MELVINA AVE</c:v>
                </c:pt>
                <c:pt idx="47562">
                  <c:v>021XX N MONITOR AVE</c:v>
                </c:pt>
                <c:pt idx="47563">
                  <c:v>021XX N MULLIGAN AV</c:v>
                </c:pt>
                <c:pt idx="47564">
                  <c:v>021XX N NORDICA AVE</c:v>
                </c:pt>
                <c:pt idx="47565">
                  <c:v>021XX N OAK PARK AV</c:v>
                </c:pt>
                <c:pt idx="47566">
                  <c:v>021XX N PARKSIDE AV</c:v>
                </c:pt>
                <c:pt idx="47567">
                  <c:v>021XX N ROCKWELL ST</c:v>
                </c:pt>
                <c:pt idx="47568">
                  <c:v>021XX N SEDGWICK ST</c:v>
                </c:pt>
                <c:pt idx="47569">
                  <c:v>021XX N ST LOUIS AV</c:v>
                </c:pt>
                <c:pt idx="47570">
                  <c:v>021XX N WESTERN AVE</c:v>
                </c:pt>
                <c:pt idx="47571">
                  <c:v>021XX N WOLCOTT AVE</c:v>
                </c:pt>
                <c:pt idx="47572">
                  <c:v>021XX S ASHLAND AVE</c:v>
                </c:pt>
                <c:pt idx="47573">
                  <c:v>021XX S CALUMET AVE</c:v>
                </c:pt>
                <c:pt idx="47574">
                  <c:v>021XX S HARDING AVE</c:v>
                </c:pt>
                <c:pt idx="47575">
                  <c:v>021XX S KILBOURN AV</c:v>
                </c:pt>
                <c:pt idx="47576">
                  <c:v>021XX S LAWNDALE AV</c:v>
                </c:pt>
                <c:pt idx="47577">
                  <c:v>021XX S MICHIGAN AV</c:v>
                </c:pt>
                <c:pt idx="47578">
                  <c:v>021XX S MILLARD AVE</c:v>
                </c:pt>
                <c:pt idx="47579">
                  <c:v>021XX S RIDGEWAY AV</c:v>
                </c:pt>
                <c:pt idx="47580">
                  <c:v>021XX S SANGAMON ST</c:v>
                </c:pt>
                <c:pt idx="47581">
                  <c:v>021XX W AGATITE AVE</c:v>
                </c:pt>
                <c:pt idx="47582">
                  <c:v>021XX W ARMITAGE AV</c:v>
                </c:pt>
                <c:pt idx="47583">
                  <c:v>021XX W BELMONT AVE</c:v>
                </c:pt>
                <c:pt idx="47584">
                  <c:v>021XX W CARROLL AVE</c:v>
                </c:pt>
                <c:pt idx="47585">
                  <c:v>021XX W CONGRESS PW</c:v>
                </c:pt>
                <c:pt idx="47586">
                  <c:v>021XX W DICKENS AVE</c:v>
                </c:pt>
                <c:pt idx="47587">
                  <c:v>021XX W EASTWOOD AV</c:v>
                </c:pt>
                <c:pt idx="47588">
                  <c:v>021XX W FARRAGUT AV</c:v>
                </c:pt>
                <c:pt idx="47589">
                  <c:v>021XX W FARWELL AVE</c:v>
                </c:pt>
                <c:pt idx="47590">
                  <c:v>021XX W FLOURNOY ST</c:v>
                </c:pt>
                <c:pt idx="47591">
                  <c:v>021XX W HARRISON ST</c:v>
                </c:pt>
                <c:pt idx="47592">
                  <c:v>021XX W HOWLAND AVE</c:v>
                </c:pt>
                <c:pt idx="47593">
                  <c:v>021XX W MAYPOLE AVE</c:v>
                </c:pt>
                <c:pt idx="47594">
                  <c:v>021XX W PETERSON AV</c:v>
                </c:pt>
                <c:pt idx="47595">
                  <c:v>021XX W POTOMAC AVE</c:v>
                </c:pt>
                <c:pt idx="47596">
                  <c:v>021XX W RANDOLPH ST</c:v>
                </c:pt>
                <c:pt idx="47597">
                  <c:v>021XX W SCHILLER ST</c:v>
                </c:pt>
                <c:pt idx="47598">
                  <c:v>021XX W WABANSIA AV</c:v>
                </c:pt>
                <c:pt idx="47599">
                  <c:v>021XX W WARREN BLVD</c:v>
                </c:pt>
                <c:pt idx="47600">
                  <c:v>021XX W WAVELAND AV</c:v>
                </c:pt>
                <c:pt idx="47601">
                  <c:v>022XX N ASHLAND AVE</c:v>
                </c:pt>
                <c:pt idx="47602">
                  <c:v>022XX N AVONDALE AV</c:v>
                </c:pt>
                <c:pt idx="47603">
                  <c:v>022XX N CAMPBELL AV</c:v>
                </c:pt>
                <c:pt idx="47604">
                  <c:v>022XX N CENTRAL AVE</c:v>
                </c:pt>
                <c:pt idx="47605">
                  <c:v>022XX N CLIFTON AVE</c:v>
                </c:pt>
                <c:pt idx="47606">
                  <c:v>022XX N CLYBOURN AV</c:v>
                </c:pt>
                <c:pt idx="47607">
                  <c:v>022XX N DOMINICK ST</c:v>
                </c:pt>
                <c:pt idx="47608">
                  <c:v>022XX N HAMILTON AV</c:v>
                </c:pt>
                <c:pt idx="47609">
                  <c:v>022XX N KEATING AVE</c:v>
                </c:pt>
                <c:pt idx="47610">
                  <c:v>022XX N KENMORE AVE</c:v>
                </c:pt>
                <c:pt idx="47611">
                  <c:v>022XX N KENNETH AVE</c:v>
                </c:pt>
                <c:pt idx="47612">
                  <c:v>022XX N KEYSTONE AV</c:v>
                </c:pt>
                <c:pt idx="47613">
                  <c:v>022XX N KILBOURN AV</c:v>
                </c:pt>
                <c:pt idx="47614">
                  <c:v>022XX N LACROSSE AV</c:v>
                </c:pt>
                <c:pt idx="47615">
                  <c:v>022XX N LAKEWOOD AV</c:v>
                </c:pt>
                <c:pt idx="47616">
                  <c:v>022XX N LAPORTE AVE</c:v>
                </c:pt>
                <c:pt idx="47617">
                  <c:v>022XX N LARAMIE AVE</c:v>
                </c:pt>
                <c:pt idx="47618">
                  <c:v>022XX N LATROBE AVE</c:v>
                </c:pt>
                <c:pt idx="47619">
                  <c:v>022XX N LAVERGNE AV</c:v>
                </c:pt>
                <c:pt idx="47620">
                  <c:v>022XX N LAWNDALE AV</c:v>
                </c:pt>
                <c:pt idx="47621">
                  <c:v>022XX N LINCOLN AVE</c:v>
                </c:pt>
                <c:pt idx="47622">
                  <c:v>022XX N LOCKWOOD AV</c:v>
                </c:pt>
                <c:pt idx="47623">
                  <c:v>022XX N MAGNOLIA AV</c:v>
                </c:pt>
                <c:pt idx="47624">
                  <c:v>022XX N MARMORA AVE</c:v>
                </c:pt>
                <c:pt idx="47625">
                  <c:v>022XX N MCVICKER AV</c:v>
                </c:pt>
                <c:pt idx="47626">
                  <c:v>022XX N MERRIMAC AV</c:v>
                </c:pt>
                <c:pt idx="47627">
                  <c:v>022XX N NATCHEZ AVE</c:v>
                </c:pt>
                <c:pt idx="47628">
                  <c:v>022XX N NEWLAND AVE</c:v>
                </c:pt>
                <c:pt idx="47629">
                  <c:v>022XX N SEMINARY AV</c:v>
                </c:pt>
                <c:pt idx="47630">
                  <c:v>022XX N STOCKTON DR</c:v>
                </c:pt>
                <c:pt idx="47631">
                  <c:v>022XX S DEARBORN ST</c:v>
                </c:pt>
                <c:pt idx="47632">
                  <c:v>022XX S INDIANA AVE</c:v>
                </c:pt>
                <c:pt idx="47633">
                  <c:v>022XX S KEDVALE AVE</c:v>
                </c:pt>
                <c:pt idx="47634">
                  <c:v>022XX S KILDARE AVE</c:v>
                </c:pt>
                <c:pt idx="47635">
                  <c:v>022XX S KOSTNER AVE</c:v>
                </c:pt>
                <c:pt idx="47636">
                  <c:v>022XX S MARSHALL BL</c:v>
                </c:pt>
                <c:pt idx="47637">
                  <c:v>022XX S MARSHALL BV</c:v>
                </c:pt>
                <c:pt idx="47638">
                  <c:v>022XX S PRAIRIE AVE</c:v>
                </c:pt>
                <c:pt idx="47639">
                  <c:v>022XX S ROCKWELL ST</c:v>
                </c:pt>
                <c:pt idx="47640">
                  <c:v>022XX S ST LOUIS AV</c:v>
                </c:pt>
                <c:pt idx="47641">
                  <c:v>022XX S STEWART AVE</c:v>
                </c:pt>
                <c:pt idx="47642">
                  <c:v>022XX S TRUMBULL AV</c:v>
                </c:pt>
                <c:pt idx="47643">
                  <c:v>022XX S WESTERN AVE</c:v>
                </c:pt>
                <c:pt idx="47644">
                  <c:v>022XX S WOLCOTT AVE</c:v>
                </c:pt>
                <c:pt idx="47645">
                  <c:v>022XX W BERTEAU AVE</c:v>
                </c:pt>
                <c:pt idx="47646">
                  <c:v>022XX W CHICAGO AVE</c:v>
                </c:pt>
                <c:pt idx="47647">
                  <c:v>022XX W CORNELIA AV</c:v>
                </c:pt>
                <c:pt idx="47648">
                  <c:v>022XX W CORTLAND ST</c:v>
                </c:pt>
                <c:pt idx="47649">
                  <c:v>022XX W DIVERSEY AV</c:v>
                </c:pt>
                <c:pt idx="47650">
                  <c:v>022XX W DIVERSEY PW</c:v>
                </c:pt>
                <c:pt idx="47651">
                  <c:v>022XX W DIVISION ST</c:v>
                </c:pt>
                <c:pt idx="47652">
                  <c:v>022XX W FLETCHER ST</c:v>
                </c:pt>
                <c:pt idx="47653">
                  <c:v>022XX W GARFIELD BL</c:v>
                </c:pt>
                <c:pt idx="47654">
                  <c:v>022XX W GIDDINGS ST</c:v>
                </c:pt>
                <c:pt idx="47655">
                  <c:v>022XX W HIGHLAND AV</c:v>
                </c:pt>
                <c:pt idx="47656">
                  <c:v>022XX W LAWRENCE AV</c:v>
                </c:pt>
                <c:pt idx="47657">
                  <c:v>022XX W LE MOYNE ST</c:v>
                </c:pt>
                <c:pt idx="47658">
                  <c:v>022XX W MC LEAN AVE</c:v>
                </c:pt>
                <c:pt idx="47659">
                  <c:v>022XX W MONTROSE AV</c:v>
                </c:pt>
                <c:pt idx="47660">
                  <c:v>022XX W PERSHING RD</c:v>
                </c:pt>
                <c:pt idx="47661">
                  <c:v>022XX W ROSEMONT AV</c:v>
                </c:pt>
                <c:pt idx="47662">
                  <c:v>022XX W SUPERIOR ST</c:v>
                </c:pt>
                <c:pt idx="47663">
                  <c:v>023XX N CHALMERS ST</c:v>
                </c:pt>
                <c:pt idx="47664">
                  <c:v>023XX N JANSSEN AVE</c:v>
                </c:pt>
                <c:pt idx="47665">
                  <c:v>023XX N KEDVALE AVE</c:v>
                </c:pt>
                <c:pt idx="47666">
                  <c:v>023XX N KEDZIE BLVD</c:v>
                </c:pt>
                <c:pt idx="47667">
                  <c:v>023XX N KILDARE AVE</c:v>
                </c:pt>
                <c:pt idx="47668">
                  <c:v>023XX N KIMBALL AVE</c:v>
                </c:pt>
                <c:pt idx="47669">
                  <c:v>023XX N KOSTNER AVE</c:v>
                </c:pt>
                <c:pt idx="47670">
                  <c:v>023XX N LECLAIRE AV</c:v>
                </c:pt>
                <c:pt idx="47671">
                  <c:v>023XX N MELVINA AVE</c:v>
                </c:pt>
                <c:pt idx="47672">
                  <c:v>023XX N MONITOR AVE</c:v>
                </c:pt>
                <c:pt idx="47673">
                  <c:v>023XX N MULLIGAN AV</c:v>
                </c:pt>
                <c:pt idx="47674">
                  <c:v>023XX N NORDICA AVE</c:v>
                </c:pt>
                <c:pt idx="47675">
                  <c:v>023XX N OAK PARK AV</c:v>
                </c:pt>
                <c:pt idx="47676">
                  <c:v>023XX N PARKSIDE AV</c:v>
                </c:pt>
                <c:pt idx="47677">
                  <c:v>023XX N ROCKWELL ST</c:v>
                </c:pt>
                <c:pt idx="47678">
                  <c:v>023XX N ST LOUIS AV</c:v>
                </c:pt>
                <c:pt idx="47679">
                  <c:v>023XX N WESTERN AVE</c:v>
                </c:pt>
                <c:pt idx="47680">
                  <c:v>023XX N WOLCOTT AVE</c:v>
                </c:pt>
                <c:pt idx="47681">
                  <c:v>023XX S ASHLAND AVE</c:v>
                </c:pt>
                <c:pt idx="47682">
                  <c:v>023XX S HARDING AVE</c:v>
                </c:pt>
                <c:pt idx="47683">
                  <c:v>023XX S KENNETH AVE</c:v>
                </c:pt>
                <c:pt idx="47684">
                  <c:v>023XX S KIRKLAND AV</c:v>
                </c:pt>
                <c:pt idx="47685">
                  <c:v>023XX S LAWNDALE AV</c:v>
                </c:pt>
                <c:pt idx="47686">
                  <c:v>023XX S MICHIGAN AV</c:v>
                </c:pt>
                <c:pt idx="47687">
                  <c:v>023XX S MILLARD AVE</c:v>
                </c:pt>
                <c:pt idx="47688">
                  <c:v>023XX S RIDGEWAY AV</c:v>
                </c:pt>
                <c:pt idx="47689">
                  <c:v>023XX W ARMITAGE AV</c:v>
                </c:pt>
                <c:pt idx="47690">
                  <c:v>023XX W BELMONT AVE</c:v>
                </c:pt>
                <c:pt idx="47691">
                  <c:v>023XX W CONGRESS PW</c:v>
                </c:pt>
                <c:pt idx="47692">
                  <c:v>023XX W DICKENS AVE</c:v>
                </c:pt>
                <c:pt idx="47693">
                  <c:v>023XX W EASTWOOD AV</c:v>
                </c:pt>
                <c:pt idx="47694">
                  <c:v>023XX W FARRAGUT AV</c:v>
                </c:pt>
                <c:pt idx="47695">
                  <c:v>023XX W FARWELL AVE</c:v>
                </c:pt>
                <c:pt idx="47696">
                  <c:v>023XX W FLOURNOY ST</c:v>
                </c:pt>
                <c:pt idx="47697">
                  <c:v>023XX W HARRISON ST</c:v>
                </c:pt>
                <c:pt idx="47698">
                  <c:v>023XX W MAYPOLE AVE</c:v>
                </c:pt>
                <c:pt idx="47699">
                  <c:v>023XX W OAKDALE AVE</c:v>
                </c:pt>
                <c:pt idx="47700">
                  <c:v>023XX W PETERSON AV</c:v>
                </c:pt>
                <c:pt idx="47701">
                  <c:v>023XX W POTOMAC AVE</c:v>
                </c:pt>
                <c:pt idx="47702">
                  <c:v>023XX W SCHUBERT AV</c:v>
                </c:pt>
                <c:pt idx="47703">
                  <c:v>023XX W ST PAUL AVE</c:v>
                </c:pt>
                <c:pt idx="47704">
                  <c:v>023XX W WABANSIA AV</c:v>
                </c:pt>
                <c:pt idx="47705">
                  <c:v>023XX W WARREN BLVD</c:v>
                </c:pt>
                <c:pt idx="47706">
                  <c:v>023XX W WAVELAND AV</c:v>
                </c:pt>
                <c:pt idx="47707">
                  <c:v>023XX W WINNEMAC AV</c:v>
                </c:pt>
                <c:pt idx="47708">
                  <c:v>024XX N ASHLAND AVE</c:v>
                </c:pt>
                <c:pt idx="47709">
                  <c:v>024XX N AVONDALE AV</c:v>
                </c:pt>
                <c:pt idx="47710">
                  <c:v>024XX N CAMPBELL AV</c:v>
                </c:pt>
                <c:pt idx="47711">
                  <c:v>024XX N CENTRAL AVE</c:v>
                </c:pt>
                <c:pt idx="47712">
                  <c:v>024XX N CLYBOURN AV</c:v>
                </c:pt>
                <c:pt idx="47713">
                  <c:v>024XX N HARDING AVE</c:v>
                </c:pt>
                <c:pt idx="47714">
                  <c:v>024XX N KILBOURN AV</c:v>
                </c:pt>
                <c:pt idx="47715">
                  <c:v>024XX N LAKEVIEW AV</c:v>
                </c:pt>
                <c:pt idx="47716">
                  <c:v>024XX N LARAMIE AVE</c:v>
                </c:pt>
                <c:pt idx="47717">
                  <c:v>024XX N LAVERGNE AV</c:v>
                </c:pt>
                <c:pt idx="47718">
                  <c:v>024XX N LAWNDALE AV</c:v>
                </c:pt>
                <c:pt idx="47719">
                  <c:v>024XX N LINCOLN AVE</c:v>
                </c:pt>
                <c:pt idx="47720">
                  <c:v>024XX N LOCKWOOD AV</c:v>
                </c:pt>
                <c:pt idx="47721">
                  <c:v>024XX N MARMORA AVE</c:v>
                </c:pt>
                <c:pt idx="47722">
                  <c:v>024XX N MCVICKER AV</c:v>
                </c:pt>
                <c:pt idx="47723">
                  <c:v>024XX N NEWLAND AVE</c:v>
                </c:pt>
                <c:pt idx="47724">
                  <c:v>024XX N NORMANDY AV</c:v>
                </c:pt>
                <c:pt idx="47725">
                  <c:v>024XX N RICHMOND ST</c:v>
                </c:pt>
                <c:pt idx="47726">
                  <c:v>024XX N RIDGEWAY AV</c:v>
                </c:pt>
                <c:pt idx="47727">
                  <c:v>024XX N SEMINARY AV</c:v>
                </c:pt>
                <c:pt idx="47728">
                  <c:v>024XX N STOCKTON DR</c:v>
                </c:pt>
                <c:pt idx="47729">
                  <c:v>024XX S DEARBORN ST</c:v>
                </c:pt>
                <c:pt idx="47730">
                  <c:v>024XX S INDIANA AVE</c:v>
                </c:pt>
                <c:pt idx="47731">
                  <c:v>024XX S KEDVALE AVE</c:v>
                </c:pt>
                <c:pt idx="47732">
                  <c:v>024XX S KILDARE AVE</c:v>
                </c:pt>
                <c:pt idx="47733">
                  <c:v>024XX S KOSTNER AVE</c:v>
                </c:pt>
                <c:pt idx="47734">
                  <c:v>024XX S MARSHALL BL</c:v>
                </c:pt>
                <c:pt idx="47735">
                  <c:v>024XX S MARSHALL BV</c:v>
                </c:pt>
                <c:pt idx="47736">
                  <c:v>024XX S PRAIRIE AVE</c:v>
                </c:pt>
                <c:pt idx="47737">
                  <c:v>024XX S ROCKWELL ST</c:v>
                </c:pt>
                <c:pt idx="47738">
                  <c:v>024XX S ST LOUIS AV</c:v>
                </c:pt>
                <c:pt idx="47739">
                  <c:v>024XX S STEWART AVE</c:v>
                </c:pt>
                <c:pt idx="47740">
                  <c:v>024XX S TRUMBULL AV</c:v>
                </c:pt>
                <c:pt idx="47741">
                  <c:v>024XX S WESTERN AVE</c:v>
                </c:pt>
                <c:pt idx="47742">
                  <c:v>024XX S WOLCOTT AVE</c:v>
                </c:pt>
                <c:pt idx="47743">
                  <c:v>024XX W ARDMORE AVE</c:v>
                </c:pt>
                <c:pt idx="47744">
                  <c:v>024XX W BERENICE AV</c:v>
                </c:pt>
                <c:pt idx="47745">
                  <c:v>024XX W BERTEAU AVE</c:v>
                </c:pt>
                <c:pt idx="47746">
                  <c:v>024XX W CATALPA AVE</c:v>
                </c:pt>
                <c:pt idx="47747">
                  <c:v>024XX W CHICAGO AVE</c:v>
                </c:pt>
                <c:pt idx="47748">
                  <c:v>024XX W CORTLAND ST</c:v>
                </c:pt>
                <c:pt idx="47749">
                  <c:v>024XX W DIVERSEY AV</c:v>
                </c:pt>
                <c:pt idx="47750">
                  <c:v>024XX W DIVISION ST</c:v>
                </c:pt>
                <c:pt idx="47751">
                  <c:v>024XX W FLETCHER ST</c:v>
                </c:pt>
                <c:pt idx="47752">
                  <c:v>024XX W GARFIELD BV</c:v>
                </c:pt>
                <c:pt idx="47753">
                  <c:v>024XX W GRENSHAW ST</c:v>
                </c:pt>
                <c:pt idx="47754">
                  <c:v>024XX W GUNNISON ST</c:v>
                </c:pt>
                <c:pt idx="47755">
                  <c:v>024XX W LAWRENCE AV</c:v>
                </c:pt>
                <c:pt idx="47756">
                  <c:v>024XX W LE MOYNE ST</c:v>
                </c:pt>
                <c:pt idx="47757">
                  <c:v>024XX W MC LEAN AVE</c:v>
                </c:pt>
                <c:pt idx="47758">
                  <c:v>024XX W MONTROSE AV</c:v>
                </c:pt>
                <c:pt idx="47759">
                  <c:v>024XX W PERSHING RD</c:v>
                </c:pt>
                <c:pt idx="47760">
                  <c:v>024XX W ROSEMONT AV</c:v>
                </c:pt>
                <c:pt idx="47761">
                  <c:v>024XX W SHERWIN AVE</c:v>
                </c:pt>
                <c:pt idx="47762">
                  <c:v>024XX W SUPERIOR ST</c:v>
                </c:pt>
                <c:pt idx="47763">
                  <c:v>025XX N ARTESIAN AV</c:v>
                </c:pt>
                <c:pt idx="47764">
                  <c:v>025XX N KEDZIE BLVD</c:v>
                </c:pt>
                <c:pt idx="47765">
                  <c:v>025XX N KILDARE AVE</c:v>
                </c:pt>
                <c:pt idx="47766">
                  <c:v>025XX N KIMBALL AVE</c:v>
                </c:pt>
                <c:pt idx="47767">
                  <c:v>025XX N KOSTNER AVE</c:v>
                </c:pt>
                <c:pt idx="47768">
                  <c:v>025XX N LECLAIRE AV</c:v>
                </c:pt>
                <c:pt idx="47769">
                  <c:v>025XX N MONITOR AVE</c:v>
                </c:pt>
                <c:pt idx="47770">
                  <c:v>025XX N NORDICA AVE</c:v>
                </c:pt>
                <c:pt idx="47771">
                  <c:v>025XX N OAK PARK AV</c:v>
                </c:pt>
                <c:pt idx="47772">
                  <c:v>025XX N PARKSIDE AV</c:v>
                </c:pt>
                <c:pt idx="47773">
                  <c:v>025XX N ROCKWELL ST</c:v>
                </c:pt>
                <c:pt idx="47774">
                  <c:v>025XX N ST LOUIS AV</c:v>
                </c:pt>
                <c:pt idx="47775">
                  <c:v>025XX N WESTERN AVE</c:v>
                </c:pt>
                <c:pt idx="47776">
                  <c:v>025XX S ASHLAND AVE</c:v>
                </c:pt>
                <c:pt idx="47777">
                  <c:v>025XX S CALUMET AVE</c:v>
                </c:pt>
                <c:pt idx="47778">
                  <c:v>025XX S HARDING AVE</c:v>
                </c:pt>
                <c:pt idx="47779">
                  <c:v>025XX S LAWNDALE AV</c:v>
                </c:pt>
                <c:pt idx="47780">
                  <c:v>025XX S MICHIGAN AV</c:v>
                </c:pt>
                <c:pt idx="47781">
                  <c:v>025XX S MILLARD AVE</c:v>
                </c:pt>
                <c:pt idx="47782">
                  <c:v>025XX S RIDGEWAY AV</c:v>
                </c:pt>
                <c:pt idx="47783">
                  <c:v>025XX W ARMITAGE AV</c:v>
                </c:pt>
                <c:pt idx="47784">
                  <c:v>025XX W BALMORAL AV</c:v>
                </c:pt>
                <c:pt idx="47785">
                  <c:v>025XX W BELMONT AVE</c:v>
                </c:pt>
                <c:pt idx="47786">
                  <c:v>025XX W COLUMBUS AV</c:v>
                </c:pt>
                <c:pt idx="47787">
                  <c:v>025XX W CONGRESS PW</c:v>
                </c:pt>
                <c:pt idx="47788">
                  <c:v>025XX W EASTWOOD AV</c:v>
                </c:pt>
                <c:pt idx="47789">
                  <c:v>025XX W FARRAGUT AV</c:v>
                </c:pt>
                <c:pt idx="47790">
                  <c:v>025XX W FARWELL AVE</c:v>
                </c:pt>
                <c:pt idx="47791">
                  <c:v>025XX W FILLMORE ST</c:v>
                </c:pt>
                <c:pt idx="47792">
                  <c:v>025XX W FLOURNOY ST</c:v>
                </c:pt>
                <c:pt idx="47793">
                  <c:v>025XX W HARRISON ST</c:v>
                </c:pt>
                <c:pt idx="47794">
                  <c:v>025XX W MAYPOLE AVE</c:v>
                </c:pt>
                <c:pt idx="47795">
                  <c:v>025XX W PETERSON AV</c:v>
                </c:pt>
                <c:pt idx="47796">
                  <c:v>025XX W POTOMAC AVE</c:v>
                </c:pt>
                <c:pt idx="47797">
                  <c:v>025XX W WABANSIA AV</c:v>
                </c:pt>
                <c:pt idx="47798">
                  <c:v>025XX W WARREN BLVD</c:v>
                </c:pt>
                <c:pt idx="47799">
                  <c:v>025XX W WINNEMAC AV</c:v>
                </c:pt>
                <c:pt idx="47800">
                  <c:v>026XX N ASHLAND AVE</c:v>
                </c:pt>
                <c:pt idx="47801">
                  <c:v>026XX N AVONDALE AV</c:v>
                </c:pt>
                <c:pt idx="47802">
                  <c:v>026XX N BOSWORTH AV</c:v>
                </c:pt>
                <c:pt idx="47803">
                  <c:v>026XX N CENTRAL AVE</c:v>
                </c:pt>
                <c:pt idx="47804">
                  <c:v>026XX N CLYBOURN AV</c:v>
                </c:pt>
                <c:pt idx="47805">
                  <c:v>026XX N HARDING AVE</c:v>
                </c:pt>
                <c:pt idx="47806">
                  <c:v>026XX N HARTLAND CT</c:v>
                </c:pt>
                <c:pt idx="47807">
                  <c:v>026XX N KILBOURN AV</c:v>
                </c:pt>
                <c:pt idx="47808">
                  <c:v>026XX N LAKEVIEW AV</c:v>
                </c:pt>
                <c:pt idx="47809">
                  <c:v>026XX N LAKEWOOD AV</c:v>
                </c:pt>
                <c:pt idx="47810">
                  <c:v>026XX N LARAMIE AVE</c:v>
                </c:pt>
                <c:pt idx="47811">
                  <c:v>026XX N LAVERGNE AV</c:v>
                </c:pt>
                <c:pt idx="47812">
                  <c:v>026XX N LAWNDALE AV</c:v>
                </c:pt>
                <c:pt idx="47813">
                  <c:v>026XX N LINCOLN AVE</c:v>
                </c:pt>
                <c:pt idx="47814">
                  <c:v>026XX N LOCKWOOD AV</c:v>
                </c:pt>
                <c:pt idx="47815">
                  <c:v>026XX N MAGNOLIA AV</c:v>
                </c:pt>
                <c:pt idx="47816">
                  <c:v>026XX N MARMORA AVE</c:v>
                </c:pt>
                <c:pt idx="47817">
                  <c:v>026XX N MCVICKER AV</c:v>
                </c:pt>
                <c:pt idx="47818">
                  <c:v>026XX N MERRIMAC AV</c:v>
                </c:pt>
                <c:pt idx="47819">
                  <c:v>026XX N MILDRED AVE</c:v>
                </c:pt>
                <c:pt idx="47820">
                  <c:v>026XX N NEWLAND AVE</c:v>
                </c:pt>
                <c:pt idx="47821">
                  <c:v>026XX N NORMANDY AV</c:v>
                </c:pt>
                <c:pt idx="47822">
                  <c:v>026XX N RICHMOND ST</c:v>
                </c:pt>
                <c:pt idx="47823">
                  <c:v>026XX N RIDGEWAY AV</c:v>
                </c:pt>
                <c:pt idx="47824">
                  <c:v>026XX N SEMINARY AV</c:v>
                </c:pt>
                <c:pt idx="47825">
                  <c:v>026XX N STOCKTON DR</c:v>
                </c:pt>
                <c:pt idx="47826">
                  <c:v>026XX S DEARBORN ST</c:v>
                </c:pt>
                <c:pt idx="47827">
                  <c:v>026XX S EMERALD AVE</c:v>
                </c:pt>
                <c:pt idx="47828">
                  <c:v>026XX S HILLOCK AVE</c:v>
                </c:pt>
                <c:pt idx="47829">
                  <c:v>026XX S INDIANA AVE</c:v>
                </c:pt>
                <c:pt idx="47830">
                  <c:v>026XX S KEDVALE AVE</c:v>
                </c:pt>
                <c:pt idx="47831">
                  <c:v>026XX S KILDARE AVE</c:v>
                </c:pt>
                <c:pt idx="47832">
                  <c:v>026XX S KOMENSKY AV</c:v>
                </c:pt>
                <c:pt idx="47833">
                  <c:v>026XX S KOSTNER AVE</c:v>
                </c:pt>
                <c:pt idx="47834">
                  <c:v>026XX S PRAIRIE AVE</c:v>
                </c:pt>
                <c:pt idx="47835">
                  <c:v>026XX S ROCKWELL ST</c:v>
                </c:pt>
                <c:pt idx="47836">
                  <c:v>026XX S SHIELDS AVE</c:v>
                </c:pt>
                <c:pt idx="47837">
                  <c:v>026XX S ST LOUIS AV</c:v>
                </c:pt>
                <c:pt idx="47838">
                  <c:v>026XX S STEWART AVE</c:v>
                </c:pt>
                <c:pt idx="47839">
                  <c:v>026XX S TRUMBULL AV</c:v>
                </c:pt>
                <c:pt idx="47840">
                  <c:v>026XX S WESTERN AVE</c:v>
                </c:pt>
                <c:pt idx="47841">
                  <c:v>026XX S WOLCOTT AVE</c:v>
                </c:pt>
                <c:pt idx="47842">
                  <c:v>026XX W ARDMORE AVE</c:v>
                </c:pt>
                <c:pt idx="47843">
                  <c:v>026XX W CATALPA AVE</c:v>
                </c:pt>
                <c:pt idx="47844">
                  <c:v>026XX W CHICAGO AVE</c:v>
                </c:pt>
                <c:pt idx="47845">
                  <c:v>026XX W CORTLAND ST</c:v>
                </c:pt>
                <c:pt idx="47846">
                  <c:v>026XX W DIVERSEY AV</c:v>
                </c:pt>
                <c:pt idx="47847">
                  <c:v>026XX W DIVISION ST</c:v>
                </c:pt>
                <c:pt idx="47848">
                  <c:v>026XX W FLETCHER ST</c:v>
                </c:pt>
                <c:pt idx="47849">
                  <c:v>026XX W GARFIELD BV</c:v>
                </c:pt>
                <c:pt idx="47850">
                  <c:v>026XX W GLENLAKE AV</c:v>
                </c:pt>
                <c:pt idx="47851">
                  <c:v>026XX W GUNNISON ST</c:v>
                </c:pt>
                <c:pt idx="47852">
                  <c:v>026XX W LAWRENCE AV</c:v>
                </c:pt>
                <c:pt idx="47853">
                  <c:v>026XX W LE MOYNE ST</c:v>
                </c:pt>
                <c:pt idx="47854">
                  <c:v>026XX W MONTROSE AV</c:v>
                </c:pt>
                <c:pt idx="47855">
                  <c:v>026XX W PERSHING RD</c:v>
                </c:pt>
                <c:pt idx="47856">
                  <c:v>026XX W RASCHER AVE</c:v>
                </c:pt>
                <c:pt idx="47857">
                  <c:v>026XX W ROSEMONT AV</c:v>
                </c:pt>
                <c:pt idx="47858">
                  <c:v>026XX W SUPERIOR ST</c:v>
                </c:pt>
                <c:pt idx="47859">
                  <c:v>026XX W WINDSOR AVE</c:v>
                </c:pt>
                <c:pt idx="47860">
                  <c:v>026XX W fletcher st</c:v>
                </c:pt>
                <c:pt idx="47861">
                  <c:v>027XX N ARTESIAN AV</c:v>
                </c:pt>
                <c:pt idx="47862">
                  <c:v>027XX N JANSSEN AVE</c:v>
                </c:pt>
                <c:pt idx="47863">
                  <c:v>027XX N KILDARE AVE</c:v>
                </c:pt>
                <c:pt idx="47864">
                  <c:v>027XX N KIMBALL AVE</c:v>
                </c:pt>
                <c:pt idx="47865">
                  <c:v>027XX N KOSTNER AVE</c:v>
                </c:pt>
                <c:pt idx="47866">
                  <c:v>027XX N LECLAIRE AV</c:v>
                </c:pt>
                <c:pt idx="47867">
                  <c:v>027XX N MELVINA AVE</c:v>
                </c:pt>
                <c:pt idx="47868">
                  <c:v>027XX N MONITOR AVE</c:v>
                </c:pt>
                <c:pt idx="47869">
                  <c:v>027XX N MULLIGAN AV</c:v>
                </c:pt>
                <c:pt idx="47870">
                  <c:v>027XX N NORDICA AVE</c:v>
                </c:pt>
                <c:pt idx="47871">
                  <c:v>027XX N OAK PARK AV</c:v>
                </c:pt>
                <c:pt idx="47872">
                  <c:v>027XX N PARKSIDE AV</c:v>
                </c:pt>
                <c:pt idx="47873">
                  <c:v>027XX N ROCKWELL ST</c:v>
                </c:pt>
                <c:pt idx="47874">
                  <c:v>027XX N ST LOUIS AV</c:v>
                </c:pt>
                <c:pt idx="47875">
                  <c:v>027XX N WESTERN AVE</c:v>
                </c:pt>
                <c:pt idx="47876">
                  <c:v>027XX N WOLCOTT AVE</c:v>
                </c:pt>
                <c:pt idx="47877">
                  <c:v>027XX S ASHLAND AVE</c:v>
                </c:pt>
                <c:pt idx="47878">
                  <c:v>027XX S CALUMET AVE</c:v>
                </c:pt>
                <c:pt idx="47879">
                  <c:v>027XX S HARDING AVE</c:v>
                </c:pt>
                <c:pt idx="47880">
                  <c:v>027XX S KENNETH AVE</c:v>
                </c:pt>
                <c:pt idx="47881">
                  <c:v>027XX S KILBOURN AV</c:v>
                </c:pt>
                <c:pt idx="47882">
                  <c:v>027XX S LA SALLE ST</c:v>
                </c:pt>
                <c:pt idx="47883">
                  <c:v>027XX S LAWNDALE AV</c:v>
                </c:pt>
                <c:pt idx="47884">
                  <c:v>027XX S MICHIGAN AV</c:v>
                </c:pt>
                <c:pt idx="47885">
                  <c:v>027XX S MILLARD AVE</c:v>
                </c:pt>
                <c:pt idx="47886">
                  <c:v>027XX S RIDGEWAY AV</c:v>
                </c:pt>
                <c:pt idx="47887">
                  <c:v>027XX S ROBINSON ST</c:v>
                </c:pt>
                <c:pt idx="47888">
                  <c:v>027XX W AGATITE AVE</c:v>
                </c:pt>
                <c:pt idx="47889">
                  <c:v>027XX W ARMITAGE AV</c:v>
                </c:pt>
                <c:pt idx="47890">
                  <c:v>027XX W BALMORAL AV</c:v>
                </c:pt>
                <c:pt idx="47891">
                  <c:v>027XX W BELMONT AVE</c:v>
                </c:pt>
                <c:pt idx="47892">
                  <c:v>027XX W COLUMBUS AV</c:v>
                </c:pt>
                <c:pt idx="47893">
                  <c:v>027XX W CONGRESS PW</c:v>
                </c:pt>
                <c:pt idx="47894">
                  <c:v>027XX W FARRAGUT AV</c:v>
                </c:pt>
                <c:pt idx="47895">
                  <c:v>027XX W FARWELL AVE</c:v>
                </c:pt>
                <c:pt idx="47896">
                  <c:v>027XX W FLOURNOY ST</c:v>
                </c:pt>
                <c:pt idx="47897">
                  <c:v>027XX W HARRISON ST</c:v>
                </c:pt>
                <c:pt idx="47898">
                  <c:v>027XX W MAYPOLE AVE</c:v>
                </c:pt>
                <c:pt idx="47899">
                  <c:v>027XX W PETERSON AV</c:v>
                </c:pt>
                <c:pt idx="47900">
                  <c:v>027XX W POTOMAC AVE</c:v>
                </c:pt>
                <c:pt idx="47901">
                  <c:v>027XX W SCHUBERT AV</c:v>
                </c:pt>
                <c:pt idx="47902">
                  <c:v>027XX W WABANSIA AV</c:v>
                </c:pt>
                <c:pt idx="47903">
                  <c:v>027XX W WARREN BLVD</c:v>
                </c:pt>
                <c:pt idx="47904">
                  <c:v>027XX W WINNEMAC AV</c:v>
                </c:pt>
                <c:pt idx="47905">
                  <c:v>028XX N ASHLAND AVE</c:v>
                </c:pt>
                <c:pt idx="47906">
                  <c:v>028XX N AVONDALE AV</c:v>
                </c:pt>
                <c:pt idx="47907">
                  <c:v>028XX N CAMPBELL AV</c:v>
                </c:pt>
                <c:pt idx="47908">
                  <c:v>028XX N CENTRAL AVE</c:v>
                </c:pt>
                <c:pt idx="47909">
                  <c:v>028XX N CLYBOURN AV</c:v>
                </c:pt>
                <c:pt idx="47910">
                  <c:v>028XX N HARDING AVE</c:v>
                </c:pt>
                <c:pt idx="47911">
                  <c:v>028XX N KEATING AVE</c:v>
                </c:pt>
                <c:pt idx="47912">
                  <c:v>028XX N KENNETH AVE</c:v>
                </c:pt>
                <c:pt idx="47913">
                  <c:v>028XX N KILBOURN AV</c:v>
                </c:pt>
                <c:pt idx="47914">
                  <c:v>028XX N LAKEWOOD AV</c:v>
                </c:pt>
                <c:pt idx="47915">
                  <c:v>028XX N LARAMIE AVE</c:v>
                </c:pt>
                <c:pt idx="47916">
                  <c:v>028XX N LAVERGNE AV</c:v>
                </c:pt>
                <c:pt idx="47917">
                  <c:v>028XX N LAWNDALE AV</c:v>
                </c:pt>
                <c:pt idx="47918">
                  <c:v>028XX N LINCOLN AVE</c:v>
                </c:pt>
                <c:pt idx="47919">
                  <c:v>028XX N LOCKWOOD AV</c:v>
                </c:pt>
                <c:pt idx="47920">
                  <c:v>028XX N MARMORA AVE</c:v>
                </c:pt>
                <c:pt idx="47921">
                  <c:v>028XX N MCVICKER AV</c:v>
                </c:pt>
                <c:pt idx="47922">
                  <c:v>028XX N MERRIMAC AV</c:v>
                </c:pt>
                <c:pt idx="47923">
                  <c:v>028XX N MILDRED AVE</c:v>
                </c:pt>
                <c:pt idx="47924">
                  <c:v>028XX N NATCHEZ AVE</c:v>
                </c:pt>
                <c:pt idx="47925">
                  <c:v>028XX N NEWLAND AVE</c:v>
                </c:pt>
                <c:pt idx="47926">
                  <c:v>028XX N NORMANDY AV</c:v>
                </c:pt>
                <c:pt idx="47927">
                  <c:v>028XX N RICHMOND ST</c:v>
                </c:pt>
                <c:pt idx="47928">
                  <c:v>028XX N RIDGEWAY AV</c:v>
                </c:pt>
                <c:pt idx="47929">
                  <c:v>028XX N SEMINARY AV</c:v>
                </c:pt>
                <c:pt idx="47930">
                  <c:v>028XX S BONFIELD ST</c:v>
                </c:pt>
                <c:pt idx="47931">
                  <c:v>028XX S DEARBORN ST</c:v>
                </c:pt>
                <c:pt idx="47932">
                  <c:v>028XX S EMERALD AVE</c:v>
                </c:pt>
                <c:pt idx="47933">
                  <c:v>028XX S HILLOCK AVE</c:v>
                </c:pt>
                <c:pt idx="47934">
                  <c:v>028XX S INDIANA AVE</c:v>
                </c:pt>
                <c:pt idx="47935">
                  <c:v>028XX S KEDVALE AVE</c:v>
                </c:pt>
                <c:pt idx="47936">
                  <c:v>028XX S KILDARE AVE</c:v>
                </c:pt>
                <c:pt idx="47937">
                  <c:v>028XX S KOMENSKY AV</c:v>
                </c:pt>
                <c:pt idx="47938">
                  <c:v>028XX S KOSTNER AVE</c:v>
                </c:pt>
                <c:pt idx="47939">
                  <c:v>028XX S PRAIRIE AVE</c:v>
                </c:pt>
                <c:pt idx="47940">
                  <c:v>028XX S ROCKWELL ST</c:v>
                </c:pt>
                <c:pt idx="47941">
                  <c:v>028XX S SHIELDS AVE</c:v>
                </c:pt>
                <c:pt idx="47942">
                  <c:v>028XX S ST LOUIS AV</c:v>
                </c:pt>
                <c:pt idx="47943">
                  <c:v>028XX S STEWART AVE</c:v>
                </c:pt>
                <c:pt idx="47944">
                  <c:v>028XX S TRUMBULL AV</c:v>
                </c:pt>
                <c:pt idx="47945">
                  <c:v>028XX S WESTERN AVE</c:v>
                </c:pt>
                <c:pt idx="47946">
                  <c:v>028XX W ARDMORE AVE</c:v>
                </c:pt>
                <c:pt idx="47947">
                  <c:v>028XX W BERTEAU AVE</c:v>
                </c:pt>
                <c:pt idx="47948">
                  <c:v>028XX W CATALPA AVE</c:v>
                </c:pt>
                <c:pt idx="47949">
                  <c:v>028XX W CHICAGO AVE</c:v>
                </c:pt>
                <c:pt idx="47950">
                  <c:v>028XX W CORTLAND ST</c:v>
                </c:pt>
                <c:pt idx="47951">
                  <c:v>028XX W DIVERSEY AV</c:v>
                </c:pt>
                <c:pt idx="47952">
                  <c:v>028XX W DIVISION ST</c:v>
                </c:pt>
                <c:pt idx="47953">
                  <c:v>028XX W FLETCHER ST</c:v>
                </c:pt>
                <c:pt idx="47954">
                  <c:v>028XX W GARFIELD BV</c:v>
                </c:pt>
                <c:pt idx="47955">
                  <c:v>028XX W GIDDINGS ST</c:v>
                </c:pt>
                <c:pt idx="47956">
                  <c:v>028XX W GLENLAKE AV</c:v>
                </c:pt>
                <c:pt idx="47957">
                  <c:v>028XX W LAWRENCE AV</c:v>
                </c:pt>
                <c:pt idx="47958">
                  <c:v>028XX W MC LEAN AVE</c:v>
                </c:pt>
                <c:pt idx="47959">
                  <c:v>028XX W MONTROSE AV</c:v>
                </c:pt>
                <c:pt idx="47960">
                  <c:v>028XX W PERSHING RD</c:v>
                </c:pt>
                <c:pt idx="47961">
                  <c:v>028XX W RASCHER AVE</c:v>
                </c:pt>
                <c:pt idx="47962">
                  <c:v>028XX W ROSEMONT AV</c:v>
                </c:pt>
                <c:pt idx="47963">
                  <c:v>028XX W SHERWIN AVE</c:v>
                </c:pt>
                <c:pt idx="47964">
                  <c:v>029XX N KILDARE AVE</c:v>
                </c:pt>
                <c:pt idx="47965">
                  <c:v>029XX N KIMBALL AVE</c:v>
                </c:pt>
                <c:pt idx="47966">
                  <c:v>029XX N KOSTNER AVE</c:v>
                </c:pt>
                <c:pt idx="47967">
                  <c:v>029XX N LECLAIRE AV</c:v>
                </c:pt>
                <c:pt idx="47968">
                  <c:v>029XX N MELVINA AVE</c:v>
                </c:pt>
                <c:pt idx="47969">
                  <c:v>029XX N MONITOR AVE</c:v>
                </c:pt>
                <c:pt idx="47970">
                  <c:v>029XX N MULLIGAN AV</c:v>
                </c:pt>
                <c:pt idx="47971">
                  <c:v>029XX N NORDICA AVE</c:v>
                </c:pt>
                <c:pt idx="47972">
                  <c:v>029XX N OAK PARK AV</c:v>
                </c:pt>
                <c:pt idx="47973">
                  <c:v>029XX N PARKSIDE AV</c:v>
                </c:pt>
                <c:pt idx="47974">
                  <c:v>029XX N ROCKWELL ST</c:v>
                </c:pt>
                <c:pt idx="47975">
                  <c:v>029XX N SHERIDAN RD</c:v>
                </c:pt>
                <c:pt idx="47976">
                  <c:v>029XX N WESTERN AVE</c:v>
                </c:pt>
                <c:pt idx="47977">
                  <c:v>029XX N WOLCOTT AVE</c:v>
                </c:pt>
                <c:pt idx="47978">
                  <c:v>029XX S ASHLAND AVE</c:v>
                </c:pt>
                <c:pt idx="47979">
                  <c:v>029XX S CALUMET AVE</c:v>
                </c:pt>
                <c:pt idx="47980">
                  <c:v>029XX S HARDING AVE</c:v>
                </c:pt>
                <c:pt idx="47981">
                  <c:v>029XX S KENNETH AVE</c:v>
                </c:pt>
                <c:pt idx="47982">
                  <c:v>029XX S LA SALLE ST</c:v>
                </c:pt>
                <c:pt idx="47983">
                  <c:v>029XX S MICHIGAN AV</c:v>
                </c:pt>
                <c:pt idx="47984">
                  <c:v>029XX W ARMITAGE AV</c:v>
                </c:pt>
                <c:pt idx="47985">
                  <c:v>029XX W BALMORAL AV</c:v>
                </c:pt>
                <c:pt idx="47986">
                  <c:v>029XX W BELMONT AVE</c:v>
                </c:pt>
                <c:pt idx="47987">
                  <c:v>029XX W CARROLL AVE</c:v>
                </c:pt>
                <c:pt idx="47988">
                  <c:v>029XX W COLUMBUS AV</c:v>
                </c:pt>
                <c:pt idx="47989">
                  <c:v>029XX W CONGRESS PW</c:v>
                </c:pt>
                <c:pt idx="47990">
                  <c:v>029XX W DICKENS AVE</c:v>
                </c:pt>
                <c:pt idx="47991">
                  <c:v>029XX W EASTWOOD AV</c:v>
                </c:pt>
                <c:pt idx="47992">
                  <c:v>029XX W FARRAGUT AV</c:v>
                </c:pt>
                <c:pt idx="47993">
                  <c:v>029XX W FARWELL AVE</c:v>
                </c:pt>
                <c:pt idx="47994">
                  <c:v>029XX W FILLMORE ST</c:v>
                </c:pt>
                <c:pt idx="47995">
                  <c:v>029XX W FLOURNOY ST</c:v>
                </c:pt>
                <c:pt idx="47996">
                  <c:v>029XX W HARRISON ST</c:v>
                </c:pt>
                <c:pt idx="47997">
                  <c:v>029XX W PALMER BLVD</c:v>
                </c:pt>
                <c:pt idx="47998">
                  <c:v>029XX W PETERSON AV</c:v>
                </c:pt>
                <c:pt idx="47999">
                  <c:v>029XX W REDFIELD DR</c:v>
                </c:pt>
                <c:pt idx="48000">
                  <c:v>029XX W SCHUBERT AV</c:v>
                </c:pt>
                <c:pt idx="48001">
                  <c:v>029XX W WABANSIA AV</c:v>
                </c:pt>
                <c:pt idx="48002">
                  <c:v>029XX W WARREN BLVD</c:v>
                </c:pt>
                <c:pt idx="48003">
                  <c:v>029XX W WAVELAND AV</c:v>
                </c:pt>
                <c:pt idx="48004">
                  <c:v>030XX N KIMBALL AVE</c:v>
                </c:pt>
                <c:pt idx="48005">
                  <c:v>030XX N KOSTNER AVE</c:v>
                </c:pt>
                <c:pt idx="48006">
                  <c:v>030XX N LECLAIRE AV</c:v>
                </c:pt>
                <c:pt idx="48007">
                  <c:v>030XX N MELVINA AVE</c:v>
                </c:pt>
                <c:pt idx="48008">
                  <c:v>030XX N MONITOR AVE</c:v>
                </c:pt>
                <c:pt idx="48009">
                  <c:v>030XX N NORDICA AVE</c:v>
                </c:pt>
                <c:pt idx="48010">
                  <c:v>030XX N OAK PARK AV</c:v>
                </c:pt>
                <c:pt idx="48011">
                  <c:v>030XX N OSCEOLA AVE</c:v>
                </c:pt>
                <c:pt idx="48012">
                  <c:v>030XX N PARKSIDE AV</c:v>
                </c:pt>
                <c:pt idx="48013">
                  <c:v>030XX N ROCKWELL ST</c:v>
                </c:pt>
                <c:pt idx="48014">
                  <c:v>030XX N SHERIDAN RD</c:v>
                </c:pt>
                <c:pt idx="48015">
                  <c:v>030XX N WATERLOO CT</c:v>
                </c:pt>
                <c:pt idx="48016">
                  <c:v>030XX N WESTERN AVE</c:v>
                </c:pt>
                <c:pt idx="48017">
                  <c:v>030XX N WOLCOTT AVE</c:v>
                </c:pt>
                <c:pt idx="48018">
                  <c:v>030XX S ASHLAND AVE</c:v>
                </c:pt>
                <c:pt idx="48019">
                  <c:v>030XX S GRATTEN AVE</c:v>
                </c:pt>
                <c:pt idx="48020">
                  <c:v>030XX S HARDING AVE</c:v>
                </c:pt>
                <c:pt idx="48021">
                  <c:v>030XX S KENNETH AVE</c:v>
                </c:pt>
                <c:pt idx="48022">
                  <c:v>030XX S KILBOURN AV</c:v>
                </c:pt>
                <c:pt idx="48023">
                  <c:v>030XX S LA SALLE ST</c:v>
                </c:pt>
                <c:pt idx="48024">
                  <c:v>030XX S LAWNDALE AV</c:v>
                </c:pt>
                <c:pt idx="48025">
                  <c:v>030XX S MICHIGAN AV</c:v>
                </c:pt>
                <c:pt idx="48026">
                  <c:v>030XX S MILLARD AVE</c:v>
                </c:pt>
                <c:pt idx="48027">
                  <c:v>030XX W ARMITAGE AV</c:v>
                </c:pt>
                <c:pt idx="48028">
                  <c:v>030XX W BALMORAL AV</c:v>
                </c:pt>
                <c:pt idx="48029">
                  <c:v>030XX W BELMONT AVE</c:v>
                </c:pt>
                <c:pt idx="48030">
                  <c:v>030XX W CARROLL AVE</c:v>
                </c:pt>
                <c:pt idx="48031">
                  <c:v>030XX W COLUMBUS AV</c:v>
                </c:pt>
                <c:pt idx="48032">
                  <c:v>030XX W CONGRESS PW</c:v>
                </c:pt>
                <c:pt idx="48033">
                  <c:v>030XX W DICKENS AVE</c:v>
                </c:pt>
                <c:pt idx="48034">
                  <c:v>030XX W EASTWOOD AV</c:v>
                </c:pt>
                <c:pt idx="48035">
                  <c:v>030XX W FILLMORE ST</c:v>
                </c:pt>
                <c:pt idx="48036">
                  <c:v>030XX W FLOURNOY ST</c:v>
                </c:pt>
                <c:pt idx="48037">
                  <c:v>030XX W FRANKLIN BL</c:v>
                </c:pt>
                <c:pt idx="48038">
                  <c:v>030XX W FRANKLIN BV</c:v>
                </c:pt>
                <c:pt idx="48039">
                  <c:v>030XX W HARRISON ST</c:v>
                </c:pt>
                <c:pt idx="48040">
                  <c:v>030XX W NEWPORT AVE</c:v>
                </c:pt>
                <c:pt idx="48041">
                  <c:v>030XX W PALMER BLVD</c:v>
                </c:pt>
                <c:pt idx="48042">
                  <c:v>030XX W PETERSON AV</c:v>
                </c:pt>
                <c:pt idx="48043">
                  <c:v>030XX W REDFIELD DR</c:v>
                </c:pt>
                <c:pt idx="48044">
                  <c:v>030XX W SCHUBERT AV</c:v>
                </c:pt>
                <c:pt idx="48045">
                  <c:v>030XX W WABANSIA AV</c:v>
                </c:pt>
                <c:pt idx="48046">
                  <c:v>030XX W WARREN BLVD</c:v>
                </c:pt>
                <c:pt idx="48047">
                  <c:v>030XX W WAVELAND AV</c:v>
                </c:pt>
                <c:pt idx="48048">
                  <c:v>031XX N ASHLAND AVE</c:v>
                </c:pt>
                <c:pt idx="48049">
                  <c:v>031XX N AVONDALE AV</c:v>
                </c:pt>
                <c:pt idx="48050">
                  <c:v>031XX N CAMPBELL AV</c:v>
                </c:pt>
                <c:pt idx="48051">
                  <c:v>031XX N CENTRAL AVE</c:v>
                </c:pt>
                <c:pt idx="48052">
                  <c:v>031XX N CLIFTON AVE</c:v>
                </c:pt>
                <c:pt idx="48053">
                  <c:v>031XX N CLYBOURN AV</c:v>
                </c:pt>
                <c:pt idx="48054">
                  <c:v>031XX N HARDING AVE</c:v>
                </c:pt>
                <c:pt idx="48055">
                  <c:v>031XX N KEATING AVE</c:v>
                </c:pt>
                <c:pt idx="48056">
                  <c:v>031XX N KENMORE AVE</c:v>
                </c:pt>
                <c:pt idx="48057">
                  <c:v>031XX N KENNETH AVE</c:v>
                </c:pt>
                <c:pt idx="48058">
                  <c:v>031XX N KENOSHA AVE</c:v>
                </c:pt>
                <c:pt idx="48059">
                  <c:v>031XX N KILBOURN AV</c:v>
                </c:pt>
                <c:pt idx="48060">
                  <c:v>031XX N LAKEWOOD AV</c:v>
                </c:pt>
                <c:pt idx="48061">
                  <c:v>031XX N LARAMIE AVE</c:v>
                </c:pt>
                <c:pt idx="48062">
                  <c:v>031XX N LAVERGNE AV</c:v>
                </c:pt>
                <c:pt idx="48063">
                  <c:v>031XX N LAWNDALE AV</c:v>
                </c:pt>
                <c:pt idx="48064">
                  <c:v>031XX N LINCOLN AVE</c:v>
                </c:pt>
                <c:pt idx="48065">
                  <c:v>031XX N LOCKWOOD AV</c:v>
                </c:pt>
                <c:pt idx="48066">
                  <c:v>031XX N MARMORA AVE</c:v>
                </c:pt>
                <c:pt idx="48067">
                  <c:v>031XX N NATCHEZ AVE</c:v>
                </c:pt>
                <c:pt idx="48068">
                  <c:v>031XX N NEWLAND AVE</c:v>
                </c:pt>
                <c:pt idx="48069">
                  <c:v>031XX N NORMANDY AV</c:v>
                </c:pt>
                <c:pt idx="48070">
                  <c:v>031XX N OCTAVIA AVE</c:v>
                </c:pt>
                <c:pt idx="48071">
                  <c:v>031XX N OLEANDER AV</c:v>
                </c:pt>
                <c:pt idx="48072">
                  <c:v>031XX N RICHMOND ST</c:v>
                </c:pt>
                <c:pt idx="48073">
                  <c:v>031XX N RIDGEWAY AV</c:v>
                </c:pt>
                <c:pt idx="48074">
                  <c:v>031XX N SEMINARY AV</c:v>
                </c:pt>
                <c:pt idx="48075">
                  <c:v>031XX S DEARBORN ST</c:v>
                </c:pt>
                <c:pt idx="48076">
                  <c:v>031XX S EMERALD AVE</c:v>
                </c:pt>
                <c:pt idx="48077">
                  <c:v>031XX S INDIANA AVE</c:v>
                </c:pt>
                <c:pt idx="48078">
                  <c:v>031XX S KEDVALE AVE</c:v>
                </c:pt>
                <c:pt idx="48079">
                  <c:v>031XX S KOMENSKY AV</c:v>
                </c:pt>
                <c:pt idx="48080">
                  <c:v>031XX S KOSTNER AVE</c:v>
                </c:pt>
                <c:pt idx="48081">
                  <c:v>031XX S PARNELL AVE</c:v>
                </c:pt>
                <c:pt idx="48082">
                  <c:v>031XX S PRAIRIE AVE</c:v>
                </c:pt>
                <c:pt idx="48083">
                  <c:v>031XX S SHIELDS AVE</c:v>
                </c:pt>
                <c:pt idx="48084">
                  <c:v>031XX S ST LOUIS AV</c:v>
                </c:pt>
                <c:pt idx="48085">
                  <c:v>031XX S STEWART AVE</c:v>
                </c:pt>
                <c:pt idx="48086">
                  <c:v>031XX S WESTERN AVE</c:v>
                </c:pt>
                <c:pt idx="48087">
                  <c:v>031XX S WOLCOTT AVE</c:v>
                </c:pt>
                <c:pt idx="48088">
                  <c:v>031XX W BERTEAU AVE</c:v>
                </c:pt>
                <c:pt idx="48089">
                  <c:v>031XX W CHICAGO AVE</c:v>
                </c:pt>
                <c:pt idx="48090">
                  <c:v>031XX W CORTLAND ST</c:v>
                </c:pt>
                <c:pt idx="48091">
                  <c:v>031XX W DIVERSEY AV</c:v>
                </c:pt>
                <c:pt idx="48092">
                  <c:v>031XX W DIVISION ST</c:v>
                </c:pt>
                <c:pt idx="48093">
                  <c:v>031XX W FRANKLIN SD</c:v>
                </c:pt>
                <c:pt idx="48094">
                  <c:v>031XX W FULTON BLVD</c:v>
                </c:pt>
                <c:pt idx="48095">
                  <c:v>031XX W GARFIELD BV</c:v>
                </c:pt>
                <c:pt idx="48096">
                  <c:v>031XX W LAWRENCE AV</c:v>
                </c:pt>
                <c:pt idx="48097">
                  <c:v>031XX W MONTROSE AV</c:v>
                </c:pt>
                <c:pt idx="48098">
                  <c:v>031XX W PERSHING RD</c:v>
                </c:pt>
                <c:pt idx="48099">
                  <c:v>031XX W ROSEMONT AV</c:v>
                </c:pt>
                <c:pt idx="48100">
                  <c:v>031XX W SHERWIN AVE</c:v>
                </c:pt>
                <c:pt idx="48101">
                  <c:v>032XX N KILDARE AVE</c:v>
                </c:pt>
                <c:pt idx="48102">
                  <c:v>032XX N KIMBALL AVE</c:v>
                </c:pt>
                <c:pt idx="48103">
                  <c:v>032XX N KOSTNER AVE</c:v>
                </c:pt>
                <c:pt idx="48104">
                  <c:v>032XX N LECLAIRE AV</c:v>
                </c:pt>
                <c:pt idx="48105">
                  <c:v>032XX N MELVINA AVE</c:v>
                </c:pt>
                <c:pt idx="48106">
                  <c:v>032XX N NORDICA AVE</c:v>
                </c:pt>
                <c:pt idx="48107">
                  <c:v>032XX N OAK PARK AV</c:v>
                </c:pt>
                <c:pt idx="48108">
                  <c:v>032XX N OSCEOLA AVE</c:v>
                </c:pt>
                <c:pt idx="48109">
                  <c:v>032XX N OVERHILL AV</c:v>
                </c:pt>
                <c:pt idx="48110">
                  <c:v>032XX N PIONEER AVE</c:v>
                </c:pt>
                <c:pt idx="48111">
                  <c:v>032XX N PONTIAC AVE</c:v>
                </c:pt>
                <c:pt idx="48112">
                  <c:v>032XX N ROCKWELL ST</c:v>
                </c:pt>
                <c:pt idx="48113">
                  <c:v>032XX N SHERIDAN RD</c:v>
                </c:pt>
                <c:pt idx="48114">
                  <c:v>032XX N WESTERN AVE</c:v>
                </c:pt>
                <c:pt idx="48115">
                  <c:v>032XX N WOLCOTT AVE</c:v>
                </c:pt>
                <c:pt idx="48116">
                  <c:v>032XX S ABERDEEN ST</c:v>
                </c:pt>
                <c:pt idx="48117">
                  <c:v>032XX S ASHLAND AVE</c:v>
                </c:pt>
                <c:pt idx="48118">
                  <c:v>032XX S CALUMET AVE</c:v>
                </c:pt>
                <c:pt idx="48119">
                  <c:v>032XX S HAMILTON AV</c:v>
                </c:pt>
                <c:pt idx="48120">
                  <c:v>032XX S HARDING AVE</c:v>
                </c:pt>
                <c:pt idx="48121">
                  <c:v>032XX S KILBOURN AV</c:v>
                </c:pt>
                <c:pt idx="48122">
                  <c:v>032XX S LA SALLE ST</c:v>
                </c:pt>
                <c:pt idx="48123">
                  <c:v>032XX S LAWNDALE AV</c:v>
                </c:pt>
                <c:pt idx="48124">
                  <c:v>032XX S MICHIGAN AV</c:v>
                </c:pt>
                <c:pt idx="48125">
                  <c:v>032XX S MILLARD AVE</c:v>
                </c:pt>
                <c:pt idx="48126">
                  <c:v>032XX S RIDGEWAY AV</c:v>
                </c:pt>
                <c:pt idx="48127">
                  <c:v>032XX W ARMITAGE AV</c:v>
                </c:pt>
                <c:pt idx="48128">
                  <c:v>032XX W BALMORAL AV</c:v>
                </c:pt>
                <c:pt idx="48129">
                  <c:v>032XX W BELMONT AVE</c:v>
                </c:pt>
                <c:pt idx="48130">
                  <c:v>032XX W CARROLL AVE</c:v>
                </c:pt>
                <c:pt idx="48131">
                  <c:v>032XX W COLUMBUS AV</c:v>
                </c:pt>
                <c:pt idx="48132">
                  <c:v>032XX W CONGRESS PW</c:v>
                </c:pt>
                <c:pt idx="48133">
                  <c:v>032XX W DICKENS AVE</c:v>
                </c:pt>
                <c:pt idx="48134">
                  <c:v>032XX W EASTWOOD AV</c:v>
                </c:pt>
                <c:pt idx="48135">
                  <c:v>032XX W FILLMORE ST</c:v>
                </c:pt>
                <c:pt idx="48136">
                  <c:v>032XX W FLOURNOY ST</c:v>
                </c:pt>
                <c:pt idx="48137">
                  <c:v>032XX W FRANKLIN BL</c:v>
                </c:pt>
                <c:pt idx="48138">
                  <c:v>032XX W HARRISON ST</c:v>
                </c:pt>
                <c:pt idx="48139">
                  <c:v>032XX W MAYPOLE AVE</c:v>
                </c:pt>
                <c:pt idx="48140">
                  <c:v>032XX W PETERSON AV</c:v>
                </c:pt>
                <c:pt idx="48141">
                  <c:v>032XX W POTOMAC AVE</c:v>
                </c:pt>
                <c:pt idx="48142">
                  <c:v>032XX W REDFIELD DR</c:v>
                </c:pt>
                <c:pt idx="48143">
                  <c:v>032XX W WABANSIA AV</c:v>
                </c:pt>
                <c:pt idx="48144">
                  <c:v>032XX W WARREN BLVD</c:v>
                </c:pt>
                <c:pt idx="48145">
                  <c:v>032XX W WAVELAND AV</c:v>
                </c:pt>
                <c:pt idx="48146">
                  <c:v>033XX N ASHLAND AVE</c:v>
                </c:pt>
                <c:pt idx="48147">
                  <c:v>033XX N CAMPBELL AV</c:v>
                </c:pt>
                <c:pt idx="48148">
                  <c:v>033XX N CENTRAL AVE</c:v>
                </c:pt>
                <c:pt idx="48149">
                  <c:v>033XX N CLIFTON AVE</c:v>
                </c:pt>
                <c:pt idx="48150">
                  <c:v>033XX N HAMILTON AV</c:v>
                </c:pt>
                <c:pt idx="48151">
                  <c:v>033XX N HARDING AVE</c:v>
                </c:pt>
                <c:pt idx="48152">
                  <c:v>033XX N KEATING AVE</c:v>
                </c:pt>
                <c:pt idx="48153">
                  <c:v>033XX N KENMORE AVE</c:v>
                </c:pt>
                <c:pt idx="48154">
                  <c:v>033XX N KENNETH AVE</c:v>
                </c:pt>
                <c:pt idx="48155">
                  <c:v>033XX N KEYSTONE AV</c:v>
                </c:pt>
                <c:pt idx="48156">
                  <c:v>033XX N KILBOURN AV</c:v>
                </c:pt>
                <c:pt idx="48157">
                  <c:v>033XX N LAKEWOOD AV</c:v>
                </c:pt>
                <c:pt idx="48158">
                  <c:v>033XX N LARAMIE AVE</c:v>
                </c:pt>
                <c:pt idx="48159">
                  <c:v>033XX N LAVERGNE AV</c:v>
                </c:pt>
                <c:pt idx="48160">
                  <c:v>033XX N LAWNDALE AV</c:v>
                </c:pt>
                <c:pt idx="48161">
                  <c:v>033XX N LINCOLN AVE</c:v>
                </c:pt>
                <c:pt idx="48162">
                  <c:v>033XX N LOCKWOOD AV</c:v>
                </c:pt>
                <c:pt idx="48163">
                  <c:v>033XX N MARMORA AVE</c:v>
                </c:pt>
                <c:pt idx="48164">
                  <c:v>033XX N NATCHEZ AVE</c:v>
                </c:pt>
                <c:pt idx="48165">
                  <c:v>033XX N NEWLAND AVE</c:v>
                </c:pt>
                <c:pt idx="48166">
                  <c:v>033XX N NORMANDY AV</c:v>
                </c:pt>
                <c:pt idx="48167">
                  <c:v>033XX N OCTAVIA AVE</c:v>
                </c:pt>
                <c:pt idx="48168">
                  <c:v>033XX N OLEANDER AV</c:v>
                </c:pt>
                <c:pt idx="48169">
                  <c:v>033XX N PACIFIC AVE</c:v>
                </c:pt>
                <c:pt idx="48170">
                  <c:v>033XX N RIDGEWAY AV</c:v>
                </c:pt>
                <c:pt idx="48171">
                  <c:v>033XX N SEMINARY AV</c:v>
                </c:pt>
                <c:pt idx="48172">
                  <c:v>033XX S ARTESIAN AV</c:v>
                </c:pt>
                <c:pt idx="48173">
                  <c:v>033XX S DEARBORN ST</c:v>
                </c:pt>
                <c:pt idx="48174">
                  <c:v>033XX S EMERALD AVE</c:v>
                </c:pt>
                <c:pt idx="48175">
                  <c:v>033XX S INDIANA AVE</c:v>
                </c:pt>
                <c:pt idx="48176">
                  <c:v>033XX S PARNELL AVE</c:v>
                </c:pt>
                <c:pt idx="48177">
                  <c:v>033XX S PRAIRIE AVE</c:v>
                </c:pt>
                <c:pt idx="48178">
                  <c:v>033XX S SHIELDS AVE</c:v>
                </c:pt>
                <c:pt idx="48179">
                  <c:v>033XX S WESTERN AVE</c:v>
                </c:pt>
                <c:pt idx="48180">
                  <c:v>033XX W ARDMORE AVE</c:v>
                </c:pt>
                <c:pt idx="48181">
                  <c:v>033XX W BERTEAU AVE</c:v>
                </c:pt>
                <c:pt idx="48182">
                  <c:v>033XX W CATALPA AVE</c:v>
                </c:pt>
                <c:pt idx="48183">
                  <c:v>033XX W CHICAGO AVE</c:v>
                </c:pt>
                <c:pt idx="48184">
                  <c:v>033XX W CORTLAND ST</c:v>
                </c:pt>
                <c:pt idx="48185">
                  <c:v>033XX W DIVERSEY AV</c:v>
                </c:pt>
                <c:pt idx="48186">
                  <c:v>033XX W DIVISION ST</c:v>
                </c:pt>
                <c:pt idx="48187">
                  <c:v>033XX W FRANKLIN SD</c:v>
                </c:pt>
                <c:pt idx="48188">
                  <c:v>033XX W FULTON BLVD</c:v>
                </c:pt>
                <c:pt idx="48189">
                  <c:v>033XX W GLENLAKE AV</c:v>
                </c:pt>
                <c:pt idx="48190">
                  <c:v>033XX W GRENSHAW ST</c:v>
                </c:pt>
                <c:pt idx="48191">
                  <c:v>033XX W LAWRENCE AV</c:v>
                </c:pt>
                <c:pt idx="48192">
                  <c:v>033XX W LE MOYNE ST</c:v>
                </c:pt>
                <c:pt idx="48193">
                  <c:v>033XX W MONTROSE AV</c:v>
                </c:pt>
                <c:pt idx="48194">
                  <c:v>033XX W PERSHING RD</c:v>
                </c:pt>
                <c:pt idx="48195">
                  <c:v>034XX N JANSSEN AVE</c:v>
                </c:pt>
                <c:pt idx="48196">
                  <c:v>034XX N KEDVALE AVE</c:v>
                </c:pt>
                <c:pt idx="48197">
                  <c:v>034XX N KILDARE AVE</c:v>
                </c:pt>
                <c:pt idx="48198">
                  <c:v>034XX N KIMBALL AVE</c:v>
                </c:pt>
                <c:pt idx="48199">
                  <c:v>034XX N KOSTNER AVE</c:v>
                </c:pt>
                <c:pt idx="48200">
                  <c:v>034XX N MELVINA AVE</c:v>
                </c:pt>
                <c:pt idx="48201">
                  <c:v>034XX N NORDICA AVE</c:v>
                </c:pt>
                <c:pt idx="48202">
                  <c:v>034XX N OAK PARK AV</c:v>
                </c:pt>
                <c:pt idx="48203">
                  <c:v>034XX N OSCEOLA AVE</c:v>
                </c:pt>
                <c:pt idx="48204">
                  <c:v>034XX N OVERHILL AV</c:v>
                </c:pt>
                <c:pt idx="48205">
                  <c:v>034XX N PIONEER AVE</c:v>
                </c:pt>
                <c:pt idx="48206">
                  <c:v>034XX N PONTIAC AVE</c:v>
                </c:pt>
                <c:pt idx="48207">
                  <c:v>034XX N ROCKWELL ST</c:v>
                </c:pt>
                <c:pt idx="48208">
                  <c:v>034XX N WESTERN AVE</c:v>
                </c:pt>
                <c:pt idx="48209">
                  <c:v>034XX N WOLCOTT AVE</c:v>
                </c:pt>
                <c:pt idx="48210">
                  <c:v>034XX S ABERDEEN ST</c:v>
                </c:pt>
                <c:pt idx="48211">
                  <c:v>034XX S ASHLAND AVE</c:v>
                </c:pt>
                <c:pt idx="48212">
                  <c:v>034XX S CALUMET AVE</c:v>
                </c:pt>
                <c:pt idx="48213">
                  <c:v>034XX S HAMILTON AV</c:v>
                </c:pt>
                <c:pt idx="48214">
                  <c:v>034XX S LA SALLE ST</c:v>
                </c:pt>
                <c:pt idx="48215">
                  <c:v>034XX S LAWNDALE AV</c:v>
                </c:pt>
                <c:pt idx="48216">
                  <c:v>034XX S MICHIGAN AV</c:v>
                </c:pt>
                <c:pt idx="48217">
                  <c:v>034XX W ARMITAGE AV</c:v>
                </c:pt>
                <c:pt idx="48218">
                  <c:v>034XX W BALMORAL AV</c:v>
                </c:pt>
                <c:pt idx="48219">
                  <c:v>034XX W BELMONT AVE</c:v>
                </c:pt>
                <c:pt idx="48220">
                  <c:v>034XX W CARROLL AVE</c:v>
                </c:pt>
                <c:pt idx="48221">
                  <c:v>034XX W COLUMBUS AV</c:v>
                </c:pt>
                <c:pt idx="48222">
                  <c:v>034XX W CONGRESS PW</c:v>
                </c:pt>
                <c:pt idx="48223">
                  <c:v>034XX W DICKENS AVE</c:v>
                </c:pt>
                <c:pt idx="48224">
                  <c:v>034XX W FILLMORE ST</c:v>
                </c:pt>
                <c:pt idx="48225">
                  <c:v>034XX W FLOURNOY ST</c:v>
                </c:pt>
                <c:pt idx="48226">
                  <c:v>034XX W FRANKLIN BL</c:v>
                </c:pt>
                <c:pt idx="48227">
                  <c:v>034XX W FRANKLIN BV</c:v>
                </c:pt>
                <c:pt idx="48228">
                  <c:v>034XX W HARRISON ST</c:v>
                </c:pt>
                <c:pt idx="48229">
                  <c:v>034XX W PETERSON AV</c:v>
                </c:pt>
                <c:pt idx="48230">
                  <c:v>034XX W POTOMAC AVE</c:v>
                </c:pt>
                <c:pt idx="48231">
                  <c:v>034XX W REDFIELD DR</c:v>
                </c:pt>
                <c:pt idx="48232">
                  <c:v>034XX W SCHUBERT AV</c:v>
                </c:pt>
                <c:pt idx="48233">
                  <c:v>034XX W WABANSIA AV</c:v>
                </c:pt>
                <c:pt idx="48234">
                  <c:v>034XX W WAVELAND AV</c:v>
                </c:pt>
                <c:pt idx="48235">
                  <c:v>035XX N ASHLAND AVE</c:v>
                </c:pt>
                <c:pt idx="48236">
                  <c:v>035XX N AVONDALE AV</c:v>
                </c:pt>
                <c:pt idx="48237">
                  <c:v>035XX N BOSWORTH AV</c:v>
                </c:pt>
                <c:pt idx="48238">
                  <c:v>035XX N CAMPBELL AV</c:v>
                </c:pt>
                <c:pt idx="48239">
                  <c:v>035XX N CENTRAL AVE</c:v>
                </c:pt>
                <c:pt idx="48240">
                  <c:v>035XX N HAMILTON AV</c:v>
                </c:pt>
                <c:pt idx="48241">
                  <c:v>035XX N KEATING AVE</c:v>
                </c:pt>
                <c:pt idx="48242">
                  <c:v>035XX N KILBOURN AV</c:v>
                </c:pt>
                <c:pt idx="48243">
                  <c:v>035XX N LAKEWOOD AV</c:v>
                </c:pt>
                <c:pt idx="48244">
                  <c:v>035XX N LARAMIE AVE</c:v>
                </c:pt>
                <c:pt idx="48245">
                  <c:v>035XX N LAVERGNE AV</c:v>
                </c:pt>
                <c:pt idx="48246">
                  <c:v>035XX N LAWNDALE AV</c:v>
                </c:pt>
                <c:pt idx="48247">
                  <c:v>035XX N LINCOLN AVE</c:v>
                </c:pt>
                <c:pt idx="48248">
                  <c:v>035XX N LOCKWOOD AV</c:v>
                </c:pt>
                <c:pt idx="48249">
                  <c:v>035XX N MARMORA AVE</c:v>
                </c:pt>
                <c:pt idx="48250">
                  <c:v>035XX N NATCHEZ AVE</c:v>
                </c:pt>
                <c:pt idx="48251">
                  <c:v>035XX N NORMANDY AV</c:v>
                </c:pt>
                <c:pt idx="48252">
                  <c:v>035XX N OCTAVIA AVE</c:v>
                </c:pt>
                <c:pt idx="48253">
                  <c:v>035XX N OLEANDER AV</c:v>
                </c:pt>
                <c:pt idx="48254">
                  <c:v>035XX N SEMINARY AV</c:v>
                </c:pt>
                <c:pt idx="48255">
                  <c:v>035XX S ARTESIAN AV</c:v>
                </c:pt>
                <c:pt idx="48256">
                  <c:v>035XX S DEARBORN ST</c:v>
                </c:pt>
                <c:pt idx="48257">
                  <c:v>035XX S EMERALD AVE</c:v>
                </c:pt>
                <c:pt idx="48258">
                  <c:v>035XX S INDIANA AVE</c:v>
                </c:pt>
                <c:pt idx="48259">
                  <c:v>035XX S KOSTNER AVE</c:v>
                </c:pt>
                <c:pt idx="48260">
                  <c:v>035XX S PARNELL AVE</c:v>
                </c:pt>
                <c:pt idx="48261">
                  <c:v>035XX S PRAIRIE AVE</c:v>
                </c:pt>
                <c:pt idx="48262">
                  <c:v>035XX S ROCKWELL ST</c:v>
                </c:pt>
                <c:pt idx="48263">
                  <c:v>035XX S WESTERN AVE</c:v>
                </c:pt>
                <c:pt idx="48264">
                  <c:v>035XX S WOLCOTT AVE</c:v>
                </c:pt>
                <c:pt idx="48265">
                  <c:v>035XX W ARDMORE AVE</c:v>
                </c:pt>
                <c:pt idx="48266">
                  <c:v>035XX W BERTEAU AVE</c:v>
                </c:pt>
                <c:pt idx="48267">
                  <c:v>035XX W CHICAGO AVE</c:v>
                </c:pt>
                <c:pt idx="48268">
                  <c:v>035XX W CORTLAND ST</c:v>
                </c:pt>
                <c:pt idx="48269">
                  <c:v>035XX W DIVERSEY AV</c:v>
                </c:pt>
                <c:pt idx="48270">
                  <c:v>035XX W DIVISION ST</c:v>
                </c:pt>
                <c:pt idx="48271">
                  <c:v>035XX W FRANKLIN SD</c:v>
                </c:pt>
                <c:pt idx="48272">
                  <c:v>035XX W FULTON BLVD</c:v>
                </c:pt>
                <c:pt idx="48273">
                  <c:v>035XX W GARFIELD BV</c:v>
                </c:pt>
                <c:pt idx="48274">
                  <c:v>035XX W GRENSHAW ST</c:v>
                </c:pt>
                <c:pt idx="48275">
                  <c:v>035XX W LAWRENCE AV</c:v>
                </c:pt>
                <c:pt idx="48276">
                  <c:v>035XX W LE MOYNE ST</c:v>
                </c:pt>
                <c:pt idx="48277">
                  <c:v>035XX W MC LEAN AVE</c:v>
                </c:pt>
                <c:pt idx="48278">
                  <c:v>035XX W MCLEAN  AVE</c:v>
                </c:pt>
                <c:pt idx="48279">
                  <c:v>035XX W MONTROSE AV</c:v>
                </c:pt>
                <c:pt idx="48280">
                  <c:v>035XX W OHIO STREET</c:v>
                </c:pt>
                <c:pt idx="48281">
                  <c:v>035XX W PERSHING RD</c:v>
                </c:pt>
                <c:pt idx="48282">
                  <c:v>036XX N ARTESIAN AV</c:v>
                </c:pt>
                <c:pt idx="48283">
                  <c:v>036XX N JANSSEN AVE</c:v>
                </c:pt>
                <c:pt idx="48284">
                  <c:v>036XX N KEDVALE AVE</c:v>
                </c:pt>
                <c:pt idx="48285">
                  <c:v>036XX N KIMBALL AVE</c:v>
                </c:pt>
                <c:pt idx="48286">
                  <c:v>036XX N LECLAIRE AV</c:v>
                </c:pt>
                <c:pt idx="48287">
                  <c:v>036XX N MELVINA AVE</c:v>
                </c:pt>
                <c:pt idx="48288">
                  <c:v>036XX N NORDICA AVE</c:v>
                </c:pt>
                <c:pt idx="48289">
                  <c:v>036XX N OAK PARK AV</c:v>
                </c:pt>
                <c:pt idx="48290">
                  <c:v>036XX N OSCEOLA AVE</c:v>
                </c:pt>
                <c:pt idx="48291">
                  <c:v>036XX N OVERHILL AV</c:v>
                </c:pt>
                <c:pt idx="48292">
                  <c:v>036XX N PIONEER AVE</c:v>
                </c:pt>
                <c:pt idx="48293">
                  <c:v>036XX N PONTIAC AVE</c:v>
                </c:pt>
                <c:pt idx="48294">
                  <c:v>036XX N ST LOUIS AV</c:v>
                </c:pt>
                <c:pt idx="48295">
                  <c:v>036XX N WESTERN AVE</c:v>
                </c:pt>
                <c:pt idx="48296">
                  <c:v>036XX N WOLCOTT AVE</c:v>
                </c:pt>
                <c:pt idx="48297">
                  <c:v>036XX S ASHLAND AVE</c:v>
                </c:pt>
                <c:pt idx="48298">
                  <c:v>036XX S CALUMET AVE</c:v>
                </c:pt>
                <c:pt idx="48299">
                  <c:v>036XX S HAMILTON AV</c:v>
                </c:pt>
                <c:pt idx="48300">
                  <c:v>036XX S LA SALLE ST</c:v>
                </c:pt>
                <c:pt idx="48301">
                  <c:v>036XX S MICHIGAN AV</c:v>
                </c:pt>
                <c:pt idx="48302">
                  <c:v>036XX S SANGAMON ST</c:v>
                </c:pt>
                <c:pt idx="48303">
                  <c:v>036XX W AGATITE AVE</c:v>
                </c:pt>
                <c:pt idx="48304">
                  <c:v>036XX W ARMITAGE AV</c:v>
                </c:pt>
                <c:pt idx="48305">
                  <c:v>036XX W BELMONT AVE</c:v>
                </c:pt>
                <c:pt idx="48306">
                  <c:v>036XX W COLUMBUS AV</c:v>
                </c:pt>
                <c:pt idx="48307">
                  <c:v>036XX W CONGRESS PW</c:v>
                </c:pt>
                <c:pt idx="48308">
                  <c:v>036XX W DICKENS AVE</c:v>
                </c:pt>
                <c:pt idx="48309">
                  <c:v>036XX W FILLMORE ST</c:v>
                </c:pt>
                <c:pt idx="48310">
                  <c:v>036XX W FLOURNOY ST</c:v>
                </c:pt>
                <c:pt idx="48311">
                  <c:v>036XX W FRANKLIN BL</c:v>
                </c:pt>
                <c:pt idx="48312">
                  <c:v>036XX W FRANKLIN BV</c:v>
                </c:pt>
                <c:pt idx="48313">
                  <c:v>036XX W HARRISON ST</c:v>
                </c:pt>
                <c:pt idx="48314">
                  <c:v>036XX W OAKDALE AVE</c:v>
                </c:pt>
                <c:pt idx="48315">
                  <c:v>036XX W PETERSON AV</c:v>
                </c:pt>
                <c:pt idx="48316">
                  <c:v>036XX W POTOMAC AVE</c:v>
                </c:pt>
                <c:pt idx="48317">
                  <c:v>036XX W SCHUBERT AV</c:v>
                </c:pt>
                <c:pt idx="48318">
                  <c:v>036XX W WABANSIA AV</c:v>
                </c:pt>
                <c:pt idx="48319">
                  <c:v>036XX W WAVELAND AV</c:v>
                </c:pt>
                <c:pt idx="48320">
                  <c:v>037XX N ASHLAND AVE</c:v>
                </c:pt>
                <c:pt idx="48321">
                  <c:v>037XX N AVONDALE AV</c:v>
                </c:pt>
                <c:pt idx="48322">
                  <c:v>037XX N BOSWORTH AV</c:v>
                </c:pt>
                <c:pt idx="48323">
                  <c:v>037XX N CENTRAL AVE</c:v>
                </c:pt>
                <c:pt idx="48324">
                  <c:v>037XX N CLIFTON AVE</c:v>
                </c:pt>
                <c:pt idx="48325">
                  <c:v>037XX N Clifton Ave</c:v>
                </c:pt>
                <c:pt idx="48326">
                  <c:v>037XX N HARDING AVE</c:v>
                </c:pt>
                <c:pt idx="48327">
                  <c:v>037XX N KENMORE AVE</c:v>
                </c:pt>
                <c:pt idx="48328">
                  <c:v>037XX N KENNETH AVE</c:v>
                </c:pt>
                <c:pt idx="48329">
                  <c:v>037XX N KILBOURN AV</c:v>
                </c:pt>
                <c:pt idx="48330">
                  <c:v>037XX N LAKEWOOD AV</c:v>
                </c:pt>
                <c:pt idx="48331">
                  <c:v>037XX N LARAMIE AVE</c:v>
                </c:pt>
                <c:pt idx="48332">
                  <c:v>037XX N LAVERGNE AV</c:v>
                </c:pt>
                <c:pt idx="48333">
                  <c:v>037XX N LAWNDALE AV</c:v>
                </c:pt>
                <c:pt idx="48334">
                  <c:v>037XX N LINCOLN AVE</c:v>
                </c:pt>
                <c:pt idx="48335">
                  <c:v>037XX N LOCKWOOD AV</c:v>
                </c:pt>
                <c:pt idx="48336">
                  <c:v>037XX N MAGNOLIA AV</c:v>
                </c:pt>
                <c:pt idx="48337">
                  <c:v>037XX N MARMORA AVE</c:v>
                </c:pt>
                <c:pt idx="48338">
                  <c:v>037XX N NEWLAND AVE</c:v>
                </c:pt>
                <c:pt idx="48339">
                  <c:v>037XX N OCTAVIA AVE</c:v>
                </c:pt>
                <c:pt idx="48340">
                  <c:v>037XX N OLEANDER AV</c:v>
                </c:pt>
                <c:pt idx="48341">
                  <c:v>037XX N PACIFIC AVE</c:v>
                </c:pt>
                <c:pt idx="48342">
                  <c:v>037XX N PARKVIEW TR</c:v>
                </c:pt>
                <c:pt idx="48343">
                  <c:v>037XX N RICHMOND ST</c:v>
                </c:pt>
                <c:pt idx="48344">
                  <c:v>037XX N RIDGEWAY AV</c:v>
                </c:pt>
                <c:pt idx="48345">
                  <c:v>037XX S DEARBORN ST</c:v>
                </c:pt>
                <c:pt idx="48346">
                  <c:v>037XX S EMERALD AVE</c:v>
                </c:pt>
                <c:pt idx="48347">
                  <c:v>037XX S INDIANA AVE</c:v>
                </c:pt>
                <c:pt idx="48348">
                  <c:v>037XX S LANGLEY AVE</c:v>
                </c:pt>
                <c:pt idx="48349">
                  <c:v>037XX S PARNELL AVE</c:v>
                </c:pt>
                <c:pt idx="48350">
                  <c:v>037XX S PRAIRIE AVE</c:v>
                </c:pt>
                <c:pt idx="48351">
                  <c:v>037XX S ROCKWELL ST</c:v>
                </c:pt>
                <c:pt idx="48352">
                  <c:v>037XX S ST LOUIS AV</c:v>
                </c:pt>
                <c:pt idx="48353">
                  <c:v>037XX S WESTERN AVE</c:v>
                </c:pt>
                <c:pt idx="48354">
                  <c:v>037XX S WOLCOTT AVE</c:v>
                </c:pt>
                <c:pt idx="48355">
                  <c:v>037XX W BERTEAU AVE</c:v>
                </c:pt>
                <c:pt idx="48356">
                  <c:v>037XX W CHICAGO AVE</c:v>
                </c:pt>
                <c:pt idx="48357">
                  <c:v>037XX W CORNELIA AV</c:v>
                </c:pt>
                <c:pt idx="48358">
                  <c:v>037XX W CORTLAND ST</c:v>
                </c:pt>
                <c:pt idx="48359">
                  <c:v>037XX W DIVERSEY AV</c:v>
                </c:pt>
                <c:pt idx="48360">
                  <c:v>037XX W DIVISION ST</c:v>
                </c:pt>
                <c:pt idx="48361">
                  <c:v>037XX W GIDDINGS ST</c:v>
                </c:pt>
                <c:pt idx="48362">
                  <c:v>037XX W GRENSHAW ST</c:v>
                </c:pt>
                <c:pt idx="48363">
                  <c:v>037XX W LAWRENCE AV</c:v>
                </c:pt>
                <c:pt idx="48364">
                  <c:v>037XX W LE MOYNE ST</c:v>
                </c:pt>
                <c:pt idx="48365">
                  <c:v>037XX W MC LEAN AVE</c:v>
                </c:pt>
                <c:pt idx="48366">
                  <c:v>037XX W MONTROSE AV</c:v>
                </c:pt>
                <c:pt idx="48367">
                  <c:v>037XX W ROSEMONT AV</c:v>
                </c:pt>
                <c:pt idx="48368">
                  <c:v>037XX W WEST END DR</c:v>
                </c:pt>
                <c:pt idx="48369">
                  <c:v>037XX W WINDSOR AVE</c:v>
                </c:pt>
                <c:pt idx="48370">
                  <c:v>038XX N JANSSEN AVE</c:v>
                </c:pt>
                <c:pt idx="48371">
                  <c:v>038XX N KEDVALE AVE</c:v>
                </c:pt>
                <c:pt idx="48372">
                  <c:v>038XX N KILDARE AVE</c:v>
                </c:pt>
                <c:pt idx="48373">
                  <c:v>038XX N KIMBALL AVE</c:v>
                </c:pt>
                <c:pt idx="48374">
                  <c:v>038XX N KOSTNER AVE</c:v>
                </c:pt>
                <c:pt idx="48375">
                  <c:v>038XX N LECLAIRE AV</c:v>
                </c:pt>
                <c:pt idx="48376">
                  <c:v>038XX N MELVINA AVE</c:v>
                </c:pt>
                <c:pt idx="48377">
                  <c:v>038XX N NORDICA AVE</c:v>
                </c:pt>
                <c:pt idx="48378">
                  <c:v>038XX N OAK PARK AV</c:v>
                </c:pt>
                <c:pt idx="48379">
                  <c:v>038XX N OSCEOLA AVE</c:v>
                </c:pt>
                <c:pt idx="48380">
                  <c:v>038XX N PIONEER AVE</c:v>
                </c:pt>
                <c:pt idx="48381">
                  <c:v>038XX N PONTIAC AVE</c:v>
                </c:pt>
                <c:pt idx="48382">
                  <c:v>038XX N ST LOUIS AV</c:v>
                </c:pt>
                <c:pt idx="48383">
                  <c:v>038XX N WESTERN AVE</c:v>
                </c:pt>
                <c:pt idx="48384">
                  <c:v>038XX S ASHLAND AVE</c:v>
                </c:pt>
                <c:pt idx="48385">
                  <c:v>038XX S CALUMET AVE</c:v>
                </c:pt>
                <c:pt idx="48386">
                  <c:v>038XX S CAMPBELL AV</c:v>
                </c:pt>
                <c:pt idx="48387">
                  <c:v>038XX S LA SALLE ST</c:v>
                </c:pt>
                <c:pt idx="48388">
                  <c:v>038XX S MICHIGAN AV</c:v>
                </c:pt>
                <c:pt idx="48389">
                  <c:v>038XX S SANGAMON ST</c:v>
                </c:pt>
                <c:pt idx="48390">
                  <c:v>038XX W ARMITAGE AV</c:v>
                </c:pt>
                <c:pt idx="48391">
                  <c:v>038XX W BELMONT AVE</c:v>
                </c:pt>
                <c:pt idx="48392">
                  <c:v>038XX W COLUMBUS AV</c:v>
                </c:pt>
                <c:pt idx="48393">
                  <c:v>038XX W CONGRESS PW</c:v>
                </c:pt>
                <c:pt idx="48394">
                  <c:v>038XX W DICKENS AVE</c:v>
                </c:pt>
                <c:pt idx="48395">
                  <c:v>038XX W FILLMORE ST</c:v>
                </c:pt>
                <c:pt idx="48396">
                  <c:v>038XX W FLOURNOY ST</c:v>
                </c:pt>
                <c:pt idx="48397">
                  <c:v>038XX W HARRISON ST</c:v>
                </c:pt>
                <c:pt idx="48398">
                  <c:v>038XX W MAYPOLE AVE</c:v>
                </c:pt>
                <c:pt idx="48399">
                  <c:v>038XX W SCHUBERT AV</c:v>
                </c:pt>
                <c:pt idx="48400">
                  <c:v>038XX W WABANSIA AV</c:v>
                </c:pt>
                <c:pt idx="48401">
                  <c:v>038XX W WAVELAND AV</c:v>
                </c:pt>
                <c:pt idx="48402">
                  <c:v>038XX W WEST END AV</c:v>
                </c:pt>
                <c:pt idx="48403">
                  <c:v>039XX N ASHLAND AVE</c:v>
                </c:pt>
                <c:pt idx="48404">
                  <c:v>039XX N AVONDALE AV</c:v>
                </c:pt>
                <c:pt idx="48405">
                  <c:v>039XX N CAMPBELL AV</c:v>
                </c:pt>
                <c:pt idx="48406">
                  <c:v>039XX N CENTRAL AVE</c:v>
                </c:pt>
                <c:pt idx="48407">
                  <c:v>039XX N HAMILTON AV</c:v>
                </c:pt>
                <c:pt idx="48408">
                  <c:v>039XX N KENNETH AVE</c:v>
                </c:pt>
                <c:pt idx="48409">
                  <c:v>039XX N KILBOURN AV</c:v>
                </c:pt>
                <c:pt idx="48410">
                  <c:v>039XX N LARAMIE AVE</c:v>
                </c:pt>
                <c:pt idx="48411">
                  <c:v>039XX N LAVERGNE AV</c:v>
                </c:pt>
                <c:pt idx="48412">
                  <c:v>039XX N LAWNDALE AV</c:v>
                </c:pt>
                <c:pt idx="48413">
                  <c:v>039XX N LINCOLN AVE</c:v>
                </c:pt>
                <c:pt idx="48414">
                  <c:v>039XX N LOCKWOOD AV</c:v>
                </c:pt>
                <c:pt idx="48415">
                  <c:v>039XX N MARMORA AVE</c:v>
                </c:pt>
                <c:pt idx="48416">
                  <c:v>039XX N MERRIMAC AV</c:v>
                </c:pt>
                <c:pt idx="48417">
                  <c:v>039XX N NATCHEZ AVE</c:v>
                </c:pt>
                <c:pt idx="48418">
                  <c:v>039XX N NEWLAND AVE</c:v>
                </c:pt>
                <c:pt idx="48419">
                  <c:v>039XX N NORMANDY AV</c:v>
                </c:pt>
                <c:pt idx="48420">
                  <c:v>039XX N OCTAVIA AVE</c:v>
                </c:pt>
                <c:pt idx="48421">
                  <c:v>039XX N OLEANDER AV</c:v>
                </c:pt>
                <c:pt idx="48422">
                  <c:v>039XX N PACIFIC AVE</c:v>
                </c:pt>
                <c:pt idx="48423">
                  <c:v>039XX N RICHMOND ST</c:v>
                </c:pt>
                <c:pt idx="48424">
                  <c:v>039XX N RIDGEWAY AV</c:v>
                </c:pt>
                <c:pt idx="48425">
                  <c:v>039XX N SEMINARY AV</c:v>
                </c:pt>
                <c:pt idx="48426">
                  <c:v>039XX S ARTESIAN AV</c:v>
                </c:pt>
                <c:pt idx="48427">
                  <c:v>039XX S DEARBORN ST</c:v>
                </c:pt>
                <c:pt idx="48428">
                  <c:v>039XX S DREXEL BLVD</c:v>
                </c:pt>
                <c:pt idx="48429">
                  <c:v>039XX S EMERALD AVE</c:v>
                </c:pt>
                <c:pt idx="48430">
                  <c:v>039XX S INDIANA AVE</c:v>
                </c:pt>
                <c:pt idx="48431">
                  <c:v>039XX S LANGLEY AVE</c:v>
                </c:pt>
                <c:pt idx="48432">
                  <c:v>039XX S PRAIRIE AVE</c:v>
                </c:pt>
                <c:pt idx="48433">
                  <c:v>039XX S ROCKWELL ST</c:v>
                </c:pt>
                <c:pt idx="48434">
                  <c:v>039XX S WESTERN AVE</c:v>
                </c:pt>
                <c:pt idx="48435">
                  <c:v>039XX W BERTEAU AVE</c:v>
                </c:pt>
                <c:pt idx="48436">
                  <c:v>039XX W CHICAGO AVE</c:v>
                </c:pt>
                <c:pt idx="48437">
                  <c:v>039XX W CORNELIA AV</c:v>
                </c:pt>
                <c:pt idx="48438">
                  <c:v>039XX W CORTLAND ST</c:v>
                </c:pt>
                <c:pt idx="48439">
                  <c:v>039XX W Cortland St</c:v>
                </c:pt>
                <c:pt idx="48440">
                  <c:v>039XX W DIVERSEY AV</c:v>
                </c:pt>
                <c:pt idx="48441">
                  <c:v>039XX W DIVISION ST</c:v>
                </c:pt>
                <c:pt idx="48442">
                  <c:v>039XX W GRENSHAW ST</c:v>
                </c:pt>
                <c:pt idx="48443">
                  <c:v>039XX W LAWRENCE AV</c:v>
                </c:pt>
                <c:pt idx="48444">
                  <c:v>039XX W LE MOYNE ST</c:v>
                </c:pt>
                <c:pt idx="48445">
                  <c:v>039XX W MC LEAN AVE</c:v>
                </c:pt>
                <c:pt idx="48446">
                  <c:v>039XX W MONTROSE AV</c:v>
                </c:pt>
                <c:pt idx="48447">
                  <c:v>039XX W ROSEMONT AV</c:v>
                </c:pt>
                <c:pt idx="48448">
                  <c:v>040XX N ASHLAND AVE</c:v>
                </c:pt>
                <c:pt idx="48449">
                  <c:v>040XX N CAMPBELL AV</c:v>
                </c:pt>
                <c:pt idx="48450">
                  <c:v>040XX N CENTRAL AVE</c:v>
                </c:pt>
                <c:pt idx="48451">
                  <c:v>040XX N HARDING AVE</c:v>
                </c:pt>
                <c:pt idx="48452">
                  <c:v>040XX N KENMORE AVE</c:v>
                </c:pt>
                <c:pt idx="48453">
                  <c:v>040XX N KENNETH AVE</c:v>
                </c:pt>
                <c:pt idx="48454">
                  <c:v>040XX N KEYSTONE AV</c:v>
                </c:pt>
                <c:pt idx="48455">
                  <c:v>040XX N KILBOURN AV</c:v>
                </c:pt>
                <c:pt idx="48456">
                  <c:v>040XX N LAPORTE AVE</c:v>
                </c:pt>
                <c:pt idx="48457">
                  <c:v>040XX N LARAMIE AVE</c:v>
                </c:pt>
                <c:pt idx="48458">
                  <c:v>040XX N LAVERGNE AV</c:v>
                </c:pt>
                <c:pt idx="48459">
                  <c:v>040XX N LINCOLN AVE</c:v>
                </c:pt>
                <c:pt idx="48460">
                  <c:v>040XX N LOCKWOOD AV</c:v>
                </c:pt>
                <c:pt idx="48461">
                  <c:v>040XX N MARMORA AVE</c:v>
                </c:pt>
                <c:pt idx="48462">
                  <c:v>040XX N MCVICKER AV</c:v>
                </c:pt>
                <c:pt idx="48463">
                  <c:v>040XX N RICHMOND ST</c:v>
                </c:pt>
                <c:pt idx="48464">
                  <c:v>040XX N RIDGEWAY AV</c:v>
                </c:pt>
                <c:pt idx="48465">
                  <c:v>040XX S ARTESIAN AV</c:v>
                </c:pt>
                <c:pt idx="48466">
                  <c:v>040XX S DEARBORN ST</c:v>
                </c:pt>
                <c:pt idx="48467">
                  <c:v>040XX S DREXEL BLVD</c:v>
                </c:pt>
                <c:pt idx="48468">
                  <c:v>040XX S EMERALD AVE</c:v>
                </c:pt>
                <c:pt idx="48469">
                  <c:v>040XX S INDIANA AVE</c:v>
                </c:pt>
                <c:pt idx="48470">
                  <c:v>040XX S LANGLEY AVE</c:v>
                </c:pt>
                <c:pt idx="48471">
                  <c:v>040XX S PRAIRIE AVE</c:v>
                </c:pt>
                <c:pt idx="48472">
                  <c:v>040XX S ROCKWELL ST</c:v>
                </c:pt>
                <c:pt idx="48473">
                  <c:v>040XX S WESTERN AVE</c:v>
                </c:pt>
                <c:pt idx="48474">
                  <c:v>040XX W BERTEAU AVE</c:v>
                </c:pt>
                <c:pt idx="48475">
                  <c:v>040XX W CHICAGO AVE</c:v>
                </c:pt>
                <c:pt idx="48476">
                  <c:v>040XX W CORNELIA AV</c:v>
                </c:pt>
                <c:pt idx="48477">
                  <c:v>040XX W CORTLAND ST</c:v>
                </c:pt>
                <c:pt idx="48478">
                  <c:v>040XX W DIVERSEY AV</c:v>
                </c:pt>
                <c:pt idx="48479">
                  <c:v>040XX W DIVISION ST</c:v>
                </c:pt>
                <c:pt idx="48480">
                  <c:v>040XX W GLENLAKE AV</c:v>
                </c:pt>
                <c:pt idx="48481">
                  <c:v>040XX W GRENSHAW ST</c:v>
                </c:pt>
                <c:pt idx="48482">
                  <c:v>040XX W LAWRENCE AV</c:v>
                </c:pt>
                <c:pt idx="48483">
                  <c:v>040XX W LE MOYNE ST</c:v>
                </c:pt>
                <c:pt idx="48484">
                  <c:v>040XX W MONTROSE AV</c:v>
                </c:pt>
                <c:pt idx="48485">
                  <c:v>040XX W ROSEMONT AV</c:v>
                </c:pt>
                <c:pt idx="48486">
                  <c:v>040XX W VICTORIA ST</c:v>
                </c:pt>
                <c:pt idx="48487">
                  <c:v>040XX W WARWICK AVE</c:v>
                </c:pt>
                <c:pt idx="48488">
                  <c:v>041XX N KEDVALE AVE</c:v>
                </c:pt>
                <c:pt idx="48489">
                  <c:v>041XX N KILDARE AVE</c:v>
                </c:pt>
                <c:pt idx="48490">
                  <c:v>041XX N KIMBALL AVE</c:v>
                </c:pt>
                <c:pt idx="48491">
                  <c:v>041XX N KOSTNER AVE</c:v>
                </c:pt>
                <c:pt idx="48492">
                  <c:v>041XX N LECLAIRE AV</c:v>
                </c:pt>
                <c:pt idx="48493">
                  <c:v>041XX N MELVINA AVE</c:v>
                </c:pt>
                <c:pt idx="48494">
                  <c:v>041XX N MONITOR AVE</c:v>
                </c:pt>
                <c:pt idx="48495">
                  <c:v>041XX N PARKSIDE AV</c:v>
                </c:pt>
                <c:pt idx="48496">
                  <c:v>041XX N PIONEER AVE</c:v>
                </c:pt>
                <c:pt idx="48497">
                  <c:v>041XX N PONTIAC AVE</c:v>
                </c:pt>
                <c:pt idx="48498">
                  <c:v>041XX N ROCKWELL ST</c:v>
                </c:pt>
                <c:pt idx="48499">
                  <c:v>041XX N SHERIDAN RD</c:v>
                </c:pt>
                <c:pt idx="48500">
                  <c:v>041XX N ST LOUIS AV</c:v>
                </c:pt>
                <c:pt idx="48501">
                  <c:v>041XX N Sheridan Rd</c:v>
                </c:pt>
                <c:pt idx="48502">
                  <c:v>041XX N WESTERN AVE</c:v>
                </c:pt>
                <c:pt idx="48503">
                  <c:v>041XX N WOLCOTT AVE</c:v>
                </c:pt>
                <c:pt idx="48504">
                  <c:v>041XX S ASHLAND AVE</c:v>
                </c:pt>
                <c:pt idx="48505">
                  <c:v>041XX S CALUMET AVE</c:v>
                </c:pt>
                <c:pt idx="48506">
                  <c:v>041XX S CAMPBELL AV</c:v>
                </c:pt>
                <c:pt idx="48507">
                  <c:v>041XX S LA SALLE ST</c:v>
                </c:pt>
                <c:pt idx="48508">
                  <c:v>041XX S MICHIGAN AV</c:v>
                </c:pt>
                <c:pt idx="48509">
                  <c:v>041XX S PACKERS AVE</c:v>
                </c:pt>
                <c:pt idx="48510">
                  <c:v>041XX S RICHMOND ST</c:v>
                </c:pt>
                <c:pt idx="48511">
                  <c:v>041XX W ARMITAGE AV</c:v>
                </c:pt>
                <c:pt idx="48512">
                  <c:v>041XX W BELMONT AVE</c:v>
                </c:pt>
                <c:pt idx="48513">
                  <c:v>041XX W CARROLL AVE</c:v>
                </c:pt>
                <c:pt idx="48514">
                  <c:v>041XX W CONGRESS PW</c:v>
                </c:pt>
                <c:pt idx="48515">
                  <c:v>041XX W DICKENS AVE</c:v>
                </c:pt>
                <c:pt idx="48516">
                  <c:v>041XX W FILLMORE ST</c:v>
                </c:pt>
                <c:pt idx="48517">
                  <c:v>041XX W HARRISON ST</c:v>
                </c:pt>
                <c:pt idx="48518">
                  <c:v>041XX W MAYPOLE AVE</c:v>
                </c:pt>
                <c:pt idx="48519">
                  <c:v>041XX W NEWPORT AVE</c:v>
                </c:pt>
                <c:pt idx="48520">
                  <c:v>041XX W OAKDALE AVE</c:v>
                </c:pt>
                <c:pt idx="48521">
                  <c:v>041XX W PETERSON AV</c:v>
                </c:pt>
                <c:pt idx="48522">
                  <c:v>041XX W POTOMAC AVE</c:v>
                </c:pt>
                <c:pt idx="48523">
                  <c:v>041XX W WABANSIA AV</c:v>
                </c:pt>
                <c:pt idx="48524">
                  <c:v>041XX W WAVELAND AV</c:v>
                </c:pt>
                <c:pt idx="48525">
                  <c:v>041XX W WEST END AV</c:v>
                </c:pt>
                <c:pt idx="48526">
                  <c:v>042XX N ASHLAND AVE</c:v>
                </c:pt>
                <c:pt idx="48527">
                  <c:v>042XX N CAMPBELL AV</c:v>
                </c:pt>
                <c:pt idx="48528">
                  <c:v>042XX N CENTRAL AVE</c:v>
                </c:pt>
                <c:pt idx="48529">
                  <c:v>042XX N HARDING AVE</c:v>
                </c:pt>
                <c:pt idx="48530">
                  <c:v>042XX N KENMORE AVE</c:v>
                </c:pt>
                <c:pt idx="48531">
                  <c:v>042XX N KEYSTONE AV</c:v>
                </c:pt>
                <c:pt idx="48532">
                  <c:v>042XX N Kenmore ave</c:v>
                </c:pt>
                <c:pt idx="48533">
                  <c:v>042XX N LARAMIE AVE</c:v>
                </c:pt>
                <c:pt idx="48534">
                  <c:v>042XX N LAWNDALE AV</c:v>
                </c:pt>
                <c:pt idx="48535">
                  <c:v>042XX N LINCOLN AVE</c:v>
                </c:pt>
                <c:pt idx="48536">
                  <c:v>042XX N LOCKWOOD AV</c:v>
                </c:pt>
                <c:pt idx="48537">
                  <c:v>042XX N MARMORA AVE</c:v>
                </c:pt>
                <c:pt idx="48538">
                  <c:v>042XX N MCVICKER AV</c:v>
                </c:pt>
                <c:pt idx="48539">
                  <c:v>042XX N NATCHEZ AVE</c:v>
                </c:pt>
                <c:pt idx="48540">
                  <c:v>042XX N RICHMOND ST</c:v>
                </c:pt>
                <c:pt idx="48541">
                  <c:v>042XX N RIDGEWAY AV</c:v>
                </c:pt>
                <c:pt idx="48542">
                  <c:v>042XX N THATCHER RD</c:v>
                </c:pt>
                <c:pt idx="48543">
                  <c:v>042XX S ARTESIAN AV</c:v>
                </c:pt>
                <c:pt idx="48544">
                  <c:v>042XX S BERKELEY AV</c:v>
                </c:pt>
                <c:pt idx="48545">
                  <c:v>042XX S DREXEL BLVD</c:v>
                </c:pt>
                <c:pt idx="48546">
                  <c:v>042XX S EMERALD AVE</c:v>
                </c:pt>
                <c:pt idx="48547">
                  <c:v>042XX S INDIANA AVE</c:v>
                </c:pt>
                <c:pt idx="48548">
                  <c:v>042XX S LANGLEY AVE</c:v>
                </c:pt>
                <c:pt idx="48549">
                  <c:v>042XX S PRAIRIE AVE</c:v>
                </c:pt>
                <c:pt idx="48550">
                  <c:v>042XX S ROCKWELL ST</c:v>
                </c:pt>
                <c:pt idx="48551">
                  <c:v>042XX S SHIELDS AVE</c:v>
                </c:pt>
                <c:pt idx="48552">
                  <c:v>042XX S WESTERN AVE</c:v>
                </c:pt>
                <c:pt idx="48553">
                  <c:v>042XX S WOLCOTT AVE</c:v>
                </c:pt>
                <c:pt idx="48554">
                  <c:v>042XX W BERTEAU AVE</c:v>
                </c:pt>
                <c:pt idx="48555">
                  <c:v>042XX W CHICAGO AVE</c:v>
                </c:pt>
                <c:pt idx="48556">
                  <c:v>042XX W CORTLAND ST</c:v>
                </c:pt>
                <c:pt idx="48557">
                  <c:v>042XX W DISTRICT BV</c:v>
                </c:pt>
                <c:pt idx="48558">
                  <c:v>042XX W DIVERSEY AV</c:v>
                </c:pt>
                <c:pt idx="48559">
                  <c:v>042XX W DIVISION ST</c:v>
                </c:pt>
                <c:pt idx="48560">
                  <c:v>042XX W DRUMMOND PL</c:v>
                </c:pt>
                <c:pt idx="48561">
                  <c:v>042XX W GRENSHAW ST</c:v>
                </c:pt>
                <c:pt idx="48562">
                  <c:v>042XX W LAWRENCE AV</c:v>
                </c:pt>
                <c:pt idx="48563">
                  <c:v>042XX W LE MOYNE ST</c:v>
                </c:pt>
                <c:pt idx="48564">
                  <c:v>042XX W MONTROSE AV</c:v>
                </c:pt>
                <c:pt idx="48565">
                  <c:v>042XX W VICTORIA ST</c:v>
                </c:pt>
                <c:pt idx="48566">
                  <c:v>043XX N DIVISION ST</c:v>
                </c:pt>
                <c:pt idx="48567">
                  <c:v>043XX N KEDVALE AVE</c:v>
                </c:pt>
                <c:pt idx="48568">
                  <c:v>043XX N KILDARE AVE</c:v>
                </c:pt>
                <c:pt idx="48569">
                  <c:v>043XX N KIMBALL AVE</c:v>
                </c:pt>
                <c:pt idx="48570">
                  <c:v>043XX N KOSTNER AVE</c:v>
                </c:pt>
                <c:pt idx="48571">
                  <c:v>043XX N MELVINA AVE</c:v>
                </c:pt>
                <c:pt idx="48572">
                  <c:v>043XX N MONITOR AVE</c:v>
                </c:pt>
                <c:pt idx="48573">
                  <c:v>043XX N MULLIGAN AV</c:v>
                </c:pt>
                <c:pt idx="48574">
                  <c:v>043XX N SHERIDAN RD</c:v>
                </c:pt>
                <c:pt idx="48575">
                  <c:v>043XX N ST LOUIS AV</c:v>
                </c:pt>
                <c:pt idx="48576">
                  <c:v>043XX N WESTERN AVE</c:v>
                </c:pt>
                <c:pt idx="48577">
                  <c:v>043XX N WOLCOTT AVE</c:v>
                </c:pt>
                <c:pt idx="48578">
                  <c:v>043XX S ASHLAND AVE</c:v>
                </c:pt>
                <c:pt idx="48579">
                  <c:v>043XX S CALUMET AVE</c:v>
                </c:pt>
                <c:pt idx="48580">
                  <c:v>043XX S CAMPBELL AV</c:v>
                </c:pt>
                <c:pt idx="48581">
                  <c:v>043XX S KEATING AVE</c:v>
                </c:pt>
                <c:pt idx="48582">
                  <c:v>043XX S LA SALLE ST</c:v>
                </c:pt>
                <c:pt idx="48583">
                  <c:v>043XX S LAPORTE AVE</c:v>
                </c:pt>
                <c:pt idx="48584">
                  <c:v>043XX S MICHIGAN AV</c:v>
                </c:pt>
                <c:pt idx="48585">
                  <c:v>043XX S PACKERS AVE</c:v>
                </c:pt>
                <c:pt idx="48586">
                  <c:v>043XX S RICHMOND ST</c:v>
                </c:pt>
                <c:pt idx="48587">
                  <c:v>043XX W ARMITAGE AV</c:v>
                </c:pt>
                <c:pt idx="48588">
                  <c:v>043XX W BELMONT AVE</c:v>
                </c:pt>
                <c:pt idx="48589">
                  <c:v>043XX W CARROLL AVE</c:v>
                </c:pt>
                <c:pt idx="48590">
                  <c:v>043XX W CONGRESS PW</c:v>
                </c:pt>
                <c:pt idx="48591">
                  <c:v>043XX W DICKENS AVE</c:v>
                </c:pt>
                <c:pt idx="48592">
                  <c:v>043XX W FILLMORE ST</c:v>
                </c:pt>
                <c:pt idx="48593">
                  <c:v>043XX W FLOURNOY ST</c:v>
                </c:pt>
                <c:pt idx="48594">
                  <c:v>043XX W HARRISON ST</c:v>
                </c:pt>
                <c:pt idx="48595">
                  <c:v>043XX W MAYPOLE AVE</c:v>
                </c:pt>
                <c:pt idx="48596">
                  <c:v>043XX W PETERSON AV</c:v>
                </c:pt>
                <c:pt idx="48597">
                  <c:v>043XX W POTOMAC AVE</c:v>
                </c:pt>
                <c:pt idx="48598">
                  <c:v>043XX W SCHUBERT AV</c:v>
                </c:pt>
                <c:pt idx="48599">
                  <c:v>043XX W WABANSIA AV</c:v>
                </c:pt>
                <c:pt idx="48600">
                  <c:v>043XX W WAVELAND AV</c:v>
                </c:pt>
                <c:pt idx="48601">
                  <c:v>043XX W WEST END AV</c:v>
                </c:pt>
                <c:pt idx="48602">
                  <c:v>044XX N ASHLAND AVE</c:v>
                </c:pt>
                <c:pt idx="48603">
                  <c:v>044XX N CAMPBELL AV</c:v>
                </c:pt>
                <c:pt idx="48604">
                  <c:v>044XX N CENTRAL AVE</c:v>
                </c:pt>
                <c:pt idx="48605">
                  <c:v>044XX N CLIFTON AVE</c:v>
                </c:pt>
                <c:pt idx="48606">
                  <c:v>044XX N HAMILTON AV</c:v>
                </c:pt>
                <c:pt idx="48607">
                  <c:v>044XX N HARDING AVE</c:v>
                </c:pt>
                <c:pt idx="48608">
                  <c:v>044XX N KENNETH AVE</c:v>
                </c:pt>
                <c:pt idx="48609">
                  <c:v>044XX N KEYSTONE AV</c:v>
                </c:pt>
                <c:pt idx="48610">
                  <c:v>044XX N KILBOURN AV</c:v>
                </c:pt>
                <c:pt idx="48611">
                  <c:v>044XX N LACROSSE AV</c:v>
                </c:pt>
                <c:pt idx="48612">
                  <c:v>044XX N LAPORTE AVE</c:v>
                </c:pt>
                <c:pt idx="48613">
                  <c:v>044XX N LARAMIE AVE</c:v>
                </c:pt>
                <c:pt idx="48614">
                  <c:v>044XX N LAVERGNE AV</c:v>
                </c:pt>
                <c:pt idx="48615">
                  <c:v>044XX N LAWNDALE AV</c:v>
                </c:pt>
                <c:pt idx="48616">
                  <c:v>044XX N LINCOLN AVE</c:v>
                </c:pt>
                <c:pt idx="48617">
                  <c:v>044XX N LOCKWOOD AV</c:v>
                </c:pt>
                <c:pt idx="48618">
                  <c:v>044XX N MAGNOLIA AV</c:v>
                </c:pt>
                <c:pt idx="48619">
                  <c:v>044XX N MANNHEIM RD</c:v>
                </c:pt>
                <c:pt idx="48620">
                  <c:v>044XX N MARMORA AVE</c:v>
                </c:pt>
                <c:pt idx="48621">
                  <c:v>044XX N MCVICKER AV</c:v>
                </c:pt>
                <c:pt idx="48622">
                  <c:v>044XX N MERRIMAC AV</c:v>
                </c:pt>
                <c:pt idx="48623">
                  <c:v>044XX N RICHMOND ST</c:v>
                </c:pt>
                <c:pt idx="48624">
                  <c:v>044XX S ARTESIAN AV</c:v>
                </c:pt>
                <c:pt idx="48625">
                  <c:v>044XX S BERKELEY AV</c:v>
                </c:pt>
                <c:pt idx="48626">
                  <c:v>044XX S DEARBORN ST</c:v>
                </c:pt>
                <c:pt idx="48627">
                  <c:v>044XX S DREXEL BLVD</c:v>
                </c:pt>
                <c:pt idx="48628">
                  <c:v>044XX S EMERALD AVE</c:v>
                </c:pt>
                <c:pt idx="48629">
                  <c:v>044XX S INDIANA AVE</c:v>
                </c:pt>
                <c:pt idx="48630">
                  <c:v>044XX S KEDVALE AVE</c:v>
                </c:pt>
                <c:pt idx="48631">
                  <c:v>044XX S KOMENSKY AV</c:v>
                </c:pt>
                <c:pt idx="48632">
                  <c:v>044XX S LECLAIRE AV</c:v>
                </c:pt>
                <c:pt idx="48633">
                  <c:v>044XX S PRAIRIE AVE</c:v>
                </c:pt>
                <c:pt idx="48634">
                  <c:v>044XX S ROCKWELL ST</c:v>
                </c:pt>
                <c:pt idx="48635">
                  <c:v>044XX S SHIELDS AVE</c:v>
                </c:pt>
                <c:pt idx="48636">
                  <c:v>044XX S ST LOUIS AV</c:v>
                </c:pt>
                <c:pt idx="48637">
                  <c:v>044XX S STEWART AVE</c:v>
                </c:pt>
                <c:pt idx="48638">
                  <c:v>044XX S TRUMBULL AV</c:v>
                </c:pt>
                <c:pt idx="48639">
                  <c:v>044XX S WESTERN AVE</c:v>
                </c:pt>
                <c:pt idx="48640">
                  <c:v>044XX S WOLCOTT AVE</c:v>
                </c:pt>
                <c:pt idx="48641">
                  <c:v>044XX S WOODLAWN AV</c:v>
                </c:pt>
                <c:pt idx="48642">
                  <c:v>044XX W BERTEAU AVE</c:v>
                </c:pt>
                <c:pt idx="48643">
                  <c:v>044XX W CHICAGO AVE</c:v>
                </c:pt>
                <c:pt idx="48644">
                  <c:v>044XX W CORNELIA AV</c:v>
                </c:pt>
                <c:pt idx="48645">
                  <c:v>044XX W CORTLAND ST</c:v>
                </c:pt>
                <c:pt idx="48646">
                  <c:v>044XX W DIVERSEY AV</c:v>
                </c:pt>
                <c:pt idx="48647">
                  <c:v>044XX W DIVISION ST</c:v>
                </c:pt>
                <c:pt idx="48648">
                  <c:v>044XX W GRENSHAW ST</c:v>
                </c:pt>
                <c:pt idx="48649">
                  <c:v>044XX W GUNNISON ST</c:v>
                </c:pt>
                <c:pt idx="48650">
                  <c:v>044XX W LAWRENCE AV</c:v>
                </c:pt>
                <c:pt idx="48651">
                  <c:v>044XX W MONTROSE AV</c:v>
                </c:pt>
                <c:pt idx="48652">
                  <c:v>045XX N ARTESIAN AV</c:v>
                </c:pt>
                <c:pt idx="48653">
                  <c:v>045XX N KEDVALE AVE</c:v>
                </c:pt>
                <c:pt idx="48654">
                  <c:v>045XX N KILDARE AVE</c:v>
                </c:pt>
                <c:pt idx="48655">
                  <c:v>045XX N KIMBALL AVE</c:v>
                </c:pt>
                <c:pt idx="48656">
                  <c:v>045XX N KOSTNER AVE</c:v>
                </c:pt>
                <c:pt idx="48657">
                  <c:v>045XX N LECLAIRE AV</c:v>
                </c:pt>
                <c:pt idx="48658">
                  <c:v>045XX N MELVINA AVE</c:v>
                </c:pt>
                <c:pt idx="48659">
                  <c:v>045XX N MONITOR AVE</c:v>
                </c:pt>
                <c:pt idx="48660">
                  <c:v>045XX N MULLIGAN AV</c:v>
                </c:pt>
                <c:pt idx="48661">
                  <c:v>045XX N OAKVIEW AVE</c:v>
                </c:pt>
                <c:pt idx="48662">
                  <c:v>045XX N RESERVE AVE</c:v>
                </c:pt>
                <c:pt idx="48663">
                  <c:v>045XX N ROCKWELL ST</c:v>
                </c:pt>
                <c:pt idx="48664">
                  <c:v>045XX N SHERIDAN RD</c:v>
                </c:pt>
                <c:pt idx="48665">
                  <c:v>045XX N ST LOUIS AV</c:v>
                </c:pt>
                <c:pt idx="48666">
                  <c:v>045XX N VIRGINIA AV</c:v>
                </c:pt>
                <c:pt idx="48667">
                  <c:v>045XX N WESTERN AVE</c:v>
                </c:pt>
                <c:pt idx="48668">
                  <c:v>045XX N WOLCOTT AVE</c:v>
                </c:pt>
                <c:pt idx="48669">
                  <c:v>045XX S ASHLAND AVE</c:v>
                </c:pt>
                <c:pt idx="48670">
                  <c:v>045XX S CALUMET AVE</c:v>
                </c:pt>
                <c:pt idx="48671">
                  <c:v>045XX S HARDING AVE</c:v>
                </c:pt>
                <c:pt idx="48672">
                  <c:v>045XX S KEATING AVE</c:v>
                </c:pt>
                <c:pt idx="48673">
                  <c:v>045XX S LA SALLE ST</c:v>
                </c:pt>
                <c:pt idx="48674">
                  <c:v>045XX S LACROSSE AV</c:v>
                </c:pt>
                <c:pt idx="48675">
                  <c:v>045XX S LAPORTE AVE</c:v>
                </c:pt>
                <c:pt idx="48676">
                  <c:v>045XX S LARAMIE AVE</c:v>
                </c:pt>
                <c:pt idx="48677">
                  <c:v>045XX S LAVERGNE AV</c:v>
                </c:pt>
                <c:pt idx="48678">
                  <c:v>045XX S MICHIGAN AV</c:v>
                </c:pt>
                <c:pt idx="48679">
                  <c:v>045XX S PACKERS AVE</c:v>
                </c:pt>
                <c:pt idx="48680">
                  <c:v>045XX S RICHMOND ST</c:v>
                </c:pt>
                <c:pt idx="48681">
                  <c:v>045XX W AGATITE AVE</c:v>
                </c:pt>
                <c:pt idx="48682">
                  <c:v>045XX W ARMITAGE AV</c:v>
                </c:pt>
                <c:pt idx="48683">
                  <c:v>045XX W BELMONT AVE</c:v>
                </c:pt>
                <c:pt idx="48684">
                  <c:v>045XX W CARROLL AVE</c:v>
                </c:pt>
                <c:pt idx="48685">
                  <c:v>045XX W CONGRESS PW</c:v>
                </c:pt>
                <c:pt idx="48686">
                  <c:v>045XX W DICKENS AVE</c:v>
                </c:pt>
                <c:pt idx="48687">
                  <c:v>045XX W FILLMORE ST</c:v>
                </c:pt>
                <c:pt idx="48688">
                  <c:v>045XX W HARRISON ST</c:v>
                </c:pt>
                <c:pt idx="48689">
                  <c:v>045XX W MAYPOLE AVE</c:v>
                </c:pt>
                <c:pt idx="48690">
                  <c:v>045XX W PETERSON AV</c:v>
                </c:pt>
                <c:pt idx="48691">
                  <c:v>045XX W SCHUBERT AV</c:v>
                </c:pt>
                <c:pt idx="48692">
                  <c:v>045XX W WAVELAND AV</c:v>
                </c:pt>
                <c:pt idx="48693">
                  <c:v>045XX W WEST END AV</c:v>
                </c:pt>
                <c:pt idx="48694">
                  <c:v>046XX N ASHLAND AVE</c:v>
                </c:pt>
                <c:pt idx="48695">
                  <c:v>046XX N AVONDALE AV</c:v>
                </c:pt>
                <c:pt idx="48696">
                  <c:v>046XX N CAMPBELL AV</c:v>
                </c:pt>
                <c:pt idx="48697">
                  <c:v>046XX N CENTRAL AVE</c:v>
                </c:pt>
                <c:pt idx="48698">
                  <c:v>046XX N CLIFTON AVE</c:v>
                </c:pt>
                <c:pt idx="48699">
                  <c:v>046XX N DELPHIA AVE</c:v>
                </c:pt>
                <c:pt idx="48700">
                  <c:v>046XX N HAMILTON AV</c:v>
                </c:pt>
                <c:pt idx="48701">
                  <c:v>046XX N HARDING AVE</c:v>
                </c:pt>
                <c:pt idx="48702">
                  <c:v>046XX N KEATING AVE</c:v>
                </c:pt>
                <c:pt idx="48703">
                  <c:v>046XX N KENMORE AVE</c:v>
                </c:pt>
                <c:pt idx="48704">
                  <c:v>046XX N KENNETH AVE</c:v>
                </c:pt>
                <c:pt idx="48705">
                  <c:v>046XX N KEYSTONE AV</c:v>
                </c:pt>
                <c:pt idx="48706">
                  <c:v>046XX N KILBOURN AV</c:v>
                </c:pt>
                <c:pt idx="48707">
                  <c:v>046XX N LARAMIE AVE</c:v>
                </c:pt>
                <c:pt idx="48708">
                  <c:v>046XX N LAVERGNE AV</c:v>
                </c:pt>
                <c:pt idx="48709">
                  <c:v>046XX N LAWNDALE AV</c:v>
                </c:pt>
                <c:pt idx="48710">
                  <c:v>046XX N LINCOLN AVE</c:v>
                </c:pt>
                <c:pt idx="48711">
                  <c:v>046XX N MAGNOLIA AV</c:v>
                </c:pt>
                <c:pt idx="48712">
                  <c:v>046XX N MARMORA AVE</c:v>
                </c:pt>
                <c:pt idx="48713">
                  <c:v>046XX S DEARBORN ST</c:v>
                </c:pt>
                <c:pt idx="48714">
                  <c:v>046XX S DREXEL BLVD</c:v>
                </c:pt>
                <c:pt idx="48715">
                  <c:v>046XX S Drexel Blvd</c:v>
                </c:pt>
                <c:pt idx="48716">
                  <c:v>046XX S EMERALD AVE</c:v>
                </c:pt>
                <c:pt idx="48717">
                  <c:v>046XX S INDIANA AVE</c:v>
                </c:pt>
                <c:pt idx="48718">
                  <c:v>046XX S KEDVALE AVE</c:v>
                </c:pt>
                <c:pt idx="48719">
                  <c:v>046XX S KOMENSKY AV</c:v>
                </c:pt>
                <c:pt idx="48720">
                  <c:v>046XX S LANGLEY AVE</c:v>
                </c:pt>
                <c:pt idx="48721">
                  <c:v>046XX S LECLAIRE AV</c:v>
                </c:pt>
                <c:pt idx="48722">
                  <c:v>046XX S MCDOWELL AV</c:v>
                </c:pt>
                <c:pt idx="48723">
                  <c:v>046XX S PRAIRIE AVE</c:v>
                </c:pt>
                <c:pt idx="48724">
                  <c:v>046XX S ROCKWELL ST</c:v>
                </c:pt>
                <c:pt idx="48725">
                  <c:v>046XX S SHIELDS AVE</c:v>
                </c:pt>
                <c:pt idx="48726">
                  <c:v>046XX S ST LOUIS AV</c:v>
                </c:pt>
                <c:pt idx="48727">
                  <c:v>046XX S TRUMBULL AV</c:v>
                </c:pt>
                <c:pt idx="48728">
                  <c:v>046XX S WESTERN AVE</c:v>
                </c:pt>
                <c:pt idx="48729">
                  <c:v>046XX S WOLCOTT AVE</c:v>
                </c:pt>
                <c:pt idx="48730">
                  <c:v>046XX S WOODLAWN AV</c:v>
                </c:pt>
                <c:pt idx="48731">
                  <c:v>046XX W BERTEAU AVE</c:v>
                </c:pt>
                <c:pt idx="48732">
                  <c:v>046XX W CHICAGO AVE</c:v>
                </c:pt>
                <c:pt idx="48733">
                  <c:v>046XX W CORNELIA AV</c:v>
                </c:pt>
                <c:pt idx="48734">
                  <c:v>046XX W CORTLAND ST</c:v>
                </c:pt>
                <c:pt idx="48735">
                  <c:v>046XX W DIVERSEY AV</c:v>
                </c:pt>
                <c:pt idx="48736">
                  <c:v>046XX W DIVISION ST</c:v>
                </c:pt>
                <c:pt idx="48737">
                  <c:v>046XX W GARFIELD BV</c:v>
                </c:pt>
                <c:pt idx="48738">
                  <c:v>046XX W LAWRENCE AV</c:v>
                </c:pt>
                <c:pt idx="48739">
                  <c:v>046XX W MC LEAN AVE</c:v>
                </c:pt>
                <c:pt idx="48740">
                  <c:v>046XX W MONTROSE AV</c:v>
                </c:pt>
                <c:pt idx="48741">
                  <c:v>046XX W SUPERIOR ST</c:v>
                </c:pt>
                <c:pt idx="48742">
                  <c:v>046XX W WARWICK AVE</c:v>
                </c:pt>
                <c:pt idx="48743">
                  <c:v>047XX N ARTESIAN AV</c:v>
                </c:pt>
                <c:pt idx="48744">
                  <c:v>047XX N CHESTER AVE</c:v>
                </c:pt>
                <c:pt idx="48745">
                  <c:v>047XX N KEDVALE AVE</c:v>
                </c:pt>
                <c:pt idx="48746">
                  <c:v>047XX N KEWANEE AVE</c:v>
                </c:pt>
                <c:pt idx="48747">
                  <c:v>047XX N KILDARE AVE</c:v>
                </c:pt>
                <c:pt idx="48748">
                  <c:v>047XX N KIMBALL AVE</c:v>
                </c:pt>
                <c:pt idx="48749">
                  <c:v>047XX N KOSTNER AVE</c:v>
                </c:pt>
                <c:pt idx="48750">
                  <c:v>047XX N MELVINA AVE</c:v>
                </c:pt>
                <c:pt idx="48751">
                  <c:v>047XX N OAKVIEW AVE</c:v>
                </c:pt>
                <c:pt idx="48752">
                  <c:v>047XX N ROCKWELL ST</c:v>
                </c:pt>
                <c:pt idx="48753">
                  <c:v>047XX N SHERIDAN RD</c:v>
                </c:pt>
                <c:pt idx="48754">
                  <c:v>047XX N ST LOUIS AV</c:v>
                </c:pt>
                <c:pt idx="48755">
                  <c:v>047XX N VIRGINIA AV</c:v>
                </c:pt>
                <c:pt idx="48756">
                  <c:v>047XX N WESTERN AVE</c:v>
                </c:pt>
                <c:pt idx="48757">
                  <c:v>047XX N WINTHROP AV</c:v>
                </c:pt>
                <c:pt idx="48758">
                  <c:v>047XX N WOLCOTT AVE</c:v>
                </c:pt>
                <c:pt idx="48759">
                  <c:v>047XX S ABERDEEN ST</c:v>
                </c:pt>
                <c:pt idx="48760">
                  <c:v>047XX S ASHLAND AVE</c:v>
                </c:pt>
                <c:pt idx="48761">
                  <c:v>047XX S CALUMET AVE</c:v>
                </c:pt>
                <c:pt idx="48762">
                  <c:v>047XX S CAMPBELL AV</c:v>
                </c:pt>
                <c:pt idx="48763">
                  <c:v>047XX S CORNELL AVE</c:v>
                </c:pt>
                <c:pt idx="48764">
                  <c:v>047XX S HARDING AVE</c:v>
                </c:pt>
                <c:pt idx="48765">
                  <c:v>047XX S KEATING AVE</c:v>
                </c:pt>
                <c:pt idx="48766">
                  <c:v>047XX S KENNETH AVE</c:v>
                </c:pt>
                <c:pt idx="48767">
                  <c:v>047XX S KENWOOD AVE</c:v>
                </c:pt>
                <c:pt idx="48768">
                  <c:v>047XX S KILBOURN AV</c:v>
                </c:pt>
                <c:pt idx="48769">
                  <c:v>047XX S KIMBARK AVE</c:v>
                </c:pt>
                <c:pt idx="48770">
                  <c:v>047XX S LACROSSE AV</c:v>
                </c:pt>
                <c:pt idx="48771">
                  <c:v>047XX S LAPORTE AVE</c:v>
                </c:pt>
                <c:pt idx="48772">
                  <c:v>047XX S LARAMIE AVE</c:v>
                </c:pt>
                <c:pt idx="48773">
                  <c:v>047XX S LAVERGNE AV</c:v>
                </c:pt>
                <c:pt idx="48774">
                  <c:v>047XX S LAWNDALE AV</c:v>
                </c:pt>
                <c:pt idx="48775">
                  <c:v>047XX S LOOMIS BLVD</c:v>
                </c:pt>
                <c:pt idx="48776">
                  <c:v>047XX S MICHIGAN AV</c:v>
                </c:pt>
                <c:pt idx="48777">
                  <c:v>047XX S RICHMOND ST</c:v>
                </c:pt>
                <c:pt idx="48778">
                  <c:v>047XX S RIDGEWAY AV</c:v>
                </c:pt>
                <c:pt idx="48779">
                  <c:v>047XX W ARMITAGE AV</c:v>
                </c:pt>
                <c:pt idx="48780">
                  <c:v>047XX W BELMONT AVE</c:v>
                </c:pt>
                <c:pt idx="48781">
                  <c:v>047XX W CARROLL AVE</c:v>
                </c:pt>
                <c:pt idx="48782">
                  <c:v>047XX W CONGRESS PW</c:v>
                </c:pt>
                <c:pt idx="48783">
                  <c:v>047XX W DICKENS AVE</c:v>
                </c:pt>
                <c:pt idx="48784">
                  <c:v>047XX W FLOURNOY ST</c:v>
                </c:pt>
                <c:pt idx="48785">
                  <c:v>047XX W HARRISON ST</c:v>
                </c:pt>
                <c:pt idx="48786">
                  <c:v>047XX W MAYPOLE AVE</c:v>
                </c:pt>
                <c:pt idx="48787">
                  <c:v>047XX W PETERSON AV</c:v>
                </c:pt>
                <c:pt idx="48788">
                  <c:v>047XX W SCHUBERT AV</c:v>
                </c:pt>
                <c:pt idx="48789">
                  <c:v>047XX W WABANSIA AV</c:v>
                </c:pt>
                <c:pt idx="48790">
                  <c:v>047XX W WAVELAND AV</c:v>
                </c:pt>
                <c:pt idx="48791">
                  <c:v>047XX W WEST END AV</c:v>
                </c:pt>
                <c:pt idx="48792">
                  <c:v>048XX N ASHLAND AVE</c:v>
                </c:pt>
                <c:pt idx="48793">
                  <c:v>048XX N AVONDALE AV</c:v>
                </c:pt>
                <c:pt idx="48794">
                  <c:v>048XX N CENTRAL AVE</c:v>
                </c:pt>
                <c:pt idx="48795">
                  <c:v>048XX N HAMILTON AV</c:v>
                </c:pt>
                <c:pt idx="48796">
                  <c:v>048XX N HARDING AVE</c:v>
                </c:pt>
                <c:pt idx="48797">
                  <c:v>048XX N KENMORE AVE</c:v>
                </c:pt>
                <c:pt idx="48798">
                  <c:v>048XX N KENNETH AVE</c:v>
                </c:pt>
                <c:pt idx="48799">
                  <c:v>048XX N KENTUCKY AV</c:v>
                </c:pt>
                <c:pt idx="48800">
                  <c:v>048XX N KEYSTONE AV</c:v>
                </c:pt>
                <c:pt idx="48801">
                  <c:v>048XX N KILBOURN AV</c:v>
                </c:pt>
                <c:pt idx="48802">
                  <c:v>048XX N LARAMIE AVE</c:v>
                </c:pt>
                <c:pt idx="48803">
                  <c:v>048XX N LAVERGNE AV</c:v>
                </c:pt>
                <c:pt idx="48804">
                  <c:v>048XX N LAWNDALE AV</c:v>
                </c:pt>
                <c:pt idx="48805">
                  <c:v>048XX N LINCOLN AVE</c:v>
                </c:pt>
                <c:pt idx="48806">
                  <c:v>048XX N MAGNOLIA AV</c:v>
                </c:pt>
                <c:pt idx="48807">
                  <c:v>048XX N MARMORA AVE</c:v>
                </c:pt>
                <c:pt idx="48808">
                  <c:v>048XX N MCVICKER AV</c:v>
                </c:pt>
                <c:pt idx="48809">
                  <c:v>048XX N MERRIMAC AV</c:v>
                </c:pt>
                <c:pt idx="48810">
                  <c:v>048XX N NATCHEZ AVE</c:v>
                </c:pt>
                <c:pt idx="48811">
                  <c:v>048XX N NEWLAND AVE</c:v>
                </c:pt>
                <c:pt idx="48812">
                  <c:v>048XX N NORMANDY AV</c:v>
                </c:pt>
                <c:pt idx="48813">
                  <c:v>048XX N RIDGEWAY AV</c:v>
                </c:pt>
                <c:pt idx="48814">
                  <c:v>048XX S DREXEL BLVD</c:v>
                </c:pt>
                <c:pt idx="48815">
                  <c:v>048XX S INDIANA AVE</c:v>
                </c:pt>
                <c:pt idx="48816">
                  <c:v>048XX S KEDVALE AVE</c:v>
                </c:pt>
                <c:pt idx="48817">
                  <c:v>048XX S KILDARE AVE</c:v>
                </c:pt>
                <c:pt idx="48818">
                  <c:v>048XX S KOMENSKY AV</c:v>
                </c:pt>
                <c:pt idx="48819">
                  <c:v>048XX S KOSTNER AVE</c:v>
                </c:pt>
                <c:pt idx="48820">
                  <c:v>048XX S LANGLEY AVE</c:v>
                </c:pt>
                <c:pt idx="48821">
                  <c:v>048XX S LECLAIRE AV</c:v>
                </c:pt>
                <c:pt idx="48822">
                  <c:v>048XX S PRAIRIE AVE</c:v>
                </c:pt>
                <c:pt idx="48823">
                  <c:v>048XX S ROCKWELL ST</c:v>
                </c:pt>
                <c:pt idx="48824">
                  <c:v>048XX S SHIELDS AVE</c:v>
                </c:pt>
                <c:pt idx="48825">
                  <c:v>048XX S ST LOUIS AV</c:v>
                </c:pt>
                <c:pt idx="48826">
                  <c:v>048XX S WABASH  AVE</c:v>
                </c:pt>
                <c:pt idx="48827">
                  <c:v>048XX S WESTERN AVE</c:v>
                </c:pt>
                <c:pt idx="48828">
                  <c:v>048XX S WOLCOTT AVE</c:v>
                </c:pt>
                <c:pt idx="48829">
                  <c:v>048XX S WOODLAWN AV</c:v>
                </c:pt>
                <c:pt idx="48830">
                  <c:v>048XX W BERENICE AV</c:v>
                </c:pt>
                <c:pt idx="48831">
                  <c:v>048XX W BERTEAU AVE</c:v>
                </c:pt>
                <c:pt idx="48832">
                  <c:v>048XX W CATALPA AVE</c:v>
                </c:pt>
                <c:pt idx="48833">
                  <c:v>048XX W CHICAGO AVE</c:v>
                </c:pt>
                <c:pt idx="48834">
                  <c:v>048XX W CORNELIA AV</c:v>
                </c:pt>
                <c:pt idx="48835">
                  <c:v>048XX W CORTLAND ST</c:v>
                </c:pt>
                <c:pt idx="48836">
                  <c:v>048XX W DIVERSEY AV</c:v>
                </c:pt>
                <c:pt idx="48837">
                  <c:v>048XX W DIVISION ST</c:v>
                </c:pt>
                <c:pt idx="48838">
                  <c:v>048XX W DRUMMOND PL</c:v>
                </c:pt>
                <c:pt idx="48839">
                  <c:v>048XX W FLETCHER ST</c:v>
                </c:pt>
                <c:pt idx="48840">
                  <c:v>048XX W GUNNISON ST</c:v>
                </c:pt>
                <c:pt idx="48841">
                  <c:v>048XX W LAWRENCE AV</c:v>
                </c:pt>
                <c:pt idx="48842">
                  <c:v>048XX W LE MOYNE ST</c:v>
                </c:pt>
                <c:pt idx="48843">
                  <c:v>048XX W MONTROSE AV</c:v>
                </c:pt>
                <c:pt idx="48844">
                  <c:v>048XX W ROSEMONT AV</c:v>
                </c:pt>
                <c:pt idx="48845">
                  <c:v>048XX W SUPERIOR ST</c:v>
                </c:pt>
                <c:pt idx="48846">
                  <c:v>048XX W WARWICK AVE</c:v>
                </c:pt>
                <c:pt idx="48847">
                  <c:v>049XX N GLENWOOD AV</c:v>
                </c:pt>
                <c:pt idx="48848">
                  <c:v>049XX N JANSSEN AVE</c:v>
                </c:pt>
                <c:pt idx="48849">
                  <c:v>049XX N KEDVALE AVE</c:v>
                </c:pt>
                <c:pt idx="48850">
                  <c:v>049XX N KILDARE AVE</c:v>
                </c:pt>
                <c:pt idx="48851">
                  <c:v>049XX N KIMBALL AVE</c:v>
                </c:pt>
                <c:pt idx="48852">
                  <c:v>049XX N KOSTNER AVE</c:v>
                </c:pt>
                <c:pt idx="48853">
                  <c:v>049XX N LECLAIRE AV</c:v>
                </c:pt>
                <c:pt idx="48854">
                  <c:v>049XX N MELVINA AVE</c:v>
                </c:pt>
                <c:pt idx="48855">
                  <c:v>049XX N MONITOR AVE</c:v>
                </c:pt>
                <c:pt idx="48856">
                  <c:v>049XX N MULLIGAN AV</c:v>
                </c:pt>
                <c:pt idx="48857">
                  <c:v>049XX N NORDICA AVE</c:v>
                </c:pt>
                <c:pt idx="48858">
                  <c:v>049XX N ROCKWELL ST</c:v>
                </c:pt>
                <c:pt idx="48859">
                  <c:v>049XX N SHERIDAN RD</c:v>
                </c:pt>
                <c:pt idx="48860">
                  <c:v>049XX N ST LOUIS AV</c:v>
                </c:pt>
                <c:pt idx="48861">
                  <c:v>049XX N WESTERN AVE</c:v>
                </c:pt>
                <c:pt idx="48862">
                  <c:v>049XX N WINTHROP AV</c:v>
                </c:pt>
                <c:pt idx="48863">
                  <c:v>049XX N WOLCOTT AVE</c:v>
                </c:pt>
                <c:pt idx="48864">
                  <c:v>049XX S ABERDEEN ST</c:v>
                </c:pt>
                <c:pt idx="48865">
                  <c:v>049XX S ASHLAND AVE</c:v>
                </c:pt>
                <c:pt idx="48866">
                  <c:v>049XX S CALUMET AVE</c:v>
                </c:pt>
                <c:pt idx="48867">
                  <c:v>049XX S CAMPBELL AV</c:v>
                </c:pt>
                <c:pt idx="48868">
                  <c:v>049XX S CORNELL AVE</c:v>
                </c:pt>
                <c:pt idx="48869">
                  <c:v>049XX S Cornell Ave</c:v>
                </c:pt>
                <c:pt idx="48870">
                  <c:v>049XX S EAST END AV</c:v>
                </c:pt>
                <c:pt idx="48871">
                  <c:v>049XX S KEATING AVE</c:v>
                </c:pt>
                <c:pt idx="48872">
                  <c:v>049XX S KENWOOD AVE</c:v>
                </c:pt>
                <c:pt idx="48873">
                  <c:v>049XX S KILBOURN AV</c:v>
                </c:pt>
                <c:pt idx="48874">
                  <c:v>049XX S KIMBARK AVE</c:v>
                </c:pt>
                <c:pt idx="48875">
                  <c:v>049XX S LACROSSE AV</c:v>
                </c:pt>
                <c:pt idx="48876">
                  <c:v>049XX S LAPORTE AVE</c:v>
                </c:pt>
                <c:pt idx="48877">
                  <c:v>049XX S LARAMIE AVE</c:v>
                </c:pt>
                <c:pt idx="48878">
                  <c:v>049XX S LAWNDALE AV</c:v>
                </c:pt>
                <c:pt idx="48879">
                  <c:v>049XX S LOOMIS BLVD</c:v>
                </c:pt>
                <c:pt idx="48880">
                  <c:v>049XX S MARYLAND AV</c:v>
                </c:pt>
                <c:pt idx="48881">
                  <c:v>049XX S MICHIGAN AV</c:v>
                </c:pt>
                <c:pt idx="48882">
                  <c:v>049XX W ARMITAGE AV</c:v>
                </c:pt>
                <c:pt idx="48883">
                  <c:v>049XX W BALMORAL AV</c:v>
                </c:pt>
                <c:pt idx="48884">
                  <c:v>049XX W BELMONT AVE</c:v>
                </c:pt>
                <c:pt idx="48885">
                  <c:v>049XX W CONGRESS PW</c:v>
                </c:pt>
                <c:pt idx="48886">
                  <c:v>049XX W DICKENS AVE</c:v>
                </c:pt>
                <c:pt idx="48887">
                  <c:v>049XX W FLOURNOY ST</c:v>
                </c:pt>
                <c:pt idx="48888">
                  <c:v>049XX W HARRISON ST</c:v>
                </c:pt>
                <c:pt idx="48889">
                  <c:v>049XX W MAYPOLE AVE</c:v>
                </c:pt>
                <c:pt idx="48890">
                  <c:v>049XX W NEWPORT AVE</c:v>
                </c:pt>
                <c:pt idx="48891">
                  <c:v>049XX W OAKDALE AVE</c:v>
                </c:pt>
                <c:pt idx="48892">
                  <c:v>049XX W POTOMAC AVE</c:v>
                </c:pt>
                <c:pt idx="48893">
                  <c:v>049XX W SCHUBERT AV</c:v>
                </c:pt>
                <c:pt idx="48894">
                  <c:v>049XX W ST PAUL AVE</c:v>
                </c:pt>
                <c:pt idx="48895">
                  <c:v>049XX W WABANSIA AV</c:v>
                </c:pt>
                <c:pt idx="48896">
                  <c:v>049XX W WAVELAND AV</c:v>
                </c:pt>
                <c:pt idx="48897">
                  <c:v>049XX W WEST END AV</c:v>
                </c:pt>
                <c:pt idx="48898">
                  <c:v>049XX W WINNEMAC AV</c:v>
                </c:pt>
                <c:pt idx="48899">
                  <c:v>050XX N CHESTER AVE</c:v>
                </c:pt>
                <c:pt idx="48900">
                  <c:v>050XX N GLENWOOD AV</c:v>
                </c:pt>
                <c:pt idx="48901">
                  <c:v>050XX N KEDVALE AVE</c:v>
                </c:pt>
                <c:pt idx="48902">
                  <c:v>050XX N KENNISON AV</c:v>
                </c:pt>
                <c:pt idx="48903">
                  <c:v>050XX N KILDARE AVE</c:v>
                </c:pt>
                <c:pt idx="48904">
                  <c:v>050XX N KIMBALL AVE</c:v>
                </c:pt>
                <c:pt idx="48905">
                  <c:v>050XX N KIMBERLY AV</c:v>
                </c:pt>
                <c:pt idx="48906">
                  <c:v>050XX N KOSTNER AVE</c:v>
                </c:pt>
                <c:pt idx="48907">
                  <c:v>050XX N MELVINA AVE</c:v>
                </c:pt>
                <c:pt idx="48908">
                  <c:v>050XX N MONITOR AVE</c:v>
                </c:pt>
                <c:pt idx="48909">
                  <c:v>050XX N MULLIGAN AV</c:v>
                </c:pt>
                <c:pt idx="48910">
                  <c:v>050XX N NORDICA AVE</c:v>
                </c:pt>
                <c:pt idx="48911">
                  <c:v>050XX N OAK PARK AV</c:v>
                </c:pt>
                <c:pt idx="48912">
                  <c:v>050XX N PARKSIDE AV</c:v>
                </c:pt>
                <c:pt idx="48913">
                  <c:v>050XX N ROCKWELL ST</c:v>
                </c:pt>
                <c:pt idx="48914">
                  <c:v>050XX N SHERIDAN RD</c:v>
                </c:pt>
                <c:pt idx="48915">
                  <c:v>050XX N ST LOUIS AV</c:v>
                </c:pt>
                <c:pt idx="48916">
                  <c:v>050XX N WESTERN AVE</c:v>
                </c:pt>
                <c:pt idx="48917">
                  <c:v>050XX N WINTHROP AV</c:v>
                </c:pt>
                <c:pt idx="48918">
                  <c:v>050XX N WOLCOTT AVE</c:v>
                </c:pt>
                <c:pt idx="48919">
                  <c:v>050XX S ABERDEEN ST</c:v>
                </c:pt>
                <c:pt idx="48920">
                  <c:v>050XX S ASHLAND AVE</c:v>
                </c:pt>
                <c:pt idx="48921">
                  <c:v>050XX S CALUMET AVE</c:v>
                </c:pt>
                <c:pt idx="48922">
                  <c:v>050XX S CAMPBELL AV</c:v>
                </c:pt>
                <c:pt idx="48923">
                  <c:v>050XX S CORNELL AVE</c:v>
                </c:pt>
                <c:pt idx="48924">
                  <c:v>050XX S EAST END AV</c:v>
                </c:pt>
                <c:pt idx="48925">
                  <c:v>050XX S KEATING AVE</c:v>
                </c:pt>
                <c:pt idx="48926">
                  <c:v>050XX S KENNETH AVE</c:v>
                </c:pt>
                <c:pt idx="48927">
                  <c:v>050XX S KILBOURN AV</c:v>
                </c:pt>
                <c:pt idx="48928">
                  <c:v>050XX S LACROSSE AV</c:v>
                </c:pt>
                <c:pt idx="48929">
                  <c:v>050XX S LAPORTE AVE</c:v>
                </c:pt>
                <c:pt idx="48930">
                  <c:v>050XX S LARAMIE AVE</c:v>
                </c:pt>
                <c:pt idx="48931">
                  <c:v>050XX S LAVERGNE AV</c:v>
                </c:pt>
                <c:pt idx="48932">
                  <c:v>050XX S LAWNDALE AV</c:v>
                </c:pt>
                <c:pt idx="48933">
                  <c:v>050XX S LOOMIS BLVD</c:v>
                </c:pt>
                <c:pt idx="48934">
                  <c:v>050XX S MICHIGAN AV</c:v>
                </c:pt>
                <c:pt idx="48935">
                  <c:v>050XX S MILLARD AVE</c:v>
                </c:pt>
                <c:pt idx="48936">
                  <c:v>050XX S RIDGEWAY AV</c:v>
                </c:pt>
                <c:pt idx="48937">
                  <c:v>050XX W AGATITE AVE</c:v>
                </c:pt>
                <c:pt idx="48938">
                  <c:v>050XX W ARMITAGE AV</c:v>
                </c:pt>
                <c:pt idx="48939">
                  <c:v>050XX W BALMORAL AV</c:v>
                </c:pt>
                <c:pt idx="48940">
                  <c:v>050XX W BELMONT AVE</c:v>
                </c:pt>
                <c:pt idx="48941">
                  <c:v>050XX W CONGRESS PW</c:v>
                </c:pt>
                <c:pt idx="48942">
                  <c:v>050XX W DICKENS AVE</c:v>
                </c:pt>
                <c:pt idx="48943">
                  <c:v>050XX W FLOURNOY ST</c:v>
                </c:pt>
                <c:pt idx="48944">
                  <c:v>050XX W HARRISON ST</c:v>
                </c:pt>
                <c:pt idx="48945">
                  <c:v>050XX W MAYPOLE AVE</c:v>
                </c:pt>
                <c:pt idx="48946">
                  <c:v>050XX W NEWPORT AVE</c:v>
                </c:pt>
                <c:pt idx="48947">
                  <c:v>050XX W OAKDALE AVE</c:v>
                </c:pt>
                <c:pt idx="48948">
                  <c:v>050XX W POTOMAC AVE</c:v>
                </c:pt>
                <c:pt idx="48949">
                  <c:v>050XX W SCHUBERT AV</c:v>
                </c:pt>
                <c:pt idx="48950">
                  <c:v>050XX W ST PAUL AVE</c:v>
                </c:pt>
                <c:pt idx="48951">
                  <c:v>050XX W WABANSIA AV</c:v>
                </c:pt>
                <c:pt idx="48952">
                  <c:v>050XX W WAVELAND AV</c:v>
                </c:pt>
                <c:pt idx="48953">
                  <c:v>050XX W WEST END AV</c:v>
                </c:pt>
                <c:pt idx="48954">
                  <c:v>050XX W WINNEMAC AV</c:v>
                </c:pt>
                <c:pt idx="48955">
                  <c:v>051XX N ASHLAND AVE</c:v>
                </c:pt>
                <c:pt idx="48956">
                  <c:v>051XX N CENTRAL AVE</c:v>
                </c:pt>
                <c:pt idx="48957">
                  <c:v>051XX N DELPHIA AVE</c:v>
                </c:pt>
                <c:pt idx="48958">
                  <c:v>051XX N KEATING AVE</c:v>
                </c:pt>
                <c:pt idx="48959">
                  <c:v>051XX N KENMORE AVE</c:v>
                </c:pt>
                <c:pt idx="48960">
                  <c:v>051XX N KENNETH AVE</c:v>
                </c:pt>
                <c:pt idx="48961">
                  <c:v>051XX N KILBOURN AV</c:v>
                </c:pt>
                <c:pt idx="48962">
                  <c:v>051XX N LACROSSE AV</c:v>
                </c:pt>
                <c:pt idx="48963">
                  <c:v>051XX N LARAMIE AVE</c:v>
                </c:pt>
                <c:pt idx="48964">
                  <c:v>051XX N LAVERGNE AV</c:v>
                </c:pt>
                <c:pt idx="48965">
                  <c:v>051XX N LINCOLN AVE</c:v>
                </c:pt>
                <c:pt idx="48966">
                  <c:v>051XX N LOCKWOOD AV</c:v>
                </c:pt>
                <c:pt idx="48967">
                  <c:v>051XX N MARMORA AVE</c:v>
                </c:pt>
                <c:pt idx="48968">
                  <c:v>051XX N MCVICKER AV</c:v>
                </c:pt>
                <c:pt idx="48969">
                  <c:v>051XX N MERRIMAC AV</c:v>
                </c:pt>
                <c:pt idx="48970">
                  <c:v>051XX N NATCHEZ AVE</c:v>
                </c:pt>
                <c:pt idx="48971">
                  <c:v>051XX N NEWLAND AVE</c:v>
                </c:pt>
                <c:pt idx="48972">
                  <c:v>051XX N NORMANDY AV</c:v>
                </c:pt>
                <c:pt idx="48973">
                  <c:v>051XX N RIDGEWAY AV</c:v>
                </c:pt>
                <c:pt idx="48974">
                  <c:v>051XX S ARTESIAN AV</c:v>
                </c:pt>
                <c:pt idx="48975">
                  <c:v>051XX S DEARBORN ST</c:v>
                </c:pt>
                <c:pt idx="48976">
                  <c:v>051XX S EMERALD AVE</c:v>
                </c:pt>
                <c:pt idx="48977">
                  <c:v>051XX S INDIANA AVE</c:v>
                </c:pt>
                <c:pt idx="48978">
                  <c:v>051XX S KILDARE AVE</c:v>
                </c:pt>
                <c:pt idx="48979">
                  <c:v>051XX S KOSTNER AVE</c:v>
                </c:pt>
                <c:pt idx="48980">
                  <c:v>051XX S LECLAIRE AV</c:v>
                </c:pt>
                <c:pt idx="48981">
                  <c:v>051XX S MAYFIELD AV</c:v>
                </c:pt>
                <c:pt idx="48982">
                  <c:v>051XX S MELVINA AVE</c:v>
                </c:pt>
                <c:pt idx="48983">
                  <c:v>051XX S MONITOR AVE</c:v>
                </c:pt>
                <c:pt idx="48984">
                  <c:v>051XX S MULLIGAN AV</c:v>
                </c:pt>
                <c:pt idx="48985">
                  <c:v>051XX S NORDICA AVE</c:v>
                </c:pt>
                <c:pt idx="48986">
                  <c:v>051XX S OAK PARK AV</c:v>
                </c:pt>
                <c:pt idx="48987">
                  <c:v>051XX S PARKSIDE AV</c:v>
                </c:pt>
                <c:pt idx="48988">
                  <c:v>051XX S PRAIRIE AVE</c:v>
                </c:pt>
                <c:pt idx="48989">
                  <c:v>051XX S ROCKWELL ST</c:v>
                </c:pt>
                <c:pt idx="48990">
                  <c:v>051XX S ST LOUIS AV</c:v>
                </c:pt>
                <c:pt idx="48991">
                  <c:v>051XX S TRUMBULL AV</c:v>
                </c:pt>
                <c:pt idx="48992">
                  <c:v>051XX S WESTERN AVE</c:v>
                </c:pt>
                <c:pt idx="48993">
                  <c:v>051XX S WOLCOTT AVE</c:v>
                </c:pt>
                <c:pt idx="48994">
                  <c:v>051XX S WOODLAWN AV</c:v>
                </c:pt>
                <c:pt idx="48995">
                  <c:v>051XX W BERENICE AV</c:v>
                </c:pt>
                <c:pt idx="48996">
                  <c:v>051XX W BERTEAU AVE</c:v>
                </c:pt>
                <c:pt idx="48997">
                  <c:v>051XX W CATALPA AVE</c:v>
                </c:pt>
                <c:pt idx="48998">
                  <c:v>051XX W CHICAGO AVE</c:v>
                </c:pt>
                <c:pt idx="48999">
                  <c:v>051XX W CORNELIA AV</c:v>
                </c:pt>
                <c:pt idx="49000">
                  <c:v>051XX W DIVERSEY AV</c:v>
                </c:pt>
                <c:pt idx="49001">
                  <c:v>051XX W DIVISION ST</c:v>
                </c:pt>
                <c:pt idx="49002">
                  <c:v>051XX W DRUMMOND PL</c:v>
                </c:pt>
                <c:pt idx="49003">
                  <c:v>051XX W FLETCHER ST</c:v>
                </c:pt>
                <c:pt idx="49004">
                  <c:v>051XX W GUNNISON ST</c:v>
                </c:pt>
                <c:pt idx="49005">
                  <c:v>051XX W LAWRENCE AV</c:v>
                </c:pt>
                <c:pt idx="49006">
                  <c:v>051XX W LE MOYNE ST</c:v>
                </c:pt>
                <c:pt idx="49007">
                  <c:v>051XX W MONTROSE AV</c:v>
                </c:pt>
                <c:pt idx="49008">
                  <c:v>051XX W WARWICK AVE</c:v>
                </c:pt>
                <c:pt idx="49009">
                  <c:v>051XX W WINDSOR AVE</c:v>
                </c:pt>
                <c:pt idx="49010">
                  <c:v>052XX N CHESTER AVE</c:v>
                </c:pt>
                <c:pt idx="49011">
                  <c:v>052XX N GLENWOOD AV</c:v>
                </c:pt>
                <c:pt idx="49012">
                  <c:v>052XX N KIMBALL AVE</c:v>
                </c:pt>
                <c:pt idx="49013">
                  <c:v>052XX N KOSTNER AVE</c:v>
                </c:pt>
                <c:pt idx="49014">
                  <c:v>052XX N LECLAIRE AV</c:v>
                </c:pt>
                <c:pt idx="49015">
                  <c:v>052XX N LOVEJOY AVE</c:v>
                </c:pt>
                <c:pt idx="49016">
                  <c:v>052XX N MELVINA AVE</c:v>
                </c:pt>
                <c:pt idx="49017">
                  <c:v>052XX N MONITOR AVE</c:v>
                </c:pt>
                <c:pt idx="49018">
                  <c:v>052XX N MULLIGAN AV</c:v>
                </c:pt>
                <c:pt idx="49019">
                  <c:v>052XX N NORDICA AVE</c:v>
                </c:pt>
                <c:pt idx="49020">
                  <c:v>052XX N OAK PARK AV</c:v>
                </c:pt>
                <c:pt idx="49021">
                  <c:v>052XX N OAKVIEW AVE</c:v>
                </c:pt>
                <c:pt idx="49022">
                  <c:v>052XX N OSCEOLA AVE</c:v>
                </c:pt>
                <c:pt idx="49023">
                  <c:v>052XX N PIONEER AVE</c:v>
                </c:pt>
                <c:pt idx="49024">
                  <c:v>052XX N RESERVE AVE</c:v>
                </c:pt>
                <c:pt idx="49025">
                  <c:v>052XX N ROCKWELL ST</c:v>
                </c:pt>
                <c:pt idx="49026">
                  <c:v>052XX N SHERIDAN RD</c:v>
                </c:pt>
                <c:pt idx="49027">
                  <c:v>052XX N ST LOUIS AV</c:v>
                </c:pt>
                <c:pt idx="49028">
                  <c:v>052XX N VIRGINIA AV</c:v>
                </c:pt>
                <c:pt idx="49029">
                  <c:v>052XX N WESTERN AVE</c:v>
                </c:pt>
                <c:pt idx="49030">
                  <c:v>052XX N WINTHROP AV</c:v>
                </c:pt>
                <c:pt idx="49031">
                  <c:v>052XX N WOLCOTT AVE</c:v>
                </c:pt>
                <c:pt idx="49032">
                  <c:v>052XX S ABERDEEN ST</c:v>
                </c:pt>
                <c:pt idx="49033">
                  <c:v>052XX S ASHLAND AVE</c:v>
                </c:pt>
                <c:pt idx="49034">
                  <c:v>052XX S CALUMET AVE</c:v>
                </c:pt>
                <c:pt idx="49035">
                  <c:v>052XX S CAMPBELL AV</c:v>
                </c:pt>
                <c:pt idx="49036">
                  <c:v>052XX S CENTRAL AVE</c:v>
                </c:pt>
                <c:pt idx="49037">
                  <c:v>052XX S CORNELL AVE</c:v>
                </c:pt>
                <c:pt idx="49038">
                  <c:v>052XX S HARDING AVE</c:v>
                </c:pt>
                <c:pt idx="49039">
                  <c:v>052XX S KEATING AVE</c:v>
                </c:pt>
                <c:pt idx="49040">
                  <c:v>052XX S KENNETH AVE</c:v>
                </c:pt>
                <c:pt idx="49041">
                  <c:v>052XX S KENWOOD AVE</c:v>
                </c:pt>
                <c:pt idx="49042">
                  <c:v>052XX S KILBOURN AV</c:v>
                </c:pt>
                <c:pt idx="49043">
                  <c:v>052XX S KIMBARK AVE</c:v>
                </c:pt>
                <c:pt idx="49044">
                  <c:v>052XX S LA SALLE ST</c:v>
                </c:pt>
                <c:pt idx="49045">
                  <c:v>052XX S LARAMIE AVE</c:v>
                </c:pt>
                <c:pt idx="49046">
                  <c:v>052XX S LATROBE AVE</c:v>
                </c:pt>
                <c:pt idx="49047">
                  <c:v>052XX S LAWNDALE AV</c:v>
                </c:pt>
                <c:pt idx="49048">
                  <c:v>052XX S LOCKWOOD AV</c:v>
                </c:pt>
                <c:pt idx="49049">
                  <c:v>052XX S LOOMIS BLVD</c:v>
                </c:pt>
                <c:pt idx="49050">
                  <c:v>052XX S MERRIMAC AV</c:v>
                </c:pt>
                <c:pt idx="49051">
                  <c:v>052XX S MICHIGAN AV</c:v>
                </c:pt>
                <c:pt idx="49052">
                  <c:v>052XX S MILLARD AVE</c:v>
                </c:pt>
                <c:pt idx="49053">
                  <c:v>052XX S NATCHEZ AVE</c:v>
                </c:pt>
                <c:pt idx="49054">
                  <c:v>052XX S NEWLAND AVE</c:v>
                </c:pt>
                <c:pt idx="49055">
                  <c:v>052XX S NORMANDY AV</c:v>
                </c:pt>
                <c:pt idx="49056">
                  <c:v>052XX S RICHMOND ST</c:v>
                </c:pt>
                <c:pt idx="49057">
                  <c:v>052XX S RIDGEWAY AV</c:v>
                </c:pt>
                <c:pt idx="49058">
                  <c:v>052XX S SANGAMON ST</c:v>
                </c:pt>
                <c:pt idx="49059">
                  <c:v>052XX W AGATITE AVE</c:v>
                </c:pt>
                <c:pt idx="49060">
                  <c:v>052XX W BELMONT AVE</c:v>
                </c:pt>
                <c:pt idx="49061">
                  <c:v>052XX W CONGRESS PW</c:v>
                </c:pt>
                <c:pt idx="49062">
                  <c:v>052XX W DICKENS AVE</c:v>
                </c:pt>
                <c:pt idx="49063">
                  <c:v>052XX W FLOURNOY ST</c:v>
                </c:pt>
                <c:pt idx="49064">
                  <c:v>052XX W HARRISON ST</c:v>
                </c:pt>
                <c:pt idx="49065">
                  <c:v>052XX W NEWPORT AVE</c:v>
                </c:pt>
                <c:pt idx="49066">
                  <c:v>052XX W OAKDALE AVE</c:v>
                </c:pt>
                <c:pt idx="49067">
                  <c:v>052XX W POTOMAC AVE</c:v>
                </c:pt>
                <c:pt idx="49068">
                  <c:v>052XX W SCHUBERT AV</c:v>
                </c:pt>
                <c:pt idx="49069">
                  <c:v>052XX W SEMINOLE ST</c:v>
                </c:pt>
                <c:pt idx="49070">
                  <c:v>052XX W WABANSIA AV</c:v>
                </c:pt>
                <c:pt idx="49071">
                  <c:v>052XX W WAVELAND AV</c:v>
                </c:pt>
                <c:pt idx="49072">
                  <c:v>052XX W WINNEMAC AV</c:v>
                </c:pt>
                <c:pt idx="49073">
                  <c:v>053XX N ASHLAND AVE</c:v>
                </c:pt>
                <c:pt idx="49074">
                  <c:v>053XX N CANFIELD AV</c:v>
                </c:pt>
                <c:pt idx="49075">
                  <c:v>053XX N CENTRAL AVE</c:v>
                </c:pt>
                <c:pt idx="49076">
                  <c:v>053XX N DELPHIA AVE</c:v>
                </c:pt>
                <c:pt idx="49077">
                  <c:v>053XX N KENMORE AVE</c:v>
                </c:pt>
                <c:pt idx="49078">
                  <c:v>053XX N LAKEWOOD AV</c:v>
                </c:pt>
                <c:pt idx="49079">
                  <c:v>053XX N LAPORTE AVE</c:v>
                </c:pt>
                <c:pt idx="49080">
                  <c:v>053XX N LARAMIE AVE</c:v>
                </c:pt>
                <c:pt idx="49081">
                  <c:v>053XX N LATROBE AVE</c:v>
                </c:pt>
                <c:pt idx="49082">
                  <c:v>053XX N LINCOLN AVE</c:v>
                </c:pt>
                <c:pt idx="49083">
                  <c:v>053XX N LOCKWOOD AV</c:v>
                </c:pt>
                <c:pt idx="49084">
                  <c:v>053XX N MAGNOLIA AV</c:v>
                </c:pt>
                <c:pt idx="49085">
                  <c:v>053XX N MANNHEIM RD</c:v>
                </c:pt>
                <c:pt idx="49086">
                  <c:v>053XX N MCVICKER AV</c:v>
                </c:pt>
                <c:pt idx="49087">
                  <c:v>053XX N NATCHEZ AVE</c:v>
                </c:pt>
                <c:pt idx="49088">
                  <c:v>053XX N NEWLAND AVE</c:v>
                </c:pt>
                <c:pt idx="49089">
                  <c:v>053XX N NORMANDY AV</c:v>
                </c:pt>
                <c:pt idx="49090">
                  <c:v>053XX N OLEANDER AV</c:v>
                </c:pt>
                <c:pt idx="49091">
                  <c:v>053XX S ARTESIAN AV</c:v>
                </c:pt>
                <c:pt idx="49092">
                  <c:v>053XX S EMERALD AVE</c:v>
                </c:pt>
                <c:pt idx="49093">
                  <c:v>053XX S INDIANA AVE</c:v>
                </c:pt>
                <c:pt idx="49094">
                  <c:v>053XX S KILDARE AVE</c:v>
                </c:pt>
                <c:pt idx="49095">
                  <c:v>053XX S KOSTNER AVE</c:v>
                </c:pt>
                <c:pt idx="49096">
                  <c:v>053XX S MAYFIELD AV</c:v>
                </c:pt>
                <c:pt idx="49097">
                  <c:v>053XX S MELVINA AVE</c:v>
                </c:pt>
                <c:pt idx="49098">
                  <c:v>053XX S MONITOR AVE</c:v>
                </c:pt>
                <c:pt idx="49099">
                  <c:v>053XX S MULLIGAN AV</c:v>
                </c:pt>
                <c:pt idx="49100">
                  <c:v>053XX S NORDICA AVE</c:v>
                </c:pt>
                <c:pt idx="49101">
                  <c:v>053XX S OAK PARK AV</c:v>
                </c:pt>
                <c:pt idx="49102">
                  <c:v>053XX S PARKSIDE AV</c:v>
                </c:pt>
                <c:pt idx="49103">
                  <c:v>053XX S PRAIRIE AVE</c:v>
                </c:pt>
                <c:pt idx="49104">
                  <c:v>053XX S ROCKWELL ST</c:v>
                </c:pt>
                <c:pt idx="49105">
                  <c:v>053XX S SHIELDS AVE</c:v>
                </c:pt>
                <c:pt idx="49106">
                  <c:v>053XX S ST LOUIS AV</c:v>
                </c:pt>
                <c:pt idx="49107">
                  <c:v>053XX S WESTERN AVE</c:v>
                </c:pt>
                <c:pt idx="49108">
                  <c:v>053XX S WOLCOTT AVE</c:v>
                </c:pt>
                <c:pt idx="49109">
                  <c:v>053XX S WOODLAWN AV</c:v>
                </c:pt>
                <c:pt idx="49110">
                  <c:v>053XX W ARDMORE AVE</c:v>
                </c:pt>
                <c:pt idx="49111">
                  <c:v>053XX W BERENICE AV</c:v>
                </c:pt>
                <c:pt idx="49112">
                  <c:v>053XX W BERTEAU AVE</c:v>
                </c:pt>
                <c:pt idx="49113">
                  <c:v>053XX W CATALPA AVE</c:v>
                </c:pt>
                <c:pt idx="49114">
                  <c:v>053XX W CHICAGO AVE</c:v>
                </c:pt>
                <c:pt idx="49115">
                  <c:v>053XX W CORNELIA AV</c:v>
                </c:pt>
                <c:pt idx="49116">
                  <c:v>053XX W DIVERSEY AV</c:v>
                </c:pt>
                <c:pt idx="49117">
                  <c:v>053XX W DIVISION ST</c:v>
                </c:pt>
                <c:pt idx="49118">
                  <c:v>053XX W DRUMMOND PL</c:v>
                </c:pt>
                <c:pt idx="49119">
                  <c:v>053XX W FLETCHER ST</c:v>
                </c:pt>
                <c:pt idx="49120">
                  <c:v>053XX W GIDDINGS ST</c:v>
                </c:pt>
                <c:pt idx="49121">
                  <c:v>053XX W LAWRENCE AV</c:v>
                </c:pt>
                <c:pt idx="49122">
                  <c:v>053XX W LE MOYNE ST</c:v>
                </c:pt>
                <c:pt idx="49123">
                  <c:v>053XX W MONTROSE AV</c:v>
                </c:pt>
                <c:pt idx="49124">
                  <c:v>053XX W WARWICK AVE</c:v>
                </c:pt>
                <c:pt idx="49125">
                  <c:v>053XX W WINDSOR AVE</c:v>
                </c:pt>
                <c:pt idx="49126">
                  <c:v>054XX N ARTESIAN AV</c:v>
                </c:pt>
                <c:pt idx="49127">
                  <c:v>054XX N CHESTER AVE</c:v>
                </c:pt>
                <c:pt idx="49128">
                  <c:v>054XX N GLENWOOD AV</c:v>
                </c:pt>
                <c:pt idx="49129">
                  <c:v>054XX N KILDARE AVE</c:v>
                </c:pt>
                <c:pt idx="49130">
                  <c:v>054XX N KIMBALL AVE</c:v>
                </c:pt>
                <c:pt idx="49131">
                  <c:v>054XX N LOVEJOY AVE</c:v>
                </c:pt>
                <c:pt idx="49132">
                  <c:v>054XX N MELVINA AVE</c:v>
                </c:pt>
                <c:pt idx="49133">
                  <c:v>054XX N MONITOR AVE</c:v>
                </c:pt>
                <c:pt idx="49134">
                  <c:v>054XX N MULLIGAN AV</c:v>
                </c:pt>
                <c:pt idx="49135">
                  <c:v>054XX N NORDICA AVE</c:v>
                </c:pt>
                <c:pt idx="49136">
                  <c:v>054XX N PARKSIDE AV</c:v>
                </c:pt>
                <c:pt idx="49137">
                  <c:v>054XX N PIONEER AVE</c:v>
                </c:pt>
                <c:pt idx="49138">
                  <c:v>054XX N REDWOOD AVE</c:v>
                </c:pt>
                <c:pt idx="49139">
                  <c:v>054XX N ROCKWELL ST</c:v>
                </c:pt>
                <c:pt idx="49140">
                  <c:v>054XX N SHERIDAN RD</c:v>
                </c:pt>
                <c:pt idx="49141">
                  <c:v>054XX N ST LOUIS AV</c:v>
                </c:pt>
                <c:pt idx="49142">
                  <c:v>054XX N VIRGINIA AV</c:v>
                </c:pt>
                <c:pt idx="49143">
                  <c:v>054XX N WESTERN AVE</c:v>
                </c:pt>
                <c:pt idx="49144">
                  <c:v>054XX N WINTHROP AV</c:v>
                </c:pt>
                <c:pt idx="49145">
                  <c:v>054XX N WOLCOTT AVE</c:v>
                </c:pt>
                <c:pt idx="49146">
                  <c:v>054XX S ABERDEEN ST</c:v>
                </c:pt>
                <c:pt idx="49147">
                  <c:v>054XX S ASHLAND AVE</c:v>
                </c:pt>
                <c:pt idx="49148">
                  <c:v>054XX S CALUMET AVE</c:v>
                </c:pt>
                <c:pt idx="49149">
                  <c:v>054XX S CENTRAL AVE</c:v>
                </c:pt>
                <c:pt idx="49150">
                  <c:v>054XX S CORNELL AVE</c:v>
                </c:pt>
                <c:pt idx="49151">
                  <c:v>054XX S EVERETT AVE</c:v>
                </c:pt>
                <c:pt idx="49152">
                  <c:v>054XX S HARDING AVE</c:v>
                </c:pt>
                <c:pt idx="49153">
                  <c:v>054XX S KEATING AVE</c:v>
                </c:pt>
                <c:pt idx="49154">
                  <c:v>054XX S KENNETH AVE</c:v>
                </c:pt>
                <c:pt idx="49155">
                  <c:v>054XX S KENWOOD AVE</c:v>
                </c:pt>
                <c:pt idx="49156">
                  <c:v>054XX S KILBOURN AV</c:v>
                </c:pt>
                <c:pt idx="49157">
                  <c:v>054XX S KIMBARK AVE</c:v>
                </c:pt>
                <c:pt idx="49158">
                  <c:v>054XX S LA SALLE ST</c:v>
                </c:pt>
                <c:pt idx="49159">
                  <c:v>054XX S LARAMIE AVE</c:v>
                </c:pt>
                <c:pt idx="49160">
                  <c:v>054XX S LATROBE AVE</c:v>
                </c:pt>
                <c:pt idx="49161">
                  <c:v>054XX S LAWNDALE AV</c:v>
                </c:pt>
                <c:pt idx="49162">
                  <c:v>054XX S LOCKWOOD AV</c:v>
                </c:pt>
                <c:pt idx="49163">
                  <c:v>054XX S LOOMIS BLVD</c:v>
                </c:pt>
                <c:pt idx="49164">
                  <c:v>054XX S MARYLAND AV</c:v>
                </c:pt>
                <c:pt idx="49165">
                  <c:v>054XX S MCVICKER AV</c:v>
                </c:pt>
                <c:pt idx="49166">
                  <c:v>054XX S MERRIMAC AV</c:v>
                </c:pt>
                <c:pt idx="49167">
                  <c:v>054XX S MICHIGAN AV</c:v>
                </c:pt>
                <c:pt idx="49168">
                  <c:v>054XX S MILLARD AVE</c:v>
                </c:pt>
                <c:pt idx="49169">
                  <c:v>054XX S NATCHEZ AVE</c:v>
                </c:pt>
                <c:pt idx="49170">
                  <c:v>054XX S NEWLAND AVE</c:v>
                </c:pt>
                <c:pt idx="49171">
                  <c:v>054XX S NORMANDY AV</c:v>
                </c:pt>
                <c:pt idx="49172">
                  <c:v>054XX S RICHMOND ST</c:v>
                </c:pt>
                <c:pt idx="49173">
                  <c:v>054XX S RIDGEWAY AV</c:v>
                </c:pt>
                <c:pt idx="49174">
                  <c:v>054XX W AGATITE AVE</c:v>
                </c:pt>
                <c:pt idx="49175">
                  <c:v>054XX W BELMONT AVE</c:v>
                </c:pt>
                <c:pt idx="49176">
                  <c:v>054XX W CONGRESS PW</c:v>
                </c:pt>
                <c:pt idx="49177">
                  <c:v>054XX W FLOURNOY ST</c:v>
                </c:pt>
                <c:pt idx="49178">
                  <c:v>054XX W HARRISON ST</c:v>
                </c:pt>
                <c:pt idx="49179">
                  <c:v>054XX W HIGGINS AVE</c:v>
                </c:pt>
                <c:pt idx="49180">
                  <c:v>054XX W POTOMAC AVE</c:v>
                </c:pt>
                <c:pt idx="49181">
                  <c:v>054XX W SCHUBERT AV</c:v>
                </c:pt>
                <c:pt idx="49182">
                  <c:v>054XX W WABANSIA AV</c:v>
                </c:pt>
                <c:pt idx="49183">
                  <c:v>054XX W WAVELAND AV</c:v>
                </c:pt>
                <c:pt idx="49184">
                  <c:v>054XX W WEST END AV</c:v>
                </c:pt>
                <c:pt idx="49185">
                  <c:v>055XX N ASHLAND AVE</c:v>
                </c:pt>
                <c:pt idx="49186">
                  <c:v>055XX N CAMPBELL AV</c:v>
                </c:pt>
                <c:pt idx="49187">
                  <c:v>055XX N CANFIELD AV</c:v>
                </c:pt>
                <c:pt idx="49188">
                  <c:v>055XX N CENTRAL AVE</c:v>
                </c:pt>
                <c:pt idx="49189">
                  <c:v>055XX N DELPHIA AVE</c:v>
                </c:pt>
                <c:pt idx="49190">
                  <c:v>055XX N KENMORE AVE</c:v>
                </c:pt>
                <c:pt idx="49191">
                  <c:v>055XX N LAKEWOOD AV</c:v>
                </c:pt>
                <c:pt idx="49192">
                  <c:v>055XX N LEONARD AVE</c:v>
                </c:pt>
                <c:pt idx="49193">
                  <c:v>055XX N LINCOLN AVE</c:v>
                </c:pt>
                <c:pt idx="49194">
                  <c:v>055XX N MAGNOLIA AV</c:v>
                </c:pt>
                <c:pt idx="49195">
                  <c:v>055XX N MANNHEIM RD</c:v>
                </c:pt>
                <c:pt idx="49196">
                  <c:v>055XX N MARMORA AVE</c:v>
                </c:pt>
                <c:pt idx="49197">
                  <c:v>055XX N MCVICKER AV</c:v>
                </c:pt>
                <c:pt idx="49198">
                  <c:v>055XX N NATCHEZ AVE</c:v>
                </c:pt>
                <c:pt idx="49199">
                  <c:v>055XX N NEWLAND AVE</c:v>
                </c:pt>
                <c:pt idx="49200">
                  <c:v>055XX N NORMANDY AV</c:v>
                </c:pt>
                <c:pt idx="49201">
                  <c:v>055XX N OCTAVIA AVE</c:v>
                </c:pt>
                <c:pt idx="49202">
                  <c:v>055XX S ARTESIAN AV</c:v>
                </c:pt>
                <c:pt idx="49203">
                  <c:v>055XX S EMERALD AVE</c:v>
                </c:pt>
                <c:pt idx="49204">
                  <c:v>055XX S INDIANA AVE</c:v>
                </c:pt>
                <c:pt idx="49205">
                  <c:v>055XX S KEDVALE AVE</c:v>
                </c:pt>
                <c:pt idx="49206">
                  <c:v>055XX S KILDARE AVE</c:v>
                </c:pt>
                <c:pt idx="49207">
                  <c:v>055XX S KOMENSKY AV</c:v>
                </c:pt>
                <c:pt idx="49208">
                  <c:v>055XX S KOSTNER AVE</c:v>
                </c:pt>
                <c:pt idx="49209">
                  <c:v>055XX S MAYFIELD AV</c:v>
                </c:pt>
                <c:pt idx="49210">
                  <c:v>055XX S MELVINA AVE</c:v>
                </c:pt>
                <c:pt idx="49211">
                  <c:v>055XX S MONITOR AVE</c:v>
                </c:pt>
                <c:pt idx="49212">
                  <c:v>055XX S MULLIGAN AV</c:v>
                </c:pt>
                <c:pt idx="49213">
                  <c:v>055XX S NORDICA AVE</c:v>
                </c:pt>
                <c:pt idx="49214">
                  <c:v>055XX S OAK PARK AV</c:v>
                </c:pt>
                <c:pt idx="49215">
                  <c:v>055XX S PARKSIDE AV</c:v>
                </c:pt>
                <c:pt idx="49216">
                  <c:v>055XX S PRAIRIE AVE</c:v>
                </c:pt>
                <c:pt idx="49217">
                  <c:v>055XX S ROCKWELL ST</c:v>
                </c:pt>
                <c:pt idx="49218">
                  <c:v>055XX S SHIELDS AVE</c:v>
                </c:pt>
                <c:pt idx="49219">
                  <c:v>055XX S ST LOUIS AV</c:v>
                </c:pt>
                <c:pt idx="49220">
                  <c:v>055XX S STEWART AVE</c:v>
                </c:pt>
                <c:pt idx="49221">
                  <c:v>055XX S TRUMBULL AV</c:v>
                </c:pt>
                <c:pt idx="49222">
                  <c:v>055XX S WESTERN AVE</c:v>
                </c:pt>
                <c:pt idx="49223">
                  <c:v>055XX S WOLCOTT AVE</c:v>
                </c:pt>
                <c:pt idx="49224">
                  <c:v>055XX S WOODLAWN AV</c:v>
                </c:pt>
                <c:pt idx="49225">
                  <c:v>055XX W ARDMORE AVE</c:v>
                </c:pt>
                <c:pt idx="49226">
                  <c:v>055XX W BERENICE AV</c:v>
                </c:pt>
                <c:pt idx="49227">
                  <c:v>055XX W BERTEAU AVE</c:v>
                </c:pt>
                <c:pt idx="49228">
                  <c:v>055XX W CATALPA AVE</c:v>
                </c:pt>
                <c:pt idx="49229">
                  <c:v>055XX W CHICAGO AVE</c:v>
                </c:pt>
                <c:pt idx="49230">
                  <c:v>055XX W CORNELIA AV</c:v>
                </c:pt>
                <c:pt idx="49231">
                  <c:v>055XX W CORTLAND ST</c:v>
                </c:pt>
                <c:pt idx="49232">
                  <c:v>055XX W DIVERSEY AV</c:v>
                </c:pt>
                <c:pt idx="49233">
                  <c:v>055XX W DIVISION ST</c:v>
                </c:pt>
                <c:pt idx="49234">
                  <c:v>055XX W DRUMMOND PL</c:v>
                </c:pt>
                <c:pt idx="49235">
                  <c:v>055XX W GARFIELD BV</c:v>
                </c:pt>
                <c:pt idx="49236">
                  <c:v>055XX W GIDDINGS ST</c:v>
                </c:pt>
                <c:pt idx="49237">
                  <c:v>055XX W LAWRENCE AV</c:v>
                </c:pt>
                <c:pt idx="49238">
                  <c:v>055XX W LE MOYNE ST</c:v>
                </c:pt>
                <c:pt idx="49239">
                  <c:v>055XX W MONTROSE AV</c:v>
                </c:pt>
                <c:pt idx="49240">
                  <c:v>055XX W WARWICK AVE</c:v>
                </c:pt>
                <c:pt idx="49241">
                  <c:v>055XX W WINDSOR AVE</c:v>
                </c:pt>
                <c:pt idx="49242">
                  <c:v>056XX N ARTESIAN AV</c:v>
                </c:pt>
                <c:pt idx="49243">
                  <c:v>056XX N GLENWOOD AV</c:v>
                </c:pt>
                <c:pt idx="49244">
                  <c:v>056XX N KEDVALE AVE</c:v>
                </c:pt>
                <c:pt idx="49245">
                  <c:v>056XX N KIMBALL AVE</c:v>
                </c:pt>
                <c:pt idx="49246">
                  <c:v>056XX N KOSTNER AVE</c:v>
                </c:pt>
                <c:pt idx="49247">
                  <c:v>056XX N MELVINA AVE</c:v>
                </c:pt>
                <c:pt idx="49248">
                  <c:v>056XX N NORDICA AVE</c:v>
                </c:pt>
                <c:pt idx="49249">
                  <c:v>056XX N OSCEOLA AVE</c:v>
                </c:pt>
                <c:pt idx="49250">
                  <c:v>056XX N OVERHILL AV</c:v>
                </c:pt>
                <c:pt idx="49251">
                  <c:v>056XX N PARKSIDE AV</c:v>
                </c:pt>
                <c:pt idx="49252">
                  <c:v>056XX N ROCKWELL ST</c:v>
                </c:pt>
                <c:pt idx="49253">
                  <c:v>056XX N SHERIDAN RD</c:v>
                </c:pt>
                <c:pt idx="49254">
                  <c:v>056XX N ST LOUIS AV</c:v>
                </c:pt>
                <c:pt idx="49255">
                  <c:v>056XX N VIRGINIA AV</c:v>
                </c:pt>
                <c:pt idx="49256">
                  <c:v>056XX N WESTERN AVE</c:v>
                </c:pt>
                <c:pt idx="49257">
                  <c:v>056XX N WINTHROP AV</c:v>
                </c:pt>
                <c:pt idx="49258">
                  <c:v>056XX S ABERDEEN ST</c:v>
                </c:pt>
                <c:pt idx="49259">
                  <c:v>056XX S ASHLAND AVE</c:v>
                </c:pt>
                <c:pt idx="49260">
                  <c:v>056XX S CALUMET AVE</c:v>
                </c:pt>
                <c:pt idx="49261">
                  <c:v>056XX S CAMPBELL AV</c:v>
                </c:pt>
                <c:pt idx="49262">
                  <c:v>056XX S CENTRAL AVE</c:v>
                </c:pt>
                <c:pt idx="49263">
                  <c:v>056XX S HAMILTON AV</c:v>
                </c:pt>
                <c:pt idx="49264">
                  <c:v>056XX S KENNETH AVE</c:v>
                </c:pt>
                <c:pt idx="49265">
                  <c:v>056XX S KENWOOD AVE</c:v>
                </c:pt>
                <c:pt idx="49266">
                  <c:v>056XX S KILBOURN AV</c:v>
                </c:pt>
                <c:pt idx="49267">
                  <c:v>056XX S KIMBARK AVE</c:v>
                </c:pt>
                <c:pt idx="49268">
                  <c:v>056XX S LA SALLE ST</c:v>
                </c:pt>
                <c:pt idx="49269">
                  <c:v>056XX S LAWNDALE AV</c:v>
                </c:pt>
                <c:pt idx="49270">
                  <c:v>056XX S LOOMIS BLVD</c:v>
                </c:pt>
                <c:pt idx="49271">
                  <c:v>056XX S MARYLAND AV</c:v>
                </c:pt>
                <c:pt idx="49272">
                  <c:v>056XX S MCVICKER AV</c:v>
                </c:pt>
                <c:pt idx="49273">
                  <c:v>056XX S MERRIMAC AV</c:v>
                </c:pt>
                <c:pt idx="49274">
                  <c:v>056XX S MICHIGAN AV</c:v>
                </c:pt>
                <c:pt idx="49275">
                  <c:v>056XX S NATCHEZ AVE</c:v>
                </c:pt>
                <c:pt idx="49276">
                  <c:v>056XX S NEWLAND AVE</c:v>
                </c:pt>
                <c:pt idx="49277">
                  <c:v>056XX S NORMAL BLVD</c:v>
                </c:pt>
                <c:pt idx="49278">
                  <c:v>056XX S NORMANDY AV</c:v>
                </c:pt>
                <c:pt idx="49279">
                  <c:v>056XX S RICHMOND ST</c:v>
                </c:pt>
                <c:pt idx="49280">
                  <c:v>056XX S SANGAMON ST</c:v>
                </c:pt>
                <c:pt idx="49281">
                  <c:v>056XX W BELMONT AVE</c:v>
                </c:pt>
                <c:pt idx="49282">
                  <c:v>056XX W CORCORAN PL</c:v>
                </c:pt>
                <c:pt idx="49283">
                  <c:v>056XX W EASTWOOD AV</c:v>
                </c:pt>
                <c:pt idx="49284">
                  <c:v>056XX W FILLMORE ST</c:v>
                </c:pt>
                <c:pt idx="49285">
                  <c:v>056XX W HARRISON ST</c:v>
                </c:pt>
                <c:pt idx="49286">
                  <c:v>056XX W HIGGINS AVE</c:v>
                </c:pt>
                <c:pt idx="49287">
                  <c:v>056XX W NEWPORT AVE</c:v>
                </c:pt>
                <c:pt idx="49288">
                  <c:v>056XX W POTOMAC AVE</c:v>
                </c:pt>
                <c:pt idx="49289">
                  <c:v>056XX W SCHUBERT AV</c:v>
                </c:pt>
                <c:pt idx="49290">
                  <c:v>056XX W SEMINOLE ST</c:v>
                </c:pt>
                <c:pt idx="49291">
                  <c:v>056XX W WABANSIA AV</c:v>
                </c:pt>
                <c:pt idx="49292">
                  <c:v>056XX W WAVELAND AV</c:v>
                </c:pt>
                <c:pt idx="49293">
                  <c:v>056XX W WEST END AV</c:v>
                </c:pt>
                <c:pt idx="49294">
                  <c:v>057XX N ASHLAND AVE</c:v>
                </c:pt>
                <c:pt idx="49295">
                  <c:v>057XX N AVONDALE AV</c:v>
                </c:pt>
                <c:pt idx="49296">
                  <c:v>057XX N CALDWELL AV</c:v>
                </c:pt>
                <c:pt idx="49297">
                  <c:v>057XX N CAMPBELL AV</c:v>
                </c:pt>
                <c:pt idx="49298">
                  <c:v>057XX N CANFIELD AV</c:v>
                </c:pt>
                <c:pt idx="49299">
                  <c:v>057XX N CENTRAL AVE</c:v>
                </c:pt>
                <c:pt idx="49300">
                  <c:v>057XX N KENMORE AVE</c:v>
                </c:pt>
                <c:pt idx="49301">
                  <c:v>057XX N KENNETH AVE</c:v>
                </c:pt>
                <c:pt idx="49302">
                  <c:v>057XX N KEYSTONE AV</c:v>
                </c:pt>
                <c:pt idx="49303">
                  <c:v>057XX N LARAMIE AVE</c:v>
                </c:pt>
                <c:pt idx="49304">
                  <c:v>057XX N LATROBE AVE</c:v>
                </c:pt>
                <c:pt idx="49305">
                  <c:v>057XX N LEONARD AVE</c:v>
                </c:pt>
                <c:pt idx="49306">
                  <c:v>057XX N LINCOLN AVE</c:v>
                </c:pt>
                <c:pt idx="49307">
                  <c:v>057XX N MAGNOLIA AV</c:v>
                </c:pt>
                <c:pt idx="49308">
                  <c:v>057XX N MARKHAM AVE</c:v>
                </c:pt>
                <c:pt idx="49309">
                  <c:v>057XX N MARMORA AVE</c:v>
                </c:pt>
                <c:pt idx="49310">
                  <c:v>057XX N MCVICKER AV</c:v>
                </c:pt>
                <c:pt idx="49311">
                  <c:v>057XX N MERRIMAC AV</c:v>
                </c:pt>
                <c:pt idx="49312">
                  <c:v>057XX N OCTAVIA AVE</c:v>
                </c:pt>
                <c:pt idx="49313">
                  <c:v>057XX N RICHMOND ST</c:v>
                </c:pt>
                <c:pt idx="49314">
                  <c:v>057XX S ARTESIAN AV</c:v>
                </c:pt>
                <c:pt idx="49315">
                  <c:v>057XX S COLUMBIA DR</c:v>
                </c:pt>
                <c:pt idx="49316">
                  <c:v>057XX S EMERALD AVE</c:v>
                </c:pt>
                <c:pt idx="49317">
                  <c:v>057XX S INDIANA AVE</c:v>
                </c:pt>
                <c:pt idx="49318">
                  <c:v>057XX S KILDARE AVE</c:v>
                </c:pt>
                <c:pt idx="49319">
                  <c:v>057XX S KOSTNER AVE</c:v>
                </c:pt>
                <c:pt idx="49320">
                  <c:v>057XX S MAYFIELD AV</c:v>
                </c:pt>
                <c:pt idx="49321">
                  <c:v>057XX S MELVINA AVE</c:v>
                </c:pt>
                <c:pt idx="49322">
                  <c:v>057XX S MONITOR AVE</c:v>
                </c:pt>
                <c:pt idx="49323">
                  <c:v>057XX S NORDICA AVE</c:v>
                </c:pt>
                <c:pt idx="49324">
                  <c:v>057XX S OAK PARK AV</c:v>
                </c:pt>
                <c:pt idx="49325">
                  <c:v>057XX S PARKSIDE AV</c:v>
                </c:pt>
                <c:pt idx="49326">
                  <c:v>057XX S PRAIRIE AVE</c:v>
                </c:pt>
                <c:pt idx="49327">
                  <c:v>057XX S ROCKWELL ST</c:v>
                </c:pt>
                <c:pt idx="49328">
                  <c:v>057XX S SHIELDS AVE</c:v>
                </c:pt>
                <c:pt idx="49329">
                  <c:v>057XX S ST LOUIS AV</c:v>
                </c:pt>
                <c:pt idx="49330">
                  <c:v>057XX S STEWART AVE</c:v>
                </c:pt>
                <c:pt idx="49331">
                  <c:v>057XX S TRUMBULL AV</c:v>
                </c:pt>
                <c:pt idx="49332">
                  <c:v>057XX S WESTERN AVE</c:v>
                </c:pt>
                <c:pt idx="49333">
                  <c:v>057XX S WOLCOTT AVE</c:v>
                </c:pt>
                <c:pt idx="49334">
                  <c:v>057XX S WOODLAWN AV</c:v>
                </c:pt>
                <c:pt idx="49335">
                  <c:v>057XX W BERENICE AV</c:v>
                </c:pt>
                <c:pt idx="49336">
                  <c:v>057XX W BERTEAU AVE</c:v>
                </c:pt>
                <c:pt idx="49337">
                  <c:v>057XX W CATALPA AVE</c:v>
                </c:pt>
                <c:pt idx="49338">
                  <c:v>057XX W CHICAGO AVE</c:v>
                </c:pt>
                <c:pt idx="49339">
                  <c:v>057XX W CORNELIA AV</c:v>
                </c:pt>
                <c:pt idx="49340">
                  <c:v>057XX W DIVERSEY AV</c:v>
                </c:pt>
                <c:pt idx="49341">
                  <c:v>057XX W DIVISION ST</c:v>
                </c:pt>
                <c:pt idx="49342">
                  <c:v>057XX W GIDDINGS ST</c:v>
                </c:pt>
                <c:pt idx="49343">
                  <c:v>057XX W GUNNISON ST</c:v>
                </c:pt>
                <c:pt idx="49344">
                  <c:v>057XX W LAWRENCE AV</c:v>
                </c:pt>
                <c:pt idx="49345">
                  <c:v>057XX W LE MOYNE ST</c:v>
                </c:pt>
                <c:pt idx="49346">
                  <c:v>057XX W MONTROSE AV</c:v>
                </c:pt>
                <c:pt idx="49347">
                  <c:v>057XX W SUPERIOR ST</c:v>
                </c:pt>
                <c:pt idx="49348">
                  <c:v>057XX W WARWICK AVE</c:v>
                </c:pt>
                <c:pt idx="49349">
                  <c:v>057XX W WINDSOR AVE</c:v>
                </c:pt>
                <c:pt idx="49350">
                  <c:v>058XX N ARTESIAN AV</c:v>
                </c:pt>
                <c:pt idx="49351">
                  <c:v>058XX N GLENWOOD AV</c:v>
                </c:pt>
                <c:pt idx="49352">
                  <c:v>058XX N KIMBALL AVE</c:v>
                </c:pt>
                <c:pt idx="49353">
                  <c:v>058XX N KOSTNER AVE</c:v>
                </c:pt>
                <c:pt idx="49354">
                  <c:v>058XX N LANSING AVE</c:v>
                </c:pt>
                <c:pt idx="49355">
                  <c:v>058XX N MELVINA AVE</c:v>
                </c:pt>
                <c:pt idx="49356">
                  <c:v>058XX N MULLIGAN AV</c:v>
                </c:pt>
                <c:pt idx="49357">
                  <c:v>058XX N NICOLET AVE</c:v>
                </c:pt>
                <c:pt idx="49358">
                  <c:v>058XX N OVERHILL AV</c:v>
                </c:pt>
                <c:pt idx="49359">
                  <c:v>058XX N ROCKWELL ST</c:v>
                </c:pt>
                <c:pt idx="49360">
                  <c:v>058XX N SHERIDAN RD</c:v>
                </c:pt>
                <c:pt idx="49361">
                  <c:v>058XX N ST JOHNS CT</c:v>
                </c:pt>
                <c:pt idx="49362">
                  <c:v>058XX N ST LOUIS AV</c:v>
                </c:pt>
                <c:pt idx="49363">
                  <c:v>058XX N VIRGINIA AV</c:v>
                </c:pt>
                <c:pt idx="49364">
                  <c:v>058XX N WESTERN AVE</c:v>
                </c:pt>
                <c:pt idx="49365">
                  <c:v>058XX N WINTHROP AV</c:v>
                </c:pt>
                <c:pt idx="49366">
                  <c:v>058XX S ABERDEEN ST</c:v>
                </c:pt>
                <c:pt idx="49367">
                  <c:v>058XX S ASHLAND AVE</c:v>
                </c:pt>
                <c:pt idx="49368">
                  <c:v>058XX S CALUMET AVE</c:v>
                </c:pt>
                <c:pt idx="49369">
                  <c:v>058XX S CAMPBELL AV</c:v>
                </c:pt>
                <c:pt idx="49370">
                  <c:v>058XX S CENTRAL AVE</c:v>
                </c:pt>
                <c:pt idx="49371">
                  <c:v>058XX S KENNETH AVE</c:v>
                </c:pt>
                <c:pt idx="49372">
                  <c:v>058XX S KENWOOD AVE</c:v>
                </c:pt>
                <c:pt idx="49373">
                  <c:v>058XX S KILBOURN AV</c:v>
                </c:pt>
                <c:pt idx="49374">
                  <c:v>058XX S KIMBARK AVE</c:v>
                </c:pt>
                <c:pt idx="49375">
                  <c:v>058XX S LA SALLE ST</c:v>
                </c:pt>
                <c:pt idx="49376">
                  <c:v>058XX S LAWNDALE AV</c:v>
                </c:pt>
                <c:pt idx="49377">
                  <c:v>058XX S LOOMIS BLVD</c:v>
                </c:pt>
                <c:pt idx="49378">
                  <c:v>058XX S MARYLAND AV</c:v>
                </c:pt>
                <c:pt idx="49379">
                  <c:v>058XX S MCVICKER AV</c:v>
                </c:pt>
                <c:pt idx="49380">
                  <c:v>058XX S MERRIMAC AV</c:v>
                </c:pt>
                <c:pt idx="49381">
                  <c:v>058XX S MICHIGAN AV</c:v>
                </c:pt>
                <c:pt idx="49382">
                  <c:v>058XX S NATCHEZ AVE</c:v>
                </c:pt>
                <c:pt idx="49383">
                  <c:v>058XX S NEWLAND AVE</c:v>
                </c:pt>
                <c:pt idx="49384">
                  <c:v>058XX S NORMAL BLVD</c:v>
                </c:pt>
                <c:pt idx="49385">
                  <c:v>058XX S NORMANDY AV</c:v>
                </c:pt>
                <c:pt idx="49386">
                  <c:v>058XX S RICHMOND ST</c:v>
                </c:pt>
                <c:pt idx="49387">
                  <c:v>058XX S SANGAMON ST</c:v>
                </c:pt>
                <c:pt idx="49388">
                  <c:v>058XX W BELMONT AVE</c:v>
                </c:pt>
                <c:pt idx="49389">
                  <c:v>058XX W CORCORAN PL</c:v>
                </c:pt>
                <c:pt idx="49390">
                  <c:v>058XX W DICKENS AVE</c:v>
                </c:pt>
                <c:pt idx="49391">
                  <c:v>058XX W EASTWOOD AV</c:v>
                </c:pt>
                <c:pt idx="49392">
                  <c:v>058XX W FILLMORE ST</c:v>
                </c:pt>
                <c:pt idx="49393">
                  <c:v>058XX W HIGGINS AVE</c:v>
                </c:pt>
                <c:pt idx="49394">
                  <c:v>058XX W MIDWAY PARK</c:v>
                </c:pt>
                <c:pt idx="49395">
                  <c:v>058XX W NEWPORT AVE</c:v>
                </c:pt>
                <c:pt idx="49396">
                  <c:v>058XX W POTOMAC AVE</c:v>
                </c:pt>
                <c:pt idx="49397">
                  <c:v>058XX W RAILROAD AV</c:v>
                </c:pt>
                <c:pt idx="49398">
                  <c:v>058XX W SCHUBERT AV</c:v>
                </c:pt>
                <c:pt idx="49399">
                  <c:v>058XX W SEMINOLE ST</c:v>
                </c:pt>
                <c:pt idx="49400">
                  <c:v>058XX W WABANSIA AV</c:v>
                </c:pt>
                <c:pt idx="49401">
                  <c:v>058XX W WAVELAND AV</c:v>
                </c:pt>
                <c:pt idx="49402">
                  <c:v>058XX W WEST END AV</c:v>
                </c:pt>
                <c:pt idx="49403">
                  <c:v>059XX N AVONDALE AV</c:v>
                </c:pt>
                <c:pt idx="49404">
                  <c:v>059XX N CAMPBELL AV</c:v>
                </c:pt>
                <c:pt idx="49405">
                  <c:v>059XX N CANFIELD AV</c:v>
                </c:pt>
                <c:pt idx="49406">
                  <c:v>059XX N CENTRAL AVE</c:v>
                </c:pt>
                <c:pt idx="49407">
                  <c:v>059XX N KEATING AVE</c:v>
                </c:pt>
                <c:pt idx="49408">
                  <c:v>059XX N KENMORE AVE</c:v>
                </c:pt>
                <c:pt idx="49409">
                  <c:v>059XX N KENNETH AVE</c:v>
                </c:pt>
                <c:pt idx="49410">
                  <c:v>059XX N KILBOURN AV</c:v>
                </c:pt>
                <c:pt idx="49411">
                  <c:v>059XX N LAKEWOOD AV</c:v>
                </c:pt>
                <c:pt idx="49412">
                  <c:v>059XX N LANDERS AVE</c:v>
                </c:pt>
                <c:pt idx="49413">
                  <c:v>059XX N LEONARD AVE</c:v>
                </c:pt>
                <c:pt idx="49414">
                  <c:v>059XX N LINCOLN AVE</c:v>
                </c:pt>
                <c:pt idx="49415">
                  <c:v>059XX N MAGNOLIA AV</c:v>
                </c:pt>
                <c:pt idx="49416">
                  <c:v>059XX N MARKHAM AVE</c:v>
                </c:pt>
                <c:pt idx="49417">
                  <c:v>059XX N MERRIMAC AV</c:v>
                </c:pt>
                <c:pt idx="49418">
                  <c:v>059XX N NAVARRE AVE</c:v>
                </c:pt>
                <c:pt idx="49419">
                  <c:v>059XX N RICHMOND ST</c:v>
                </c:pt>
                <c:pt idx="49420">
                  <c:v>059XX S ARTESIAN AV</c:v>
                </c:pt>
                <c:pt idx="49421">
                  <c:v>059XX S EMERALD AVE</c:v>
                </c:pt>
                <c:pt idx="49422">
                  <c:v>059XX S INDIANA AVE</c:v>
                </c:pt>
                <c:pt idx="49423">
                  <c:v>059XX S KEDVALE AVE</c:v>
                </c:pt>
                <c:pt idx="49424">
                  <c:v>059XX S KILDARE AVE</c:v>
                </c:pt>
                <c:pt idx="49425">
                  <c:v>059XX S KOMENSKY AV</c:v>
                </c:pt>
                <c:pt idx="49426">
                  <c:v>059XX S KOSTNER AVE</c:v>
                </c:pt>
                <c:pt idx="49427">
                  <c:v>059XX S MAYFIELD AV</c:v>
                </c:pt>
                <c:pt idx="49428">
                  <c:v>059XX S MELVINA AVE</c:v>
                </c:pt>
                <c:pt idx="49429">
                  <c:v>059XX S MONITOR AVE</c:v>
                </c:pt>
                <c:pt idx="49430">
                  <c:v>059XX S OAK PARK AV</c:v>
                </c:pt>
                <c:pt idx="49431">
                  <c:v>059XX S PARKSIDE AV</c:v>
                </c:pt>
                <c:pt idx="49432">
                  <c:v>059XX S PARNELL AVE</c:v>
                </c:pt>
                <c:pt idx="49433">
                  <c:v>059XX S PRAIRIE AVE</c:v>
                </c:pt>
                <c:pt idx="49434">
                  <c:v>059XX S ROCKWELL ST</c:v>
                </c:pt>
                <c:pt idx="49435">
                  <c:v>059XX S ST LOUIS AV</c:v>
                </c:pt>
                <c:pt idx="49436">
                  <c:v>059XX S STEWART AVE</c:v>
                </c:pt>
                <c:pt idx="49437">
                  <c:v>059XX S WESTERN AVE</c:v>
                </c:pt>
                <c:pt idx="49438">
                  <c:v>059XX S WOLCOTT AVE</c:v>
                </c:pt>
                <c:pt idx="49439">
                  <c:v>059XX S WOODLAWN AV</c:v>
                </c:pt>
                <c:pt idx="49440">
                  <c:v>059XX W ARDMORE AVE</c:v>
                </c:pt>
                <c:pt idx="49441">
                  <c:v>059XX W BERENICE AV</c:v>
                </c:pt>
                <c:pt idx="49442">
                  <c:v>059XX W BERTEAU AVE</c:v>
                </c:pt>
                <c:pt idx="49443">
                  <c:v>059XX W CHICAGO AVE</c:v>
                </c:pt>
                <c:pt idx="49444">
                  <c:v>059XX W CORNELIA AV</c:v>
                </c:pt>
                <c:pt idx="49445">
                  <c:v>059XX W CORTLAND ST</c:v>
                </c:pt>
                <c:pt idx="49446">
                  <c:v>059XX W DIVERSEY AV</c:v>
                </c:pt>
                <c:pt idx="49447">
                  <c:v>059XX W DIVISION ST</c:v>
                </c:pt>
                <c:pt idx="49448">
                  <c:v>059XX W GIDDINGS ST</c:v>
                </c:pt>
                <c:pt idx="49449">
                  <c:v>059XX W GUNNISON ST</c:v>
                </c:pt>
                <c:pt idx="49450">
                  <c:v>059XX W LAWRENCE AV</c:v>
                </c:pt>
                <c:pt idx="49451">
                  <c:v>059XX W LE MOYNE ST</c:v>
                </c:pt>
                <c:pt idx="49452">
                  <c:v>059XX W MONTROSE AV</c:v>
                </c:pt>
                <c:pt idx="49453">
                  <c:v>059XX W SUPERIOR ST</c:v>
                </c:pt>
                <c:pt idx="49454">
                  <c:v>059XX W WARWICK AVE</c:v>
                </c:pt>
                <c:pt idx="49455">
                  <c:v>060XX N AVONDALE AV</c:v>
                </c:pt>
                <c:pt idx="49456">
                  <c:v>060XX N CALDWELL AV</c:v>
                </c:pt>
                <c:pt idx="49457">
                  <c:v>060XX N CAMPBELL AV</c:v>
                </c:pt>
                <c:pt idx="49458">
                  <c:v>060XX N CANFIELD AV</c:v>
                </c:pt>
                <c:pt idx="49459">
                  <c:v>060XX N CENTRAL AVE</c:v>
                </c:pt>
                <c:pt idx="49460">
                  <c:v>060XX N HARDING AVE</c:v>
                </c:pt>
                <c:pt idx="49461">
                  <c:v>060XX N KEATING AVE</c:v>
                </c:pt>
                <c:pt idx="49462">
                  <c:v>060XX N KENMORE AVE</c:v>
                </c:pt>
                <c:pt idx="49463">
                  <c:v>060XX N KEYSTONE AV</c:v>
                </c:pt>
                <c:pt idx="49464">
                  <c:v>060XX N KIRKWOOD AV</c:v>
                </c:pt>
                <c:pt idx="49465">
                  <c:v>060XX N LANDERS AVE</c:v>
                </c:pt>
                <c:pt idx="49466">
                  <c:v>060XX N LAWNDALE AV</c:v>
                </c:pt>
                <c:pt idx="49467">
                  <c:v>060XX N LINCOLN AVE</c:v>
                </c:pt>
                <c:pt idx="49468">
                  <c:v>060XX N MANNHEIM RD</c:v>
                </c:pt>
                <c:pt idx="49469">
                  <c:v>060XX N MARMORA AVE</c:v>
                </c:pt>
                <c:pt idx="49470">
                  <c:v>060XX N NAVARRE AVE</c:v>
                </c:pt>
                <c:pt idx="49471">
                  <c:v>060XX N NIAGARA AVE</c:v>
                </c:pt>
                <c:pt idx="49472">
                  <c:v>060XX N OLYMPIA AVE</c:v>
                </c:pt>
                <c:pt idx="49473">
                  <c:v>060XX N RICHMOND ST</c:v>
                </c:pt>
                <c:pt idx="49474">
                  <c:v>060XX S ARTESIAN AV</c:v>
                </c:pt>
                <c:pt idx="49475">
                  <c:v>060XX S EBERHART AV</c:v>
                </c:pt>
                <c:pt idx="49476">
                  <c:v>060XX S INDIANA AVE</c:v>
                </c:pt>
                <c:pt idx="49477">
                  <c:v>060XX S KEDVALE AVE</c:v>
                </c:pt>
                <c:pt idx="49478">
                  <c:v>060XX S KILDARE AVE</c:v>
                </c:pt>
                <c:pt idx="49479">
                  <c:v>060XX S KOMENSKY AV</c:v>
                </c:pt>
                <c:pt idx="49480">
                  <c:v>060XX S KOSTNER AVE</c:v>
                </c:pt>
                <c:pt idx="49481">
                  <c:v>060XX S LANGLEY AVE</c:v>
                </c:pt>
                <c:pt idx="49482">
                  <c:v>060XX S MAYFIELD AV</c:v>
                </c:pt>
                <c:pt idx="49483">
                  <c:v>060XX S MELVINA AVE</c:v>
                </c:pt>
                <c:pt idx="49484">
                  <c:v>060XX S MONITOR AVE</c:v>
                </c:pt>
                <c:pt idx="49485">
                  <c:v>060XX S MULLIGAN AV</c:v>
                </c:pt>
                <c:pt idx="49486">
                  <c:v>060XX S OAK PARK AV</c:v>
                </c:pt>
                <c:pt idx="49487">
                  <c:v>060XX S PARKSIDE AV</c:v>
                </c:pt>
                <c:pt idx="49488">
                  <c:v>060XX S PRAIRIE AVE</c:v>
                </c:pt>
                <c:pt idx="49489">
                  <c:v>060XX S ROCKWELL ST</c:v>
                </c:pt>
                <c:pt idx="49490">
                  <c:v>060XX S ST LOUIS AV</c:v>
                </c:pt>
                <c:pt idx="49491">
                  <c:v>060XX S STEWART AVE</c:v>
                </c:pt>
                <c:pt idx="49492">
                  <c:v>060XX S WESTERN AVE</c:v>
                </c:pt>
                <c:pt idx="49493">
                  <c:v>060XX S WOLCOTT AVE</c:v>
                </c:pt>
                <c:pt idx="49494">
                  <c:v>060XX S WOODLAWN AV</c:v>
                </c:pt>
                <c:pt idx="49495">
                  <c:v>060XX W ARDMORE AVE</c:v>
                </c:pt>
                <c:pt idx="49496">
                  <c:v>060XX W BERENICE AV</c:v>
                </c:pt>
                <c:pt idx="49497">
                  <c:v>060XX W BERTEAU AVE</c:v>
                </c:pt>
                <c:pt idx="49498">
                  <c:v>060XX W CORNELIA AV</c:v>
                </c:pt>
                <c:pt idx="49499">
                  <c:v>060XX W CORTLAND ST</c:v>
                </c:pt>
                <c:pt idx="49500">
                  <c:v>060XX W DIVERSEY AV</c:v>
                </c:pt>
                <c:pt idx="49501">
                  <c:v>060XX W FLETCHER ST</c:v>
                </c:pt>
                <c:pt idx="49502">
                  <c:v>060XX W GIDDINGS ST</c:v>
                </c:pt>
                <c:pt idx="49503">
                  <c:v>060XX W GUNNISON ST</c:v>
                </c:pt>
                <c:pt idx="49504">
                  <c:v>060XX W LAWRENCE AV</c:v>
                </c:pt>
                <c:pt idx="49505">
                  <c:v>060XX W MONTROSE AV</c:v>
                </c:pt>
                <c:pt idx="49506">
                  <c:v>060XX W SHERWIN AVE</c:v>
                </c:pt>
                <c:pt idx="49507">
                  <c:v>060XX W WARWICK AVE</c:v>
                </c:pt>
                <c:pt idx="49508">
                  <c:v>061XX N ARTESIAN AV</c:v>
                </c:pt>
                <c:pt idx="49509">
                  <c:v>061XX N GLENWOOD AV</c:v>
                </c:pt>
                <c:pt idx="49510">
                  <c:v>061XX N HIAWATHA AV</c:v>
                </c:pt>
                <c:pt idx="49511">
                  <c:v>061XX N KEDVALE AVE</c:v>
                </c:pt>
                <c:pt idx="49512">
                  <c:v>061XX N KILDARE AVE</c:v>
                </c:pt>
                <c:pt idx="49513">
                  <c:v>061XX N KIMBALL AVE</c:v>
                </c:pt>
                <c:pt idx="49514">
                  <c:v>061XX N KOSTNER AVE</c:v>
                </c:pt>
                <c:pt idx="49515">
                  <c:v>061XX N MC LEOD AVE</c:v>
                </c:pt>
                <c:pt idx="49516">
                  <c:v>061XX N MELVINA AVE</c:v>
                </c:pt>
                <c:pt idx="49517">
                  <c:v>061XX N NEWBURG AVE</c:v>
                </c:pt>
                <c:pt idx="49518">
                  <c:v>061XX N ROCKWELL ST</c:v>
                </c:pt>
                <c:pt idx="49519">
                  <c:v>061XX N SHERIDAN RD</c:v>
                </c:pt>
                <c:pt idx="49520">
                  <c:v>061XX N ST LOUIS AV</c:v>
                </c:pt>
                <c:pt idx="49521">
                  <c:v>061XX N WESTERN AVE</c:v>
                </c:pt>
                <c:pt idx="49522">
                  <c:v>061XX N WINTHROP AV</c:v>
                </c:pt>
                <c:pt idx="49523">
                  <c:v>061XX N WOLCOTT AVE</c:v>
                </c:pt>
                <c:pt idx="49524">
                  <c:v>061XX S ABERDEEN ST</c:v>
                </c:pt>
                <c:pt idx="49525">
                  <c:v>061XX S ASHLAND AVE</c:v>
                </c:pt>
                <c:pt idx="49526">
                  <c:v>061XX S CALUMET AVE</c:v>
                </c:pt>
                <c:pt idx="49527">
                  <c:v>061XX S CAMPBELL AV</c:v>
                </c:pt>
                <c:pt idx="49528">
                  <c:v>061XX S CENTRAL AVE</c:v>
                </c:pt>
                <c:pt idx="49529">
                  <c:v>061XX S KEATING AVE</c:v>
                </c:pt>
                <c:pt idx="49530">
                  <c:v>061XX S KENNETH AVE</c:v>
                </c:pt>
                <c:pt idx="49531">
                  <c:v>061XX S KENWOOD AVE</c:v>
                </c:pt>
                <c:pt idx="49532">
                  <c:v>061XX S KILBOURN AV</c:v>
                </c:pt>
                <c:pt idx="49533">
                  <c:v>061XX S KIMBARK AVE</c:v>
                </c:pt>
                <c:pt idx="49534">
                  <c:v>061XX S LA SALLE ST</c:v>
                </c:pt>
                <c:pt idx="49535">
                  <c:v>061XX S LARAMIE AVE</c:v>
                </c:pt>
                <c:pt idx="49536">
                  <c:v>061XX S LAWNDALE AV</c:v>
                </c:pt>
                <c:pt idx="49537">
                  <c:v>061XX S LOOMIS BLVD</c:v>
                </c:pt>
                <c:pt idx="49538">
                  <c:v>061XX S MCVICKER AV</c:v>
                </c:pt>
                <c:pt idx="49539">
                  <c:v>061XX S MICHIGAN AV</c:v>
                </c:pt>
                <c:pt idx="49540">
                  <c:v>061XX S NATCHEZ AVE</c:v>
                </c:pt>
                <c:pt idx="49541">
                  <c:v>061XX S NORMAL BLVD</c:v>
                </c:pt>
                <c:pt idx="49542">
                  <c:v>061XX S NORMANDY AV</c:v>
                </c:pt>
                <c:pt idx="49543">
                  <c:v>061XX S RICHMOND ST</c:v>
                </c:pt>
                <c:pt idx="49544">
                  <c:v>061XX S SANGAMON ST</c:v>
                </c:pt>
                <c:pt idx="49545">
                  <c:v>061XX W BELMONT AVE</c:v>
                </c:pt>
                <c:pt idx="49546">
                  <c:v>061XX W DICKENS AVE</c:v>
                </c:pt>
                <c:pt idx="49547">
                  <c:v>061XX W EASTWOOD AV</c:v>
                </c:pt>
                <c:pt idx="49548">
                  <c:v>061XX W HIGGINS AVE</c:v>
                </c:pt>
                <c:pt idx="49549">
                  <c:v>061XX W NEWPORT AVE</c:v>
                </c:pt>
                <c:pt idx="49550">
                  <c:v>061XX W PETERSON AV</c:v>
                </c:pt>
                <c:pt idx="49551">
                  <c:v>061XX W SCHUBERT AV</c:v>
                </c:pt>
                <c:pt idx="49552">
                  <c:v>061XX W SEMINOLE ST</c:v>
                </c:pt>
                <c:pt idx="49553">
                  <c:v>061XX W WABANSIA AV</c:v>
                </c:pt>
                <c:pt idx="49554">
                  <c:v>061XX W WAVELAND AV</c:v>
                </c:pt>
                <c:pt idx="49555">
                  <c:v>062XX N AVONDALE AV</c:v>
                </c:pt>
                <c:pt idx="49556">
                  <c:v>062XX N CALDWELL AV</c:v>
                </c:pt>
                <c:pt idx="49557">
                  <c:v>062XX N CAMPBELL AV</c:v>
                </c:pt>
                <c:pt idx="49558">
                  <c:v>062XX N CENTRAL AVE</c:v>
                </c:pt>
                <c:pt idx="49559">
                  <c:v>062XX N HARDING AVE</c:v>
                </c:pt>
                <c:pt idx="49560">
                  <c:v>062XX N KEATING AVE</c:v>
                </c:pt>
                <c:pt idx="49561">
                  <c:v>062XX N KENMORE AVE</c:v>
                </c:pt>
                <c:pt idx="49562">
                  <c:v>062XX N KEYSTONE AV</c:v>
                </c:pt>
                <c:pt idx="49563">
                  <c:v>062XX N KIRKWOOD AV</c:v>
                </c:pt>
                <c:pt idx="49564">
                  <c:v>062XX N LAKEWOOD AV</c:v>
                </c:pt>
                <c:pt idx="49565">
                  <c:v>062XX N LAWNDALE AV</c:v>
                </c:pt>
                <c:pt idx="49566">
                  <c:v>062XX N LINCOLN AVE</c:v>
                </c:pt>
                <c:pt idx="49567">
                  <c:v>062XX N MAGNOLIA AV</c:v>
                </c:pt>
                <c:pt idx="49568">
                  <c:v>062XX N MANDELL AVE</c:v>
                </c:pt>
                <c:pt idx="49569">
                  <c:v>062XX N NIAGARA AVE</c:v>
                </c:pt>
                <c:pt idx="49570">
                  <c:v>062XX N NORMANDY AV</c:v>
                </c:pt>
                <c:pt idx="49571">
                  <c:v>062XX N RICHMOND ST</c:v>
                </c:pt>
                <c:pt idx="49572">
                  <c:v>062XX N RIDGEWAY AV</c:v>
                </c:pt>
                <c:pt idx="49573">
                  <c:v>062XX S ARTESIAN AV</c:v>
                </c:pt>
                <c:pt idx="49574">
                  <c:v>062XX S EBERHART AV</c:v>
                </c:pt>
                <c:pt idx="49575">
                  <c:v>062XX S INDIANA AVE</c:v>
                </c:pt>
                <c:pt idx="49576">
                  <c:v>062XX S KEDVALE AVE</c:v>
                </c:pt>
                <c:pt idx="49577">
                  <c:v>062XX S KILDARE AVE</c:v>
                </c:pt>
                <c:pt idx="49578">
                  <c:v>062XX S KOMENSKY AV</c:v>
                </c:pt>
                <c:pt idx="49579">
                  <c:v>062XX S KOSTNER AVE</c:v>
                </c:pt>
                <c:pt idx="49580">
                  <c:v>062XX S LANGLEY AVE</c:v>
                </c:pt>
                <c:pt idx="49581">
                  <c:v>062XX S MAYFIELD AV</c:v>
                </c:pt>
                <c:pt idx="49582">
                  <c:v>062XX S MELVINA AVE</c:v>
                </c:pt>
                <c:pt idx="49583">
                  <c:v>062XX S MONITOR AVE</c:v>
                </c:pt>
                <c:pt idx="49584">
                  <c:v>062XX S OAK PARK AV</c:v>
                </c:pt>
                <c:pt idx="49585">
                  <c:v>062XX S PARKSIDE AV</c:v>
                </c:pt>
                <c:pt idx="49586">
                  <c:v>062XX S PRAIRIE AVE</c:v>
                </c:pt>
                <c:pt idx="49587">
                  <c:v>062XX S ROCKWELL ST</c:v>
                </c:pt>
                <c:pt idx="49588">
                  <c:v>062XX S ST LOUIS AV</c:v>
                </c:pt>
                <c:pt idx="49589">
                  <c:v>062XX S STEWART AVE</c:v>
                </c:pt>
                <c:pt idx="49590">
                  <c:v>062XX S WESTERN AVE</c:v>
                </c:pt>
                <c:pt idx="49591">
                  <c:v>062XX S WOLCOTT AVE</c:v>
                </c:pt>
                <c:pt idx="49592">
                  <c:v>062XX S WOODLAWN AV</c:v>
                </c:pt>
                <c:pt idx="49593">
                  <c:v>062XX W ARDMORE AVE</c:v>
                </c:pt>
                <c:pt idx="49594">
                  <c:v>062XX W BERENICE AV</c:v>
                </c:pt>
                <c:pt idx="49595">
                  <c:v>062XX W BERTEAU AVE</c:v>
                </c:pt>
                <c:pt idx="49596">
                  <c:v>062XX W CATALPA AVE</c:v>
                </c:pt>
                <c:pt idx="49597">
                  <c:v>062XX W CORNELIA AV</c:v>
                </c:pt>
                <c:pt idx="49598">
                  <c:v>062XX W CORTLAND ST</c:v>
                </c:pt>
                <c:pt idx="49599">
                  <c:v>062XX W DIVERSEY AV</c:v>
                </c:pt>
                <c:pt idx="49600">
                  <c:v>062XX W FLETCHER ST</c:v>
                </c:pt>
                <c:pt idx="49601">
                  <c:v>062XX W GIDDINGS ST</c:v>
                </c:pt>
                <c:pt idx="49602">
                  <c:v>062XX W GUNNISON ST</c:v>
                </c:pt>
                <c:pt idx="49603">
                  <c:v>062XX W LAWRENCE AV</c:v>
                </c:pt>
                <c:pt idx="49604">
                  <c:v>062XX W MONTROSE AV</c:v>
                </c:pt>
                <c:pt idx="49605">
                  <c:v>062XX W RASCHER AVE</c:v>
                </c:pt>
                <c:pt idx="49606">
                  <c:v>062XX W ROSEDALE AV</c:v>
                </c:pt>
                <c:pt idx="49607">
                  <c:v>062XX W WARWICK AVE</c:v>
                </c:pt>
                <c:pt idx="49608">
                  <c:v>063XX N ARTESIAN AV</c:v>
                </c:pt>
                <c:pt idx="49609">
                  <c:v>063XX N GLENWOOD AV</c:v>
                </c:pt>
                <c:pt idx="49610">
                  <c:v>063XX N KEDVALE AVE</c:v>
                </c:pt>
                <c:pt idx="49611">
                  <c:v>063XX N KILDARE AVE</c:v>
                </c:pt>
                <c:pt idx="49612">
                  <c:v>063XX N KOSTNER AVE</c:v>
                </c:pt>
                <c:pt idx="49613">
                  <c:v>063XX N MELVINA AVE</c:v>
                </c:pt>
                <c:pt idx="49614">
                  <c:v>063XX N NOKOMIS AVE</c:v>
                </c:pt>
                <c:pt idx="49615">
                  <c:v>063XX N NORDICA AVE</c:v>
                </c:pt>
                <c:pt idx="49616">
                  <c:v>063XX N OAK PARK AV</c:v>
                </c:pt>
                <c:pt idx="49617">
                  <c:v>063XX N ROCKWELL ST</c:v>
                </c:pt>
                <c:pt idx="49618">
                  <c:v>063XX N SHERIDAN RD</c:v>
                </c:pt>
                <c:pt idx="49619">
                  <c:v>063XX N WESTERN AVE</c:v>
                </c:pt>
                <c:pt idx="49620">
                  <c:v>063XX N WINTHROP AV</c:v>
                </c:pt>
                <c:pt idx="49621">
                  <c:v>063XX S ABERDEEN ST</c:v>
                </c:pt>
                <c:pt idx="49622">
                  <c:v>063XX S ASHLAND AVE</c:v>
                </c:pt>
                <c:pt idx="49623">
                  <c:v>063XX S CALUMET AVE</c:v>
                </c:pt>
                <c:pt idx="49624">
                  <c:v>063XX S CAMPBELL AV</c:v>
                </c:pt>
                <c:pt idx="49625">
                  <c:v>063XX S CENTRAL AVE</c:v>
                </c:pt>
                <c:pt idx="49626">
                  <c:v>063XX S HAMILTON AV</c:v>
                </c:pt>
                <c:pt idx="49627">
                  <c:v>063XX S KEATING AVE</c:v>
                </c:pt>
                <c:pt idx="49628">
                  <c:v>063XX S KENNETH AVE</c:v>
                </c:pt>
                <c:pt idx="49629">
                  <c:v>063XX S KENWOOD AVE</c:v>
                </c:pt>
                <c:pt idx="49630">
                  <c:v>063XX S KILBOURN AV</c:v>
                </c:pt>
                <c:pt idx="49631">
                  <c:v>063XX S KIMBARK AVE</c:v>
                </c:pt>
                <c:pt idx="49632">
                  <c:v>063XX S LA SALLE ST</c:v>
                </c:pt>
                <c:pt idx="49633">
                  <c:v>063XX S LACROSSE AV</c:v>
                </c:pt>
                <c:pt idx="49634">
                  <c:v>063XX S LAPORTE AVE</c:v>
                </c:pt>
                <c:pt idx="49635">
                  <c:v>063XX S LARAMIE AVE</c:v>
                </c:pt>
                <c:pt idx="49636">
                  <c:v>063XX S LATROBE AVE</c:v>
                </c:pt>
                <c:pt idx="49637">
                  <c:v>063XX S LAVERGNE AV</c:v>
                </c:pt>
                <c:pt idx="49638">
                  <c:v>063XX S LAWNDALE AV</c:v>
                </c:pt>
                <c:pt idx="49639">
                  <c:v>063XX S LOCKWOOD AV</c:v>
                </c:pt>
                <c:pt idx="49640">
                  <c:v>063XX S LOOMIS BLVD</c:v>
                </c:pt>
                <c:pt idx="49641">
                  <c:v>063XX S MARYLAND AV</c:v>
                </c:pt>
                <c:pt idx="49642">
                  <c:v>063XX S MICHIGAN AV</c:v>
                </c:pt>
                <c:pt idx="49643">
                  <c:v>063XX S NATCHEZ AVE</c:v>
                </c:pt>
                <c:pt idx="49644">
                  <c:v>063XX S NORMAL BLVD</c:v>
                </c:pt>
                <c:pt idx="49645">
                  <c:v>063XX S RICHMOND ST</c:v>
                </c:pt>
                <c:pt idx="49646">
                  <c:v>063XX S SANGAMON ST</c:v>
                </c:pt>
                <c:pt idx="49647">
                  <c:v>063XX W BELMONT AVE</c:v>
                </c:pt>
                <c:pt idx="49648">
                  <c:v>063XX W DICKENS AVE</c:v>
                </c:pt>
                <c:pt idx="49649">
                  <c:v>063XX W EASTWOOD AV</c:v>
                </c:pt>
                <c:pt idx="49650">
                  <c:v>063XX W HIGGINS AVE</c:v>
                </c:pt>
                <c:pt idx="49651">
                  <c:v>063XX W HOLBROOK ST</c:v>
                </c:pt>
                <c:pt idx="49652">
                  <c:v>063XX W HYACINTH ST</c:v>
                </c:pt>
                <c:pt idx="49653">
                  <c:v>063XX W NEWPORT AVE</c:v>
                </c:pt>
                <c:pt idx="49654">
                  <c:v>063XX W PETERSON AV</c:v>
                </c:pt>
                <c:pt idx="49655">
                  <c:v>063XX W SCHUBERT AV</c:v>
                </c:pt>
                <c:pt idx="49656">
                  <c:v>063XX W WABANSIA AV</c:v>
                </c:pt>
                <c:pt idx="49657">
                  <c:v>063XX W WAVELAND AV</c:v>
                </c:pt>
                <c:pt idx="49658">
                  <c:v>064XX N ASHLAND AVE</c:v>
                </c:pt>
                <c:pt idx="49659">
                  <c:v>064XX N AVONDALE AV</c:v>
                </c:pt>
                <c:pt idx="49660">
                  <c:v>064XX N BOSWORTH AV</c:v>
                </c:pt>
                <c:pt idx="49661">
                  <c:v>064XX N CALDWELL AV</c:v>
                </c:pt>
                <c:pt idx="49662">
                  <c:v>064XX N CAMPBELL AV</c:v>
                </c:pt>
                <c:pt idx="49663">
                  <c:v>064XX N CENTRAL AVE</c:v>
                </c:pt>
                <c:pt idx="49664">
                  <c:v>064XX N HAMILTON AV</c:v>
                </c:pt>
                <c:pt idx="49665">
                  <c:v>064XX N KENMORE AVE</c:v>
                </c:pt>
                <c:pt idx="49666">
                  <c:v>064XX N LAKEWOOD AV</c:v>
                </c:pt>
                <c:pt idx="49667">
                  <c:v>064XX N MAGNOLIA AV</c:v>
                </c:pt>
                <c:pt idx="49668">
                  <c:v>064XX N MANNHEIM RD</c:v>
                </c:pt>
                <c:pt idx="49669">
                  <c:v>064XX N NEWLAND AVE</c:v>
                </c:pt>
                <c:pt idx="49670">
                  <c:v>064XX N OLYMPIA AVE</c:v>
                </c:pt>
                <c:pt idx="49671">
                  <c:v>064XX N RICHMOND ST</c:v>
                </c:pt>
                <c:pt idx="49672">
                  <c:v>064XX N SPOKANE AVE</c:v>
                </c:pt>
                <c:pt idx="49673">
                  <c:v>064XX S ARTESIAN AV</c:v>
                </c:pt>
                <c:pt idx="49674">
                  <c:v>064XX S EBERHART AV</c:v>
                </c:pt>
                <c:pt idx="49675">
                  <c:v>064XX S HARVARD AVE</c:v>
                </c:pt>
                <c:pt idx="49676">
                  <c:v>064XX S KEDVALE AVE</c:v>
                </c:pt>
                <c:pt idx="49677">
                  <c:v>064XX S KILDARE AVE</c:v>
                </c:pt>
                <c:pt idx="49678">
                  <c:v>064XX S KOMENSKY AV</c:v>
                </c:pt>
                <c:pt idx="49679">
                  <c:v>064XX S KOSTNER AVE</c:v>
                </c:pt>
                <c:pt idx="49680">
                  <c:v>064XX S LANGLEY AVE</c:v>
                </c:pt>
                <c:pt idx="49681">
                  <c:v>064XX S LECLAIRE AV</c:v>
                </c:pt>
                <c:pt idx="49682">
                  <c:v>064XX S MELVINA AVE</c:v>
                </c:pt>
                <c:pt idx="49683">
                  <c:v>064XX S MINERVA AVE</c:v>
                </c:pt>
                <c:pt idx="49684">
                  <c:v>064XX S OAK PARK AV</c:v>
                </c:pt>
                <c:pt idx="49685">
                  <c:v>064XX S PARNELL AVE</c:v>
                </c:pt>
                <c:pt idx="49686">
                  <c:v>064XX S RICHARDS DR</c:v>
                </c:pt>
                <c:pt idx="49687">
                  <c:v>064XX S ROCKWELL ST</c:v>
                </c:pt>
                <c:pt idx="49688">
                  <c:v>064XX S ST LOUIS AV</c:v>
                </c:pt>
                <c:pt idx="49689">
                  <c:v>064XX S STEWART AVE</c:v>
                </c:pt>
                <c:pt idx="49690">
                  <c:v>064XX S WESTERN AVE</c:v>
                </c:pt>
                <c:pt idx="49691">
                  <c:v>064XX S WOLCOTT AVE</c:v>
                </c:pt>
                <c:pt idx="49692">
                  <c:v>064XX S WOODLAWN AV</c:v>
                </c:pt>
                <c:pt idx="49693">
                  <c:v>064XX W BERTEAU AVE</c:v>
                </c:pt>
                <c:pt idx="49694">
                  <c:v>064XX W CATALPA AVE</c:v>
                </c:pt>
                <c:pt idx="49695">
                  <c:v>064XX W CORNELIA AV</c:v>
                </c:pt>
                <c:pt idx="49696">
                  <c:v>064XX W CORTLAND ST</c:v>
                </c:pt>
                <c:pt idx="49697">
                  <c:v>064XX W DIVERSEY AV</c:v>
                </c:pt>
                <c:pt idx="49698">
                  <c:v>064XX W MC LEAN AVE</c:v>
                </c:pt>
                <c:pt idx="49699">
                  <c:v>064XX W MONTROSE AV</c:v>
                </c:pt>
                <c:pt idx="49700">
                  <c:v>065XX N ARTESIAN AV</c:v>
                </c:pt>
                <c:pt idx="49701">
                  <c:v>065XX N GLENWOOD AV</c:v>
                </c:pt>
                <c:pt idx="49702">
                  <c:v>065XX N HIAWATHA AV</c:v>
                </c:pt>
                <c:pt idx="49703">
                  <c:v>065XX N NEWGARD AVE</c:v>
                </c:pt>
                <c:pt idx="49704">
                  <c:v>065XX N NORDICA AVE</c:v>
                </c:pt>
                <c:pt idx="49705">
                  <c:v>065XX N OAK PARK AV</c:v>
                </c:pt>
                <c:pt idx="49706">
                  <c:v>065XX N OGALLAH AVE</c:v>
                </c:pt>
                <c:pt idx="49707">
                  <c:v>065XX N OLIPHANT AV</c:v>
                </c:pt>
                <c:pt idx="49708">
                  <c:v>065XX N OLMSTED AVE</c:v>
                </c:pt>
                <c:pt idx="49709">
                  <c:v>065XX N ROCKWELL ST</c:v>
                </c:pt>
                <c:pt idx="49710">
                  <c:v>065XX N SHERIDAN RD</c:v>
                </c:pt>
                <c:pt idx="49711">
                  <c:v>065XX N WAUKESHA AV</c:v>
                </c:pt>
                <c:pt idx="49712">
                  <c:v>065XX N WESTERN AVE</c:v>
                </c:pt>
                <c:pt idx="49713">
                  <c:v>065XX N WINTHROP AV</c:v>
                </c:pt>
                <c:pt idx="49714">
                  <c:v>065XX S ABERDEEN ST</c:v>
                </c:pt>
                <c:pt idx="49715">
                  <c:v>065XX S ASHLAND AVE</c:v>
                </c:pt>
                <c:pt idx="49716">
                  <c:v>065XX S CALUMET AVE</c:v>
                </c:pt>
                <c:pt idx="49717">
                  <c:v>065XX S CAMPBELL AV</c:v>
                </c:pt>
                <c:pt idx="49718">
                  <c:v>065XX S HAMILTON AV</c:v>
                </c:pt>
                <c:pt idx="49719">
                  <c:v>065XX S KEATING AVE</c:v>
                </c:pt>
                <c:pt idx="49720">
                  <c:v>065XX S KENNETH AVE</c:v>
                </c:pt>
                <c:pt idx="49721">
                  <c:v>065XX S KENWOOD AVE</c:v>
                </c:pt>
                <c:pt idx="49722">
                  <c:v>065XX S KILBOURN AV</c:v>
                </c:pt>
                <c:pt idx="49723">
                  <c:v>065XX S KIMBARK AVE</c:v>
                </c:pt>
                <c:pt idx="49724">
                  <c:v>065XX S LAWNDALE AV</c:v>
                </c:pt>
                <c:pt idx="49725">
                  <c:v>065XX S LOOMIS BLVD</c:v>
                </c:pt>
                <c:pt idx="49726">
                  <c:v>065XX S MARYLAND AV</c:v>
                </c:pt>
                <c:pt idx="49727">
                  <c:v>065XX S NORMAL BLVD</c:v>
                </c:pt>
                <c:pt idx="49728">
                  <c:v>065XX S RICHMOND ST</c:v>
                </c:pt>
                <c:pt idx="49729">
                  <c:v>065XX S SANGAMON ST</c:v>
                </c:pt>
                <c:pt idx="49730">
                  <c:v>065XX W BELMONT AVE</c:v>
                </c:pt>
                <c:pt idx="49731">
                  <c:v>065XX W HIGGINS AVE</c:v>
                </c:pt>
                <c:pt idx="49732">
                  <c:v>065XX W PALATINE AV</c:v>
                </c:pt>
                <c:pt idx="49733">
                  <c:v>066XX N ASHLAND AVE</c:v>
                </c:pt>
                <c:pt idx="49734">
                  <c:v>066XX N AVONDALE AV</c:v>
                </c:pt>
                <c:pt idx="49735">
                  <c:v>066XX N BOSWORTH AV</c:v>
                </c:pt>
                <c:pt idx="49736">
                  <c:v>066XX N CALDWELL AV</c:v>
                </c:pt>
                <c:pt idx="49737">
                  <c:v>066XX N CAMPBELL AV</c:v>
                </c:pt>
                <c:pt idx="49738">
                  <c:v>066XX N CENTRAL AVE</c:v>
                </c:pt>
                <c:pt idx="49739">
                  <c:v>066XX N CHICORA AVE</c:v>
                </c:pt>
                <c:pt idx="49740">
                  <c:v>066XX N LAKEWOOD AV</c:v>
                </c:pt>
                <c:pt idx="49741">
                  <c:v>066XX N OCTAVIA AVE</c:v>
                </c:pt>
                <c:pt idx="49742">
                  <c:v>066XX N OLYMPIA AVE</c:v>
                </c:pt>
                <c:pt idx="49743">
                  <c:v>066XX N OSHKOSH AVE</c:v>
                </c:pt>
                <c:pt idx="49744">
                  <c:v>066XX N RICHMOND ST</c:v>
                </c:pt>
                <c:pt idx="49745">
                  <c:v>066XX S ARTESIAN AV</c:v>
                </c:pt>
                <c:pt idx="49746">
                  <c:v>066XX S EBERHART AV</c:v>
                </c:pt>
                <c:pt idx="49747">
                  <c:v>066XX S HARTWELL AV</c:v>
                </c:pt>
                <c:pt idx="49748">
                  <c:v>066XX S HARVARD AVE</c:v>
                </c:pt>
                <c:pt idx="49749">
                  <c:v>066XX S INDIANA AVE</c:v>
                </c:pt>
                <c:pt idx="49750">
                  <c:v>066XX S KEDVALE AVE</c:v>
                </c:pt>
                <c:pt idx="49751">
                  <c:v>066XX S KILDARE AVE</c:v>
                </c:pt>
                <c:pt idx="49752">
                  <c:v>066XX S KOMENSKY AV</c:v>
                </c:pt>
                <c:pt idx="49753">
                  <c:v>066XX S KOSTNER AVE</c:v>
                </c:pt>
                <c:pt idx="49754">
                  <c:v>066XX S LANGLEY AVE</c:v>
                </c:pt>
                <c:pt idx="49755">
                  <c:v>066XX S MINERVA AVE</c:v>
                </c:pt>
                <c:pt idx="49756">
                  <c:v>066XX S PARNELL AVE</c:v>
                </c:pt>
                <c:pt idx="49757">
                  <c:v>066XX S PRAIRIE AVE</c:v>
                </c:pt>
                <c:pt idx="49758">
                  <c:v>066XX S ROCKWELL ST</c:v>
                </c:pt>
                <c:pt idx="49759">
                  <c:v>066XX S ST LOUIS AV</c:v>
                </c:pt>
                <c:pt idx="49760">
                  <c:v>066XX S STEWART AVE</c:v>
                </c:pt>
                <c:pt idx="49761">
                  <c:v>066XX S WESTERN AVE</c:v>
                </c:pt>
                <c:pt idx="49762">
                  <c:v>066XX S WOLCOTT AVE</c:v>
                </c:pt>
                <c:pt idx="49763">
                  <c:v>066XX S WOODLAWN AV</c:v>
                </c:pt>
                <c:pt idx="49764">
                  <c:v>066XX W ARDMORE AVE</c:v>
                </c:pt>
                <c:pt idx="49765">
                  <c:v>066XX W CATALPA AVE</c:v>
                </c:pt>
                <c:pt idx="49766">
                  <c:v>066XX W CORNELIA AV</c:v>
                </c:pt>
                <c:pt idx="49767">
                  <c:v>066XX W DIVERSEY AV</c:v>
                </c:pt>
                <c:pt idx="49768">
                  <c:v>066XX W RASCHER AVE</c:v>
                </c:pt>
                <c:pt idx="49769">
                  <c:v>066XX W SCHORSCH ST</c:v>
                </c:pt>
                <c:pt idx="49770">
                  <c:v>067XX N ARTESIAN AV</c:v>
                </c:pt>
                <c:pt idx="49771">
                  <c:v>067XX N GLENWOOD AV</c:v>
                </c:pt>
                <c:pt idx="49772">
                  <c:v>067XX N HIAWATHA AV</c:v>
                </c:pt>
                <c:pt idx="49773">
                  <c:v>067XX N NEWGARD AVE</c:v>
                </c:pt>
                <c:pt idx="49774">
                  <c:v>067XX N OLIPHANT AV</c:v>
                </c:pt>
                <c:pt idx="49775">
                  <c:v>067XX N OLMSTED AVE</c:v>
                </c:pt>
                <c:pt idx="49776">
                  <c:v>067XX N ROCKWELL ST</c:v>
                </c:pt>
                <c:pt idx="49777">
                  <c:v>067XX N SHERIDAN RD</c:v>
                </c:pt>
                <c:pt idx="49778">
                  <c:v>067XX N WESTERN AVE</c:v>
                </c:pt>
                <c:pt idx="49779">
                  <c:v>067XX S ABERDEEN ST</c:v>
                </c:pt>
                <c:pt idx="49780">
                  <c:v>067XX S ASHLAND AVE</c:v>
                </c:pt>
                <c:pt idx="49781">
                  <c:v>067XX S CALUMET AVE</c:v>
                </c:pt>
                <c:pt idx="49782">
                  <c:v>067XX S CAMPBELL AV</c:v>
                </c:pt>
                <c:pt idx="49783">
                  <c:v>067XX S CHAPPEL AVE</c:v>
                </c:pt>
                <c:pt idx="49784">
                  <c:v>067XX S CORNELL AVE</c:v>
                </c:pt>
                <c:pt idx="49785">
                  <c:v>067XX S CRANDON AVE</c:v>
                </c:pt>
                <c:pt idx="49786">
                  <c:v>067XX S CREGIER AVE</c:v>
                </c:pt>
                <c:pt idx="49787">
                  <c:v>067XX S EAST END AV</c:v>
                </c:pt>
                <c:pt idx="49788">
                  <c:v>067XX S HAMILTON AV</c:v>
                </c:pt>
                <c:pt idx="49789">
                  <c:v>067XX S KEATING AVE</c:v>
                </c:pt>
                <c:pt idx="49790">
                  <c:v>067XX S KENNETH AVE</c:v>
                </c:pt>
                <c:pt idx="49791">
                  <c:v>067XX S KILBOURN AV</c:v>
                </c:pt>
                <c:pt idx="49792">
                  <c:v>067XX S LOOMIS BLVD</c:v>
                </c:pt>
                <c:pt idx="49793">
                  <c:v>067XX S MERRILL AVE</c:v>
                </c:pt>
                <c:pt idx="49794">
                  <c:v>067XX S MICHIGAN AV</c:v>
                </c:pt>
                <c:pt idx="49795">
                  <c:v>067XX S NORMAL BLVD</c:v>
                </c:pt>
                <c:pt idx="49796">
                  <c:v>067XX S OGLESBY AVE</c:v>
                </c:pt>
                <c:pt idx="49797">
                  <c:v>067XX S SANGAMON ST</c:v>
                </c:pt>
                <c:pt idx="49798">
                  <c:v>067XX W ARMITAGE AV</c:v>
                </c:pt>
                <c:pt idx="49799">
                  <c:v>067XX W BELMONT AVE</c:v>
                </c:pt>
                <c:pt idx="49800">
                  <c:v>067XX W HIGGINS AVE</c:v>
                </c:pt>
                <c:pt idx="49801">
                  <c:v>067XX W SCHUBERT AV</c:v>
                </c:pt>
                <c:pt idx="49802">
                  <c:v>067XX W TALCOTT AVE</c:v>
                </c:pt>
                <c:pt idx="49803">
                  <c:v>068XX N ASHLAND AVE</c:v>
                </c:pt>
                <c:pt idx="49804">
                  <c:v>068XX N CALDWELL AV</c:v>
                </c:pt>
                <c:pt idx="49805">
                  <c:v>068XX N CAMPBELL AV</c:v>
                </c:pt>
                <c:pt idx="49806">
                  <c:v>068XX N CENTRAL AVE</c:v>
                </c:pt>
                <c:pt idx="49807">
                  <c:v>068XX N HAMILTON AV</c:v>
                </c:pt>
                <c:pt idx="49808">
                  <c:v>068XX N LAKEWOOD AV</c:v>
                </c:pt>
                <c:pt idx="49809">
                  <c:v>068XX N MOSELLE AVE</c:v>
                </c:pt>
                <c:pt idx="49810">
                  <c:v>068XX N OCTAVIA AVE</c:v>
                </c:pt>
                <c:pt idx="49811">
                  <c:v>068XX N OLEANDER AV</c:v>
                </c:pt>
                <c:pt idx="49812">
                  <c:v>068XX S ARTESIAN AV</c:v>
                </c:pt>
                <c:pt idx="49813">
                  <c:v>068XX S BENNETT AVE</c:v>
                </c:pt>
                <c:pt idx="49814">
                  <c:v>068XX S EMERALD AVE</c:v>
                </c:pt>
                <c:pt idx="49815">
                  <c:v>068XX S INDIANA AVE</c:v>
                </c:pt>
                <c:pt idx="49816">
                  <c:v>068XX S KEDVALE AVE</c:v>
                </c:pt>
                <c:pt idx="49817">
                  <c:v>068XX S KILDARE AVE</c:v>
                </c:pt>
                <c:pt idx="49818">
                  <c:v>068XX S KOMENSKY AV</c:v>
                </c:pt>
                <c:pt idx="49819">
                  <c:v>068XX S KOSTNER AVE</c:v>
                </c:pt>
                <c:pt idx="49820">
                  <c:v>068XX S LANGLEY AVE</c:v>
                </c:pt>
                <c:pt idx="49821">
                  <c:v>068XX S PARNELL AVE</c:v>
                </c:pt>
                <c:pt idx="49822">
                  <c:v>068XX S PRAIRIE AVE</c:v>
                </c:pt>
                <c:pt idx="49823">
                  <c:v>068XX S ROCKWELL ST</c:v>
                </c:pt>
                <c:pt idx="49824">
                  <c:v>068XX S STEWART AVE</c:v>
                </c:pt>
                <c:pt idx="49825">
                  <c:v>068XX S WESTERN AVE</c:v>
                </c:pt>
                <c:pt idx="49826">
                  <c:v>068XX S WOLCOTT AVE</c:v>
                </c:pt>
                <c:pt idx="49827">
                  <c:v>068XX W ARDMORE AVE</c:v>
                </c:pt>
                <c:pt idx="49828">
                  <c:v>068XX W CORNELIA AV</c:v>
                </c:pt>
                <c:pt idx="49829">
                  <c:v>068XX W CORTLAND ST</c:v>
                </c:pt>
                <c:pt idx="49830">
                  <c:v>068XX W DIVERSEY AV</c:v>
                </c:pt>
                <c:pt idx="49831">
                  <c:v>069XX N DOWAGIAC AV</c:v>
                </c:pt>
                <c:pt idx="49832">
                  <c:v>069XX N GLENWOOD AV</c:v>
                </c:pt>
                <c:pt idx="49833">
                  <c:v>069XX N HIAWATHA AV</c:v>
                </c:pt>
                <c:pt idx="49834">
                  <c:v>069XX N MENDOTA AVE</c:v>
                </c:pt>
                <c:pt idx="49835">
                  <c:v>069XX N OSCEOLA AVE</c:v>
                </c:pt>
                <c:pt idx="49836">
                  <c:v>069XX N OVERHILL AV</c:v>
                </c:pt>
                <c:pt idx="49837">
                  <c:v>069XX N ROCKWELL ST</c:v>
                </c:pt>
                <c:pt idx="49838">
                  <c:v>069XX N SHERIDAN RD</c:v>
                </c:pt>
                <c:pt idx="49839">
                  <c:v>069XX N WAUKESHA AV</c:v>
                </c:pt>
                <c:pt idx="49840">
                  <c:v>069XX N WESTERN AVE</c:v>
                </c:pt>
                <c:pt idx="49841">
                  <c:v>069XX N WILDWOOD AV</c:v>
                </c:pt>
                <c:pt idx="49842">
                  <c:v>069XX N WOLCOTT AVE</c:v>
                </c:pt>
                <c:pt idx="49843">
                  <c:v>069XX S ABERDEEN ST</c:v>
                </c:pt>
                <c:pt idx="49844">
                  <c:v>069XX S ANTHONY AVE</c:v>
                </c:pt>
                <c:pt idx="49845">
                  <c:v>069XX S ASHLAND AVE</c:v>
                </c:pt>
                <c:pt idx="49846">
                  <c:v>069XX S CALUMET AVE</c:v>
                </c:pt>
                <c:pt idx="49847">
                  <c:v>069XX S CAMPBELL AV</c:v>
                </c:pt>
                <c:pt idx="49848">
                  <c:v>069XX S CHAPPEL AVE</c:v>
                </c:pt>
                <c:pt idx="49849">
                  <c:v>069XX S CORNELL AVE</c:v>
                </c:pt>
                <c:pt idx="49850">
                  <c:v>069XX S CRANDON AVE</c:v>
                </c:pt>
                <c:pt idx="49851">
                  <c:v>069XX S CREGIER AVE</c:v>
                </c:pt>
                <c:pt idx="49852">
                  <c:v>069XX S EAST END AV</c:v>
                </c:pt>
                <c:pt idx="49853">
                  <c:v>069XX S KENWOOD AVE</c:v>
                </c:pt>
                <c:pt idx="49854">
                  <c:v>069XX S KIMBARK AVE</c:v>
                </c:pt>
                <c:pt idx="49855">
                  <c:v>069XX S LOOMIS BLVD</c:v>
                </c:pt>
                <c:pt idx="49856">
                  <c:v>069XX S MERRILL AVE</c:v>
                </c:pt>
                <c:pt idx="49857">
                  <c:v>069XX S MICHIGAN AV</c:v>
                </c:pt>
                <c:pt idx="49858">
                  <c:v>069XX S NORMAL BLVD</c:v>
                </c:pt>
                <c:pt idx="49859">
                  <c:v>069XX S OGLESBY AVE</c:v>
                </c:pt>
                <c:pt idx="49860">
                  <c:v>069XX S SANGAMON ST</c:v>
                </c:pt>
                <c:pt idx="49861">
                  <c:v>069XX W ARMITAGE AV</c:v>
                </c:pt>
                <c:pt idx="49862">
                  <c:v>069XX W BALMORAL AV</c:v>
                </c:pt>
                <c:pt idx="49863">
                  <c:v>069XX W BELMONT AVE</c:v>
                </c:pt>
                <c:pt idx="49864">
                  <c:v>069XX W DICKENS AVE</c:v>
                </c:pt>
                <c:pt idx="49865">
                  <c:v>069XX W FARRAGUT AV</c:v>
                </c:pt>
                <c:pt idx="49866">
                  <c:v>069XX W HIGGINS AVE</c:v>
                </c:pt>
                <c:pt idx="49867">
                  <c:v>069XX W OAKDALE AVE</c:v>
                </c:pt>
                <c:pt idx="49868">
                  <c:v>069XX W SCHUBERT AV</c:v>
                </c:pt>
                <c:pt idx="49869">
                  <c:v>069XX W TALCOTT AVE</c:v>
                </c:pt>
                <c:pt idx="49870">
                  <c:v>069XX W WAVELAND AV</c:v>
                </c:pt>
                <c:pt idx="49871">
                  <c:v>070XX N GLENWOOD AV</c:v>
                </c:pt>
                <c:pt idx="49872">
                  <c:v>070XX N HIAWATHA AV</c:v>
                </c:pt>
                <c:pt idx="49873">
                  <c:v>070XX N MENDOTA AVE</c:v>
                </c:pt>
                <c:pt idx="49874">
                  <c:v>070XX N OSCEOLA AVE</c:v>
                </c:pt>
                <c:pt idx="49875">
                  <c:v>070XX N ROCKWELL ST</c:v>
                </c:pt>
                <c:pt idx="49876">
                  <c:v>070XX N SHERIDAN RD</c:v>
                </c:pt>
                <c:pt idx="49877">
                  <c:v>070XX N WESTERN AVE</c:v>
                </c:pt>
                <c:pt idx="49878">
                  <c:v>070XX N WOLCOTT AVE</c:v>
                </c:pt>
                <c:pt idx="49879">
                  <c:v>070XX S ABERDEEN ST</c:v>
                </c:pt>
                <c:pt idx="49880">
                  <c:v>070XX S ANTHONY AVE</c:v>
                </c:pt>
                <c:pt idx="49881">
                  <c:v>070XX S ASHLAND AVE</c:v>
                </c:pt>
                <c:pt idx="49882">
                  <c:v>070XX S CALUMET AVE</c:v>
                </c:pt>
                <c:pt idx="49883">
                  <c:v>070XX S CAMPBELL AV</c:v>
                </c:pt>
                <c:pt idx="49884">
                  <c:v>070XX S CHAPPEL AVE</c:v>
                </c:pt>
                <c:pt idx="49885">
                  <c:v>070XX S CORNELL AVE</c:v>
                </c:pt>
                <c:pt idx="49886">
                  <c:v>070XX S CRANDON AVE</c:v>
                </c:pt>
                <c:pt idx="49887">
                  <c:v>070XX S CREGIER AVE</c:v>
                </c:pt>
                <c:pt idx="49888">
                  <c:v>070XX S EAST END AV</c:v>
                </c:pt>
                <c:pt idx="49889">
                  <c:v>070XX S KENWOOD AVE</c:v>
                </c:pt>
                <c:pt idx="49890">
                  <c:v>070XX S KIMBARK AVE</c:v>
                </c:pt>
                <c:pt idx="49891">
                  <c:v>070XX S LOOMIS BLVD</c:v>
                </c:pt>
                <c:pt idx="49892">
                  <c:v>070XX S MERRILL AVE</c:v>
                </c:pt>
                <c:pt idx="49893">
                  <c:v>070XX S MICHIGAN AV</c:v>
                </c:pt>
                <c:pt idx="49894">
                  <c:v>070XX S NORMAL BLVD</c:v>
                </c:pt>
                <c:pt idx="49895">
                  <c:v>070XX S OGLESBY AVE</c:v>
                </c:pt>
                <c:pt idx="49896">
                  <c:v>070XX S SANGAMON ST</c:v>
                </c:pt>
                <c:pt idx="49897">
                  <c:v>070XX W ARMITAGE AV</c:v>
                </c:pt>
                <c:pt idx="49898">
                  <c:v>070XX W BELMONT AVE</c:v>
                </c:pt>
                <c:pt idx="49899">
                  <c:v>070XX W DICKENS AVE</c:v>
                </c:pt>
                <c:pt idx="49900">
                  <c:v>070XX W FARRAGUT AV</c:v>
                </c:pt>
                <c:pt idx="49901">
                  <c:v>070XX W HIGGINS AVE</c:v>
                </c:pt>
                <c:pt idx="49902">
                  <c:v>070XX W NEWPORT AVE</c:v>
                </c:pt>
                <c:pt idx="49903">
                  <c:v>070XX W TALCOTT AVE</c:v>
                </c:pt>
                <c:pt idx="49904">
                  <c:v>070XX W WABANSIA AV</c:v>
                </c:pt>
                <c:pt idx="49905">
                  <c:v>070XX W WAVELAND AV</c:v>
                </c:pt>
                <c:pt idx="49906">
                  <c:v>071XX N CALDWELL AV</c:v>
                </c:pt>
                <c:pt idx="49907">
                  <c:v>071XX N MANKATO AVE</c:v>
                </c:pt>
                <c:pt idx="49908">
                  <c:v>071XX N OLEANDER AV</c:v>
                </c:pt>
                <c:pt idx="49909">
                  <c:v>071XX S ARTESIAN AV</c:v>
                </c:pt>
                <c:pt idx="49910">
                  <c:v>071XX S BENNETT AVE</c:v>
                </c:pt>
                <c:pt idx="49911">
                  <c:v>071XX S EBERHART AV</c:v>
                </c:pt>
                <c:pt idx="49912">
                  <c:v>071XX S EMERALD AVE</c:v>
                </c:pt>
                <c:pt idx="49913">
                  <c:v>071XX S EXCHANGE AV</c:v>
                </c:pt>
                <c:pt idx="49914">
                  <c:v>071XX S HARVARD AVE</c:v>
                </c:pt>
                <c:pt idx="49915">
                  <c:v>071XX S INDIANA AVE</c:v>
                </c:pt>
                <c:pt idx="49916">
                  <c:v>071XX S LANGLEY AVE</c:v>
                </c:pt>
                <c:pt idx="49917">
                  <c:v>071XX S PARNELL AVE</c:v>
                </c:pt>
                <c:pt idx="49918">
                  <c:v>071XX S PRAIRIE AVE</c:v>
                </c:pt>
                <c:pt idx="49919">
                  <c:v>071XX S ROCKWELL ST</c:v>
                </c:pt>
                <c:pt idx="49920">
                  <c:v>071XX S ST LOUIS AV</c:v>
                </c:pt>
                <c:pt idx="49921">
                  <c:v>071XX S STEWART AVE</c:v>
                </c:pt>
                <c:pt idx="49922">
                  <c:v>071XX S WESTERN AVE</c:v>
                </c:pt>
                <c:pt idx="49923">
                  <c:v>071XX S WOLCOTT AVE</c:v>
                </c:pt>
                <c:pt idx="49924">
                  <c:v>071XX S WOODLAWN AV</c:v>
                </c:pt>
                <c:pt idx="49925">
                  <c:v>071XX W CORNELIA AV</c:v>
                </c:pt>
                <c:pt idx="49926">
                  <c:v>071XX W CORTLAND ST</c:v>
                </c:pt>
                <c:pt idx="49927">
                  <c:v>071XX W DIVERSEY AV</c:v>
                </c:pt>
                <c:pt idx="49928">
                  <c:v>071XX W GUNNISON ST</c:v>
                </c:pt>
                <c:pt idx="49929">
                  <c:v>071XX W HIGHLAND AV</c:v>
                </c:pt>
                <c:pt idx="49930">
                  <c:v>072XX N OSCEOLA AVE</c:v>
                </c:pt>
                <c:pt idx="49931">
                  <c:v>072XX N ROCKWELL ST</c:v>
                </c:pt>
                <c:pt idx="49932">
                  <c:v>072XX N SHERIDAN RD</c:v>
                </c:pt>
                <c:pt idx="49933">
                  <c:v>072XX N WESTERN AVE</c:v>
                </c:pt>
                <c:pt idx="49934">
                  <c:v>072XX N WOLCOTT AVE</c:v>
                </c:pt>
                <c:pt idx="49935">
                  <c:v>072XX S ABERDEEN ST</c:v>
                </c:pt>
                <c:pt idx="49936">
                  <c:v>072XX S ASHLAND AVE</c:v>
                </c:pt>
                <c:pt idx="49937">
                  <c:v>072XX S CALUMET AVE</c:v>
                </c:pt>
                <c:pt idx="49938">
                  <c:v>072XX S CAMPBELL AV</c:v>
                </c:pt>
                <c:pt idx="49939">
                  <c:v>072XX S CORNELL AVE</c:v>
                </c:pt>
                <c:pt idx="49940">
                  <c:v>072XX S CRANDON AVE</c:v>
                </c:pt>
                <c:pt idx="49941">
                  <c:v>072XX S EAST END AV</c:v>
                </c:pt>
                <c:pt idx="49942">
                  <c:v>072XX S HARDING AVE</c:v>
                </c:pt>
                <c:pt idx="49943">
                  <c:v>072XX S KIMBARK AVE</c:v>
                </c:pt>
                <c:pt idx="49944">
                  <c:v>072XX S LAWNDALE AV</c:v>
                </c:pt>
                <c:pt idx="49945">
                  <c:v>072XX S LOOMIS BLVD</c:v>
                </c:pt>
                <c:pt idx="49946">
                  <c:v>072XX S MERRILL AVE</c:v>
                </c:pt>
                <c:pt idx="49947">
                  <c:v>072XX S MICHIGAN AV</c:v>
                </c:pt>
                <c:pt idx="49948">
                  <c:v>072XX S MILLARD AVE</c:v>
                </c:pt>
                <c:pt idx="49949">
                  <c:v>072XX S OGLESBY AVE</c:v>
                </c:pt>
                <c:pt idx="49950">
                  <c:v>072XX S RICHMOND ST</c:v>
                </c:pt>
                <c:pt idx="49951">
                  <c:v>072XX S RIDGEWAY AV</c:v>
                </c:pt>
                <c:pt idx="49952">
                  <c:v>072XX S SANGAMON ST</c:v>
                </c:pt>
                <c:pt idx="49953">
                  <c:v>072XX W BALMORAL AV</c:v>
                </c:pt>
                <c:pt idx="49954">
                  <c:v>072XX W BELMONT AVE</c:v>
                </c:pt>
                <c:pt idx="49955">
                  <c:v>072XX W EVERELL AVE</c:v>
                </c:pt>
                <c:pt idx="49956">
                  <c:v>072XX W FARWELL AVE</c:v>
                </c:pt>
                <c:pt idx="49957">
                  <c:v>072XX W HIGGINS AVE</c:v>
                </c:pt>
                <c:pt idx="49958">
                  <c:v>072XX W PALATINE AV</c:v>
                </c:pt>
                <c:pt idx="49959">
                  <c:v>072XX W PETERSON AV</c:v>
                </c:pt>
                <c:pt idx="49960">
                  <c:v>072XX W SEMINOLE ST</c:v>
                </c:pt>
                <c:pt idx="49961">
                  <c:v>072XX W TALCOTT AVE</c:v>
                </c:pt>
                <c:pt idx="49962">
                  <c:v>073XX N CAMPBELL AV</c:v>
                </c:pt>
                <c:pt idx="49963">
                  <c:v>073XX N HAMILTON AV</c:v>
                </c:pt>
                <c:pt idx="49964">
                  <c:v>073XX N OCTAVIA AVE</c:v>
                </c:pt>
                <c:pt idx="49965">
                  <c:v>073XX S ARTESIAN AV</c:v>
                </c:pt>
                <c:pt idx="49966">
                  <c:v>073XX S BENNETT AVE</c:v>
                </c:pt>
                <c:pt idx="49967">
                  <c:v>073XX S EBERHART AV</c:v>
                </c:pt>
                <c:pt idx="49968">
                  <c:v>073XX S EMERALD AVE</c:v>
                </c:pt>
                <c:pt idx="49969">
                  <c:v>073XX S EXCHANGE AV</c:v>
                </c:pt>
                <c:pt idx="49970">
                  <c:v>073XX S HARVARD AVE</c:v>
                </c:pt>
                <c:pt idx="49971">
                  <c:v>073XX S INDIANA AVE</c:v>
                </c:pt>
                <c:pt idx="49972">
                  <c:v>073XX S KINGSTON AV</c:v>
                </c:pt>
                <c:pt idx="49973">
                  <c:v>073XX S KOSTNER AVE</c:v>
                </c:pt>
                <c:pt idx="49974">
                  <c:v>073XX S LANGLEY AVE</c:v>
                </c:pt>
                <c:pt idx="49975">
                  <c:v>073XX S PHILLIPS AV</c:v>
                </c:pt>
                <c:pt idx="49976">
                  <c:v>073XX S PRAIRIE AVE</c:v>
                </c:pt>
                <c:pt idx="49977">
                  <c:v>073XX S ROCKWELL ST</c:v>
                </c:pt>
                <c:pt idx="49978">
                  <c:v>073XX S ST LOUIS AV</c:v>
                </c:pt>
                <c:pt idx="49979">
                  <c:v>073XX S STEWART AVE</c:v>
                </c:pt>
                <c:pt idx="49980">
                  <c:v>073XX S WESTERN AVE</c:v>
                </c:pt>
                <c:pt idx="49981">
                  <c:v>073XX S WOLCOTT AVE</c:v>
                </c:pt>
                <c:pt idx="49982">
                  <c:v>073XX S WOODLAWN AV</c:v>
                </c:pt>
                <c:pt idx="49983">
                  <c:v>073XX W ARDMORE AVE</c:v>
                </c:pt>
                <c:pt idx="49984">
                  <c:v>073XX W CATALPA AVE</c:v>
                </c:pt>
                <c:pt idx="49985">
                  <c:v>073XX W CLARENCE AV</c:v>
                </c:pt>
                <c:pt idx="49986">
                  <c:v>073XX W RASCHER AVE</c:v>
                </c:pt>
                <c:pt idx="49987">
                  <c:v>074XX N ARTESIAN AV</c:v>
                </c:pt>
                <c:pt idx="49988">
                  <c:v>074XX N OSCEOLA AVE</c:v>
                </c:pt>
                <c:pt idx="49989">
                  <c:v>074XX N OVERHILL AV</c:v>
                </c:pt>
                <c:pt idx="49990">
                  <c:v>074XX N ROCKWELL ST</c:v>
                </c:pt>
                <c:pt idx="49991">
                  <c:v>074XX N SHERIDAN RD</c:v>
                </c:pt>
                <c:pt idx="49992">
                  <c:v>074XX N WESTERN AVE</c:v>
                </c:pt>
                <c:pt idx="49993">
                  <c:v>074XX N WOLCOTT AVE</c:v>
                </c:pt>
                <c:pt idx="49994">
                  <c:v>074XX S ABERDEEN ST</c:v>
                </c:pt>
                <c:pt idx="49995">
                  <c:v>074XX S ASHLAND AVE</c:v>
                </c:pt>
                <c:pt idx="49996">
                  <c:v>074XX S BALDWIN AVE</c:v>
                </c:pt>
                <c:pt idx="49997">
                  <c:v>074XX S CALUMET AVE</c:v>
                </c:pt>
                <c:pt idx="49998">
                  <c:v>074XX S CAMPBELL AV</c:v>
                </c:pt>
                <c:pt idx="49999">
                  <c:v>074XX S CHAPPEL AVE</c:v>
                </c:pt>
                <c:pt idx="50000">
                  <c:v>074XX S CRANDON AVE</c:v>
                </c:pt>
                <c:pt idx="50001">
                  <c:v>074XX S EAST END AV</c:v>
                </c:pt>
                <c:pt idx="50002">
                  <c:v>074XX S EUCLID PKWY</c:v>
                </c:pt>
                <c:pt idx="50003">
                  <c:v>074XX S KENWOOD AVE</c:v>
                </c:pt>
                <c:pt idx="50004">
                  <c:v>074XX S KIMBARK AVE</c:v>
                </c:pt>
                <c:pt idx="50005">
                  <c:v>074XX S LOOMIS BLVD</c:v>
                </c:pt>
                <c:pt idx="50006">
                  <c:v>074XX S MARYLAND AV</c:v>
                </c:pt>
                <c:pt idx="50007">
                  <c:v>074XX S MERRILL AVE</c:v>
                </c:pt>
                <c:pt idx="50008">
                  <c:v>074XX S MICHIGAN AV</c:v>
                </c:pt>
                <c:pt idx="50009">
                  <c:v>074XX S OGLESBY AVE</c:v>
                </c:pt>
                <c:pt idx="50010">
                  <c:v>074XX S SANGAMON ST</c:v>
                </c:pt>
                <c:pt idx="50011">
                  <c:v>074XX W BELMONT AVE</c:v>
                </c:pt>
                <c:pt idx="50012">
                  <c:v>074XX W EVERELL AVE</c:v>
                </c:pt>
                <c:pt idx="50013">
                  <c:v>074XX W HIGGINS AVE</c:v>
                </c:pt>
                <c:pt idx="50014">
                  <c:v>074XX W SEMINOLE ST</c:v>
                </c:pt>
                <c:pt idx="50015">
                  <c:v>074XX W TALCOTT AVE</c:v>
                </c:pt>
                <c:pt idx="50016">
                  <c:v>075XX N ASHLAND AVE</c:v>
                </c:pt>
                <c:pt idx="50017">
                  <c:v>075XX N OCTAVIA AVE</c:v>
                </c:pt>
                <c:pt idx="50018">
                  <c:v>075XX N OLEANDER AV</c:v>
                </c:pt>
                <c:pt idx="50019">
                  <c:v>075XX S EBERHART AV</c:v>
                </c:pt>
                <c:pt idx="50020">
                  <c:v>075XX S EMERALD AVE</c:v>
                </c:pt>
                <c:pt idx="50021">
                  <c:v>075XX S EXCHANGE AV</c:v>
                </c:pt>
                <c:pt idx="50022">
                  <c:v>075XX S HARVARD AVE</c:v>
                </c:pt>
                <c:pt idx="50023">
                  <c:v>075XX S INDIANA AVE</c:v>
                </c:pt>
                <c:pt idx="50024">
                  <c:v>075XX S KINGSTON AV</c:v>
                </c:pt>
                <c:pt idx="50025">
                  <c:v>075XX S KOSTNER AVE</c:v>
                </c:pt>
                <c:pt idx="50026">
                  <c:v>075XX S LANGLEY AVE</c:v>
                </c:pt>
                <c:pt idx="50027">
                  <c:v>075XX S PARNELL AVE</c:v>
                </c:pt>
                <c:pt idx="50028">
                  <c:v>075XX S PHILLIPS AV</c:v>
                </c:pt>
                <c:pt idx="50029">
                  <c:v>075XX S PRAIRIE AVE</c:v>
                </c:pt>
                <c:pt idx="50030">
                  <c:v>075XX S ROCKWELL ST</c:v>
                </c:pt>
                <c:pt idx="50031">
                  <c:v>075XX S SAGINAW AVE</c:v>
                </c:pt>
                <c:pt idx="50032">
                  <c:v>075XX S ST LOUIS AV</c:v>
                </c:pt>
                <c:pt idx="50033">
                  <c:v>075XX S STEWART AVE</c:v>
                </c:pt>
                <c:pt idx="50034">
                  <c:v>075XX S TRUMBULL AV</c:v>
                </c:pt>
                <c:pt idx="50035">
                  <c:v>075XX S WESTERN AVE</c:v>
                </c:pt>
                <c:pt idx="50036">
                  <c:v>075XX S WOLCOTT AVE</c:v>
                </c:pt>
                <c:pt idx="50037">
                  <c:v>075XX W ARDMORE AVE</c:v>
                </c:pt>
                <c:pt idx="50038">
                  <c:v>075XX W CATALPA AVE</c:v>
                </c:pt>
                <c:pt idx="50039">
                  <c:v>075XX W CLARENCE AV</c:v>
                </c:pt>
                <c:pt idx="50040">
                  <c:v>075XX W ROSEDALE AV</c:v>
                </c:pt>
                <c:pt idx="50041">
                  <c:v>076XX N EASTLAKE TR</c:v>
                </c:pt>
                <c:pt idx="50042">
                  <c:v>076XX N SHERIDAN RD</c:v>
                </c:pt>
                <c:pt idx="50043">
                  <c:v>076XX S ABERDEEN ST</c:v>
                </c:pt>
                <c:pt idx="50044">
                  <c:v>076XX S ASHLAND AVE</c:v>
                </c:pt>
                <c:pt idx="50045">
                  <c:v>076XX S BURNHAM AVE</c:v>
                </c:pt>
                <c:pt idx="50046">
                  <c:v>076XX S CALUMET AVE</c:v>
                </c:pt>
                <c:pt idx="50047">
                  <c:v>076XX S CAMPBELL AV</c:v>
                </c:pt>
                <c:pt idx="50048">
                  <c:v>076XX S CHAPPEL AVE</c:v>
                </c:pt>
                <c:pt idx="50049">
                  <c:v>076XX S CORNELL AVE</c:v>
                </c:pt>
                <c:pt idx="50050">
                  <c:v>076XX S CRANDON AVE</c:v>
                </c:pt>
                <c:pt idx="50051">
                  <c:v>076XX S CREGIER AVE</c:v>
                </c:pt>
                <c:pt idx="50052">
                  <c:v>076XX S EAST END AV</c:v>
                </c:pt>
                <c:pt idx="50053">
                  <c:v>076XX S HAMILTON AV</c:v>
                </c:pt>
                <c:pt idx="50054">
                  <c:v>076XX S LAWNDALE AV</c:v>
                </c:pt>
                <c:pt idx="50055">
                  <c:v>076XX S LOOMIS BLVD</c:v>
                </c:pt>
                <c:pt idx="50056">
                  <c:v>076XX S MARYLAND AV</c:v>
                </c:pt>
                <c:pt idx="50057">
                  <c:v>076XX S MERRILL AVE</c:v>
                </c:pt>
                <c:pt idx="50058">
                  <c:v>076XX S MICHIGAN AV</c:v>
                </c:pt>
                <c:pt idx="50059">
                  <c:v>076XX S OGLESBY AVE</c:v>
                </c:pt>
                <c:pt idx="50060">
                  <c:v>076XX S SANGAMON ST</c:v>
                </c:pt>
                <c:pt idx="50061">
                  <c:v>076XX W BALMORAL AV</c:v>
                </c:pt>
                <c:pt idx="50062">
                  <c:v>076XX W BELMONT AVE</c:v>
                </c:pt>
                <c:pt idx="50063">
                  <c:v>076XX W EVERELL AVE</c:v>
                </c:pt>
                <c:pt idx="50064">
                  <c:v>076XX W FARRAGUT AV</c:v>
                </c:pt>
                <c:pt idx="50065">
                  <c:v>076XX W HIGGINS AVE</c:v>
                </c:pt>
                <c:pt idx="50066">
                  <c:v>076XX W HORTENSE AV</c:v>
                </c:pt>
                <c:pt idx="50067">
                  <c:v>076XX W PALATINE AV</c:v>
                </c:pt>
                <c:pt idx="50068">
                  <c:v>076XX W PETERSON AV</c:v>
                </c:pt>
                <c:pt idx="50069">
                  <c:v>076XX W TALCOTT AVE</c:v>
                </c:pt>
                <c:pt idx="50070">
                  <c:v>077XX N ASHLAND AVE</c:v>
                </c:pt>
                <c:pt idx="50071">
                  <c:v>077XX N HASKINS AVE</c:v>
                </c:pt>
                <c:pt idx="50072">
                  <c:v>077XX S BENNETT AVE</c:v>
                </c:pt>
                <c:pt idx="50073">
                  <c:v>077XX S EBERHART AV</c:v>
                </c:pt>
                <c:pt idx="50074">
                  <c:v>077XX S EMERALD AVE</c:v>
                </c:pt>
                <c:pt idx="50075">
                  <c:v>077XX S EXCHANGE AV</c:v>
                </c:pt>
                <c:pt idx="50076">
                  <c:v>077XX S INDIANA AVE</c:v>
                </c:pt>
                <c:pt idx="50077">
                  <c:v>077XX S KINGSTON AV</c:v>
                </c:pt>
                <c:pt idx="50078">
                  <c:v>077XX S KOMENSKY AV</c:v>
                </c:pt>
                <c:pt idx="50079">
                  <c:v>077XX S KOSTNER AVE</c:v>
                </c:pt>
                <c:pt idx="50080">
                  <c:v>077XX S LANGLEY AVE</c:v>
                </c:pt>
                <c:pt idx="50081">
                  <c:v>077XX S MUSKEGON AV</c:v>
                </c:pt>
                <c:pt idx="50082">
                  <c:v>077XX S PHILLIPS AV</c:v>
                </c:pt>
                <c:pt idx="50083">
                  <c:v>077XX S PRAIRIE AVE</c:v>
                </c:pt>
                <c:pt idx="50084">
                  <c:v>077XX S SAGINAW AVE</c:v>
                </c:pt>
                <c:pt idx="50085">
                  <c:v>077XX S ST LOUIS AV</c:v>
                </c:pt>
                <c:pt idx="50086">
                  <c:v>077XX S STEWART AVE</c:v>
                </c:pt>
                <c:pt idx="50087">
                  <c:v>077XX S TRUMBULL AV</c:v>
                </c:pt>
                <c:pt idx="50088">
                  <c:v>077XX S WESTERN AVE</c:v>
                </c:pt>
                <c:pt idx="50089">
                  <c:v>077XX S WOLCOTT AVE</c:v>
                </c:pt>
                <c:pt idx="50090">
                  <c:v>077XX W ARDMORE AVE</c:v>
                </c:pt>
                <c:pt idx="50091">
                  <c:v>077XX W CATALPA AVE</c:v>
                </c:pt>
                <c:pt idx="50092">
                  <c:v>077XX W CLARENCE AV</c:v>
                </c:pt>
                <c:pt idx="50093">
                  <c:v>077XX W GLENLAKE AV</c:v>
                </c:pt>
                <c:pt idx="50094">
                  <c:v>077XX W RASCHER AVE</c:v>
                </c:pt>
                <c:pt idx="50095">
                  <c:v>077XX W ROSEDALE AV</c:v>
                </c:pt>
                <c:pt idx="50096">
                  <c:v>077XX W SHERWIN AVE</c:v>
                </c:pt>
                <c:pt idx="50097">
                  <c:v>077XX W VICTORIA ST</c:v>
                </c:pt>
                <c:pt idx="50098">
                  <c:v>078XX S ABERDEEN ST</c:v>
                </c:pt>
                <c:pt idx="50099">
                  <c:v>078XX S ASHLAND AVE</c:v>
                </c:pt>
                <c:pt idx="50100">
                  <c:v>078XX S BURNHAM AVE</c:v>
                </c:pt>
                <c:pt idx="50101">
                  <c:v>078XX S CALUMET AVE</c:v>
                </c:pt>
                <c:pt idx="50102">
                  <c:v>078XX S CHAPPEL AVE</c:v>
                </c:pt>
                <c:pt idx="50103">
                  <c:v>078XX S CORNELL AVE</c:v>
                </c:pt>
                <c:pt idx="50104">
                  <c:v>078XX S CRANDON AVE</c:v>
                </c:pt>
                <c:pt idx="50105">
                  <c:v>078XX S CREGIER AVE</c:v>
                </c:pt>
                <c:pt idx="50106">
                  <c:v>078XX S EAST END AV</c:v>
                </c:pt>
                <c:pt idx="50107">
                  <c:v>078XX S ESCANABA AV</c:v>
                </c:pt>
                <c:pt idx="50108">
                  <c:v>078XX S FIELDING AV</c:v>
                </c:pt>
                <c:pt idx="50109">
                  <c:v>078XX S HAMILTON AV</c:v>
                </c:pt>
                <c:pt idx="50110">
                  <c:v>078XX S KEATING AVE</c:v>
                </c:pt>
                <c:pt idx="50111">
                  <c:v>078XX S KENNETH AVE</c:v>
                </c:pt>
                <c:pt idx="50112">
                  <c:v>078XX S KENWOOD AVE</c:v>
                </c:pt>
                <c:pt idx="50113">
                  <c:v>078XX S KILBOURN AV</c:v>
                </c:pt>
                <c:pt idx="50114">
                  <c:v>078XX S KIMBARK AVE</c:v>
                </c:pt>
                <c:pt idx="50115">
                  <c:v>078XX S LAWNDALE AV</c:v>
                </c:pt>
                <c:pt idx="50116">
                  <c:v>078XX S LOOMIS BLVD</c:v>
                </c:pt>
                <c:pt idx="50117">
                  <c:v>078XX S MARYLAND AV</c:v>
                </c:pt>
                <c:pt idx="50118">
                  <c:v>078XX S MERRILL AVE</c:v>
                </c:pt>
                <c:pt idx="50119">
                  <c:v>078XX S MICHIGAN AV</c:v>
                </c:pt>
                <c:pt idx="50120">
                  <c:v>078XX S OGLESBY AVE</c:v>
                </c:pt>
                <c:pt idx="50121">
                  <c:v>078XX S RIDGEWAY AV</c:v>
                </c:pt>
                <c:pt idx="50122">
                  <c:v>078XX S SANGAMON ST</c:v>
                </c:pt>
                <c:pt idx="50123">
                  <c:v>078XX W BALMORAL AV</c:v>
                </c:pt>
                <c:pt idx="50124">
                  <c:v>078XX W BELMONT AVE</c:v>
                </c:pt>
                <c:pt idx="50125">
                  <c:v>078XX W FARRAGUT AV</c:v>
                </c:pt>
                <c:pt idx="50126">
                  <c:v>078XX W HIGGINS AVE</c:v>
                </c:pt>
                <c:pt idx="50127">
                  <c:v>078XX W HORTENSE AV</c:v>
                </c:pt>
                <c:pt idx="50128">
                  <c:v>078XX W SEMINOLE ST</c:v>
                </c:pt>
                <c:pt idx="50129">
                  <c:v>079XX S ARTESIAN AV</c:v>
                </c:pt>
                <c:pt idx="50130">
                  <c:v>079XX S BENNETT AVE</c:v>
                </c:pt>
                <c:pt idx="50131">
                  <c:v>079XX S BRANDON AVE</c:v>
                </c:pt>
                <c:pt idx="50132">
                  <c:v>079XX S EBERHART AV</c:v>
                </c:pt>
                <c:pt idx="50133">
                  <c:v>079XX S EMERALD AVE</c:v>
                </c:pt>
                <c:pt idx="50134">
                  <c:v>079XX S EXCHANGE AV</c:v>
                </c:pt>
                <c:pt idx="50135">
                  <c:v>079XX S HARVARD AVE</c:v>
                </c:pt>
                <c:pt idx="50136">
                  <c:v>079XX S INDIANA AVE</c:v>
                </c:pt>
                <c:pt idx="50137">
                  <c:v>079XX S KEDVALE AVE</c:v>
                </c:pt>
                <c:pt idx="50138">
                  <c:v>079XX S KILDARE AVE</c:v>
                </c:pt>
                <c:pt idx="50139">
                  <c:v>079XX S KINGSTON AV</c:v>
                </c:pt>
                <c:pt idx="50140">
                  <c:v>079XX S KOMENSKY AV</c:v>
                </c:pt>
                <c:pt idx="50141">
                  <c:v>079XX S KOSTNER AVE</c:v>
                </c:pt>
                <c:pt idx="50142">
                  <c:v>079XX S LANGLEY AVE</c:v>
                </c:pt>
                <c:pt idx="50143">
                  <c:v>079XX S MUSKEGON AV</c:v>
                </c:pt>
                <c:pt idx="50144">
                  <c:v>079XX S PARNELL AVE</c:v>
                </c:pt>
                <c:pt idx="50145">
                  <c:v>079XX S PHILLIPS AV</c:v>
                </c:pt>
                <c:pt idx="50146">
                  <c:v>079XX S PRAIRIE AVE</c:v>
                </c:pt>
                <c:pt idx="50147">
                  <c:v>079XX S SAGINAW AVE</c:v>
                </c:pt>
                <c:pt idx="50148">
                  <c:v>079XX S ST LOUIS AV</c:v>
                </c:pt>
                <c:pt idx="50149">
                  <c:v>079XX S STEWART AVE</c:v>
                </c:pt>
                <c:pt idx="50150">
                  <c:v>079XX S TRUMBULL AV</c:v>
                </c:pt>
                <c:pt idx="50151">
                  <c:v>079XX S WESTERN AVE</c:v>
                </c:pt>
                <c:pt idx="50152">
                  <c:v>079XX S WOLCOTT AVE</c:v>
                </c:pt>
                <c:pt idx="50153">
                  <c:v>079XX S WOODLAWN AV</c:v>
                </c:pt>
                <c:pt idx="50154">
                  <c:v>080XX S ARTESIAN AV</c:v>
                </c:pt>
                <c:pt idx="50155">
                  <c:v>080XX S BENNETT AVE</c:v>
                </c:pt>
                <c:pt idx="50156">
                  <c:v>080XX S BRANDON AVE</c:v>
                </c:pt>
                <c:pt idx="50157">
                  <c:v>080XX S EBERHART AV</c:v>
                </c:pt>
                <c:pt idx="50158">
                  <c:v>080XX S EMERALD AVE</c:v>
                </c:pt>
                <c:pt idx="50159">
                  <c:v>080XX S EXCHANGE AV</c:v>
                </c:pt>
                <c:pt idx="50160">
                  <c:v>080XX S HARVARD AVE</c:v>
                </c:pt>
                <c:pt idx="50161">
                  <c:v>080XX S HOUSTON AVE</c:v>
                </c:pt>
                <c:pt idx="50162">
                  <c:v>080XX S INDIANA AVE</c:v>
                </c:pt>
                <c:pt idx="50163">
                  <c:v>080XX S KEDVALE AVE</c:v>
                </c:pt>
                <c:pt idx="50164">
                  <c:v>080XX S KILDARE AVE</c:v>
                </c:pt>
                <c:pt idx="50165">
                  <c:v>080XX S KINGSTON AV</c:v>
                </c:pt>
                <c:pt idx="50166">
                  <c:v>080XX S KOSTNER AVE</c:v>
                </c:pt>
                <c:pt idx="50167">
                  <c:v>080XX S LANGLEY AVE</c:v>
                </c:pt>
                <c:pt idx="50168">
                  <c:v>080XX S MUSKEGON AV</c:v>
                </c:pt>
                <c:pt idx="50169">
                  <c:v>080XX S PARNELL AVE</c:v>
                </c:pt>
                <c:pt idx="50170">
                  <c:v>080XX S PHILLIPS AV</c:v>
                </c:pt>
                <c:pt idx="50171">
                  <c:v>080XX S PRAIRIE AVE</c:v>
                </c:pt>
                <c:pt idx="50172">
                  <c:v>080XX S SAGINAW AVE</c:v>
                </c:pt>
                <c:pt idx="50173">
                  <c:v>080XX S ST LOUIS AV</c:v>
                </c:pt>
                <c:pt idx="50174">
                  <c:v>080XX S STEWART AVE</c:v>
                </c:pt>
                <c:pt idx="50175">
                  <c:v>080XX S TRUMBULL AV</c:v>
                </c:pt>
                <c:pt idx="50176">
                  <c:v>080XX S WESTERN AVE</c:v>
                </c:pt>
                <c:pt idx="50177">
                  <c:v>080XX S WOLCOTT AVE</c:v>
                </c:pt>
                <c:pt idx="50178">
                  <c:v>080XX S WOODLAWN AV</c:v>
                </c:pt>
                <c:pt idx="50179">
                  <c:v>080XX W RASCHER AVE</c:v>
                </c:pt>
                <c:pt idx="50180">
                  <c:v>081XX S ANTHONY AVE</c:v>
                </c:pt>
                <c:pt idx="50181">
                  <c:v>081XX S ASHLAND AVE</c:v>
                </c:pt>
                <c:pt idx="50182">
                  <c:v>081XX S BURNHAM AVE</c:v>
                </c:pt>
                <c:pt idx="50183">
                  <c:v>081XX S CALUMET AVE</c:v>
                </c:pt>
                <c:pt idx="50184">
                  <c:v>081XX S CAMPBELL AV</c:v>
                </c:pt>
                <c:pt idx="50185">
                  <c:v>081XX S CHAPPEL AVE</c:v>
                </c:pt>
                <c:pt idx="50186">
                  <c:v>081XX S CORNELL AVE</c:v>
                </c:pt>
                <c:pt idx="50187">
                  <c:v>081XX S CRANDON AVE</c:v>
                </c:pt>
                <c:pt idx="50188">
                  <c:v>081XX S EAST END AV</c:v>
                </c:pt>
                <c:pt idx="50189">
                  <c:v>081XX S ELLIOTT AVE</c:v>
                </c:pt>
                <c:pt idx="50190">
                  <c:v>081XX S ESCANABA AV</c:v>
                </c:pt>
                <c:pt idx="50191">
                  <c:v>081XX S KEATING AVE</c:v>
                </c:pt>
                <c:pt idx="50192">
                  <c:v>081XX S KENNETH AVE</c:v>
                </c:pt>
                <c:pt idx="50193">
                  <c:v>081XX S KENWOOD AVE</c:v>
                </c:pt>
                <c:pt idx="50194">
                  <c:v>081XX S KILBOURN AV</c:v>
                </c:pt>
                <c:pt idx="50195">
                  <c:v>081XX S KIMBARK AVE</c:v>
                </c:pt>
                <c:pt idx="50196">
                  <c:v>081XX S LA SALLE ST</c:v>
                </c:pt>
                <c:pt idx="50197">
                  <c:v>081XX S LAWNDALE AV</c:v>
                </c:pt>
                <c:pt idx="50198">
                  <c:v>081XX S LOOMIS BLVD</c:v>
                </c:pt>
                <c:pt idx="50199">
                  <c:v>081XX S MANISTEE AV</c:v>
                </c:pt>
                <c:pt idx="50200">
                  <c:v>081XX S MARYLAND AV</c:v>
                </c:pt>
                <c:pt idx="50201">
                  <c:v>081XX S MERRILL AVE</c:v>
                </c:pt>
                <c:pt idx="50202">
                  <c:v>081XX S MICHIGAN AV</c:v>
                </c:pt>
                <c:pt idx="50203">
                  <c:v>081XX S OGLESBY AVE</c:v>
                </c:pt>
                <c:pt idx="50204">
                  <c:v>081XX S RICHMOND ST</c:v>
                </c:pt>
                <c:pt idx="50205">
                  <c:v>081XX S SANGAMON ST</c:v>
                </c:pt>
                <c:pt idx="50206">
                  <c:v>081XX W BELMONT AVE</c:v>
                </c:pt>
                <c:pt idx="50207">
                  <c:v>081XX W FARRAGUT AV</c:v>
                </c:pt>
                <c:pt idx="50208">
                  <c:v>081XX W SEMINOLE ST</c:v>
                </c:pt>
                <c:pt idx="50209">
                  <c:v>082XX S ARTESIAN AV</c:v>
                </c:pt>
                <c:pt idx="50210">
                  <c:v>082XX S BENNETT AVE</c:v>
                </c:pt>
                <c:pt idx="50211">
                  <c:v>082XX S BRANDON AVE</c:v>
                </c:pt>
                <c:pt idx="50212">
                  <c:v>082XX S EBERHART AV</c:v>
                </c:pt>
                <c:pt idx="50213">
                  <c:v>082XX S EMERALD AVE</c:v>
                </c:pt>
                <c:pt idx="50214">
                  <c:v>082XX S EXCHANGE AV</c:v>
                </c:pt>
                <c:pt idx="50215">
                  <c:v>082XX S HOUSTON AVE</c:v>
                </c:pt>
                <c:pt idx="50216">
                  <c:v>082XX S INDIANA AVE</c:v>
                </c:pt>
                <c:pt idx="50217">
                  <c:v>082XX S KEDVALE AVE</c:v>
                </c:pt>
                <c:pt idx="50218">
                  <c:v>082XX S KILDARE AVE</c:v>
                </c:pt>
                <c:pt idx="50219">
                  <c:v>082XX S KINGSTON AV</c:v>
                </c:pt>
                <c:pt idx="50220">
                  <c:v>082XX S KOMENSKY AV</c:v>
                </c:pt>
                <c:pt idx="50221">
                  <c:v>082XX S KOSTNER AVE</c:v>
                </c:pt>
                <c:pt idx="50222">
                  <c:v>082XX S LANGLEY AVE</c:v>
                </c:pt>
                <c:pt idx="50223">
                  <c:v>082XX S MACKINAW AV</c:v>
                </c:pt>
                <c:pt idx="50224">
                  <c:v>082XX S MUSKEGON AV</c:v>
                </c:pt>
                <c:pt idx="50225">
                  <c:v>082XX S PRAIRIE AVE</c:v>
                </c:pt>
                <c:pt idx="50226">
                  <c:v>082XX S SAGINAW AVE</c:v>
                </c:pt>
                <c:pt idx="50227">
                  <c:v>082XX S STEWART AVE</c:v>
                </c:pt>
                <c:pt idx="50228">
                  <c:v>082XX S WESTERN AVE</c:v>
                </c:pt>
                <c:pt idx="50229">
                  <c:v>082XX S WOLCOTT AVE</c:v>
                </c:pt>
                <c:pt idx="50230">
                  <c:v>082XX S WOODLAWN AV</c:v>
                </c:pt>
                <c:pt idx="50231">
                  <c:v>082XX W BERTEAU AVE</c:v>
                </c:pt>
                <c:pt idx="50232">
                  <c:v>083XX S ABERDEEN ST</c:v>
                </c:pt>
                <c:pt idx="50233">
                  <c:v>083XX S ANTHONY AVE</c:v>
                </c:pt>
                <c:pt idx="50234">
                  <c:v>083XX S ASHLAND AVE</c:v>
                </c:pt>
                <c:pt idx="50235">
                  <c:v>083XX S BUFFALO AVE</c:v>
                </c:pt>
                <c:pt idx="50236">
                  <c:v>083XX S BURNHAM AVE</c:v>
                </c:pt>
                <c:pt idx="50237">
                  <c:v>083XX S CALUMET AVE</c:v>
                </c:pt>
                <c:pt idx="50238">
                  <c:v>083XX S CRANDON AVE</c:v>
                </c:pt>
                <c:pt idx="50239">
                  <c:v>083XX S CREGIER AVE</c:v>
                </c:pt>
                <c:pt idx="50240">
                  <c:v>083XX S EAST END AV</c:v>
                </c:pt>
                <c:pt idx="50241">
                  <c:v>083XX S HAMILTON AV</c:v>
                </c:pt>
                <c:pt idx="50242">
                  <c:v>083XX S KEATING AVE</c:v>
                </c:pt>
                <c:pt idx="50243">
                  <c:v>083XX S KENNETH AVE</c:v>
                </c:pt>
                <c:pt idx="50244">
                  <c:v>083XX S KENWOOD AVE</c:v>
                </c:pt>
                <c:pt idx="50245">
                  <c:v>083XX S KILBOURN AV</c:v>
                </c:pt>
                <c:pt idx="50246">
                  <c:v>083XX S KIMBARK AVE</c:v>
                </c:pt>
                <c:pt idx="50247">
                  <c:v>083XX S LA SALLE ST</c:v>
                </c:pt>
                <c:pt idx="50248">
                  <c:v>083XX S LAWNDALE AV</c:v>
                </c:pt>
                <c:pt idx="50249">
                  <c:v>083XX S LOOMIS BLVD</c:v>
                </c:pt>
                <c:pt idx="50250">
                  <c:v>083XX S MANISTEE AV</c:v>
                </c:pt>
                <c:pt idx="50251">
                  <c:v>083XX S MARYLAND AV</c:v>
                </c:pt>
                <c:pt idx="50252">
                  <c:v>083XX S MERRILL AVE</c:v>
                </c:pt>
                <c:pt idx="50253">
                  <c:v>083XX S MICHIGAN AV</c:v>
                </c:pt>
                <c:pt idx="50254">
                  <c:v>083XX S OGLESBY AVE</c:v>
                </c:pt>
                <c:pt idx="50255">
                  <c:v>083XX S SANGAMON ST</c:v>
                </c:pt>
                <c:pt idx="50256">
                  <c:v>083XX W BALMORAL AV</c:v>
                </c:pt>
                <c:pt idx="50257">
                  <c:v>083XX W BELMONT AVE</c:v>
                </c:pt>
                <c:pt idx="50258">
                  <c:v>084XX S BENNETT AVE</c:v>
                </c:pt>
                <c:pt idx="50259">
                  <c:v>084XX S BRANDON AVE</c:v>
                </c:pt>
                <c:pt idx="50260">
                  <c:v>084XX S EXCHANGE AV</c:v>
                </c:pt>
                <c:pt idx="50261">
                  <c:v>084XX S INDIANA AVE</c:v>
                </c:pt>
                <c:pt idx="50262">
                  <c:v>084XX S KEDVALE AVE</c:v>
                </c:pt>
                <c:pt idx="50263">
                  <c:v>084XX S KERFOOT AVE</c:v>
                </c:pt>
                <c:pt idx="50264">
                  <c:v>084XX S KINGSTON AV</c:v>
                </c:pt>
                <c:pt idx="50265">
                  <c:v>084XX S KOMENSKY AV</c:v>
                </c:pt>
                <c:pt idx="50266">
                  <c:v>084XX S KOSTNER AVE</c:v>
                </c:pt>
                <c:pt idx="50267">
                  <c:v>084XX S LANGLEY AVE</c:v>
                </c:pt>
                <c:pt idx="50268">
                  <c:v>084XX S MACKINAW AV</c:v>
                </c:pt>
                <c:pt idx="50269">
                  <c:v>084XX S MUSKEGON AV</c:v>
                </c:pt>
                <c:pt idx="50270">
                  <c:v>084XX S PARNELL AVE</c:v>
                </c:pt>
                <c:pt idx="50271">
                  <c:v>084XX S PHILLIPS AV</c:v>
                </c:pt>
                <c:pt idx="50272">
                  <c:v>084XX S PRAIRIE AVE</c:v>
                </c:pt>
                <c:pt idx="50273">
                  <c:v>084XX S ROCKWELL ST</c:v>
                </c:pt>
                <c:pt idx="50274">
                  <c:v>084XX S SAGINAW AVE</c:v>
                </c:pt>
                <c:pt idx="50275">
                  <c:v>084XX S ST LOUIS AV</c:v>
                </c:pt>
                <c:pt idx="50276">
                  <c:v>084XX S STEWART AVE</c:v>
                </c:pt>
                <c:pt idx="50277">
                  <c:v>084XX S WESTERN AVE</c:v>
                </c:pt>
                <c:pt idx="50278">
                  <c:v>084XX S WOLCOTT AVE</c:v>
                </c:pt>
                <c:pt idx="50279">
                  <c:v>084XX W CATALPA AVE</c:v>
                </c:pt>
                <c:pt idx="50280">
                  <c:v>084XX W LAWRENCE AV</c:v>
                </c:pt>
                <c:pt idx="50281">
                  <c:v>084XX W WINDSOR AVE</c:v>
                </c:pt>
                <c:pt idx="50282">
                  <c:v>085XX S ABERDEEN ST</c:v>
                </c:pt>
                <c:pt idx="50283">
                  <c:v>085XX S ANTHONY AVE</c:v>
                </c:pt>
                <c:pt idx="50284">
                  <c:v>085XX S ASHLAND AVE</c:v>
                </c:pt>
                <c:pt idx="50285">
                  <c:v>085XX S BUFFALO AVE</c:v>
                </c:pt>
                <c:pt idx="50286">
                  <c:v>085XX S BURNHAM AVE</c:v>
                </c:pt>
                <c:pt idx="50287">
                  <c:v>085XX S CALUMET AVE</c:v>
                </c:pt>
                <c:pt idx="50288">
                  <c:v>085XX S CHAPPEL AVE</c:v>
                </c:pt>
                <c:pt idx="50289">
                  <c:v>085XX S CRANDON AVE</c:v>
                </c:pt>
                <c:pt idx="50290">
                  <c:v>085XX S CREGIER AVE</c:v>
                </c:pt>
                <c:pt idx="50291">
                  <c:v>085XX S EAST END AV</c:v>
                </c:pt>
                <c:pt idx="50292">
                  <c:v>085XX S ESCANABA AV</c:v>
                </c:pt>
                <c:pt idx="50293">
                  <c:v>085XX S KEATING AVE</c:v>
                </c:pt>
                <c:pt idx="50294">
                  <c:v>085XX S KENNETH AVE</c:v>
                </c:pt>
                <c:pt idx="50295">
                  <c:v>085XX S KENWOOD AVE</c:v>
                </c:pt>
                <c:pt idx="50296">
                  <c:v>085XX S KILBOURN AV</c:v>
                </c:pt>
                <c:pt idx="50297">
                  <c:v>085XX S LAWNDALE AV</c:v>
                </c:pt>
                <c:pt idx="50298">
                  <c:v>085XX S LOOMIS BLVD</c:v>
                </c:pt>
                <c:pt idx="50299">
                  <c:v>085XX S MANISTEE AV</c:v>
                </c:pt>
                <c:pt idx="50300">
                  <c:v>085XX S MARYLAND AV</c:v>
                </c:pt>
                <c:pt idx="50301">
                  <c:v>085XX S MICHIGAN AV</c:v>
                </c:pt>
                <c:pt idx="50302">
                  <c:v>085XX S OGLESBY AVE</c:v>
                </c:pt>
                <c:pt idx="50303">
                  <c:v>085XX S SANGAMON ST</c:v>
                </c:pt>
                <c:pt idx="50304">
                  <c:v>085XX W AGATITE AVE</c:v>
                </c:pt>
                <c:pt idx="50305">
                  <c:v>085XX W BELMONT AVE</c:v>
                </c:pt>
                <c:pt idx="50306">
                  <c:v>085XX W BRODMAN AVE</c:v>
                </c:pt>
                <c:pt idx="50307">
                  <c:v>085XX W WINNEMAC AV</c:v>
                </c:pt>
                <c:pt idx="50308">
                  <c:v>086XX S BENNETT AVE</c:v>
                </c:pt>
                <c:pt idx="50309">
                  <c:v>086XX S EMERALD AVE</c:v>
                </c:pt>
                <c:pt idx="50310">
                  <c:v>086XX S EXCHANGE AV</c:v>
                </c:pt>
                <c:pt idx="50311">
                  <c:v>086XX S HOUSTON AVE</c:v>
                </c:pt>
                <c:pt idx="50312">
                  <c:v>086XX S INDIANA AVE</c:v>
                </c:pt>
                <c:pt idx="50313">
                  <c:v>086XX S KEDVALE AVE</c:v>
                </c:pt>
                <c:pt idx="50314">
                  <c:v>086XX S KILDARE AVE</c:v>
                </c:pt>
                <c:pt idx="50315">
                  <c:v>086XX S KINGSTON AV</c:v>
                </c:pt>
                <c:pt idx="50316">
                  <c:v>086XX S KOSTNER AVE</c:v>
                </c:pt>
                <c:pt idx="50317">
                  <c:v>086XX S MUSKEGON AV</c:v>
                </c:pt>
                <c:pt idx="50318">
                  <c:v>086XX S PARNELL AVE</c:v>
                </c:pt>
                <c:pt idx="50319">
                  <c:v>086XX S PHILLIPS AV</c:v>
                </c:pt>
                <c:pt idx="50320">
                  <c:v>086XX S PRAIRIE AVE</c:v>
                </c:pt>
                <c:pt idx="50321">
                  <c:v>086XX S ROCKWELL ST</c:v>
                </c:pt>
                <c:pt idx="50322">
                  <c:v>086XX S SAGINAW AVE</c:v>
                </c:pt>
                <c:pt idx="50323">
                  <c:v>086XX S WESTERN AVE</c:v>
                </c:pt>
                <c:pt idx="50324">
                  <c:v>086XX S WOLCOTT AVE</c:v>
                </c:pt>
                <c:pt idx="50325">
                  <c:v>086XX W CATALPA AVE</c:v>
                </c:pt>
                <c:pt idx="50326">
                  <c:v>087XX S ABERDEEN ST</c:v>
                </c:pt>
                <c:pt idx="50327">
                  <c:v>087XX S ANTHONY AVE</c:v>
                </c:pt>
                <c:pt idx="50328">
                  <c:v>087XX S ASHLAND AVE</c:v>
                </c:pt>
                <c:pt idx="50329">
                  <c:v>087XX S BEVERLY AVE</c:v>
                </c:pt>
                <c:pt idx="50330">
                  <c:v>087XX S BUFFALO AVE</c:v>
                </c:pt>
                <c:pt idx="50331">
                  <c:v>087XX S CALUMET AVE</c:v>
                </c:pt>
                <c:pt idx="50332">
                  <c:v>087XX S CORNELL AVE</c:v>
                </c:pt>
                <c:pt idx="50333">
                  <c:v>087XX S CRANDON AVE</c:v>
                </c:pt>
                <c:pt idx="50334">
                  <c:v>087XX S CREGIER AVE</c:v>
                </c:pt>
                <c:pt idx="50335">
                  <c:v>087XX S DAUPHIN AVE</c:v>
                </c:pt>
                <c:pt idx="50336">
                  <c:v>087XX S EAST END AV</c:v>
                </c:pt>
                <c:pt idx="50337">
                  <c:v>087XX S ESCANABA AV</c:v>
                </c:pt>
                <c:pt idx="50338">
                  <c:v>087XX S KENWOOD AVE</c:v>
                </c:pt>
                <c:pt idx="50339">
                  <c:v>087XX S KIMBARK AVE</c:v>
                </c:pt>
                <c:pt idx="50340">
                  <c:v>087XX S LONGWOOD DR</c:v>
                </c:pt>
                <c:pt idx="50341">
                  <c:v>087XX S MANISTEE AV</c:v>
                </c:pt>
                <c:pt idx="50342">
                  <c:v>087XX S MERRILL AVE</c:v>
                </c:pt>
                <c:pt idx="50343">
                  <c:v>087XX S MICHIGAN AV</c:v>
                </c:pt>
                <c:pt idx="50344">
                  <c:v>087XX S SANGAMON ST</c:v>
                </c:pt>
                <c:pt idx="50345">
                  <c:v>087XX W BELMONT AVE</c:v>
                </c:pt>
                <c:pt idx="50346">
                  <c:v>088XX S BENNETT AVE</c:v>
                </c:pt>
                <c:pt idx="50347">
                  <c:v>088XX S EBERHART AV</c:v>
                </c:pt>
                <c:pt idx="50348">
                  <c:v>088XX S EMERALD AVE</c:v>
                </c:pt>
                <c:pt idx="50349">
                  <c:v>088XX S EXCHANGE AV</c:v>
                </c:pt>
                <c:pt idx="50350">
                  <c:v>088XX S HARVARD AVE</c:v>
                </c:pt>
                <c:pt idx="50351">
                  <c:v>088XX S HOUSTON AVE</c:v>
                </c:pt>
                <c:pt idx="50352">
                  <c:v>088XX S INDIANA AVE</c:v>
                </c:pt>
                <c:pt idx="50353">
                  <c:v>088XX S LANGLEY AVE</c:v>
                </c:pt>
                <c:pt idx="50354">
                  <c:v>088XX S MACKINAW AV</c:v>
                </c:pt>
                <c:pt idx="50355">
                  <c:v>088XX S MUSKEGON AV</c:v>
                </c:pt>
                <c:pt idx="50356">
                  <c:v>088XX S PARNELL AVE</c:v>
                </c:pt>
                <c:pt idx="50357">
                  <c:v>088XX S PRAIRIE AVE</c:v>
                </c:pt>
                <c:pt idx="50358">
                  <c:v>088XX S SAGINAW AVE</c:v>
                </c:pt>
                <c:pt idx="50359">
                  <c:v>088XX S WESTERN AVE</c:v>
                </c:pt>
                <c:pt idx="50360">
                  <c:v>089XX S ABERDEEN ST</c:v>
                </c:pt>
                <c:pt idx="50361">
                  <c:v>089XX S ANTHONY AVE</c:v>
                </c:pt>
                <c:pt idx="50362">
                  <c:v>089XX S ASHLAND AVE</c:v>
                </c:pt>
                <c:pt idx="50363">
                  <c:v>089XX S BEVERLY AVE</c:v>
                </c:pt>
                <c:pt idx="50364">
                  <c:v>089XX S BUFFALO AVE</c:v>
                </c:pt>
                <c:pt idx="50365">
                  <c:v>089XX S CALUMET AVE</c:v>
                </c:pt>
                <c:pt idx="50366">
                  <c:v>089XX S CHAPPEL AVE</c:v>
                </c:pt>
                <c:pt idx="50367">
                  <c:v>089XX S CORNELL AVE</c:v>
                </c:pt>
                <c:pt idx="50368">
                  <c:v>089XX S CRANDON AVE</c:v>
                </c:pt>
                <c:pt idx="50369">
                  <c:v>089XX S CREGIER AVE</c:v>
                </c:pt>
                <c:pt idx="50370">
                  <c:v>089XX S DAUPHIN AVE</c:v>
                </c:pt>
                <c:pt idx="50371">
                  <c:v>089XX S EAST END AV</c:v>
                </c:pt>
                <c:pt idx="50372">
                  <c:v>089XX S ESCANABA AV</c:v>
                </c:pt>
                <c:pt idx="50373">
                  <c:v>089XX S HAMILTON AV</c:v>
                </c:pt>
                <c:pt idx="50374">
                  <c:v>089XX S MERRILL AVE</c:v>
                </c:pt>
                <c:pt idx="50375">
                  <c:v>089XX S MICHIGAN AV</c:v>
                </c:pt>
                <c:pt idx="50376">
                  <c:v>089XX S OGLESBY AVE</c:v>
                </c:pt>
                <c:pt idx="50377">
                  <c:v>089XX S PLEASANT AV</c:v>
                </c:pt>
                <c:pt idx="50378">
                  <c:v>089XX S SANGAMON ST</c:v>
                </c:pt>
                <c:pt idx="50379">
                  <c:v>090XX S ABERDEEN ST</c:v>
                </c:pt>
                <c:pt idx="50380">
                  <c:v>090XX S ANTHONY AVE</c:v>
                </c:pt>
                <c:pt idx="50381">
                  <c:v>090XX S ASHLAND AVE</c:v>
                </c:pt>
                <c:pt idx="50382">
                  <c:v>090XX S BUFFALO AVE</c:v>
                </c:pt>
                <c:pt idx="50383">
                  <c:v>090XX S CALUMET AVE</c:v>
                </c:pt>
                <c:pt idx="50384">
                  <c:v>090XX S CHAPPEL AVE</c:v>
                </c:pt>
                <c:pt idx="50385">
                  <c:v>090XX S CORNELL AVE</c:v>
                </c:pt>
                <c:pt idx="50386">
                  <c:v>090XX S CRANDON AVE</c:v>
                </c:pt>
                <c:pt idx="50387">
                  <c:v>090XX S CREGIER AVE</c:v>
                </c:pt>
                <c:pt idx="50388">
                  <c:v>090XX S DAUPHIN AVE</c:v>
                </c:pt>
                <c:pt idx="50389">
                  <c:v>090XX S EAST END AV</c:v>
                </c:pt>
                <c:pt idx="50390">
                  <c:v>090XX S ESCANABA AV</c:v>
                </c:pt>
                <c:pt idx="50391">
                  <c:v>090XX S HAMILTON AV</c:v>
                </c:pt>
                <c:pt idx="50392">
                  <c:v>090XX S MERRILL AVE</c:v>
                </c:pt>
                <c:pt idx="50393">
                  <c:v>090XX S OGLESBY AVE</c:v>
                </c:pt>
                <c:pt idx="50394">
                  <c:v>090XX S PLEASANT AV</c:v>
                </c:pt>
                <c:pt idx="50395">
                  <c:v>090XX W BELMONT AVE</c:v>
                </c:pt>
                <c:pt idx="50396">
                  <c:v>091XX S BENNETT AVE</c:v>
                </c:pt>
                <c:pt idx="50397">
                  <c:v>091XX S BRANDON AVE</c:v>
                </c:pt>
                <c:pt idx="50398">
                  <c:v>091XX S EBERHART AV</c:v>
                </c:pt>
                <c:pt idx="50399">
                  <c:v>091XX S EMERALD AVE</c:v>
                </c:pt>
                <c:pt idx="50400">
                  <c:v>091XX S EXCHANGE AV</c:v>
                </c:pt>
                <c:pt idx="50401">
                  <c:v>091XX S HARVARD AVE</c:v>
                </c:pt>
                <c:pt idx="50402">
                  <c:v>091XX S HOUSTON AVE</c:v>
                </c:pt>
                <c:pt idx="50403">
                  <c:v>091XX S INDIANA AVE</c:v>
                </c:pt>
                <c:pt idx="50404">
                  <c:v>091XX S KINGSTON AV</c:v>
                </c:pt>
                <c:pt idx="50405">
                  <c:v>091XX S LANGLEY AVE</c:v>
                </c:pt>
                <c:pt idx="50406">
                  <c:v>091XX S MACKINAW AV</c:v>
                </c:pt>
                <c:pt idx="50407">
                  <c:v>091XX S PARNELL AVE</c:v>
                </c:pt>
                <c:pt idx="50408">
                  <c:v>091XX S PHILLIPS AV</c:v>
                </c:pt>
                <c:pt idx="50409">
                  <c:v>091XX S PRAIRIE AVE</c:v>
                </c:pt>
                <c:pt idx="50410">
                  <c:v>091XX S PROSPECT SQ</c:v>
                </c:pt>
                <c:pt idx="50411">
                  <c:v>091XX S SAGINAW AVE</c:v>
                </c:pt>
                <c:pt idx="50412">
                  <c:v>091XX S STEWART AVE</c:v>
                </c:pt>
                <c:pt idx="50413">
                  <c:v>091XX S WESTERN AVE</c:v>
                </c:pt>
                <c:pt idx="50414">
                  <c:v>091XX S WOODLAWN AV</c:v>
                </c:pt>
                <c:pt idx="50415">
                  <c:v>092XX S ABERDEEN ST</c:v>
                </c:pt>
                <c:pt idx="50416">
                  <c:v>092XX S ANTHONY AVE</c:v>
                </c:pt>
                <c:pt idx="50417">
                  <c:v>092XX S ASHLAND AVE</c:v>
                </c:pt>
                <c:pt idx="50418">
                  <c:v>092XX S BEVERLY AVE</c:v>
                </c:pt>
                <c:pt idx="50419">
                  <c:v>092XX S BURNSIDE AV</c:v>
                </c:pt>
                <c:pt idx="50420">
                  <c:v>092XX S CALUMET AVE</c:v>
                </c:pt>
                <c:pt idx="50421">
                  <c:v>092XX S CHAPPEL AVE</c:v>
                </c:pt>
                <c:pt idx="50422">
                  <c:v>092XX S CRANDON AVE</c:v>
                </c:pt>
                <c:pt idx="50423">
                  <c:v>092XX S CREGIER AVE</c:v>
                </c:pt>
                <c:pt idx="50424">
                  <c:v>092XX S DAUPHIN AVE</c:v>
                </c:pt>
                <c:pt idx="50425">
                  <c:v>092XX S EAST END AV</c:v>
                </c:pt>
                <c:pt idx="50426">
                  <c:v>092XX S JEFFERY AVE</c:v>
                </c:pt>
                <c:pt idx="50427">
                  <c:v>092XX S KIMBARK AVE</c:v>
                </c:pt>
                <c:pt idx="50428">
                  <c:v>092XX S LA SALLE ST</c:v>
                </c:pt>
                <c:pt idx="50429">
                  <c:v>092XX S LONGWOOD DR</c:v>
                </c:pt>
                <c:pt idx="50430">
                  <c:v>092XX S MANISTEE AV</c:v>
                </c:pt>
                <c:pt idx="50431">
                  <c:v>092XX S MERRILL AVE</c:v>
                </c:pt>
                <c:pt idx="50432">
                  <c:v>092XX S MICHIGAN AV</c:v>
                </c:pt>
                <c:pt idx="50433">
                  <c:v>092XX S PLEASANT AV</c:v>
                </c:pt>
                <c:pt idx="50434">
                  <c:v>092XX S SANGAMON ST</c:v>
                </c:pt>
                <c:pt idx="50435">
                  <c:v>093XX S BENNETT AVE</c:v>
                </c:pt>
                <c:pt idx="50436">
                  <c:v>093XX S BRANDON AVE</c:v>
                </c:pt>
                <c:pt idx="50437">
                  <c:v>093XX S EBERHART AV</c:v>
                </c:pt>
                <c:pt idx="50438">
                  <c:v>093XX S EMERALD AVE</c:v>
                </c:pt>
                <c:pt idx="50439">
                  <c:v>093XX S HARVARD AVE</c:v>
                </c:pt>
                <c:pt idx="50440">
                  <c:v>093XX S INDIANA AVE</c:v>
                </c:pt>
                <c:pt idx="50441">
                  <c:v>093XX S KINGSTON AV</c:v>
                </c:pt>
                <c:pt idx="50442">
                  <c:v>093XX S KREITER AVE</c:v>
                </c:pt>
                <c:pt idx="50443">
                  <c:v>093XX S MUSKEGON AV</c:v>
                </c:pt>
                <c:pt idx="50444">
                  <c:v>093XX S PARNELL AVE</c:v>
                </c:pt>
                <c:pt idx="50445">
                  <c:v>093XX S PHILLIPS AV</c:v>
                </c:pt>
                <c:pt idx="50446">
                  <c:v>093XX S PRAIRIE AVE</c:v>
                </c:pt>
                <c:pt idx="50447">
                  <c:v>093XX S SAGINAW AVE</c:v>
                </c:pt>
                <c:pt idx="50448">
                  <c:v>093XX S STEWART AVE</c:v>
                </c:pt>
                <c:pt idx="50449">
                  <c:v>093XX S WESTERN AVE</c:v>
                </c:pt>
                <c:pt idx="50450">
                  <c:v>093XX S WOODLAWN AV</c:v>
                </c:pt>
                <c:pt idx="50451">
                  <c:v>094XX S ASHLAND AVE</c:v>
                </c:pt>
                <c:pt idx="50452">
                  <c:v>094XX S BURNSIDE AV</c:v>
                </c:pt>
                <c:pt idx="50453">
                  <c:v>094XX S CALUMET AVE</c:v>
                </c:pt>
                <c:pt idx="50454">
                  <c:v>094XX S CRANDON AVE</c:v>
                </c:pt>
                <c:pt idx="50455">
                  <c:v>094XX S ESCANABA AV</c:v>
                </c:pt>
                <c:pt idx="50456">
                  <c:v>094XX S HAMILTON AV</c:v>
                </c:pt>
                <c:pt idx="50457">
                  <c:v>094XX S JEFFERY AVE</c:v>
                </c:pt>
                <c:pt idx="50458">
                  <c:v>094XX S LA SALLE ST</c:v>
                </c:pt>
                <c:pt idx="50459">
                  <c:v>094XX S LONGWOOD DR</c:v>
                </c:pt>
                <c:pt idx="50460">
                  <c:v>094XX S MICHIGAN AV</c:v>
                </c:pt>
                <c:pt idx="50461">
                  <c:v>094XX S PLEASANT AV</c:v>
                </c:pt>
                <c:pt idx="50462">
                  <c:v>094XX S SANGAMON ST</c:v>
                </c:pt>
                <c:pt idx="50463">
                  <c:v>095XX S BENNETT AVE</c:v>
                </c:pt>
                <c:pt idx="50464">
                  <c:v>095XX S BENSLEY AVE</c:v>
                </c:pt>
                <c:pt idx="50465">
                  <c:v>095XX S CALHOUN AVE</c:v>
                </c:pt>
                <c:pt idx="50466">
                  <c:v>095XX S EMERALD AVE</c:v>
                </c:pt>
                <c:pt idx="50467">
                  <c:v>095XX S EXCHANGE AV</c:v>
                </c:pt>
                <c:pt idx="50468">
                  <c:v>095XX S HARVARD AVE</c:v>
                </c:pt>
                <c:pt idx="50469">
                  <c:v>095XX S HOUSTON AVE</c:v>
                </c:pt>
                <c:pt idx="50470">
                  <c:v>095XX S INDIANA AVE</c:v>
                </c:pt>
                <c:pt idx="50471">
                  <c:v>095XX S MERRION AVE</c:v>
                </c:pt>
                <c:pt idx="50472">
                  <c:v>095XX S MUSKEGON AV</c:v>
                </c:pt>
                <c:pt idx="50473">
                  <c:v>095XX S PARNELL AVE</c:v>
                </c:pt>
                <c:pt idx="50474">
                  <c:v>095XX S PRAIRIE AVE</c:v>
                </c:pt>
                <c:pt idx="50475">
                  <c:v>095XX S WESTERN AVE</c:v>
                </c:pt>
                <c:pt idx="50476">
                  <c:v>095XX S WINSTON AVE</c:v>
                </c:pt>
                <c:pt idx="50477">
                  <c:v>095XX S WOODLAWN AV</c:v>
                </c:pt>
                <c:pt idx="50478">
                  <c:v>096XX S BEVERLY AVE</c:v>
                </c:pt>
                <c:pt idx="50479">
                  <c:v>096XX S CALUMET AVE</c:v>
                </c:pt>
                <c:pt idx="50480">
                  <c:v>096XX S CHAPPEL AVE</c:v>
                </c:pt>
                <c:pt idx="50481">
                  <c:v>096XX S CRANDON AVE</c:v>
                </c:pt>
                <c:pt idx="50482">
                  <c:v>096XX S ESCANABA AV</c:v>
                </c:pt>
                <c:pt idx="50483">
                  <c:v>096XX S HAMILTON AV</c:v>
                </c:pt>
                <c:pt idx="50484">
                  <c:v>096XX S JEFFERY AVE</c:v>
                </c:pt>
                <c:pt idx="50485">
                  <c:v>096XX S LA SALLE ST</c:v>
                </c:pt>
                <c:pt idx="50486">
                  <c:v>096XX S LONGWOOD DR</c:v>
                </c:pt>
                <c:pt idx="50487">
                  <c:v>096XX S MANISTEE AV</c:v>
                </c:pt>
                <c:pt idx="50488">
                  <c:v>096XX S MERRILL AVE</c:v>
                </c:pt>
                <c:pt idx="50489">
                  <c:v>096XX S MICHIGAN AV</c:v>
                </c:pt>
                <c:pt idx="50490">
                  <c:v>096XX S OGLESBY AVE</c:v>
                </c:pt>
                <c:pt idx="50491">
                  <c:v>096XX S PROSPECT AV</c:v>
                </c:pt>
                <c:pt idx="50492">
                  <c:v>096XX S SANGAMON ST</c:v>
                </c:pt>
                <c:pt idx="50493">
                  <c:v>096XX S TORRENCE AV</c:v>
                </c:pt>
                <c:pt idx="50494">
                  <c:v>097XX S BRENNAN AVE</c:v>
                </c:pt>
                <c:pt idx="50495">
                  <c:v>097XX S EMERALD AVE</c:v>
                </c:pt>
                <c:pt idx="50496">
                  <c:v>097XX S EXCHANGE AV</c:v>
                </c:pt>
                <c:pt idx="50497">
                  <c:v>097XX S HARVARD AVE</c:v>
                </c:pt>
                <c:pt idx="50498">
                  <c:v>097XX S HOUSTON AVE</c:v>
                </c:pt>
                <c:pt idx="50499">
                  <c:v>097XX S INDIANA AVE</c:v>
                </c:pt>
                <c:pt idx="50500">
                  <c:v>097XX S MERRION AVE</c:v>
                </c:pt>
                <c:pt idx="50501">
                  <c:v>097XX S MUSKEGON AV</c:v>
                </c:pt>
                <c:pt idx="50502">
                  <c:v>097XX S PARNELL AVE</c:v>
                </c:pt>
                <c:pt idx="50503">
                  <c:v>097XX S PRAIRIE AVE</c:v>
                </c:pt>
                <c:pt idx="50504">
                  <c:v>097XX S WALDEN PKWY</c:v>
                </c:pt>
                <c:pt idx="50505">
                  <c:v>097XX S WESTERN AVE</c:v>
                </c:pt>
                <c:pt idx="50506">
                  <c:v>097XX S WINSTON AVE</c:v>
                </c:pt>
                <c:pt idx="50507">
                  <c:v>097XX S WOODLAWN AV</c:v>
                </c:pt>
                <c:pt idx="50508">
                  <c:v>098XX S ABERDEEN ST</c:v>
                </c:pt>
                <c:pt idx="50509">
                  <c:v>098XX S BEVERLY AVE</c:v>
                </c:pt>
                <c:pt idx="50510">
                  <c:v>098XX S CALUMET AVE</c:v>
                </c:pt>
                <c:pt idx="50511">
                  <c:v>098XX S CHAPPEL AVE</c:v>
                </c:pt>
                <c:pt idx="50512">
                  <c:v>098XX S ESCANABA AV</c:v>
                </c:pt>
                <c:pt idx="50513">
                  <c:v>098XX S HAMILTON AV</c:v>
                </c:pt>
                <c:pt idx="50514">
                  <c:v>098XX S JEFFERY AVE</c:v>
                </c:pt>
                <c:pt idx="50515">
                  <c:v>098XX S LONGWOOD DR</c:v>
                </c:pt>
                <c:pt idx="50516">
                  <c:v>098XX S MANISTEE AV</c:v>
                </c:pt>
                <c:pt idx="50517">
                  <c:v>098XX S MARYLAND AV</c:v>
                </c:pt>
                <c:pt idx="50518">
                  <c:v>098XX S MERRILL AVE</c:v>
                </c:pt>
                <c:pt idx="50519">
                  <c:v>098XX S MICHIGAN AV</c:v>
                </c:pt>
                <c:pt idx="50520">
                  <c:v>098XX S OGLESBY AVE</c:v>
                </c:pt>
                <c:pt idx="50521">
                  <c:v>098XX S PROSPECT AV</c:v>
                </c:pt>
                <c:pt idx="50522">
                  <c:v>098XX S SANGAMON ST</c:v>
                </c:pt>
                <c:pt idx="50523">
                  <c:v>098XX S TORRENCE AV</c:v>
                </c:pt>
                <c:pt idx="50524">
                  <c:v>099XX S ARTESIAN AV</c:v>
                </c:pt>
                <c:pt idx="50525">
                  <c:v>099XX S BENSLEY AVE</c:v>
                </c:pt>
                <c:pt idx="50526">
                  <c:v>099XX S CALHOUN AVE</c:v>
                </c:pt>
                <c:pt idx="50527">
                  <c:v>099XX S EMERALD AVE</c:v>
                </c:pt>
                <c:pt idx="50528">
                  <c:v>099XX S EXCHANGE AV</c:v>
                </c:pt>
                <c:pt idx="50529">
                  <c:v>099XX S INDIANA AVE</c:v>
                </c:pt>
                <c:pt idx="50530">
                  <c:v>099XX S MUSKEGON AV</c:v>
                </c:pt>
                <c:pt idx="50531">
                  <c:v>099XX S PARNELL AVE</c:v>
                </c:pt>
                <c:pt idx="50532">
                  <c:v>099XX S PRAIRIE AVE</c:v>
                </c:pt>
                <c:pt idx="50533">
                  <c:v>099XX S WALDEN PKWY</c:v>
                </c:pt>
                <c:pt idx="50534">
                  <c:v>099XX S WESTERN AVE</c:v>
                </c:pt>
                <c:pt idx="50535">
                  <c:v>099XX S WINSTON AVE</c:v>
                </c:pt>
                <c:pt idx="50536">
                  <c:v>100XX S ABERDEEN ST</c:v>
                </c:pt>
                <c:pt idx="50537">
                  <c:v>100XX S AVENUE G DR</c:v>
                </c:pt>
                <c:pt idx="50538">
                  <c:v>100XX S BEVERLY AVE</c:v>
                </c:pt>
                <c:pt idx="50539">
                  <c:v>100XX S CALUMET AVE</c:v>
                </c:pt>
                <c:pt idx="50540">
                  <c:v>100XX S CAMPBELL AV</c:v>
                </c:pt>
                <c:pt idx="50541">
                  <c:v>100XX S CRANDON AVE</c:v>
                </c:pt>
                <c:pt idx="50542">
                  <c:v>100XX S DAUPHIN AVE</c:v>
                </c:pt>
                <c:pt idx="50543">
                  <c:v>100XX S ESCANABA AV</c:v>
                </c:pt>
                <c:pt idx="50544">
                  <c:v>100XX S HAMILTON AV</c:v>
                </c:pt>
                <c:pt idx="50545">
                  <c:v>100XX S LA SALLE ST</c:v>
                </c:pt>
                <c:pt idx="50546">
                  <c:v>100XX S LONGWOOD DR</c:v>
                </c:pt>
                <c:pt idx="50547">
                  <c:v>100XX S MERRILL AVE</c:v>
                </c:pt>
                <c:pt idx="50548">
                  <c:v>100XX S MICHIGAN AV</c:v>
                </c:pt>
                <c:pt idx="50549">
                  <c:v>100XX S OGLESBY AVE</c:v>
                </c:pt>
                <c:pt idx="50550">
                  <c:v>100XX S PROSPECT AV</c:v>
                </c:pt>
                <c:pt idx="50551">
                  <c:v>100XX S SANGAMON ST</c:v>
                </c:pt>
                <c:pt idx="50552">
                  <c:v>100XX S TORRENCE AV</c:v>
                </c:pt>
                <c:pt idx="50553">
                  <c:v>100XX W OHARE FIELD</c:v>
                </c:pt>
                <c:pt idx="50554">
                  <c:v>101XX S ARTESIAN AV</c:v>
                </c:pt>
                <c:pt idx="50555">
                  <c:v>101XX S BENSLEY AVE</c:v>
                </c:pt>
                <c:pt idx="50556">
                  <c:v>101XX S CALHOUN AVE</c:v>
                </c:pt>
                <c:pt idx="50557">
                  <c:v>101XX S EBERHART AV</c:v>
                </c:pt>
                <c:pt idx="50558">
                  <c:v>101XX S EMERALD AVE</c:v>
                </c:pt>
                <c:pt idx="50559">
                  <c:v>101XX S EXCHANGE AV</c:v>
                </c:pt>
                <c:pt idx="50560">
                  <c:v>101XX S INDIANA AVE</c:v>
                </c:pt>
                <c:pt idx="50561">
                  <c:v>101XX S PARNELL AVE</c:v>
                </c:pt>
                <c:pt idx="50562">
                  <c:v>101XX S PRAIRIE AVE</c:v>
                </c:pt>
                <c:pt idx="50563">
                  <c:v>101XX S WALDEN PKWY</c:v>
                </c:pt>
                <c:pt idx="50564">
                  <c:v>101XX S WESTERN AVE</c:v>
                </c:pt>
                <c:pt idx="50565">
                  <c:v>101XX S WINSTON AVE</c:v>
                </c:pt>
                <c:pt idx="50566">
                  <c:v>101XX S WOODLAWN AV</c:v>
                </c:pt>
                <c:pt idx="50567">
                  <c:v>102XX S ABERDEEN ST</c:v>
                </c:pt>
                <c:pt idx="50568">
                  <c:v>102XX S BEVERLY AVE</c:v>
                </c:pt>
                <c:pt idx="50569">
                  <c:v>102XX S CALUMET AVE</c:v>
                </c:pt>
                <c:pt idx="50570">
                  <c:v>102XX S CRANDON AVE</c:v>
                </c:pt>
                <c:pt idx="50571">
                  <c:v>102XX S DAUPHIN AVE</c:v>
                </c:pt>
                <c:pt idx="50572">
                  <c:v>102XX S ESCANABA AV</c:v>
                </c:pt>
                <c:pt idx="50573">
                  <c:v>102XX S HARDING AVE</c:v>
                </c:pt>
                <c:pt idx="50574">
                  <c:v>102XX S LA SALLE ST</c:v>
                </c:pt>
                <c:pt idx="50575">
                  <c:v>102XX S LONGWOOD DR</c:v>
                </c:pt>
                <c:pt idx="50576">
                  <c:v>102XX S MICHIGAN AV</c:v>
                </c:pt>
                <c:pt idx="50577">
                  <c:v>102XX S OGLESBY AVE</c:v>
                </c:pt>
                <c:pt idx="50578">
                  <c:v>102XX S PROSPECT AV</c:v>
                </c:pt>
                <c:pt idx="50579">
                  <c:v>102XX S SANGAMON ST</c:v>
                </c:pt>
                <c:pt idx="50580">
                  <c:v>102XX S TORRENCE AV</c:v>
                </c:pt>
                <c:pt idx="50581">
                  <c:v>103XX S ARTESIAN AV</c:v>
                </c:pt>
                <c:pt idx="50582">
                  <c:v>103XX S BENSLEY AVE</c:v>
                </c:pt>
                <c:pt idx="50583">
                  <c:v>103XX S CALHOUN AVE</c:v>
                </c:pt>
                <c:pt idx="50584">
                  <c:v>103XX S EBERHART AV</c:v>
                </c:pt>
                <c:pt idx="50585">
                  <c:v>103XX S EMERALD AVE</c:v>
                </c:pt>
                <c:pt idx="50586">
                  <c:v>103XX S HARVARD AVE</c:v>
                </c:pt>
                <c:pt idx="50587">
                  <c:v>103XX S INDIANA AVE</c:v>
                </c:pt>
                <c:pt idx="50588">
                  <c:v>103XX S MUSKEGON AV</c:v>
                </c:pt>
                <c:pt idx="50589">
                  <c:v>103XX S PRAIRIE AVE</c:v>
                </c:pt>
                <c:pt idx="50590">
                  <c:v>103XX S ST LOUIS AV</c:v>
                </c:pt>
                <c:pt idx="50591">
                  <c:v>103XX S TRUMBULL AV</c:v>
                </c:pt>
                <c:pt idx="50592">
                  <c:v>103XX S WALDEN PKWY</c:v>
                </c:pt>
                <c:pt idx="50593">
                  <c:v>103XX S WESTERN AVE</c:v>
                </c:pt>
                <c:pt idx="50594">
                  <c:v>103XX S WOODLAWN AV</c:v>
                </c:pt>
                <c:pt idx="50595">
                  <c:v>104XX S ABERDEEN ST</c:v>
                </c:pt>
                <c:pt idx="50596">
                  <c:v>104XX S CALUMET AVE</c:v>
                </c:pt>
                <c:pt idx="50597">
                  <c:v>104XX S CAMPBELL AV</c:v>
                </c:pt>
                <c:pt idx="50598">
                  <c:v>104XX S CORLISS AVE</c:v>
                </c:pt>
                <c:pt idx="50599">
                  <c:v>104XX S DAUPHIN AVE</c:v>
                </c:pt>
                <c:pt idx="50600">
                  <c:v>104XX S HAMILTON AV</c:v>
                </c:pt>
                <c:pt idx="50601">
                  <c:v>104XX S LAWNDALE AV</c:v>
                </c:pt>
                <c:pt idx="50602">
                  <c:v>104XX S LONGWOOD DR</c:v>
                </c:pt>
                <c:pt idx="50603">
                  <c:v>104XX S MARYLAND AV</c:v>
                </c:pt>
                <c:pt idx="50604">
                  <c:v>104XX S MICHIGAN AV</c:v>
                </c:pt>
                <c:pt idx="50605">
                  <c:v>104XX S MILLARD AVE</c:v>
                </c:pt>
                <c:pt idx="50606">
                  <c:v>104XX S OGLESBY AVE</c:v>
                </c:pt>
                <c:pt idx="50607">
                  <c:v>104XX S PROSPECT AV</c:v>
                </c:pt>
                <c:pt idx="50608">
                  <c:v>104XX S SANGAMON ST</c:v>
                </c:pt>
                <c:pt idx="50609">
                  <c:v>104XX S TORRENCE AV</c:v>
                </c:pt>
                <c:pt idx="50610">
                  <c:v>105XX S ARTESIAN AV</c:v>
                </c:pt>
                <c:pt idx="50611">
                  <c:v>105XX S BENSLEY AVE</c:v>
                </c:pt>
                <c:pt idx="50612">
                  <c:v>105XX S CALHOUN AVE</c:v>
                </c:pt>
                <c:pt idx="50613">
                  <c:v>105XX S EBERHART AV</c:v>
                </c:pt>
                <c:pt idx="50614">
                  <c:v>105XX S EDBROOKE AV</c:v>
                </c:pt>
                <c:pt idx="50615">
                  <c:v>105XX S EMERALD AVE</c:v>
                </c:pt>
                <c:pt idx="50616">
                  <c:v>105XX S GLENROY AVE</c:v>
                </c:pt>
                <c:pt idx="50617">
                  <c:v>105XX S INDIANA AVE</c:v>
                </c:pt>
                <c:pt idx="50618">
                  <c:v>105XX S LANGLEY AVE</c:v>
                </c:pt>
                <c:pt idx="50619">
                  <c:v>105XX S MUSKEGON AV</c:v>
                </c:pt>
                <c:pt idx="50620">
                  <c:v>105XX S PARNELL AVE</c:v>
                </c:pt>
                <c:pt idx="50621">
                  <c:v>105XX S PRAIRIE AVE</c:v>
                </c:pt>
                <c:pt idx="50622">
                  <c:v>105XX S ST LOUIS AV</c:v>
                </c:pt>
                <c:pt idx="50623">
                  <c:v>105XX S TRUMBULL AV</c:v>
                </c:pt>
                <c:pt idx="50624">
                  <c:v>105XX S WALDEN PKWY</c:v>
                </c:pt>
                <c:pt idx="50625">
                  <c:v>105XX S WESTERN AVE</c:v>
                </c:pt>
                <c:pt idx="50626">
                  <c:v>106XX S ABERDEEN ST</c:v>
                </c:pt>
                <c:pt idx="50627">
                  <c:v>106XX S BUFFALO AVE</c:v>
                </c:pt>
                <c:pt idx="50628">
                  <c:v>106XX S CALUMET AVE</c:v>
                </c:pt>
                <c:pt idx="50629">
                  <c:v>106XX S CAMPBELL AV</c:v>
                </c:pt>
                <c:pt idx="50630">
                  <c:v>106XX S DAUPHIN AVE</c:v>
                </c:pt>
                <c:pt idx="50631">
                  <c:v>106XX S HAMILTON AV</c:v>
                </c:pt>
                <c:pt idx="50632">
                  <c:v>106XX S HARDING AVE</c:v>
                </c:pt>
                <c:pt idx="50633">
                  <c:v>106XX S LA SALLE ST</c:v>
                </c:pt>
                <c:pt idx="50634">
                  <c:v>106XX S LAWNDALE AV</c:v>
                </c:pt>
                <c:pt idx="50635">
                  <c:v>106XX S LONGWOOD DR</c:v>
                </c:pt>
                <c:pt idx="50636">
                  <c:v>106XX S MICHIGAN AV</c:v>
                </c:pt>
                <c:pt idx="50637">
                  <c:v>106XX S MILLARD AVE</c:v>
                </c:pt>
                <c:pt idx="50638">
                  <c:v>106XX S OGLESBY AVE</c:v>
                </c:pt>
                <c:pt idx="50639">
                  <c:v>106XX S PROSPECT AV</c:v>
                </c:pt>
                <c:pt idx="50640">
                  <c:v>106XX S RIDGEWAY AV</c:v>
                </c:pt>
                <c:pt idx="50641">
                  <c:v>106XX S SANGAMON ST</c:v>
                </c:pt>
                <c:pt idx="50642">
                  <c:v>106XX S TORRENCE AV</c:v>
                </c:pt>
                <c:pt idx="50643">
                  <c:v>107XX S ARTESIAN AV</c:v>
                </c:pt>
                <c:pt idx="50644">
                  <c:v>107XX S BENSLEY AVE</c:v>
                </c:pt>
                <c:pt idx="50645">
                  <c:v>107XX S CALHOUN AVE</c:v>
                </c:pt>
                <c:pt idx="50646">
                  <c:v>107XX S EBERHART AV</c:v>
                </c:pt>
                <c:pt idx="50647">
                  <c:v>107XX S EDBROOKE AV</c:v>
                </c:pt>
                <c:pt idx="50648">
                  <c:v>107XX S EMERALD AVE</c:v>
                </c:pt>
                <c:pt idx="50649">
                  <c:v>107XX S GLENROY AVE</c:v>
                </c:pt>
                <c:pt idx="50650">
                  <c:v>107XX S I57 EXPY IB</c:v>
                </c:pt>
                <c:pt idx="50651">
                  <c:v>107XX S INDIANA AVE</c:v>
                </c:pt>
                <c:pt idx="50652">
                  <c:v>107XX S LANGLEY AVE</c:v>
                </c:pt>
                <c:pt idx="50653">
                  <c:v>107XX S MACKINAW AV</c:v>
                </c:pt>
                <c:pt idx="50654">
                  <c:v>107XX S PARNELL AVE</c:v>
                </c:pt>
                <c:pt idx="50655">
                  <c:v>107XX S PRAIRIE AVE</c:v>
                </c:pt>
                <c:pt idx="50656">
                  <c:v>107XX S ROCKWELL ST</c:v>
                </c:pt>
                <c:pt idx="50657">
                  <c:v>107XX S TRUMBULL AV</c:v>
                </c:pt>
                <c:pt idx="50658">
                  <c:v>107XX S WESTERN AVE</c:v>
                </c:pt>
                <c:pt idx="50659">
                  <c:v>107XX W SEYMOUR AVE</c:v>
                </c:pt>
                <c:pt idx="50660">
                  <c:v>108XX S ABERDEEN ST</c:v>
                </c:pt>
                <c:pt idx="50661">
                  <c:v>108XX S ASHLAND AVE</c:v>
                </c:pt>
                <c:pt idx="50662">
                  <c:v>108XX S BEVERLY AVE</c:v>
                </c:pt>
                <c:pt idx="50663">
                  <c:v>108XX S BUFFALO AVE</c:v>
                </c:pt>
                <c:pt idx="50664">
                  <c:v>108XX S CALUMET AVE</c:v>
                </c:pt>
                <c:pt idx="50665">
                  <c:v>108XX S CAMPBELL AV</c:v>
                </c:pt>
                <c:pt idx="50666">
                  <c:v>108XX S HERMOSA AVE</c:v>
                </c:pt>
                <c:pt idx="50667">
                  <c:v>108XX S LAWNDALE AV</c:v>
                </c:pt>
                <c:pt idx="50668">
                  <c:v>108XX S LONGWOOD DR</c:v>
                </c:pt>
                <c:pt idx="50669">
                  <c:v>108XX S MICHIGAN AV</c:v>
                </c:pt>
                <c:pt idx="50670">
                  <c:v>108XX S MILLARD AVE</c:v>
                </c:pt>
                <c:pt idx="50671">
                  <c:v>108XX S PROSPECT AV</c:v>
                </c:pt>
                <c:pt idx="50672">
                  <c:v>108XX S RIDGEWAY AV</c:v>
                </c:pt>
                <c:pt idx="50673">
                  <c:v>108XX S SANGAMON ST</c:v>
                </c:pt>
                <c:pt idx="50674">
                  <c:v>108XX S TORRENCE AV</c:v>
                </c:pt>
                <c:pt idx="50675">
                  <c:v>109XX S ARTESIAN AV</c:v>
                </c:pt>
                <c:pt idx="50676">
                  <c:v>109XX S EBERHART AV</c:v>
                </c:pt>
                <c:pt idx="50677">
                  <c:v>109XX S EDBROOKE AV</c:v>
                </c:pt>
                <c:pt idx="50678">
                  <c:v>109XX S EMERALD AVE</c:v>
                </c:pt>
                <c:pt idx="50679">
                  <c:v>109XX S INDIANA AVE</c:v>
                </c:pt>
                <c:pt idx="50680">
                  <c:v>109XX S LANGLEY AVE</c:v>
                </c:pt>
                <c:pt idx="50681">
                  <c:v>109XX S MACKINAW AV</c:v>
                </c:pt>
                <c:pt idx="50682">
                  <c:v>109XX S PARNELL AVE</c:v>
                </c:pt>
                <c:pt idx="50683">
                  <c:v>109XX S ROCKWELL ST</c:v>
                </c:pt>
                <c:pt idx="50684">
                  <c:v>109XX S ST LOUIS AV</c:v>
                </c:pt>
                <c:pt idx="50685">
                  <c:v>109XX S TRUMBULL AV</c:v>
                </c:pt>
                <c:pt idx="50686">
                  <c:v>109XX S VERNON  AVE</c:v>
                </c:pt>
                <c:pt idx="50687">
                  <c:v>109XX S WESTERN AVE</c:v>
                </c:pt>
                <c:pt idx="50688">
                  <c:v>110XX S ARTESIAN AV</c:v>
                </c:pt>
                <c:pt idx="50689">
                  <c:v>110XX S EBERHART AV</c:v>
                </c:pt>
                <c:pt idx="50690">
                  <c:v>110XX S EDBROOKE AV</c:v>
                </c:pt>
                <c:pt idx="50691">
                  <c:v>110XX S EMERALD AVE</c:v>
                </c:pt>
                <c:pt idx="50692">
                  <c:v>110XX S I57 EXPY IB</c:v>
                </c:pt>
                <c:pt idx="50693">
                  <c:v>110XX S INDIANA AVE</c:v>
                </c:pt>
                <c:pt idx="50694">
                  <c:v>110XX S LANGLEY AVE</c:v>
                </c:pt>
                <c:pt idx="50695">
                  <c:v>110XX S PARNELL AVE</c:v>
                </c:pt>
                <c:pt idx="50696">
                  <c:v>110XX S ROCKWELL ST</c:v>
                </c:pt>
                <c:pt idx="50697">
                  <c:v>110XX S ST LOUIS AV</c:v>
                </c:pt>
                <c:pt idx="50698">
                  <c:v>110XX S TRUMBULL AV</c:v>
                </c:pt>
                <c:pt idx="50699">
                  <c:v>110XX S WESTERN AVE</c:v>
                </c:pt>
                <c:pt idx="50700">
                  <c:v>111XX S ABERDEEN ST</c:v>
                </c:pt>
                <c:pt idx="50701">
                  <c:v>111XX S ASHLAND AVE</c:v>
                </c:pt>
                <c:pt idx="50702">
                  <c:v>111XX S CAMPBELL AV</c:v>
                </c:pt>
                <c:pt idx="50703">
                  <c:v>111XX S CORLISS AVE</c:v>
                </c:pt>
                <c:pt idx="50704">
                  <c:v>111XX S HERMOSA AVE</c:v>
                </c:pt>
                <c:pt idx="50705">
                  <c:v>111XX S HOMEWOOD AV</c:v>
                </c:pt>
                <c:pt idx="50706">
                  <c:v>111XX S LONGWOOD DR</c:v>
                </c:pt>
                <c:pt idx="50707">
                  <c:v>111XX S LOTHAIR AVE</c:v>
                </c:pt>
                <c:pt idx="50708">
                  <c:v>111XX S MICHIGAN AV</c:v>
                </c:pt>
                <c:pt idx="50709">
                  <c:v>111XX S SANGAMON ST</c:v>
                </c:pt>
                <c:pt idx="50710">
                  <c:v>112XX S EDBROOKE AV</c:v>
                </c:pt>
                <c:pt idx="50711">
                  <c:v>112XX S EMERALD AVE</c:v>
                </c:pt>
                <c:pt idx="50712">
                  <c:v>112XX S INDIANA AVE</c:v>
                </c:pt>
                <c:pt idx="50713">
                  <c:v>112XX S LANGLEY AVE</c:v>
                </c:pt>
                <c:pt idx="50714">
                  <c:v>112XX S PARNELL AVE</c:v>
                </c:pt>
                <c:pt idx="50715">
                  <c:v>112XX S ROCKWELL ST</c:v>
                </c:pt>
                <c:pt idx="50716">
                  <c:v>112XX S ST LOUIS AV</c:v>
                </c:pt>
                <c:pt idx="50717">
                  <c:v>112XX S STEWART AVE</c:v>
                </c:pt>
                <c:pt idx="50718">
                  <c:v>112XX S TRUMBULL AV</c:v>
                </c:pt>
                <c:pt idx="50719">
                  <c:v>112XX S WESTERN AVE</c:v>
                </c:pt>
                <c:pt idx="50720">
                  <c:v>113XX S ABERDEEN ST</c:v>
                </c:pt>
                <c:pt idx="50721">
                  <c:v>113XX S ASHLAND AVE</c:v>
                </c:pt>
                <c:pt idx="50722">
                  <c:v>113XX S CALUMET AVE</c:v>
                </c:pt>
                <c:pt idx="50723">
                  <c:v>113XX S CORLISS AVE</c:v>
                </c:pt>
                <c:pt idx="50724">
                  <c:v>113XX S HERMOSA AVE</c:v>
                </c:pt>
                <c:pt idx="50725">
                  <c:v>113XX S HOMEWOOD AV</c:v>
                </c:pt>
                <c:pt idx="50726">
                  <c:v>113XX S LAWNDALE AV</c:v>
                </c:pt>
                <c:pt idx="50727">
                  <c:v>113XX S LONGWOOD DR</c:v>
                </c:pt>
                <c:pt idx="50728">
                  <c:v>113XX S LOTHAIR AVE</c:v>
                </c:pt>
                <c:pt idx="50729">
                  <c:v>113XX S MICHIGAN AV</c:v>
                </c:pt>
                <c:pt idx="50730">
                  <c:v>113XX S MILLARD AVE</c:v>
                </c:pt>
                <c:pt idx="50731">
                  <c:v>113XX S RIDGEWAY AV</c:v>
                </c:pt>
                <c:pt idx="50732">
                  <c:v>114XX S ARTESIAN AV</c:v>
                </c:pt>
                <c:pt idx="50733">
                  <c:v>114XX S EDBROOKE AV</c:v>
                </c:pt>
                <c:pt idx="50734">
                  <c:v>114XX S EMERALD AVE</c:v>
                </c:pt>
                <c:pt idx="50735">
                  <c:v>114XX S HARVARD AVE</c:v>
                </c:pt>
                <c:pt idx="50736">
                  <c:v>114XX S INDIANA AVE</c:v>
                </c:pt>
                <c:pt idx="50737">
                  <c:v>114XX S PARNELL AVE</c:v>
                </c:pt>
                <c:pt idx="50738">
                  <c:v>114XX S PRAIRIE AVE</c:v>
                </c:pt>
                <c:pt idx="50739">
                  <c:v>114XX S ROCKWELL ST</c:v>
                </c:pt>
                <c:pt idx="50740">
                  <c:v>114XX S ST LOUIS AV</c:v>
                </c:pt>
                <c:pt idx="50741">
                  <c:v>114XX S STEWART AVE</c:v>
                </c:pt>
                <c:pt idx="50742">
                  <c:v>114XX S WESTERN AVE</c:v>
                </c:pt>
                <c:pt idx="50743">
                  <c:v>115XX S ABERDEEN ST</c:v>
                </c:pt>
                <c:pt idx="50744">
                  <c:v>115XX S ASHLAND AVE</c:v>
                </c:pt>
                <c:pt idx="50745">
                  <c:v>115XX S CAMPBELL AV</c:v>
                </c:pt>
                <c:pt idx="50746">
                  <c:v>115XX S HOMEWOOD AV</c:v>
                </c:pt>
                <c:pt idx="50747">
                  <c:v>115XX S LA SALLE ST</c:v>
                </c:pt>
                <c:pt idx="50748">
                  <c:v>115XX S LONGWOOD DR</c:v>
                </c:pt>
                <c:pt idx="50749">
                  <c:v>115XX S MICHIGAN AV</c:v>
                </c:pt>
                <c:pt idx="50750">
                  <c:v>115XX S SANGAMON ST</c:v>
                </c:pt>
                <c:pt idx="50751">
                  <c:v>115XX S WATKINS AVE</c:v>
                </c:pt>
                <c:pt idx="50752">
                  <c:v>116XX S ARTESIAN AV</c:v>
                </c:pt>
                <c:pt idx="50753">
                  <c:v>116XX S HARVARD AVE</c:v>
                </c:pt>
                <c:pt idx="50754">
                  <c:v>116XX S INDIANA AVE</c:v>
                </c:pt>
                <c:pt idx="50755">
                  <c:v>116XX S PARNELL AVE</c:v>
                </c:pt>
                <c:pt idx="50756">
                  <c:v>116XX S PRAIRIE AVE</c:v>
                </c:pt>
                <c:pt idx="50757">
                  <c:v>116XX S ST LOUIS AV</c:v>
                </c:pt>
                <c:pt idx="50758">
                  <c:v>116XX S STEWART AVE</c:v>
                </c:pt>
                <c:pt idx="50759">
                  <c:v>116XX S WESTERN AVE</c:v>
                </c:pt>
                <c:pt idx="50760">
                  <c:v>117XX S ASHLAND AVE</c:v>
                </c:pt>
                <c:pt idx="50761">
                  <c:v>117XX S CALUMET AVE</c:v>
                </c:pt>
                <c:pt idx="50762">
                  <c:v>117XX S CAMPBELL AV</c:v>
                </c:pt>
                <c:pt idx="50763">
                  <c:v>117XX S LA SALLE ST</c:v>
                </c:pt>
                <c:pt idx="50764">
                  <c:v>117XX S LONGWOOD DR</c:v>
                </c:pt>
                <c:pt idx="50765">
                  <c:v>117XX S MICHIGAN AV</c:v>
                </c:pt>
                <c:pt idx="50766">
                  <c:v>117XX S SANGAMON ST</c:v>
                </c:pt>
                <c:pt idx="50767">
                  <c:v>117XX S TORRENCE AV</c:v>
                </c:pt>
                <c:pt idx="50768">
                  <c:v>117XX S WATKINS AVE</c:v>
                </c:pt>
                <c:pt idx="50769">
                  <c:v>118XX S ARTESIAN AV</c:v>
                </c:pt>
                <c:pt idx="50770">
                  <c:v>118XX S EMERALD AVE</c:v>
                </c:pt>
                <c:pt idx="50771">
                  <c:v>118XX S HARVARD AVE</c:v>
                </c:pt>
                <c:pt idx="50772">
                  <c:v>118XX S INDIANA AVE</c:v>
                </c:pt>
                <c:pt idx="50773">
                  <c:v>118XX S PARNELL AVE</c:v>
                </c:pt>
                <c:pt idx="50774">
                  <c:v>118XX S PRAIRIE AVE</c:v>
                </c:pt>
                <c:pt idx="50775">
                  <c:v>118XX S STEWART AVE</c:v>
                </c:pt>
                <c:pt idx="50776">
                  <c:v>118XX S WESTERN AVE</c:v>
                </c:pt>
                <c:pt idx="50777">
                  <c:v>119XX S ASHLAND AVE</c:v>
                </c:pt>
                <c:pt idx="50778">
                  <c:v>119XX S CALUMET AVE</c:v>
                </c:pt>
                <c:pt idx="50779">
                  <c:v>119XX S LA SALLE ST</c:v>
                </c:pt>
                <c:pt idx="50780">
                  <c:v>119XX S MICHIGAN AV</c:v>
                </c:pt>
                <c:pt idx="50781">
                  <c:v>120XX S ASHLAND AVE</c:v>
                </c:pt>
                <c:pt idx="50782">
                  <c:v>120XX S CALUMET AVE</c:v>
                </c:pt>
                <c:pt idx="50783">
                  <c:v>120XX S LA SALLE ST</c:v>
                </c:pt>
                <c:pt idx="50784">
                  <c:v>120XX S MICHIGAN AV</c:v>
                </c:pt>
                <c:pt idx="50785">
                  <c:v>121XX S EDBROOKE AV</c:v>
                </c:pt>
                <c:pt idx="50786">
                  <c:v>121XX S EMERALD AVE</c:v>
                </c:pt>
                <c:pt idx="50787">
                  <c:v>121XX S HARVARD AVE</c:v>
                </c:pt>
                <c:pt idx="50788">
                  <c:v>121XX S INDIANA AVE</c:v>
                </c:pt>
                <c:pt idx="50789">
                  <c:v>121XX S PARNELL AVE</c:v>
                </c:pt>
                <c:pt idx="50790">
                  <c:v>121XX S STEWART AVE</c:v>
                </c:pt>
                <c:pt idx="50791">
                  <c:v>122XX S ABERDEEN ST</c:v>
                </c:pt>
                <c:pt idx="50792">
                  <c:v>122XX S ASHLAND AVE</c:v>
                </c:pt>
                <c:pt idx="50793">
                  <c:v>122XX S LA SALLE ST</c:v>
                </c:pt>
                <c:pt idx="50794">
                  <c:v>122XX S MICHIGAN AV</c:v>
                </c:pt>
                <c:pt idx="50795">
                  <c:v>122XX S SANGAMON ST</c:v>
                </c:pt>
                <c:pt idx="50796">
                  <c:v>122XX S TORRENCE AV</c:v>
                </c:pt>
                <c:pt idx="50797">
                  <c:v>123XX S EMERALD AVE</c:v>
                </c:pt>
                <c:pt idx="50798">
                  <c:v>123XX S INDIANA AVE</c:v>
                </c:pt>
                <c:pt idx="50799">
                  <c:v>123XX S PARNELL AVE</c:v>
                </c:pt>
                <c:pt idx="50800">
                  <c:v>124XX S LA SALLE ST</c:v>
                </c:pt>
                <c:pt idx="50801">
                  <c:v>124XX S MICHIGAN AV</c:v>
                </c:pt>
                <c:pt idx="50802">
                  <c:v>124XX S TORRENCE AV</c:v>
                </c:pt>
                <c:pt idx="50803">
                  <c:v>125XX S EDBROOKE AV</c:v>
                </c:pt>
                <c:pt idx="50804">
                  <c:v>125XX S EMERALD AVE</c:v>
                </c:pt>
                <c:pt idx="50805">
                  <c:v>125XX S HARVARD AVE</c:v>
                </c:pt>
                <c:pt idx="50806">
                  <c:v>125XX S INDIANA AVE</c:v>
                </c:pt>
                <c:pt idx="50807">
                  <c:v>125XX S PARNELL AVE</c:v>
                </c:pt>
                <c:pt idx="50808">
                  <c:v>125XX S STEWART AVE</c:v>
                </c:pt>
                <c:pt idx="50809">
                  <c:v>126XX S ESCANABA AV</c:v>
                </c:pt>
                <c:pt idx="50810">
                  <c:v>126XX S MANISTEE AV</c:v>
                </c:pt>
                <c:pt idx="50811">
                  <c:v>126XX S MICHIGAN AV</c:v>
                </c:pt>
                <c:pt idx="50812">
                  <c:v>126XX S TORRENCE AV</c:v>
                </c:pt>
                <c:pt idx="50813">
                  <c:v>127XX S EMERALD AVE</c:v>
                </c:pt>
                <c:pt idx="50814">
                  <c:v>127XX S EXCHANGE AV</c:v>
                </c:pt>
                <c:pt idx="50815">
                  <c:v>127XX S INDIANA AVE</c:v>
                </c:pt>
                <c:pt idx="50816">
                  <c:v>127XX S MUSKEGON AV</c:v>
                </c:pt>
                <c:pt idx="50817">
                  <c:v>127XX S PARNELL AVE</c:v>
                </c:pt>
                <c:pt idx="50818">
                  <c:v>127XX S SAGINAW AVE</c:v>
                </c:pt>
                <c:pt idx="50819">
                  <c:v>128XX S ESCANABA AV</c:v>
                </c:pt>
                <c:pt idx="50820">
                  <c:v>128XX S MANISTEE AV</c:v>
                </c:pt>
                <c:pt idx="50821">
                  <c:v>128XX S SANGAMON ST</c:v>
                </c:pt>
                <c:pt idx="50822">
                  <c:v>129XX S EMERALD AVE</c:v>
                </c:pt>
                <c:pt idx="50823">
                  <c:v>129XX S EXCHANGE AV</c:v>
                </c:pt>
                <c:pt idx="50824">
                  <c:v>129XX S HOUSTON AVE</c:v>
                </c:pt>
                <c:pt idx="50825">
                  <c:v>129XX S INDIANA AVE</c:v>
                </c:pt>
                <c:pt idx="50826">
                  <c:v>129XX S MUSKEGON AV</c:v>
                </c:pt>
                <c:pt idx="50827">
                  <c:v>129XX S PARNELL AVE</c:v>
                </c:pt>
                <c:pt idx="50828">
                  <c:v>129XX S SAGINAW AVE</c:v>
                </c:pt>
                <c:pt idx="50829">
                  <c:v>130XX S BRAINARD AV</c:v>
                </c:pt>
                <c:pt idx="50830">
                  <c:v>130XX S BRANDON AVE</c:v>
                </c:pt>
                <c:pt idx="50831">
                  <c:v>130XX S EBERHART AV</c:v>
                </c:pt>
                <c:pt idx="50832">
                  <c:v>130XX S EXCHANGE AV</c:v>
                </c:pt>
                <c:pt idx="50833">
                  <c:v>130XX S HOUSTON AVE</c:v>
                </c:pt>
                <c:pt idx="50834">
                  <c:v>130XX S INDIANA AVE</c:v>
                </c:pt>
                <c:pt idx="50835">
                  <c:v>130XX S LANGLEY AVE</c:v>
                </c:pt>
                <c:pt idx="50836">
                  <c:v>130XX S MUSKEGON AV</c:v>
                </c:pt>
                <c:pt idx="50837">
                  <c:v>130XX S SAGINAW AVE</c:v>
                </c:pt>
                <c:pt idx="50838">
                  <c:v>131XX S BUFFALO AVE</c:v>
                </c:pt>
                <c:pt idx="50839">
                  <c:v>131XX S CORLISS AVE</c:v>
                </c:pt>
                <c:pt idx="50840">
                  <c:v>131XX S ESCANABA AV</c:v>
                </c:pt>
                <c:pt idx="50841">
                  <c:v>131XX S MANISTEE AV</c:v>
                </c:pt>
                <c:pt idx="50842">
                  <c:v>132XX S BRAINARD AV</c:v>
                </c:pt>
                <c:pt idx="50843">
                  <c:v>132XX S BRANDON AVE</c:v>
                </c:pt>
                <c:pt idx="50844">
                  <c:v>132XX S EBERHART AV</c:v>
                </c:pt>
                <c:pt idx="50845">
                  <c:v>132XX S EXCHANGE AV</c:v>
                </c:pt>
                <c:pt idx="50846">
                  <c:v>132XX S HOUSTON AVE</c:v>
                </c:pt>
                <c:pt idx="50847">
                  <c:v>132XX S INDIANA AVE</c:v>
                </c:pt>
                <c:pt idx="50848">
                  <c:v>132XX S LANGLEY AVE</c:v>
                </c:pt>
                <c:pt idx="50849">
                  <c:v>132XX S MACKINAW AV</c:v>
                </c:pt>
                <c:pt idx="50850">
                  <c:v>132XX S PRAIRIE AVE</c:v>
                </c:pt>
                <c:pt idx="50851">
                  <c:v>133XX S BUFFALO AVE</c:v>
                </c:pt>
                <c:pt idx="50852">
                  <c:v>133XX S CALUMET AVE</c:v>
                </c:pt>
                <c:pt idx="50853">
                  <c:v>133XX S CORLISS AVE</c:v>
                </c:pt>
                <c:pt idx="50854">
                  <c:v>133XX S MICHIGAN AV</c:v>
                </c:pt>
                <c:pt idx="50855">
                  <c:v>134XX S BRAINARD AV</c:v>
                </c:pt>
                <c:pt idx="50856">
                  <c:v>134XX S BRANDON AVE</c:v>
                </c:pt>
                <c:pt idx="50857">
                  <c:v>134XX S HOUSTON AVE</c:v>
                </c:pt>
                <c:pt idx="50858">
                  <c:v>134XX S INDIANA AVE</c:v>
                </c:pt>
                <c:pt idx="50859">
                  <c:v>134XX S MACKINAW AV</c:v>
                </c:pt>
                <c:pt idx="50860">
                  <c:v>135XX S BUFFALO AVE</c:v>
                </c:pt>
                <c:pt idx="50861">
                  <c:v>135XX S CALUMET AVE</c:v>
                </c:pt>
                <c:pt idx="50862">
                  <c:v>135XX S TORRENCE AV</c:v>
                </c:pt>
                <c:pt idx="50863">
                  <c:v>136XX S BRAINARD AV</c:v>
                </c:pt>
                <c:pt idx="50864">
                  <c:v>136XX S CALHOUN AVE</c:v>
                </c:pt>
                <c:pt idx="50865">
                  <c:v>136XX S INDIANA AVE</c:v>
                </c:pt>
                <c:pt idx="50866">
                  <c:v>137XX S JEFFERY AVE</c:v>
                </c:pt>
                <c:pt idx="50867">
                  <c:v>0000X E MARQUETTE RD</c:v>
                </c:pt>
                <c:pt idx="50868">
                  <c:v>0000X E VAN BUREN ST</c:v>
                </c:pt>
                <c:pt idx="50869">
                  <c:v>0000X N CARPENTER ST</c:v>
                </c:pt>
                <c:pt idx="50870">
                  <c:v>0000X N ELIZABETH ST</c:v>
                </c:pt>
                <c:pt idx="50871">
                  <c:v>0000X N FRANCISCO AV</c:v>
                </c:pt>
                <c:pt idx="50872">
                  <c:v>0000X N HERMITAGE AV</c:v>
                </c:pt>
                <c:pt idx="50873">
                  <c:v>0000X N JEFFERSON ST</c:v>
                </c:pt>
                <c:pt idx="50874">
                  <c:v>0000X N LECLAIRE AVE</c:v>
                </c:pt>
                <c:pt idx="50875">
                  <c:v>0000X N MAYFIELD AVE</c:v>
                </c:pt>
                <c:pt idx="50876">
                  <c:v>0000X N PARKSIDE AVE</c:v>
                </c:pt>
                <c:pt idx="50877">
                  <c:v>0000X N RIVERSIDE PZ</c:v>
                </c:pt>
                <c:pt idx="50878">
                  <c:v>0000X N WASHTENAW AV</c:v>
                </c:pt>
                <c:pt idx="50879">
                  <c:v>0000X S CAMPBELL AVE</c:v>
                </c:pt>
                <c:pt idx="50880">
                  <c:v>0000X S CONFIDENTIAL</c:v>
                </c:pt>
                <c:pt idx="50881">
                  <c:v>0000X S KILBOURN AVE</c:v>
                </c:pt>
                <c:pt idx="50882">
                  <c:v>0000X S LAKEFRONT DR</c:v>
                </c:pt>
                <c:pt idx="50883">
                  <c:v>0000X S LAVERGNE AVE</c:v>
                </c:pt>
                <c:pt idx="50884">
                  <c:v>0000X S LOCKWOOD AVE</c:v>
                </c:pt>
                <c:pt idx="50885">
                  <c:v>0000X S MICHIGAN AVE</c:v>
                </c:pt>
                <c:pt idx="50886">
                  <c:v>0000X W FAA TOWER ST</c:v>
                </c:pt>
                <c:pt idx="50887">
                  <c:v>0000X W MARQUETTE RD</c:v>
                </c:pt>
                <c:pt idx="50888">
                  <c:v>0000X W VAN BUREN ST</c:v>
                </c:pt>
                <c:pt idx="50889">
                  <c:v>001XX E CULLERTON ST</c:v>
                </c:pt>
                <c:pt idx="50890">
                  <c:v>001XX E ROOSEVELT RD</c:v>
                </c:pt>
                <c:pt idx="50891">
                  <c:v>001XX N CAMPBELL AVE</c:v>
                </c:pt>
                <c:pt idx="50892">
                  <c:v>001XX N KEYSTONE AVE</c:v>
                </c:pt>
                <c:pt idx="50893">
                  <c:v>001XX N KILBOURN AVE</c:v>
                </c:pt>
                <c:pt idx="50894">
                  <c:v>001XX N LAKEFRONT DR</c:v>
                </c:pt>
                <c:pt idx="50895">
                  <c:v>001XX N LAVERGNE AVE</c:v>
                </c:pt>
                <c:pt idx="50896">
                  <c:v>001XX N LOCKWOOD AVE</c:v>
                </c:pt>
                <c:pt idx="50897">
                  <c:v>001XX N MICHIGAN AVE</c:v>
                </c:pt>
                <c:pt idx="50898">
                  <c:v>001XX S FRANCISCO AV</c:v>
                </c:pt>
                <c:pt idx="50899">
                  <c:v>001XX S JEFFERSON ST</c:v>
                </c:pt>
                <c:pt idx="50900">
                  <c:v>001XX S MAYFIELD AVE</c:v>
                </c:pt>
                <c:pt idx="50901">
                  <c:v>001XX S PARKSIDE AVE</c:v>
                </c:pt>
                <c:pt idx="50902">
                  <c:v>001XX S RIVERSIDE PZ</c:v>
                </c:pt>
                <c:pt idx="50903">
                  <c:v>001XX S ST LOUIS AVE</c:v>
                </c:pt>
                <c:pt idx="50904">
                  <c:v>001XX S WASHTENAW AV</c:v>
                </c:pt>
                <c:pt idx="50905">
                  <c:v>001XX W CULLERTON ST</c:v>
                </c:pt>
                <c:pt idx="50906">
                  <c:v>001XX W FULLERTON DR</c:v>
                </c:pt>
                <c:pt idx="50907">
                  <c:v>001XX W INSTITUTE PL</c:v>
                </c:pt>
                <c:pt idx="50908">
                  <c:v>001XX W JACKSON BLVD</c:v>
                </c:pt>
                <c:pt idx="50909">
                  <c:v>001XX W Jackson blvd</c:v>
                </c:pt>
                <c:pt idx="50910">
                  <c:v>001XX W ROOSEVELT RD</c:v>
                </c:pt>
                <c:pt idx="50911">
                  <c:v>002XX E MARQUETTE RD</c:v>
                </c:pt>
                <c:pt idx="50912">
                  <c:v>002XX N ARTESIAN AVE</c:v>
                </c:pt>
                <c:pt idx="50913">
                  <c:v>002XX N CARPENTER ST</c:v>
                </c:pt>
                <c:pt idx="50914">
                  <c:v>002XX N ELIZABETH ST</c:v>
                </c:pt>
                <c:pt idx="50915">
                  <c:v>002XX N FAIRFIELD AV</c:v>
                </c:pt>
                <c:pt idx="50916">
                  <c:v>002XX N FRANCISCO AV</c:v>
                </c:pt>
                <c:pt idx="50917">
                  <c:v>002XX N JEFFERSON ST</c:v>
                </c:pt>
                <c:pt idx="50918">
                  <c:v>002XX N LA CROSSE AV</c:v>
                </c:pt>
                <c:pt idx="50919">
                  <c:v>002XX N LECLAIRE AVE</c:v>
                </c:pt>
                <c:pt idx="50920">
                  <c:v>002XX N MAPLEWOOD AV</c:v>
                </c:pt>
                <c:pt idx="50921">
                  <c:v>002XX N MAYFIELD AVE</c:v>
                </c:pt>
                <c:pt idx="50922">
                  <c:v>002XX N MILWAUKEE AV</c:v>
                </c:pt>
                <c:pt idx="50923">
                  <c:v>002XX N PARKSIDE AVE</c:v>
                </c:pt>
                <c:pt idx="50924">
                  <c:v>002XX N RIVERSIDE PZ</c:v>
                </c:pt>
                <c:pt idx="50925">
                  <c:v>002XX N ST LOUIS AVE</c:v>
                </c:pt>
                <c:pt idx="50926">
                  <c:v>002XX N WASHTENAW AV</c:v>
                </c:pt>
                <c:pt idx="50927">
                  <c:v>002XX S CAMPBELL AVE</c:v>
                </c:pt>
                <c:pt idx="50928">
                  <c:v>002XX S HAMILTON AVE</c:v>
                </c:pt>
                <c:pt idx="50929">
                  <c:v>002XX S KILBOURN AVE</c:v>
                </c:pt>
                <c:pt idx="50930">
                  <c:v>002XX S LAVERGNE AVE</c:v>
                </c:pt>
                <c:pt idx="50931">
                  <c:v>002XX S LOCKWOOD AVE</c:v>
                </c:pt>
                <c:pt idx="50932">
                  <c:v>002XX S MICHIGAN AVE</c:v>
                </c:pt>
                <c:pt idx="50933">
                  <c:v>002XX W DE SAIBLE ST</c:v>
                </c:pt>
                <c:pt idx="50934">
                  <c:v>002XX W EVERGREEN AV</c:v>
                </c:pt>
                <c:pt idx="50935">
                  <c:v>002XX W FULLERTON AV</c:v>
                </c:pt>
                <c:pt idx="50936">
                  <c:v>002XX W MARQUETTE RD</c:v>
                </c:pt>
                <c:pt idx="50937">
                  <c:v>002XX W MENOMONEE ST</c:v>
                </c:pt>
                <c:pt idx="50938">
                  <c:v>002XX W VAN BUREN ST</c:v>
                </c:pt>
                <c:pt idx="50939">
                  <c:v>002XX W WISCONSIN ST</c:v>
                </c:pt>
                <c:pt idx="50940">
                  <c:v>003XX E CULLERTON ST</c:v>
                </c:pt>
                <c:pt idx="50941">
                  <c:v>003XX E ROOSEVELT DR</c:v>
                </c:pt>
                <c:pt idx="50942">
                  <c:v>003XX E ROOSEVELT RD</c:v>
                </c:pt>
                <c:pt idx="50943">
                  <c:v>003XX N KILBOURN AVE</c:v>
                </c:pt>
                <c:pt idx="50944">
                  <c:v>003XX N LAVERGNE AVE</c:v>
                </c:pt>
                <c:pt idx="50945">
                  <c:v>003XX N LOCKWOOD AVE</c:v>
                </c:pt>
                <c:pt idx="50946">
                  <c:v>003XX N MICHIGAN AVE</c:v>
                </c:pt>
                <c:pt idx="50947">
                  <c:v>003XX N WACKER DR ER</c:v>
                </c:pt>
                <c:pt idx="50948">
                  <c:v>003XX S ARTESIAN AVE</c:v>
                </c:pt>
                <c:pt idx="50949">
                  <c:v>003XX S FINANCIAL PL</c:v>
                </c:pt>
                <c:pt idx="50950">
                  <c:v>003XX S FRANCISCO AV</c:v>
                </c:pt>
                <c:pt idx="50951">
                  <c:v>003XX S JEFFERSON ST</c:v>
                </c:pt>
                <c:pt idx="50952">
                  <c:v>003XX S MAPLEWOOD AV</c:v>
                </c:pt>
                <c:pt idx="50953">
                  <c:v>003XX S RIVERSIDE PZ</c:v>
                </c:pt>
                <c:pt idx="50954">
                  <c:v>003XX S ST LOUIS AVE</c:v>
                </c:pt>
                <c:pt idx="50955">
                  <c:v>003XX S TRUMBULL AVE</c:v>
                </c:pt>
                <c:pt idx="50956">
                  <c:v>003XX S WASHTENAW AV</c:v>
                </c:pt>
                <c:pt idx="50957">
                  <c:v>003XX W DICKENS BLVD</c:v>
                </c:pt>
                <c:pt idx="50958">
                  <c:v>003XX W INSTITUTE PL</c:v>
                </c:pt>
                <c:pt idx="50959">
                  <c:v>003XX W JACKSON BLVD</c:v>
                </c:pt>
                <c:pt idx="50960">
                  <c:v>003XX W ROOSEVELT RD</c:v>
                </c:pt>
                <c:pt idx="50961">
                  <c:v>004XX E MARQUETTE RD</c:v>
                </c:pt>
                <c:pt idx="50962">
                  <c:v>004XX E OAKWOOD BLVD</c:v>
                </c:pt>
                <c:pt idx="50963">
                  <c:v>004XX E WATERSIDE DR</c:v>
                </c:pt>
                <c:pt idx="50964">
                  <c:v>004XX N ARTESIAN AVE</c:v>
                </c:pt>
                <c:pt idx="50965">
                  <c:v>004XX N CARPENTER ST</c:v>
                </c:pt>
                <c:pt idx="50966">
                  <c:v>004XX N ELIZABETH ST</c:v>
                </c:pt>
                <c:pt idx="50967">
                  <c:v>004XX N HERMITAGE AV</c:v>
                </c:pt>
                <c:pt idx="50968">
                  <c:v>004XX N JEFFERSON ST</c:v>
                </c:pt>
                <c:pt idx="50969">
                  <c:v>004XX N KINGSBURY ST</c:v>
                </c:pt>
                <c:pt idx="50970">
                  <c:v>004XX N LECLAIRE AVE</c:v>
                </c:pt>
                <c:pt idx="50971">
                  <c:v>004XX N MAYFIELD AVE</c:v>
                </c:pt>
                <c:pt idx="50972">
                  <c:v>004XX N MILWAUKEE AV</c:v>
                </c:pt>
                <c:pt idx="50973">
                  <c:v>004XX N PARKSIDE AVE</c:v>
                </c:pt>
                <c:pt idx="50974">
                  <c:v>004XX N ST LOUIS AVE</c:v>
                </c:pt>
                <c:pt idx="50975">
                  <c:v>004XX N TRUMBULL AVE</c:v>
                </c:pt>
                <c:pt idx="50976">
                  <c:v>004XX S KILBOURN AVE</c:v>
                </c:pt>
                <c:pt idx="50977">
                  <c:v>004XX S LAVERGNE AVE</c:v>
                </c:pt>
                <c:pt idx="50978">
                  <c:v>004XX S LOCKWOOD AVE</c:v>
                </c:pt>
                <c:pt idx="50979">
                  <c:v>004XX S MICHIGAN AVE</c:v>
                </c:pt>
                <c:pt idx="50980">
                  <c:v>004XX S WACKER DR ER</c:v>
                </c:pt>
                <c:pt idx="50981">
                  <c:v>004XX W ARLINGTON PL</c:v>
                </c:pt>
                <c:pt idx="50982">
                  <c:v>004XX W ARMITAGE AVE</c:v>
                </c:pt>
                <c:pt idx="50983">
                  <c:v>004XX W EVERGREEN AV</c:v>
                </c:pt>
                <c:pt idx="50984">
                  <c:v>004XX W FULLERTON AV</c:v>
                </c:pt>
                <c:pt idx="50985">
                  <c:v>004XX W FULLERTON PW</c:v>
                </c:pt>
                <c:pt idx="50986">
                  <c:v>004XX W MARQUETTE RD</c:v>
                </c:pt>
                <c:pt idx="50987">
                  <c:v>004XX W MENOMONEE ST</c:v>
                </c:pt>
                <c:pt idx="50988">
                  <c:v>004XX W VAN BUREN ST</c:v>
                </c:pt>
                <c:pt idx="50989">
                  <c:v>004XX W WISCONSIN ST</c:v>
                </c:pt>
                <c:pt idx="50990">
                  <c:v>005XX N CAMPBELL AVE</c:v>
                </c:pt>
                <c:pt idx="50991">
                  <c:v>005XX N CLAREMONT AV</c:v>
                </c:pt>
                <c:pt idx="50992">
                  <c:v>005XX N FAIRBANKS CT</c:v>
                </c:pt>
                <c:pt idx="50993">
                  <c:v>005XX N KILBOURN AVE</c:v>
                </c:pt>
                <c:pt idx="50994">
                  <c:v>005XX N LAVERGNE AVE</c:v>
                </c:pt>
                <c:pt idx="50995">
                  <c:v>005XX N LAWNDALE AVE</c:v>
                </c:pt>
                <c:pt idx="50996">
                  <c:v>005XX N LOCKWOOD AVE</c:v>
                </c:pt>
                <c:pt idx="50997">
                  <c:v>005XX N MICHIGAN AVE</c:v>
                </c:pt>
                <c:pt idx="50998">
                  <c:v>005XX N RIDGEWAY AVE</c:v>
                </c:pt>
                <c:pt idx="50999">
                  <c:v>005XX N SPAULDING AV</c:v>
                </c:pt>
                <c:pt idx="51000">
                  <c:v>005XX S FINANCIAL PL</c:v>
                </c:pt>
                <c:pt idx="51001">
                  <c:v>005XX S FRANCISCO AV</c:v>
                </c:pt>
                <c:pt idx="51002">
                  <c:v>005XX S JEFFERSON ST</c:v>
                </c:pt>
                <c:pt idx="51003">
                  <c:v>005XX S WASHTENAW AV</c:v>
                </c:pt>
                <c:pt idx="51004">
                  <c:v>005XX W BLACKHAWK ST</c:v>
                </c:pt>
                <c:pt idx="51005">
                  <c:v>005XX W BROMPTON AVE</c:v>
                </c:pt>
                <c:pt idx="51006">
                  <c:v>005XX W CORNELIA AVE</c:v>
                </c:pt>
                <c:pt idx="51007">
                  <c:v>005XX W CULLERTON ST</c:v>
                </c:pt>
                <c:pt idx="51008">
                  <c:v>005XX W ENGLEWOOD AV</c:v>
                </c:pt>
                <c:pt idx="51009">
                  <c:v>005XX W JACKSON BLVD</c:v>
                </c:pt>
                <c:pt idx="51010">
                  <c:v>005XX W LEXINGTON ST</c:v>
                </c:pt>
                <c:pt idx="51011">
                  <c:v>005XX W ROOSEVELT RD</c:v>
                </c:pt>
                <c:pt idx="51012">
                  <c:v>005XX W STRATFORD PL</c:v>
                </c:pt>
                <c:pt idx="51013">
                  <c:v>006XX E MARQUETTE RD</c:v>
                </c:pt>
                <c:pt idx="51014">
                  <c:v>006XX E OAKWOOD BLVD</c:v>
                </c:pt>
                <c:pt idx="51015">
                  <c:v>006XX N CARPENTER ST</c:v>
                </c:pt>
                <c:pt idx="51016">
                  <c:v>006XX N ELIZABETH ST</c:v>
                </c:pt>
                <c:pt idx="51017">
                  <c:v>006XX N KINGSBURY ST</c:v>
                </c:pt>
                <c:pt idx="51018">
                  <c:v>006XX N LECLAIRE AVE</c:v>
                </c:pt>
                <c:pt idx="51019">
                  <c:v>006XX N MAYFIELD AVE</c:v>
                </c:pt>
                <c:pt idx="51020">
                  <c:v>006XX N MILWAUKEE AV</c:v>
                </c:pt>
                <c:pt idx="51021">
                  <c:v>006XX N PARKSIDE AVE</c:v>
                </c:pt>
                <c:pt idx="51022">
                  <c:v>006XX N ST LOUIS AVE</c:v>
                </c:pt>
                <c:pt idx="51023">
                  <c:v>006XX N TRUMBULL AVE</c:v>
                </c:pt>
                <c:pt idx="51024">
                  <c:v>006XX N WASHTENAW AV</c:v>
                </c:pt>
                <c:pt idx="51025">
                  <c:v>006XX S CAMPBELL AVE</c:v>
                </c:pt>
                <c:pt idx="51026">
                  <c:v>006XX S CLAREMONT AV</c:v>
                </c:pt>
                <c:pt idx="51027">
                  <c:v>006XX S KILBOURN AVE</c:v>
                </c:pt>
                <c:pt idx="51028">
                  <c:v>006XX S LAVERGNE AVE</c:v>
                </c:pt>
                <c:pt idx="51029">
                  <c:v>006XX S LAWNDALE AVE</c:v>
                </c:pt>
                <c:pt idx="51030">
                  <c:v>006XX S LOCKWOOD AVE</c:v>
                </c:pt>
                <c:pt idx="51031">
                  <c:v>006XX S MICHIGAN AVE</c:v>
                </c:pt>
                <c:pt idx="51032">
                  <c:v>006XX S SPAULDING AV</c:v>
                </c:pt>
                <c:pt idx="51033">
                  <c:v>006XX W ARLINGTON PL</c:v>
                </c:pt>
                <c:pt idx="51034">
                  <c:v>006XX W ARMITAGE AVE</c:v>
                </c:pt>
                <c:pt idx="51035">
                  <c:v>006XX W DIVISION ST.</c:v>
                </c:pt>
                <c:pt idx="51036">
                  <c:v>006XX W EVERGREEN AV</c:v>
                </c:pt>
                <c:pt idx="51037">
                  <c:v>006XX W FULLERTON AV</c:v>
                </c:pt>
                <c:pt idx="51038">
                  <c:v>006XX W FULLERTON PW</c:v>
                </c:pt>
                <c:pt idx="51039">
                  <c:v>006XX W MARQUETTE RD</c:v>
                </c:pt>
                <c:pt idx="51040">
                  <c:v>006XX W SCHUBERT AVE</c:v>
                </c:pt>
                <c:pt idx="51041">
                  <c:v>006XX W VAN BUREN ST</c:v>
                </c:pt>
                <c:pt idx="51042">
                  <c:v>006XX W WAVELAND AVE</c:v>
                </c:pt>
                <c:pt idx="51043">
                  <c:v>007XX N CAMPBELL AVE</c:v>
                </c:pt>
                <c:pt idx="51044">
                  <c:v>007XX N FAIRBANKS CT</c:v>
                </c:pt>
                <c:pt idx="51045">
                  <c:v>007XX N KILBOURN AVE</c:v>
                </c:pt>
                <c:pt idx="51046">
                  <c:v>007XX N LAVERGNE AVE</c:v>
                </c:pt>
                <c:pt idx="51047">
                  <c:v>007XX N LAWNDALE AVE</c:v>
                </c:pt>
                <c:pt idx="51048">
                  <c:v>007XX N LOCKWOOD AVE</c:v>
                </c:pt>
                <c:pt idx="51049">
                  <c:v>007XX N MICHIGAN AVE</c:v>
                </c:pt>
                <c:pt idx="51050">
                  <c:v>007XX N RIDGEWAY AVE</c:v>
                </c:pt>
                <c:pt idx="51051">
                  <c:v>007XX N SPAULDING AV</c:v>
                </c:pt>
                <c:pt idx="51052">
                  <c:v>007XX S CARPENTER ST</c:v>
                </c:pt>
                <c:pt idx="51053">
                  <c:v>007XX S FINANCIAL PL</c:v>
                </c:pt>
                <c:pt idx="51054">
                  <c:v>007XX S FRANCISCO AV</c:v>
                </c:pt>
                <c:pt idx="51055">
                  <c:v>007XX S JEFFERSON ST</c:v>
                </c:pt>
                <c:pt idx="51056">
                  <c:v>007XX S MAPLEWOOD AV</c:v>
                </c:pt>
                <c:pt idx="51057">
                  <c:v>007XX S ST LOUIS AVE</c:v>
                </c:pt>
                <c:pt idx="51058">
                  <c:v>007XX S WASHTENAW AV</c:v>
                </c:pt>
                <c:pt idx="51059">
                  <c:v>007XX W BLACKHAWK ST</c:v>
                </c:pt>
                <c:pt idx="51060">
                  <c:v>007XX W BROMPTON AVE</c:v>
                </c:pt>
                <c:pt idx="51061">
                  <c:v>007XX W CORNELIA AVE</c:v>
                </c:pt>
                <c:pt idx="51062">
                  <c:v>007XX W JACKSON BLVD</c:v>
                </c:pt>
                <c:pt idx="51063">
                  <c:v>007XX W LAWRENCE AVE</c:v>
                </c:pt>
                <c:pt idx="51064">
                  <c:v>007XX W MONTROSE AVE</c:v>
                </c:pt>
                <c:pt idx="51065">
                  <c:v>007XX W ROOSEVELT RD</c:v>
                </c:pt>
                <c:pt idx="51066">
                  <c:v>008XX E DREXEL SQ DR</c:v>
                </c:pt>
                <c:pt idx="51067">
                  <c:v>008XX E HYDE PARK BL</c:v>
                </c:pt>
                <c:pt idx="51068">
                  <c:v>008XX E MARQUETTE RD</c:v>
                </c:pt>
                <c:pt idx="51069">
                  <c:v>008XX E OAKWOOD BLVD</c:v>
                </c:pt>
                <c:pt idx="51070">
                  <c:v>008XX N CAMBRIDGE AV</c:v>
                </c:pt>
                <c:pt idx="51071">
                  <c:v>008XX N CARPENTER ST</c:v>
                </c:pt>
                <c:pt idx="51072">
                  <c:v>008XX N CLEVELAND AV</c:v>
                </c:pt>
                <c:pt idx="51073">
                  <c:v>008XX N ELIZABETH ST</c:v>
                </c:pt>
                <c:pt idx="51074">
                  <c:v>008XX N FAIRFIELD AV</c:v>
                </c:pt>
                <c:pt idx="51075">
                  <c:v>008XX N FRANCISCO AV</c:v>
                </c:pt>
                <c:pt idx="51076">
                  <c:v>008XX N GREENVIEW AV</c:v>
                </c:pt>
                <c:pt idx="51077">
                  <c:v>008XX N HERMITAGE AV</c:v>
                </c:pt>
                <c:pt idx="51078">
                  <c:v>008XX N KINGSBURY ST</c:v>
                </c:pt>
                <c:pt idx="51079">
                  <c:v>008XX N LECLAIRE AVE</c:v>
                </c:pt>
                <c:pt idx="51080">
                  <c:v>008XX N MAPLEWOOD AV</c:v>
                </c:pt>
                <c:pt idx="51081">
                  <c:v>008XX N MASSASOIT AV</c:v>
                </c:pt>
                <c:pt idx="51082">
                  <c:v>008XX N MAYFIELD AVE</c:v>
                </c:pt>
                <c:pt idx="51083">
                  <c:v>008XX N MILWAUKEE AV</c:v>
                </c:pt>
                <c:pt idx="51084">
                  <c:v>008XX N PARKSIDE AVE</c:v>
                </c:pt>
                <c:pt idx="51085">
                  <c:v>008XX N ST LOUIS AVE</c:v>
                </c:pt>
                <c:pt idx="51086">
                  <c:v>008XX N TRUMBULL AVE</c:v>
                </c:pt>
                <c:pt idx="51087">
                  <c:v>008XX N WASHTENAW AV</c:v>
                </c:pt>
                <c:pt idx="51088">
                  <c:v>008XX S CAMPBELL AVE</c:v>
                </c:pt>
                <c:pt idx="51089">
                  <c:v>008XX S CLAREMONT AV</c:v>
                </c:pt>
                <c:pt idx="51090">
                  <c:v>008XX S KILBOURN AVE</c:v>
                </c:pt>
                <c:pt idx="51091">
                  <c:v>008XX S LAVERGNE AVE</c:v>
                </c:pt>
                <c:pt idx="51092">
                  <c:v>008XX S LAWNDALE AVE</c:v>
                </c:pt>
                <c:pt idx="51093">
                  <c:v>008XX S LOCKWOOD AVE</c:v>
                </c:pt>
                <c:pt idx="51094">
                  <c:v>008XX S MICHIGAN AVE</c:v>
                </c:pt>
                <c:pt idx="51095">
                  <c:v>008XX W ARMITAGE AVE</c:v>
                </c:pt>
                <c:pt idx="51096">
                  <c:v>008XX W COLLEGE PKWY</c:v>
                </c:pt>
                <c:pt idx="51097">
                  <c:v>008XX W EASTWOOD AVE</c:v>
                </c:pt>
                <c:pt idx="51098">
                  <c:v>008XX W EVERGREEN AV</c:v>
                </c:pt>
                <c:pt idx="51099">
                  <c:v>008XX W FULLERTON AV</c:v>
                </c:pt>
                <c:pt idx="51100">
                  <c:v>008XX W MARQUETTE RD</c:v>
                </c:pt>
                <c:pt idx="51101">
                  <c:v>008XX W SCHUBERT AVE</c:v>
                </c:pt>
                <c:pt idx="51102">
                  <c:v>008XX W VAN BUREN ST</c:v>
                </c:pt>
                <c:pt idx="51103">
                  <c:v>008XX W WAVELAND AVE</c:v>
                </c:pt>
                <c:pt idx="51104">
                  <c:v>008XX W WISCONSIN ST</c:v>
                </c:pt>
                <c:pt idx="51105">
                  <c:v>009XX N CAMPBELL AVE</c:v>
                </c:pt>
                <c:pt idx="51106">
                  <c:v>009XX N KEYSTONE AVE</c:v>
                </c:pt>
                <c:pt idx="51107">
                  <c:v>009XX N KILBOURN AVE</c:v>
                </c:pt>
                <c:pt idx="51108">
                  <c:v>009XX N LAVERGNE AVE</c:v>
                </c:pt>
                <c:pt idx="51109">
                  <c:v>009XX N LAWNDALE AVE</c:v>
                </c:pt>
                <c:pt idx="51110">
                  <c:v>009XX N LOCKWOOD AVE</c:v>
                </c:pt>
                <c:pt idx="51111">
                  <c:v>009XX N MICHIGAN AVE</c:v>
                </c:pt>
                <c:pt idx="51112">
                  <c:v>009XX N RIDGEWAY AVE</c:v>
                </c:pt>
                <c:pt idx="51113">
                  <c:v>009XX N SPAULDING AV</c:v>
                </c:pt>
                <c:pt idx="51114">
                  <c:v>009XX S CARPENTER ST</c:v>
                </c:pt>
                <c:pt idx="51115">
                  <c:v>009XX S FINANCIAL PL</c:v>
                </c:pt>
                <c:pt idx="51116">
                  <c:v>009XX S JEFFERSON ST</c:v>
                </c:pt>
                <c:pt idx="51117">
                  <c:v>009XX S MAYFIELD AVE</c:v>
                </c:pt>
                <c:pt idx="51118">
                  <c:v>009XX W BLACKHAWK ST</c:v>
                </c:pt>
                <c:pt idx="51119">
                  <c:v>009XX W BRYN MAWR AV</c:v>
                </c:pt>
                <c:pt idx="51120">
                  <c:v>009XX W CORNELIA AVE</c:v>
                </c:pt>
                <c:pt idx="51121">
                  <c:v>009XX W CULLERTON ST</c:v>
                </c:pt>
                <c:pt idx="51122">
                  <c:v>009XX W EXCHANGE AVE</c:v>
                </c:pt>
                <c:pt idx="51123">
                  <c:v>009XX W GLENLAKE AVE</c:v>
                </c:pt>
                <c:pt idx="51124">
                  <c:v>009XX W JACKSON BLVD</c:v>
                </c:pt>
                <c:pt idx="51125">
                  <c:v>009XX W LAWRENCE AVE</c:v>
                </c:pt>
                <c:pt idx="51126">
                  <c:v>009XX W MONTROSE AVE</c:v>
                </c:pt>
                <c:pt idx="51127">
                  <c:v>009XX W ROOSEVELT RD</c:v>
                </c:pt>
                <c:pt idx="51128">
                  <c:v>009XX W ROSEMONT AVE</c:v>
                </c:pt>
                <c:pt idx="51129">
                  <c:v>009XX W SUNNYSIDE AV</c:v>
                </c:pt>
                <c:pt idx="51130">
                  <c:v>010XX N CAMPBELL AVE</c:v>
                </c:pt>
                <c:pt idx="51131">
                  <c:v>010XX N KEYSTONE AVE</c:v>
                </c:pt>
                <c:pt idx="51132">
                  <c:v>010XX N KILBOURN AVE</c:v>
                </c:pt>
                <c:pt idx="51133">
                  <c:v>010XX N LAVERGNE AVE</c:v>
                </c:pt>
                <c:pt idx="51134">
                  <c:v>010XX N LAWNDALE AVE</c:v>
                </c:pt>
                <c:pt idx="51135">
                  <c:v>010XX N LOCKWOOD AVE</c:v>
                </c:pt>
                <c:pt idx="51136">
                  <c:v>010XX N RIDGEWAY AVE</c:v>
                </c:pt>
                <c:pt idx="51137">
                  <c:v>010XX N SPAULDING AV</c:v>
                </c:pt>
                <c:pt idx="51138">
                  <c:v>010XX S FAIRFIELD AV</c:v>
                </c:pt>
                <c:pt idx="51139">
                  <c:v>010XX S FINANCIAL PL</c:v>
                </c:pt>
                <c:pt idx="51140">
                  <c:v>010XX S HERMITAGE AV</c:v>
                </c:pt>
                <c:pt idx="51141">
                  <c:v>010XX S JEFFERSON ST</c:v>
                </c:pt>
                <c:pt idx="51142">
                  <c:v>010XX S MAYFIELD AVE</c:v>
                </c:pt>
                <c:pt idx="51143">
                  <c:v>010XX S ROOSEVELT RD</c:v>
                </c:pt>
                <c:pt idx="51144">
                  <c:v>010XX W BRYN MAWR AV</c:v>
                </c:pt>
                <c:pt idx="51145">
                  <c:v>010XX W CORNELIA AVE</c:v>
                </c:pt>
                <c:pt idx="51146">
                  <c:v>010XX W CULLERTON ST</c:v>
                </c:pt>
                <c:pt idx="51147">
                  <c:v>010XX W Cornelia Ave</c:v>
                </c:pt>
                <c:pt idx="51148">
                  <c:v>010XX W EXCHANGE AVE</c:v>
                </c:pt>
                <c:pt idx="51149">
                  <c:v>010XX W GLENLAKE AVE</c:v>
                </c:pt>
                <c:pt idx="51150">
                  <c:v>010XX W GRANVILLE AV</c:v>
                </c:pt>
                <c:pt idx="51151">
                  <c:v>010XX W JACKSON BLVD</c:v>
                </c:pt>
                <c:pt idx="51152">
                  <c:v>010XX W LAWRENCE AVE</c:v>
                </c:pt>
                <c:pt idx="51153">
                  <c:v>010XX W MONTROSE AVE</c:v>
                </c:pt>
                <c:pt idx="51154">
                  <c:v>010XX W ROOSEVELT RD</c:v>
                </c:pt>
                <c:pt idx="51155">
                  <c:v>010XX W ROSEMONT AVE</c:v>
                </c:pt>
                <c:pt idx="51156">
                  <c:v>010XX W SUNNYSIDE AV</c:v>
                </c:pt>
                <c:pt idx="51157">
                  <c:v>011XX E HYDE PARK BL</c:v>
                </c:pt>
                <c:pt idx="51158">
                  <c:v>011XX E HYDE PARK BV</c:v>
                </c:pt>
                <c:pt idx="51159">
                  <c:v>011XX E MARQUETTE RD</c:v>
                </c:pt>
                <c:pt idx="51160">
                  <c:v>011XX N CAMBRIDGE AV</c:v>
                </c:pt>
                <c:pt idx="51161">
                  <c:v>011XX N CLEVELAND AV</c:v>
                </c:pt>
                <c:pt idx="51162">
                  <c:v>011XX N FRANCISCO AV</c:v>
                </c:pt>
                <c:pt idx="51163">
                  <c:v>011XX N FRONTIER AVE</c:v>
                </c:pt>
                <c:pt idx="51164">
                  <c:v>011XX N HERMITAGE AV</c:v>
                </c:pt>
                <c:pt idx="51165">
                  <c:v>011XX N KINGSBURY ST</c:v>
                </c:pt>
                <c:pt idx="51166">
                  <c:v>011XX N LECLAIRE AVE</c:v>
                </c:pt>
                <c:pt idx="51167">
                  <c:v>011XX N MASSASOIT AV</c:v>
                </c:pt>
                <c:pt idx="51168">
                  <c:v>011XX N MAYFIELD AVE</c:v>
                </c:pt>
                <c:pt idx="51169">
                  <c:v>011XX N MILWAUKEE AV</c:v>
                </c:pt>
                <c:pt idx="51170">
                  <c:v>011XX N PARKSIDE AVE</c:v>
                </c:pt>
                <c:pt idx="51171">
                  <c:v>011XX N ROCKWELL AVE</c:v>
                </c:pt>
                <c:pt idx="51172">
                  <c:v>011XX N WASHTENAW AV</c:v>
                </c:pt>
                <c:pt idx="51173">
                  <c:v>011XX S CAMPBELL AVE</c:v>
                </c:pt>
                <c:pt idx="51174">
                  <c:v>011XX S HAMILTON AVE</c:v>
                </c:pt>
                <c:pt idx="51175">
                  <c:v>011XX S KILBOURN AVE</c:v>
                </c:pt>
                <c:pt idx="51176">
                  <c:v>011XX S MICHIGAN AVE</c:v>
                </c:pt>
                <c:pt idx="51177">
                  <c:v>011XX S SPAULDING AV</c:v>
                </c:pt>
                <c:pt idx="51178">
                  <c:v>011XX S TAYLOR ST XR</c:v>
                </c:pt>
                <c:pt idx="51179">
                  <c:v>011XX W ARMITAGE AVE</c:v>
                </c:pt>
                <c:pt idx="51180">
                  <c:v>011XX W BALMORAL AVE</c:v>
                </c:pt>
                <c:pt idx="51181">
                  <c:v>011XX W COLUMBIA AVE</c:v>
                </c:pt>
                <c:pt idx="51182">
                  <c:v>011XX W FULLERTON AV</c:v>
                </c:pt>
                <c:pt idx="51183">
                  <c:v>011XX W HOLLYWOOD AV</c:v>
                </c:pt>
                <c:pt idx="51184">
                  <c:v>011XX W MARQUETTE RD</c:v>
                </c:pt>
                <c:pt idx="51185">
                  <c:v>011XX W SCHUBERT AVE</c:v>
                </c:pt>
                <c:pt idx="51186">
                  <c:v>011XX W THORNDALE AV</c:v>
                </c:pt>
                <c:pt idx="51187">
                  <c:v>011XX W VAN BUREN ST</c:v>
                </c:pt>
                <c:pt idx="51188">
                  <c:v>011XX W WAVELAND AVE</c:v>
                </c:pt>
                <c:pt idx="51189">
                  <c:v>011XX W WISCONSIN ST</c:v>
                </c:pt>
                <c:pt idx="51190">
                  <c:v>012XX N BOSWORTH AVE</c:v>
                </c:pt>
                <c:pt idx="51191">
                  <c:v>012XX N CAMPBELL AVE</c:v>
                </c:pt>
                <c:pt idx="51192">
                  <c:v>012XX N CLYBOURN AVE</c:v>
                </c:pt>
                <c:pt idx="51193">
                  <c:v>012XX N LAVERGNE AVE</c:v>
                </c:pt>
                <c:pt idx="51194">
                  <c:v>012XX N LAWNDALE AVE</c:v>
                </c:pt>
                <c:pt idx="51195">
                  <c:v>012XX N LOCKWOOD AVE</c:v>
                </c:pt>
                <c:pt idx="51196">
                  <c:v>012XX N SPAULDING AV</c:v>
                </c:pt>
                <c:pt idx="51197">
                  <c:v>012XX S FAIRFIELD AV</c:v>
                </c:pt>
                <c:pt idx="51198">
                  <c:v>012XX S JEFFERSON ST</c:v>
                </c:pt>
                <c:pt idx="51199">
                  <c:v>012XX S KOMENSKY AVE</c:v>
                </c:pt>
                <c:pt idx="51200">
                  <c:v>012XX S ST LOUIS AVE</c:v>
                </c:pt>
                <c:pt idx="51201">
                  <c:v>012XX S WASHTENAW AV</c:v>
                </c:pt>
                <c:pt idx="51202">
                  <c:v>012XX W BLACKHAWK ST</c:v>
                </c:pt>
                <c:pt idx="51203">
                  <c:v>012XX W BRYN MAWR AV</c:v>
                </c:pt>
                <c:pt idx="51204">
                  <c:v>012XX W CORNELIA AVE</c:v>
                </c:pt>
                <c:pt idx="51205">
                  <c:v>012XX W CULLERTON ST</c:v>
                </c:pt>
                <c:pt idx="51206">
                  <c:v>012XX W GLENLAKE AVE</c:v>
                </c:pt>
                <c:pt idx="51207">
                  <c:v>012XX W GRANVILLE AV</c:v>
                </c:pt>
                <c:pt idx="51208">
                  <c:v>012XX W HENDERSON ST</c:v>
                </c:pt>
                <c:pt idx="51209">
                  <c:v>012XX W JACKSON BLVD</c:v>
                </c:pt>
                <c:pt idx="51210">
                  <c:v>012XX W LAWRENCE AVE</c:v>
                </c:pt>
                <c:pt idx="51211">
                  <c:v>012XX W LEXINGTON ST</c:v>
                </c:pt>
                <c:pt idx="51212">
                  <c:v>012XX W MONTROSE AVE</c:v>
                </c:pt>
                <c:pt idx="51213">
                  <c:v>012XX W ROOSEVELT RD</c:v>
                </c:pt>
                <c:pt idx="51214">
                  <c:v>012XX W ROSEDALE AVE</c:v>
                </c:pt>
                <c:pt idx="51215">
                  <c:v>012XX W ROSEMONT AVE</c:v>
                </c:pt>
                <c:pt idx="51216">
                  <c:v>012XX W SUNNYSIDE AV</c:v>
                </c:pt>
                <c:pt idx="51217">
                  <c:v>012XX W WESTGATE TER</c:v>
                </c:pt>
                <c:pt idx="51218">
                  <c:v>013XX E HYDE PARK BL</c:v>
                </c:pt>
                <c:pt idx="51219">
                  <c:v>013XX E HYDE PARK BV</c:v>
                </c:pt>
                <c:pt idx="51220">
                  <c:v>013XX E MARQUETTE RD</c:v>
                </c:pt>
                <c:pt idx="51221">
                  <c:v>013XX N ARTESIAN AVE</c:v>
                </c:pt>
                <c:pt idx="51222">
                  <c:v>013XX N CLEVELAND AV</c:v>
                </c:pt>
                <c:pt idx="51223">
                  <c:v>013XX N GREENVIEW AV</c:v>
                </c:pt>
                <c:pt idx="51224">
                  <c:v>013XX N KINGSBURY ST</c:v>
                </c:pt>
                <c:pt idx="51225">
                  <c:v>013XX N LATROBE  AVE</c:v>
                </c:pt>
                <c:pt idx="51226">
                  <c:v>013XX N MAPLEWOOD AV</c:v>
                </c:pt>
                <c:pt idx="51227">
                  <c:v>013XX N MASSASOIT AV</c:v>
                </c:pt>
                <c:pt idx="51228">
                  <c:v>013XX N MAYFIELD AVE</c:v>
                </c:pt>
                <c:pt idx="51229">
                  <c:v>013XX N MILWAUKEE AV</c:v>
                </c:pt>
                <c:pt idx="51230">
                  <c:v>013XX N PARKSIDE AVE</c:v>
                </c:pt>
                <c:pt idx="51231">
                  <c:v>013XX N SANDBURG TER</c:v>
                </c:pt>
                <c:pt idx="51232">
                  <c:v>013XX N ST LOUIS AVE</c:v>
                </c:pt>
                <c:pt idx="51233">
                  <c:v>013XX N WASHTENAW AV</c:v>
                </c:pt>
                <c:pt idx="51234">
                  <c:v>013XX S CLAREMONT AV</c:v>
                </c:pt>
                <c:pt idx="51235">
                  <c:v>013XX S KILBOURN AVE</c:v>
                </c:pt>
                <c:pt idx="51236">
                  <c:v>013XX S LAWNDALE AVE</c:v>
                </c:pt>
                <c:pt idx="51237">
                  <c:v>013XX S MICHIGAN AVE</c:v>
                </c:pt>
                <c:pt idx="51238">
                  <c:v>013XX S NEWBERRY AVE</c:v>
                </c:pt>
                <c:pt idx="51239">
                  <c:v>013XX S RIDGEWAY AVE</c:v>
                </c:pt>
                <c:pt idx="51240">
                  <c:v>013XX S SPAULDING AV</c:v>
                </c:pt>
                <c:pt idx="51241">
                  <c:v>013XX W AUGUSTA BLVD</c:v>
                </c:pt>
                <c:pt idx="51242">
                  <c:v>013XX W BALMORAL AVE</c:v>
                </c:pt>
                <c:pt idx="51243">
                  <c:v>013XX W BIRCHWOOD AV</c:v>
                </c:pt>
                <c:pt idx="51244">
                  <c:v>013XX W COLUMBIA AVE</c:v>
                </c:pt>
                <c:pt idx="51245">
                  <c:v>013XX W EVERGREEN AV</c:v>
                </c:pt>
                <c:pt idx="51246">
                  <c:v>013XX W FULLERTON AV</c:v>
                </c:pt>
                <c:pt idx="51247">
                  <c:v>013XX W GREENLEAF AV</c:v>
                </c:pt>
                <c:pt idx="51248">
                  <c:v>013XX W HOLLYWOOD AV</c:v>
                </c:pt>
                <c:pt idx="51249">
                  <c:v>013XX W MARQUETTE RD</c:v>
                </c:pt>
                <c:pt idx="51250">
                  <c:v>013XX W SCHUBERT AVE</c:v>
                </c:pt>
                <c:pt idx="51251">
                  <c:v>013XX W THORNDALE AV</c:v>
                </c:pt>
                <c:pt idx="51252">
                  <c:v>013XX W VAN BUREN ST</c:v>
                </c:pt>
                <c:pt idx="51253">
                  <c:v>013XX W WABANSIA AVE</c:v>
                </c:pt>
                <c:pt idx="51254">
                  <c:v>013XX W WASHBURNE AV</c:v>
                </c:pt>
                <c:pt idx="51255">
                  <c:v>013XX W WAVELAND AVE</c:v>
                </c:pt>
                <c:pt idx="51256">
                  <c:v>013XX W WINNEMAC AVE</c:v>
                </c:pt>
                <c:pt idx="51257">
                  <c:v>014XX N BOSWORTH AVE</c:v>
                </c:pt>
                <c:pt idx="51258">
                  <c:v>014XX N CAMPBELL AVE</c:v>
                </c:pt>
                <c:pt idx="51259">
                  <c:v>014XX N CLAREMONT AV</c:v>
                </c:pt>
                <c:pt idx="51260">
                  <c:v>014XX N CLYBOURN AVE</c:v>
                </c:pt>
                <c:pt idx="51261">
                  <c:v>014XX N ELK GROVE AV</c:v>
                </c:pt>
                <c:pt idx="51262">
                  <c:v>014XX N KEYSTONE AVE</c:v>
                </c:pt>
                <c:pt idx="51263">
                  <c:v>014XX N LAVERGNE AVE</c:v>
                </c:pt>
                <c:pt idx="51264">
                  <c:v>014XX N LAWNDALE AVE</c:v>
                </c:pt>
                <c:pt idx="51265">
                  <c:v>014XX N LOCKWOOD AVE</c:v>
                </c:pt>
                <c:pt idx="51266">
                  <c:v>014XX N MAGNOLIA AVE</c:v>
                </c:pt>
                <c:pt idx="51267">
                  <c:v>014XX N RIDGEWAY AVE</c:v>
                </c:pt>
                <c:pt idx="51268">
                  <c:v>014XX N SPAULDING AV</c:v>
                </c:pt>
                <c:pt idx="51269">
                  <c:v>014XX S FAIRFIELD AV</c:v>
                </c:pt>
                <c:pt idx="51270">
                  <c:v>014XX S JEFFERSON ST</c:v>
                </c:pt>
                <c:pt idx="51271">
                  <c:v>014XX S KOMENSKY AVE</c:v>
                </c:pt>
                <c:pt idx="51272">
                  <c:v>014XX S ST LOUIS AVE</c:v>
                </c:pt>
                <c:pt idx="51273">
                  <c:v>014XX S TRUMBULL AVE</c:v>
                </c:pt>
                <c:pt idx="51274">
                  <c:v>014XX S WASHTENAW AV</c:v>
                </c:pt>
                <c:pt idx="51275">
                  <c:v>014XX W BLACKHAWK ST</c:v>
                </c:pt>
                <c:pt idx="51276">
                  <c:v>014XX W BRYN MAWR AV</c:v>
                </c:pt>
                <c:pt idx="51277">
                  <c:v>014XX W CORNELIA AVE</c:v>
                </c:pt>
                <c:pt idx="51278">
                  <c:v>014XX W CULLERTON ST</c:v>
                </c:pt>
                <c:pt idx="51279">
                  <c:v>014XX W EDGEWATER AV</c:v>
                </c:pt>
                <c:pt idx="51280">
                  <c:v>014XX W GLENLAKE AVE</c:v>
                </c:pt>
                <c:pt idx="51281">
                  <c:v>014XX W GRANVILLE AV</c:v>
                </c:pt>
                <c:pt idx="51282">
                  <c:v>014XX W HENDERSON ST</c:v>
                </c:pt>
                <c:pt idx="51283">
                  <c:v>014XX W HIGHLAND AVE</c:v>
                </c:pt>
                <c:pt idx="51284">
                  <c:v>014XX W HURON STREET</c:v>
                </c:pt>
                <c:pt idx="51285">
                  <c:v>014XX W Henderson St</c:v>
                </c:pt>
                <c:pt idx="51286">
                  <c:v>014XX W JACKSON BLVD</c:v>
                </c:pt>
                <c:pt idx="51287">
                  <c:v>014XX W LAWRENCE AVE</c:v>
                </c:pt>
                <c:pt idx="51288">
                  <c:v>014XX W LEXINGTON ST</c:v>
                </c:pt>
                <c:pt idx="51289">
                  <c:v>014XX W MONTROSE AVE</c:v>
                </c:pt>
                <c:pt idx="51290">
                  <c:v>014XX W PENSACOLA AV</c:v>
                </c:pt>
                <c:pt idx="51291">
                  <c:v>014XX W ROOSEVELT RD</c:v>
                </c:pt>
                <c:pt idx="51292">
                  <c:v>014XX W ROSEMONT AVE</c:v>
                </c:pt>
                <c:pt idx="51293">
                  <c:v>014XX W STEVENSON XP</c:v>
                </c:pt>
                <c:pt idx="51294">
                  <c:v>014XX W SUNNYSIDE AV</c:v>
                </c:pt>
                <c:pt idx="51295">
                  <c:v>015XX E HYDE PARK BL</c:v>
                </c:pt>
                <c:pt idx="51296">
                  <c:v>015XX E HYDE PARK BV</c:v>
                </c:pt>
                <c:pt idx="51297">
                  <c:v>015XX E MARQUETTE RD</c:v>
                </c:pt>
                <c:pt idx="51298">
                  <c:v>015XX N ARTESIAN AVE</c:v>
                </c:pt>
                <c:pt idx="51299">
                  <c:v>015XX N CLEVELAND AV</c:v>
                </c:pt>
                <c:pt idx="51300">
                  <c:v>015XX N FAIRFIELD AV</c:v>
                </c:pt>
                <c:pt idx="51301">
                  <c:v>015XX N GREENVIEW AV</c:v>
                </c:pt>
                <c:pt idx="51302">
                  <c:v>015XX N KINGSBURY ST</c:v>
                </c:pt>
                <c:pt idx="51303">
                  <c:v>015XX N LECLAIRE AVE</c:v>
                </c:pt>
                <c:pt idx="51304">
                  <c:v>015XX N MAPLEWOOD AV</c:v>
                </c:pt>
                <c:pt idx="51305">
                  <c:v>015XX N MASSASOIT AV</c:v>
                </c:pt>
                <c:pt idx="51306">
                  <c:v>015XX N MAYFIELD AVE</c:v>
                </c:pt>
                <c:pt idx="51307">
                  <c:v>015XX N MILWAUKEE AV</c:v>
                </c:pt>
                <c:pt idx="51308">
                  <c:v>015XX N PARKSIDE AVE</c:v>
                </c:pt>
                <c:pt idx="51309">
                  <c:v>015XX N SANDBURG TER</c:v>
                </c:pt>
                <c:pt idx="51310">
                  <c:v>015XX N SHEFFIELD AV</c:v>
                </c:pt>
                <c:pt idx="51311">
                  <c:v>015XX N ST LOUIS AVE</c:v>
                </c:pt>
                <c:pt idx="51312">
                  <c:v>015XX N WASHTENAW AV</c:v>
                </c:pt>
                <c:pt idx="51313">
                  <c:v>015XX S CAMPBELL AVE</c:v>
                </c:pt>
                <c:pt idx="51314">
                  <c:v>015XX S KILBOURN AVE</c:v>
                </c:pt>
                <c:pt idx="51315">
                  <c:v>015XX S LAWNDALE AVE</c:v>
                </c:pt>
                <c:pt idx="51316">
                  <c:v>015XX S MICHIGAN AVE</c:v>
                </c:pt>
                <c:pt idx="51317">
                  <c:v>015XX S RIDGEWAY AVE</c:v>
                </c:pt>
                <c:pt idx="51318">
                  <c:v>015XX S SPAULDING AV</c:v>
                </c:pt>
                <c:pt idx="51319">
                  <c:v>015XX W ARMITAGE AVE</c:v>
                </c:pt>
                <c:pt idx="51320">
                  <c:v>015XX W AUGUSTA BLVD</c:v>
                </c:pt>
                <c:pt idx="51321">
                  <c:v>015XX W BALMORAL AVE</c:v>
                </c:pt>
                <c:pt idx="51322">
                  <c:v>015XX W BIRCHWOOD AV</c:v>
                </c:pt>
                <c:pt idx="51323">
                  <c:v>015XX W FULLERTON AV</c:v>
                </c:pt>
                <c:pt idx="51324">
                  <c:v>015XX W GREENLEAF AV</c:v>
                </c:pt>
                <c:pt idx="51325">
                  <c:v>015XX W HOLLYWOOD AV</c:v>
                </c:pt>
                <c:pt idx="51326">
                  <c:v>015XX W MARQUETTE RD</c:v>
                </c:pt>
                <c:pt idx="51327">
                  <c:v>015XX W SCHREIBER AV</c:v>
                </c:pt>
                <c:pt idx="51328">
                  <c:v>015XX W THORNDALE AV</c:v>
                </c:pt>
                <c:pt idx="51329">
                  <c:v>015XX W VAN BUREN ST</c:v>
                </c:pt>
                <c:pt idx="51330">
                  <c:v>015XX W WABANSIA AVE</c:v>
                </c:pt>
                <c:pt idx="51331">
                  <c:v>015XX W WASHBURNE AV</c:v>
                </c:pt>
                <c:pt idx="51332">
                  <c:v>015XX W WAVELAND AVE</c:v>
                </c:pt>
                <c:pt idx="51333">
                  <c:v>015XX W WINNEMAC AVE</c:v>
                </c:pt>
                <c:pt idx="51334">
                  <c:v>016XX N BOSWORTH AVE</c:v>
                </c:pt>
                <c:pt idx="51335">
                  <c:v>016XX N CAMPBELL AVE</c:v>
                </c:pt>
                <c:pt idx="51336">
                  <c:v>016XX N CLAREMONT AV</c:v>
                </c:pt>
                <c:pt idx="51337">
                  <c:v>016XX N CLYBOURN AVE</c:v>
                </c:pt>
                <c:pt idx="51338">
                  <c:v>016XX N Campbell Ave</c:v>
                </c:pt>
                <c:pt idx="51339">
                  <c:v>016XX N KEYSTONE AVE</c:v>
                </c:pt>
                <c:pt idx="51340">
                  <c:v>016XX N KILBOURN AVE</c:v>
                </c:pt>
                <c:pt idx="51341">
                  <c:v>016XX N LAWNDALE AVE</c:v>
                </c:pt>
                <c:pt idx="51342">
                  <c:v>016XX N LOCKWOOD AVE</c:v>
                </c:pt>
                <c:pt idx="51343">
                  <c:v>016XX N MERRIMAC AVE</c:v>
                </c:pt>
                <c:pt idx="51344">
                  <c:v>016XX N NORMANDY AVE</c:v>
                </c:pt>
                <c:pt idx="51345">
                  <c:v>016XX N SPAULDING AV</c:v>
                </c:pt>
                <c:pt idx="51346">
                  <c:v>016XX S CARPENTER ST</c:v>
                </c:pt>
                <c:pt idx="51347">
                  <c:v>016XX S FAIRFIELD AV</c:v>
                </c:pt>
                <c:pt idx="51348">
                  <c:v>016XX S JEFFERSON ST</c:v>
                </c:pt>
                <c:pt idx="51349">
                  <c:v>016XX S KOMENSKY AVE</c:v>
                </c:pt>
                <c:pt idx="51350">
                  <c:v>016XX S ST LOUIS AVE</c:v>
                </c:pt>
                <c:pt idx="51351">
                  <c:v>016XX S TRUMBULL AVE</c:v>
                </c:pt>
                <c:pt idx="51352">
                  <c:v>016XX S WASHTENAW AV</c:v>
                </c:pt>
                <c:pt idx="51353">
                  <c:v>016XX S WENTWORTH ST</c:v>
                </c:pt>
                <c:pt idx="51354">
                  <c:v>016XX W BLACKHAWK ST</c:v>
                </c:pt>
                <c:pt idx="51355">
                  <c:v>016XX W BRYN MAWR AV</c:v>
                </c:pt>
                <c:pt idx="51356">
                  <c:v>016XX W CORNELIA AVE</c:v>
                </c:pt>
                <c:pt idx="51357">
                  <c:v>016XX W CULLERTON ST</c:v>
                </c:pt>
                <c:pt idx="51358">
                  <c:v>016XX W EDGEWATER AV</c:v>
                </c:pt>
                <c:pt idx="51359">
                  <c:v>016XX W GLENLAKE AVE</c:v>
                </c:pt>
                <c:pt idx="51360">
                  <c:v>016XX W GRANVILLE AV</c:v>
                </c:pt>
                <c:pt idx="51361">
                  <c:v>016XX W HIGHLAND AVE</c:v>
                </c:pt>
                <c:pt idx="51362">
                  <c:v>016XX W JACKSON BLVD</c:v>
                </c:pt>
                <c:pt idx="51363">
                  <c:v>016XX W LAWRENCE AVE</c:v>
                </c:pt>
                <c:pt idx="51364">
                  <c:v>016XX W MONTEREY AVE</c:v>
                </c:pt>
                <c:pt idx="51365">
                  <c:v>016XX W MONTROSE AVE</c:v>
                </c:pt>
                <c:pt idx="51366">
                  <c:v>016XX W ROOSEVELT RD</c:v>
                </c:pt>
                <c:pt idx="51367">
                  <c:v>016XX W SUNNYSIDE AV</c:v>
                </c:pt>
                <c:pt idx="51368">
                  <c:v>017XX E HYDE PARK BL</c:v>
                </c:pt>
                <c:pt idx="51369">
                  <c:v>017XX E MARQUETTE DR</c:v>
                </c:pt>
                <c:pt idx="51370">
                  <c:v>017XX E MARQUETTE RD</c:v>
                </c:pt>
                <c:pt idx="51371">
                  <c:v>017XX N ARTESIAN AVE</c:v>
                </c:pt>
                <c:pt idx="51372">
                  <c:v>017XX N CLEVELAND AV</c:v>
                </c:pt>
                <c:pt idx="51373">
                  <c:v>017XX N FAIRFIELD AV</c:v>
                </c:pt>
                <c:pt idx="51374">
                  <c:v>017XX N FRANCISCO AV</c:v>
                </c:pt>
                <c:pt idx="51375">
                  <c:v>017XX N HERMITAGE AV</c:v>
                </c:pt>
                <c:pt idx="51376">
                  <c:v>017XX N KINGSBURY ST</c:v>
                </c:pt>
                <c:pt idx="51377">
                  <c:v>017XX N LECLAIRE AVE</c:v>
                </c:pt>
                <c:pt idx="51378">
                  <c:v>017XX N MAPLEWOOD AV</c:v>
                </c:pt>
                <c:pt idx="51379">
                  <c:v>017XX N MAYFIELD AVE</c:v>
                </c:pt>
                <c:pt idx="51380">
                  <c:v>017XX N MC VICKER AV</c:v>
                </c:pt>
                <c:pt idx="51381">
                  <c:v>017XX N MILWAUKEE AV</c:v>
                </c:pt>
                <c:pt idx="51382">
                  <c:v>017XX N NASHVILLE AV</c:v>
                </c:pt>
                <c:pt idx="51383">
                  <c:v>017XX N NEWCASTLE AV</c:v>
                </c:pt>
                <c:pt idx="51384">
                  <c:v>017XX N NORTH AV JFK</c:v>
                </c:pt>
                <c:pt idx="51385">
                  <c:v>017XX N OAK PARK AVE</c:v>
                </c:pt>
                <c:pt idx="51386">
                  <c:v>017XX N PARKSIDE AVE</c:v>
                </c:pt>
                <c:pt idx="51387">
                  <c:v>017XX N SHEFFIELD AV</c:v>
                </c:pt>
                <c:pt idx="51388">
                  <c:v>017XX N ST LOUIS AVE</c:v>
                </c:pt>
                <c:pt idx="51389">
                  <c:v>017XX N WASHTENAW AV</c:v>
                </c:pt>
                <c:pt idx="51390">
                  <c:v>017XX N WINNEBAGO AV</c:v>
                </c:pt>
                <c:pt idx="51391">
                  <c:v>017XX S HAMILTON AVE</c:v>
                </c:pt>
                <c:pt idx="51392">
                  <c:v>017XX S KILBOURN AVE</c:v>
                </c:pt>
                <c:pt idx="51393">
                  <c:v>017XX S LAWNDALE AVE</c:v>
                </c:pt>
                <c:pt idx="51394">
                  <c:v>017XX S MICHIGAN AVE</c:v>
                </c:pt>
                <c:pt idx="51395">
                  <c:v>017XX S NEWBERRY AVE</c:v>
                </c:pt>
                <c:pt idx="51396">
                  <c:v>017XX S RIDGEWAY AVE</c:v>
                </c:pt>
                <c:pt idx="51397">
                  <c:v>017XX W ARMITAGE AVE</c:v>
                </c:pt>
                <c:pt idx="51398">
                  <c:v>017XX W AUGUSTA BLVD</c:v>
                </c:pt>
                <c:pt idx="51399">
                  <c:v>017XX W BALMORAL AVE</c:v>
                </c:pt>
                <c:pt idx="51400">
                  <c:v>017XX W COLUMBIA AVE</c:v>
                </c:pt>
                <c:pt idx="51401">
                  <c:v>017XX W FARRAGUT AVE</c:v>
                </c:pt>
                <c:pt idx="51402">
                  <c:v>017XX W FERDINAND ST</c:v>
                </c:pt>
                <c:pt idx="51403">
                  <c:v>017XX W FULLERTON AV</c:v>
                </c:pt>
                <c:pt idx="51404">
                  <c:v>017XX W GREENLEAF AV</c:v>
                </c:pt>
                <c:pt idx="51405">
                  <c:v>017XX W HOLLYWOOD AV</c:v>
                </c:pt>
                <c:pt idx="51406">
                  <c:v>017XX W MARQUETTE RD</c:v>
                </c:pt>
                <c:pt idx="51407">
                  <c:v>017XX W MONTVALE AVE</c:v>
                </c:pt>
                <c:pt idx="51408">
                  <c:v>017XX W PETERSON AVE</c:v>
                </c:pt>
                <c:pt idx="51409">
                  <c:v>017XX W SCHREIBER AV</c:v>
                </c:pt>
                <c:pt idx="51410">
                  <c:v>017XX W SCHUBERT AVE</c:v>
                </c:pt>
                <c:pt idx="51411">
                  <c:v>017XX W THORNDALE AV</c:v>
                </c:pt>
                <c:pt idx="51412">
                  <c:v>017XX W VAN BUREN ST</c:v>
                </c:pt>
                <c:pt idx="51413">
                  <c:v>017XX W WABANSIA AVE</c:v>
                </c:pt>
                <c:pt idx="51414">
                  <c:v>017XX W WASHBURNE AV</c:v>
                </c:pt>
                <c:pt idx="51415">
                  <c:v>017XX W WAVELAND AVE</c:v>
                </c:pt>
                <c:pt idx="51416">
                  <c:v>017XX W WINNEMAC AVE</c:v>
                </c:pt>
                <c:pt idx="51417">
                  <c:v>018XX N CAMPBELL AVE</c:v>
                </c:pt>
                <c:pt idx="51418">
                  <c:v>018XX N CLYBOURN AVE</c:v>
                </c:pt>
                <c:pt idx="51419">
                  <c:v>018XX N KEYSTONE AVE</c:v>
                </c:pt>
                <c:pt idx="51420">
                  <c:v>018XX N KILBOURN AVE</c:v>
                </c:pt>
                <c:pt idx="51421">
                  <c:v>018XX N LAWNDALE AVE</c:v>
                </c:pt>
                <c:pt idx="51422">
                  <c:v>018XX N LOCKWOOD AVE</c:v>
                </c:pt>
                <c:pt idx="51423">
                  <c:v>018XX N MERRIMAC AVE</c:v>
                </c:pt>
                <c:pt idx="51424">
                  <c:v>018XX N NORMANDY AVE</c:v>
                </c:pt>
                <c:pt idx="51425">
                  <c:v>018XX N RIDGEWAY AVE</c:v>
                </c:pt>
                <c:pt idx="51426">
                  <c:v>018XX N SPAULDING AV</c:v>
                </c:pt>
                <c:pt idx="51427">
                  <c:v>018XX S CANALPORT AV</c:v>
                </c:pt>
                <c:pt idx="51428">
                  <c:v>018XX S CARPENTER ST</c:v>
                </c:pt>
                <c:pt idx="51429">
                  <c:v>018XX S FAIRFIELD AV</c:v>
                </c:pt>
                <c:pt idx="51430">
                  <c:v>018XX S JEFFERSON ST</c:v>
                </c:pt>
                <c:pt idx="51431">
                  <c:v>018XX S KOMENSKY AVE</c:v>
                </c:pt>
                <c:pt idx="51432">
                  <c:v>018XX S ST LOUIS AVE</c:v>
                </c:pt>
                <c:pt idx="51433">
                  <c:v>018XX S TRUMBULL AVE</c:v>
                </c:pt>
                <c:pt idx="51434">
                  <c:v>018XX S WASHTENAW AV</c:v>
                </c:pt>
                <c:pt idx="51435">
                  <c:v>018XX S WENTWORTH AV</c:v>
                </c:pt>
                <c:pt idx="51436">
                  <c:v>018XX W BERENICE AVE</c:v>
                </c:pt>
                <c:pt idx="51437">
                  <c:v>018XX W BRYN MAWR AV</c:v>
                </c:pt>
                <c:pt idx="51438">
                  <c:v>018XX W CHURCHILL ST</c:v>
                </c:pt>
                <c:pt idx="51439">
                  <c:v>018XX W CORNELIA AVE</c:v>
                </c:pt>
                <c:pt idx="51440">
                  <c:v>018XX W CULLERTON ST</c:v>
                </c:pt>
                <c:pt idx="51441">
                  <c:v>018XX W GRANVILLE AV</c:v>
                </c:pt>
                <c:pt idx="51442">
                  <c:v>018XX W HENDERSON ST</c:v>
                </c:pt>
                <c:pt idx="51443">
                  <c:v>018XX W JACKSON BLVD</c:v>
                </c:pt>
                <c:pt idx="51444">
                  <c:v>018XX W LARCHMONT AV</c:v>
                </c:pt>
                <c:pt idx="51445">
                  <c:v>018XX W LAWRENCE AVE</c:v>
                </c:pt>
                <c:pt idx="51446">
                  <c:v>018XX W MONTEREY AVE</c:v>
                </c:pt>
                <c:pt idx="51447">
                  <c:v>018XX W MONTROSE AVE</c:v>
                </c:pt>
                <c:pt idx="51448">
                  <c:v>018XX W PATTERSON AV</c:v>
                </c:pt>
                <c:pt idx="51449">
                  <c:v>018XX W ROOSEVELT RD</c:v>
                </c:pt>
                <c:pt idx="51450">
                  <c:v>018XX W SUNNYSIDE AV</c:v>
                </c:pt>
                <c:pt idx="51451">
                  <c:v>019XX E MARQUETTE DR</c:v>
                </c:pt>
                <c:pt idx="51452">
                  <c:v>019XX E MARQUETTE RD</c:v>
                </c:pt>
                <c:pt idx="51453">
                  <c:v>019XX N CLEVELAND AV</c:v>
                </c:pt>
                <c:pt idx="51454">
                  <c:v>019XX N FAIRFIELD AV</c:v>
                </c:pt>
                <c:pt idx="51455">
                  <c:v>019XX N FRANCISCO AV</c:v>
                </c:pt>
                <c:pt idx="51456">
                  <c:v>019XX N HERMITAGE AV</c:v>
                </c:pt>
                <c:pt idx="51457">
                  <c:v>019XX N KINGSBURY ST</c:v>
                </c:pt>
                <c:pt idx="51458">
                  <c:v>019XX N LECLAIRE AVE</c:v>
                </c:pt>
                <c:pt idx="51459">
                  <c:v>019XX N MILWAUKEE AV</c:v>
                </c:pt>
                <c:pt idx="51460">
                  <c:v>019XX N NASHVILLE AV</c:v>
                </c:pt>
                <c:pt idx="51461">
                  <c:v>019XX N NEWCASTLE AV</c:v>
                </c:pt>
                <c:pt idx="51462">
                  <c:v>019XX N OAK PARK AVE</c:v>
                </c:pt>
                <c:pt idx="51463">
                  <c:v>019XX N SHEFFIELD AV</c:v>
                </c:pt>
                <c:pt idx="51464">
                  <c:v>019XX N ST LOUIS AVE</c:v>
                </c:pt>
                <c:pt idx="51465">
                  <c:v>019XX N WASHTENAW AV</c:v>
                </c:pt>
                <c:pt idx="51466">
                  <c:v>019XX S KILBOURN AVE</c:v>
                </c:pt>
                <c:pt idx="51467">
                  <c:v>019XX S LAWNDALE AVE</c:v>
                </c:pt>
                <c:pt idx="51468">
                  <c:v>019XX S MICHIGAN AVE</c:v>
                </c:pt>
                <c:pt idx="51469">
                  <c:v>019XX S RIDGEWAY AVE</c:v>
                </c:pt>
                <c:pt idx="51470">
                  <c:v>019XX S SPAULDING AV</c:v>
                </c:pt>
                <c:pt idx="51471">
                  <c:v>019XX W ARMITAGE AVE</c:v>
                </c:pt>
                <c:pt idx="51472">
                  <c:v>019XX W AUGUSTA BLVD</c:v>
                </c:pt>
                <c:pt idx="51473">
                  <c:v>019XX W BALMORAL AVE</c:v>
                </c:pt>
                <c:pt idx="51474">
                  <c:v>019XX W BIRCHWOOD AV</c:v>
                </c:pt>
                <c:pt idx="51475">
                  <c:v>019XX W EVERGREEN AV</c:v>
                </c:pt>
                <c:pt idx="51476">
                  <c:v>019XX W FARRAGUT AVE</c:v>
                </c:pt>
                <c:pt idx="51477">
                  <c:v>019XX W FERDINAND ST</c:v>
                </c:pt>
                <c:pt idx="51478">
                  <c:v>019XX W FULLERTON AV</c:v>
                </c:pt>
                <c:pt idx="51479">
                  <c:v>019XX W GREENLEAF AV</c:v>
                </c:pt>
                <c:pt idx="51480">
                  <c:v>019XX W MARQUETTE RD</c:v>
                </c:pt>
                <c:pt idx="51481">
                  <c:v>019XX W MONTVALE AVE</c:v>
                </c:pt>
                <c:pt idx="51482">
                  <c:v>019XX W PETERSON AVE</c:v>
                </c:pt>
                <c:pt idx="51483">
                  <c:v>019XX W VAN BUREN ST</c:v>
                </c:pt>
                <c:pt idx="51484">
                  <c:v>019XX W WABANSIA AVE</c:v>
                </c:pt>
                <c:pt idx="51485">
                  <c:v>019XX W WASHBURNE AV</c:v>
                </c:pt>
                <c:pt idx="51486">
                  <c:v>019XX W WAVELAND AVE</c:v>
                </c:pt>
                <c:pt idx="51487">
                  <c:v>019XX W WINNEMAC AVE</c:v>
                </c:pt>
                <c:pt idx="51488">
                  <c:v>020XX E MARQUETTE DR</c:v>
                </c:pt>
                <c:pt idx="51489">
                  <c:v>020XX N CLEVELAND AV</c:v>
                </c:pt>
                <c:pt idx="51490">
                  <c:v>020XX N KINGSBURY ST</c:v>
                </c:pt>
                <c:pt idx="51491">
                  <c:v>020XX N LA CROSSE AV</c:v>
                </c:pt>
                <c:pt idx="51492">
                  <c:v>020XX N LECLAIRE AVE</c:v>
                </c:pt>
                <c:pt idx="51493">
                  <c:v>020XX N MILWAUKEE AV</c:v>
                </c:pt>
                <c:pt idx="51494">
                  <c:v>020XX N NEWCASTLE AV</c:v>
                </c:pt>
                <c:pt idx="51495">
                  <c:v>020XX N OAK PARK AVE</c:v>
                </c:pt>
                <c:pt idx="51496">
                  <c:v>020XX N PARKSIDE AVE</c:v>
                </c:pt>
                <c:pt idx="51497">
                  <c:v>020XX N SHEFFIELD AV</c:v>
                </c:pt>
                <c:pt idx="51498">
                  <c:v>020XX N SOUTHPORT AV</c:v>
                </c:pt>
                <c:pt idx="51499">
                  <c:v>020XX N ST LOUIS AVE</c:v>
                </c:pt>
                <c:pt idx="51500">
                  <c:v>020XX S KILBOURN AVE</c:v>
                </c:pt>
                <c:pt idx="51501">
                  <c:v>020XX S LAWNDALE AVE</c:v>
                </c:pt>
                <c:pt idx="51502">
                  <c:v>020XX S MICHIGAN AVE</c:v>
                </c:pt>
                <c:pt idx="51503">
                  <c:v>020XX S RIDGEWAY AVE</c:v>
                </c:pt>
                <c:pt idx="51504">
                  <c:v>020XX W ARMITAGE AVE</c:v>
                </c:pt>
                <c:pt idx="51505">
                  <c:v>020XX W AUGUSTA BLVD</c:v>
                </c:pt>
                <c:pt idx="51506">
                  <c:v>020XX W BALMORAL AVE</c:v>
                </c:pt>
                <c:pt idx="51507">
                  <c:v>020XX W BIRCHWOOD AV</c:v>
                </c:pt>
                <c:pt idx="51508">
                  <c:v>020XX W COLUMBIA AVE</c:v>
                </c:pt>
                <c:pt idx="51509">
                  <c:v>020XX W EASTWOOD AVE</c:v>
                </c:pt>
                <c:pt idx="51510">
                  <c:v>020XX W EVERGREEN AV</c:v>
                </c:pt>
                <c:pt idx="51511">
                  <c:v>020XX W FARRAGUT AVE</c:v>
                </c:pt>
                <c:pt idx="51512">
                  <c:v>020XX W FERDINAND ST</c:v>
                </c:pt>
                <c:pt idx="51513">
                  <c:v>020XX W FULLERTON AV</c:v>
                </c:pt>
                <c:pt idx="51514">
                  <c:v>020XX W GREENLEAF AV</c:v>
                </c:pt>
                <c:pt idx="51515">
                  <c:v>020XX W MARQUETTE RD</c:v>
                </c:pt>
                <c:pt idx="51516">
                  <c:v>020XX W PETERSON AVE</c:v>
                </c:pt>
                <c:pt idx="51517">
                  <c:v>020XX W VAN BUREN ST</c:v>
                </c:pt>
                <c:pt idx="51518">
                  <c:v>020XX W WABANSIA AVE</c:v>
                </c:pt>
                <c:pt idx="51519">
                  <c:v>020XX W WASHBURNE AV</c:v>
                </c:pt>
                <c:pt idx="51520">
                  <c:v>020XX W WAVELAND AVE</c:v>
                </c:pt>
                <c:pt idx="51521">
                  <c:v>020XX W WINNEMAC AVE</c:v>
                </c:pt>
                <c:pt idx="51522">
                  <c:v>021XX N AVONDALE AVE</c:v>
                </c:pt>
                <c:pt idx="51523">
                  <c:v>021XX N CAMPBELL AVE</c:v>
                </c:pt>
                <c:pt idx="51524">
                  <c:v>021XX N CLAREMONT AV</c:v>
                </c:pt>
                <c:pt idx="51525">
                  <c:v>021XX N CLYBOURN AVE</c:v>
                </c:pt>
                <c:pt idx="51526">
                  <c:v>021XX N KEYSTONE AVE</c:v>
                </c:pt>
                <c:pt idx="51527">
                  <c:v>021XX N KILBOURN AVE</c:v>
                </c:pt>
                <c:pt idx="51528">
                  <c:v>021XX N LAKEWOOD AVE</c:v>
                </c:pt>
                <c:pt idx="51529">
                  <c:v>021XX N LAVERGNE AVE</c:v>
                </c:pt>
                <c:pt idx="51530">
                  <c:v>021XX N LAWNDALE AVE</c:v>
                </c:pt>
                <c:pt idx="51531">
                  <c:v>021XX N LOCKWOOD AVE</c:v>
                </c:pt>
                <c:pt idx="51532">
                  <c:v>021XX N MAGNOLIA AVE</c:v>
                </c:pt>
                <c:pt idx="51533">
                  <c:v>021XX N MERRIMAC AVE</c:v>
                </c:pt>
                <c:pt idx="51534">
                  <c:v>021XX N SEMINARY AVE</c:v>
                </c:pt>
                <c:pt idx="51535">
                  <c:v>021XX N SPAULDING AV</c:v>
                </c:pt>
                <c:pt idx="51536">
                  <c:v>021XX S CANALPORT AV</c:v>
                </c:pt>
                <c:pt idx="51537">
                  <c:v>021XX S CARPENTER ST</c:v>
                </c:pt>
                <c:pt idx="51538">
                  <c:v>021XX S FAIRFIELD AV</c:v>
                </c:pt>
                <c:pt idx="51539">
                  <c:v>021XX S JEFFERSON ST</c:v>
                </c:pt>
                <c:pt idx="51540">
                  <c:v>021XX S PRINCETON AV</c:v>
                </c:pt>
                <c:pt idx="51541">
                  <c:v>021XX S ST LOUIS AVE</c:v>
                </c:pt>
                <c:pt idx="51542">
                  <c:v>021XX S TRUMBULL AVE</c:v>
                </c:pt>
                <c:pt idx="51543">
                  <c:v>021XX S WASHTENAW AV</c:v>
                </c:pt>
                <c:pt idx="51544">
                  <c:v>021XX S WENTWORTH AV</c:v>
                </c:pt>
                <c:pt idx="51545">
                  <c:v>021XX W CHURCHILL ST</c:v>
                </c:pt>
                <c:pt idx="51546">
                  <c:v>021XX W CORNELIA AVE</c:v>
                </c:pt>
                <c:pt idx="51547">
                  <c:v>021XX W CULLERTON ST</c:v>
                </c:pt>
                <c:pt idx="51548">
                  <c:v>021XX W GRANVILLE AV</c:v>
                </c:pt>
                <c:pt idx="51549">
                  <c:v>021XX W HIGHLAND AVE</c:v>
                </c:pt>
                <c:pt idx="51550">
                  <c:v>021XX W JACKSON BLVD</c:v>
                </c:pt>
                <c:pt idx="51551">
                  <c:v>021XX W LAWRENCE AVE</c:v>
                </c:pt>
                <c:pt idx="51552">
                  <c:v>021XX W LEXINGTON ST</c:v>
                </c:pt>
                <c:pt idx="51553">
                  <c:v>021XX W MONTROSE AVE</c:v>
                </c:pt>
                <c:pt idx="51554">
                  <c:v>021XX W PENSACOLA AV</c:v>
                </c:pt>
                <c:pt idx="51555">
                  <c:v>021XX W ROOSEVELT RD</c:v>
                </c:pt>
                <c:pt idx="51556">
                  <c:v>021XX W ROSEMONT AVE</c:v>
                </c:pt>
                <c:pt idx="51557">
                  <c:v>021XX W SUNNYSIDE AV</c:v>
                </c:pt>
                <c:pt idx="51558">
                  <c:v>022XX E MARQUETTE DR</c:v>
                </c:pt>
                <c:pt idx="51559">
                  <c:v>022XX N CLEVELAND AV</c:v>
                </c:pt>
                <c:pt idx="51560">
                  <c:v>022XX N GREENVIEW AV</c:v>
                </c:pt>
                <c:pt idx="51561">
                  <c:v>022XX N LA CROSSE AV</c:v>
                </c:pt>
                <c:pt idx="51562">
                  <c:v>022XX N LECLAIRE AVE</c:v>
                </c:pt>
                <c:pt idx="51563">
                  <c:v>022XX N MAPLEWOOD AV</c:v>
                </c:pt>
                <c:pt idx="51564">
                  <c:v>022XX N MC VICKER AV</c:v>
                </c:pt>
                <c:pt idx="51565">
                  <c:v>022XX N MILWAUKEE AV</c:v>
                </c:pt>
                <c:pt idx="51566">
                  <c:v>022XX N MULLIGAN AVE</c:v>
                </c:pt>
                <c:pt idx="51567">
                  <c:v>022XX N OAK PARK AVE</c:v>
                </c:pt>
                <c:pt idx="51568">
                  <c:v>022XX N PARKSIDE AVE</c:v>
                </c:pt>
                <c:pt idx="51569">
                  <c:v>022XX N SHEFFIELD AV</c:v>
                </c:pt>
                <c:pt idx="51570">
                  <c:v>022XX N SOUTHPORT AV</c:v>
                </c:pt>
                <c:pt idx="51571">
                  <c:v>022XX N ST LOUIS AVE</c:v>
                </c:pt>
                <c:pt idx="51572">
                  <c:v>022XX N WASHTENAW AV</c:v>
                </c:pt>
                <c:pt idx="51573">
                  <c:v>022XX S KIRKLAND AVE</c:v>
                </c:pt>
                <c:pt idx="51574">
                  <c:v>022XX S LAWNDALE AVE</c:v>
                </c:pt>
                <c:pt idx="51575">
                  <c:v>022XX S MICHIGAN AVE</c:v>
                </c:pt>
                <c:pt idx="51576">
                  <c:v>022XX S RIDGEWAY AVE</c:v>
                </c:pt>
                <c:pt idx="51577">
                  <c:v>022XX S SPAULDING AV</c:v>
                </c:pt>
                <c:pt idx="51578">
                  <c:v>022XX S STATE STREET</c:v>
                </c:pt>
                <c:pt idx="51579">
                  <c:v>022XX W ARMITAGE AVE</c:v>
                </c:pt>
                <c:pt idx="51580">
                  <c:v>022XX W AUGUSTA BLVD</c:v>
                </c:pt>
                <c:pt idx="51581">
                  <c:v>022XX W EASTWOOD AVE</c:v>
                </c:pt>
                <c:pt idx="51582">
                  <c:v>022XX W FARRAGUT AVE</c:v>
                </c:pt>
                <c:pt idx="51583">
                  <c:v>022XX W FERDINAND ST</c:v>
                </c:pt>
                <c:pt idx="51584">
                  <c:v>022XX W FULLERTON AV</c:v>
                </c:pt>
                <c:pt idx="51585">
                  <c:v>022XX W GREENLEAF AV</c:v>
                </c:pt>
                <c:pt idx="51586">
                  <c:v>022XX W MARQUETTE RD</c:v>
                </c:pt>
                <c:pt idx="51587">
                  <c:v>022XX W PETERSON AVE</c:v>
                </c:pt>
                <c:pt idx="51588">
                  <c:v>022XX W VAN BUREN ST</c:v>
                </c:pt>
                <c:pt idx="51589">
                  <c:v>022XX W WABANSIA AVE</c:v>
                </c:pt>
                <c:pt idx="51590">
                  <c:v>022XX W WASHBURNE AV</c:v>
                </c:pt>
                <c:pt idx="51591">
                  <c:v>022XX W WAVELAND AVE</c:v>
                </c:pt>
                <c:pt idx="51592">
                  <c:v>022XX W WINNEMAC AVE</c:v>
                </c:pt>
                <c:pt idx="51593">
                  <c:v>023XX N AVONDALE AVE</c:v>
                </c:pt>
                <c:pt idx="51594">
                  <c:v>023XX N BOSWORTH AVE</c:v>
                </c:pt>
                <c:pt idx="51595">
                  <c:v>023XX N Bosworth Ave</c:v>
                </c:pt>
                <c:pt idx="51596">
                  <c:v>023XX N CAMPBELL AVE</c:v>
                </c:pt>
                <c:pt idx="51597">
                  <c:v>023XX N CHILDRENS PZ</c:v>
                </c:pt>
                <c:pt idx="51598">
                  <c:v>023XX N CLYBOURN AVE</c:v>
                </c:pt>
                <c:pt idx="51599">
                  <c:v>023XX N HAMILTON AVE</c:v>
                </c:pt>
                <c:pt idx="51600">
                  <c:v>023XX N KEYSTONE AVE</c:v>
                </c:pt>
                <c:pt idx="51601">
                  <c:v>023XX N KILBOURN AVE</c:v>
                </c:pt>
                <c:pt idx="51602">
                  <c:v>023XX N LAKEWOOD AVE</c:v>
                </c:pt>
                <c:pt idx="51603">
                  <c:v>023XX N LAVERGNE AVE</c:v>
                </c:pt>
                <c:pt idx="51604">
                  <c:v>023XX N LAWNDALE AVE</c:v>
                </c:pt>
                <c:pt idx="51605">
                  <c:v>023XX N LOCKWOOD AVE</c:v>
                </c:pt>
                <c:pt idx="51606">
                  <c:v>023XX N MERRIMAC AVE</c:v>
                </c:pt>
                <c:pt idx="51607">
                  <c:v>023XX N NORMANDY AVE</c:v>
                </c:pt>
                <c:pt idx="51608">
                  <c:v>023XX N RIDGEWAY AVE</c:v>
                </c:pt>
                <c:pt idx="51609">
                  <c:v>023XX N SEMINARY AVE</c:v>
                </c:pt>
                <c:pt idx="51610">
                  <c:v>023XX N SPAULDING AV</c:v>
                </c:pt>
                <c:pt idx="51611">
                  <c:v>023XX S PRINCETON AV</c:v>
                </c:pt>
                <c:pt idx="51612">
                  <c:v>023XX S ST LOUIS AVE</c:v>
                </c:pt>
                <c:pt idx="51613">
                  <c:v>023XX S TRUMBULL AVE</c:v>
                </c:pt>
                <c:pt idx="51614">
                  <c:v>023XX S WASHTENAW AV</c:v>
                </c:pt>
                <c:pt idx="51615">
                  <c:v>023XX S WENTWORTH AV</c:v>
                </c:pt>
                <c:pt idx="51616">
                  <c:v>023XX W CORNELIA AVE</c:v>
                </c:pt>
                <c:pt idx="51617">
                  <c:v>023XX W CULLERTON ST</c:v>
                </c:pt>
                <c:pt idx="51618">
                  <c:v>023XX W DIVERSEY AVE</c:v>
                </c:pt>
                <c:pt idx="51619">
                  <c:v>023XX W GLENLAKE AVE</c:v>
                </c:pt>
                <c:pt idx="51620">
                  <c:v>023XX W GRANVILLE AV</c:v>
                </c:pt>
                <c:pt idx="51621">
                  <c:v>023XX W JACKSON BLVD</c:v>
                </c:pt>
                <c:pt idx="51622">
                  <c:v>023XX W LAWRENCE AVE</c:v>
                </c:pt>
                <c:pt idx="51623">
                  <c:v>023XX W MONTROSE AVE</c:v>
                </c:pt>
                <c:pt idx="51624">
                  <c:v>023XX W ROOSEVELT RD</c:v>
                </c:pt>
                <c:pt idx="51625">
                  <c:v>023XX W ROSEMONT AVE</c:v>
                </c:pt>
                <c:pt idx="51626">
                  <c:v>023XX W SUNNYSIDE AV</c:v>
                </c:pt>
                <c:pt idx="51627">
                  <c:v>024XX N ARTESIAN AVE</c:v>
                </c:pt>
                <c:pt idx="51628">
                  <c:v>024XX N FAIRFIELD AV</c:v>
                </c:pt>
                <c:pt idx="51629">
                  <c:v>024XX N FRANCISCO AV</c:v>
                </c:pt>
                <c:pt idx="51630">
                  <c:v>024XX N GREENVIEW AV</c:v>
                </c:pt>
                <c:pt idx="51631">
                  <c:v>024XX N LECLAIRE AVE</c:v>
                </c:pt>
                <c:pt idx="51632">
                  <c:v>024XX N MAPLEWOOD AV</c:v>
                </c:pt>
                <c:pt idx="51633">
                  <c:v>024XX N MC VICKER AV</c:v>
                </c:pt>
                <c:pt idx="51634">
                  <c:v>024XX N MILWAUKEE AV</c:v>
                </c:pt>
                <c:pt idx="51635">
                  <c:v>024XX N NEWCASTLE AV</c:v>
                </c:pt>
                <c:pt idx="51636">
                  <c:v>024XX N OAK PARK AVE</c:v>
                </c:pt>
                <c:pt idx="51637">
                  <c:v>024XX N PARKSIDE AVE</c:v>
                </c:pt>
                <c:pt idx="51638">
                  <c:v>024XX N SHEFFIELD AV</c:v>
                </c:pt>
                <c:pt idx="51639">
                  <c:v>024XX N SOUTHPORT AV</c:v>
                </c:pt>
                <c:pt idx="51640">
                  <c:v>024XX N ST LOUIS AVE</c:v>
                </c:pt>
                <c:pt idx="51641">
                  <c:v>024XX N WASHTENAW AV</c:v>
                </c:pt>
                <c:pt idx="51642">
                  <c:v>024XX S LAWNDALE AVE</c:v>
                </c:pt>
                <c:pt idx="51643">
                  <c:v>024XX S MICHIGAN AVE</c:v>
                </c:pt>
                <c:pt idx="51644">
                  <c:v>024XX S RIDGEWAY AVE</c:v>
                </c:pt>
                <c:pt idx="51645">
                  <c:v>024XX S SPAULDING AV</c:v>
                </c:pt>
                <c:pt idx="51646">
                  <c:v>024XX W ARMITAGE AVE</c:v>
                </c:pt>
                <c:pt idx="51647">
                  <c:v>024XX W AUGUSTA BLVD</c:v>
                </c:pt>
                <c:pt idx="51648">
                  <c:v>024XX W BALMORAL AVE</c:v>
                </c:pt>
                <c:pt idx="51649">
                  <c:v>024XX W BIRCHWOOD AV</c:v>
                </c:pt>
                <c:pt idx="51650">
                  <c:v>024XX W COLUMBUS AVE</c:v>
                </c:pt>
                <c:pt idx="51651">
                  <c:v>024XX W EASTWOOD AVE</c:v>
                </c:pt>
                <c:pt idx="51652">
                  <c:v>024XX W FARRAGUT AVE</c:v>
                </c:pt>
                <c:pt idx="51653">
                  <c:v>024XX W FULLERTON AV</c:v>
                </c:pt>
                <c:pt idx="51654">
                  <c:v>024XX W GREENLEAF AV</c:v>
                </c:pt>
                <c:pt idx="51655">
                  <c:v>024XX W HOLLYWOOD AV</c:v>
                </c:pt>
                <c:pt idx="51656">
                  <c:v>024XX W MARQUETTE RD</c:v>
                </c:pt>
                <c:pt idx="51657">
                  <c:v>024XX W PETERSON AVE</c:v>
                </c:pt>
                <c:pt idx="51658">
                  <c:v>024XX W SCHUBERT AVE</c:v>
                </c:pt>
                <c:pt idx="51659">
                  <c:v>024XX W THORNDALE AV</c:v>
                </c:pt>
                <c:pt idx="51660">
                  <c:v>024XX W VAN BUREN ST</c:v>
                </c:pt>
                <c:pt idx="51661">
                  <c:v>024XX W WABANSIA AVE</c:v>
                </c:pt>
                <c:pt idx="51662">
                  <c:v>024XX W WASHBURNE AV</c:v>
                </c:pt>
                <c:pt idx="51663">
                  <c:v>024XX W WAVELAND AVE</c:v>
                </c:pt>
                <c:pt idx="51664">
                  <c:v>024XX W WINNEMAC AVE</c:v>
                </c:pt>
                <c:pt idx="51665">
                  <c:v>025XX N BOSWORTH AVE</c:v>
                </c:pt>
                <c:pt idx="51666">
                  <c:v>025XX N CAMPBELL AVE</c:v>
                </c:pt>
                <c:pt idx="51667">
                  <c:v>025XX N CLYBOURN AVE</c:v>
                </c:pt>
                <c:pt idx="51668">
                  <c:v>025XX N KILBOURN AVE</c:v>
                </c:pt>
                <c:pt idx="51669">
                  <c:v>025XX N LAKEVIEW AVE</c:v>
                </c:pt>
                <c:pt idx="51670">
                  <c:v>025XX N LAVERGNE AVE</c:v>
                </c:pt>
                <c:pt idx="51671">
                  <c:v>025XX N LAWNDALE AVE</c:v>
                </c:pt>
                <c:pt idx="51672">
                  <c:v>025XX N LOCKWOOD AVE</c:v>
                </c:pt>
                <c:pt idx="51673">
                  <c:v>025XX N MONTCLARE AV</c:v>
                </c:pt>
                <c:pt idx="51674">
                  <c:v>025XX N NORMANDY AVE</c:v>
                </c:pt>
                <c:pt idx="51675">
                  <c:v>025XX N RIDGEWAY AVE</c:v>
                </c:pt>
                <c:pt idx="51676">
                  <c:v>025XX N SEMINARY AVE</c:v>
                </c:pt>
                <c:pt idx="51677">
                  <c:v>025XX N SPAULDING AV</c:v>
                </c:pt>
                <c:pt idx="51678">
                  <c:v>025XX S ARTESIAN AVE</c:v>
                </c:pt>
                <c:pt idx="51679">
                  <c:v>025XX S FRANCISCO AV</c:v>
                </c:pt>
                <c:pt idx="51680">
                  <c:v>025XX S PRINCETON AV</c:v>
                </c:pt>
                <c:pt idx="51681">
                  <c:v>025XX S ST LOUIS AVE</c:v>
                </c:pt>
                <c:pt idx="51682">
                  <c:v>025XX S TRUMBULL AVE</c:v>
                </c:pt>
                <c:pt idx="51683">
                  <c:v>025XX S WASHTENAW AV</c:v>
                </c:pt>
                <c:pt idx="51684">
                  <c:v>025XX S WENTWORTH AV</c:v>
                </c:pt>
                <c:pt idx="51685">
                  <c:v>025XX W BRYN MAWR AV</c:v>
                </c:pt>
                <c:pt idx="51686">
                  <c:v>025XX W CULLERTON ST</c:v>
                </c:pt>
                <c:pt idx="51687">
                  <c:v>025XX W DIVERSEY AVE</c:v>
                </c:pt>
                <c:pt idx="51688">
                  <c:v>025XX W GLENLAKE AVE</c:v>
                </c:pt>
                <c:pt idx="51689">
                  <c:v>025XX W GRANVILLE AV</c:v>
                </c:pt>
                <c:pt idx="51690">
                  <c:v>025XX W JACKSON BLVD</c:v>
                </c:pt>
                <c:pt idx="51691">
                  <c:v>025XX W LAWRENCE AVE</c:v>
                </c:pt>
                <c:pt idx="51692">
                  <c:v>025XX W LEXINGTON ST</c:v>
                </c:pt>
                <c:pt idx="51693">
                  <c:v>025XX W MONTROSE AVE</c:v>
                </c:pt>
                <c:pt idx="51694">
                  <c:v>025XX W PENSACOLA AV</c:v>
                </c:pt>
                <c:pt idx="51695">
                  <c:v>025XX W ROOSEVELT RD</c:v>
                </c:pt>
                <c:pt idx="51696">
                  <c:v>025XX W ROSEMONT AVE</c:v>
                </c:pt>
                <c:pt idx="51697">
                  <c:v>025XX W SUNNYSIDE AV</c:v>
                </c:pt>
                <c:pt idx="51698">
                  <c:v>026XX N FAIRFIELD AV</c:v>
                </c:pt>
                <c:pt idx="51699">
                  <c:v>026XX N FRANCISCO AV</c:v>
                </c:pt>
                <c:pt idx="51700">
                  <c:v>026XX N GREENVIEW AV</c:v>
                </c:pt>
                <c:pt idx="51701">
                  <c:v>026XX N LECLAIRE AVE</c:v>
                </c:pt>
                <c:pt idx="51702">
                  <c:v>026XX N MC VICKER AV</c:v>
                </c:pt>
                <c:pt idx="51703">
                  <c:v>026XX N MILWAUKEE AV</c:v>
                </c:pt>
                <c:pt idx="51704">
                  <c:v>026XX N MULLIGAN AVE</c:v>
                </c:pt>
                <c:pt idx="51705">
                  <c:v>026XX N NEWCASTLE AV</c:v>
                </c:pt>
                <c:pt idx="51706">
                  <c:v>026XX N OAK PARK AVE</c:v>
                </c:pt>
                <c:pt idx="51707">
                  <c:v>026XX N PARKSIDE AVE</c:v>
                </c:pt>
                <c:pt idx="51708">
                  <c:v>026XX N SHEFFIELD AV</c:v>
                </c:pt>
                <c:pt idx="51709">
                  <c:v>026XX N SOUTHPORT AV</c:v>
                </c:pt>
                <c:pt idx="51710">
                  <c:v>026XX N ST LOUIS AVE</c:v>
                </c:pt>
                <c:pt idx="51711">
                  <c:v>026XX N WASHTENAW AV</c:v>
                </c:pt>
                <c:pt idx="51712">
                  <c:v>026XX S LAWNDALE AVE</c:v>
                </c:pt>
                <c:pt idx="51713">
                  <c:v>026XX S MICHIGAN AVE</c:v>
                </c:pt>
                <c:pt idx="51714">
                  <c:v>026XX S RIDGEWAY AVE</c:v>
                </c:pt>
                <c:pt idx="51715">
                  <c:v>026XX S SPAULDING AV</c:v>
                </c:pt>
                <c:pt idx="51716">
                  <c:v>026XX W ARMITAGE AVE</c:v>
                </c:pt>
                <c:pt idx="51717">
                  <c:v>026XX W AUGUSTA BLVD</c:v>
                </c:pt>
                <c:pt idx="51718">
                  <c:v>026XX W BALMORAL AVE</c:v>
                </c:pt>
                <c:pt idx="51719">
                  <c:v>026XX W BIRCHWOOD AV</c:v>
                </c:pt>
                <c:pt idx="51720">
                  <c:v>026XX W COLUMBUS AVE</c:v>
                </c:pt>
                <c:pt idx="51721">
                  <c:v>026XX W EASTWOOD AVE</c:v>
                </c:pt>
                <c:pt idx="51722">
                  <c:v>026XX W EVERGREEN AV</c:v>
                </c:pt>
                <c:pt idx="51723">
                  <c:v>026XX W FARRAGUT AVE</c:v>
                </c:pt>
                <c:pt idx="51724">
                  <c:v>026XX W FULLERTON AV</c:v>
                </c:pt>
                <c:pt idx="51725">
                  <c:v>026XX W GREENLEAF AV</c:v>
                </c:pt>
                <c:pt idx="51726">
                  <c:v>026XX W HOLLYWOOD AV</c:v>
                </c:pt>
                <c:pt idx="51727">
                  <c:v>026XX W MARQUETTE RD</c:v>
                </c:pt>
                <c:pt idx="51728">
                  <c:v>026XX W PETERSON AVE</c:v>
                </c:pt>
                <c:pt idx="51729">
                  <c:v>026XX W SCHUBERT AVE</c:v>
                </c:pt>
                <c:pt idx="51730">
                  <c:v>026XX W THORNDALE AV</c:v>
                </c:pt>
                <c:pt idx="51731">
                  <c:v>026XX W VAN BUREN ST</c:v>
                </c:pt>
                <c:pt idx="51732">
                  <c:v>026XX W WABANSIA AVE</c:v>
                </c:pt>
                <c:pt idx="51733">
                  <c:v>026XX W WINNEMAC AVE</c:v>
                </c:pt>
                <c:pt idx="51734">
                  <c:v>027XX N BOSWORTH AVE</c:v>
                </c:pt>
                <c:pt idx="51735">
                  <c:v>027XX N CAMPBELL AVE</c:v>
                </c:pt>
                <c:pt idx="51736">
                  <c:v>027XX N CLYBOURN AVE</c:v>
                </c:pt>
                <c:pt idx="51737">
                  <c:v>027XX N KILBOURN AVE</c:v>
                </c:pt>
                <c:pt idx="51738">
                  <c:v>027XX N LAKEVIEW AVE</c:v>
                </c:pt>
                <c:pt idx="51739">
                  <c:v>027XX N LAKEWOOD AVE</c:v>
                </c:pt>
                <c:pt idx="51740">
                  <c:v>027XX N LAVERGNE AVE</c:v>
                </c:pt>
                <c:pt idx="51741">
                  <c:v>027XX N LAWNDALE AVE</c:v>
                </c:pt>
                <c:pt idx="51742">
                  <c:v>027XX N LOCKWOOD AVE</c:v>
                </c:pt>
                <c:pt idx="51743">
                  <c:v>027XX N MAGNOLIA AVE</c:v>
                </c:pt>
                <c:pt idx="51744">
                  <c:v>027XX N MERRIMAC AVE</c:v>
                </c:pt>
                <c:pt idx="51745">
                  <c:v>027XX N MONTCLARE AV</c:v>
                </c:pt>
                <c:pt idx="51746">
                  <c:v>027XX N NORMANDY AVE</c:v>
                </c:pt>
                <c:pt idx="51747">
                  <c:v>027XX N RIDGEWAY AVE</c:v>
                </c:pt>
                <c:pt idx="51748">
                  <c:v>027XX N SEMINARY AVE</c:v>
                </c:pt>
                <c:pt idx="51749">
                  <c:v>027XX N SPAULDING AV</c:v>
                </c:pt>
                <c:pt idx="51750">
                  <c:v>027XX S KOMENSKY AVE</c:v>
                </c:pt>
                <c:pt idx="51751">
                  <c:v>027XX S PRINCETON AV</c:v>
                </c:pt>
                <c:pt idx="51752">
                  <c:v>027XX S ST LOUIS AVE</c:v>
                </c:pt>
                <c:pt idx="51753">
                  <c:v>027XX S TRUMBULL AVE</c:v>
                </c:pt>
                <c:pt idx="51754">
                  <c:v>027XX S WASHTENAW AV</c:v>
                </c:pt>
                <c:pt idx="51755">
                  <c:v>027XX S WENTWORTH AV</c:v>
                </c:pt>
                <c:pt idx="51756">
                  <c:v>027XX W BRYN MAWR AV</c:v>
                </c:pt>
                <c:pt idx="51757">
                  <c:v>027XX W DIVERSEY AVE</c:v>
                </c:pt>
                <c:pt idx="51758">
                  <c:v>027XX W GLENLAKE AVE</c:v>
                </c:pt>
                <c:pt idx="51759">
                  <c:v>027XX W GRANVILLE AV</c:v>
                </c:pt>
                <c:pt idx="51760">
                  <c:v>027XX W JACKSON BLVD</c:v>
                </c:pt>
                <c:pt idx="51761">
                  <c:v>027XX W LAWRENCE AVE</c:v>
                </c:pt>
                <c:pt idx="51762">
                  <c:v>027XX W LEXINGTON ST</c:v>
                </c:pt>
                <c:pt idx="51763">
                  <c:v>027XX W MONTROSE AVE</c:v>
                </c:pt>
                <c:pt idx="51764">
                  <c:v>027XX W ROOSEVELT RD</c:v>
                </c:pt>
                <c:pt idx="51765">
                  <c:v>027XX W ROSEMONT AVE</c:v>
                </c:pt>
                <c:pt idx="51766">
                  <c:v>027XX W SUNNYSIDE AV</c:v>
                </c:pt>
                <c:pt idx="51767">
                  <c:v>028XX N CAMBRIDGE AV</c:v>
                </c:pt>
                <c:pt idx="51768">
                  <c:v>028XX N FRANCISCO AV</c:v>
                </c:pt>
                <c:pt idx="51769">
                  <c:v>028XX N GREENVIEW AV</c:v>
                </c:pt>
                <c:pt idx="51770">
                  <c:v>028XX N LECLAIRE AVE</c:v>
                </c:pt>
                <c:pt idx="51771">
                  <c:v>028XX N MAPLEWOOD AV</c:v>
                </c:pt>
                <c:pt idx="51772">
                  <c:v>028XX N MC VICKER AV</c:v>
                </c:pt>
                <c:pt idx="51773">
                  <c:v>028XX N MILWAUKEE AV</c:v>
                </c:pt>
                <c:pt idx="51774">
                  <c:v>028XX N MULLIGAN AVE</c:v>
                </c:pt>
                <c:pt idx="51775">
                  <c:v>028XX N NEWCASTLE AV</c:v>
                </c:pt>
                <c:pt idx="51776">
                  <c:v>028XX N OAK PARK AVE</c:v>
                </c:pt>
                <c:pt idx="51777">
                  <c:v>028XX N PARKSIDE AVE</c:v>
                </c:pt>
                <c:pt idx="51778">
                  <c:v>028XX N RIVERWALK DR</c:v>
                </c:pt>
                <c:pt idx="51779">
                  <c:v>028XX N SHEFFIELD AV</c:v>
                </c:pt>
                <c:pt idx="51780">
                  <c:v>028XX N SOUTHPORT AV</c:v>
                </c:pt>
                <c:pt idx="51781">
                  <c:v>028XX N WASHTENAW AV</c:v>
                </c:pt>
                <c:pt idx="51782">
                  <c:v>028XX S KILBOURN AVE</c:v>
                </c:pt>
                <c:pt idx="51783">
                  <c:v>028XX S LAWNDALE AVE</c:v>
                </c:pt>
                <c:pt idx="51784">
                  <c:v>028XX S MICHIGAN AVE</c:v>
                </c:pt>
                <c:pt idx="51785">
                  <c:v>028XX S RIDGEWAY AVE</c:v>
                </c:pt>
                <c:pt idx="51786">
                  <c:v>028XX S SPAULDING AV</c:v>
                </c:pt>
                <c:pt idx="51787">
                  <c:v>028XX W ARMITAGE AVE</c:v>
                </c:pt>
                <c:pt idx="51788">
                  <c:v>028XX W AUGUSTA BLVD</c:v>
                </c:pt>
                <c:pt idx="51789">
                  <c:v>028XX W BALMORAL AVE</c:v>
                </c:pt>
                <c:pt idx="51790">
                  <c:v>028XX W BIRCHWOOD AV</c:v>
                </c:pt>
                <c:pt idx="51791">
                  <c:v>028XX W COLUMBUS AVE</c:v>
                </c:pt>
                <c:pt idx="51792">
                  <c:v>028XX W EASTWOOD AVE</c:v>
                </c:pt>
                <c:pt idx="51793">
                  <c:v>028XX W FARRAGUT AVE</c:v>
                </c:pt>
                <c:pt idx="51794">
                  <c:v>028XX W FULLERTON AV</c:v>
                </c:pt>
                <c:pt idx="51795">
                  <c:v>028XX W GREENLEAF AV</c:v>
                </c:pt>
                <c:pt idx="51796">
                  <c:v>028XX W HOLLYWOOD AV</c:v>
                </c:pt>
                <c:pt idx="51797">
                  <c:v>028XX W MARQUETTE RD</c:v>
                </c:pt>
                <c:pt idx="51798">
                  <c:v>028XX W PETERSON AVE</c:v>
                </c:pt>
                <c:pt idx="51799">
                  <c:v>028XX W VAN BUREN ST</c:v>
                </c:pt>
                <c:pt idx="51800">
                  <c:v>028XX W WABANSIA AVE</c:v>
                </c:pt>
                <c:pt idx="51801">
                  <c:v>028XX W WAVELAND AVE</c:v>
                </c:pt>
                <c:pt idx="51802">
                  <c:v>029XX N AVONDALE AVE</c:v>
                </c:pt>
                <c:pt idx="51803">
                  <c:v>029XX N CAMPBELL AVE</c:v>
                </c:pt>
                <c:pt idx="51804">
                  <c:v>029XX N CLYBOURN AVE</c:v>
                </c:pt>
                <c:pt idx="51805">
                  <c:v>029XX N KEARSARGE AV</c:v>
                </c:pt>
                <c:pt idx="51806">
                  <c:v>029XX N KILBOURN AVE</c:v>
                </c:pt>
                <c:pt idx="51807">
                  <c:v>029XX N LAKEWOOD AVE</c:v>
                </c:pt>
                <c:pt idx="51808">
                  <c:v>029XX N LAVERGNE AVE</c:v>
                </c:pt>
                <c:pt idx="51809">
                  <c:v>029XX N LAWNDALE AVE</c:v>
                </c:pt>
                <c:pt idx="51810">
                  <c:v>029XX N LOCKWOOD AVE</c:v>
                </c:pt>
                <c:pt idx="51811">
                  <c:v>029XX N MERRIMAC AVE</c:v>
                </c:pt>
                <c:pt idx="51812">
                  <c:v>029XX N MONTCLARE AV</c:v>
                </c:pt>
                <c:pt idx="51813">
                  <c:v>029XX N NORMANDY AVE</c:v>
                </c:pt>
                <c:pt idx="51814">
                  <c:v>029XX N RIDGEWAY AVE</c:v>
                </c:pt>
                <c:pt idx="51815">
                  <c:v>029XX N SEMINARY AVE</c:v>
                </c:pt>
                <c:pt idx="51816">
                  <c:v>029XX N SPAULDING AV</c:v>
                </c:pt>
                <c:pt idx="51817">
                  <c:v>029XX S BONAPARTE ST</c:v>
                </c:pt>
                <c:pt idx="51818">
                  <c:v>029XX S KOMENSKY AVE</c:v>
                </c:pt>
                <c:pt idx="51819">
                  <c:v>029XX S PRINCETON AV</c:v>
                </c:pt>
                <c:pt idx="51820">
                  <c:v>029XX S TRUMBULL AVE</c:v>
                </c:pt>
                <c:pt idx="51821">
                  <c:v>029XX S WENTWORTH AV</c:v>
                </c:pt>
                <c:pt idx="51822">
                  <c:v>029XX W BRYN MAWR AV</c:v>
                </c:pt>
                <c:pt idx="51823">
                  <c:v>029XX W BURKHARDT DR</c:v>
                </c:pt>
                <c:pt idx="51824">
                  <c:v>029XX W CORNELIA AVE</c:v>
                </c:pt>
                <c:pt idx="51825">
                  <c:v>029XX W DIVERSEY AVE</c:v>
                </c:pt>
                <c:pt idx="51826">
                  <c:v>029XX W GLENLAKE AVE</c:v>
                </c:pt>
                <c:pt idx="51827">
                  <c:v>029XX W HENDERSON ST</c:v>
                </c:pt>
                <c:pt idx="51828">
                  <c:v>029XX W JACKSON BLVD</c:v>
                </c:pt>
                <c:pt idx="51829">
                  <c:v>029XX W LAWRENCE AVE</c:v>
                </c:pt>
                <c:pt idx="51830">
                  <c:v>029XX W LEXINGTON ST</c:v>
                </c:pt>
                <c:pt idx="51831">
                  <c:v>029XX W MONTROSE AVE</c:v>
                </c:pt>
                <c:pt idx="51832">
                  <c:v>029XX W ROOSEVELT RD</c:v>
                </c:pt>
                <c:pt idx="51833">
                  <c:v>029XX W ROSEMONT AVE</c:v>
                </c:pt>
                <c:pt idx="51834">
                  <c:v>029XX W SUNNYSIDE AV</c:v>
                </c:pt>
                <c:pt idx="51835">
                  <c:v>030XX N AVONDALE AVE</c:v>
                </c:pt>
                <c:pt idx="51836">
                  <c:v>030XX N CLYBOURN AVE</c:v>
                </c:pt>
                <c:pt idx="51837">
                  <c:v>030XX N ELBRIDGE AVE</c:v>
                </c:pt>
                <c:pt idx="51838">
                  <c:v>030XX N HAMILTON AVE</c:v>
                </c:pt>
                <c:pt idx="51839">
                  <c:v>030XX N KILBOURN AVE</c:v>
                </c:pt>
                <c:pt idx="51840">
                  <c:v>030XX N LAKEWOOD AVE</c:v>
                </c:pt>
                <c:pt idx="51841">
                  <c:v>030XX N LAVERGNE AVE</c:v>
                </c:pt>
                <c:pt idx="51842">
                  <c:v>030XX N LAWNDALE AVE</c:v>
                </c:pt>
                <c:pt idx="51843">
                  <c:v>030XX N LOCKWOOD AVE</c:v>
                </c:pt>
                <c:pt idx="51844">
                  <c:v>030XX N NORMANDY AVE</c:v>
                </c:pt>
                <c:pt idx="51845">
                  <c:v>030XX N OLEANDER AVE</c:v>
                </c:pt>
                <c:pt idx="51846">
                  <c:v>030XX N SEMINARY AVE</c:v>
                </c:pt>
                <c:pt idx="51847">
                  <c:v>030XX N SPAULDING AV</c:v>
                </c:pt>
                <c:pt idx="51848">
                  <c:v>030XX S KOMENSKY AVE</c:v>
                </c:pt>
                <c:pt idx="51849">
                  <c:v>030XX S PRINCETON AV</c:v>
                </c:pt>
                <c:pt idx="51850">
                  <c:v>030XX S ST LOUIS AVE</c:v>
                </c:pt>
                <c:pt idx="51851">
                  <c:v>030XX S TRUMBULL AVE</c:v>
                </c:pt>
                <c:pt idx="51852">
                  <c:v>030XX S WENTWORTH AV</c:v>
                </c:pt>
                <c:pt idx="51853">
                  <c:v>030XX W CORNELIA AVE</c:v>
                </c:pt>
                <c:pt idx="51854">
                  <c:v>030XX W CULLERTON ST</c:v>
                </c:pt>
                <c:pt idx="51855">
                  <c:v>030XX W DIVERSEY AVE</c:v>
                </c:pt>
                <c:pt idx="51856">
                  <c:v>030XX W DOUGLAS DR N</c:v>
                </c:pt>
                <c:pt idx="51857">
                  <c:v>030XX W GRANVILLE AV</c:v>
                </c:pt>
                <c:pt idx="51858">
                  <c:v>030XX W JACKSON BLVD</c:v>
                </c:pt>
                <c:pt idx="51859">
                  <c:v>030XX W LAWRENCE AVE</c:v>
                </c:pt>
                <c:pt idx="51860">
                  <c:v>030XX W LEXINGTON ST</c:v>
                </c:pt>
                <c:pt idx="51861">
                  <c:v>030XX W MONTROSE AVE</c:v>
                </c:pt>
                <c:pt idx="51862">
                  <c:v>030XX W REFECTORY DR</c:v>
                </c:pt>
                <c:pt idx="51863">
                  <c:v>030XX W ROOSEVELT RD</c:v>
                </c:pt>
                <c:pt idx="51864">
                  <c:v>030XX W ROSEMONT AVE</c:v>
                </c:pt>
                <c:pt idx="51865">
                  <c:v>030XX W SUNNYSIDE AV</c:v>
                </c:pt>
                <c:pt idx="51866">
                  <c:v>031XX N CAMBRIDGE AV</c:v>
                </c:pt>
                <c:pt idx="51867">
                  <c:v>031XX N FRANCISCO AV</c:v>
                </c:pt>
                <c:pt idx="51868">
                  <c:v>031XX N GREENVIEW AV</c:v>
                </c:pt>
                <c:pt idx="51869">
                  <c:v>031XX N LECLAIRE AVE</c:v>
                </c:pt>
                <c:pt idx="51870">
                  <c:v>031XX N MILWAUKEE AV</c:v>
                </c:pt>
                <c:pt idx="51871">
                  <c:v>031XX N NASHVILLE AV</c:v>
                </c:pt>
                <c:pt idx="51872">
                  <c:v>031XX N NEWCASTLE AV</c:v>
                </c:pt>
                <c:pt idx="51873">
                  <c:v>031XX N OAK PARK AVE</c:v>
                </c:pt>
                <c:pt idx="51874">
                  <c:v>031XX N PARKSIDE AVE</c:v>
                </c:pt>
                <c:pt idx="51875">
                  <c:v>031XX N SHEFFIELD AV</c:v>
                </c:pt>
                <c:pt idx="51876">
                  <c:v>031XX N SOUTHPORT AV</c:v>
                </c:pt>
                <c:pt idx="51877">
                  <c:v>031XX N ST LOUIS AVE</c:v>
                </c:pt>
                <c:pt idx="51878">
                  <c:v>031XX N WASHTENAW AV</c:v>
                </c:pt>
                <c:pt idx="51879">
                  <c:v>031XX S CANAL STREET</c:v>
                </c:pt>
                <c:pt idx="51880">
                  <c:v>031XX S KILBOURN AVE</c:v>
                </c:pt>
                <c:pt idx="51881">
                  <c:v>031XX S LAWNDALE AVE</c:v>
                </c:pt>
                <c:pt idx="51882">
                  <c:v>031XX S MICHIGAN AVE</c:v>
                </c:pt>
                <c:pt idx="51883">
                  <c:v>031XX S RIDGEWAY AVE</c:v>
                </c:pt>
                <c:pt idx="51884">
                  <c:v>031XX S WESTERN BLVD</c:v>
                </c:pt>
                <c:pt idx="51885">
                  <c:v>031XX W ARMITAGE AVE</c:v>
                </c:pt>
                <c:pt idx="51886">
                  <c:v>031XX W AUGUSTA BLVD</c:v>
                </c:pt>
                <c:pt idx="51887">
                  <c:v>031XX W BIRCHWOOD AV</c:v>
                </c:pt>
                <c:pt idx="51888">
                  <c:v>031XX W COLUMBIA AVE</c:v>
                </c:pt>
                <c:pt idx="51889">
                  <c:v>031XX W COLUMBUS AVE</c:v>
                </c:pt>
                <c:pt idx="51890">
                  <c:v>031XX W EASTWOOD AVE</c:v>
                </c:pt>
                <c:pt idx="51891">
                  <c:v>031XX W FULLERTON AV</c:v>
                </c:pt>
                <c:pt idx="51892">
                  <c:v>031XX W MARQUETTE RD</c:v>
                </c:pt>
                <c:pt idx="51893">
                  <c:v>031XX W PETERSON AVE</c:v>
                </c:pt>
                <c:pt idx="51894">
                  <c:v>031XX W SCHUBERT AVE</c:v>
                </c:pt>
                <c:pt idx="51895">
                  <c:v>031XX W VAN BUREN ST</c:v>
                </c:pt>
                <c:pt idx="51896">
                  <c:v>031XX W WABANSIA AVE</c:v>
                </c:pt>
                <c:pt idx="51897">
                  <c:v>031XX W WAVELAND AVE</c:v>
                </c:pt>
                <c:pt idx="51898">
                  <c:v>032XX N CAMPBELL AVE</c:v>
                </c:pt>
                <c:pt idx="51899">
                  <c:v>032XX N KILBOURN AVE</c:v>
                </c:pt>
                <c:pt idx="51900">
                  <c:v>032XX N LAKEWOOD AVE</c:v>
                </c:pt>
                <c:pt idx="51901">
                  <c:v>032XX N LAVERGNE AVE</c:v>
                </c:pt>
                <c:pt idx="51902">
                  <c:v>032XX N LAWNDALE AVE</c:v>
                </c:pt>
                <c:pt idx="51903">
                  <c:v>032XX N LOCKWOOD AVE</c:v>
                </c:pt>
                <c:pt idx="51904">
                  <c:v>032XX N NORMANDY AVE</c:v>
                </c:pt>
                <c:pt idx="51905">
                  <c:v>032XX N OLEANDER AVE</c:v>
                </c:pt>
                <c:pt idx="51906">
                  <c:v>032XX N RIDGEWAY AVE</c:v>
                </c:pt>
                <c:pt idx="51907">
                  <c:v>032XX N SEMINARY AVE</c:v>
                </c:pt>
                <c:pt idx="51908">
                  <c:v>032XX N SPAULDING AV</c:v>
                </c:pt>
                <c:pt idx="51909">
                  <c:v>032XX S CARPENTER ST</c:v>
                </c:pt>
                <c:pt idx="51910">
                  <c:v>032XX S KOMENSKY AVE</c:v>
                </c:pt>
                <c:pt idx="51911">
                  <c:v>032XX S LITUANICA AV</c:v>
                </c:pt>
                <c:pt idx="51912">
                  <c:v>032XX S PRINCETON AV</c:v>
                </c:pt>
                <c:pt idx="51913">
                  <c:v>032XX S ST LOUIS AVE</c:v>
                </c:pt>
                <c:pt idx="51914">
                  <c:v>032XX S WENTWORTH AV</c:v>
                </c:pt>
                <c:pt idx="51915">
                  <c:v>032XX W BRYN MAWR AV</c:v>
                </c:pt>
                <c:pt idx="51916">
                  <c:v>032XX W DIVERSEY AVE</c:v>
                </c:pt>
                <c:pt idx="51917">
                  <c:v>032XX W DOUGLAS BLVD</c:v>
                </c:pt>
                <c:pt idx="51918">
                  <c:v>032XX W HOMAN AV IKE</c:v>
                </c:pt>
                <c:pt idx="51919">
                  <c:v>032XX W JACKSON BLVD</c:v>
                </c:pt>
                <c:pt idx="51920">
                  <c:v>032XX W LAWRENCE AVE</c:v>
                </c:pt>
                <c:pt idx="51921">
                  <c:v>032XX W LEXINGTON ST</c:v>
                </c:pt>
                <c:pt idx="51922">
                  <c:v>032XX W MONTROSE AVE</c:v>
                </c:pt>
                <c:pt idx="51923">
                  <c:v>032XX W ROOSEVELT RD</c:v>
                </c:pt>
                <c:pt idx="51924">
                  <c:v>032XX W SUNNYSIDE AV</c:v>
                </c:pt>
                <c:pt idx="51925">
                  <c:v>033XX N GREENVIEW AV</c:v>
                </c:pt>
                <c:pt idx="51926">
                  <c:v>033XX N LECLAIRE AVE</c:v>
                </c:pt>
                <c:pt idx="51927">
                  <c:v>033XX N MILWAUKEE AV</c:v>
                </c:pt>
                <c:pt idx="51928">
                  <c:v>033XX N NEWCASTLE AV</c:v>
                </c:pt>
                <c:pt idx="51929">
                  <c:v>033XX N OAK PARK AVE</c:v>
                </c:pt>
                <c:pt idx="51930">
                  <c:v>033XX N OVERHILL AVE</c:v>
                </c:pt>
                <c:pt idx="51931">
                  <c:v>033XX N SHEFFIELD AV</c:v>
                </c:pt>
                <c:pt idx="51932">
                  <c:v>033XX N SOUTHPORT AV</c:v>
                </c:pt>
                <c:pt idx="51933">
                  <c:v>033XX S CLAREMONT AV</c:v>
                </c:pt>
                <c:pt idx="51934">
                  <c:v>033XX S HAMILTON AVE</c:v>
                </c:pt>
                <c:pt idx="51935">
                  <c:v>033XX S LAWNDALE AVE</c:v>
                </c:pt>
                <c:pt idx="51936">
                  <c:v>033XX S MICHIGAN AVE</c:v>
                </c:pt>
                <c:pt idx="51937">
                  <c:v>033XX S WESTERN BLVD</c:v>
                </c:pt>
                <c:pt idx="51938">
                  <c:v>033XX W ARMITAGE AVE</c:v>
                </c:pt>
                <c:pt idx="51939">
                  <c:v>033XX W AUGUSTA BLVD</c:v>
                </c:pt>
                <c:pt idx="51940">
                  <c:v>033XX W BALMORAL AVE</c:v>
                </c:pt>
                <c:pt idx="51941">
                  <c:v>033XX W COLUMBUS AVE</c:v>
                </c:pt>
                <c:pt idx="51942">
                  <c:v>033XX W EASTWOOD AVE</c:v>
                </c:pt>
                <c:pt idx="51943">
                  <c:v>033XX W EVERGREEN AV</c:v>
                </c:pt>
                <c:pt idx="51944">
                  <c:v>033XX W FULLERTON AV</c:v>
                </c:pt>
                <c:pt idx="51945">
                  <c:v>033XX W HOLLYWOOD AV</c:v>
                </c:pt>
                <c:pt idx="51946">
                  <c:v>033XX W MARQUETTE RD</c:v>
                </c:pt>
                <c:pt idx="51947">
                  <c:v>033XX W PETERSON AVE</c:v>
                </c:pt>
                <c:pt idx="51948">
                  <c:v>033XX W SCHUBERT AVE</c:v>
                </c:pt>
                <c:pt idx="51949">
                  <c:v>033XX W THORNDALE AV</c:v>
                </c:pt>
                <c:pt idx="51950">
                  <c:v>033XX W VAN BUREN ST</c:v>
                </c:pt>
                <c:pt idx="51951">
                  <c:v>033XX W WABANSIA AVE</c:v>
                </c:pt>
                <c:pt idx="51952">
                  <c:v>033XX W WAVELAND AVE</c:v>
                </c:pt>
                <c:pt idx="51953">
                  <c:v>034XX N AVONDALE AVE</c:v>
                </c:pt>
                <c:pt idx="51954">
                  <c:v>034XX N BOSWORTH AVE</c:v>
                </c:pt>
                <c:pt idx="51955">
                  <c:v>034XX N CLAREMONT AV</c:v>
                </c:pt>
                <c:pt idx="51956">
                  <c:v>034XX N HAMILTON AVE</c:v>
                </c:pt>
                <c:pt idx="51957">
                  <c:v>034XX N KILBOURN AVE</c:v>
                </c:pt>
                <c:pt idx="51958">
                  <c:v>034XX N LAKEWOOD AVE</c:v>
                </c:pt>
                <c:pt idx="51959">
                  <c:v>034XX N LAVERGNE AVE</c:v>
                </c:pt>
                <c:pt idx="51960">
                  <c:v>034XX N LAWNDALE AVE</c:v>
                </c:pt>
                <c:pt idx="51961">
                  <c:v>034XX N LOCKWOOD AVE</c:v>
                </c:pt>
                <c:pt idx="51962">
                  <c:v>034XX N NORMANDY AVE</c:v>
                </c:pt>
                <c:pt idx="51963">
                  <c:v>034XX N OLEANDER AVE</c:v>
                </c:pt>
                <c:pt idx="51964">
                  <c:v>034XX N RIDGEWAY AVE</c:v>
                </c:pt>
                <c:pt idx="51965">
                  <c:v>034XX N SEMINARY AVE</c:v>
                </c:pt>
                <c:pt idx="51966">
                  <c:v>034XX S CARPENTER ST</c:v>
                </c:pt>
                <c:pt idx="51967">
                  <c:v>034XX S HERMITAGE AV</c:v>
                </c:pt>
                <c:pt idx="51968">
                  <c:v>034XX S LITUANICA AV</c:v>
                </c:pt>
                <c:pt idx="51969">
                  <c:v>034XX S WENTWORTH AV</c:v>
                </c:pt>
                <c:pt idx="51970">
                  <c:v>034XX W BRYN MAWR AV</c:v>
                </c:pt>
                <c:pt idx="51971">
                  <c:v>034XX W DIVERSEY AVE</c:v>
                </c:pt>
                <c:pt idx="51972">
                  <c:v>034XX W DOUGLAS BLVD</c:v>
                </c:pt>
                <c:pt idx="51973">
                  <c:v>034XX W GLENLAKE AVE</c:v>
                </c:pt>
                <c:pt idx="51974">
                  <c:v>034XX W GRANVILLE AV</c:v>
                </c:pt>
                <c:pt idx="51975">
                  <c:v>034XX W HENDERSON ST</c:v>
                </c:pt>
                <c:pt idx="51976">
                  <c:v>034XX W JACKSON BLVD</c:v>
                </c:pt>
                <c:pt idx="51977">
                  <c:v>034XX W LAWRENCE AVE</c:v>
                </c:pt>
                <c:pt idx="51978">
                  <c:v>034XX W LEXINGTON ST</c:v>
                </c:pt>
                <c:pt idx="51979">
                  <c:v>034XX W MONTROSE AVE</c:v>
                </c:pt>
                <c:pt idx="51980">
                  <c:v>034XX W ROOSEVELT RD</c:v>
                </c:pt>
                <c:pt idx="51981">
                  <c:v>034XX W SCHRAEDER DR</c:v>
                </c:pt>
                <c:pt idx="51982">
                  <c:v>034XX W SUNNYSIDE AV</c:v>
                </c:pt>
                <c:pt idx="51983">
                  <c:v>035XX N GREENVIEW AV</c:v>
                </c:pt>
                <c:pt idx="51984">
                  <c:v>035XX N HERMITAGE AV</c:v>
                </c:pt>
                <c:pt idx="51985">
                  <c:v>035XX N MILWAUKEE AV</c:v>
                </c:pt>
                <c:pt idx="51986">
                  <c:v>035XX N NEWCASTLE AV</c:v>
                </c:pt>
                <c:pt idx="51987">
                  <c:v>035XX N OAK PARK AVE</c:v>
                </c:pt>
                <c:pt idx="51988">
                  <c:v>035XX N OVERHILL AVE</c:v>
                </c:pt>
                <c:pt idx="51989">
                  <c:v>035XX N SHEFFIELD AV</c:v>
                </c:pt>
                <c:pt idx="51990">
                  <c:v>035XX N SOUTHPORT AV</c:v>
                </c:pt>
                <c:pt idx="51991">
                  <c:v>035XX S CAMPBELL AVE</c:v>
                </c:pt>
                <c:pt idx="51992">
                  <c:v>035XX S HAMILTON AVE</c:v>
                </c:pt>
                <c:pt idx="51993">
                  <c:v>035XX S LAKE PARK AV</c:v>
                </c:pt>
                <c:pt idx="51994">
                  <c:v>035XX S MICHIGAN AVE</c:v>
                </c:pt>
                <c:pt idx="51995">
                  <c:v>035XX S STATE STREET</c:v>
                </c:pt>
                <c:pt idx="51996">
                  <c:v>035XX S WESTERN BLVD</c:v>
                </c:pt>
                <c:pt idx="51997">
                  <c:v>035XX W ARMITAGE AVE</c:v>
                </c:pt>
                <c:pt idx="51998">
                  <c:v>035XX W AUGUSTA BLVD</c:v>
                </c:pt>
                <c:pt idx="51999">
                  <c:v>035XX W COLUMBUS AVE</c:v>
                </c:pt>
                <c:pt idx="52000">
                  <c:v>035XX W EVERGREEN AV</c:v>
                </c:pt>
                <c:pt idx="52001">
                  <c:v>035XX W FULLERTON AV</c:v>
                </c:pt>
                <c:pt idx="52002">
                  <c:v>035XX W MARQUETTE RD</c:v>
                </c:pt>
                <c:pt idx="52003">
                  <c:v>035XX W PETERSON AVE</c:v>
                </c:pt>
                <c:pt idx="52004">
                  <c:v>035XX W SCHUBERT AVE</c:v>
                </c:pt>
                <c:pt idx="52005">
                  <c:v>035XX W THORNDALE AV</c:v>
                </c:pt>
                <c:pt idx="52006">
                  <c:v>035XX W VAN BUREN ST</c:v>
                </c:pt>
                <c:pt idx="52007">
                  <c:v>035XX W WABANSIA AVE</c:v>
                </c:pt>
                <c:pt idx="52008">
                  <c:v>035XX W WAVELAND AVE</c:v>
                </c:pt>
                <c:pt idx="52009">
                  <c:v>036XX N AVONDALE AVE</c:v>
                </c:pt>
                <c:pt idx="52010">
                  <c:v>036XX N BOSWORTH AVE</c:v>
                </c:pt>
                <c:pt idx="52011">
                  <c:v>036XX N CAMPBELL AVE</c:v>
                </c:pt>
                <c:pt idx="52012">
                  <c:v>036XX N CLAREMONT AV</c:v>
                </c:pt>
                <c:pt idx="52013">
                  <c:v>036XX N HAMILTON AVE</c:v>
                </c:pt>
                <c:pt idx="52014">
                  <c:v>036XX N KILBOURN AVE</c:v>
                </c:pt>
                <c:pt idx="52015">
                  <c:v>036XX N LAKEWOOD AVE</c:v>
                </c:pt>
                <c:pt idx="52016">
                  <c:v>036XX N LAVERGNE AVE</c:v>
                </c:pt>
                <c:pt idx="52017">
                  <c:v>036XX N LAWNDALE AVE</c:v>
                </c:pt>
                <c:pt idx="52018">
                  <c:v>036XX N LOCKWOOD AVE</c:v>
                </c:pt>
                <c:pt idx="52019">
                  <c:v>036XX N MAGNOLIA AVE</c:v>
                </c:pt>
                <c:pt idx="52020">
                  <c:v>036XX N OLEANDER AVE</c:v>
                </c:pt>
                <c:pt idx="52021">
                  <c:v>036XX N PARKVIEW TER</c:v>
                </c:pt>
                <c:pt idx="52022">
                  <c:v>036XX N SPAULDING AV</c:v>
                </c:pt>
                <c:pt idx="52023">
                  <c:v>036XX S ARTESIAN AVE</c:v>
                </c:pt>
                <c:pt idx="52024">
                  <c:v>036XX S FRANCISCO AV</c:v>
                </c:pt>
                <c:pt idx="52025">
                  <c:v>036XX S HERMITAGE AV</c:v>
                </c:pt>
                <c:pt idx="52026">
                  <c:v>036XX S LITUANICA AV</c:v>
                </c:pt>
                <c:pt idx="52027">
                  <c:v>036XX S MAPLEWOOD AV</c:v>
                </c:pt>
                <c:pt idx="52028">
                  <c:v>036XX S PRINCETON AV</c:v>
                </c:pt>
                <c:pt idx="52029">
                  <c:v>036XX S WASHTENAW AV</c:v>
                </c:pt>
                <c:pt idx="52030">
                  <c:v>036XX S WENTWORTH AV</c:v>
                </c:pt>
                <c:pt idx="52031">
                  <c:v>036XX W BRYN MAWR AV</c:v>
                </c:pt>
                <c:pt idx="52032">
                  <c:v>036XX W CORNELIA AVE</c:v>
                </c:pt>
                <c:pt idx="52033">
                  <c:v>036XX W DIVERSEY AVE</c:v>
                </c:pt>
                <c:pt idx="52034">
                  <c:v>036XX W DOUGLAS BLVD</c:v>
                </c:pt>
                <c:pt idx="52035">
                  <c:v>036XX W GLENLAKE AVE</c:v>
                </c:pt>
                <c:pt idx="52036">
                  <c:v>036XX W GRANVILLE AV</c:v>
                </c:pt>
                <c:pt idx="52037">
                  <c:v>036XX W JACKSON BLVD</c:v>
                </c:pt>
                <c:pt idx="52038">
                  <c:v>036XX W LAWRENCE AVE</c:v>
                </c:pt>
                <c:pt idx="52039">
                  <c:v>036XX W LEXINGTON ST</c:v>
                </c:pt>
                <c:pt idx="52040">
                  <c:v>036XX W MONTROSE AVE</c:v>
                </c:pt>
                <c:pt idx="52041">
                  <c:v>036XX W ROOSEVELT RD</c:v>
                </c:pt>
                <c:pt idx="52042">
                  <c:v>036XX W ROSEMONT AVE</c:v>
                </c:pt>
                <c:pt idx="52043">
                  <c:v>036XX W SCHRAEDER DR</c:v>
                </c:pt>
                <c:pt idx="52044">
                  <c:v>036XX W SUNNYSIDE AV</c:v>
                </c:pt>
                <c:pt idx="52045">
                  <c:v>037XX N FRANCISCO AV</c:v>
                </c:pt>
                <c:pt idx="52046">
                  <c:v>037XX N GREENVIEW AV</c:v>
                </c:pt>
                <c:pt idx="52047">
                  <c:v>037XX N HERMITAGE AV</c:v>
                </c:pt>
                <c:pt idx="52048">
                  <c:v>037XX N LECLAIRE AVE</c:v>
                </c:pt>
                <c:pt idx="52049">
                  <c:v>037XX N MILWAUKEE AV</c:v>
                </c:pt>
                <c:pt idx="52050">
                  <c:v>037XX N NEWCASTLE AV</c:v>
                </c:pt>
                <c:pt idx="52051">
                  <c:v>037XX N OAK PARK AVE</c:v>
                </c:pt>
                <c:pt idx="52052">
                  <c:v>037XX N SHEFFIELD AV</c:v>
                </c:pt>
                <c:pt idx="52053">
                  <c:v>037XX N SOUTHPORT AV</c:v>
                </c:pt>
                <c:pt idx="52054">
                  <c:v>037XX N ST LOUIS AVE</c:v>
                </c:pt>
                <c:pt idx="52055">
                  <c:v>037XX S CAMPBELL AVE</c:v>
                </c:pt>
                <c:pt idx="52056">
                  <c:v>037XX S LAKE PARK AV</c:v>
                </c:pt>
                <c:pt idx="52057">
                  <c:v>037XX S MICHIGAN AVE</c:v>
                </c:pt>
                <c:pt idx="52058">
                  <c:v>037XX S SPAULDING AV</c:v>
                </c:pt>
                <c:pt idx="52059">
                  <c:v>037XX S VINCENNES AV</c:v>
                </c:pt>
                <c:pt idx="52060">
                  <c:v>037XX S WESTERN BLVD</c:v>
                </c:pt>
                <c:pt idx="52061">
                  <c:v>037XX W ARMITAGE AVE</c:v>
                </c:pt>
                <c:pt idx="52062">
                  <c:v>037XX W AUGUSTA BLVD</c:v>
                </c:pt>
                <c:pt idx="52063">
                  <c:v>037XX W COLUMBUS AVE</c:v>
                </c:pt>
                <c:pt idx="52064">
                  <c:v>037XX W EASTWOOD AVE</c:v>
                </c:pt>
                <c:pt idx="52065">
                  <c:v>037XX W FERDINAND ST</c:v>
                </c:pt>
                <c:pt idx="52066">
                  <c:v>037XX W FULLERTON AV</c:v>
                </c:pt>
                <c:pt idx="52067">
                  <c:v>037XX W MARQUETTE RD</c:v>
                </c:pt>
                <c:pt idx="52068">
                  <c:v>037XX W PETERSON AVE</c:v>
                </c:pt>
                <c:pt idx="52069">
                  <c:v>037XX W SCHUBERT AVE</c:v>
                </c:pt>
                <c:pt idx="52070">
                  <c:v>037XX W WABANSIA AVE</c:v>
                </c:pt>
                <c:pt idx="52071">
                  <c:v>038XX N AVONDALE AVE</c:v>
                </c:pt>
                <c:pt idx="52072">
                  <c:v>038XX N CAMPBELL AVE</c:v>
                </c:pt>
                <c:pt idx="52073">
                  <c:v>038XX N CLAREMONT AV</c:v>
                </c:pt>
                <c:pt idx="52074">
                  <c:v>038XX N HAMILTON AVE</c:v>
                </c:pt>
                <c:pt idx="52075">
                  <c:v>038XX N KEYSTONE AVE</c:v>
                </c:pt>
                <c:pt idx="52076">
                  <c:v>038XX N KILBOURN AVE</c:v>
                </c:pt>
                <c:pt idx="52077">
                  <c:v>038XX N LAKEWOOD AVE</c:v>
                </c:pt>
                <c:pt idx="52078">
                  <c:v>038XX N LAVERGNE AVE</c:v>
                </c:pt>
                <c:pt idx="52079">
                  <c:v>038XX N LAWNDALE AVE</c:v>
                </c:pt>
                <c:pt idx="52080">
                  <c:v>038XX N LOCKWOOD AVE</c:v>
                </c:pt>
                <c:pt idx="52081">
                  <c:v>038XX N NORMANDY AVE</c:v>
                </c:pt>
                <c:pt idx="52082">
                  <c:v>038XX N OLEANDER AVE</c:v>
                </c:pt>
                <c:pt idx="52083">
                  <c:v>038XX N PARKVIEW TER</c:v>
                </c:pt>
                <c:pt idx="52084">
                  <c:v>038XX N RIDGEWAY AVE</c:v>
                </c:pt>
                <c:pt idx="52085">
                  <c:v>038XX N SEMINARY AVE</c:v>
                </c:pt>
                <c:pt idx="52086">
                  <c:v>038XX N SPAULDING AV</c:v>
                </c:pt>
                <c:pt idx="52087">
                  <c:v>038XX S ARTESIAN AVE</c:v>
                </c:pt>
                <c:pt idx="52088">
                  <c:v>038XX S HERMITAGE AV</c:v>
                </c:pt>
                <c:pt idx="52089">
                  <c:v>038XX S LITUANICA AV</c:v>
                </c:pt>
                <c:pt idx="52090">
                  <c:v>038XX S PRINCETON AV</c:v>
                </c:pt>
                <c:pt idx="52091">
                  <c:v>038XX S ST LOUIS AVE</c:v>
                </c:pt>
                <c:pt idx="52092">
                  <c:v>038XX S WASHTENAW AV</c:v>
                </c:pt>
                <c:pt idx="52093">
                  <c:v>038XX S WENTWORTH AV</c:v>
                </c:pt>
                <c:pt idx="52094">
                  <c:v>038XX W BRYN MAWR AV</c:v>
                </c:pt>
                <c:pt idx="52095">
                  <c:v>038XX W CORNELIA AVE</c:v>
                </c:pt>
                <c:pt idx="52096">
                  <c:v>038XX W DIVERSEY AVE</c:v>
                </c:pt>
                <c:pt idx="52097">
                  <c:v>038XX W GRANVILLE AV</c:v>
                </c:pt>
                <c:pt idx="52098">
                  <c:v>038XX W JACKSON BLVD</c:v>
                </c:pt>
                <c:pt idx="52099">
                  <c:v>038XX W LAWRENCE AVE</c:v>
                </c:pt>
                <c:pt idx="52100">
                  <c:v>038XX W LEXINGTON ST</c:v>
                </c:pt>
                <c:pt idx="52101">
                  <c:v>038XX W MONTROSE AVE</c:v>
                </c:pt>
                <c:pt idx="52102">
                  <c:v>038XX W ROOSEVELT RD</c:v>
                </c:pt>
                <c:pt idx="52103">
                  <c:v>038XX W ROSEMONT AVE</c:v>
                </c:pt>
                <c:pt idx="52104">
                  <c:v>038XX W SUNNYSIDE AV</c:v>
                </c:pt>
                <c:pt idx="52105">
                  <c:v>039XX N CLARENDON AV</c:v>
                </c:pt>
                <c:pt idx="52106">
                  <c:v>039XX N FRANCISCO AV</c:v>
                </c:pt>
                <c:pt idx="52107">
                  <c:v>039XX N GREENVIEW AV</c:v>
                </c:pt>
                <c:pt idx="52108">
                  <c:v>039XX N HERMITAGE AV</c:v>
                </c:pt>
                <c:pt idx="52109">
                  <c:v>039XX N LECLAIRE AVE</c:v>
                </c:pt>
                <c:pt idx="52110">
                  <c:v>039XX N MILWAUKEE AV</c:v>
                </c:pt>
                <c:pt idx="52111">
                  <c:v>039XX N NEWCASTLE AV</c:v>
                </c:pt>
                <c:pt idx="52112">
                  <c:v>039XX N OAK PARK AVE</c:v>
                </c:pt>
                <c:pt idx="52113">
                  <c:v>039XX N SOUTHPORT AV</c:v>
                </c:pt>
                <c:pt idx="52114">
                  <c:v>039XX N ST LOUIS AVE</c:v>
                </c:pt>
                <c:pt idx="52115">
                  <c:v>039XX S CAMPBELL AVE</c:v>
                </c:pt>
                <c:pt idx="52116">
                  <c:v>039XX S LAKE PARK AV</c:v>
                </c:pt>
                <c:pt idx="52117">
                  <c:v>039XX S MICHIGAN AVE</c:v>
                </c:pt>
                <c:pt idx="52118">
                  <c:v>039XX S VINCENNES AV</c:v>
                </c:pt>
                <c:pt idx="52119">
                  <c:v>039XX S WESTERN BLVD</c:v>
                </c:pt>
                <c:pt idx="52120">
                  <c:v>039XX W ARMITAGE AVE</c:v>
                </c:pt>
                <c:pt idx="52121">
                  <c:v>039XX W AUGUSTA BLVD</c:v>
                </c:pt>
                <c:pt idx="52122">
                  <c:v>039XX W COLUMBUS AVE</c:v>
                </c:pt>
                <c:pt idx="52123">
                  <c:v>039XX W FERDINAND ST</c:v>
                </c:pt>
                <c:pt idx="52124">
                  <c:v>039XX W FULLERTON AV</c:v>
                </c:pt>
                <c:pt idx="52125">
                  <c:v>039XX W MARQUETTE RD</c:v>
                </c:pt>
                <c:pt idx="52126">
                  <c:v>039XX W PETERSON AVE</c:v>
                </c:pt>
                <c:pt idx="52127">
                  <c:v>039XX W SCHUBERT AVE</c:v>
                </c:pt>
                <c:pt idx="52128">
                  <c:v>039XX W VAN BUREN ST</c:v>
                </c:pt>
                <c:pt idx="52129">
                  <c:v>039XX W WABANSIA AVE</c:v>
                </c:pt>
                <c:pt idx="52130">
                  <c:v>039XX W WAVELAND AVE</c:v>
                </c:pt>
                <c:pt idx="52131">
                  <c:v>039XX W WEST END AVE</c:v>
                </c:pt>
                <c:pt idx="52132">
                  <c:v>040XX N CLARENDON AV</c:v>
                </c:pt>
                <c:pt idx="52133">
                  <c:v>040XX N FRANCISCO AV</c:v>
                </c:pt>
                <c:pt idx="52134">
                  <c:v>040XX N GREENVIEW AV</c:v>
                </c:pt>
                <c:pt idx="52135">
                  <c:v>040XX N HERMITAGE AV</c:v>
                </c:pt>
                <c:pt idx="52136">
                  <c:v>040XX N LECLAIRE AVE</c:v>
                </c:pt>
                <c:pt idx="52137">
                  <c:v>040XX N MAPLEWOOD AV</c:v>
                </c:pt>
                <c:pt idx="52138">
                  <c:v>040XX N MC VICKER AV</c:v>
                </c:pt>
                <c:pt idx="52139">
                  <c:v>040XX N MILWAUKEE AV</c:v>
                </c:pt>
                <c:pt idx="52140">
                  <c:v>040XX N NASHVILLE AV</c:v>
                </c:pt>
                <c:pt idx="52141">
                  <c:v>040XX N OAK PARK AVE</c:v>
                </c:pt>
                <c:pt idx="52142">
                  <c:v>040XX N PARKSIDE AVE</c:v>
                </c:pt>
                <c:pt idx="52143">
                  <c:v>040XX N SOUTHPORT AV</c:v>
                </c:pt>
                <c:pt idx="52144">
                  <c:v>040XX N ST LOUIS AVE</c:v>
                </c:pt>
                <c:pt idx="52145">
                  <c:v>040XX S CAMPBELL AVE</c:v>
                </c:pt>
                <c:pt idx="52146">
                  <c:v>040XX S KILDARE BLVD</c:v>
                </c:pt>
                <c:pt idx="52147">
                  <c:v>040XX S LAKE PARK AV</c:v>
                </c:pt>
                <c:pt idx="52148">
                  <c:v>040XX S MICHIGAN AVE</c:v>
                </c:pt>
                <c:pt idx="52149">
                  <c:v>040XX S VINCENNES AV</c:v>
                </c:pt>
                <c:pt idx="52150">
                  <c:v>040XX S WESTERN BLVD</c:v>
                </c:pt>
                <c:pt idx="52151">
                  <c:v>040XX W ARMITAGE AVE</c:v>
                </c:pt>
                <c:pt idx="52152">
                  <c:v>040XX W AUGUSTA BLVD</c:v>
                </c:pt>
                <c:pt idx="52153">
                  <c:v>040XX W COLUMBUS AVE</c:v>
                </c:pt>
                <c:pt idx="52154">
                  <c:v>040XX W EASTWOOD AVE</c:v>
                </c:pt>
                <c:pt idx="52155">
                  <c:v>040XX W FORD CITY DR</c:v>
                </c:pt>
                <c:pt idx="52156">
                  <c:v>040XX W FULLERTON AV</c:v>
                </c:pt>
                <c:pt idx="52157">
                  <c:v>040XX W MARQUETTE RD</c:v>
                </c:pt>
                <c:pt idx="52158">
                  <c:v>040XX W PETERSON AVE</c:v>
                </c:pt>
                <c:pt idx="52159">
                  <c:v>040XX W SCHUBERT AVE</c:v>
                </c:pt>
                <c:pt idx="52160">
                  <c:v>040XX W THORNDALE AV</c:v>
                </c:pt>
                <c:pt idx="52161">
                  <c:v>040XX W VAN BUREN ST</c:v>
                </c:pt>
                <c:pt idx="52162">
                  <c:v>040XX W WABANSIA AVE</c:v>
                </c:pt>
                <c:pt idx="52163">
                  <c:v>040XX W WAVELAND AVE</c:v>
                </c:pt>
                <c:pt idx="52164">
                  <c:v>040XX W WEST END AVE</c:v>
                </c:pt>
                <c:pt idx="52165">
                  <c:v>041XX N CAMPBELL AVE</c:v>
                </c:pt>
                <c:pt idx="52166">
                  <c:v>041XX N CLAREMONT AV</c:v>
                </c:pt>
                <c:pt idx="52167">
                  <c:v>041XX N KEYSTONE AVE</c:v>
                </c:pt>
                <c:pt idx="52168">
                  <c:v>041XX N KILBOURN AVE</c:v>
                </c:pt>
                <c:pt idx="52169">
                  <c:v>041XX N LAVERGNE AVE</c:v>
                </c:pt>
                <c:pt idx="52170">
                  <c:v>041XX N LAWNDALE AVE</c:v>
                </c:pt>
                <c:pt idx="52171">
                  <c:v>041XX N LOCKWOOD AVE</c:v>
                </c:pt>
                <c:pt idx="52172">
                  <c:v>041XX N RIDGEWAY AVE</c:v>
                </c:pt>
                <c:pt idx="52173">
                  <c:v>041XX N SPAULDING AV</c:v>
                </c:pt>
                <c:pt idx="52174">
                  <c:v>041XX S ARTESIAN AVE</c:v>
                </c:pt>
                <c:pt idx="52175">
                  <c:v>041XX S BERKELEY AVE</c:v>
                </c:pt>
                <c:pt idx="52176">
                  <c:v>041XX S FAIRFIELD AV</c:v>
                </c:pt>
                <c:pt idx="52177">
                  <c:v>041XX S FRANCISCO AV</c:v>
                </c:pt>
                <c:pt idx="52178">
                  <c:v>041XX S MAPLEWOOD AV</c:v>
                </c:pt>
                <c:pt idx="52179">
                  <c:v>041XX S PRINCETON AV</c:v>
                </c:pt>
                <c:pt idx="52180">
                  <c:v>041XX S WENTWORTH AV</c:v>
                </c:pt>
                <c:pt idx="52181">
                  <c:v>041XX W CORNELIA AVE</c:v>
                </c:pt>
                <c:pt idx="52182">
                  <c:v>041XX W CULLERTON ST</c:v>
                </c:pt>
                <c:pt idx="52183">
                  <c:v>041XX W DIVERSEY AVE</c:v>
                </c:pt>
                <c:pt idx="52184">
                  <c:v>041XX W GLENLAKE AVE</c:v>
                </c:pt>
                <c:pt idx="52185">
                  <c:v>041XX W HENDERSON ST</c:v>
                </c:pt>
                <c:pt idx="52186">
                  <c:v>041XX W JACKSON BLVD</c:v>
                </c:pt>
                <c:pt idx="52187">
                  <c:v>041XX W KAMERLING AV</c:v>
                </c:pt>
                <c:pt idx="52188">
                  <c:v>041XX W LAWRENCE AVE</c:v>
                </c:pt>
                <c:pt idx="52189">
                  <c:v>041XX W MONTROSE AVE</c:v>
                </c:pt>
                <c:pt idx="52190">
                  <c:v>041XX W ROOSEVELT RD</c:v>
                </c:pt>
                <c:pt idx="52191">
                  <c:v>041XX W ROSEMONT AVE</c:v>
                </c:pt>
                <c:pt idx="52192">
                  <c:v>042XX N CLARENDON AV</c:v>
                </c:pt>
                <c:pt idx="52193">
                  <c:v>042XX N FRANCISCO AV</c:v>
                </c:pt>
                <c:pt idx="52194">
                  <c:v>042XX N GREENVIEW AV</c:v>
                </c:pt>
                <c:pt idx="52195">
                  <c:v>042XX N HERMITAGE AV</c:v>
                </c:pt>
                <c:pt idx="52196">
                  <c:v>042XX N LECLAIRE AVE</c:v>
                </c:pt>
                <c:pt idx="52197">
                  <c:v>042XX N MC VICKER AV</c:v>
                </c:pt>
                <c:pt idx="52198">
                  <c:v>042XX N MILWAUKEE AV</c:v>
                </c:pt>
                <c:pt idx="52199">
                  <c:v>042XX N MULLIGAN AVE</c:v>
                </c:pt>
                <c:pt idx="52200">
                  <c:v>042XX N OAK PARK AVE</c:v>
                </c:pt>
                <c:pt idx="52201">
                  <c:v>042XX N PARKSIDE AVE</c:v>
                </c:pt>
                <c:pt idx="52202">
                  <c:v>042XX N ST LOUIS AVE</c:v>
                </c:pt>
                <c:pt idx="52203">
                  <c:v>042XX S CAMPBELL AVE</c:v>
                </c:pt>
                <c:pt idx="52204">
                  <c:v>042XX S CHAMPLAIN AV</c:v>
                </c:pt>
                <c:pt idx="52205">
                  <c:v>042XX S KILDARE BLVD</c:v>
                </c:pt>
                <c:pt idx="52206">
                  <c:v>042XX S LAKE PARK AV</c:v>
                </c:pt>
                <c:pt idx="52207">
                  <c:v>042XX S MICHIGAN AVE</c:v>
                </c:pt>
                <c:pt idx="52208">
                  <c:v>042XX S VINCENNES AV</c:v>
                </c:pt>
                <c:pt idx="52209">
                  <c:v>042XX S WESTERN BLVD</c:v>
                </c:pt>
                <c:pt idx="52210">
                  <c:v>042XX W ANN LURIE PL</c:v>
                </c:pt>
                <c:pt idx="52211">
                  <c:v>042XX W ARMITAGE AVE</c:v>
                </c:pt>
                <c:pt idx="52212">
                  <c:v>042XX W AUGUSTA BLVD</c:v>
                </c:pt>
                <c:pt idx="52213">
                  <c:v>042XX W FERDINAND ST</c:v>
                </c:pt>
                <c:pt idx="52214">
                  <c:v>042XX W FORD CITY DR</c:v>
                </c:pt>
                <c:pt idx="52215">
                  <c:v>042XX W FULLERTON AV</c:v>
                </c:pt>
                <c:pt idx="52216">
                  <c:v>042XX W MARQUETTE RD</c:v>
                </c:pt>
                <c:pt idx="52217">
                  <c:v>042XX W PETERSON AVE</c:v>
                </c:pt>
                <c:pt idx="52218">
                  <c:v>042XX W SCHUBERT AVE</c:v>
                </c:pt>
                <c:pt idx="52219">
                  <c:v>042XX W VAN BUREN ST</c:v>
                </c:pt>
                <c:pt idx="52220">
                  <c:v>042XX W WABANSIA AVE</c:v>
                </c:pt>
                <c:pt idx="52221">
                  <c:v>042XX W WAVELAND AVE</c:v>
                </c:pt>
                <c:pt idx="52222">
                  <c:v>042XX W WEST END AVE</c:v>
                </c:pt>
                <c:pt idx="52223">
                  <c:v>043XX N CAMPBELL AVE</c:v>
                </c:pt>
                <c:pt idx="52224">
                  <c:v>043XX N CLAREMONT AV</c:v>
                </c:pt>
                <c:pt idx="52225">
                  <c:v>043XX N KEYSTONE AVE</c:v>
                </c:pt>
                <c:pt idx="52226">
                  <c:v>043XX N LAVERGNE AVE</c:v>
                </c:pt>
                <c:pt idx="52227">
                  <c:v>043XX N LAWNDALE AVE</c:v>
                </c:pt>
                <c:pt idx="52228">
                  <c:v>043XX N LOCKWOOD AVE</c:v>
                </c:pt>
                <c:pt idx="52229">
                  <c:v>043XX N NORMANDY AVE</c:v>
                </c:pt>
                <c:pt idx="52230">
                  <c:v>043XX N RIDGEWAY AVE</c:v>
                </c:pt>
                <c:pt idx="52231">
                  <c:v>043XX N SPAULDING AV</c:v>
                </c:pt>
                <c:pt idx="52232">
                  <c:v>043XX S ARTESIAN AVE</c:v>
                </c:pt>
                <c:pt idx="52233">
                  <c:v>043XX S BERKELEY AVE</c:v>
                </c:pt>
                <c:pt idx="52234">
                  <c:v>043XX S FAIRFIELD AV</c:v>
                </c:pt>
                <c:pt idx="52235">
                  <c:v>043XX S FRANCISCO AV</c:v>
                </c:pt>
                <c:pt idx="52236">
                  <c:v>043XX S GREENWOOD AV</c:v>
                </c:pt>
                <c:pt idx="52237">
                  <c:v>043XX S HERMITAGE AV</c:v>
                </c:pt>
                <c:pt idx="52238">
                  <c:v>043XX S KOMENSKY AVE</c:v>
                </c:pt>
                <c:pt idx="52239">
                  <c:v>043XX S MAPLEWOOD AV</c:v>
                </c:pt>
                <c:pt idx="52240">
                  <c:v>043XX S OAKENWALD AV</c:v>
                </c:pt>
                <c:pt idx="52241">
                  <c:v>043XX S PRINCETON AV</c:v>
                </c:pt>
                <c:pt idx="52242">
                  <c:v>043XX S ST LOUIS AVE</c:v>
                </c:pt>
                <c:pt idx="52243">
                  <c:v>043XX S TRUMBULL AVE</c:v>
                </c:pt>
                <c:pt idx="52244">
                  <c:v>043XX S WASHTENAW AV</c:v>
                </c:pt>
                <c:pt idx="52245">
                  <c:v>043XX S WENTWORTH AV</c:v>
                </c:pt>
                <c:pt idx="52246">
                  <c:v>043XX W BRYN MAWR AV</c:v>
                </c:pt>
                <c:pt idx="52247">
                  <c:v>043XX W CORNELIA AVE</c:v>
                </c:pt>
                <c:pt idx="52248">
                  <c:v>043XX W CULLERTON ST</c:v>
                </c:pt>
                <c:pt idx="52249">
                  <c:v>043XX W DIVERSEY AVE</c:v>
                </c:pt>
                <c:pt idx="52250">
                  <c:v>043XX W HENDERSON ST</c:v>
                </c:pt>
                <c:pt idx="52251">
                  <c:v>043XX W HIGHLAND AVE</c:v>
                </c:pt>
                <c:pt idx="52252">
                  <c:v>043XX W JACKSON BLVD</c:v>
                </c:pt>
                <c:pt idx="52253">
                  <c:v>043XX W KAMERLING AV</c:v>
                </c:pt>
                <c:pt idx="52254">
                  <c:v>043XX W LAWRENCE AVE</c:v>
                </c:pt>
                <c:pt idx="52255">
                  <c:v>043XX W LEXINGTON ST</c:v>
                </c:pt>
                <c:pt idx="52256">
                  <c:v>043XX W MONTROSE AVE</c:v>
                </c:pt>
                <c:pt idx="52257">
                  <c:v>043XX W ROOSEVELT RD</c:v>
                </c:pt>
                <c:pt idx="52258">
                  <c:v>043XX W SUNNYSIDE AV</c:v>
                </c:pt>
                <c:pt idx="52259">
                  <c:v>044XX N ARTESIAN AVE</c:v>
                </c:pt>
                <c:pt idx="52260">
                  <c:v>044XX N CLARENDON AV</c:v>
                </c:pt>
                <c:pt idx="52261">
                  <c:v>044XX N FRANCISCO AV</c:v>
                </c:pt>
                <c:pt idx="52262">
                  <c:v>044XX N GREENVIEW AV</c:v>
                </c:pt>
                <c:pt idx="52263">
                  <c:v>044XX N HERMITAGE AV</c:v>
                </c:pt>
                <c:pt idx="52264">
                  <c:v>044XX N LA CROSSE AV</c:v>
                </c:pt>
                <c:pt idx="52265">
                  <c:v>044XX N MAPLEWOOD AV</c:v>
                </c:pt>
                <c:pt idx="52266">
                  <c:v>044XX N MC VICKER AV</c:v>
                </c:pt>
                <c:pt idx="52267">
                  <c:v>044XX N MILWAUKEE AV</c:v>
                </c:pt>
                <c:pt idx="52268">
                  <c:v>044XX N MULLIGAN AVE</c:v>
                </c:pt>
                <c:pt idx="52269">
                  <c:v>044XX N PARKSIDE AVE</c:v>
                </c:pt>
                <c:pt idx="52270">
                  <c:v>044XX N ST LOUIS AVE</c:v>
                </c:pt>
                <c:pt idx="52271">
                  <c:v>044XX S CAMPBELL AVE</c:v>
                </c:pt>
                <c:pt idx="52272">
                  <c:v>044XX S KILDARE BLVD</c:v>
                </c:pt>
                <c:pt idx="52273">
                  <c:v>044XX S LAKE PARK AV</c:v>
                </c:pt>
                <c:pt idx="52274">
                  <c:v>044XX S LAVERGNE AVE</c:v>
                </c:pt>
                <c:pt idx="52275">
                  <c:v>044XX S MICHIGAN AVE</c:v>
                </c:pt>
                <c:pt idx="52276">
                  <c:v>044XX S SPAULDING AV</c:v>
                </c:pt>
                <c:pt idx="52277">
                  <c:v>044XX S VINCENNES AV</c:v>
                </c:pt>
                <c:pt idx="52278">
                  <c:v>044XX S WESTERN BLVD</c:v>
                </c:pt>
                <c:pt idx="52279">
                  <c:v>044XX W ANN LURIE PL</c:v>
                </c:pt>
                <c:pt idx="52280">
                  <c:v>044XX W ARMITAGE AVE</c:v>
                </c:pt>
                <c:pt idx="52281">
                  <c:v>044XX W AUGUSTA BLVD</c:v>
                </c:pt>
                <c:pt idx="52282">
                  <c:v>044XX W FERDINAND ST</c:v>
                </c:pt>
                <c:pt idx="52283">
                  <c:v>044XX W FULLERTON AV</c:v>
                </c:pt>
                <c:pt idx="52284">
                  <c:v>044XX W MARQUETTE RD</c:v>
                </c:pt>
                <c:pt idx="52285">
                  <c:v>044XX W PETERSON AVE</c:v>
                </c:pt>
                <c:pt idx="52286">
                  <c:v>044XX W THORNDALE AV</c:v>
                </c:pt>
                <c:pt idx="52287">
                  <c:v>044XX W VAN BUREN ST</c:v>
                </c:pt>
                <c:pt idx="52288">
                  <c:v>044XX W WEST END AVE</c:v>
                </c:pt>
                <c:pt idx="52289">
                  <c:v>045XX N CAMPBELL AVE</c:v>
                </c:pt>
                <c:pt idx="52290">
                  <c:v>045XX N CLAREMONT AV</c:v>
                </c:pt>
                <c:pt idx="52291">
                  <c:v>045XX N HAMILTON AVE</c:v>
                </c:pt>
                <c:pt idx="52292">
                  <c:v>045XX N KEYSTONE AVE</c:v>
                </c:pt>
                <c:pt idx="52293">
                  <c:v>045XX N KILBOURN AVE</c:v>
                </c:pt>
                <c:pt idx="52294">
                  <c:v>045XX N LAVERGNE AVE</c:v>
                </c:pt>
                <c:pt idx="52295">
                  <c:v>045XX N LAWNDALE AVE</c:v>
                </c:pt>
                <c:pt idx="52296">
                  <c:v>045XX N LOCKWOOD AVE</c:v>
                </c:pt>
                <c:pt idx="52297">
                  <c:v>045XX N MAGNOLIA AVE</c:v>
                </c:pt>
                <c:pt idx="52298">
                  <c:v>045XX N MERRIMAC AVE</c:v>
                </c:pt>
                <c:pt idx="52299">
                  <c:v>045XX N SPAULDING AV</c:v>
                </c:pt>
                <c:pt idx="52300">
                  <c:v>045XX S FAIRFIELD AV</c:v>
                </c:pt>
                <c:pt idx="52301">
                  <c:v>045XX S FRANCISCO AV</c:v>
                </c:pt>
                <c:pt idx="52302">
                  <c:v>045XX S GREENWOOD AV</c:v>
                </c:pt>
                <c:pt idx="52303">
                  <c:v>045XX S HERMITAGE AV</c:v>
                </c:pt>
                <c:pt idx="52304">
                  <c:v>045XX S KOMENSKY AVE</c:v>
                </c:pt>
                <c:pt idx="52305">
                  <c:v>045XX S LA CROSSE AV</c:v>
                </c:pt>
                <c:pt idx="52306">
                  <c:v>045XX S LECLAIRE AVE</c:v>
                </c:pt>
                <c:pt idx="52307">
                  <c:v>045XX S OAKENWALD AV</c:v>
                </c:pt>
                <c:pt idx="52308">
                  <c:v>045XX S PRINCETON AV</c:v>
                </c:pt>
                <c:pt idx="52309">
                  <c:v>045XX S ST LOUIS AVE</c:v>
                </c:pt>
                <c:pt idx="52310">
                  <c:v>045XX S TRUMBULL AVE</c:v>
                </c:pt>
                <c:pt idx="52311">
                  <c:v>045XX S WASHTENAW AV</c:v>
                </c:pt>
                <c:pt idx="52312">
                  <c:v>045XX S WENTWORTH AV</c:v>
                </c:pt>
                <c:pt idx="52313">
                  <c:v>045XX S WOODLAWN AVE</c:v>
                </c:pt>
                <c:pt idx="52314">
                  <c:v>045XX W CORNELIA AVE</c:v>
                </c:pt>
                <c:pt idx="52315">
                  <c:v>045XX W DIVERSEY AVE</c:v>
                </c:pt>
                <c:pt idx="52316">
                  <c:v>045XX W JACKSON BLVD</c:v>
                </c:pt>
                <c:pt idx="52317">
                  <c:v>045XX W LAWRENCE AVE</c:v>
                </c:pt>
                <c:pt idx="52318">
                  <c:v>045XX W LEXINGTON ST</c:v>
                </c:pt>
                <c:pt idx="52319">
                  <c:v>045XX W MONTROSE AVE</c:v>
                </c:pt>
                <c:pt idx="52320">
                  <c:v>045XX W PATTERSON AV</c:v>
                </c:pt>
                <c:pt idx="52321">
                  <c:v>045XX W ROOSEVELT RD</c:v>
                </c:pt>
                <c:pt idx="52322">
                  <c:v>045XX W ROSEMONT AVE</c:v>
                </c:pt>
                <c:pt idx="52323">
                  <c:v>045XX W SUNNYSIDE AV</c:v>
                </c:pt>
                <c:pt idx="52324">
                  <c:v>046XX N CLARENDON AV</c:v>
                </c:pt>
                <c:pt idx="52325">
                  <c:v>046XX N FRANCISCO AV</c:v>
                </c:pt>
                <c:pt idx="52326">
                  <c:v>046XX N GREENVIEW AV</c:v>
                </c:pt>
                <c:pt idx="52327">
                  <c:v>046XX N HERMITAGE AV</c:v>
                </c:pt>
                <c:pt idx="52328">
                  <c:v>046XX N LECLAIRE AVE</c:v>
                </c:pt>
                <c:pt idx="52329">
                  <c:v>046XX N MILWAUKEE AV</c:v>
                </c:pt>
                <c:pt idx="52330">
                  <c:v>046XX N ST LOUIS AVE</c:v>
                </c:pt>
                <c:pt idx="52331">
                  <c:v>046XX N VIRGINIA AVE</c:v>
                </c:pt>
                <c:pt idx="52332">
                  <c:v>046XX N WINTHROP AVE</c:v>
                </c:pt>
                <c:pt idx="52333">
                  <c:v>046XX S CHAMPLAIN AV</c:v>
                </c:pt>
                <c:pt idx="52334">
                  <c:v>046XX S KILDARE BLVD</c:v>
                </c:pt>
                <c:pt idx="52335">
                  <c:v>046XX S LAKE PARK AV</c:v>
                </c:pt>
                <c:pt idx="52336">
                  <c:v>046XX S LAVERGNE AVE</c:v>
                </c:pt>
                <c:pt idx="52337">
                  <c:v>046XX S MC DOWELL AV</c:v>
                </c:pt>
                <c:pt idx="52338">
                  <c:v>046XX S MICHIGAN AVE</c:v>
                </c:pt>
                <c:pt idx="52339">
                  <c:v>046XX S SPAULDING AV</c:v>
                </c:pt>
                <c:pt idx="52340">
                  <c:v>046XX S VINCENNES AV</c:v>
                </c:pt>
                <c:pt idx="52341">
                  <c:v>046XX S WESTERN BLVD</c:v>
                </c:pt>
                <c:pt idx="52342">
                  <c:v>046XX W ARMITAGE AVE</c:v>
                </c:pt>
                <c:pt idx="52343">
                  <c:v>046XX W AUGUSTA BLVD</c:v>
                </c:pt>
                <c:pt idx="52344">
                  <c:v>046XX W FERDINAND ST</c:v>
                </c:pt>
                <c:pt idx="52345">
                  <c:v>046XX W FULLERTON AV</c:v>
                </c:pt>
                <c:pt idx="52346">
                  <c:v>046XX W MARQUETTE RD</c:v>
                </c:pt>
                <c:pt idx="52347">
                  <c:v>046XX W PETERSON AVE</c:v>
                </c:pt>
                <c:pt idx="52348">
                  <c:v>046XX W SCHUBERT AVE</c:v>
                </c:pt>
                <c:pt idx="52349">
                  <c:v>046XX W VAN BUREN ST</c:v>
                </c:pt>
                <c:pt idx="52350">
                  <c:v>046XX W WAVELAND AVE</c:v>
                </c:pt>
                <c:pt idx="52351">
                  <c:v>046XX W WEST END AVE</c:v>
                </c:pt>
                <c:pt idx="52352">
                  <c:v>047XX N AVONDALE AVE</c:v>
                </c:pt>
                <c:pt idx="52353">
                  <c:v>047XX N CAMPBELL AVE</c:v>
                </c:pt>
                <c:pt idx="52354">
                  <c:v>047XX N HAMILTON AVE</c:v>
                </c:pt>
                <c:pt idx="52355">
                  <c:v>047XX N KENNICOTT AV</c:v>
                </c:pt>
                <c:pt idx="52356">
                  <c:v>047XX N KEYSTONE AVE</c:v>
                </c:pt>
                <c:pt idx="52357">
                  <c:v>047XX N KILBOURN AVE</c:v>
                </c:pt>
                <c:pt idx="52358">
                  <c:v>047XX N LAVERGNE AVE</c:v>
                </c:pt>
                <c:pt idx="52359">
                  <c:v>047XX N LAWNDALE AVE</c:v>
                </c:pt>
                <c:pt idx="52360">
                  <c:v>047XX N MAGNOLIA AVE</c:v>
                </c:pt>
                <c:pt idx="52361">
                  <c:v>047XX N SPAULDING AV</c:v>
                </c:pt>
                <c:pt idx="52362">
                  <c:v>047XX S ELIZABETH ST</c:v>
                </c:pt>
                <c:pt idx="52363">
                  <c:v>047XX S FAIRFIELD AV</c:v>
                </c:pt>
                <c:pt idx="52364">
                  <c:v>047XX S GREENWOOD AV</c:v>
                </c:pt>
                <c:pt idx="52365">
                  <c:v>047XX S HERMITAGE AV</c:v>
                </c:pt>
                <c:pt idx="52366">
                  <c:v>047XX S INGLESIDE AV</c:v>
                </c:pt>
                <c:pt idx="52367">
                  <c:v>047XX S KOMENSKY AVE</c:v>
                </c:pt>
                <c:pt idx="52368">
                  <c:v>047XX S LA CROSSE AV</c:v>
                </c:pt>
                <c:pt idx="52369">
                  <c:v>047XX S LECLAIRE AVE</c:v>
                </c:pt>
                <c:pt idx="52370">
                  <c:v>047XX S MAPLEWOOD AV</c:v>
                </c:pt>
                <c:pt idx="52371">
                  <c:v>047XX S PRINCETON AV</c:v>
                </c:pt>
                <c:pt idx="52372">
                  <c:v>047XX S ST LOUIS AVE</c:v>
                </c:pt>
                <c:pt idx="52373">
                  <c:v>047XX S WASHTENAW AV</c:v>
                </c:pt>
                <c:pt idx="52374">
                  <c:v>047XX S WENTWORTH AV</c:v>
                </c:pt>
                <c:pt idx="52375">
                  <c:v>047XX S WOODLAWN AVE</c:v>
                </c:pt>
                <c:pt idx="52376">
                  <c:v>047XX S Woodlawn ave</c:v>
                </c:pt>
                <c:pt idx="52377">
                  <c:v>047XX W BERENICE AVE</c:v>
                </c:pt>
                <c:pt idx="52378">
                  <c:v>047XX W CORNELIA AVE</c:v>
                </c:pt>
                <c:pt idx="52379">
                  <c:v>047XX W DIVERSEY AVE</c:v>
                </c:pt>
                <c:pt idx="52380">
                  <c:v>047XX W GLENLAKE AVE</c:v>
                </c:pt>
                <c:pt idx="52381">
                  <c:v>047XX W JACKSON BLVD</c:v>
                </c:pt>
                <c:pt idx="52382">
                  <c:v>047XX W LAWRENCE AVE</c:v>
                </c:pt>
                <c:pt idx="52383">
                  <c:v>047XX W LEXINGTON ST</c:v>
                </c:pt>
                <c:pt idx="52384">
                  <c:v>047XX W MONTROSE AVE</c:v>
                </c:pt>
                <c:pt idx="52385">
                  <c:v>047XX W PATTERSON AV</c:v>
                </c:pt>
                <c:pt idx="52386">
                  <c:v>047XX W PENSACOLA AV</c:v>
                </c:pt>
                <c:pt idx="52387">
                  <c:v>047XX W ROOSEVELT RD</c:v>
                </c:pt>
                <c:pt idx="52388">
                  <c:v>048XX N FAIRFIELD AV</c:v>
                </c:pt>
                <c:pt idx="52389">
                  <c:v>048XX N FRANCISCO AV</c:v>
                </c:pt>
                <c:pt idx="52390">
                  <c:v>048XX N HERMITAGE AV</c:v>
                </c:pt>
                <c:pt idx="52391">
                  <c:v>048XX N LECLAIRE AVE</c:v>
                </c:pt>
                <c:pt idx="52392">
                  <c:v>048XX N MC VICKER AV</c:v>
                </c:pt>
                <c:pt idx="52393">
                  <c:v>048XX N MILWAUKEE AV</c:v>
                </c:pt>
                <c:pt idx="52394">
                  <c:v>048XX N MULLIGAN AVE</c:v>
                </c:pt>
                <c:pt idx="52395">
                  <c:v>048XX N NASHVILLE AV</c:v>
                </c:pt>
                <c:pt idx="52396">
                  <c:v>048XX N NEWCASTLE AV</c:v>
                </c:pt>
                <c:pt idx="52397">
                  <c:v>048XX N OAK PARK AVE</c:v>
                </c:pt>
                <c:pt idx="52398">
                  <c:v>048XX N ST LOUIS AVE</c:v>
                </c:pt>
                <c:pt idx="52399">
                  <c:v>048XX N WASHTENAW AV</c:v>
                </c:pt>
                <c:pt idx="52400">
                  <c:v>048XX N WINTHROP AVE</c:v>
                </c:pt>
                <c:pt idx="52401">
                  <c:v>048XX S CAMPBELL AVE</c:v>
                </c:pt>
                <c:pt idx="52402">
                  <c:v>048XX S CHAMPLAIN AV</c:v>
                </c:pt>
                <c:pt idx="52403">
                  <c:v>048XX S KILBOURN AVE</c:v>
                </c:pt>
                <c:pt idx="52404">
                  <c:v>048XX S LAKE PARK AV</c:v>
                </c:pt>
                <c:pt idx="52405">
                  <c:v>048XX S LAVERGNE AVE</c:v>
                </c:pt>
                <c:pt idx="52406">
                  <c:v>048XX S LAWNDALE AVE</c:v>
                </c:pt>
                <c:pt idx="52407">
                  <c:v>048XX S MICHIGAN AVE</c:v>
                </c:pt>
                <c:pt idx="52408">
                  <c:v>048XX S RIDGEWAY AVE</c:v>
                </c:pt>
                <c:pt idx="52409">
                  <c:v>048XX S VINCENNES AV</c:v>
                </c:pt>
                <c:pt idx="52410">
                  <c:v>048XX S WESTERN BLVD</c:v>
                </c:pt>
                <c:pt idx="52411">
                  <c:v>048XX W ARMITAGE AVE</c:v>
                </c:pt>
                <c:pt idx="52412">
                  <c:v>048XX W AUGUSTA BLVD</c:v>
                </c:pt>
                <c:pt idx="52413">
                  <c:v>048XX W BALMORAL AVE</c:v>
                </c:pt>
                <c:pt idx="52414">
                  <c:v>048XX W FERDINAND ST</c:v>
                </c:pt>
                <c:pt idx="52415">
                  <c:v>048XX W FULLERTON AV</c:v>
                </c:pt>
                <c:pt idx="52416">
                  <c:v>048XX W PETERSON AVE</c:v>
                </c:pt>
                <c:pt idx="52417">
                  <c:v>048XX W SCHUBERT AVE</c:v>
                </c:pt>
                <c:pt idx="52418">
                  <c:v>048XX W VAN BUREN ST</c:v>
                </c:pt>
                <c:pt idx="52419">
                  <c:v>048XX W WABANSIA AVE</c:v>
                </c:pt>
                <c:pt idx="52420">
                  <c:v>048XX W WAVELAND AVE</c:v>
                </c:pt>
                <c:pt idx="52421">
                  <c:v>048XX W WEST END AVE</c:v>
                </c:pt>
                <c:pt idx="52422">
                  <c:v>048XX W WINNEMAC AVE</c:v>
                </c:pt>
                <c:pt idx="52423">
                  <c:v>049XX N CLAREMONT AV</c:v>
                </c:pt>
                <c:pt idx="52424">
                  <c:v>049XX N HAMILTON AVE</c:v>
                </c:pt>
                <c:pt idx="52425">
                  <c:v>049XX N KENTUCKY AVE</c:v>
                </c:pt>
                <c:pt idx="52426">
                  <c:v>049XX N KEYSTONE AVE</c:v>
                </c:pt>
                <c:pt idx="52427">
                  <c:v>049XX N KILBOURN AVE</c:v>
                </c:pt>
                <c:pt idx="52428">
                  <c:v>049XX N LAVERGNE AVE</c:v>
                </c:pt>
                <c:pt idx="52429">
                  <c:v>049XX N LAWNDALE AVE</c:v>
                </c:pt>
                <c:pt idx="52430">
                  <c:v>049XX N LOCKWOOD AVE</c:v>
                </c:pt>
                <c:pt idx="52431">
                  <c:v>049XX N MAGNOLIA AVE</c:v>
                </c:pt>
                <c:pt idx="52432">
                  <c:v>049XX N MERRIMAC AVE</c:v>
                </c:pt>
                <c:pt idx="52433">
                  <c:v>049XX N MONTCLARE AV</c:v>
                </c:pt>
                <c:pt idx="52434">
                  <c:v>049XX N NORMANDY AVE</c:v>
                </c:pt>
                <c:pt idx="52435">
                  <c:v>049XX N RIDGEWAY AVE</c:v>
                </c:pt>
                <c:pt idx="52436">
                  <c:v>049XX N SPAULDING AV</c:v>
                </c:pt>
                <c:pt idx="52437">
                  <c:v>049XX S ARTESIAN AVE</c:v>
                </c:pt>
                <c:pt idx="52438">
                  <c:v>049XX S GREENWOOD AV</c:v>
                </c:pt>
                <c:pt idx="52439">
                  <c:v>049XX S HERMITAGE AV</c:v>
                </c:pt>
                <c:pt idx="52440">
                  <c:v>049XX S KOMENSKY AVE</c:v>
                </c:pt>
                <c:pt idx="52441">
                  <c:v>049XX S LA CROSSE AV</c:v>
                </c:pt>
                <c:pt idx="52442">
                  <c:v>049XX S LECLAIRE AVE</c:v>
                </c:pt>
                <c:pt idx="52443">
                  <c:v>049XX S MAPLEWOOD AV</c:v>
                </c:pt>
                <c:pt idx="52444">
                  <c:v>049XX S PRINCETON AV</c:v>
                </c:pt>
                <c:pt idx="52445">
                  <c:v>049XX S WENTWORTH AV</c:v>
                </c:pt>
                <c:pt idx="52446">
                  <c:v>049XX S WOODLAWN AVE</c:v>
                </c:pt>
                <c:pt idx="52447">
                  <c:v>049XX W BERENICE AVE</c:v>
                </c:pt>
                <c:pt idx="52448">
                  <c:v>049XX W CORNELIA AVE</c:v>
                </c:pt>
                <c:pt idx="52449">
                  <c:v>049XX W DIVERSEY AVE</c:v>
                </c:pt>
                <c:pt idx="52450">
                  <c:v>049XX W HENDERSON ST</c:v>
                </c:pt>
                <c:pt idx="52451">
                  <c:v>049XX W JACKSON BLVD</c:v>
                </c:pt>
                <c:pt idx="52452">
                  <c:v>049XX W KAMERLING AV</c:v>
                </c:pt>
                <c:pt idx="52453">
                  <c:v>049XX W LAWRENCE AVE</c:v>
                </c:pt>
                <c:pt idx="52454">
                  <c:v>049XX W LEXINGTON ST</c:v>
                </c:pt>
                <c:pt idx="52455">
                  <c:v>049XX W MONTROSE AVE</c:v>
                </c:pt>
                <c:pt idx="52456">
                  <c:v>049XX W PATTERSON AV</c:v>
                </c:pt>
                <c:pt idx="52457">
                  <c:v>049XX W PENSACOLA AV</c:v>
                </c:pt>
                <c:pt idx="52458">
                  <c:v>049XX W ROOSEVELT RD</c:v>
                </c:pt>
                <c:pt idx="52459">
                  <c:v>049XX W SUNNYSIDE AV</c:v>
                </c:pt>
                <c:pt idx="52460">
                  <c:v>050XX N CLAREMONT AV</c:v>
                </c:pt>
                <c:pt idx="52461">
                  <c:v>050XX N KILBOURN AVE</c:v>
                </c:pt>
                <c:pt idx="52462">
                  <c:v>050XX N LAVERGNE AVE</c:v>
                </c:pt>
                <c:pt idx="52463">
                  <c:v>050XX N LAWNDALE AVE</c:v>
                </c:pt>
                <c:pt idx="52464">
                  <c:v>050XX N LOCKWOOD AVE</c:v>
                </c:pt>
                <c:pt idx="52465">
                  <c:v>050XX N MERRIMAC AVE</c:v>
                </c:pt>
                <c:pt idx="52466">
                  <c:v>050XX N MONTCLARE AV</c:v>
                </c:pt>
                <c:pt idx="52467">
                  <c:v>050XX N NORMANDY AVE</c:v>
                </c:pt>
                <c:pt idx="52468">
                  <c:v>050XX N RIDGEWAY AVE</c:v>
                </c:pt>
                <c:pt idx="52469">
                  <c:v>050XX N SPAULDING AV</c:v>
                </c:pt>
                <c:pt idx="52470">
                  <c:v>050XX S ARTESIAN AVE</c:v>
                </c:pt>
                <c:pt idx="52471">
                  <c:v>050XX S CARPENTER ST</c:v>
                </c:pt>
                <c:pt idx="52472">
                  <c:v>050XX S ELIZABETH ST</c:v>
                </c:pt>
                <c:pt idx="52473">
                  <c:v>050XX S FAIRFIELD AV</c:v>
                </c:pt>
                <c:pt idx="52474">
                  <c:v>050XX S GREENWOOD AV</c:v>
                </c:pt>
                <c:pt idx="52475">
                  <c:v>050XX S HERMITAGE AV</c:v>
                </c:pt>
                <c:pt idx="52476">
                  <c:v>050XX S KOMENSKY AVE</c:v>
                </c:pt>
                <c:pt idx="52477">
                  <c:v>050XX S LA CROSSE AV</c:v>
                </c:pt>
                <c:pt idx="52478">
                  <c:v>050XX S LECLAIRE AVE</c:v>
                </c:pt>
                <c:pt idx="52479">
                  <c:v>050XX S MAPLEWOOD AV</c:v>
                </c:pt>
                <c:pt idx="52480">
                  <c:v>050XX S PRINCETON AV</c:v>
                </c:pt>
                <c:pt idx="52481">
                  <c:v>050XX S ST LOUIS AVE</c:v>
                </c:pt>
                <c:pt idx="52482">
                  <c:v>050XX S WASHTENAW AV</c:v>
                </c:pt>
                <c:pt idx="52483">
                  <c:v>050XX S WENTWORTH AV</c:v>
                </c:pt>
                <c:pt idx="52484">
                  <c:v>050XX S WOODLAWN AVE</c:v>
                </c:pt>
                <c:pt idx="52485">
                  <c:v>050XX W BERENICE AVE</c:v>
                </c:pt>
                <c:pt idx="52486">
                  <c:v>050XX W CORNELIA AVE</c:v>
                </c:pt>
                <c:pt idx="52487">
                  <c:v>050XX W DIVERSEY AVE</c:v>
                </c:pt>
                <c:pt idx="52488">
                  <c:v>050XX W HENDERSON ST</c:v>
                </c:pt>
                <c:pt idx="52489">
                  <c:v>050XX W JACKSON BLVD</c:v>
                </c:pt>
                <c:pt idx="52490">
                  <c:v>050XX W LAWRENCE AVE</c:v>
                </c:pt>
                <c:pt idx="52491">
                  <c:v>050XX W LEXINGTON ST</c:v>
                </c:pt>
                <c:pt idx="52492">
                  <c:v>050XX W MONTROSE AVE</c:v>
                </c:pt>
                <c:pt idx="52493">
                  <c:v>050XX W PATTERSON AV</c:v>
                </c:pt>
                <c:pt idx="52494">
                  <c:v>050XX W PENSACOLA AV</c:v>
                </c:pt>
                <c:pt idx="52495">
                  <c:v>050XX W ROOSEVELT RD</c:v>
                </c:pt>
                <c:pt idx="52496">
                  <c:v>050XX W SUNNYSIDE AV</c:v>
                </c:pt>
                <c:pt idx="52497">
                  <c:v>051XX N FRANCISCO AV</c:v>
                </c:pt>
                <c:pt idx="52498">
                  <c:v>051XX N GLENWOOD AVE</c:v>
                </c:pt>
                <c:pt idx="52499">
                  <c:v>051XX N LA CROSSE AV</c:v>
                </c:pt>
                <c:pt idx="52500">
                  <c:v>051XX N LECLAIRE AVE</c:v>
                </c:pt>
                <c:pt idx="52501">
                  <c:v>051XX N MILWAUKEE AV</c:v>
                </c:pt>
                <c:pt idx="52502">
                  <c:v>051XX N MULLIGAN AVE</c:v>
                </c:pt>
                <c:pt idx="52503">
                  <c:v>051XX N NASHVILLE AV</c:v>
                </c:pt>
                <c:pt idx="52504">
                  <c:v>051XX N NEWCASTLE AV</c:v>
                </c:pt>
                <c:pt idx="52505">
                  <c:v>051XX N NORTHWEST HW</c:v>
                </c:pt>
                <c:pt idx="52506">
                  <c:v>051XX N OAK PARK AVE</c:v>
                </c:pt>
                <c:pt idx="52507">
                  <c:v>051XX N OVERHILL AVE</c:v>
                </c:pt>
                <c:pt idx="52508">
                  <c:v>051XX N ST LOUIS AVE</c:v>
                </c:pt>
                <c:pt idx="52509">
                  <c:v>051XX N WASHTENAW AV</c:v>
                </c:pt>
                <c:pt idx="52510">
                  <c:v>051XX N WINTHROP AVE</c:v>
                </c:pt>
                <c:pt idx="52511">
                  <c:v>051XX S CAMPBELL AVE</c:v>
                </c:pt>
                <c:pt idx="52512">
                  <c:v>051XX S CHAMPLAIN AV</c:v>
                </c:pt>
                <c:pt idx="52513">
                  <c:v>051XX S ELLSWORTH DR</c:v>
                </c:pt>
                <c:pt idx="52514">
                  <c:v>051XX S HYDE PARK BL</c:v>
                </c:pt>
                <c:pt idx="52515">
                  <c:v>051XX S HYDE PARK BV</c:v>
                </c:pt>
                <c:pt idx="52516">
                  <c:v>051XX S KILBOURN AVE</c:v>
                </c:pt>
                <c:pt idx="52517">
                  <c:v>051XX S LAKE PARK AV</c:v>
                </c:pt>
                <c:pt idx="52518">
                  <c:v>051XX S LAVERGNE AVE</c:v>
                </c:pt>
                <c:pt idx="52519">
                  <c:v>051XX S LAWNDALE AVE</c:v>
                </c:pt>
                <c:pt idx="52520">
                  <c:v>051XX S LOCKWOOD AVE</c:v>
                </c:pt>
                <c:pt idx="52521">
                  <c:v>051XX S MERRIMAC AVE</c:v>
                </c:pt>
                <c:pt idx="52522">
                  <c:v>051XX S MICHIGAN AVE</c:v>
                </c:pt>
                <c:pt idx="52523">
                  <c:v>051XX S NORMANDY AVE</c:v>
                </c:pt>
                <c:pt idx="52524">
                  <c:v>051XX S RIDGEWAY AVE</c:v>
                </c:pt>
                <c:pt idx="52525">
                  <c:v>051XX S SPAULDING AV</c:v>
                </c:pt>
                <c:pt idx="52526">
                  <c:v>051XX S WESTERN BLVD</c:v>
                </c:pt>
                <c:pt idx="52527">
                  <c:v>051XX W AUGUSTA BLVD</c:v>
                </c:pt>
                <c:pt idx="52528">
                  <c:v>051XX W FERDINAND ST</c:v>
                </c:pt>
                <c:pt idx="52529">
                  <c:v>051XX W FULLERTON AV</c:v>
                </c:pt>
                <c:pt idx="52530">
                  <c:v>051XX W SCHUBERT AVE</c:v>
                </c:pt>
                <c:pt idx="52531">
                  <c:v>051XX W VAN BUREN ST</c:v>
                </c:pt>
                <c:pt idx="52532">
                  <c:v>051XX W WABANSIA AVE</c:v>
                </c:pt>
                <c:pt idx="52533">
                  <c:v>051XX W WAVELAND AVE</c:v>
                </c:pt>
                <c:pt idx="52534">
                  <c:v>051XX W WEST END AVE</c:v>
                </c:pt>
                <c:pt idx="52535">
                  <c:v>051XX W WINNEMAC AVE</c:v>
                </c:pt>
                <c:pt idx="52536">
                  <c:v>052XX N CAMPBELL AVE</c:v>
                </c:pt>
                <c:pt idx="52537">
                  <c:v>052XX N CANFIELD AVE</c:v>
                </c:pt>
                <c:pt idx="52538">
                  <c:v>052XX N LAKEWOOD AVE</c:v>
                </c:pt>
                <c:pt idx="52539">
                  <c:v>052XX N LOCKWOOD AVE</c:v>
                </c:pt>
                <c:pt idx="52540">
                  <c:v>052XX N MAGNOLIA AVE</c:v>
                </c:pt>
                <c:pt idx="52541">
                  <c:v>052XX N NORMANDY AVE</c:v>
                </c:pt>
                <c:pt idx="52542">
                  <c:v>052XX N OLEANDER AVE</c:v>
                </c:pt>
                <c:pt idx="52543">
                  <c:v>052XX N SPAULDING AV</c:v>
                </c:pt>
                <c:pt idx="52544">
                  <c:v>052XX S ARTESIAN AVE</c:v>
                </c:pt>
                <c:pt idx="52545">
                  <c:v>052XX S BERKELEY AVE</c:v>
                </c:pt>
                <c:pt idx="52546">
                  <c:v>052XX S CARPENTER ST</c:v>
                </c:pt>
                <c:pt idx="52547">
                  <c:v>052XX S FAIRFIELD AV</c:v>
                </c:pt>
                <c:pt idx="52548">
                  <c:v>052XX S FRANCISCO AV</c:v>
                </c:pt>
                <c:pt idx="52549">
                  <c:v>052XX S GREENWOOD AV</c:v>
                </c:pt>
                <c:pt idx="52550">
                  <c:v>052XX S HERMITAGE AV</c:v>
                </c:pt>
                <c:pt idx="52551">
                  <c:v>052XX S INGLESIDE AV</c:v>
                </c:pt>
                <c:pt idx="52552">
                  <c:v>052XX S LECLAIRE AVE</c:v>
                </c:pt>
                <c:pt idx="52553">
                  <c:v>052XX S MAPLEWOOD AV</c:v>
                </c:pt>
                <c:pt idx="52554">
                  <c:v>052XX S MASSASOIT AV</c:v>
                </c:pt>
                <c:pt idx="52555">
                  <c:v>052XX S MAYFIELD AVE</c:v>
                </c:pt>
                <c:pt idx="52556">
                  <c:v>052XX S MULLIGAN AVE</c:v>
                </c:pt>
                <c:pt idx="52557">
                  <c:v>052XX S NASHVILLE AV</c:v>
                </c:pt>
                <c:pt idx="52558">
                  <c:v>052XX S NEWCASTLE AV</c:v>
                </c:pt>
                <c:pt idx="52559">
                  <c:v>052XX S OAK PARK AVE</c:v>
                </c:pt>
                <c:pt idx="52560">
                  <c:v>052XX S PARKSIDE AVE</c:v>
                </c:pt>
                <c:pt idx="52561">
                  <c:v>052XX S PRINCETON AV</c:v>
                </c:pt>
                <c:pt idx="52562">
                  <c:v>052XX S ST LOUIS AVE</c:v>
                </c:pt>
                <c:pt idx="52563">
                  <c:v>052XX S TRUMBULL AVE</c:v>
                </c:pt>
                <c:pt idx="52564">
                  <c:v>052XX S WASHTENAW AV</c:v>
                </c:pt>
                <c:pt idx="52565">
                  <c:v>052XX S WENTWORTH AV</c:v>
                </c:pt>
                <c:pt idx="52566">
                  <c:v>052XX S WOODLAWN AVE</c:v>
                </c:pt>
                <c:pt idx="52567">
                  <c:v>052XX W BERENICE AVE</c:v>
                </c:pt>
                <c:pt idx="52568">
                  <c:v>052XX W CORNELIA AVE</c:v>
                </c:pt>
                <c:pt idx="52569">
                  <c:v>052XX W DIVERSEY AVE</c:v>
                </c:pt>
                <c:pt idx="52570">
                  <c:v>052XX W HENDERSON ST</c:v>
                </c:pt>
                <c:pt idx="52571">
                  <c:v>052XX W JACKSON BLVD</c:v>
                </c:pt>
                <c:pt idx="52572">
                  <c:v>052XX W KAMERLING AV</c:v>
                </c:pt>
                <c:pt idx="52573">
                  <c:v>052XX W LAWRENCE AVE</c:v>
                </c:pt>
                <c:pt idx="52574">
                  <c:v>052XX W LEXINGTON ST</c:v>
                </c:pt>
                <c:pt idx="52575">
                  <c:v>052XX W MONTROSE AVE</c:v>
                </c:pt>
                <c:pt idx="52576">
                  <c:v>052XX W PATTERSON AV</c:v>
                </c:pt>
                <c:pt idx="52577">
                  <c:v>052XX W PENSACOLA AV</c:v>
                </c:pt>
                <c:pt idx="52578">
                  <c:v>052XX W ROOSEVELT RD</c:v>
                </c:pt>
                <c:pt idx="52579">
                  <c:v>052XX W SUNNYSIDE AV</c:v>
                </c:pt>
                <c:pt idx="52580">
                  <c:v>053XX N FRANCISCO AV</c:v>
                </c:pt>
                <c:pt idx="52581">
                  <c:v>053XX N GLENWOOD AVE</c:v>
                </c:pt>
                <c:pt idx="52582">
                  <c:v>053XX N MC VICKER AV</c:v>
                </c:pt>
                <c:pt idx="52583">
                  <c:v>053XX N MILWAUKEE AV</c:v>
                </c:pt>
                <c:pt idx="52584">
                  <c:v>053XX N MULLIGAN AVE</c:v>
                </c:pt>
                <c:pt idx="52585">
                  <c:v>053XX N NASHVILLE AV</c:v>
                </c:pt>
                <c:pt idx="52586">
                  <c:v>053XX N NEWCASTLE AV</c:v>
                </c:pt>
                <c:pt idx="52587">
                  <c:v>053XX N NORTHWEST HW</c:v>
                </c:pt>
                <c:pt idx="52588">
                  <c:v>053XX N OAK PARK AVE</c:v>
                </c:pt>
                <c:pt idx="52589">
                  <c:v>053XX N OVERHILL AVE</c:v>
                </c:pt>
                <c:pt idx="52590">
                  <c:v>053XX N ST LOUIS AVE</c:v>
                </c:pt>
                <c:pt idx="52591">
                  <c:v>053XX N VIRGINIA AVE</c:v>
                </c:pt>
                <c:pt idx="52592">
                  <c:v>053XX N WASHTENAW AV</c:v>
                </c:pt>
                <c:pt idx="52593">
                  <c:v>053XX N WINTHROP AVE</c:v>
                </c:pt>
                <c:pt idx="52594">
                  <c:v>053XX S CAMPBELL AVE</c:v>
                </c:pt>
                <c:pt idx="52595">
                  <c:v>053XX S ELLSWORTH DR</c:v>
                </c:pt>
                <c:pt idx="52596">
                  <c:v>053XX S HAMILTON AVE</c:v>
                </c:pt>
                <c:pt idx="52597">
                  <c:v>053XX S HYDE PARK BL</c:v>
                </c:pt>
                <c:pt idx="52598">
                  <c:v>053XX S HYDE PARK BV</c:v>
                </c:pt>
                <c:pt idx="52599">
                  <c:v>053XX S KILBOURN AVE</c:v>
                </c:pt>
                <c:pt idx="52600">
                  <c:v>053XX S LAKE PARK AV</c:v>
                </c:pt>
                <c:pt idx="52601">
                  <c:v>053XX S LAWNDALE AVE</c:v>
                </c:pt>
                <c:pt idx="52602">
                  <c:v>053XX S LOCKWOOD AVE</c:v>
                </c:pt>
                <c:pt idx="52603">
                  <c:v>053XX S MARYLAND AVE</c:v>
                </c:pt>
                <c:pt idx="52604">
                  <c:v>053XX S MERRIMAC AVE</c:v>
                </c:pt>
                <c:pt idx="52605">
                  <c:v>053XX S MICHIGAN AVE</c:v>
                </c:pt>
                <c:pt idx="52606">
                  <c:v>053XX S NORMANDY AVE</c:v>
                </c:pt>
                <c:pt idx="52607">
                  <c:v>053XX S RIDGEWAY AVE</c:v>
                </c:pt>
                <c:pt idx="52608">
                  <c:v>053XX S SPAULDING AV</c:v>
                </c:pt>
                <c:pt idx="52609">
                  <c:v>053XX S WESTERN BLVD</c:v>
                </c:pt>
                <c:pt idx="52610">
                  <c:v>053XX W ARMSTRONG AV</c:v>
                </c:pt>
                <c:pt idx="52611">
                  <c:v>053XX W AUGUSTA BLVD</c:v>
                </c:pt>
                <c:pt idx="52612">
                  <c:v>053XX W FERDINAND ST</c:v>
                </c:pt>
                <c:pt idx="52613">
                  <c:v>053XX W FULLERTON AV</c:v>
                </c:pt>
                <c:pt idx="52614">
                  <c:v>053XX W GALEWOOD AVE</c:v>
                </c:pt>
                <c:pt idx="52615">
                  <c:v>053XX W SCHUBERT AVE</c:v>
                </c:pt>
                <c:pt idx="52616">
                  <c:v>053XX W VAN BUREN ST</c:v>
                </c:pt>
                <c:pt idx="52617">
                  <c:v>053XX W WABANSIA AVE</c:v>
                </c:pt>
                <c:pt idx="52618">
                  <c:v>053XX W WAVELAND AVE</c:v>
                </c:pt>
                <c:pt idx="52619">
                  <c:v>053XX W WEST END AVE</c:v>
                </c:pt>
                <c:pt idx="52620">
                  <c:v>053XX W WINNEMAC AVE</c:v>
                </c:pt>
                <c:pt idx="52621">
                  <c:v>054XX N AVONDALE AVE</c:v>
                </c:pt>
                <c:pt idx="52622">
                  <c:v>054XX N CAMPBELL AVE</c:v>
                </c:pt>
                <c:pt idx="52623">
                  <c:v>054XX N CANFIELD AVE</c:v>
                </c:pt>
                <c:pt idx="52624">
                  <c:v>054XX N LAKEWOOD AVE</c:v>
                </c:pt>
                <c:pt idx="52625">
                  <c:v>054XX N MAGNOLIA AVE</c:v>
                </c:pt>
                <c:pt idx="52626">
                  <c:v>054XX N MONTCLARE AV</c:v>
                </c:pt>
                <c:pt idx="52627">
                  <c:v>054XX N NORMANDY AVE</c:v>
                </c:pt>
                <c:pt idx="52628">
                  <c:v>054XX N SPAULDING AV</c:v>
                </c:pt>
                <c:pt idx="52629">
                  <c:v>054XX S ARTESIAN AVE</c:v>
                </c:pt>
                <c:pt idx="52630">
                  <c:v>054XX S CARPENTER ST</c:v>
                </c:pt>
                <c:pt idx="52631">
                  <c:v>054XX S EAST VIEW PK</c:v>
                </c:pt>
                <c:pt idx="52632">
                  <c:v>054XX S FAIRFIELD AV</c:v>
                </c:pt>
                <c:pt idx="52633">
                  <c:v>054XX S FRANCISCO AV</c:v>
                </c:pt>
                <c:pt idx="52634">
                  <c:v>054XX S GREENWOOD AV</c:v>
                </c:pt>
                <c:pt idx="52635">
                  <c:v>054XX S HERMITAGE AV</c:v>
                </c:pt>
                <c:pt idx="52636">
                  <c:v>054XX S INGLESIDE AV</c:v>
                </c:pt>
                <c:pt idx="52637">
                  <c:v>054XX S KOMENSKY AVE</c:v>
                </c:pt>
                <c:pt idx="52638">
                  <c:v>054XX S MAPLEWOOD AV</c:v>
                </c:pt>
                <c:pt idx="52639">
                  <c:v>054XX S MASSASOIT AV</c:v>
                </c:pt>
                <c:pt idx="52640">
                  <c:v>054XX S MULLIGAN AVE</c:v>
                </c:pt>
                <c:pt idx="52641">
                  <c:v>054XX S NASHVILLE AV</c:v>
                </c:pt>
                <c:pt idx="52642">
                  <c:v>054XX S NEWCASTLE AV</c:v>
                </c:pt>
                <c:pt idx="52643">
                  <c:v>054XX S OAK PARK AVE</c:v>
                </c:pt>
                <c:pt idx="52644">
                  <c:v>054XX S PARKSIDE AVE</c:v>
                </c:pt>
                <c:pt idx="52645">
                  <c:v>054XX S PRINCETON AV</c:v>
                </c:pt>
                <c:pt idx="52646">
                  <c:v>054XX S RIDGEWOOD CT</c:v>
                </c:pt>
                <c:pt idx="52647">
                  <c:v>054XX S ST LOUIS AVE</c:v>
                </c:pt>
                <c:pt idx="52648">
                  <c:v>054XX S WASHTENAW AV</c:v>
                </c:pt>
                <c:pt idx="52649">
                  <c:v>054XX S WENTWORTH AV</c:v>
                </c:pt>
                <c:pt idx="52650">
                  <c:v>054XX S WOODLAWN AVE</c:v>
                </c:pt>
                <c:pt idx="52651">
                  <c:v>054XX W BERENICE AVE</c:v>
                </c:pt>
                <c:pt idx="52652">
                  <c:v>054XX W BRYN MAWR AV</c:v>
                </c:pt>
                <c:pt idx="52653">
                  <c:v>054XX W CORNELIA AVE</c:v>
                </c:pt>
                <c:pt idx="52654">
                  <c:v>054XX W DIVERSEY AVE</c:v>
                </c:pt>
                <c:pt idx="52655">
                  <c:v>054XX W HENDERSON ST</c:v>
                </c:pt>
                <c:pt idx="52656">
                  <c:v>054XX W JACKSON BLVD</c:v>
                </c:pt>
                <c:pt idx="52657">
                  <c:v>054XX W KAMERLING AV</c:v>
                </c:pt>
                <c:pt idx="52658">
                  <c:v>054XX W LAWRENCE AVE</c:v>
                </c:pt>
                <c:pt idx="52659">
                  <c:v>054XX W LEXINGTON ST</c:v>
                </c:pt>
                <c:pt idx="52660">
                  <c:v>054XX W MONTROSE AVE</c:v>
                </c:pt>
                <c:pt idx="52661">
                  <c:v>054XX W PENSACOLA AV</c:v>
                </c:pt>
                <c:pt idx="52662">
                  <c:v>054XX W ROOSEVELT RD</c:v>
                </c:pt>
                <c:pt idx="52663">
                  <c:v>054XX W ROSEDALE AVE</c:v>
                </c:pt>
                <c:pt idx="52664">
                  <c:v>054XX W SUNNYSIDE AV</c:v>
                </c:pt>
                <c:pt idx="52665">
                  <c:v>055XX N ARTESIAN AVE</c:v>
                </c:pt>
                <c:pt idx="52666">
                  <c:v>055XX N GLENWOOD AVE</c:v>
                </c:pt>
                <c:pt idx="52667">
                  <c:v>055XX N MILWAUKEE AV</c:v>
                </c:pt>
                <c:pt idx="52668">
                  <c:v>055XX N MULLIGAN AVE</c:v>
                </c:pt>
                <c:pt idx="52669">
                  <c:v>055XX N NASHVILLE AV</c:v>
                </c:pt>
                <c:pt idx="52670">
                  <c:v>055XX N NORTHWEST HW</c:v>
                </c:pt>
                <c:pt idx="52671">
                  <c:v>055XX N OVERHILL AVE</c:v>
                </c:pt>
                <c:pt idx="52672">
                  <c:v>055XX N PARKSIDE AVE</c:v>
                </c:pt>
                <c:pt idx="52673">
                  <c:v>055XX N ST LOUIS AVE</c:v>
                </c:pt>
                <c:pt idx="52674">
                  <c:v>055XX N VIRGINIA AVE</c:v>
                </c:pt>
                <c:pt idx="52675">
                  <c:v>055XX N WASHTENAW AV</c:v>
                </c:pt>
                <c:pt idx="52676">
                  <c:v>055XX N WINTHROP AVE</c:v>
                </c:pt>
                <c:pt idx="52677">
                  <c:v>055XX S CLAREMONT AV</c:v>
                </c:pt>
                <c:pt idx="52678">
                  <c:v>055XX S HAMILTON AVE</c:v>
                </c:pt>
                <c:pt idx="52679">
                  <c:v>055XX S HYDE PARK BL</c:v>
                </c:pt>
                <c:pt idx="52680">
                  <c:v>055XX S HYDE PARK BV</c:v>
                </c:pt>
                <c:pt idx="52681">
                  <c:v>055XX S KILBOURN AVE</c:v>
                </c:pt>
                <c:pt idx="52682">
                  <c:v>055XX S LAFAYETTE AV</c:v>
                </c:pt>
                <c:pt idx="52683">
                  <c:v>055XX S LAKE PARK AV</c:v>
                </c:pt>
                <c:pt idx="52684">
                  <c:v>055XX S LAWNDALE AVE</c:v>
                </c:pt>
                <c:pt idx="52685">
                  <c:v>055XX S MARYLAND AVE</c:v>
                </c:pt>
                <c:pt idx="52686">
                  <c:v>055XX S MERRIMAC AVE</c:v>
                </c:pt>
                <c:pt idx="52687">
                  <c:v>055XX S MICHIGAN AVE</c:v>
                </c:pt>
                <c:pt idx="52688">
                  <c:v>055XX S NORMANDY AVE</c:v>
                </c:pt>
                <c:pt idx="52689">
                  <c:v>055XX S SPAULDING AV</c:v>
                </c:pt>
                <c:pt idx="52690">
                  <c:v>055XX W ARMSTRONG AV</c:v>
                </c:pt>
                <c:pt idx="52691">
                  <c:v>055XX W AUGUSTA BLVD</c:v>
                </c:pt>
                <c:pt idx="52692">
                  <c:v>055XX W BALMORAL AVE</c:v>
                </c:pt>
                <c:pt idx="52693">
                  <c:v>055XX W FARRAGUT AVE</c:v>
                </c:pt>
                <c:pt idx="52694">
                  <c:v>055XX W FULLERTON AV</c:v>
                </c:pt>
                <c:pt idx="52695">
                  <c:v>055XX W SCHUBERT AVE</c:v>
                </c:pt>
                <c:pt idx="52696">
                  <c:v>055XX W VAN BUREN ST</c:v>
                </c:pt>
                <c:pt idx="52697">
                  <c:v>055XX W WABANSIA AVE</c:v>
                </c:pt>
                <c:pt idx="52698">
                  <c:v>055XX W WAVELAND AVE</c:v>
                </c:pt>
                <c:pt idx="52699">
                  <c:v>055XX W WEST END AVE</c:v>
                </c:pt>
                <c:pt idx="52700">
                  <c:v>056XX N AVONDALE AVE</c:v>
                </c:pt>
                <c:pt idx="52701">
                  <c:v>056XX N CAMPBELL AVE</c:v>
                </c:pt>
                <c:pt idx="52702">
                  <c:v>056XX N CANFIELD AVE</c:v>
                </c:pt>
                <c:pt idx="52703">
                  <c:v>056XX N KEYSTONE AVE</c:v>
                </c:pt>
                <c:pt idx="52704">
                  <c:v>056XX N KILBOURN AVE</c:v>
                </c:pt>
                <c:pt idx="52705">
                  <c:v>056XX N LOCKWOOD AVE</c:v>
                </c:pt>
                <c:pt idx="52706">
                  <c:v>056XX N MAGNOLIA AVE</c:v>
                </c:pt>
                <c:pt idx="52707">
                  <c:v>056XX N MERRIMAC AVE</c:v>
                </c:pt>
                <c:pt idx="52708">
                  <c:v>056XX N NORTHCOTT AV</c:v>
                </c:pt>
                <c:pt idx="52709">
                  <c:v>056XX N SPAULDING AV</c:v>
                </c:pt>
                <c:pt idx="52710">
                  <c:v>056XX S ARTESIAN AVE</c:v>
                </c:pt>
                <c:pt idx="52711">
                  <c:v>056XX S CARPENTER ST</c:v>
                </c:pt>
                <c:pt idx="52712">
                  <c:v>056XX S ELIZABETH ST</c:v>
                </c:pt>
                <c:pt idx="52713">
                  <c:v>056XX S FAIRFIELD AV</c:v>
                </c:pt>
                <c:pt idx="52714">
                  <c:v>056XX S FRANCISCO AV</c:v>
                </c:pt>
                <c:pt idx="52715">
                  <c:v>056XX S HERMITAGE AV</c:v>
                </c:pt>
                <c:pt idx="52716">
                  <c:v>056XX S MAPLEWOOD AV</c:v>
                </c:pt>
                <c:pt idx="52717">
                  <c:v>056XX S MASSASOIT AV</c:v>
                </c:pt>
                <c:pt idx="52718">
                  <c:v>056XX S MAYFIELD AVE</c:v>
                </c:pt>
                <c:pt idx="52719">
                  <c:v>056XX S MC VICKER AV</c:v>
                </c:pt>
                <c:pt idx="52720">
                  <c:v>056XX S NASHVILLE AV</c:v>
                </c:pt>
                <c:pt idx="52721">
                  <c:v>056XX S NEWCASTLE AV</c:v>
                </c:pt>
                <c:pt idx="52722">
                  <c:v>056XX S OAK PARK AVE</c:v>
                </c:pt>
                <c:pt idx="52723">
                  <c:v>056XX S PARKSIDE AVE</c:v>
                </c:pt>
                <c:pt idx="52724">
                  <c:v>056XX S PRINCETON AV</c:v>
                </c:pt>
                <c:pt idx="52725">
                  <c:v>056XX S ST LOUIS AVE</c:v>
                </c:pt>
                <c:pt idx="52726">
                  <c:v>056XX S TRUMBULL AVE</c:v>
                </c:pt>
                <c:pt idx="52727">
                  <c:v>056XX S WASHTENAW AV</c:v>
                </c:pt>
                <c:pt idx="52728">
                  <c:v>056XX S WENTWORTH AV</c:v>
                </c:pt>
                <c:pt idx="52729">
                  <c:v>056XX S WOODLAWN AVE</c:v>
                </c:pt>
                <c:pt idx="52730">
                  <c:v>056XX W BERENICE AVE</c:v>
                </c:pt>
                <c:pt idx="52731">
                  <c:v>056XX W BRYN MAWR AV</c:v>
                </c:pt>
                <c:pt idx="52732">
                  <c:v>056XX W CORNELIA AVE</c:v>
                </c:pt>
                <c:pt idx="52733">
                  <c:v>056XX W DIVERSEY AVE</c:v>
                </c:pt>
                <c:pt idx="52734">
                  <c:v>056XX W HENDERSON ST</c:v>
                </c:pt>
                <c:pt idx="52735">
                  <c:v>056XX W JACKSON BLVD</c:v>
                </c:pt>
                <c:pt idx="52736">
                  <c:v>056XX W LAWRENCE AVE</c:v>
                </c:pt>
                <c:pt idx="52737">
                  <c:v>056XX W MONTROSE AVE</c:v>
                </c:pt>
                <c:pt idx="52738">
                  <c:v>056XX W PATTERSON AV</c:v>
                </c:pt>
                <c:pt idx="52739">
                  <c:v>056XX W PENSACOLA AV</c:v>
                </c:pt>
                <c:pt idx="52740">
                  <c:v>056XX W ROOSEVELT RD</c:v>
                </c:pt>
                <c:pt idx="52741">
                  <c:v>056XX W SUNNYSIDE AV</c:v>
                </c:pt>
                <c:pt idx="52742">
                  <c:v>057XX N ARTESIAN AVE</c:v>
                </c:pt>
                <c:pt idx="52743">
                  <c:v>057XX N CLIFFORD AVE</c:v>
                </c:pt>
                <c:pt idx="52744">
                  <c:v>057XX N FAIRFIELD AV</c:v>
                </c:pt>
                <c:pt idx="52745">
                  <c:v>057XX N FRANCISCO AV</c:v>
                </c:pt>
                <c:pt idx="52746">
                  <c:v>057XX N GLENWOOD AVE</c:v>
                </c:pt>
                <c:pt idx="52747">
                  <c:v>057XX N HERMITAGE AV</c:v>
                </c:pt>
                <c:pt idx="52748">
                  <c:v>057XX N MAPLEWOOD AV</c:v>
                </c:pt>
                <c:pt idx="52749">
                  <c:v>057XX N MC VICKER AV</c:v>
                </c:pt>
                <c:pt idx="52750">
                  <c:v>057XX N MILTIMORE AV</c:v>
                </c:pt>
                <c:pt idx="52751">
                  <c:v>057XX N MILWAUKEE AV</c:v>
                </c:pt>
                <c:pt idx="52752">
                  <c:v>057XX N MULLIGAN AVE</c:v>
                </c:pt>
                <c:pt idx="52753">
                  <c:v>057XX N NEWCASTLE AV</c:v>
                </c:pt>
                <c:pt idx="52754">
                  <c:v>057XX N NORTHWEST HW</c:v>
                </c:pt>
                <c:pt idx="52755">
                  <c:v>057XX N PARKSIDE AVE</c:v>
                </c:pt>
                <c:pt idx="52756">
                  <c:v>057XX N ST LOUIS AVE</c:v>
                </c:pt>
                <c:pt idx="52757">
                  <c:v>057XX N VIRGINIA AVE</c:v>
                </c:pt>
                <c:pt idx="52758">
                  <c:v>057XX N WASHTENAW AV</c:v>
                </c:pt>
                <c:pt idx="52759">
                  <c:v>057XX N WINTHROP AVE</c:v>
                </c:pt>
                <c:pt idx="52760">
                  <c:v>057XX S CAMPBELL AVE</c:v>
                </c:pt>
                <c:pt idx="52761">
                  <c:v>057XX S CLAREMONT AV</c:v>
                </c:pt>
                <c:pt idx="52762">
                  <c:v>057XX S GREEN STREET</c:v>
                </c:pt>
                <c:pt idx="52763">
                  <c:v>057XX S HAMILTON AVE</c:v>
                </c:pt>
                <c:pt idx="52764">
                  <c:v>057XX S KILBOURN AVE</c:v>
                </c:pt>
                <c:pt idx="52765">
                  <c:v>057XX S LAFAYETTE AV</c:v>
                </c:pt>
                <c:pt idx="52766">
                  <c:v>057XX S LAWNDALE AVE</c:v>
                </c:pt>
                <c:pt idx="52767">
                  <c:v>057XX S MARYLAND AVE</c:v>
                </c:pt>
                <c:pt idx="52768">
                  <c:v>057XX S MERRIMAC AVE</c:v>
                </c:pt>
                <c:pt idx="52769">
                  <c:v>057XX S MICHIGAN AVE</c:v>
                </c:pt>
                <c:pt idx="52770">
                  <c:v>057XX S NORMANDY AVE</c:v>
                </c:pt>
                <c:pt idx="52771">
                  <c:v>057XX S SPAULDING AV</c:v>
                </c:pt>
                <c:pt idx="52772">
                  <c:v>057XX W ARMITAGE AVE</c:v>
                </c:pt>
                <c:pt idx="52773">
                  <c:v>057XX W AUGUSTA BLVD</c:v>
                </c:pt>
                <c:pt idx="52774">
                  <c:v>057XX W EASTWOOD AVE</c:v>
                </c:pt>
                <c:pt idx="52775">
                  <c:v>057XX W FULLERTON AV</c:v>
                </c:pt>
                <c:pt idx="52776">
                  <c:v>057XX W PETERSON AVE</c:v>
                </c:pt>
                <c:pt idx="52777">
                  <c:v>057XX W SCHUBERT AVE</c:v>
                </c:pt>
                <c:pt idx="52778">
                  <c:v>057XX W WABANSIA AVE</c:v>
                </c:pt>
                <c:pt idx="52779">
                  <c:v>057XX W WAVELAND AVE</c:v>
                </c:pt>
                <c:pt idx="52780">
                  <c:v>057XX W WEST END AVE</c:v>
                </c:pt>
                <c:pt idx="52781">
                  <c:v>058XX N AVONDALE AVE</c:v>
                </c:pt>
                <c:pt idx="52782">
                  <c:v>058XX N CALDWELL AVE</c:v>
                </c:pt>
                <c:pt idx="52783">
                  <c:v>058XX N CAMPBELL AVE</c:v>
                </c:pt>
                <c:pt idx="52784">
                  <c:v>058XX N CANFIELD AVE</c:v>
                </c:pt>
                <c:pt idx="52785">
                  <c:v>058XX N KILBOURN AVE</c:v>
                </c:pt>
                <c:pt idx="52786">
                  <c:v>058XX N MAGNOLIA AVE</c:v>
                </c:pt>
                <c:pt idx="52787">
                  <c:v>058XX N MERRIMAC AVE</c:v>
                </c:pt>
                <c:pt idx="52788">
                  <c:v>058XX N NAPOLEON AVE</c:v>
                </c:pt>
                <c:pt idx="52789">
                  <c:v>058XX N SPAULDING AV</c:v>
                </c:pt>
                <c:pt idx="52790">
                  <c:v>058XX S ARTESIAN AVE</c:v>
                </c:pt>
                <c:pt idx="52791">
                  <c:v>058XX S CARPENTER ST</c:v>
                </c:pt>
                <c:pt idx="52792">
                  <c:v>058XX S ELIZABETH ST</c:v>
                </c:pt>
                <c:pt idx="52793">
                  <c:v>058XX S FAIRFIELD AV</c:v>
                </c:pt>
                <c:pt idx="52794">
                  <c:v>058XX S FRANCISCO AV</c:v>
                </c:pt>
                <c:pt idx="52795">
                  <c:v>058XX S GREENWOOD AV</c:v>
                </c:pt>
                <c:pt idx="52796">
                  <c:v>058XX S HERMITAGE AV</c:v>
                </c:pt>
                <c:pt idx="52797">
                  <c:v>058XX S MAPLEWOOD AV</c:v>
                </c:pt>
                <c:pt idx="52798">
                  <c:v>058XX S MASSASOIT AV</c:v>
                </c:pt>
                <c:pt idx="52799">
                  <c:v>058XX S MAYFIELD AVE</c:v>
                </c:pt>
                <c:pt idx="52800">
                  <c:v>058XX S MC VICKER AV</c:v>
                </c:pt>
                <c:pt idx="52801">
                  <c:v>058XX S MULLIGAN AVE</c:v>
                </c:pt>
                <c:pt idx="52802">
                  <c:v>058XX S NASHVILLE AV</c:v>
                </c:pt>
                <c:pt idx="52803">
                  <c:v>058XX S NEWCASTLE AV</c:v>
                </c:pt>
                <c:pt idx="52804">
                  <c:v>058XX S OAK PARK AVE</c:v>
                </c:pt>
                <c:pt idx="52805">
                  <c:v>058XX S PRINCETON AV</c:v>
                </c:pt>
                <c:pt idx="52806">
                  <c:v>058XX S ST LOUIS AVE</c:v>
                </c:pt>
                <c:pt idx="52807">
                  <c:v>058XX S TRUMBULL AVE</c:v>
                </c:pt>
                <c:pt idx="52808">
                  <c:v>058XX S WASHTENAW AV</c:v>
                </c:pt>
                <c:pt idx="52809">
                  <c:v>058XX S WENTWORTH AV</c:v>
                </c:pt>
                <c:pt idx="52810">
                  <c:v>058XX S WOODLAWN AVE</c:v>
                </c:pt>
                <c:pt idx="52811">
                  <c:v>058XX W BERENICE AVE</c:v>
                </c:pt>
                <c:pt idx="52812">
                  <c:v>058XX W BRYN MAWR AV</c:v>
                </c:pt>
                <c:pt idx="52813">
                  <c:v>058XX W CORNELIA AVE</c:v>
                </c:pt>
                <c:pt idx="52814">
                  <c:v>058XX W DIVERSEY AVE</c:v>
                </c:pt>
                <c:pt idx="52815">
                  <c:v>058XX W HENDERSON ST</c:v>
                </c:pt>
                <c:pt idx="52816">
                  <c:v>058XX W JACKSON BLVD</c:v>
                </c:pt>
                <c:pt idx="52817">
                  <c:v>058XX W LAWRENCE AVE</c:v>
                </c:pt>
                <c:pt idx="52818">
                  <c:v>058XX W MONTROSE AVE</c:v>
                </c:pt>
                <c:pt idx="52819">
                  <c:v>058XX W PATTERSON AV</c:v>
                </c:pt>
                <c:pt idx="52820">
                  <c:v>058XX W ROOSEVELT RD</c:v>
                </c:pt>
                <c:pt idx="52821">
                  <c:v>058XX W SUNNYSIDE AV</c:v>
                </c:pt>
                <c:pt idx="52822">
                  <c:v>059XX N ARTESIAN AVE</c:v>
                </c:pt>
                <c:pt idx="52823">
                  <c:v>059XX N FAIRFIELD AV</c:v>
                </c:pt>
                <c:pt idx="52824">
                  <c:v>059XX N GLENWOOD AVE</c:v>
                </c:pt>
                <c:pt idx="52825">
                  <c:v>059XX N GREENVIEW AV</c:v>
                </c:pt>
                <c:pt idx="52826">
                  <c:v>059XX N HERMITAGE AV</c:v>
                </c:pt>
                <c:pt idx="52827">
                  <c:v>059XX N MAPLEWOOD AV</c:v>
                </c:pt>
                <c:pt idx="52828">
                  <c:v>059XX N MILTIMORE AV</c:v>
                </c:pt>
                <c:pt idx="52829">
                  <c:v>059XX N MILWAUKEE AV</c:v>
                </c:pt>
                <c:pt idx="52830">
                  <c:v>059XX N MULLIGAN AVE</c:v>
                </c:pt>
                <c:pt idx="52831">
                  <c:v>059XX N NICKERSON AV</c:v>
                </c:pt>
                <c:pt idx="52832">
                  <c:v>059XX N NORTHWEST HW</c:v>
                </c:pt>
                <c:pt idx="52833">
                  <c:v>059XX N SAUGANASH LN</c:v>
                </c:pt>
                <c:pt idx="52834">
                  <c:v>059XX N ST LOUIS AVE</c:v>
                </c:pt>
                <c:pt idx="52835">
                  <c:v>059XX N VIRGINIA AVE</c:v>
                </c:pt>
                <c:pt idx="52836">
                  <c:v>059XX N WASHTENAW AV</c:v>
                </c:pt>
                <c:pt idx="52837">
                  <c:v>059XX N WINTHROP AVE</c:v>
                </c:pt>
                <c:pt idx="52838">
                  <c:v>059XX S CAMPBELL AVE</c:v>
                </c:pt>
                <c:pt idx="52839">
                  <c:v>059XX S KILBOURN AVE</c:v>
                </c:pt>
                <c:pt idx="52840">
                  <c:v>059XX S LAFAYETTE AV</c:v>
                </c:pt>
                <c:pt idx="52841">
                  <c:v>059XX S LAWNDALE AVE</c:v>
                </c:pt>
                <c:pt idx="52842">
                  <c:v>059XX S MERRIMAC AVE</c:v>
                </c:pt>
                <c:pt idx="52843">
                  <c:v>059XX S MICHIGAN AVE</c:v>
                </c:pt>
                <c:pt idx="52844">
                  <c:v>059XX S NORMANDY AVE</c:v>
                </c:pt>
                <c:pt idx="52845">
                  <c:v>059XX S SPAULDING AV</c:v>
                </c:pt>
                <c:pt idx="52846">
                  <c:v>059XX W AUGUSTA BLVD</c:v>
                </c:pt>
                <c:pt idx="52847">
                  <c:v>059XX W EASTWOOD AVE</c:v>
                </c:pt>
                <c:pt idx="52848">
                  <c:v>059XX W FULLERTON AV</c:v>
                </c:pt>
                <c:pt idx="52849">
                  <c:v>059XX W PETERSON AVE</c:v>
                </c:pt>
                <c:pt idx="52850">
                  <c:v>059XX W RAILROAD AVE</c:v>
                </c:pt>
                <c:pt idx="52851">
                  <c:v>059XX W SCHUBERT AVE</c:v>
                </c:pt>
                <c:pt idx="52852">
                  <c:v>059XX W THORNDALE AV</c:v>
                </c:pt>
                <c:pt idx="52853">
                  <c:v>059XX W WABANSIA AVE</c:v>
                </c:pt>
                <c:pt idx="52854">
                  <c:v>059XX W WAVELAND AVE</c:v>
                </c:pt>
                <c:pt idx="52855">
                  <c:v>059XX W WEST END AVE</c:v>
                </c:pt>
                <c:pt idx="52856">
                  <c:v>060XX N ARTESIAN AVE</c:v>
                </c:pt>
                <c:pt idx="52857">
                  <c:v>060XX N FAIRFIELD AV</c:v>
                </c:pt>
                <c:pt idx="52858">
                  <c:v>060XX N FRANCISCO AV</c:v>
                </c:pt>
                <c:pt idx="52859">
                  <c:v>060XX N GLENWOOD AVE</c:v>
                </c:pt>
                <c:pt idx="52860">
                  <c:v>060XX N GREENVIEW AV</c:v>
                </c:pt>
                <c:pt idx="52861">
                  <c:v>060XX N HERMITAGE AV</c:v>
                </c:pt>
                <c:pt idx="52862">
                  <c:v>060XX N HIAWATHA AVE</c:v>
                </c:pt>
                <c:pt idx="52863">
                  <c:v>060XX N MAPLEWOOD AV</c:v>
                </c:pt>
                <c:pt idx="52864">
                  <c:v>060XX N MILWAUKEE AV</c:v>
                </c:pt>
                <c:pt idx="52865">
                  <c:v>060XX N NICKERSON AV</c:v>
                </c:pt>
                <c:pt idx="52866">
                  <c:v>060XX N NORTHWEST HW</c:v>
                </c:pt>
                <c:pt idx="52867">
                  <c:v>060XX N OVERHILL AVE</c:v>
                </c:pt>
                <c:pt idx="52868">
                  <c:v>060XX N ST LOUIS AVE</c:v>
                </c:pt>
                <c:pt idx="52869">
                  <c:v>060XX N WASHTENAW AV</c:v>
                </c:pt>
                <c:pt idx="52870">
                  <c:v>060XX N WINTHROP AVE</c:v>
                </c:pt>
                <c:pt idx="52871">
                  <c:v>060XX S CAMPBELL AVE</c:v>
                </c:pt>
                <c:pt idx="52872">
                  <c:v>060XX S CHAMPLAIN AV</c:v>
                </c:pt>
                <c:pt idx="52873">
                  <c:v>060XX S KILBOURN AVE</c:v>
                </c:pt>
                <c:pt idx="52874">
                  <c:v>060XX S LAFAYETTE AV</c:v>
                </c:pt>
                <c:pt idx="52875">
                  <c:v>060XX S LAWNDALE AVE</c:v>
                </c:pt>
                <c:pt idx="52876">
                  <c:v>060XX S MERRIMAC AVE</c:v>
                </c:pt>
                <c:pt idx="52877">
                  <c:v>060XX S MICHIGAN AVE</c:v>
                </c:pt>
                <c:pt idx="52878">
                  <c:v>060XX S NORMANDY AVE</c:v>
                </c:pt>
                <c:pt idx="52879">
                  <c:v>060XX S SPAULDING AV</c:v>
                </c:pt>
                <c:pt idx="52880">
                  <c:v>060XX W BALMORAL AVE</c:v>
                </c:pt>
                <c:pt idx="52881">
                  <c:v>060XX W EASTWOOD AVE</c:v>
                </c:pt>
                <c:pt idx="52882">
                  <c:v>060XX W FULLERTON AV</c:v>
                </c:pt>
                <c:pt idx="52883">
                  <c:v>060XX W PETERSON AVE</c:v>
                </c:pt>
                <c:pt idx="52884">
                  <c:v>060XX W SCHUBERT AVE</c:v>
                </c:pt>
                <c:pt idx="52885">
                  <c:v>060XX W WABANSIA AVE</c:v>
                </c:pt>
                <c:pt idx="52886">
                  <c:v>060XX W WAVELAND AVE</c:v>
                </c:pt>
                <c:pt idx="52887">
                  <c:v>061XX N AVONDALE AVE</c:v>
                </c:pt>
                <c:pt idx="52888">
                  <c:v>061XX N CALDWELL AVE</c:v>
                </c:pt>
                <c:pt idx="52889">
                  <c:v>061XX N CAMPBELL AVE</c:v>
                </c:pt>
                <c:pt idx="52890">
                  <c:v>061XX N CANFIELD AVE</c:v>
                </c:pt>
                <c:pt idx="52891">
                  <c:v>061XX N CLAREMONT AV</c:v>
                </c:pt>
                <c:pt idx="52892">
                  <c:v>061XX N HAMILTON AVE</c:v>
                </c:pt>
                <c:pt idx="52893">
                  <c:v>061XX N KEYSTONE AVE</c:v>
                </c:pt>
                <c:pt idx="52894">
                  <c:v>061XX N KILBOURN AVE</c:v>
                </c:pt>
                <c:pt idx="52895">
                  <c:v>061XX N KIRKWOOD AVE</c:v>
                </c:pt>
                <c:pt idx="52896">
                  <c:v>061XX N LAKEWOOD AVE</c:v>
                </c:pt>
                <c:pt idx="52897">
                  <c:v>061XX N LAWNDALE AVE</c:v>
                </c:pt>
                <c:pt idx="52898">
                  <c:v>061XX N NORTHCOTT AV</c:v>
                </c:pt>
                <c:pt idx="52899">
                  <c:v>061XX N PRESCOTT AVE</c:v>
                </c:pt>
                <c:pt idx="52900">
                  <c:v>061XX S ARTESIAN AVE</c:v>
                </c:pt>
                <c:pt idx="52901">
                  <c:v>061XX S CARPENTER ST</c:v>
                </c:pt>
                <c:pt idx="52902">
                  <c:v>061XX S EBERHART AVE</c:v>
                </c:pt>
                <c:pt idx="52903">
                  <c:v>061XX S ELIZABETH ST</c:v>
                </c:pt>
                <c:pt idx="52904">
                  <c:v>061XX S FAIRFIELD AV</c:v>
                </c:pt>
                <c:pt idx="52905">
                  <c:v>061XX S FRANCISCO AV</c:v>
                </c:pt>
                <c:pt idx="52906">
                  <c:v>061XX S GREENWOOD AV</c:v>
                </c:pt>
                <c:pt idx="52907">
                  <c:v>061XX S HERMITAGE AV</c:v>
                </c:pt>
                <c:pt idx="52908">
                  <c:v>061XX S INGLESIDE AV</c:v>
                </c:pt>
                <c:pt idx="52909">
                  <c:v>061XX S KOMENSKY AVE</c:v>
                </c:pt>
                <c:pt idx="52910">
                  <c:v>061XX S MAPLEWOOD AV</c:v>
                </c:pt>
                <c:pt idx="52911">
                  <c:v>061XX S MASSASOIT AV</c:v>
                </c:pt>
                <c:pt idx="52912">
                  <c:v>061XX S MAYFIELD AVE</c:v>
                </c:pt>
                <c:pt idx="52913">
                  <c:v>061XX S MC VICKER AV</c:v>
                </c:pt>
                <c:pt idx="52914">
                  <c:v>061XX S MULLIGAN AVE</c:v>
                </c:pt>
                <c:pt idx="52915">
                  <c:v>061XX S NASHVILLE AV</c:v>
                </c:pt>
                <c:pt idx="52916">
                  <c:v>061XX S OAK PARK AVE</c:v>
                </c:pt>
                <c:pt idx="52917">
                  <c:v>061XX S PARKSIDE AVE</c:v>
                </c:pt>
                <c:pt idx="52918">
                  <c:v>061XX S PRINCETON AV</c:v>
                </c:pt>
                <c:pt idx="52919">
                  <c:v>061XX S ST LOUIS AVE</c:v>
                </c:pt>
                <c:pt idx="52920">
                  <c:v>061XX S WASHTENAW AV</c:v>
                </c:pt>
                <c:pt idx="52921">
                  <c:v>061XX S WENTWORTH AV</c:v>
                </c:pt>
                <c:pt idx="52922">
                  <c:v>061XX S WOODLAWN AVE</c:v>
                </c:pt>
                <c:pt idx="52923">
                  <c:v>061XX W BERENICE AVE</c:v>
                </c:pt>
                <c:pt idx="52924">
                  <c:v>061XX W CORNELIA AVE</c:v>
                </c:pt>
                <c:pt idx="52925">
                  <c:v>061XX W DIVERSEY AVE</c:v>
                </c:pt>
                <c:pt idx="52926">
                  <c:v>061XX W HENDERSON ST</c:v>
                </c:pt>
                <c:pt idx="52927">
                  <c:v>061XX W LAWRENCE AVE</c:v>
                </c:pt>
                <c:pt idx="52928">
                  <c:v>061XX W MONTROSE AVE</c:v>
                </c:pt>
                <c:pt idx="52929">
                  <c:v>061XX W PATTERSON AV</c:v>
                </c:pt>
                <c:pt idx="52930">
                  <c:v>061XX W ROSEDALE AVE</c:v>
                </c:pt>
                <c:pt idx="52931">
                  <c:v>062XX N ARTESIAN AVE</c:v>
                </c:pt>
                <c:pt idx="52932">
                  <c:v>062XX N FAIRFIELD AV</c:v>
                </c:pt>
                <c:pt idx="52933">
                  <c:v>062XX N FRANCISCO AV</c:v>
                </c:pt>
                <c:pt idx="52934">
                  <c:v>062XX N GLENWOOD AVE</c:v>
                </c:pt>
                <c:pt idx="52935">
                  <c:v>062XX N GREENVIEW AV</c:v>
                </c:pt>
                <c:pt idx="52936">
                  <c:v>062XX N HERMITAGE AV</c:v>
                </c:pt>
                <c:pt idx="52937">
                  <c:v>062XX N HIAWATHA AVE</c:v>
                </c:pt>
                <c:pt idx="52938">
                  <c:v>062XX N MAPLEWOOD AV</c:v>
                </c:pt>
                <c:pt idx="52939">
                  <c:v>062XX N MILWAUKEE AV</c:v>
                </c:pt>
                <c:pt idx="52940">
                  <c:v>062XX N NEWCASTLE AV</c:v>
                </c:pt>
                <c:pt idx="52941">
                  <c:v>062XX N NORTHWEST HW</c:v>
                </c:pt>
                <c:pt idx="52942">
                  <c:v>062XX N OAK PARK AVE</c:v>
                </c:pt>
                <c:pt idx="52943">
                  <c:v>062XX N OVERHILL AVE</c:v>
                </c:pt>
                <c:pt idx="52944">
                  <c:v>062XX N ST LOUIS AVE</c:v>
                </c:pt>
                <c:pt idx="52945">
                  <c:v>062XX N WASHTENAW AV</c:v>
                </c:pt>
                <c:pt idx="52946">
                  <c:v>062XX N WINTHROP AVE</c:v>
                </c:pt>
                <c:pt idx="52947">
                  <c:v>062XX S CAMPBELL AVE</c:v>
                </c:pt>
                <c:pt idx="52948">
                  <c:v>062XX S CHAMPLAIN AV</c:v>
                </c:pt>
                <c:pt idx="52949">
                  <c:v>062XX S CLAREMONT AV</c:v>
                </c:pt>
                <c:pt idx="52950">
                  <c:v>062XX S GULLIKSON RD</c:v>
                </c:pt>
                <c:pt idx="52951">
                  <c:v>062XX S HALSTED PKWY</c:v>
                </c:pt>
                <c:pt idx="52952">
                  <c:v>062XX S HAMILTON AVE</c:v>
                </c:pt>
                <c:pt idx="52953">
                  <c:v>062XX S KILBOURN AVE</c:v>
                </c:pt>
                <c:pt idx="52954">
                  <c:v>062XX S LAWNDALE AVE</c:v>
                </c:pt>
                <c:pt idx="52955">
                  <c:v>062XX S MERRIMAC AVE</c:v>
                </c:pt>
                <c:pt idx="52956">
                  <c:v>062XX S MICHIGAN AVE</c:v>
                </c:pt>
                <c:pt idx="52957">
                  <c:v>062XX S NORMANDY AVE</c:v>
                </c:pt>
                <c:pt idx="52958">
                  <c:v>062XX S SPAULDING AV</c:v>
                </c:pt>
                <c:pt idx="52959">
                  <c:v>062XX W ARMITAGE AVE</c:v>
                </c:pt>
                <c:pt idx="52960">
                  <c:v>062XX W BALMORAL AVE</c:v>
                </c:pt>
                <c:pt idx="52961">
                  <c:v>062XX W EASTWOOD AVE</c:v>
                </c:pt>
                <c:pt idx="52962">
                  <c:v>062XX W FULLERTON AV</c:v>
                </c:pt>
                <c:pt idx="52963">
                  <c:v>062XX W PETERSON AVE</c:v>
                </c:pt>
                <c:pt idx="52964">
                  <c:v>062XX W SCHUBERT AVE</c:v>
                </c:pt>
                <c:pt idx="52965">
                  <c:v>062XX W WABANSIA AVE</c:v>
                </c:pt>
                <c:pt idx="52966">
                  <c:v>062XX W WAVELAND AVE</c:v>
                </c:pt>
                <c:pt idx="52967">
                  <c:v>063XX N AVONDALE AVE</c:v>
                </c:pt>
                <c:pt idx="52968">
                  <c:v>063XX N CALDWELL AVE</c:v>
                </c:pt>
                <c:pt idx="52969">
                  <c:v>063XX N CAMPBELL AVE</c:v>
                </c:pt>
                <c:pt idx="52970">
                  <c:v>063XX N CANFIELD AVE</c:v>
                </c:pt>
                <c:pt idx="52971">
                  <c:v>063XX N CLAREMONT AV</c:v>
                </c:pt>
                <c:pt idx="52972">
                  <c:v>063XX N KEYSTONE AVE</c:v>
                </c:pt>
                <c:pt idx="52973">
                  <c:v>063XX N KIRKWOOD AVE</c:v>
                </c:pt>
                <c:pt idx="52974">
                  <c:v>063XX N LAKEWOOD AVE</c:v>
                </c:pt>
                <c:pt idx="52975">
                  <c:v>063XX N LAWNDALE AVE</c:v>
                </c:pt>
                <c:pt idx="52976">
                  <c:v>063XX N MAGNOLIA AVE</c:v>
                </c:pt>
                <c:pt idx="52977">
                  <c:v>063XX N MCCORMICK RD</c:v>
                </c:pt>
                <c:pt idx="52978">
                  <c:v>063XX N MERRIMAC AVE</c:v>
                </c:pt>
                <c:pt idx="52979">
                  <c:v>063XX N MINNEHAHA AV</c:v>
                </c:pt>
                <c:pt idx="52980">
                  <c:v>063XX N NORMANDY AVE</c:v>
                </c:pt>
                <c:pt idx="52981">
                  <c:v>063XX N RIDGEWAY AVE</c:v>
                </c:pt>
                <c:pt idx="52982">
                  <c:v>063XX S ARTESIAN AVE</c:v>
                </c:pt>
                <c:pt idx="52983">
                  <c:v>063XX S CARPENTER ST</c:v>
                </c:pt>
                <c:pt idx="52984">
                  <c:v>063XX S EBERHART AVE</c:v>
                </c:pt>
                <c:pt idx="52985">
                  <c:v>063XX S EGGLESTON AV</c:v>
                </c:pt>
                <c:pt idx="52986">
                  <c:v>063XX S ELIZABETH ST</c:v>
                </c:pt>
                <c:pt idx="52987">
                  <c:v>063XX S FAIRFIELD AV</c:v>
                </c:pt>
                <c:pt idx="52988">
                  <c:v>063XX S FRANCISCO AV</c:v>
                </c:pt>
                <c:pt idx="52989">
                  <c:v>063XX S GREENWOOD AV</c:v>
                </c:pt>
                <c:pt idx="52990">
                  <c:v>063XX S HERMITAGE AV</c:v>
                </c:pt>
                <c:pt idx="52991">
                  <c:v>063XX S INGLESIDE AV</c:v>
                </c:pt>
                <c:pt idx="52992">
                  <c:v>063XX S KOMENSKY AVE</c:v>
                </c:pt>
                <c:pt idx="52993">
                  <c:v>063XX S LECLAIRE AVE</c:v>
                </c:pt>
                <c:pt idx="52994">
                  <c:v>063XX S MAPLEWOOD AV</c:v>
                </c:pt>
                <c:pt idx="52995">
                  <c:v>063XX S MAYFIELD AVE</c:v>
                </c:pt>
                <c:pt idx="52996">
                  <c:v>063XX S NASHVILLE AV</c:v>
                </c:pt>
                <c:pt idx="52997">
                  <c:v>063XX S OAK PARK AVE</c:v>
                </c:pt>
                <c:pt idx="52998">
                  <c:v>063XX S ST LOUIS AVE</c:v>
                </c:pt>
                <c:pt idx="52999">
                  <c:v>063XX S WASHTENAW AV</c:v>
                </c:pt>
                <c:pt idx="53000">
                  <c:v>063XX S WENTWORTH AV</c:v>
                </c:pt>
                <c:pt idx="53001">
                  <c:v>063XX S WOODLAWN AVE</c:v>
                </c:pt>
                <c:pt idx="53002">
                  <c:v>063XX W BERENICE AVE</c:v>
                </c:pt>
                <c:pt idx="53003">
                  <c:v>063XX W BRYN MAWR AV</c:v>
                </c:pt>
                <c:pt idx="53004">
                  <c:v>063XX W CORNELIA AVE</c:v>
                </c:pt>
                <c:pt idx="53005">
                  <c:v>063XX W DIVERSEY AVE</c:v>
                </c:pt>
                <c:pt idx="53006">
                  <c:v>063XX W HENDERSON ST</c:v>
                </c:pt>
                <c:pt idx="53007">
                  <c:v>063XX W HIGHLAND AVE</c:v>
                </c:pt>
                <c:pt idx="53008">
                  <c:v>063XX W LAWRENCE AVE</c:v>
                </c:pt>
                <c:pt idx="53009">
                  <c:v>063XX W MONTROSE AVE</c:v>
                </c:pt>
                <c:pt idx="53010">
                  <c:v>063XX W PATTERSON AV</c:v>
                </c:pt>
                <c:pt idx="53011">
                  <c:v>063XX W ROSEDALE AVE</c:v>
                </c:pt>
                <c:pt idx="53012">
                  <c:v>064XX N ARTESIAN AVE</c:v>
                </c:pt>
                <c:pt idx="53013">
                  <c:v>064XX N FAIRFIELD AV</c:v>
                </c:pt>
                <c:pt idx="53014">
                  <c:v>064XX N FRANCISCO AV</c:v>
                </c:pt>
                <c:pt idx="53015">
                  <c:v>064XX N GLENWOOD AVE</c:v>
                </c:pt>
                <c:pt idx="53016">
                  <c:v>064XX N GREENVIEW AV</c:v>
                </c:pt>
                <c:pt idx="53017">
                  <c:v>064XX N HERMITAGE AV</c:v>
                </c:pt>
                <c:pt idx="53018">
                  <c:v>064XX N HIAWATHA AVE</c:v>
                </c:pt>
                <c:pt idx="53019">
                  <c:v>064XX N MAPLEWOOD AV</c:v>
                </c:pt>
                <c:pt idx="53020">
                  <c:v>064XX N MILWAUKEE AV</c:v>
                </c:pt>
                <c:pt idx="53021">
                  <c:v>064XX N NASHVILLE AV</c:v>
                </c:pt>
                <c:pt idx="53022">
                  <c:v>064XX N NORTHWEST HW</c:v>
                </c:pt>
                <c:pt idx="53023">
                  <c:v>064XX N OAK PARK AVE</c:v>
                </c:pt>
                <c:pt idx="53024">
                  <c:v>064XX N OLIPHANT AVE</c:v>
                </c:pt>
                <c:pt idx="53025">
                  <c:v>064XX N SCHILLING RD</c:v>
                </c:pt>
                <c:pt idx="53026">
                  <c:v>064XX N WASHTENAW AV</c:v>
                </c:pt>
                <c:pt idx="53027">
                  <c:v>064XX N WINTHROP AVE</c:v>
                </c:pt>
                <c:pt idx="53028">
                  <c:v>064XX S CAMPBELL AVE</c:v>
                </c:pt>
                <c:pt idx="53029">
                  <c:v>064XX S CHAMPLAIN AV</c:v>
                </c:pt>
                <c:pt idx="53030">
                  <c:v>064XX S CLAREMONT AV</c:v>
                </c:pt>
                <c:pt idx="53031">
                  <c:v>064XX S HALSTED PKWY</c:v>
                </c:pt>
                <c:pt idx="53032">
                  <c:v>064XX S HAMILTON AVE</c:v>
                </c:pt>
                <c:pt idx="53033">
                  <c:v>064XX S KILBOURN AVE</c:v>
                </c:pt>
                <c:pt idx="53034">
                  <c:v>064XX S LAVERGNE AVE</c:v>
                </c:pt>
                <c:pt idx="53035">
                  <c:v>064XX S LAWNDALE AVE</c:v>
                </c:pt>
                <c:pt idx="53036">
                  <c:v>064XX S LOCKWOOD AVE</c:v>
                </c:pt>
                <c:pt idx="53037">
                  <c:v>064XX S MARYLAND AVE</c:v>
                </c:pt>
                <c:pt idx="53038">
                  <c:v>064XX S NORMANDY AVE</c:v>
                </c:pt>
                <c:pt idx="53039">
                  <c:v>064XX S SPAULDING AV</c:v>
                </c:pt>
                <c:pt idx="53040">
                  <c:v>064XX S STATE STREET</c:v>
                </c:pt>
                <c:pt idx="53041">
                  <c:v>064XX W BALMORAL AVE</c:v>
                </c:pt>
                <c:pt idx="53042">
                  <c:v>064XX W FULLERTON AV</c:v>
                </c:pt>
                <c:pt idx="53043">
                  <c:v>064XX W PALATINE AVE</c:v>
                </c:pt>
                <c:pt idx="53044">
                  <c:v>064XX W SOMERSET AVE</c:v>
                </c:pt>
                <c:pt idx="53045">
                  <c:v>064XX W WABANSIA AVE</c:v>
                </c:pt>
                <c:pt idx="53046">
                  <c:v>065XX N AVONDALE AVE</c:v>
                </c:pt>
                <c:pt idx="53047">
                  <c:v>065XX N BOSWORTH AVE</c:v>
                </c:pt>
                <c:pt idx="53048">
                  <c:v>065XX N CALDWELL AVE</c:v>
                </c:pt>
                <c:pt idx="53049">
                  <c:v>065XX N CAMPBELL AVE</c:v>
                </c:pt>
                <c:pt idx="53050">
                  <c:v>065XX N CLAREMONT AV</c:v>
                </c:pt>
                <c:pt idx="53051">
                  <c:v>065XX N HAMILTON AVE</c:v>
                </c:pt>
                <c:pt idx="53052">
                  <c:v>065XX N LAKEWOOD AVE</c:v>
                </c:pt>
                <c:pt idx="53053">
                  <c:v>065XX N MINNEHAHA AV</c:v>
                </c:pt>
                <c:pt idx="53054">
                  <c:v>065XX N NORMANDY AVE</c:v>
                </c:pt>
                <c:pt idx="53055">
                  <c:v>065XX S ARTESIAN AVE</c:v>
                </c:pt>
                <c:pt idx="53056">
                  <c:v>065XX S CARPENTER ST</c:v>
                </c:pt>
                <c:pt idx="53057">
                  <c:v>065XX S EBERHART AVE</c:v>
                </c:pt>
                <c:pt idx="53058">
                  <c:v>065XX S FAIRFIELD AV</c:v>
                </c:pt>
                <c:pt idx="53059">
                  <c:v>065XX S FRANCISCO AV</c:v>
                </c:pt>
                <c:pt idx="53060">
                  <c:v>065XX S GREENWOOD AV</c:v>
                </c:pt>
                <c:pt idx="53061">
                  <c:v>065XX S HERMITAGE AV</c:v>
                </c:pt>
                <c:pt idx="53062">
                  <c:v>065XX S INGLESIDE AV</c:v>
                </c:pt>
                <c:pt idx="53063">
                  <c:v>065XX S KOMENSKY AVE</c:v>
                </c:pt>
                <c:pt idx="53064">
                  <c:v>065XX S MAPLEWOOD AV</c:v>
                </c:pt>
                <c:pt idx="53065">
                  <c:v>065XX S ST LOUIS AVE</c:v>
                </c:pt>
                <c:pt idx="53066">
                  <c:v>065XX S WASHTENAW AV</c:v>
                </c:pt>
                <c:pt idx="53067">
                  <c:v>065XX S WENTWORTH AV</c:v>
                </c:pt>
                <c:pt idx="53068">
                  <c:v>065XX S WOODLAWN AVE</c:v>
                </c:pt>
                <c:pt idx="53069">
                  <c:v>065XX W BRYN MAWR AV</c:v>
                </c:pt>
                <c:pt idx="53070">
                  <c:v>065XX W CLARENCE AVE</c:v>
                </c:pt>
                <c:pt idx="53071">
                  <c:v>065XX W CORNELIA AVE</c:v>
                </c:pt>
                <c:pt idx="53072">
                  <c:v>065XX W DIVERSEY AVE</c:v>
                </c:pt>
                <c:pt idx="53073">
                  <c:v>065XX W HENDERSON ST</c:v>
                </c:pt>
                <c:pt idx="53074">
                  <c:v>065XX W HIGHLAND AVE</c:v>
                </c:pt>
                <c:pt idx="53075">
                  <c:v>065XX W MONTROSE AVE</c:v>
                </c:pt>
                <c:pt idx="53076">
                  <c:v>066XX N ARTESIAN AVE</c:v>
                </c:pt>
                <c:pt idx="53077">
                  <c:v>066XX N FAIRFIELD AV</c:v>
                </c:pt>
                <c:pt idx="53078">
                  <c:v>066XX N FRANCISCO AV</c:v>
                </c:pt>
                <c:pt idx="53079">
                  <c:v>066XX N GLENWOOD AVE</c:v>
                </c:pt>
                <c:pt idx="53080">
                  <c:v>066XX N GREENVIEW AV</c:v>
                </c:pt>
                <c:pt idx="53081">
                  <c:v>066XX N HIAWATHA AVE</c:v>
                </c:pt>
                <c:pt idx="53082">
                  <c:v>066XX N MAPLEWOOD AV</c:v>
                </c:pt>
                <c:pt idx="53083">
                  <c:v>066XX N NORTHWEST HW</c:v>
                </c:pt>
                <c:pt idx="53084">
                  <c:v>066XX N OLIPHANT AVE</c:v>
                </c:pt>
                <c:pt idx="53085">
                  <c:v>066XX N WASHTENAW AV</c:v>
                </c:pt>
                <c:pt idx="53086">
                  <c:v>066XX S CAMPBELL AVE</c:v>
                </c:pt>
                <c:pt idx="53087">
                  <c:v>066XX S CHAMPLAIN AV</c:v>
                </c:pt>
                <c:pt idx="53088">
                  <c:v>066XX S CLAREMONT AV</c:v>
                </c:pt>
                <c:pt idx="53089">
                  <c:v>066XX S HAMILTON AVE</c:v>
                </c:pt>
                <c:pt idx="53090">
                  <c:v>066XX S KILBOURN AVE</c:v>
                </c:pt>
                <c:pt idx="53091">
                  <c:v>066XX S LAWNDALE AVE</c:v>
                </c:pt>
                <c:pt idx="53092">
                  <c:v>066XX S MARQUETTE RD</c:v>
                </c:pt>
                <c:pt idx="53093">
                  <c:v>066XX S MARYLAND AVE</c:v>
                </c:pt>
                <c:pt idx="53094">
                  <c:v>066XX S MICHIGAN AVE</c:v>
                </c:pt>
                <c:pt idx="53095">
                  <c:v>066XX S SPAULDING AV</c:v>
                </c:pt>
                <c:pt idx="53096">
                  <c:v>066XX W ARMITAGE AVE</c:v>
                </c:pt>
                <c:pt idx="53097">
                  <c:v>066XX W FULLERTON AV</c:v>
                </c:pt>
                <c:pt idx="53098">
                  <c:v>066XX W PALATINE AVE</c:v>
                </c:pt>
                <c:pt idx="53099">
                  <c:v>066XX W SCHREIBER AV</c:v>
                </c:pt>
                <c:pt idx="53100">
                  <c:v>066XX W WABANSIA AVE</c:v>
                </c:pt>
                <c:pt idx="53101">
                  <c:v>067XX N AVONDALE AVE</c:v>
                </c:pt>
                <c:pt idx="53102">
                  <c:v>067XX N BOSWORTH AVE</c:v>
                </c:pt>
                <c:pt idx="53103">
                  <c:v>067XX N CALDWELL AVE</c:v>
                </c:pt>
                <c:pt idx="53104">
                  <c:v>067XX N CAMPBELL AVE</c:v>
                </c:pt>
                <c:pt idx="53105">
                  <c:v>067XX N EDGEBROOK TR</c:v>
                </c:pt>
                <c:pt idx="53106">
                  <c:v>067XX N LAKEWOOD AVE</c:v>
                </c:pt>
                <c:pt idx="53107">
                  <c:v>067XX N SAUGANASH AV</c:v>
                </c:pt>
                <c:pt idx="53108">
                  <c:v>067XX S ARTESIAN AVE</c:v>
                </c:pt>
                <c:pt idx="53109">
                  <c:v>067XX S CARPENTER ST</c:v>
                </c:pt>
                <c:pt idx="53110">
                  <c:v>067XX S CONSTANCE AV</c:v>
                </c:pt>
                <c:pt idx="53111">
                  <c:v>067XX S EBERHART AVE</c:v>
                </c:pt>
                <c:pt idx="53112">
                  <c:v>067XX S ELIZABETH ST</c:v>
                </c:pt>
                <c:pt idx="53113">
                  <c:v>067XX S GREENWOOD AV</c:v>
                </c:pt>
                <c:pt idx="53114">
                  <c:v>067XX S HERMITAGE AV</c:v>
                </c:pt>
                <c:pt idx="53115">
                  <c:v>067XX S JEFFERY BLVD</c:v>
                </c:pt>
                <c:pt idx="53116">
                  <c:v>067XX S KOMENSKY AVE</c:v>
                </c:pt>
                <c:pt idx="53117">
                  <c:v>067XX S MAPLEWOOD AV</c:v>
                </c:pt>
                <c:pt idx="53118">
                  <c:v>067XX S RIDGELAND AV</c:v>
                </c:pt>
                <c:pt idx="53119">
                  <c:v>067XX S WASHTENAW AV</c:v>
                </c:pt>
                <c:pt idx="53120">
                  <c:v>067XX S WENTWORTH AV</c:v>
                </c:pt>
                <c:pt idx="53121">
                  <c:v>067XX W BERENICE AVE</c:v>
                </c:pt>
                <c:pt idx="53122">
                  <c:v>067XX W CORNELIA AVE</c:v>
                </c:pt>
                <c:pt idx="53123">
                  <c:v>067XX W DIVERSEY AVE</c:v>
                </c:pt>
                <c:pt idx="53124">
                  <c:v>068XX N ASHLAND BLVD</c:v>
                </c:pt>
                <c:pt idx="53125">
                  <c:v>068XX N DOWAGIAC AVE</c:v>
                </c:pt>
                <c:pt idx="53126">
                  <c:v>068XX N FRANCISCO AV</c:v>
                </c:pt>
                <c:pt idx="53127">
                  <c:v>068XX N GLENWOOD AVE</c:v>
                </c:pt>
                <c:pt idx="53128">
                  <c:v>068XX N GREENVIEW AV</c:v>
                </c:pt>
                <c:pt idx="53129">
                  <c:v>068XX N HIAWATHA AVE</c:v>
                </c:pt>
                <c:pt idx="53130">
                  <c:v>068XX N NORTHWEST HW</c:v>
                </c:pt>
                <c:pt idx="53131">
                  <c:v>068XX N OVERHILL AVE</c:v>
                </c:pt>
                <c:pt idx="53132">
                  <c:v>068XX N WASHTENAW AV</c:v>
                </c:pt>
                <c:pt idx="53133">
                  <c:v>068XX N WAUKESHA AVE</c:v>
                </c:pt>
                <c:pt idx="53134">
                  <c:v>068XX N WILDWOOD AVE</c:v>
                </c:pt>
                <c:pt idx="53135">
                  <c:v>068XX S CAMPBELL AVE</c:v>
                </c:pt>
                <c:pt idx="53136">
                  <c:v>068XX S CHAMPLAIN AV</c:v>
                </c:pt>
                <c:pt idx="53137">
                  <c:v>068XX S CLAREMONT AV</c:v>
                </c:pt>
                <c:pt idx="53138">
                  <c:v>068XX S EAST END AVE</c:v>
                </c:pt>
                <c:pt idx="53139">
                  <c:v>068XX S HAMILTON AVE</c:v>
                </c:pt>
                <c:pt idx="53140">
                  <c:v>068XX S KILBOURN AVE</c:v>
                </c:pt>
                <c:pt idx="53141">
                  <c:v>068XX S LAFAYETTE AV</c:v>
                </c:pt>
                <c:pt idx="53142">
                  <c:v>068XX S LAWNDALE AVE</c:v>
                </c:pt>
                <c:pt idx="53143">
                  <c:v>068XX S MICHIGAN AVE</c:v>
                </c:pt>
                <c:pt idx="53144">
                  <c:v>068XX S VINCENNES AV</c:v>
                </c:pt>
                <c:pt idx="53145">
                  <c:v>068XX W ARMITAGE AVE</c:v>
                </c:pt>
                <c:pt idx="53146">
                  <c:v>068XX W BALMORAL AVE</c:v>
                </c:pt>
                <c:pt idx="53147">
                  <c:v>068XX W PALATINE AVE</c:v>
                </c:pt>
                <c:pt idx="53148">
                  <c:v>068XX W SCHUBERT AVE</c:v>
                </c:pt>
                <c:pt idx="53149">
                  <c:v>068XX W THORNDALE AV</c:v>
                </c:pt>
                <c:pt idx="53150">
                  <c:v>068XX W WABANSIA AVE</c:v>
                </c:pt>
                <c:pt idx="53151">
                  <c:v>068XX W WAVELAND AVE</c:v>
                </c:pt>
                <c:pt idx="53152">
                  <c:v>069XX N CALDWELL AVE</c:v>
                </c:pt>
                <c:pt idx="53153">
                  <c:v>069XX N CAMPBELL AVE</c:v>
                </c:pt>
                <c:pt idx="53154">
                  <c:v>069XX N HAMILTON AVE</c:v>
                </c:pt>
                <c:pt idx="53155">
                  <c:v>069XX N LAKEWOOD AVE</c:v>
                </c:pt>
                <c:pt idx="53156">
                  <c:v>069XX N MC ALPIN AVE</c:v>
                </c:pt>
                <c:pt idx="53157">
                  <c:v>069XX N OLEANDER AVE</c:v>
                </c:pt>
                <c:pt idx="53158">
                  <c:v>069XX S ARTESIAN AVE</c:v>
                </c:pt>
                <c:pt idx="53159">
                  <c:v>069XX S CARPENTER ST</c:v>
                </c:pt>
                <c:pt idx="53160">
                  <c:v>069XX S CONSTANCE AV</c:v>
                </c:pt>
                <c:pt idx="53161">
                  <c:v>069XX S EBERHART AVE</c:v>
                </c:pt>
                <c:pt idx="53162">
                  <c:v>069XX S EGGLESTON AV</c:v>
                </c:pt>
                <c:pt idx="53163">
                  <c:v>069XX S ELIZABETH ST</c:v>
                </c:pt>
                <c:pt idx="53164">
                  <c:v>069XX S FAIRFIELD AV</c:v>
                </c:pt>
                <c:pt idx="53165">
                  <c:v>069XX S HERMITAGE AV</c:v>
                </c:pt>
                <c:pt idx="53166">
                  <c:v>069XX S JEFFERY BLVD</c:v>
                </c:pt>
                <c:pt idx="53167">
                  <c:v>069XX S KOMENSKY AVE</c:v>
                </c:pt>
                <c:pt idx="53168">
                  <c:v>069XX S MAPLEWOOD AV</c:v>
                </c:pt>
                <c:pt idx="53169">
                  <c:v>069XX S PRINCETON AV</c:v>
                </c:pt>
                <c:pt idx="53170">
                  <c:v>069XX S WASHTENAW AV</c:v>
                </c:pt>
                <c:pt idx="53171">
                  <c:v>069XX S WENTWORTH AV</c:v>
                </c:pt>
                <c:pt idx="53172">
                  <c:v>069XX S WOODLAWN AVE</c:v>
                </c:pt>
                <c:pt idx="53173">
                  <c:v>069XX W BRYN MAWR AV</c:v>
                </c:pt>
                <c:pt idx="53174">
                  <c:v>069XX W CORNELIA AVE</c:v>
                </c:pt>
                <c:pt idx="53175">
                  <c:v>069XX W DIVERSEY AVE</c:v>
                </c:pt>
                <c:pt idx="53176">
                  <c:v>069XX W HIGHLAND AVE</c:v>
                </c:pt>
                <c:pt idx="53177">
                  <c:v>070XX N CALDWELL AVE</c:v>
                </c:pt>
                <c:pt idx="53178">
                  <c:v>070XX N HAMILTON AVE</c:v>
                </c:pt>
                <c:pt idx="53179">
                  <c:v>070XX N MC ALPIN AVE</c:v>
                </c:pt>
                <c:pt idx="53180">
                  <c:v>070XX N OLEANDER AVE</c:v>
                </c:pt>
                <c:pt idx="53181">
                  <c:v>070XX S ARTESIAN AVE</c:v>
                </c:pt>
                <c:pt idx="53182">
                  <c:v>070XX S CARPENTER ST</c:v>
                </c:pt>
                <c:pt idx="53183">
                  <c:v>070XX S CONSTANCE AV</c:v>
                </c:pt>
                <c:pt idx="53184">
                  <c:v>070XX S CRANDON  AVE</c:v>
                </c:pt>
                <c:pt idx="53185">
                  <c:v>070XX S EBERHART AVE</c:v>
                </c:pt>
                <c:pt idx="53186">
                  <c:v>070XX S EGGLESTON AV</c:v>
                </c:pt>
                <c:pt idx="53187">
                  <c:v>070XX S ELIZABETH ST</c:v>
                </c:pt>
                <c:pt idx="53188">
                  <c:v>070XX S FAIRFIELD AV</c:v>
                </c:pt>
                <c:pt idx="53189">
                  <c:v>070XX S HERMITAGE AV</c:v>
                </c:pt>
                <c:pt idx="53190">
                  <c:v>070XX S JEFFERY BLVD</c:v>
                </c:pt>
                <c:pt idx="53191">
                  <c:v>070XX S MAPLEWOOD AV</c:v>
                </c:pt>
                <c:pt idx="53192">
                  <c:v>070XX S PRINCETON AV</c:v>
                </c:pt>
                <c:pt idx="53193">
                  <c:v>070XX S WASHTENAW AV</c:v>
                </c:pt>
                <c:pt idx="53194">
                  <c:v>070XX S WENTWORTH AV</c:v>
                </c:pt>
                <c:pt idx="53195">
                  <c:v>070XX S WOODLAWN AVE</c:v>
                </c:pt>
                <c:pt idx="53196">
                  <c:v>070XX W CORNELIA AVE</c:v>
                </c:pt>
                <c:pt idx="53197">
                  <c:v>070XX W DIVERSEY AVE</c:v>
                </c:pt>
                <c:pt idx="53198">
                  <c:v>070XX W HENDERSON ST</c:v>
                </c:pt>
                <c:pt idx="53199">
                  <c:v>071XX N ASHLAND BLVD</c:v>
                </c:pt>
                <c:pt idx="53200">
                  <c:v>071XX N FRANCISCO AV</c:v>
                </c:pt>
                <c:pt idx="53201">
                  <c:v>071XX N GLENWOOD AVE</c:v>
                </c:pt>
                <c:pt idx="53202">
                  <c:v>071XX N GREENVIEW AV</c:v>
                </c:pt>
                <c:pt idx="53203">
                  <c:v>071XX N HIAWATHA AVE</c:v>
                </c:pt>
                <c:pt idx="53204">
                  <c:v>071XX N OVERHILL AVE</c:v>
                </c:pt>
                <c:pt idx="53205">
                  <c:v>071XX N WASHTENAW AV</c:v>
                </c:pt>
                <c:pt idx="53206">
                  <c:v>071XX S CAMPBELL AVE</c:v>
                </c:pt>
                <c:pt idx="53207">
                  <c:v>071XX S CHAMPLAIN AV</c:v>
                </c:pt>
                <c:pt idx="53208">
                  <c:v>071XX S CLAREMONT AV</c:v>
                </c:pt>
                <c:pt idx="53209">
                  <c:v>071XX S EAST END AVE</c:v>
                </c:pt>
                <c:pt idx="53210">
                  <c:v>071XX S GREEN STREET</c:v>
                </c:pt>
                <c:pt idx="53211">
                  <c:v>071XX S LAFAYETTE AV</c:v>
                </c:pt>
                <c:pt idx="53212">
                  <c:v>071XX S LAWNDALE AVE</c:v>
                </c:pt>
                <c:pt idx="53213">
                  <c:v>071XX S MICHIGAN AVE</c:v>
                </c:pt>
                <c:pt idx="53214">
                  <c:v>071XX S RIDGEWAY AVE</c:v>
                </c:pt>
                <c:pt idx="53215">
                  <c:v>071XX S SPAULDING AV</c:v>
                </c:pt>
                <c:pt idx="53216">
                  <c:v>071XX S VINCENNES AV</c:v>
                </c:pt>
                <c:pt idx="53217">
                  <c:v>071XX W ARMITAGE AVE</c:v>
                </c:pt>
                <c:pt idx="53218">
                  <c:v>071XX W BALMORAL AVE</c:v>
                </c:pt>
                <c:pt idx="53219">
                  <c:v>071XX W FARRAGUT AVE</c:v>
                </c:pt>
                <c:pt idx="53220">
                  <c:v>071XX W PETERSON AVE</c:v>
                </c:pt>
                <c:pt idx="53221">
                  <c:v>071XX W SCHREIBER AV</c:v>
                </c:pt>
                <c:pt idx="53222">
                  <c:v>071XX W SCHUBERT AVE</c:v>
                </c:pt>
                <c:pt idx="53223">
                  <c:v>071XX W THORNDALE AV</c:v>
                </c:pt>
                <c:pt idx="53224">
                  <c:v>071XX W WABANSIA AVE</c:v>
                </c:pt>
                <c:pt idx="53225">
                  <c:v>071XX W WAVELAND AVE</c:v>
                </c:pt>
                <c:pt idx="53226">
                  <c:v>072XX N CAMPBELL AVE</c:v>
                </c:pt>
                <c:pt idx="53227">
                  <c:v>072XX N CLAREMONT AV</c:v>
                </c:pt>
                <c:pt idx="53228">
                  <c:v>072XX N HAMILTON AVE</c:v>
                </c:pt>
                <c:pt idx="53229">
                  <c:v>072XX N OLEANDER AVE</c:v>
                </c:pt>
                <c:pt idx="53230">
                  <c:v>072XX S ARTESIAN AVE</c:v>
                </c:pt>
                <c:pt idx="53231">
                  <c:v>072XX S CARPENTER ST</c:v>
                </c:pt>
                <c:pt idx="53232">
                  <c:v>072XX S CONSTANCE AV</c:v>
                </c:pt>
                <c:pt idx="53233">
                  <c:v>072XX S EBERHART AVE</c:v>
                </c:pt>
                <c:pt idx="53234">
                  <c:v>072XX S EXCHANGE AVE</c:v>
                </c:pt>
                <c:pt idx="53235">
                  <c:v>072XX S FAIRFIELD AV</c:v>
                </c:pt>
                <c:pt idx="53236">
                  <c:v>072XX S FRANCISCO AV</c:v>
                </c:pt>
                <c:pt idx="53237">
                  <c:v>072XX S GREENWOOD AV</c:v>
                </c:pt>
                <c:pt idx="53238">
                  <c:v>072XX S HERMITAGE AV</c:v>
                </c:pt>
                <c:pt idx="53239">
                  <c:v>072XX S INGLESIDE AV</c:v>
                </c:pt>
                <c:pt idx="53240">
                  <c:v>072XX S JEFFERY BLVD</c:v>
                </c:pt>
                <c:pt idx="53241">
                  <c:v>072XX S MAPLEWOOD AV</c:v>
                </c:pt>
                <c:pt idx="53242">
                  <c:v>072XX S PHILLIPS AVE</c:v>
                </c:pt>
                <c:pt idx="53243">
                  <c:v>072XX S PRINCETON AV</c:v>
                </c:pt>
                <c:pt idx="53244">
                  <c:v>072XX S RIDGELAND AV</c:v>
                </c:pt>
                <c:pt idx="53245">
                  <c:v>072XX S ST LOUIS AVE</c:v>
                </c:pt>
                <c:pt idx="53246">
                  <c:v>072XX S WASHTENAW AV</c:v>
                </c:pt>
                <c:pt idx="53247">
                  <c:v>072XX S WENTWORTH AV</c:v>
                </c:pt>
                <c:pt idx="53248">
                  <c:v>072XX S WOODLAWN AVE</c:v>
                </c:pt>
                <c:pt idx="53249">
                  <c:v>072XX W BRYN MAWR AV</c:v>
                </c:pt>
                <c:pt idx="53250">
                  <c:v>072XX W CLARENCE AVE</c:v>
                </c:pt>
                <c:pt idx="53251">
                  <c:v>072XX W CORNELIA AVE</c:v>
                </c:pt>
                <c:pt idx="53252">
                  <c:v>073XX N ASHLAND BLVD</c:v>
                </c:pt>
                <c:pt idx="53253">
                  <c:v>073XX N GREENVIEW AV</c:v>
                </c:pt>
                <c:pt idx="53254">
                  <c:v>073XX N OVERHILL AVE</c:v>
                </c:pt>
                <c:pt idx="53255">
                  <c:v>073XX N WASHTENAW AV</c:v>
                </c:pt>
                <c:pt idx="53256">
                  <c:v>073XX S CAMPBELL AVE</c:v>
                </c:pt>
                <c:pt idx="53257">
                  <c:v>073XX S CHAMPLAIN AV</c:v>
                </c:pt>
                <c:pt idx="53258">
                  <c:v>073XX S CLAREMONT AV</c:v>
                </c:pt>
                <c:pt idx="53259">
                  <c:v>073XX S EAST END AVE</c:v>
                </c:pt>
                <c:pt idx="53260">
                  <c:v>073XX S LAFAYETTE AV</c:v>
                </c:pt>
                <c:pt idx="53261">
                  <c:v>073XX S MARYLAND AVE</c:v>
                </c:pt>
                <c:pt idx="53262">
                  <c:v>073XX S MICHIGAN AVE</c:v>
                </c:pt>
                <c:pt idx="53263">
                  <c:v>073XX S VINCENNES AV</c:v>
                </c:pt>
                <c:pt idx="53264">
                  <c:v>073XX W BALMORAL AVE</c:v>
                </c:pt>
                <c:pt idx="53265">
                  <c:v>073XX W GREENLEAF AV</c:v>
                </c:pt>
                <c:pt idx="53266">
                  <c:v>073XX W PALATINE AVE</c:v>
                </c:pt>
                <c:pt idx="53267">
                  <c:v>073XX W PETERSON AVE</c:v>
                </c:pt>
                <c:pt idx="53268">
                  <c:v>073XX W WAVELAND AVE</c:v>
                </c:pt>
                <c:pt idx="53269">
                  <c:v>074XX N CAMPBELL AVE</c:v>
                </c:pt>
                <c:pt idx="53270">
                  <c:v>074XX N CLAREMONT AV</c:v>
                </c:pt>
                <c:pt idx="53271">
                  <c:v>074XX N OLEANDER AVE</c:v>
                </c:pt>
                <c:pt idx="53272">
                  <c:v>074XX S ARTESIAN AVE</c:v>
                </c:pt>
                <c:pt idx="53273">
                  <c:v>074XX S CONSTANCE AV</c:v>
                </c:pt>
                <c:pt idx="53274">
                  <c:v>074XX S EBERHART AVE</c:v>
                </c:pt>
                <c:pt idx="53275">
                  <c:v>074XX S EGGLESTON AV</c:v>
                </c:pt>
                <c:pt idx="53276">
                  <c:v>074XX S EXCHANGE AVE</c:v>
                </c:pt>
                <c:pt idx="53277">
                  <c:v>074XX S GREENWOOD AV</c:v>
                </c:pt>
                <c:pt idx="53278">
                  <c:v>074XX S HERMITAGE AV</c:v>
                </c:pt>
                <c:pt idx="53279">
                  <c:v>074XX S INGLESIDE AV</c:v>
                </c:pt>
                <c:pt idx="53280">
                  <c:v>074XX S JEFFERY BLVD</c:v>
                </c:pt>
                <c:pt idx="53281">
                  <c:v>074XX S KINGSTON AVE</c:v>
                </c:pt>
                <c:pt idx="53282">
                  <c:v>074XX S MAPLEWOOD AV</c:v>
                </c:pt>
                <c:pt idx="53283">
                  <c:v>074XX S PHILLIPS AVE</c:v>
                </c:pt>
                <c:pt idx="53284">
                  <c:v>074XX S PRINCETON AV</c:v>
                </c:pt>
                <c:pt idx="53285">
                  <c:v>074XX S ST LOUIS AVE</c:v>
                </c:pt>
                <c:pt idx="53286">
                  <c:v>074XX S WENTWORTH AV</c:v>
                </c:pt>
                <c:pt idx="53287">
                  <c:v>074XX S WOODLAWN AVE</c:v>
                </c:pt>
                <c:pt idx="53288">
                  <c:v>074XX W CLARENCE AVE</c:v>
                </c:pt>
                <c:pt idx="53289">
                  <c:v>074XX W CORNELIA AVE</c:v>
                </c:pt>
                <c:pt idx="53290">
                  <c:v>074XX W ROSEDALE AVE</c:v>
                </c:pt>
                <c:pt idx="53291">
                  <c:v>075XX N EASTLAKE TER</c:v>
                </c:pt>
                <c:pt idx="53292">
                  <c:v>075XX N GREENVIEW AV</c:v>
                </c:pt>
                <c:pt idx="53293">
                  <c:v>075XX N HERMITAGE AV</c:v>
                </c:pt>
                <c:pt idx="53294">
                  <c:v>075XX N MAPLEWOOD AV</c:v>
                </c:pt>
                <c:pt idx="53295">
                  <c:v>075XX N MILWAUKEE AV</c:v>
                </c:pt>
                <c:pt idx="53296">
                  <c:v>075XX N OVERHILL AVE</c:v>
                </c:pt>
                <c:pt idx="53297">
                  <c:v>075XX S CHAMPLAIN AV</c:v>
                </c:pt>
                <c:pt idx="53298">
                  <c:v>075XX S EAST END AVE</c:v>
                </c:pt>
                <c:pt idx="53299">
                  <c:v>075XX S HAMILTON AVE</c:v>
                </c:pt>
                <c:pt idx="53300">
                  <c:v>075XX S LAFAYETTE AV</c:v>
                </c:pt>
                <c:pt idx="53301">
                  <c:v>075XX S LAWNDALE AVE</c:v>
                </c:pt>
                <c:pt idx="53302">
                  <c:v>075XX S MARYLAND AVE</c:v>
                </c:pt>
                <c:pt idx="53303">
                  <c:v>075XX S MICHIGAN AVE</c:v>
                </c:pt>
                <c:pt idx="53304">
                  <c:v>075XX S RIDGEWAY AVE</c:v>
                </c:pt>
                <c:pt idx="53305">
                  <c:v>075XX S VINCENNES AV</c:v>
                </c:pt>
                <c:pt idx="53306">
                  <c:v>075XX W HORTENSE AVE</c:v>
                </c:pt>
                <c:pt idx="53307">
                  <c:v>075XX W PALATINE AVE</c:v>
                </c:pt>
                <c:pt idx="53308">
                  <c:v>075XX W WAVELAND AVE</c:v>
                </c:pt>
                <c:pt idx="53309">
                  <c:v>076XX N BOSWORTH AVE</c:v>
                </c:pt>
                <c:pt idx="53310">
                  <c:v>076XX S ARTESIAN AVE</c:v>
                </c:pt>
                <c:pt idx="53311">
                  <c:v>076XX S CARPENTER ST</c:v>
                </c:pt>
                <c:pt idx="53312">
                  <c:v>076XX S CONSTANCE AV</c:v>
                </c:pt>
                <c:pt idx="53313">
                  <c:v>076XX S EBERHART AVE</c:v>
                </c:pt>
                <c:pt idx="53314">
                  <c:v>076XX S EGGLESTON AV</c:v>
                </c:pt>
                <c:pt idx="53315">
                  <c:v>076XX S EXCHANGE AVE</c:v>
                </c:pt>
                <c:pt idx="53316">
                  <c:v>076XX S GREENWOOD AV</c:v>
                </c:pt>
                <c:pt idx="53317">
                  <c:v>076XX S HERMITAGE AV</c:v>
                </c:pt>
                <c:pt idx="53318">
                  <c:v>076XX S INGLESIDE AV</c:v>
                </c:pt>
                <c:pt idx="53319">
                  <c:v>076XX S JEFFERY BLVD</c:v>
                </c:pt>
                <c:pt idx="53320">
                  <c:v>076XX S KINGSTON AVE</c:v>
                </c:pt>
                <c:pt idx="53321">
                  <c:v>076XX S MAPLEWOOD AV</c:v>
                </c:pt>
                <c:pt idx="53322">
                  <c:v>076XX S MARQUETTE AV</c:v>
                </c:pt>
                <c:pt idx="53323">
                  <c:v>076XX S PHILLIPS AVE</c:v>
                </c:pt>
                <c:pt idx="53324">
                  <c:v>076XX S RIDGELAND AV</c:v>
                </c:pt>
                <c:pt idx="53325">
                  <c:v>076XX S ST LOUIS AVE</c:v>
                </c:pt>
                <c:pt idx="53326">
                  <c:v>076XX S WENTWORTH AV</c:v>
                </c:pt>
                <c:pt idx="53327">
                  <c:v>076XX W BRYN MAWR AV</c:v>
                </c:pt>
                <c:pt idx="53328">
                  <c:v>076XX W CLARENCE AVE</c:v>
                </c:pt>
                <c:pt idx="53329">
                  <c:v>076XX W CORNELIA AVE</c:v>
                </c:pt>
                <c:pt idx="53330">
                  <c:v>076XX W ROSEDALE AVE</c:v>
                </c:pt>
                <c:pt idx="53331">
                  <c:v>077XX N EASTLAKE TER</c:v>
                </c:pt>
                <c:pt idx="53332">
                  <c:v>077XX N HERMITAGE AV</c:v>
                </c:pt>
                <c:pt idx="53333">
                  <c:v>077XX S CHAMPLAIN AV</c:v>
                </c:pt>
                <c:pt idx="53334">
                  <c:v>077XX S CLAREMONT AV</c:v>
                </c:pt>
                <c:pt idx="53335">
                  <c:v>077XX S EAST END AVE</c:v>
                </c:pt>
                <c:pt idx="53336">
                  <c:v>077XX S FIELDING AVE</c:v>
                </c:pt>
                <c:pt idx="53337">
                  <c:v>077XX S HAMILTON AVE</c:v>
                </c:pt>
                <c:pt idx="53338">
                  <c:v>077XX S KILBOURN AVE</c:v>
                </c:pt>
                <c:pt idx="53339">
                  <c:v>077XX S LAFAYETTE AV</c:v>
                </c:pt>
                <c:pt idx="53340">
                  <c:v>077XX S LAWNDALE AVE</c:v>
                </c:pt>
                <c:pt idx="53341">
                  <c:v>077XX S MARYLAND AVE</c:v>
                </c:pt>
                <c:pt idx="53342">
                  <c:v>077XX S MICHIGAN AVE</c:v>
                </c:pt>
                <c:pt idx="53343">
                  <c:v>077XX S RIDGEWAY AVE</c:v>
                </c:pt>
                <c:pt idx="53344">
                  <c:v>077XX S SPAULDING AV</c:v>
                </c:pt>
                <c:pt idx="53345">
                  <c:v>077XX S VINCENNES AV</c:v>
                </c:pt>
                <c:pt idx="53346">
                  <c:v>077XX W BALMORAL AVE</c:v>
                </c:pt>
                <c:pt idx="53347">
                  <c:v>077XX W COLUMBIA AVE</c:v>
                </c:pt>
                <c:pt idx="53348">
                  <c:v>077XX W FARRAGUT AVE</c:v>
                </c:pt>
                <c:pt idx="53349">
                  <c:v>077XX W HORTENSE AVE</c:v>
                </c:pt>
                <c:pt idx="53350">
                  <c:v>077XX W PALATINE AVE</c:v>
                </c:pt>
                <c:pt idx="53351">
                  <c:v>077XX W PETERSON AVE</c:v>
                </c:pt>
                <c:pt idx="53352">
                  <c:v>077XX W THORNDALE AV</c:v>
                </c:pt>
                <c:pt idx="53353">
                  <c:v>078XX S CARPENTER ST</c:v>
                </c:pt>
                <c:pt idx="53354">
                  <c:v>078XX S CONSTANCE AV</c:v>
                </c:pt>
                <c:pt idx="53355">
                  <c:v>078XX S EBERHART AVE</c:v>
                </c:pt>
                <c:pt idx="53356">
                  <c:v>078XX S EGGLESTON AV</c:v>
                </c:pt>
                <c:pt idx="53357">
                  <c:v>078XX S EXCHANGE AVE</c:v>
                </c:pt>
                <c:pt idx="53358">
                  <c:v>078XX S GREENWOOD AV</c:v>
                </c:pt>
                <c:pt idx="53359">
                  <c:v>078XX S HERMITAGE AV</c:v>
                </c:pt>
                <c:pt idx="53360">
                  <c:v>078XX S INGLESIDE AV</c:v>
                </c:pt>
                <c:pt idx="53361">
                  <c:v>078XX S JEFFERY BLVD</c:v>
                </c:pt>
                <c:pt idx="53362">
                  <c:v>078XX S KINGSTON AVE</c:v>
                </c:pt>
                <c:pt idx="53363">
                  <c:v>078XX S KOMENSKY AVE</c:v>
                </c:pt>
                <c:pt idx="53364">
                  <c:v>078XX S MARQUETTE AV</c:v>
                </c:pt>
                <c:pt idx="53365">
                  <c:v>078XX S MUSKEGON AVE</c:v>
                </c:pt>
                <c:pt idx="53366">
                  <c:v>078XX S PHILLIPS AVE</c:v>
                </c:pt>
                <c:pt idx="53367">
                  <c:v>078XX S RIDGELAND AV</c:v>
                </c:pt>
                <c:pt idx="53368">
                  <c:v>078XX S ST LOUIS AVE</c:v>
                </c:pt>
                <c:pt idx="53369">
                  <c:v>078XX S TRUMBULL AVE</c:v>
                </c:pt>
                <c:pt idx="53370">
                  <c:v>078XX S WOODLAWN AVE</c:v>
                </c:pt>
                <c:pt idx="53371">
                  <c:v>078XX W CORNELIA AVE</c:v>
                </c:pt>
                <c:pt idx="53372">
                  <c:v>078XX W GLENLAKE AVE</c:v>
                </c:pt>
                <c:pt idx="53373">
                  <c:v>078XX W ROSEDALE AVE</c:v>
                </c:pt>
                <c:pt idx="53374">
                  <c:v>079XX S CAMPBELL AVE</c:v>
                </c:pt>
                <c:pt idx="53375">
                  <c:v>079XX S CHAMPLAIN AV</c:v>
                </c:pt>
                <c:pt idx="53376">
                  <c:v>079XX S EAST END AVE</c:v>
                </c:pt>
                <c:pt idx="53377">
                  <c:v>079XX S ESCANABA AVE</c:v>
                </c:pt>
                <c:pt idx="53378">
                  <c:v>079XX S KILBOURN AVE</c:v>
                </c:pt>
                <c:pt idx="53379">
                  <c:v>079XX S KIRKLAND AVE</c:v>
                </c:pt>
                <c:pt idx="53380">
                  <c:v>079XX S LAFAYETTE AV</c:v>
                </c:pt>
                <c:pt idx="53381">
                  <c:v>079XX S LAWNDALE AVE</c:v>
                </c:pt>
                <c:pt idx="53382">
                  <c:v>079XX S MANISTEE AVE</c:v>
                </c:pt>
                <c:pt idx="53383">
                  <c:v>079XX S MARYLAND AVE</c:v>
                </c:pt>
                <c:pt idx="53384">
                  <c:v>079XX S MICHIGAN AVE</c:v>
                </c:pt>
                <c:pt idx="53385">
                  <c:v>079XX S STATE STREET</c:v>
                </c:pt>
                <c:pt idx="53386">
                  <c:v>079XX S VINCENNES AV</c:v>
                </c:pt>
                <c:pt idx="53387">
                  <c:v>080XX S CAMPBELL AVE</c:v>
                </c:pt>
                <c:pt idx="53388">
                  <c:v>080XX S CHAMPLAIN AV</c:v>
                </c:pt>
                <c:pt idx="53389">
                  <c:v>080XX S EAST END AVE</c:v>
                </c:pt>
                <c:pt idx="53390">
                  <c:v>080XX S ESCANABA AVE</c:v>
                </c:pt>
                <c:pt idx="53391">
                  <c:v>080XX S KILBOURN AVE</c:v>
                </c:pt>
                <c:pt idx="53392">
                  <c:v>080XX S KIRKLAND AVE</c:v>
                </c:pt>
                <c:pt idx="53393">
                  <c:v>080XX S LAFAYETTE AV</c:v>
                </c:pt>
                <c:pt idx="53394">
                  <c:v>080XX S LAWNDALE AVE</c:v>
                </c:pt>
                <c:pt idx="53395">
                  <c:v>080XX S MANISTEE AVE</c:v>
                </c:pt>
                <c:pt idx="53396">
                  <c:v>080XX S MARYLAND AVE</c:v>
                </c:pt>
                <c:pt idx="53397">
                  <c:v>080XX S MICHIGAN AVE</c:v>
                </c:pt>
                <c:pt idx="53398">
                  <c:v>080XX S SPAULDING AV</c:v>
                </c:pt>
                <c:pt idx="53399">
                  <c:v>080XX S VINCENNES AV</c:v>
                </c:pt>
                <c:pt idx="53400">
                  <c:v>080XX W WAVELAND AVE</c:v>
                </c:pt>
                <c:pt idx="53401">
                  <c:v>081XX S ARTESIAN AVE</c:v>
                </c:pt>
                <c:pt idx="53402">
                  <c:v>081XX S CARPENTER ST</c:v>
                </c:pt>
                <c:pt idx="53403">
                  <c:v>081XX S EBERHART AVE</c:v>
                </c:pt>
                <c:pt idx="53404">
                  <c:v>081XX S ELIZABETH ST</c:v>
                </c:pt>
                <c:pt idx="53405">
                  <c:v>081XX S EXCHANGE AVE</c:v>
                </c:pt>
                <c:pt idx="53406">
                  <c:v>081XX S FAIRFIELD AV</c:v>
                </c:pt>
                <c:pt idx="53407">
                  <c:v>081XX S FRANCISCO AV</c:v>
                </c:pt>
                <c:pt idx="53408">
                  <c:v>081XX S HERMITAGE AV</c:v>
                </c:pt>
                <c:pt idx="53409">
                  <c:v>081XX S INGLESIDE AV</c:v>
                </c:pt>
                <c:pt idx="53410">
                  <c:v>081XX S JEFFERY BLVD</c:v>
                </c:pt>
                <c:pt idx="53411">
                  <c:v>081XX S KINGSTON AVE</c:v>
                </c:pt>
                <c:pt idx="53412">
                  <c:v>081XX S KOMENSKY AVE</c:v>
                </c:pt>
                <c:pt idx="53413">
                  <c:v>081XX S MAPLEWOOD AV</c:v>
                </c:pt>
                <c:pt idx="53414">
                  <c:v>081XX S MARQUETTE AV</c:v>
                </c:pt>
                <c:pt idx="53415">
                  <c:v>081XX S MUSKEGON AVE</c:v>
                </c:pt>
                <c:pt idx="53416">
                  <c:v>081XX S PHILLIPS AVE</c:v>
                </c:pt>
                <c:pt idx="53417">
                  <c:v>081XX S PRINCETON AV</c:v>
                </c:pt>
                <c:pt idx="53418">
                  <c:v>081XX S ST LOUIS AVE</c:v>
                </c:pt>
                <c:pt idx="53419">
                  <c:v>081XX S WASHTENAW AV</c:v>
                </c:pt>
                <c:pt idx="53420">
                  <c:v>081XX S WENTWORTH AV</c:v>
                </c:pt>
                <c:pt idx="53421">
                  <c:v>081XX S WOODLAWN AVE</c:v>
                </c:pt>
                <c:pt idx="53422">
                  <c:v>082XX S CAMPBELL AVE</c:v>
                </c:pt>
                <c:pt idx="53423">
                  <c:v>082XX S CHAMPLAIN AV</c:v>
                </c:pt>
                <c:pt idx="53424">
                  <c:v>082XX S EAST END AVE</c:v>
                </c:pt>
                <c:pt idx="53425">
                  <c:v>082XX S ESCANABA AVE</c:v>
                </c:pt>
                <c:pt idx="53426">
                  <c:v>082XX S KILBOURN AVE</c:v>
                </c:pt>
                <c:pt idx="53427">
                  <c:v>082XX S LAFAYETTE AV</c:v>
                </c:pt>
                <c:pt idx="53428">
                  <c:v>082XX S LAWNDALE AVE</c:v>
                </c:pt>
                <c:pt idx="53429">
                  <c:v>082XX S MANISTEE AVE</c:v>
                </c:pt>
                <c:pt idx="53430">
                  <c:v>082XX S MARYLAND AVE</c:v>
                </c:pt>
                <c:pt idx="53431">
                  <c:v>082XX S MICHIGAN AVE</c:v>
                </c:pt>
                <c:pt idx="53432">
                  <c:v>082XX S SPAULDING AV</c:v>
                </c:pt>
                <c:pt idx="53433">
                  <c:v>082XX S VINCENNES AV</c:v>
                </c:pt>
                <c:pt idx="53434">
                  <c:v>082XX W BALMORAL AVE</c:v>
                </c:pt>
                <c:pt idx="53435">
                  <c:v>082XX W CATHERINE AV</c:v>
                </c:pt>
                <c:pt idx="53436">
                  <c:v>082XX W WAVELAND AVE</c:v>
                </c:pt>
                <c:pt idx="53437">
                  <c:v>083XX S BIRKHOFF AVE</c:v>
                </c:pt>
                <c:pt idx="53438">
                  <c:v>083XX S CARPENTER ST</c:v>
                </c:pt>
                <c:pt idx="53439">
                  <c:v>083XX S CONSTANCE AV</c:v>
                </c:pt>
                <c:pt idx="53440">
                  <c:v>083XX S ELIZABETH ST</c:v>
                </c:pt>
                <c:pt idx="53441">
                  <c:v>083XX S EXCHANGE AVE</c:v>
                </c:pt>
                <c:pt idx="53442">
                  <c:v>083XX S FRANCISCO AV</c:v>
                </c:pt>
                <c:pt idx="53443">
                  <c:v>083XX S HERMITAGE AV</c:v>
                </c:pt>
                <c:pt idx="53444">
                  <c:v>083XX S INGLESIDE AV</c:v>
                </c:pt>
                <c:pt idx="53445">
                  <c:v>083XX S JEFFERY BLVD</c:v>
                </c:pt>
                <c:pt idx="53446">
                  <c:v>083XX S KINGSTON AVE</c:v>
                </c:pt>
                <c:pt idx="53447">
                  <c:v>083XX S KOMENSKY AVE</c:v>
                </c:pt>
                <c:pt idx="53448">
                  <c:v>083XX S MACKINAW AVE</c:v>
                </c:pt>
                <c:pt idx="53449">
                  <c:v>083XX S MARQUETTE AV</c:v>
                </c:pt>
                <c:pt idx="53450">
                  <c:v>083XX S MUSKEGON AVE</c:v>
                </c:pt>
                <c:pt idx="53451">
                  <c:v>083XX S PHILLIPS AVE</c:v>
                </c:pt>
                <c:pt idx="53452">
                  <c:v>083XX S ST LOUIS AVE</c:v>
                </c:pt>
                <c:pt idx="53453">
                  <c:v>083XX S WENTWORTH AV</c:v>
                </c:pt>
                <c:pt idx="53454">
                  <c:v>083XX W CORNELIA AVE</c:v>
                </c:pt>
                <c:pt idx="53455">
                  <c:v>084XX S BALTIMORE AV</c:v>
                </c:pt>
                <c:pt idx="53456">
                  <c:v>084XX S EAST END AVE</c:v>
                </c:pt>
                <c:pt idx="53457">
                  <c:v>084XX S ESCANABA AVE</c:v>
                </c:pt>
                <c:pt idx="53458">
                  <c:v>084XX S GREEN BAY AV</c:v>
                </c:pt>
                <c:pt idx="53459">
                  <c:v>084XX S HAMILTON AVE</c:v>
                </c:pt>
                <c:pt idx="53460">
                  <c:v>084XX S KILBOURN AVE</c:v>
                </c:pt>
                <c:pt idx="53461">
                  <c:v>084XX S LAWNDALE AVE</c:v>
                </c:pt>
                <c:pt idx="53462">
                  <c:v>084XX S MANISTEE AVE</c:v>
                </c:pt>
                <c:pt idx="53463">
                  <c:v>084XX S MARYLAND AVE</c:v>
                </c:pt>
                <c:pt idx="53464">
                  <c:v>084XX S MICHIGAN AVE</c:v>
                </c:pt>
                <c:pt idx="53465">
                  <c:v>084XX S SPAULDING AV</c:v>
                </c:pt>
                <c:pt idx="53466">
                  <c:v>084XX S VINCENNES AV</c:v>
                </c:pt>
                <c:pt idx="53467">
                  <c:v>084XX W CATHERINE AV</c:v>
                </c:pt>
                <c:pt idx="53468">
                  <c:v>085XX S CARPENTER ST</c:v>
                </c:pt>
                <c:pt idx="53469">
                  <c:v>085XX S CONSTANCE AV</c:v>
                </c:pt>
                <c:pt idx="53470">
                  <c:v>085XX S ELIZABETH ST</c:v>
                </c:pt>
                <c:pt idx="53471">
                  <c:v>085XX S EXCHANGE AVE</c:v>
                </c:pt>
                <c:pt idx="53472">
                  <c:v>085XX S FRANCISCO AV</c:v>
                </c:pt>
                <c:pt idx="53473">
                  <c:v>085XX S HERMITAGE AV</c:v>
                </c:pt>
                <c:pt idx="53474">
                  <c:v>085XX S INGLESIDE AV</c:v>
                </c:pt>
                <c:pt idx="53475">
                  <c:v>085XX S JEFFERY BLVD</c:v>
                </c:pt>
                <c:pt idx="53476">
                  <c:v>085XX S KINGSTON AVE</c:v>
                </c:pt>
                <c:pt idx="53477">
                  <c:v>085XX S KOMENSKY AVE</c:v>
                </c:pt>
                <c:pt idx="53478">
                  <c:v>085XX S MACKINAW AVE</c:v>
                </c:pt>
                <c:pt idx="53479">
                  <c:v>085XX S MARQUETTE AV</c:v>
                </c:pt>
                <c:pt idx="53480">
                  <c:v>085XX S MUSKEGON AVE</c:v>
                </c:pt>
                <c:pt idx="53481">
                  <c:v>085XX S PHILLIPS AVE</c:v>
                </c:pt>
                <c:pt idx="53482">
                  <c:v>085XX S WOODLAWN AVE</c:v>
                </c:pt>
                <c:pt idx="53483">
                  <c:v>085XX W BRYN MAWR AV</c:v>
                </c:pt>
                <c:pt idx="53484">
                  <c:v>085XX W LAWRENCE AVE</c:v>
                </c:pt>
                <c:pt idx="53485">
                  <c:v>085XX W MONTROSE AVE</c:v>
                </c:pt>
                <c:pt idx="53486">
                  <c:v>085XX W ST JOSEPH AV</c:v>
                </c:pt>
                <c:pt idx="53487">
                  <c:v>085XX W SUNNYSIDE AV</c:v>
                </c:pt>
                <c:pt idx="53488">
                  <c:v>086XX S BALTIMORE AV</c:v>
                </c:pt>
                <c:pt idx="53489">
                  <c:v>086XX S CHAMPLAIN AV</c:v>
                </c:pt>
                <c:pt idx="53490">
                  <c:v>086XX S EAST END AVE</c:v>
                </c:pt>
                <c:pt idx="53491">
                  <c:v>086XX S ESCANABA AVE</c:v>
                </c:pt>
                <c:pt idx="53492">
                  <c:v>086XX S KILBOURN AVE</c:v>
                </c:pt>
                <c:pt idx="53493">
                  <c:v>086XX S LAFAYETTE AV</c:v>
                </c:pt>
                <c:pt idx="53494">
                  <c:v>086XX S LAWNDALE AVE</c:v>
                </c:pt>
                <c:pt idx="53495">
                  <c:v>086XX S MANISTEE AVE</c:v>
                </c:pt>
                <c:pt idx="53496">
                  <c:v>086XX S MARYLAND AVE</c:v>
                </c:pt>
                <c:pt idx="53497">
                  <c:v>086XX S MICHIGAN AVE</c:v>
                </c:pt>
                <c:pt idx="53498">
                  <c:v>086XX S VINCENNES AV</c:v>
                </c:pt>
                <c:pt idx="53499">
                  <c:v>086XX W CATHERINE AV</c:v>
                </c:pt>
                <c:pt idx="53500">
                  <c:v>087XX S CARPENTER ST</c:v>
                </c:pt>
                <c:pt idx="53501">
                  <c:v>087XX S CONSTANCE AV</c:v>
                </c:pt>
                <c:pt idx="53502">
                  <c:v>087XX S EBERHART AVE</c:v>
                </c:pt>
                <c:pt idx="53503">
                  <c:v>087XX S EGGLESTON AV</c:v>
                </c:pt>
                <c:pt idx="53504">
                  <c:v>087XX S ELIZABETH ST</c:v>
                </c:pt>
                <c:pt idx="53505">
                  <c:v>087XX S EXCHANGE AVE</c:v>
                </c:pt>
                <c:pt idx="53506">
                  <c:v>087XX S GREENWOOD AV</c:v>
                </c:pt>
                <c:pt idx="53507">
                  <c:v>087XX S HERMITAGE AV</c:v>
                </c:pt>
                <c:pt idx="53508">
                  <c:v>087XX S JEFFERY BLVD</c:v>
                </c:pt>
                <c:pt idx="53509">
                  <c:v>087XX S KINGSTON AVE</c:v>
                </c:pt>
                <c:pt idx="53510">
                  <c:v>087XX S MACKINAW AVE</c:v>
                </c:pt>
                <c:pt idx="53511">
                  <c:v>087XX S MARQUETTE AV</c:v>
                </c:pt>
                <c:pt idx="53512">
                  <c:v>087XX S MUSKEGON AVE</c:v>
                </c:pt>
                <c:pt idx="53513">
                  <c:v>087XX S PRINCETON AV</c:v>
                </c:pt>
                <c:pt idx="53514">
                  <c:v>087XX S RIDGELAND AV</c:v>
                </c:pt>
                <c:pt idx="53515">
                  <c:v>087XX S SANGAMON ST.</c:v>
                </c:pt>
                <c:pt idx="53516">
                  <c:v>087XX W BRYN MAWR AV</c:v>
                </c:pt>
                <c:pt idx="53517">
                  <c:v>087XX W LAWRENCE AVE</c:v>
                </c:pt>
                <c:pt idx="53518">
                  <c:v>088XX S EAST END AVE</c:v>
                </c:pt>
                <c:pt idx="53519">
                  <c:v>088XX S ESCANABA AVE</c:v>
                </c:pt>
                <c:pt idx="53520">
                  <c:v>088XX S HAMILTON AVE</c:v>
                </c:pt>
                <c:pt idx="53521">
                  <c:v>088XX S LAFAYETTE AV</c:v>
                </c:pt>
                <c:pt idx="53522">
                  <c:v>088XX S MANISTEE AVE</c:v>
                </c:pt>
                <c:pt idx="53523">
                  <c:v>088XX S MICHIGAN AVE</c:v>
                </c:pt>
                <c:pt idx="53524">
                  <c:v>088XX S PLEASANT AVE</c:v>
                </c:pt>
                <c:pt idx="53525">
                  <c:v>088XX S VINCENNES AV</c:v>
                </c:pt>
                <c:pt idx="53526">
                  <c:v>089XX S CARPENTER ST</c:v>
                </c:pt>
                <c:pt idx="53527">
                  <c:v>089XX S CONSTANCE AV</c:v>
                </c:pt>
                <c:pt idx="53528">
                  <c:v>089XX S EBERHART AVE</c:v>
                </c:pt>
                <c:pt idx="53529">
                  <c:v>089XX S EGGLESTON AV</c:v>
                </c:pt>
                <c:pt idx="53530">
                  <c:v>089XX S ELIZABETH ST</c:v>
                </c:pt>
                <c:pt idx="53531">
                  <c:v>089XX S EXCHANGE AVE</c:v>
                </c:pt>
                <c:pt idx="53532">
                  <c:v>089XX S GREENWOOD AV</c:v>
                </c:pt>
                <c:pt idx="53533">
                  <c:v>089XX S HERMITAGE AV</c:v>
                </c:pt>
                <c:pt idx="53534">
                  <c:v>089XX S JEFFERY BLVD</c:v>
                </c:pt>
                <c:pt idx="53535">
                  <c:v>089XX S MACKINAW AVE</c:v>
                </c:pt>
                <c:pt idx="53536">
                  <c:v>089XX S MUSKEGON AVE</c:v>
                </c:pt>
                <c:pt idx="53537">
                  <c:v>089XX S PHILLIPS AVE</c:v>
                </c:pt>
                <c:pt idx="53538">
                  <c:v>089XX S RIDGELAND AV</c:v>
                </c:pt>
                <c:pt idx="53539">
                  <c:v>089XX S WOODLAWN AVE</c:v>
                </c:pt>
                <c:pt idx="53540">
                  <c:v>090XX S CARPENTER ST</c:v>
                </c:pt>
                <c:pt idx="53541">
                  <c:v>090XX S CONSTANCE AV</c:v>
                </c:pt>
                <c:pt idx="53542">
                  <c:v>090XX S ELIZABETH ST</c:v>
                </c:pt>
                <c:pt idx="53543">
                  <c:v>090XX S EXCHANGE AVE</c:v>
                </c:pt>
                <c:pt idx="53544">
                  <c:v>090XX S GREENWOOD AV</c:v>
                </c:pt>
                <c:pt idx="53545">
                  <c:v>090XX S HERMITAGE AV</c:v>
                </c:pt>
                <c:pt idx="53546">
                  <c:v>090XX S JEFFERY BLVD</c:v>
                </c:pt>
                <c:pt idx="53547">
                  <c:v>090XX S KINGSTON AVE</c:v>
                </c:pt>
                <c:pt idx="53548">
                  <c:v>090XX S MACKINAW AVE</c:v>
                </c:pt>
                <c:pt idx="53549">
                  <c:v>090XX S MUSKEGON AVE</c:v>
                </c:pt>
                <c:pt idx="53550">
                  <c:v>090XX S PHILLIPS AVE</c:v>
                </c:pt>
                <c:pt idx="53551">
                  <c:v>090XX S PRINCETON AV</c:v>
                </c:pt>
                <c:pt idx="53552">
                  <c:v>090XX S RIDGELAND AV</c:v>
                </c:pt>
                <c:pt idx="53553">
                  <c:v>090XX S WOODLAWN AVE</c:v>
                </c:pt>
                <c:pt idx="53554">
                  <c:v>090XX W LAWRENCE AVE</c:v>
                </c:pt>
                <c:pt idx="53555">
                  <c:v>091XX S BALTIMORE AV</c:v>
                </c:pt>
                <c:pt idx="53556">
                  <c:v>091XX S BURNSIDE AVE</c:v>
                </c:pt>
                <c:pt idx="53557">
                  <c:v>091XX S CLAREMONT AV</c:v>
                </c:pt>
                <c:pt idx="53558">
                  <c:v>091XX S EAST END AVE</c:v>
                </c:pt>
                <c:pt idx="53559">
                  <c:v>091XX S HAMILTON AVE</c:v>
                </c:pt>
                <c:pt idx="53560">
                  <c:v>091XX S LAFAYETTE AV</c:v>
                </c:pt>
                <c:pt idx="53561">
                  <c:v>091XX S MANISTEE AVE</c:v>
                </c:pt>
                <c:pt idx="53562">
                  <c:v>091XX S MICHIGAN AVE</c:v>
                </c:pt>
                <c:pt idx="53563">
                  <c:v>091XX S PLEASANT AVE</c:v>
                </c:pt>
                <c:pt idx="53564">
                  <c:v>091XX S VINCENNES AV</c:v>
                </c:pt>
                <c:pt idx="53565">
                  <c:v>091XX S WILLIAMS AVE</c:v>
                </c:pt>
                <c:pt idx="53566">
                  <c:v>092XX S CONSTANCE AV</c:v>
                </c:pt>
                <c:pt idx="53567">
                  <c:v>092XX S EBERHART AVE</c:v>
                </c:pt>
                <c:pt idx="53568">
                  <c:v>092XX S EGGLESTON AV</c:v>
                </c:pt>
                <c:pt idx="53569">
                  <c:v>092XX S ELIZABETH ST</c:v>
                </c:pt>
                <c:pt idx="53570">
                  <c:v>092XX S EXCHANGE AVE</c:v>
                </c:pt>
                <c:pt idx="53571">
                  <c:v>092XX S GREENWOOD AV</c:v>
                </c:pt>
                <c:pt idx="53572">
                  <c:v>092XX S KINGSTON AVE</c:v>
                </c:pt>
                <c:pt idx="53573">
                  <c:v>092XX S MARQUETTE AV</c:v>
                </c:pt>
                <c:pt idx="53574">
                  <c:v>092XX S PHILLIPS AVE</c:v>
                </c:pt>
                <c:pt idx="53575">
                  <c:v>092XX S PRINCETON AV</c:v>
                </c:pt>
                <c:pt idx="53576">
                  <c:v>092XX S WENTWORTH AV</c:v>
                </c:pt>
                <c:pt idx="53577">
                  <c:v>092XX S WOODLAWN AVE</c:v>
                </c:pt>
                <c:pt idx="53578">
                  <c:v>093XX S BALTIMORE AV</c:v>
                </c:pt>
                <c:pt idx="53579">
                  <c:v>093XX S BURNSIDE AVE</c:v>
                </c:pt>
                <c:pt idx="53580">
                  <c:v>093XX S CLAREMONT AV</c:v>
                </c:pt>
                <c:pt idx="53581">
                  <c:v>093XX S EAST END AVE</c:v>
                </c:pt>
                <c:pt idx="53582">
                  <c:v>093XX S ESCANABA AVE</c:v>
                </c:pt>
                <c:pt idx="53583">
                  <c:v>093XX S HAMILTON AVE</c:v>
                </c:pt>
                <c:pt idx="53584">
                  <c:v>093XX S LAFAYETTE AV</c:v>
                </c:pt>
                <c:pt idx="53585">
                  <c:v>093XX S MANISTEE AVE</c:v>
                </c:pt>
                <c:pt idx="53586">
                  <c:v>093XX S MICHIGAN AVE</c:v>
                </c:pt>
                <c:pt idx="53587">
                  <c:v>093XX S PLEASANT AVE</c:v>
                </c:pt>
                <c:pt idx="53588">
                  <c:v>093XX S VINCENNES AV</c:v>
                </c:pt>
                <c:pt idx="53589">
                  <c:v>094XX S EBERHART AVE</c:v>
                </c:pt>
                <c:pt idx="53590">
                  <c:v>094XX S EGGLESTON AV</c:v>
                </c:pt>
                <c:pt idx="53591">
                  <c:v>094XX S ELIZABETH ST</c:v>
                </c:pt>
                <c:pt idx="53592">
                  <c:v>094XX S GREENWOOD AV</c:v>
                </c:pt>
                <c:pt idx="53593">
                  <c:v>094XX S WENTWORTH AV</c:v>
                </c:pt>
                <c:pt idx="53594">
                  <c:v>094XX S WOODLAWN AVE</c:v>
                </c:pt>
                <c:pt idx="53595">
                  <c:v>095XX S BALTIMORE AV</c:v>
                </c:pt>
                <c:pt idx="53596">
                  <c:v>095XX S CLAREMONT AV</c:v>
                </c:pt>
                <c:pt idx="53597">
                  <c:v>095XX S ESCANABA AVE</c:v>
                </c:pt>
                <c:pt idx="53598">
                  <c:v>095XX S HAMILTON AVE</c:v>
                </c:pt>
                <c:pt idx="53599">
                  <c:v>095XX S LAFAYETTE AV</c:v>
                </c:pt>
                <c:pt idx="53600">
                  <c:v>095XX S MANISTEE AVE</c:v>
                </c:pt>
                <c:pt idx="53601">
                  <c:v>095XX S MICHIGAN AVE</c:v>
                </c:pt>
                <c:pt idx="53602">
                  <c:v>095XX S PROSPECT AVE</c:v>
                </c:pt>
                <c:pt idx="53603">
                  <c:v>095XX S TORRENCE AVE</c:v>
                </c:pt>
                <c:pt idx="53604">
                  <c:v>095XX S VINCENNES AV</c:v>
                </c:pt>
                <c:pt idx="53605">
                  <c:v>096XX S CARPENTER ST</c:v>
                </c:pt>
                <c:pt idx="53606">
                  <c:v>096XX S EGGLESTON AV</c:v>
                </c:pt>
                <c:pt idx="53607">
                  <c:v>096XX S EXCHANGE AVE</c:v>
                </c:pt>
                <c:pt idx="53608">
                  <c:v>096XX S GREENWOOD AV</c:v>
                </c:pt>
                <c:pt idx="53609">
                  <c:v>096XX S MUSKEGON AVE</c:v>
                </c:pt>
                <c:pt idx="53610">
                  <c:v>096XX S PRINCETON AV</c:v>
                </c:pt>
                <c:pt idx="53611">
                  <c:v>096XX S WENTWORTH AV</c:v>
                </c:pt>
                <c:pt idx="53612">
                  <c:v>096XX S WOODLAWN AVE</c:v>
                </c:pt>
                <c:pt idx="53613">
                  <c:v>097XX S CLAREMONT AV</c:v>
                </c:pt>
                <c:pt idx="53614">
                  <c:v>097XX S ESCANABA AVE</c:v>
                </c:pt>
                <c:pt idx="53615">
                  <c:v>097XX S HAMILTON AVE</c:v>
                </c:pt>
                <c:pt idx="53616">
                  <c:v>097XX S LAFAYETTE AV</c:v>
                </c:pt>
                <c:pt idx="53617">
                  <c:v>097XX S MANISTEE AVE</c:v>
                </c:pt>
                <c:pt idx="53618">
                  <c:v>097XX S MARYLAND AVE</c:v>
                </c:pt>
                <c:pt idx="53619">
                  <c:v>097XX S MICHIGAN AVE</c:v>
                </c:pt>
                <c:pt idx="53620">
                  <c:v>097XX S PROSPECT AVE</c:v>
                </c:pt>
                <c:pt idx="53621">
                  <c:v>097XX S TORRENCE AVE</c:v>
                </c:pt>
                <c:pt idx="53622">
                  <c:v>097XX S VINCENNES AV</c:v>
                </c:pt>
                <c:pt idx="53623">
                  <c:v>097XX W FARRAGUT AVE</c:v>
                </c:pt>
                <c:pt idx="53624">
                  <c:v>098XX S CARPENTER ST</c:v>
                </c:pt>
                <c:pt idx="53625">
                  <c:v>098XX S EGGLESTON AV</c:v>
                </c:pt>
                <c:pt idx="53626">
                  <c:v>098XX S EXCHANGE AVE</c:v>
                </c:pt>
                <c:pt idx="53627">
                  <c:v>098XX S GREENWOOD AV</c:v>
                </c:pt>
                <c:pt idx="53628">
                  <c:v>098XX S INGLESIDE AV</c:v>
                </c:pt>
                <c:pt idx="53629">
                  <c:v>098XX S MARQUETTE AV</c:v>
                </c:pt>
                <c:pt idx="53630">
                  <c:v>098XX S MUSKEGON AVE</c:v>
                </c:pt>
                <c:pt idx="53631">
                  <c:v>098XX S PRINCETON AV</c:v>
                </c:pt>
                <c:pt idx="53632">
                  <c:v>098XX S WENTWORTH AV</c:v>
                </c:pt>
                <c:pt idx="53633">
                  <c:v>098XX S WOODLAWN AVE</c:v>
                </c:pt>
                <c:pt idx="53634">
                  <c:v>099XX S CAMPBELL AVE</c:v>
                </c:pt>
                <c:pt idx="53635">
                  <c:v>099XX S CLAREMONT AV</c:v>
                </c:pt>
                <c:pt idx="53636">
                  <c:v>099XX S CONFIDENTIAL</c:v>
                </c:pt>
                <c:pt idx="53637">
                  <c:v>099XX S ESCANABA AVE</c:v>
                </c:pt>
                <c:pt idx="53638">
                  <c:v>099XX S HAMILTON AVE</c:v>
                </c:pt>
                <c:pt idx="53639">
                  <c:v>099XX S LAFAYETTE AV</c:v>
                </c:pt>
                <c:pt idx="53640">
                  <c:v>099XX S MANISTEE AVE</c:v>
                </c:pt>
                <c:pt idx="53641">
                  <c:v>099XX S MICHIGAN AVE</c:v>
                </c:pt>
                <c:pt idx="53642">
                  <c:v>099XX S PROSPECT AVE</c:v>
                </c:pt>
                <c:pt idx="53643">
                  <c:v>099XX S TORRENCE AVE</c:v>
                </c:pt>
                <c:pt idx="53644">
                  <c:v>099XX S VINCENNES AV</c:v>
                </c:pt>
                <c:pt idx="53645">
                  <c:v>100XX S ARTESIAN AVE</c:v>
                </c:pt>
                <c:pt idx="53646">
                  <c:v>100XX S CARPENTER ST</c:v>
                </c:pt>
                <c:pt idx="53647">
                  <c:v>100XX S EBERHART AVE</c:v>
                </c:pt>
                <c:pt idx="53648">
                  <c:v>100XX S EGGLESTON AV</c:v>
                </c:pt>
                <c:pt idx="53649">
                  <c:v>100XX S ELIZABETH ST</c:v>
                </c:pt>
                <c:pt idx="53650">
                  <c:v>100XX S EXCHANGE AVE</c:v>
                </c:pt>
                <c:pt idx="53651">
                  <c:v>100XX S MAPLEWOOD AV</c:v>
                </c:pt>
                <c:pt idx="53652">
                  <c:v>100XX S MUSKEGON AVE</c:v>
                </c:pt>
                <c:pt idx="53653">
                  <c:v>100XX S PRINCETON AV</c:v>
                </c:pt>
                <c:pt idx="53654">
                  <c:v>100XX S WASHTENAW AV</c:v>
                </c:pt>
                <c:pt idx="53655">
                  <c:v>100XX S WENTWORTH AV</c:v>
                </c:pt>
                <c:pt idx="53656">
                  <c:v>100XX S WOODLAWN AVE</c:v>
                </c:pt>
                <c:pt idx="53657">
                  <c:v>101XX S ESCANABA AVE</c:v>
                </c:pt>
                <c:pt idx="53658">
                  <c:v>101XX S LAFAYETTE AV</c:v>
                </c:pt>
                <c:pt idx="53659">
                  <c:v>101XX S MICHIGAN AVE</c:v>
                </c:pt>
                <c:pt idx="53660">
                  <c:v>101XX S PROSPECT AVE</c:v>
                </c:pt>
                <c:pt idx="53661">
                  <c:v>101XX S TORRENCE AVE</c:v>
                </c:pt>
                <c:pt idx="53662">
                  <c:v>101XX S VINCENNES AV</c:v>
                </c:pt>
                <c:pt idx="53663">
                  <c:v>102XX S ARTESIAN AVE</c:v>
                </c:pt>
                <c:pt idx="53664">
                  <c:v>102XX S CARPENTER ST</c:v>
                </c:pt>
                <c:pt idx="53665">
                  <c:v>102XX S EBERHART AVE</c:v>
                </c:pt>
                <c:pt idx="53666">
                  <c:v>102XX S EGGLESTON AV</c:v>
                </c:pt>
                <c:pt idx="53667">
                  <c:v>102XX S ELIZABETH ST</c:v>
                </c:pt>
                <c:pt idx="53668">
                  <c:v>102XX S FAIRFIELD AV</c:v>
                </c:pt>
                <c:pt idx="53669">
                  <c:v>102XX S MAPLEWOOD AV</c:v>
                </c:pt>
                <c:pt idx="53670">
                  <c:v>102XX S PRINCETON AV</c:v>
                </c:pt>
                <c:pt idx="53671">
                  <c:v>102XX S WASHTENAW AV</c:v>
                </c:pt>
                <c:pt idx="53672">
                  <c:v>102XX S WENTWORTH AV</c:v>
                </c:pt>
                <c:pt idx="53673">
                  <c:v>102XX S WOODLAWN AVE</c:v>
                </c:pt>
                <c:pt idx="53674">
                  <c:v>103XX S CAMPBELL AVE</c:v>
                </c:pt>
                <c:pt idx="53675">
                  <c:v>103XX S CLAREMONT AV</c:v>
                </c:pt>
                <c:pt idx="53676">
                  <c:v>103XX S DOTY AV EAST</c:v>
                </c:pt>
                <c:pt idx="53677">
                  <c:v>103XX S GREEN BAY AV</c:v>
                </c:pt>
                <c:pt idx="53678">
                  <c:v>103XX S HAMILTON AVE</c:v>
                </c:pt>
                <c:pt idx="53679">
                  <c:v>103XX S LAWNDALE AVE</c:v>
                </c:pt>
                <c:pt idx="53680">
                  <c:v>103XX S MARYLAND AVE</c:v>
                </c:pt>
                <c:pt idx="53681">
                  <c:v>103XX S MICHIGAN AVE</c:v>
                </c:pt>
                <c:pt idx="53682">
                  <c:v>103XX S PROSPECT AVE</c:v>
                </c:pt>
                <c:pt idx="53683">
                  <c:v>103XX S RIDGEWAY AVE</c:v>
                </c:pt>
                <c:pt idx="53684">
                  <c:v>103XX S SPAULDING AV</c:v>
                </c:pt>
                <c:pt idx="53685">
                  <c:v>103XX S TORRENCE AVE</c:v>
                </c:pt>
                <c:pt idx="53686">
                  <c:v>103XX S VINCENNES AV</c:v>
                </c:pt>
                <c:pt idx="53687">
                  <c:v>104XX S ARTESIAN AVE</c:v>
                </c:pt>
                <c:pt idx="53688">
                  <c:v>104XX S EBERHART AVE</c:v>
                </c:pt>
                <c:pt idx="53689">
                  <c:v>104XX S EGGLESTON AV</c:v>
                </c:pt>
                <c:pt idx="53690">
                  <c:v>104XX S ELIZABETH ST</c:v>
                </c:pt>
                <c:pt idx="53691">
                  <c:v>104XX S MAPLEWOOD AV</c:v>
                </c:pt>
                <c:pt idx="53692">
                  <c:v>104XX S MUSKEGON AVE</c:v>
                </c:pt>
                <c:pt idx="53693">
                  <c:v>104XX S ST LOUIS AVE</c:v>
                </c:pt>
                <c:pt idx="53694">
                  <c:v>104XX S TRUMBULL AVE</c:v>
                </c:pt>
                <c:pt idx="53695">
                  <c:v>104XX S WENTWORTH AV</c:v>
                </c:pt>
                <c:pt idx="53696">
                  <c:v>105XX S CAMPBELL AVE</c:v>
                </c:pt>
                <c:pt idx="53697">
                  <c:v>105XX S CLAREMONT AV</c:v>
                </c:pt>
                <c:pt idx="53698">
                  <c:v>105XX S GREEN BAY AV</c:v>
                </c:pt>
                <c:pt idx="53699">
                  <c:v>105XX S HAMILTON AVE</c:v>
                </c:pt>
                <c:pt idx="53700">
                  <c:v>105XX S LAFAYETTE AV</c:v>
                </c:pt>
                <c:pt idx="53701">
                  <c:v>105XX S LAWNDALE AVE</c:v>
                </c:pt>
                <c:pt idx="53702">
                  <c:v>105XX S MARYLAND AVE</c:v>
                </c:pt>
                <c:pt idx="53703">
                  <c:v>105XX S MICHIGAN AVE</c:v>
                </c:pt>
                <c:pt idx="53704">
                  <c:v>105XX S PROSPECT AVE</c:v>
                </c:pt>
                <c:pt idx="53705">
                  <c:v>105XX S RIDGEWAY AVE</c:v>
                </c:pt>
                <c:pt idx="53706">
                  <c:v>105XX S SPAULDING AV</c:v>
                </c:pt>
                <c:pt idx="53707">
                  <c:v>105XX S TORRENCE AVE</c:v>
                </c:pt>
                <c:pt idx="53708">
                  <c:v>105XX S VINCENNES AV</c:v>
                </c:pt>
                <c:pt idx="53709">
                  <c:v>106XX S ARTESIAN AVE</c:v>
                </c:pt>
                <c:pt idx="53710">
                  <c:v>106XX S EBERHART AVE</c:v>
                </c:pt>
                <c:pt idx="53711">
                  <c:v>106XX S EDBROOKE AVE</c:v>
                </c:pt>
                <c:pt idx="53712">
                  <c:v>106XX S EGGLESTON AV</c:v>
                </c:pt>
                <c:pt idx="53713">
                  <c:v>106XX S MACKINAW AVE</c:v>
                </c:pt>
                <c:pt idx="53714">
                  <c:v>106XX S MAPLEWOOD AV</c:v>
                </c:pt>
                <c:pt idx="53715">
                  <c:v>106XX S ST LOUIS AVE</c:v>
                </c:pt>
                <c:pt idx="53716">
                  <c:v>106XX S TRUMBULL AVE</c:v>
                </c:pt>
                <c:pt idx="53717">
                  <c:v>106XX S WENTWORTH AV</c:v>
                </c:pt>
                <c:pt idx="53718">
                  <c:v>107XX S CAMPBELL AVE</c:v>
                </c:pt>
                <c:pt idx="53719">
                  <c:v>107XX S CHAMPLAIN AV</c:v>
                </c:pt>
                <c:pt idx="53720">
                  <c:v>107XX S GREEN BAY AV</c:v>
                </c:pt>
                <c:pt idx="53721">
                  <c:v>107XX S LAFAYETTE AV</c:v>
                </c:pt>
                <c:pt idx="53722">
                  <c:v>107XX S LAWNDALE AVE</c:v>
                </c:pt>
                <c:pt idx="53723">
                  <c:v>107XX S MICHIGAN AVE</c:v>
                </c:pt>
                <c:pt idx="53724">
                  <c:v>107XX S PROSPECT AVE</c:v>
                </c:pt>
                <c:pt idx="53725">
                  <c:v>107XX S RIDGEWAY AVE</c:v>
                </c:pt>
                <c:pt idx="53726">
                  <c:v>107XX S STATE STREET</c:v>
                </c:pt>
                <c:pt idx="53727">
                  <c:v>107XX S TORRENCE AVE</c:v>
                </c:pt>
                <c:pt idx="53728">
                  <c:v>107XX S VINCENNES AV</c:v>
                </c:pt>
                <c:pt idx="53729">
                  <c:v>108XX S ARTESIAN AVE</c:v>
                </c:pt>
                <c:pt idx="53730">
                  <c:v>108XX S EBERHART AVE</c:v>
                </c:pt>
                <c:pt idx="53731">
                  <c:v>108XX S EDBROOKE AVE</c:v>
                </c:pt>
                <c:pt idx="53732">
                  <c:v>108XX S EGGLESTON AV</c:v>
                </c:pt>
                <c:pt idx="53733">
                  <c:v>108XX S MACKINAW AVE</c:v>
                </c:pt>
                <c:pt idx="53734">
                  <c:v>108XX S MAPLEWOOD AV</c:v>
                </c:pt>
                <c:pt idx="53735">
                  <c:v>108XX S PRINCETON AV</c:v>
                </c:pt>
                <c:pt idx="53736">
                  <c:v>108XX S ST LOUIS AVE</c:v>
                </c:pt>
                <c:pt idx="53737">
                  <c:v>108XX S TRUMBULL AVE</c:v>
                </c:pt>
                <c:pt idx="53738">
                  <c:v>108XX S WENTWORTH AV</c:v>
                </c:pt>
                <c:pt idx="53739">
                  <c:v>109XX S CAMPBELL AVE</c:v>
                </c:pt>
                <c:pt idx="53740">
                  <c:v>109XX S GREEN BAY AV</c:v>
                </c:pt>
                <c:pt idx="53741">
                  <c:v>109XX S HOMEWOOD AVE</c:v>
                </c:pt>
                <c:pt idx="53742">
                  <c:v>109XX S LAWNDALE AVE</c:v>
                </c:pt>
                <c:pt idx="53743">
                  <c:v>109XX S MICHIGAN AVE</c:v>
                </c:pt>
                <c:pt idx="53744">
                  <c:v>109XX S PROSPECT AVE</c:v>
                </c:pt>
                <c:pt idx="53745">
                  <c:v>109XX S RIDGEWAY AVE</c:v>
                </c:pt>
                <c:pt idx="53746">
                  <c:v>109XX S TORRENCE AVE</c:v>
                </c:pt>
                <c:pt idx="53747">
                  <c:v>109XX S VINCENNES AV</c:v>
                </c:pt>
                <c:pt idx="53748">
                  <c:v>110XX S CAMPBELL AVE</c:v>
                </c:pt>
                <c:pt idx="53749">
                  <c:v>110XX S DOTY AV EAST</c:v>
                </c:pt>
                <c:pt idx="53750">
                  <c:v>110XX S GREEN BAY AV</c:v>
                </c:pt>
                <c:pt idx="53751">
                  <c:v>110XX S HOMEWOOD AVE</c:v>
                </c:pt>
                <c:pt idx="53752">
                  <c:v>110XX S LAWNDALE AVE</c:v>
                </c:pt>
                <c:pt idx="53753">
                  <c:v>110XX S MICHIGAN AVE</c:v>
                </c:pt>
                <c:pt idx="53754">
                  <c:v>110XX S PROSPECT AVE</c:v>
                </c:pt>
                <c:pt idx="53755">
                  <c:v>110XX S RIDGEWAY AVE</c:v>
                </c:pt>
                <c:pt idx="53756">
                  <c:v>110XX S SPAULDING AV</c:v>
                </c:pt>
                <c:pt idx="53757">
                  <c:v>110XX S TORRENCE AVE</c:v>
                </c:pt>
                <c:pt idx="53758">
                  <c:v>110XX S VINCENNES AV</c:v>
                </c:pt>
                <c:pt idx="53759">
                  <c:v>111XX S ARTESIAN AVE</c:v>
                </c:pt>
                <c:pt idx="53760">
                  <c:v>111XX S EBERHART AVE</c:v>
                </c:pt>
                <c:pt idx="53761">
                  <c:v>111XX S EDBROOKE AVE</c:v>
                </c:pt>
                <c:pt idx="53762">
                  <c:v>111XX S EGGLESTON AV</c:v>
                </c:pt>
                <c:pt idx="53763">
                  <c:v>111XX S FAIRFIELD AV</c:v>
                </c:pt>
                <c:pt idx="53764">
                  <c:v>111XX S MACKINAW AVE</c:v>
                </c:pt>
                <c:pt idx="53765">
                  <c:v>111XX S MAPLEWOOD AV</c:v>
                </c:pt>
                <c:pt idx="53766">
                  <c:v>111XX S PRINCETON AV</c:v>
                </c:pt>
                <c:pt idx="53767">
                  <c:v>111XX S ST LOUIS AVE</c:v>
                </c:pt>
                <c:pt idx="53768">
                  <c:v>111XX S TRUMBULL AVE</c:v>
                </c:pt>
                <c:pt idx="53769">
                  <c:v>111XX S WASHTENAW AV</c:v>
                </c:pt>
                <c:pt idx="53770">
                  <c:v>111XX S WENTWORTH AV</c:v>
                </c:pt>
                <c:pt idx="53771">
                  <c:v>112XX S CAMPBELL AVE</c:v>
                </c:pt>
                <c:pt idx="53772">
                  <c:v>112XX S CHAMPLAIN AV</c:v>
                </c:pt>
                <c:pt idx="53773">
                  <c:v>112XX S DOTY AV EAST</c:v>
                </c:pt>
                <c:pt idx="53774">
                  <c:v>112XX S GREEN BAY AV</c:v>
                </c:pt>
                <c:pt idx="53775">
                  <c:v>112XX S GREEN STREET</c:v>
                </c:pt>
                <c:pt idx="53776">
                  <c:v>112XX S HOMEWOOD AVE</c:v>
                </c:pt>
                <c:pt idx="53777">
                  <c:v>112XX S MICHIGAN AVE</c:v>
                </c:pt>
                <c:pt idx="53778">
                  <c:v>112XX S SPAULDING AV</c:v>
                </c:pt>
                <c:pt idx="53779">
                  <c:v>112XX S TORRENCE AVE</c:v>
                </c:pt>
                <c:pt idx="53780">
                  <c:v>112XX S VINCENNES AV</c:v>
                </c:pt>
                <c:pt idx="53781">
                  <c:v>113XX S CARPENTER ST</c:v>
                </c:pt>
                <c:pt idx="53782">
                  <c:v>113XX S EDBROOKE AVE</c:v>
                </c:pt>
                <c:pt idx="53783">
                  <c:v>113XX S EGGLESTON AV</c:v>
                </c:pt>
                <c:pt idx="53784">
                  <c:v>113XX S ELIZABETH ST</c:v>
                </c:pt>
                <c:pt idx="53785">
                  <c:v>113XX S FAIRFIELD AV</c:v>
                </c:pt>
                <c:pt idx="53786">
                  <c:v>113XX S PRINCETON AV</c:v>
                </c:pt>
                <c:pt idx="53787">
                  <c:v>113XX S ST LOUIS AVE</c:v>
                </c:pt>
                <c:pt idx="53788">
                  <c:v>113XX S TRUMBULL AVE</c:v>
                </c:pt>
                <c:pt idx="53789">
                  <c:v>113XX S WASHTENAW AV</c:v>
                </c:pt>
                <c:pt idx="53790">
                  <c:v>113XX S WENTWORTH AV</c:v>
                </c:pt>
                <c:pt idx="53791">
                  <c:v>114XX S CAMPBELL AVE</c:v>
                </c:pt>
                <c:pt idx="53792">
                  <c:v>114XX S CHAMPLAIN AV</c:v>
                </c:pt>
                <c:pt idx="53793">
                  <c:v>114XX S HOMEWOOD AVE</c:v>
                </c:pt>
                <c:pt idx="53794">
                  <c:v>114XX S LAWNDALE AVE</c:v>
                </c:pt>
                <c:pt idx="53795">
                  <c:v>114XX S MICHIGAN AVE</c:v>
                </c:pt>
                <c:pt idx="53796">
                  <c:v>114XX S TORRENCE AVE</c:v>
                </c:pt>
                <c:pt idx="53797">
                  <c:v>114XX S VINCENNES AV</c:v>
                </c:pt>
                <c:pt idx="53798">
                  <c:v>115XX S ARTESIAN AVE</c:v>
                </c:pt>
                <c:pt idx="53799">
                  <c:v>115XX S CARPENTER ST</c:v>
                </c:pt>
                <c:pt idx="53800">
                  <c:v>115XX S EGGLESTON AV</c:v>
                </c:pt>
                <c:pt idx="53801">
                  <c:v>115XX S ELIZABETH ST</c:v>
                </c:pt>
                <c:pt idx="53802">
                  <c:v>115XX S MAPLEWOOD AV</c:v>
                </c:pt>
                <c:pt idx="53803">
                  <c:v>115XX S PRINCETON AV</c:v>
                </c:pt>
                <c:pt idx="53804">
                  <c:v>115XX S ST LOUIS AVE</c:v>
                </c:pt>
                <c:pt idx="53805">
                  <c:v>115XX S WENTWORTH AV</c:v>
                </c:pt>
                <c:pt idx="53806">
                  <c:v>116XX S CAMPBELL AVE</c:v>
                </c:pt>
                <c:pt idx="53807">
                  <c:v>116XX S CHAMPLAIN AV</c:v>
                </c:pt>
                <c:pt idx="53808">
                  <c:v>116XX S GREEN BAY AV</c:v>
                </c:pt>
                <c:pt idx="53809">
                  <c:v>116XX S LAFAYETTE AV</c:v>
                </c:pt>
                <c:pt idx="53810">
                  <c:v>116XX S MICHIGAN AVE</c:v>
                </c:pt>
                <c:pt idx="53811">
                  <c:v>116XX S TORRENCE AVE</c:v>
                </c:pt>
                <c:pt idx="53812">
                  <c:v>116XX S VINCENNES AV</c:v>
                </c:pt>
                <c:pt idx="53813">
                  <c:v>117XX S ARTESIAN AVE</c:v>
                </c:pt>
                <c:pt idx="53814">
                  <c:v>117XX S CARPENTER ST</c:v>
                </c:pt>
                <c:pt idx="53815">
                  <c:v>117XX S EGGLESTON AV</c:v>
                </c:pt>
                <c:pt idx="53816">
                  <c:v>117XX S ELIZABETH ST</c:v>
                </c:pt>
                <c:pt idx="53817">
                  <c:v>117XX S MAPLEWOOD AV</c:v>
                </c:pt>
                <c:pt idx="53818">
                  <c:v>117XX S PRINCETON AV</c:v>
                </c:pt>
                <c:pt idx="53819">
                  <c:v>117XX S WENTWORTH AV</c:v>
                </c:pt>
                <c:pt idx="53820">
                  <c:v>118XX S CAMPBELL AVE</c:v>
                </c:pt>
                <c:pt idx="53821">
                  <c:v>118XX S LAFAYETTE AV</c:v>
                </c:pt>
                <c:pt idx="53822">
                  <c:v>118XX S MICHIGAN AVE</c:v>
                </c:pt>
                <c:pt idx="53823">
                  <c:v>118XX S TORRENCE AVE</c:v>
                </c:pt>
                <c:pt idx="53824">
                  <c:v>118XX S VINCENNES AV</c:v>
                </c:pt>
                <c:pt idx="53825">
                  <c:v>119XX S EGGLESTON AV</c:v>
                </c:pt>
                <c:pt idx="53826">
                  <c:v>119XX S PRINCETON AV</c:v>
                </c:pt>
                <c:pt idx="53827">
                  <c:v>119XX S WENTWORTH AV</c:v>
                </c:pt>
                <c:pt idx="53828">
                  <c:v>120XX S EDBROOKE AVE</c:v>
                </c:pt>
                <c:pt idx="53829">
                  <c:v>120XX S EGGLESTON AV</c:v>
                </c:pt>
                <c:pt idx="53830">
                  <c:v>120XX S PRINCETON AV</c:v>
                </c:pt>
                <c:pt idx="53831">
                  <c:v>120XX S WENTWORTH AV</c:v>
                </c:pt>
                <c:pt idx="53832">
                  <c:v>121XX S LAFAYETTE AV</c:v>
                </c:pt>
                <c:pt idx="53833">
                  <c:v>121XX S MICHIGAN AVE</c:v>
                </c:pt>
                <c:pt idx="53834">
                  <c:v>121XX S TORRENCE AVE</c:v>
                </c:pt>
                <c:pt idx="53835">
                  <c:v>122XX S CARPENTER ST</c:v>
                </c:pt>
                <c:pt idx="53836">
                  <c:v>122XX S EGGLESTON AV</c:v>
                </c:pt>
                <c:pt idx="53837">
                  <c:v>122XX S ELIZABETH ST</c:v>
                </c:pt>
                <c:pt idx="53838">
                  <c:v>122XX S PRINCETON AV</c:v>
                </c:pt>
                <c:pt idx="53839">
                  <c:v>122XX S WENTWORTH AV</c:v>
                </c:pt>
                <c:pt idx="53840">
                  <c:v>123XX S LAFAYETTE AV</c:v>
                </c:pt>
                <c:pt idx="53841">
                  <c:v>123XX S MICHIGAN AVE</c:v>
                </c:pt>
                <c:pt idx="53842">
                  <c:v>123XX S TORRENCE AVE</c:v>
                </c:pt>
                <c:pt idx="53843">
                  <c:v>124XX S EGGLESTON AV</c:v>
                </c:pt>
                <c:pt idx="53844">
                  <c:v>124XX S PRINCETON AV</c:v>
                </c:pt>
                <c:pt idx="53845">
                  <c:v>124XX S WENTWORTH AV</c:v>
                </c:pt>
                <c:pt idx="53846">
                  <c:v>125XX S MICHIGAN AVE</c:v>
                </c:pt>
                <c:pt idx="53847">
                  <c:v>125XX S TORRENCE AVE</c:v>
                </c:pt>
                <c:pt idx="53848">
                  <c:v>126XX S EDBROOKE AVE</c:v>
                </c:pt>
                <c:pt idx="53849">
                  <c:v>126XX S EGGLESTON AV</c:v>
                </c:pt>
                <c:pt idx="53850">
                  <c:v>126XX S EXCHANGE AVE</c:v>
                </c:pt>
                <c:pt idx="53851">
                  <c:v>126XX S MARQUETTE AV</c:v>
                </c:pt>
                <c:pt idx="53852">
                  <c:v>126XX S MUSKEGON AVE</c:v>
                </c:pt>
                <c:pt idx="53853">
                  <c:v>126XX S PRINCETON AV</c:v>
                </c:pt>
                <c:pt idx="53854">
                  <c:v>126XX S WENTWORTH AV</c:v>
                </c:pt>
                <c:pt idx="53855">
                  <c:v>127XX S DOTY AV EAST</c:v>
                </c:pt>
                <c:pt idx="53856">
                  <c:v>127XX S ESCANABA AVE</c:v>
                </c:pt>
                <c:pt idx="53857">
                  <c:v>127XX S MANISTEE AVE</c:v>
                </c:pt>
                <c:pt idx="53858">
                  <c:v>127XX S TORRENCE AVE</c:v>
                </c:pt>
                <c:pt idx="53859">
                  <c:v>128XX S EGGLESTON AV</c:v>
                </c:pt>
                <c:pt idx="53860">
                  <c:v>128XX S EXCHANGE AVE</c:v>
                </c:pt>
                <c:pt idx="53861">
                  <c:v>128XX S MARQUETTE AV</c:v>
                </c:pt>
                <c:pt idx="53862">
                  <c:v>128XX S MUSKEGON AVE</c:v>
                </c:pt>
                <c:pt idx="53863">
                  <c:v>129XX S BALTIMORE AV</c:v>
                </c:pt>
                <c:pt idx="53864">
                  <c:v>129XX S DOTY AV EAST</c:v>
                </c:pt>
                <c:pt idx="53865">
                  <c:v>129XX S ESCANABA AVE</c:v>
                </c:pt>
                <c:pt idx="53866">
                  <c:v>129XX S MANISTEE AVE</c:v>
                </c:pt>
                <c:pt idx="53867">
                  <c:v>129XX S TORRENCE AVE</c:v>
                </c:pt>
                <c:pt idx="53868">
                  <c:v>130XX S BALTIMORE AV</c:v>
                </c:pt>
                <c:pt idx="53869">
                  <c:v>130XX S CHAMPLAIN AV</c:v>
                </c:pt>
                <c:pt idx="53870">
                  <c:v>130XX S ESCANABA AVE</c:v>
                </c:pt>
                <c:pt idx="53871">
                  <c:v>130XX S MANISTEE AVE</c:v>
                </c:pt>
                <c:pt idx="53872">
                  <c:v>130XX S TORRENCE AVE</c:v>
                </c:pt>
                <c:pt idx="53873">
                  <c:v>131XX S BRAINARD AVE</c:v>
                </c:pt>
                <c:pt idx="53874">
                  <c:v>131XX S EBERHART AVE</c:v>
                </c:pt>
                <c:pt idx="53875">
                  <c:v>131XX S EXCHANGE AVE</c:v>
                </c:pt>
                <c:pt idx="53876">
                  <c:v>131XX S GREENWOOD AV</c:v>
                </c:pt>
                <c:pt idx="53877">
                  <c:v>131XX S INGLESIDE AV</c:v>
                </c:pt>
                <c:pt idx="53878">
                  <c:v>131XX S MACKINAW AVE</c:v>
                </c:pt>
                <c:pt idx="53879">
                  <c:v>131XX S MARQUETTE AV</c:v>
                </c:pt>
                <c:pt idx="53880">
                  <c:v>131XX S MUSKEGON AVE</c:v>
                </c:pt>
                <c:pt idx="53881">
                  <c:v>132XX S BALTIMORE AV</c:v>
                </c:pt>
                <c:pt idx="53882">
                  <c:v>132XX S EBERHART AV.</c:v>
                </c:pt>
                <c:pt idx="53883">
                  <c:v>132XX S ESCANABA AVE</c:v>
                </c:pt>
                <c:pt idx="53884">
                  <c:v>132XX S GREEN BAY AV</c:v>
                </c:pt>
                <c:pt idx="53885">
                  <c:v>132XX S TORRENCE AVE</c:v>
                </c:pt>
                <c:pt idx="53886">
                  <c:v>133XX S BRAINARD AVE</c:v>
                </c:pt>
                <c:pt idx="53887">
                  <c:v>133XX S EBERHART AVE</c:v>
                </c:pt>
                <c:pt idx="53888">
                  <c:v>133XX S EDBROOKE AVE</c:v>
                </c:pt>
                <c:pt idx="53889">
                  <c:v>133XX S GREENWOOD AV</c:v>
                </c:pt>
                <c:pt idx="53890">
                  <c:v>133XX S MACKINAW AVE</c:v>
                </c:pt>
                <c:pt idx="53891">
                  <c:v>133XX S RIVERDALE AV</c:v>
                </c:pt>
                <c:pt idx="53892">
                  <c:v>134XX S BALTIMORE AV</c:v>
                </c:pt>
                <c:pt idx="53893">
                  <c:v>134XX S DOTY AV WEST</c:v>
                </c:pt>
                <c:pt idx="53894">
                  <c:v>134XX S GREEN BAY AV</c:v>
                </c:pt>
                <c:pt idx="53895">
                  <c:v>134XX S MARYLAND AVE</c:v>
                </c:pt>
                <c:pt idx="53896">
                  <c:v>134XX S TORRENCE AVE</c:v>
                </c:pt>
                <c:pt idx="53897">
                  <c:v>135XX S BRAINARD AVE</c:v>
                </c:pt>
                <c:pt idx="53898">
                  <c:v>135XX S MACKINAW AVE</c:v>
                </c:pt>
                <c:pt idx="53899">
                  <c:v>136XX S DOTY AV EAST</c:v>
                </c:pt>
                <c:pt idx="53900">
                  <c:v>136XX S TORRENCE AVE</c:v>
                </c:pt>
                <c:pt idx="53901">
                  <c:v>137XX S BRAINARD AVE</c:v>
                </c:pt>
                <c:pt idx="53902">
                  <c:v>0000X E CHICAGO RIVER</c:v>
                </c:pt>
                <c:pt idx="53903">
                  <c:v>0000X E GARFIELD BLVD</c:v>
                </c:pt>
                <c:pt idx="53904">
                  <c:v>0000X N CALIFORNIA AV</c:v>
                </c:pt>
                <c:pt idx="53905">
                  <c:v>0000X N DESPLAINES ST</c:v>
                </c:pt>
                <c:pt idx="53906">
                  <c:v>0000X N KILPATRICK AV</c:v>
                </c:pt>
                <c:pt idx="53907">
                  <c:v>0000X N RIVERSIDE PLZ</c:v>
                </c:pt>
                <c:pt idx="53908">
                  <c:v>0000X N SACRAMENTO BL</c:v>
                </c:pt>
                <c:pt idx="53909">
                  <c:v>0000X S FOOD COURT ST</c:v>
                </c:pt>
                <c:pt idx="53910">
                  <c:v>0000X S FRANCISCO AVE</c:v>
                </c:pt>
                <c:pt idx="53911">
                  <c:v>0000X S SACRAMENTO AV</c:v>
                </c:pt>
                <c:pt idx="53912">
                  <c:v>0000X S WASHTENAW AVE</c:v>
                </c:pt>
                <c:pt idx="53913">
                  <c:v>0000X W GARFIELD BLVD</c:v>
                </c:pt>
                <c:pt idx="53914">
                  <c:v>0000X W WASHINGTON BV</c:v>
                </c:pt>
                <c:pt idx="53915">
                  <c:v>001XX E KENSINGTON AV</c:v>
                </c:pt>
                <c:pt idx="53916">
                  <c:v>001XX E WACKER SUB DR</c:v>
                </c:pt>
                <c:pt idx="53917">
                  <c:v>001XX N FRANCISCO AVE</c:v>
                </c:pt>
                <c:pt idx="53918">
                  <c:v>001XX N HERMITAGE AVE</c:v>
                </c:pt>
                <c:pt idx="53919">
                  <c:v>001XX N LA CROSSE AVE</c:v>
                </c:pt>
                <c:pt idx="53920">
                  <c:v>001XX N LAKE SHORE DR</c:v>
                </c:pt>
                <c:pt idx="53921">
                  <c:v>001XX N SACRAMENTO AV</c:v>
                </c:pt>
                <c:pt idx="53922">
                  <c:v>001XX S CALIFORNIA AV</c:v>
                </c:pt>
                <c:pt idx="53923">
                  <c:v>001XX S DAN RYAN EXPY</c:v>
                </c:pt>
                <c:pt idx="53924">
                  <c:v>001XX S DESPLAINES ST</c:v>
                </c:pt>
                <c:pt idx="53925">
                  <c:v>001XX S FRANCISCO  AV</c:v>
                </c:pt>
                <c:pt idx="53926">
                  <c:v>001XX S KILPATRICK AV</c:v>
                </c:pt>
                <c:pt idx="53927">
                  <c:v>001XX S LEAMINGTON AV</c:v>
                </c:pt>
                <c:pt idx="53928">
                  <c:v>001XX S RIVERSIDE PLZ</c:v>
                </c:pt>
                <c:pt idx="53929">
                  <c:v>001XX S SACRAMENTO BL</c:v>
                </c:pt>
                <c:pt idx="53930">
                  <c:v>001XX S SPAULDING AVE</c:v>
                </c:pt>
                <c:pt idx="53931">
                  <c:v>001XX W CONGRESS PKWY</c:v>
                </c:pt>
                <c:pt idx="53932">
                  <c:v>001XX W WASHINGTON ST</c:v>
                </c:pt>
                <c:pt idx="53933">
                  <c:v>002XX E GARFIELD BLVD</c:v>
                </c:pt>
                <c:pt idx="53934">
                  <c:v>002XX E LAKE SHORE DR</c:v>
                </c:pt>
                <c:pt idx="53935">
                  <c:v>002XX N CALIFORNIA AV</c:v>
                </c:pt>
                <c:pt idx="53936">
                  <c:v>002XX N DESPLAINES ST</c:v>
                </c:pt>
                <c:pt idx="53937">
                  <c:v>002XX N KILPATRICK AV</c:v>
                </c:pt>
                <c:pt idx="53938">
                  <c:v>002XX N LEAMINGTON AV</c:v>
                </c:pt>
                <c:pt idx="53939">
                  <c:v>002XX N SACRAMENTO BL</c:v>
                </c:pt>
                <c:pt idx="53940">
                  <c:v>002XX N WEST WATER ST</c:v>
                </c:pt>
                <c:pt idx="53941">
                  <c:v>002XX S FRANCISCO AVE</c:v>
                </c:pt>
                <c:pt idx="53942">
                  <c:v>002XX S LAKE SHORE DR</c:v>
                </c:pt>
                <c:pt idx="53943">
                  <c:v>002XX S SACRAMENTO AV</c:v>
                </c:pt>
                <c:pt idx="53944">
                  <c:v>002XX S WASHTENAW AVE</c:v>
                </c:pt>
                <c:pt idx="53945">
                  <c:v>002XX W DIVERSEY PKWY</c:v>
                </c:pt>
                <c:pt idx="53946">
                  <c:v>002XX W Diversey Pkwy</c:v>
                </c:pt>
                <c:pt idx="53947">
                  <c:v>002XX W ENGLEWOOD AVE</c:v>
                </c:pt>
                <c:pt idx="53948">
                  <c:v>002XX W GARFIELD BLVD</c:v>
                </c:pt>
                <c:pt idx="53949">
                  <c:v>002XX W WASHINGTON BV</c:v>
                </c:pt>
                <c:pt idx="53950">
                  <c:v>003XX E KENSINGTON AV</c:v>
                </c:pt>
                <c:pt idx="53951">
                  <c:v>003XX N FRANCISCO AVE</c:v>
                </c:pt>
                <c:pt idx="53952">
                  <c:v>003XX N LAKE SHORE DR</c:v>
                </c:pt>
                <c:pt idx="53953">
                  <c:v>003XX N MILWAUKEE AVE</c:v>
                </c:pt>
                <c:pt idx="53954">
                  <c:v>003XX N SACRAMENTO AV</c:v>
                </c:pt>
                <c:pt idx="53955">
                  <c:v>003XX S CALIFORNIA AV</c:v>
                </c:pt>
                <c:pt idx="53956">
                  <c:v>003XX S DESPLAINES ST</c:v>
                </c:pt>
                <c:pt idx="53957">
                  <c:v>003XX S KILPATRICK AV</c:v>
                </c:pt>
                <c:pt idx="53958">
                  <c:v>003XX S LEAMINGTON AV</c:v>
                </c:pt>
                <c:pt idx="53959">
                  <c:v>003XX S RIVERSIDE PLZ</c:v>
                </c:pt>
                <c:pt idx="53960">
                  <c:v>003XX S SACRAMENTO BL</c:v>
                </c:pt>
                <c:pt idx="53961">
                  <c:v>003XX S SPAULDING AVE</c:v>
                </c:pt>
                <c:pt idx="53962">
                  <c:v>003XX W CONGRESS PKWY</c:v>
                </c:pt>
                <c:pt idx="53963">
                  <c:v>003XX W EVERGREEN AVE</c:v>
                </c:pt>
                <c:pt idx="53964">
                  <c:v>003XX W WASHINGTON ST</c:v>
                </c:pt>
                <c:pt idx="53965">
                  <c:v>004XX E CHICAGO RIVER</c:v>
                </c:pt>
                <c:pt idx="53966">
                  <c:v>004XX E GARFIELD BLVD</c:v>
                </c:pt>
                <c:pt idx="53967">
                  <c:v>004XX E MCFETRIDGE DR</c:v>
                </c:pt>
                <c:pt idx="53968">
                  <c:v>004XX E SOLIDARITY DR</c:v>
                </c:pt>
                <c:pt idx="53969">
                  <c:v>004XX N CLAREMONT AVE</c:v>
                </c:pt>
                <c:pt idx="53970">
                  <c:v>004XX N DESPLAINES ST</c:v>
                </c:pt>
                <c:pt idx="53971">
                  <c:v>004XX N LEAMINGTON AV</c:v>
                </c:pt>
                <c:pt idx="53972">
                  <c:v>004XX N MONTICELLO AV</c:v>
                </c:pt>
                <c:pt idx="53973">
                  <c:v>004XX N SACRAMENTO BL</c:v>
                </c:pt>
                <c:pt idx="53974">
                  <c:v>004XX N SPAULDING AVE</c:v>
                </c:pt>
                <c:pt idx="53975">
                  <c:v>004XX S LAKE SHORE DR</c:v>
                </c:pt>
                <c:pt idx="53976">
                  <c:v>004XX S SACRAMENTO AV</c:v>
                </c:pt>
                <c:pt idx="53977">
                  <c:v>004XX S WASHTENAW AVE</c:v>
                </c:pt>
                <c:pt idx="53978">
                  <c:v>004XX W DIVERSEY PKWY</c:v>
                </c:pt>
                <c:pt idx="53979">
                  <c:v>004XX W ENGLEWOOD AVE</c:v>
                </c:pt>
                <c:pt idx="53980">
                  <c:v>004XX W GARFIELD BLVD</c:v>
                </c:pt>
                <c:pt idx="53981">
                  <c:v>004XX W ONTARIO ST ER</c:v>
                </c:pt>
                <c:pt idx="53982">
                  <c:v>004XX W WASHINGTON BV</c:v>
                </c:pt>
                <c:pt idx="53983">
                  <c:v>004XX W WELLINGTON AV</c:v>
                </c:pt>
                <c:pt idx="53984">
                  <c:v>005XX E BROWNING  ST.</c:v>
                </c:pt>
                <c:pt idx="53985">
                  <c:v>005XX N HERMITAGE AVE</c:v>
                </c:pt>
                <c:pt idx="53986">
                  <c:v>005XX N LAKE SHORE DR</c:v>
                </c:pt>
                <c:pt idx="53987">
                  <c:v>005XX N MARSHFIELD AV</c:v>
                </c:pt>
                <c:pt idx="53988">
                  <c:v>005XX N MILWAUKEE AVE</c:v>
                </c:pt>
                <c:pt idx="53989">
                  <c:v>005XX N SACRAMENTO AV</c:v>
                </c:pt>
                <c:pt idx="53990">
                  <c:v>005XX N SACRAMENTO SD</c:v>
                </c:pt>
                <c:pt idx="53991">
                  <c:v>005XX S CALIFORNIA AV</c:v>
                </c:pt>
                <c:pt idx="53992">
                  <c:v>005XX S CLAREMONT AVE</c:v>
                </c:pt>
                <c:pt idx="53993">
                  <c:v>005XX S DESPLAINES ST</c:v>
                </c:pt>
                <c:pt idx="53994">
                  <c:v>005XX S KILPATRICK AV</c:v>
                </c:pt>
                <c:pt idx="53995">
                  <c:v>005XX S LEAMINGTON AV</c:v>
                </c:pt>
                <c:pt idx="53996">
                  <c:v>005XX S SACRAMENTO BL</c:v>
                </c:pt>
                <c:pt idx="53997">
                  <c:v>005XX W ARTHINGTON ST</c:v>
                </c:pt>
                <c:pt idx="53998">
                  <c:v>005XX W CONGRESS PKWY</c:v>
                </c:pt>
                <c:pt idx="53999">
                  <c:v>005XX W WINNECONNA PW</c:v>
                </c:pt>
                <c:pt idx="54000">
                  <c:v>005XX W WRIGHTWOOD AV</c:v>
                </c:pt>
                <c:pt idx="54001">
                  <c:v>006XX E SOLIDARITY DR</c:v>
                </c:pt>
                <c:pt idx="54002">
                  <c:v>006XX E WOODLAND PARK</c:v>
                </c:pt>
                <c:pt idx="54003">
                  <c:v>006XX N CHRISTIANA AV</c:v>
                </c:pt>
                <c:pt idx="54004">
                  <c:v>006XX N KILPATRICK AV</c:v>
                </c:pt>
                <c:pt idx="54005">
                  <c:v>006XX N LEAMINGTON AV</c:v>
                </c:pt>
                <c:pt idx="54006">
                  <c:v>006XX N MONTICELLO AV</c:v>
                </c:pt>
                <c:pt idx="54007">
                  <c:v>006XX N SPAULDING AVE</c:v>
                </c:pt>
                <c:pt idx="54008">
                  <c:v>006XX S FRANCISCO AVE</c:v>
                </c:pt>
                <c:pt idx="54009">
                  <c:v>006XX S HERMITAGE AVE</c:v>
                </c:pt>
                <c:pt idx="54010">
                  <c:v>006XX S LAKE SHORE DR</c:v>
                </c:pt>
                <c:pt idx="54011">
                  <c:v>006XX S MAPLEWOOD AVE</c:v>
                </c:pt>
                <c:pt idx="54012">
                  <c:v>006XX S SACRAMENTO AV</c:v>
                </c:pt>
                <c:pt idx="54013">
                  <c:v>006XX S WASHTENAW AVE</c:v>
                </c:pt>
                <c:pt idx="54014">
                  <c:v>006XX W DIVERSEY PKWY</c:v>
                </c:pt>
                <c:pt idx="54015">
                  <c:v>006XX W ENGLEWOOD AVE</c:v>
                </c:pt>
                <c:pt idx="54016">
                  <c:v>006XX W FULTON MARKET</c:v>
                </c:pt>
                <c:pt idx="54017">
                  <c:v>006XX W GARFIELD BLVD</c:v>
                </c:pt>
                <c:pt idx="54018">
                  <c:v>006XX W HUTCHINSON ST</c:v>
                </c:pt>
                <c:pt idx="54019">
                  <c:v>006XX W ONTARIO ST ER</c:v>
                </c:pt>
                <c:pt idx="54020">
                  <c:v>006XX W PATTERSON AVE</c:v>
                </c:pt>
                <c:pt idx="54021">
                  <c:v>006XX W WASHINGTON BL</c:v>
                </c:pt>
                <c:pt idx="54022">
                  <c:v>006XX W WASHINGTON BV</c:v>
                </c:pt>
                <c:pt idx="54023">
                  <c:v>006XX W WELLINGTON AV</c:v>
                </c:pt>
                <c:pt idx="54024">
                  <c:v>007XX N LAKE SHORE DR</c:v>
                </c:pt>
                <c:pt idx="54025">
                  <c:v>007XX N MILWAUKEE AVE</c:v>
                </c:pt>
                <c:pt idx="54026">
                  <c:v>007XX N SACRAMENTO AV</c:v>
                </c:pt>
                <c:pt idx="54027">
                  <c:v>007XX N SACRAMENTO SD</c:v>
                </c:pt>
                <c:pt idx="54028">
                  <c:v>007XX N WASHTENAW AVE</c:v>
                </c:pt>
                <c:pt idx="54029">
                  <c:v>007XX S CALIFORNIA AV</c:v>
                </c:pt>
                <c:pt idx="54030">
                  <c:v>007XX S CLAREMONT AVE</c:v>
                </c:pt>
                <c:pt idx="54031">
                  <c:v>007XX S DESPLAINES ST</c:v>
                </c:pt>
                <c:pt idx="54032">
                  <c:v>007XX S KILPATRICK AV</c:v>
                </c:pt>
                <c:pt idx="54033">
                  <c:v>007XX S SACRAMENTO BL</c:v>
                </c:pt>
                <c:pt idx="54034">
                  <c:v>007XX S SPAULDING AVE</c:v>
                </c:pt>
                <c:pt idx="54035">
                  <c:v>007XX S WINCHESTER AV</c:v>
                </c:pt>
                <c:pt idx="54036">
                  <c:v>007XX W BUCKINGHAM PL</c:v>
                </c:pt>
                <c:pt idx="54037">
                  <c:v>007XX W EVERGREEN AVE</c:v>
                </c:pt>
                <c:pt idx="54038">
                  <c:v>007XX W Evergreen Ave</c:v>
                </c:pt>
                <c:pt idx="54039">
                  <c:v>007XX W FULLERTON AVE</c:v>
                </c:pt>
                <c:pt idx="54040">
                  <c:v>007XX W WRIGHTWOOD AV</c:v>
                </c:pt>
                <c:pt idx="54041">
                  <c:v>008XX E SOLIDARITY DR</c:v>
                </c:pt>
                <c:pt idx="54042">
                  <c:v>008XX N CALIFORNIA AV</c:v>
                </c:pt>
                <c:pt idx="54043">
                  <c:v>008XX N CHRISTIANA AV</c:v>
                </c:pt>
                <c:pt idx="54044">
                  <c:v>008XX N KILPATRICK AV</c:v>
                </c:pt>
                <c:pt idx="54045">
                  <c:v>008XX N LEAMINGTON AV</c:v>
                </c:pt>
                <c:pt idx="54046">
                  <c:v>008XX N MONTICELLO AV</c:v>
                </c:pt>
                <c:pt idx="54047">
                  <c:v>008XX N SACRAMENTO BL</c:v>
                </c:pt>
                <c:pt idx="54048">
                  <c:v>008XX N SPAULDING AVE</c:v>
                </c:pt>
                <c:pt idx="54049">
                  <c:v>008XX N WINCHESTER AV</c:v>
                </c:pt>
                <c:pt idx="54050">
                  <c:v>008XX S FRANCISCO AVE</c:v>
                </c:pt>
                <c:pt idx="54051">
                  <c:v>008XX S SACRAMENTO AV</c:v>
                </c:pt>
                <c:pt idx="54052">
                  <c:v>008XX S WASHTENAW AVE</c:v>
                </c:pt>
                <c:pt idx="54053">
                  <c:v>008XX W DIVERSEY PKWY</c:v>
                </c:pt>
                <c:pt idx="54054">
                  <c:v>008XX W FULTON MARKET</c:v>
                </c:pt>
                <c:pt idx="54055">
                  <c:v>008XX W GARFIELD BLVD</c:v>
                </c:pt>
                <c:pt idx="54056">
                  <c:v>008XX W HUTCHINSON ST</c:v>
                </c:pt>
                <c:pt idx="54057">
                  <c:v>008XX W SUNNYSIDE AVE</c:v>
                </c:pt>
                <c:pt idx="54058">
                  <c:v>008XX W UNIVERSITY LN</c:v>
                </c:pt>
                <c:pt idx="54059">
                  <c:v>008XX W WASHINGTON BL</c:v>
                </c:pt>
                <c:pt idx="54060">
                  <c:v>008XX W WASHINGTON BV</c:v>
                </c:pt>
                <c:pt idx="54061">
                  <c:v>008XX W WELLINGTON AV</c:v>
                </c:pt>
                <c:pt idx="54062">
                  <c:v>009XX N CAMBRIDGE AVE</c:v>
                </c:pt>
                <c:pt idx="54063">
                  <c:v>009XX N CLEVELAND AVE</c:v>
                </c:pt>
                <c:pt idx="54064">
                  <c:v>009XX N FAIRFIELD AVE</c:v>
                </c:pt>
                <c:pt idx="54065">
                  <c:v>009XX N FRANCISCO AVE</c:v>
                </c:pt>
                <c:pt idx="54066">
                  <c:v>009XX N GREENVIEW AVE</c:v>
                </c:pt>
                <c:pt idx="54067">
                  <c:v>009XX N HERMITAGE AVE</c:v>
                </c:pt>
                <c:pt idx="54068">
                  <c:v>009XX N LAKE SHORE DR</c:v>
                </c:pt>
                <c:pt idx="54069">
                  <c:v>009XX N MASSASOIT AVE</c:v>
                </c:pt>
                <c:pt idx="54070">
                  <c:v>009XX N MILWAUKEE AVE</c:v>
                </c:pt>
                <c:pt idx="54071">
                  <c:v>009XX N SACRAMENTO AV</c:v>
                </c:pt>
                <c:pt idx="54072">
                  <c:v>009XX N SACRAMENTO SD</c:v>
                </c:pt>
                <c:pt idx="54073">
                  <c:v>009XX N WASHTENAW AVE</c:v>
                </c:pt>
                <c:pt idx="54074">
                  <c:v>009XX S CALIFORNIA AV</c:v>
                </c:pt>
                <c:pt idx="54075">
                  <c:v>009XX S CLAREMONT AVE</c:v>
                </c:pt>
                <c:pt idx="54076">
                  <c:v>009XX S DAN RYAN EXPY</c:v>
                </c:pt>
                <c:pt idx="54077">
                  <c:v>009XX S DESPLAINES ST</c:v>
                </c:pt>
                <c:pt idx="54078">
                  <c:v>009XX S SACRAMENTO BL</c:v>
                </c:pt>
                <c:pt idx="54079">
                  <c:v>009XX S SPAULDING AVE</c:v>
                </c:pt>
                <c:pt idx="54080">
                  <c:v>009XX W CASTLEWOOD TR</c:v>
                </c:pt>
                <c:pt idx="54081">
                  <c:v>009XX W EVERGREEN AVE</c:v>
                </c:pt>
                <c:pt idx="54082">
                  <c:v>009XX W FULLERTON AVE</c:v>
                </c:pt>
                <c:pt idx="54083">
                  <c:v>009XX W HOLLYWOOD AVE</c:v>
                </c:pt>
                <c:pt idx="54084">
                  <c:v>009XX W THORNDALE AVE</c:v>
                </c:pt>
                <c:pt idx="54085">
                  <c:v>009XX W WRIGHTWOOD AV</c:v>
                </c:pt>
                <c:pt idx="54086">
                  <c:v>010XX N CLEVELAND AVE</c:v>
                </c:pt>
                <c:pt idx="54087">
                  <c:v>010XX N FRANCISCO AVE</c:v>
                </c:pt>
                <c:pt idx="54088">
                  <c:v>010XX N HERMITAGE AVE</c:v>
                </c:pt>
                <c:pt idx="54089">
                  <c:v>010XX N Hermitage Ave</c:v>
                </c:pt>
                <c:pt idx="54090">
                  <c:v>010XX N LAKE SHORE DR</c:v>
                </c:pt>
                <c:pt idx="54091">
                  <c:v>010XX N MARSHFIELD AV</c:v>
                </c:pt>
                <c:pt idx="54092">
                  <c:v>010XX N MASSASOIT AVE</c:v>
                </c:pt>
                <c:pt idx="54093">
                  <c:v>010XX N MILWAUKEE AVE</c:v>
                </c:pt>
                <c:pt idx="54094">
                  <c:v>010XX N SACRAMENTO AV</c:v>
                </c:pt>
                <c:pt idx="54095">
                  <c:v>010XX N WASHTENAW AVE</c:v>
                </c:pt>
                <c:pt idx="54096">
                  <c:v>010XX S CALIFORNIA AV</c:v>
                </c:pt>
                <c:pt idx="54097">
                  <c:v>010XX S CLAREMONT AVE</c:v>
                </c:pt>
                <c:pt idx="54098">
                  <c:v>010XX S DESPLAINES ST</c:v>
                </c:pt>
                <c:pt idx="54099">
                  <c:v>010XX S SACRAMENTO BL</c:v>
                </c:pt>
                <c:pt idx="54100">
                  <c:v>010XX S SPAULDING AVE</c:v>
                </c:pt>
                <c:pt idx="54101">
                  <c:v>010XX W ARTHINGTON ST</c:v>
                </c:pt>
                <c:pt idx="54102">
                  <c:v>010XX W CONGRESS PKWY</c:v>
                </c:pt>
                <c:pt idx="54103">
                  <c:v>010XX W FULLERTON AVE</c:v>
                </c:pt>
                <c:pt idx="54104">
                  <c:v>010XX W HOLLYWOOD AVE</c:v>
                </c:pt>
                <c:pt idx="54105">
                  <c:v>010XX W THORNDALE AVE</c:v>
                </c:pt>
                <c:pt idx="54106">
                  <c:v>010XX W WRIGHTWOOD AV</c:v>
                </c:pt>
                <c:pt idx="54107">
                  <c:v>011XX N CALIFORNIA AV</c:v>
                </c:pt>
                <c:pt idx="54108">
                  <c:v>011XX N CHRISTIANA AV</c:v>
                </c:pt>
                <c:pt idx="54109">
                  <c:v>011XX N LEAMINGTON AV</c:v>
                </c:pt>
                <c:pt idx="54110">
                  <c:v>011XX N MONTICELLO AV</c:v>
                </c:pt>
                <c:pt idx="54111">
                  <c:v>011XX N SPAULDING AVE</c:v>
                </c:pt>
                <c:pt idx="54112">
                  <c:v>011XX N WINCHESTER AV</c:v>
                </c:pt>
                <c:pt idx="54113">
                  <c:v>011XX S FAIRFIELD AVE</c:v>
                </c:pt>
                <c:pt idx="54114">
                  <c:v>011XX S FRANCISCO AVE</c:v>
                </c:pt>
                <c:pt idx="54115">
                  <c:v>011XX S HERMITAGE AVE</c:v>
                </c:pt>
                <c:pt idx="54116">
                  <c:v>011XX S LAKE SHORE DR</c:v>
                </c:pt>
                <c:pt idx="54117">
                  <c:v>011XX S SACRAMENTO AV</c:v>
                </c:pt>
                <c:pt idx="54118">
                  <c:v>011XX S WASHTENAW AVE</c:v>
                </c:pt>
                <c:pt idx="54119">
                  <c:v>011XX W BRYN MAWR AVE</c:v>
                </c:pt>
                <c:pt idx="54120">
                  <c:v>011XX W DIVERSEY PKWY</c:v>
                </c:pt>
                <c:pt idx="54121">
                  <c:v>011XX W FULTON MARKET</c:v>
                </c:pt>
                <c:pt idx="54122">
                  <c:v>011XX W GARFIELD BLVD</c:v>
                </c:pt>
                <c:pt idx="54123">
                  <c:v>011XX W GRANVILLE AVE</c:v>
                </c:pt>
                <c:pt idx="54124">
                  <c:v>011XX W PATTERSON AVE</c:v>
                </c:pt>
                <c:pt idx="54125">
                  <c:v>011XX W SUNNYSIDE AVE</c:v>
                </c:pt>
                <c:pt idx="54126">
                  <c:v>011XX W WASHINGTON BV</c:v>
                </c:pt>
                <c:pt idx="54127">
                  <c:v>011XX W WELLINGTON AV</c:v>
                </c:pt>
                <c:pt idx="54128">
                  <c:v>012XX N CLEVELAND AVE</c:v>
                </c:pt>
                <c:pt idx="54129">
                  <c:v>012XX N GREENVIEW AVE</c:v>
                </c:pt>
                <c:pt idx="54130">
                  <c:v>012XX N HERMITAGE AVE</c:v>
                </c:pt>
                <c:pt idx="54131">
                  <c:v>012XX N LAKE SHORE DR</c:v>
                </c:pt>
                <c:pt idx="54132">
                  <c:v>012XX N MAPLEWOOD AVE</c:v>
                </c:pt>
                <c:pt idx="54133">
                  <c:v>012XX N MASSASOIT AVE</c:v>
                </c:pt>
                <c:pt idx="54134">
                  <c:v>012XX N MILWAUKEE AVE</c:v>
                </c:pt>
                <c:pt idx="54135">
                  <c:v>012XX N WASHTENAW AVE</c:v>
                </c:pt>
                <c:pt idx="54136">
                  <c:v>012XX S CALIFORNIA AV</c:v>
                </c:pt>
                <c:pt idx="54137">
                  <c:v>012XX S CHRISTIANA AV</c:v>
                </c:pt>
                <c:pt idx="54138">
                  <c:v>012XX S DAN RYAN EXPY</c:v>
                </c:pt>
                <c:pt idx="54139">
                  <c:v>012XX S SACRAMENTO DR</c:v>
                </c:pt>
                <c:pt idx="54140">
                  <c:v>012XX S SPAULDING AVE</c:v>
                </c:pt>
                <c:pt idx="54141">
                  <c:v>012XX W ARTHINGTON ST</c:v>
                </c:pt>
                <c:pt idx="54142">
                  <c:v>012XX W CONGRESS PKWY</c:v>
                </c:pt>
                <c:pt idx="54143">
                  <c:v>012XX W FULLERTON AVE</c:v>
                </c:pt>
                <c:pt idx="54144">
                  <c:v>012XX W GREENLEAF AVE</c:v>
                </c:pt>
                <c:pt idx="54145">
                  <c:v>012XX W HOLLYWOOD AVE</c:v>
                </c:pt>
                <c:pt idx="54146">
                  <c:v>012XX W THORNDALE AVE</c:v>
                </c:pt>
                <c:pt idx="54147">
                  <c:v>012XX W WASHBURNE AVE</c:v>
                </c:pt>
                <c:pt idx="54148">
                  <c:v>012XX W WRIGHTWOOD AV</c:v>
                </c:pt>
                <c:pt idx="54149">
                  <c:v>013XX N CALIFORNIA AV</c:v>
                </c:pt>
                <c:pt idx="54150">
                  <c:v>013XX N CLAREMONT AVE</c:v>
                </c:pt>
                <c:pt idx="54151">
                  <c:v>013XX N MONTICELLO AV</c:v>
                </c:pt>
                <c:pt idx="54152">
                  <c:v>013XX N SPAULDING AVE</c:v>
                </c:pt>
                <c:pt idx="54153">
                  <c:v>013XX S CALIFORNIA BL</c:v>
                </c:pt>
                <c:pt idx="54154">
                  <c:v>013XX S CHICAGO RIVER</c:v>
                </c:pt>
                <c:pt idx="54155">
                  <c:v>013XX S FAIRFIELD AVE</c:v>
                </c:pt>
                <c:pt idx="54156">
                  <c:v>013XX S LAKE SHORE DR</c:v>
                </c:pt>
                <c:pt idx="54157">
                  <c:v>013XX S LYNN WHITE DR</c:v>
                </c:pt>
                <c:pt idx="54158">
                  <c:v>013XX S SACRAMENTO AV</c:v>
                </c:pt>
                <c:pt idx="54159">
                  <c:v>013XX S WASHTENAW AVE</c:v>
                </c:pt>
                <c:pt idx="54160">
                  <c:v>013XX W AUGUSTA BL XR</c:v>
                </c:pt>
                <c:pt idx="54161">
                  <c:v>013XX W BRYN MAWR AVE</c:v>
                </c:pt>
                <c:pt idx="54162">
                  <c:v>013XX W DIVERSEY PKWY</c:v>
                </c:pt>
                <c:pt idx="54163">
                  <c:v>013XX W GARFIELD BLVD</c:v>
                </c:pt>
                <c:pt idx="54164">
                  <c:v>013XX W GRANVILLE AVE</c:v>
                </c:pt>
                <c:pt idx="54165">
                  <c:v>013XX W SUNNYSIDE AVE</c:v>
                </c:pt>
                <c:pt idx="54166">
                  <c:v>013XX W WASHINGTON BL</c:v>
                </c:pt>
                <c:pt idx="54167">
                  <c:v>013XX W WASHINGTON BV</c:v>
                </c:pt>
                <c:pt idx="54168">
                  <c:v>013XX W WELLINGTON AV</c:v>
                </c:pt>
                <c:pt idx="54169">
                  <c:v>014XX N CLEVELAND AVE</c:v>
                </c:pt>
                <c:pt idx="54170">
                  <c:v>014XX N FAIRFIELD AVE</c:v>
                </c:pt>
                <c:pt idx="54171">
                  <c:v>014XX N GREENVIEW AVE</c:v>
                </c:pt>
                <c:pt idx="54172">
                  <c:v>014XX N LAKE SHORE DR</c:v>
                </c:pt>
                <c:pt idx="54173">
                  <c:v>014XX N MAPLEWOOD AVE</c:v>
                </c:pt>
                <c:pt idx="54174">
                  <c:v>014XX N MASSASOIT AVE</c:v>
                </c:pt>
                <c:pt idx="54175">
                  <c:v>014XX N MILWAUKEE AVE</c:v>
                </c:pt>
                <c:pt idx="54176">
                  <c:v>014XX N NORTH PARK AV</c:v>
                </c:pt>
                <c:pt idx="54177">
                  <c:v>014XX N WASHTENAW AVE</c:v>
                </c:pt>
                <c:pt idx="54178">
                  <c:v>014XX S CALIFORNIA AV</c:v>
                </c:pt>
                <c:pt idx="54179">
                  <c:v>014XX S CHRISTIANA AV</c:v>
                </c:pt>
                <c:pt idx="54180">
                  <c:v>014XX S SACRAMENTO DR</c:v>
                </c:pt>
                <c:pt idx="54181">
                  <c:v>014XX S SPAULDING AVE</c:v>
                </c:pt>
                <c:pt idx="54182">
                  <c:v>014XX W BIRCHWOOD AVE</c:v>
                </c:pt>
                <c:pt idx="54183">
                  <c:v>014XX W CONGRESS PKWY</c:v>
                </c:pt>
                <c:pt idx="54184">
                  <c:v>014XX W FULLERTON AVE</c:v>
                </c:pt>
                <c:pt idx="54185">
                  <c:v>014XX W GREENLEAF AVE</c:v>
                </c:pt>
                <c:pt idx="54186">
                  <c:v>014XX W HOLLYWOOD AVE</c:v>
                </c:pt>
                <c:pt idx="54187">
                  <c:v>014XX W THORNDALE AVE</c:v>
                </c:pt>
                <c:pt idx="54188">
                  <c:v>014XX W WASHBURNE AVE</c:v>
                </c:pt>
                <c:pt idx="54189">
                  <c:v>014XX W WRIGHTWOOD AV</c:v>
                </c:pt>
                <c:pt idx="54190">
                  <c:v>015XX N CALIFORNIA AV</c:v>
                </c:pt>
                <c:pt idx="54191">
                  <c:v>015XX N CLAREMONT AVE</c:v>
                </c:pt>
                <c:pt idx="54192">
                  <c:v>015XX N ELK GROVE AVE</c:v>
                </c:pt>
                <c:pt idx="54193">
                  <c:v>015XX N KILPATRICK AV</c:v>
                </c:pt>
                <c:pt idx="54194">
                  <c:v>015XX N LEAMINGTON AV</c:v>
                </c:pt>
                <c:pt idx="54195">
                  <c:v>015XX N MONTICELLO AV</c:v>
                </c:pt>
                <c:pt idx="54196">
                  <c:v>015XX N SPAULDING AVE</c:v>
                </c:pt>
                <c:pt idx="54197">
                  <c:v>015XX S CALIFORNIA BL</c:v>
                </c:pt>
                <c:pt idx="54198">
                  <c:v>015XX S FAIRFIELD AVE</c:v>
                </c:pt>
                <c:pt idx="54199">
                  <c:v>015XX S LAKE SHORE DR</c:v>
                </c:pt>
                <c:pt idx="54200">
                  <c:v>015XX S LYNN WHITE DR</c:v>
                </c:pt>
                <c:pt idx="54201">
                  <c:v>015XX S SACRAMENTO AV</c:v>
                </c:pt>
                <c:pt idx="54202">
                  <c:v>015XX S WASHTENAW AVE</c:v>
                </c:pt>
                <c:pt idx="54203">
                  <c:v>015XX W BRYN MAWR AVE</c:v>
                </c:pt>
                <c:pt idx="54204">
                  <c:v>015XX W DIVERSEY PKWY</c:v>
                </c:pt>
                <c:pt idx="54205">
                  <c:v>015XX W EDGEWATER AVE</c:v>
                </c:pt>
                <c:pt idx="54206">
                  <c:v>015XX W GARFIELD BLVD</c:v>
                </c:pt>
                <c:pt idx="54207">
                  <c:v>015XX W GRANVILLE AVE</c:v>
                </c:pt>
                <c:pt idx="54208">
                  <c:v>015XX W SUMMERDALE AV</c:v>
                </c:pt>
                <c:pt idx="54209">
                  <c:v>015XX W SUNNYSIDE AVE</c:v>
                </c:pt>
                <c:pt idx="54210">
                  <c:v>015XX W WASHINGTON BL</c:v>
                </c:pt>
                <c:pt idx="54211">
                  <c:v>015XX W WASHINGTON BV</c:v>
                </c:pt>
                <c:pt idx="54212">
                  <c:v>015XX W WELLINGTON AV</c:v>
                </c:pt>
                <c:pt idx="54213">
                  <c:v>016XX N CLEVELAND AVE</c:v>
                </c:pt>
                <c:pt idx="54214">
                  <c:v>016XX N FAIRFIELD AVE</c:v>
                </c:pt>
                <c:pt idx="54215">
                  <c:v>016XX N FRANCISCO AVE</c:v>
                </c:pt>
                <c:pt idx="54216">
                  <c:v>016XX N HERMITAGE AVE</c:v>
                </c:pt>
                <c:pt idx="54217">
                  <c:v>016XX N LAKE SHORE DR</c:v>
                </c:pt>
                <c:pt idx="54218">
                  <c:v>016XX N MAPLEWOOD AVE</c:v>
                </c:pt>
                <c:pt idx="54219">
                  <c:v>016XX N MARSHFIELD AV</c:v>
                </c:pt>
                <c:pt idx="54220">
                  <c:v>016XX N MC VICKER AVE</c:v>
                </c:pt>
                <c:pt idx="54221">
                  <c:v>016XX N MILWAUKEE AVE</c:v>
                </c:pt>
                <c:pt idx="54222">
                  <c:v>016XX N NASHVILLE AVE</c:v>
                </c:pt>
                <c:pt idx="54223">
                  <c:v>016XX N NEWCASTLE AVE</c:v>
                </c:pt>
                <c:pt idx="54224">
                  <c:v>016XX N NORTH PARK AV</c:v>
                </c:pt>
                <c:pt idx="54225">
                  <c:v>016XX N RUTHERFORD AV</c:v>
                </c:pt>
                <c:pt idx="54226">
                  <c:v>016XX N SHEFFIELD AVE</c:v>
                </c:pt>
                <c:pt idx="54227">
                  <c:v>016XX N WASHTENAW AVE</c:v>
                </c:pt>
                <c:pt idx="54228">
                  <c:v>016XX S CALIFORNIA AV</c:v>
                </c:pt>
                <c:pt idx="54229">
                  <c:v>016XX S CHRISTIANA AV</c:v>
                </c:pt>
                <c:pt idx="54230">
                  <c:v>016XX S DESPLAINES ST</c:v>
                </c:pt>
                <c:pt idx="54231">
                  <c:v>016XX S SACRAMENTO DR</c:v>
                </c:pt>
                <c:pt idx="54232">
                  <c:v>016XX S SPAULDING AVE</c:v>
                </c:pt>
                <c:pt idx="54233">
                  <c:v>016XX W CONGRESS PKWY</c:v>
                </c:pt>
                <c:pt idx="54234">
                  <c:v>016XX W FULLERTON AVE</c:v>
                </c:pt>
                <c:pt idx="54235">
                  <c:v>016XX W GREENLEAF AVE</c:v>
                </c:pt>
                <c:pt idx="54236">
                  <c:v>016XX W HOLLYWOOD AVE</c:v>
                </c:pt>
                <c:pt idx="54237">
                  <c:v>016XX W SCHREIBER AVE</c:v>
                </c:pt>
                <c:pt idx="54238">
                  <c:v>016XX W THORNDALE AVE</c:v>
                </c:pt>
                <c:pt idx="54239">
                  <c:v>016XX W WASHBURNE AVE</c:v>
                </c:pt>
                <c:pt idx="54240">
                  <c:v>016XX W WRIGHTWOOD AV</c:v>
                </c:pt>
                <c:pt idx="54241">
                  <c:v>017XX N CALIFORNIA AV</c:v>
                </c:pt>
                <c:pt idx="54242">
                  <c:v>017XX N HUMBOLDT BLVD</c:v>
                </c:pt>
                <c:pt idx="54243">
                  <c:v>017XX N MONTICELLO AV</c:v>
                </c:pt>
                <c:pt idx="54244">
                  <c:v>017XX N SPAULDING AVE</c:v>
                </c:pt>
                <c:pt idx="54245">
                  <c:v>017XX N WINCHESTER AV</c:v>
                </c:pt>
                <c:pt idx="54246">
                  <c:v>017XX S CANALPORT AVE</c:v>
                </c:pt>
                <c:pt idx="54247">
                  <c:v>017XX S FAIRFIELD AVE</c:v>
                </c:pt>
                <c:pt idx="54248">
                  <c:v>017XX S LAKE SHORE DR</c:v>
                </c:pt>
                <c:pt idx="54249">
                  <c:v>017XX S LYNN WHITE DR</c:v>
                </c:pt>
                <c:pt idx="54250">
                  <c:v>017XX S MARSHFIELD AV</c:v>
                </c:pt>
                <c:pt idx="54251">
                  <c:v>017XX S WASHTENAW AVE</c:v>
                </c:pt>
                <c:pt idx="54252">
                  <c:v>017XX W BRYN MAWR AVE</c:v>
                </c:pt>
                <c:pt idx="54253">
                  <c:v>017XX W DIVERSEY PKWY</c:v>
                </c:pt>
                <c:pt idx="54254">
                  <c:v>017XX W GARFIELD BLVD</c:v>
                </c:pt>
                <c:pt idx="54255">
                  <c:v>017XX W GRANVILLE AVE</c:v>
                </c:pt>
                <c:pt idx="54256">
                  <c:v>017XX W SUMMERDALE AV</c:v>
                </c:pt>
                <c:pt idx="54257">
                  <c:v>017XX W SUNNYSIDE AVE</c:v>
                </c:pt>
                <c:pt idx="54258">
                  <c:v>017XX W WASHINGTON BL</c:v>
                </c:pt>
                <c:pt idx="54259">
                  <c:v>017XX W WASHINGTON BV</c:v>
                </c:pt>
                <c:pt idx="54260">
                  <c:v>017XX W WELLINGTON AV</c:v>
                </c:pt>
                <c:pt idx="54261">
                  <c:v>018XX N CLEVELAND AVE</c:v>
                </c:pt>
                <c:pt idx="54262">
                  <c:v>018XX N FAIRFIELD AVE</c:v>
                </c:pt>
                <c:pt idx="54263">
                  <c:v>018XX N FRANCISCO AVE</c:v>
                </c:pt>
                <c:pt idx="54264">
                  <c:v>018XX N HERMITAGE AVE</c:v>
                </c:pt>
                <c:pt idx="54265">
                  <c:v>018XX N LA CROSSE AVE</c:v>
                </c:pt>
                <c:pt idx="54266">
                  <c:v>018XX N LAKE SHORE DR</c:v>
                </c:pt>
                <c:pt idx="54267">
                  <c:v>018XX N MARSHFIELD AV</c:v>
                </c:pt>
                <c:pt idx="54268">
                  <c:v>018XX N MC VICKER AVE</c:v>
                </c:pt>
                <c:pt idx="54269">
                  <c:v>018XX N MILWAUKEE AVE</c:v>
                </c:pt>
                <c:pt idx="54270">
                  <c:v>018XX N NASHVILLE AVE</c:v>
                </c:pt>
                <c:pt idx="54271">
                  <c:v>018XX N NEWCASTLE AVE</c:v>
                </c:pt>
                <c:pt idx="54272">
                  <c:v>018XX N RUTHERFORD AV</c:v>
                </c:pt>
                <c:pt idx="54273">
                  <c:v>018XX N SHEFFIELD AVE</c:v>
                </c:pt>
                <c:pt idx="54274">
                  <c:v>018XX N WASHTENAW AVE</c:v>
                </c:pt>
                <c:pt idx="54275">
                  <c:v>018XX N WINNEBAGO AVE</c:v>
                </c:pt>
                <c:pt idx="54276">
                  <c:v>018XX S CALIFORNIA AV</c:v>
                </c:pt>
                <c:pt idx="54277">
                  <c:v>018XX S CHRISTIANA AV</c:v>
                </c:pt>
                <c:pt idx="54278">
                  <c:v>018XX S DESPLAINES ST</c:v>
                </c:pt>
                <c:pt idx="54279">
                  <c:v>018XX S SACRAMENTO DR</c:v>
                </c:pt>
                <c:pt idx="54280">
                  <c:v>018XX S SPAULDING AVE</c:v>
                </c:pt>
                <c:pt idx="54281">
                  <c:v>018XX W BIRCHWOOD AVE</c:v>
                </c:pt>
                <c:pt idx="54282">
                  <c:v>018XX W CONGRESS PKWY</c:v>
                </c:pt>
                <c:pt idx="54283">
                  <c:v>018XX W EVERGREEN AVE</c:v>
                </c:pt>
                <c:pt idx="54284">
                  <c:v>018XX W FULLERTON AVE</c:v>
                </c:pt>
                <c:pt idx="54285">
                  <c:v>018XX W GREENLEAF AVE</c:v>
                </c:pt>
                <c:pt idx="54286">
                  <c:v>018XX W WASHBURNE AVE</c:v>
                </c:pt>
                <c:pt idx="54287">
                  <c:v>018XX W WRIGHTWOOD AV</c:v>
                </c:pt>
                <c:pt idx="54288">
                  <c:v>019XX N CALIFORNIA AV</c:v>
                </c:pt>
                <c:pt idx="54289">
                  <c:v>019XX N HUMBOLDT BLVD</c:v>
                </c:pt>
                <c:pt idx="54290">
                  <c:v>019XX N KILPATRICK AV</c:v>
                </c:pt>
                <c:pt idx="54291">
                  <c:v>019XX N LEAMINGTON AV</c:v>
                </c:pt>
                <c:pt idx="54292">
                  <c:v>019XX N MONTICELLO AV</c:v>
                </c:pt>
                <c:pt idx="54293">
                  <c:v>019XX N SPAULDING AVE</c:v>
                </c:pt>
                <c:pt idx="54294">
                  <c:v>019XX N WINCHESTER AV</c:v>
                </c:pt>
                <c:pt idx="54295">
                  <c:v>019XX S CANALPORT AVE</c:v>
                </c:pt>
                <c:pt idx="54296">
                  <c:v>019XX S FAIRFIELD AVE</c:v>
                </c:pt>
                <c:pt idx="54297">
                  <c:v>019XX S MARSHALL BLVD</c:v>
                </c:pt>
                <c:pt idx="54298">
                  <c:v>019XX S WASHTENAW AVE</c:v>
                </c:pt>
                <c:pt idx="54299">
                  <c:v>019XX S WENTWORTH AVE</c:v>
                </c:pt>
                <c:pt idx="54300">
                  <c:v>019XX W BRYN MAWR AVE</c:v>
                </c:pt>
                <c:pt idx="54301">
                  <c:v>019XX W DIVERSEY PKWY</c:v>
                </c:pt>
                <c:pt idx="54302">
                  <c:v>019XX W GARFIELD BLVD</c:v>
                </c:pt>
                <c:pt idx="54303">
                  <c:v>019XX W GRANVILLE AVE</c:v>
                </c:pt>
                <c:pt idx="54304">
                  <c:v>019XX W LARCHMONT AVE</c:v>
                </c:pt>
                <c:pt idx="54305">
                  <c:v>019XX W PATTERSON AVE</c:v>
                </c:pt>
                <c:pt idx="54306">
                  <c:v>019XX W SUMMERDALE AV</c:v>
                </c:pt>
                <c:pt idx="54307">
                  <c:v>019XX W SUNNYSIDE AVE</c:v>
                </c:pt>
                <c:pt idx="54308">
                  <c:v>019XX W WASHINGTON BL</c:v>
                </c:pt>
                <c:pt idx="54309">
                  <c:v>019XX W WASHINGTON BV</c:v>
                </c:pt>
                <c:pt idx="54310">
                  <c:v>019XX W WELLINGTON AV</c:v>
                </c:pt>
                <c:pt idx="54311">
                  <c:v>020XX N CALIFORNIA AV</c:v>
                </c:pt>
                <c:pt idx="54312">
                  <c:v>020XX N HUMBOLDT BLVD</c:v>
                </c:pt>
                <c:pt idx="54313">
                  <c:v>020XX N Humboldt Blvd</c:v>
                </c:pt>
                <c:pt idx="54314">
                  <c:v>020XX N KILPATRICK AV</c:v>
                </c:pt>
                <c:pt idx="54315">
                  <c:v>020XX N LEAMINGTON AV</c:v>
                </c:pt>
                <c:pt idx="54316">
                  <c:v>020XX N SPAULDING AVE</c:v>
                </c:pt>
                <c:pt idx="54317">
                  <c:v>020XX N WINCHESTER AV</c:v>
                </c:pt>
                <c:pt idx="54318">
                  <c:v>020XX S CANALPORT AVE</c:v>
                </c:pt>
                <c:pt idx="54319">
                  <c:v>020XX S FAIRFIELD AVE</c:v>
                </c:pt>
                <c:pt idx="54320">
                  <c:v>020XX S LAKE SHORE DR</c:v>
                </c:pt>
                <c:pt idx="54321">
                  <c:v>020XX S MARSHALL BLVD</c:v>
                </c:pt>
                <c:pt idx="54322">
                  <c:v>020XX S WASHTENAW AVE</c:v>
                </c:pt>
                <c:pt idx="54323">
                  <c:v>020XX S WENTWORTH AVE</c:v>
                </c:pt>
                <c:pt idx="54324">
                  <c:v>020XX W CHARLESTON ST</c:v>
                </c:pt>
                <c:pt idx="54325">
                  <c:v>020XX W DIVERSEY PKWY</c:v>
                </c:pt>
                <c:pt idx="54326">
                  <c:v>020XX W GARFIELD BLVD</c:v>
                </c:pt>
                <c:pt idx="54327">
                  <c:v>020XX W GRANVILLE AVE</c:v>
                </c:pt>
                <c:pt idx="54328">
                  <c:v>020XX W HUTCHINSON ST</c:v>
                </c:pt>
                <c:pt idx="54329">
                  <c:v>020XX W PENSACOLA AVE</c:v>
                </c:pt>
                <c:pt idx="54330">
                  <c:v>020XX W SUMMERDALE AV</c:v>
                </c:pt>
                <c:pt idx="54331">
                  <c:v>020XX W SUNNYSIDE AVE</c:v>
                </c:pt>
                <c:pt idx="54332">
                  <c:v>020XX W WASHINGTON BL</c:v>
                </c:pt>
                <c:pt idx="54333">
                  <c:v>020XX W WASHINGTON BV</c:v>
                </c:pt>
                <c:pt idx="54334">
                  <c:v>020XX W WELLINGTON AV</c:v>
                </c:pt>
                <c:pt idx="54335">
                  <c:v>021XX N CLEVELAND AVE</c:v>
                </c:pt>
                <c:pt idx="54336">
                  <c:v>021XX N LAWNDALE AVE`</c:v>
                </c:pt>
                <c:pt idx="54337">
                  <c:v>021XX N MAPLEWOOD AVE</c:v>
                </c:pt>
                <c:pt idx="54338">
                  <c:v>021XX N MC VICKER AVE</c:v>
                </c:pt>
                <c:pt idx="54339">
                  <c:v>021XX N MILWAUKEE AVE</c:v>
                </c:pt>
                <c:pt idx="54340">
                  <c:v>021XX N SHEFFIELD AVE</c:v>
                </c:pt>
                <c:pt idx="54341">
                  <c:v>021XX N SOUTHPORT AVE</c:v>
                </c:pt>
                <c:pt idx="54342">
                  <c:v>021XX S CALIFORNIA AV</c:v>
                </c:pt>
                <c:pt idx="54343">
                  <c:v>021XX S CHRISTIANA AV</c:v>
                </c:pt>
                <c:pt idx="54344">
                  <c:v>021XX S SPAULDING AVE</c:v>
                </c:pt>
                <c:pt idx="54345">
                  <c:v>021XX W BIRCHWOOD AVE</c:v>
                </c:pt>
                <c:pt idx="54346">
                  <c:v>021XX W CONGRESS PKWY</c:v>
                </c:pt>
                <c:pt idx="54347">
                  <c:v>021XX W EVERGREEN AVE</c:v>
                </c:pt>
                <c:pt idx="54348">
                  <c:v>021XX W FULLERTON AVE</c:v>
                </c:pt>
                <c:pt idx="54349">
                  <c:v>021XX W GREENLEAF AVE</c:v>
                </c:pt>
                <c:pt idx="54350">
                  <c:v>021XX W WASHBURNE AVE</c:v>
                </c:pt>
                <c:pt idx="54351">
                  <c:v>022XX N CALIFORNIA AV</c:v>
                </c:pt>
                <c:pt idx="54352">
                  <c:v>022XX N KILPATRICK AV</c:v>
                </c:pt>
                <c:pt idx="54353">
                  <c:v>022XX N LEAMINGTON AV</c:v>
                </c:pt>
                <c:pt idx="54354">
                  <c:v>022XX N MONTICELLO AV</c:v>
                </c:pt>
                <c:pt idx="54355">
                  <c:v>022XX N SPAULDING AVE</c:v>
                </c:pt>
                <c:pt idx="54356">
                  <c:v>022XX S CHICAGO RIVER</c:v>
                </c:pt>
                <c:pt idx="54357">
                  <c:v>022XX S COTTAGE GROVE</c:v>
                </c:pt>
                <c:pt idx="54358">
                  <c:v>022XX S LAKE SHORE DR</c:v>
                </c:pt>
                <c:pt idx="54359">
                  <c:v>022XX S MARSHALL BLVD</c:v>
                </c:pt>
                <c:pt idx="54360">
                  <c:v>022XX S PRINCETON AVE</c:v>
                </c:pt>
                <c:pt idx="54361">
                  <c:v>022XX S SACRAMENTO AV</c:v>
                </c:pt>
                <c:pt idx="54362">
                  <c:v>022XX S WASHTENAW AVE</c:v>
                </c:pt>
                <c:pt idx="54363">
                  <c:v>022XX S WENTWORTH AVE</c:v>
                </c:pt>
                <c:pt idx="54364">
                  <c:v>022XX W CHARLESTON ST</c:v>
                </c:pt>
                <c:pt idx="54365">
                  <c:v>022XX W DIVERSEY PKWY</c:v>
                </c:pt>
                <c:pt idx="54366">
                  <c:v>022XX W GARFIELD BLVD</c:v>
                </c:pt>
                <c:pt idx="54367">
                  <c:v>022XX W GRANVILLE AVE</c:v>
                </c:pt>
                <c:pt idx="54368">
                  <c:v>022XX W SUNNYSIDE AVE</c:v>
                </c:pt>
                <c:pt idx="54369">
                  <c:v>022XX W WASHINGTON BL</c:v>
                </c:pt>
                <c:pt idx="54370">
                  <c:v>022XX W WASHINGTON BV</c:v>
                </c:pt>
                <c:pt idx="54371">
                  <c:v>022XX W WELLINGTON AV</c:v>
                </c:pt>
                <c:pt idx="54372">
                  <c:v>023XX N CAMBRIDGE AVE</c:v>
                </c:pt>
                <c:pt idx="54373">
                  <c:v>023XX N CHILDRENS PLZ</c:v>
                </c:pt>
                <c:pt idx="54374">
                  <c:v>023XX N CLEVELAND AVE</c:v>
                </c:pt>
                <c:pt idx="54375">
                  <c:v>023XX N GREENVIEW AVE</c:v>
                </c:pt>
                <c:pt idx="54376">
                  <c:v>023XX N LAKE SHORE DR</c:v>
                </c:pt>
                <c:pt idx="54377">
                  <c:v>023XX N MAPLEWOOD AVE</c:v>
                </c:pt>
                <c:pt idx="54378">
                  <c:v>023XX N MC VICKER AVE</c:v>
                </c:pt>
                <c:pt idx="54379">
                  <c:v>023XX N MILWAUKEE AVE</c:v>
                </c:pt>
                <c:pt idx="54380">
                  <c:v>023XX N NEWCASTLE AVE</c:v>
                </c:pt>
                <c:pt idx="54381">
                  <c:v>023XX N RUTHERFORD AV</c:v>
                </c:pt>
                <c:pt idx="54382">
                  <c:v>023XX N SACRAMENTO AV</c:v>
                </c:pt>
                <c:pt idx="54383">
                  <c:v>023XX N SHEFFIELD AVE</c:v>
                </c:pt>
                <c:pt idx="54384">
                  <c:v>023XX N SOUTHPORT AVE</c:v>
                </c:pt>
                <c:pt idx="54385">
                  <c:v>023XX N WASHTENAW AVE</c:v>
                </c:pt>
                <c:pt idx="54386">
                  <c:v>023XX S CALIFORNIA AV</c:v>
                </c:pt>
                <c:pt idx="54387">
                  <c:v>023XX S CHRISTIANA AV</c:v>
                </c:pt>
                <c:pt idx="54388">
                  <c:v>023XX S WINCHESTER AV</c:v>
                </c:pt>
                <c:pt idx="54389">
                  <c:v>023XX W BIRCHWOOD AVE</c:v>
                </c:pt>
                <c:pt idx="54390">
                  <c:v>023XX W CONGRESS PKWY</c:v>
                </c:pt>
                <c:pt idx="54391">
                  <c:v>023XX W FULLERTON AVE</c:v>
                </c:pt>
                <c:pt idx="54392">
                  <c:v>023XX W GREENLEAF AVE</c:v>
                </c:pt>
                <c:pt idx="54393">
                  <c:v>023XX W WASHINGTON ST</c:v>
                </c:pt>
                <c:pt idx="54394">
                  <c:v>024XX N CALIFORNIA AV</c:v>
                </c:pt>
                <c:pt idx="54395">
                  <c:v>024XX N KILPATRICK AV</c:v>
                </c:pt>
                <c:pt idx="54396">
                  <c:v>024XX N MONTICELLO AV</c:v>
                </c:pt>
                <c:pt idx="54397">
                  <c:v>024XX N SPAULDING AVE</c:v>
                </c:pt>
                <c:pt idx="54398">
                  <c:v>024XX S CALIFORNIA BL</c:v>
                </c:pt>
                <c:pt idx="54399">
                  <c:v>024XX S FRANCISCO AVE</c:v>
                </c:pt>
                <c:pt idx="54400">
                  <c:v>024XX S MARSHALL BLVD</c:v>
                </c:pt>
                <c:pt idx="54401">
                  <c:v>024XX S PRINCETON AVE</c:v>
                </c:pt>
                <c:pt idx="54402">
                  <c:v>024XX S SACRAMENTO AV</c:v>
                </c:pt>
                <c:pt idx="54403">
                  <c:v>024XX S WASHTENAW AVE</c:v>
                </c:pt>
                <c:pt idx="54404">
                  <c:v>024XX S WENTWORTH AVE</c:v>
                </c:pt>
                <c:pt idx="54405">
                  <c:v>024XX W BRYN MAWR AVE</c:v>
                </c:pt>
                <c:pt idx="54406">
                  <c:v>024XX W CHARLESTON ST</c:v>
                </c:pt>
                <c:pt idx="54407">
                  <c:v>024XX W GRANVILLE AVE</c:v>
                </c:pt>
                <c:pt idx="54408">
                  <c:v>024XX W HUTCHINSON ST</c:v>
                </c:pt>
                <c:pt idx="54409">
                  <c:v>024XX W PENSACOLA AVE</c:v>
                </c:pt>
                <c:pt idx="54410">
                  <c:v>024XX W SUNNYSIDE AVE</c:v>
                </c:pt>
                <c:pt idx="54411">
                  <c:v>024XX W WASHINGTON BL</c:v>
                </c:pt>
                <c:pt idx="54412">
                  <c:v>024XX W WASHINGTON BV</c:v>
                </c:pt>
                <c:pt idx="54413">
                  <c:v>025XX N FAIRFIELD AVE</c:v>
                </c:pt>
                <c:pt idx="54414">
                  <c:v>025XX N FRANCISCO AVE</c:v>
                </c:pt>
                <c:pt idx="54415">
                  <c:v>025XX N GREENVIEW AVE</c:v>
                </c:pt>
                <c:pt idx="54416">
                  <c:v>025XX N LAKE SHORE DR</c:v>
                </c:pt>
                <c:pt idx="54417">
                  <c:v>025XX N MAPLEWOOD AVE</c:v>
                </c:pt>
                <c:pt idx="54418">
                  <c:v>025XX N MARSHFIELD AV</c:v>
                </c:pt>
                <c:pt idx="54419">
                  <c:v>025XX N MC VICKER AVE</c:v>
                </c:pt>
                <c:pt idx="54420">
                  <c:v>025XX N MILWAUKEE AVE</c:v>
                </c:pt>
                <c:pt idx="54421">
                  <c:v>025XX N MONT CLARE AV</c:v>
                </c:pt>
                <c:pt idx="54422">
                  <c:v>025XX N NEWCASTLE AVE</c:v>
                </c:pt>
                <c:pt idx="54423">
                  <c:v>025XX N RUTHERFORD AV</c:v>
                </c:pt>
                <c:pt idx="54424">
                  <c:v>025XX N SACRAMENTO AV</c:v>
                </c:pt>
                <c:pt idx="54425">
                  <c:v>025XX N SHEFFIELD AVE</c:v>
                </c:pt>
                <c:pt idx="54426">
                  <c:v>025XX N SOUTHPORT AVE</c:v>
                </c:pt>
                <c:pt idx="54427">
                  <c:v>025XX N WASHTENAW AVE</c:v>
                </c:pt>
                <c:pt idx="54428">
                  <c:v>025XX S CALIFORNIA AV</c:v>
                </c:pt>
                <c:pt idx="54429">
                  <c:v>025XX S CHRISTIANA AV</c:v>
                </c:pt>
                <c:pt idx="54430">
                  <c:v>025XX S CLAREMONT AVE</c:v>
                </c:pt>
                <c:pt idx="54431">
                  <c:v>025XX S LAKE PARK AVE</c:v>
                </c:pt>
                <c:pt idx="54432">
                  <c:v>025XX S SPAULDING AVE</c:v>
                </c:pt>
                <c:pt idx="54433">
                  <c:v>025XX W ARTHINGTON ST</c:v>
                </c:pt>
                <c:pt idx="54434">
                  <c:v>025XX W BIRCHWOOD AVE</c:v>
                </c:pt>
                <c:pt idx="54435">
                  <c:v>025XX W CONGRESS PKWY</c:v>
                </c:pt>
                <c:pt idx="54436">
                  <c:v>025XX W FULLERTON AVE</c:v>
                </c:pt>
                <c:pt idx="54437">
                  <c:v>025XX W HOLLYWOOD AVE</c:v>
                </c:pt>
                <c:pt idx="54438">
                  <c:v>025XX W THORNDALE AVE</c:v>
                </c:pt>
                <c:pt idx="54439">
                  <c:v>026XX N CALIFORNIA AV</c:v>
                </c:pt>
                <c:pt idx="54440">
                  <c:v>026XX N KILPATRICK AV</c:v>
                </c:pt>
                <c:pt idx="54441">
                  <c:v>026XX N MONTCLARE AVE</c:v>
                </c:pt>
                <c:pt idx="54442">
                  <c:v>026XX N MONTICELLO AV</c:v>
                </c:pt>
                <c:pt idx="54443">
                  <c:v>026XX N SPAULDING AVE</c:v>
                </c:pt>
                <c:pt idx="54444">
                  <c:v>026XX S CALIFORNIA BL</c:v>
                </c:pt>
                <c:pt idx="54445">
                  <c:v>026XX S LAKE SHORE DR</c:v>
                </c:pt>
                <c:pt idx="54446">
                  <c:v>026XX S PRINCETON AVE</c:v>
                </c:pt>
                <c:pt idx="54447">
                  <c:v>026XX S SACRAMENTO AV</c:v>
                </c:pt>
                <c:pt idx="54448">
                  <c:v>026XX S WASHTENAW AVE</c:v>
                </c:pt>
                <c:pt idx="54449">
                  <c:v>026XX S WENTWORTH AVE</c:v>
                </c:pt>
                <c:pt idx="54450">
                  <c:v>026XX W ARMITAGE  AVE</c:v>
                </c:pt>
                <c:pt idx="54451">
                  <c:v>026XX W BRYN MAWR AVE</c:v>
                </c:pt>
                <c:pt idx="54452">
                  <c:v>026XX W GRANVILLE AVE</c:v>
                </c:pt>
                <c:pt idx="54453">
                  <c:v>026XX W MONTGOMERY AV</c:v>
                </c:pt>
                <c:pt idx="54454">
                  <c:v>026XX W SUMMERDALE AV</c:v>
                </c:pt>
                <c:pt idx="54455">
                  <c:v>026XX W SUNNYSIDE AVE</c:v>
                </c:pt>
                <c:pt idx="54456">
                  <c:v>026XX W WASHINGTON BL</c:v>
                </c:pt>
                <c:pt idx="54457">
                  <c:v>026XX W WASHINGTON BV</c:v>
                </c:pt>
                <c:pt idx="54458">
                  <c:v>026XX W WELLINGTON AV</c:v>
                </c:pt>
                <c:pt idx="54459">
                  <c:v>027XX N FAIRFIELD AVE</c:v>
                </c:pt>
                <c:pt idx="54460">
                  <c:v>027XX N FRANCISCO AVE</c:v>
                </c:pt>
                <c:pt idx="54461">
                  <c:v>027XX N Fairfield Ave</c:v>
                </c:pt>
                <c:pt idx="54462">
                  <c:v>027XX N GREENVIEW AVE</c:v>
                </c:pt>
                <c:pt idx="54463">
                  <c:v>027XX N HERMITAGE AVE</c:v>
                </c:pt>
                <c:pt idx="54464">
                  <c:v>027XX N LAKE SHORE DR</c:v>
                </c:pt>
                <c:pt idx="54465">
                  <c:v>027XX N MAPLEWOOD AVE</c:v>
                </c:pt>
                <c:pt idx="54466">
                  <c:v>027XX N MARSHFIELD AV</c:v>
                </c:pt>
                <c:pt idx="54467">
                  <c:v>027XX N MC VICKER AVE</c:v>
                </c:pt>
                <c:pt idx="54468">
                  <c:v>027XX N MILWAUKEE AVE</c:v>
                </c:pt>
                <c:pt idx="54469">
                  <c:v>027XX N MONT CLARE AV</c:v>
                </c:pt>
                <c:pt idx="54470">
                  <c:v>027XX N NEWCASTLE AVE</c:v>
                </c:pt>
                <c:pt idx="54471">
                  <c:v>027XX N PINE GROVE AV</c:v>
                </c:pt>
                <c:pt idx="54472">
                  <c:v>027XX N RUTHERFORD AV</c:v>
                </c:pt>
                <c:pt idx="54473">
                  <c:v>027XX N SACRAMENTO AV</c:v>
                </c:pt>
                <c:pt idx="54474">
                  <c:v>027XX N SHEFFIELD AVE</c:v>
                </c:pt>
                <c:pt idx="54475">
                  <c:v>027XX N SOUTHPORT AVE</c:v>
                </c:pt>
                <c:pt idx="54476">
                  <c:v>027XX N WASHTENAW AVE</c:v>
                </c:pt>
                <c:pt idx="54477">
                  <c:v>027XX S CALIFORNIA AV</c:v>
                </c:pt>
                <c:pt idx="54478">
                  <c:v>027XX S CHRISTIANA AV</c:v>
                </c:pt>
                <c:pt idx="54479">
                  <c:v>027XX S SPAULDING AVE</c:v>
                </c:pt>
                <c:pt idx="54480">
                  <c:v>027XX W ARTHINGTON ST</c:v>
                </c:pt>
                <c:pt idx="54481">
                  <c:v>027XX W BIRCHWOOD AVE</c:v>
                </c:pt>
                <c:pt idx="54482">
                  <c:v>027XX W CONGRESS PKWY</c:v>
                </c:pt>
                <c:pt idx="54483">
                  <c:v>027XX W EVERGREEN AVE</c:v>
                </c:pt>
                <c:pt idx="54484">
                  <c:v>027XX W FULLERTON AVE</c:v>
                </c:pt>
                <c:pt idx="54485">
                  <c:v>027XX W GREENLEAF AVE</c:v>
                </c:pt>
                <c:pt idx="54486">
                  <c:v>027XX W THORNDALE AVE</c:v>
                </c:pt>
                <c:pt idx="54487">
                  <c:v>028XX N CALIFORNIA AV</c:v>
                </c:pt>
                <c:pt idx="54488">
                  <c:v>028XX N CHRISTIANA AV</c:v>
                </c:pt>
                <c:pt idx="54489">
                  <c:v>028XX N CLAREMONT AVE</c:v>
                </c:pt>
                <c:pt idx="54490">
                  <c:v>028XX N KILPATRICK AV</c:v>
                </c:pt>
                <c:pt idx="54491">
                  <c:v>028XX N MONTCLARE AVE</c:v>
                </c:pt>
                <c:pt idx="54492">
                  <c:v>028XX N SPAULDING AVE</c:v>
                </c:pt>
                <c:pt idx="54493">
                  <c:v>028XX S CALIFORNIA BL</c:v>
                </c:pt>
                <c:pt idx="54494">
                  <c:v>028XX S FORT DEARBORN</c:v>
                </c:pt>
                <c:pt idx="54495">
                  <c:v>028XX S LAKE SHORE DR</c:v>
                </c:pt>
                <c:pt idx="54496">
                  <c:v>028XX S PRINCETON AVE</c:v>
                </c:pt>
                <c:pt idx="54497">
                  <c:v>028XX S SACRAMENTO AV</c:v>
                </c:pt>
                <c:pt idx="54498">
                  <c:v>028XX S WENTWORTH AVE</c:v>
                </c:pt>
                <c:pt idx="54499">
                  <c:v>028XX W BRYN MAWR AVE</c:v>
                </c:pt>
                <c:pt idx="54500">
                  <c:v>028XX W GRANVILLE AVE</c:v>
                </c:pt>
                <c:pt idx="54501">
                  <c:v>028XX W SUMMERDALE AV</c:v>
                </c:pt>
                <c:pt idx="54502">
                  <c:v>028XX W SUNNYSIDE AVE</c:v>
                </c:pt>
                <c:pt idx="54503">
                  <c:v>028XX W WASHINGTON BL</c:v>
                </c:pt>
                <c:pt idx="54504">
                  <c:v>028XX W WASHINGTON BV</c:v>
                </c:pt>
                <c:pt idx="54505">
                  <c:v>028XX W WELLINGTON AV</c:v>
                </c:pt>
                <c:pt idx="54506">
                  <c:v>029XX N ALBANY STREET</c:v>
                </c:pt>
                <c:pt idx="54507">
                  <c:v>029XX N FAIRFIELD AVE</c:v>
                </c:pt>
                <c:pt idx="54508">
                  <c:v>029XX N FRANCISCO AVE</c:v>
                </c:pt>
                <c:pt idx="54509">
                  <c:v>029XX N GREENVIEW AVE</c:v>
                </c:pt>
                <c:pt idx="54510">
                  <c:v>029XX N HERMITAGE AVE</c:v>
                </c:pt>
                <c:pt idx="54511">
                  <c:v>029XX N LAKE SHORE DR</c:v>
                </c:pt>
                <c:pt idx="54512">
                  <c:v>029XX N MAPLEWOOD AVE</c:v>
                </c:pt>
                <c:pt idx="54513">
                  <c:v>029XX N MC VICKER AVE</c:v>
                </c:pt>
                <c:pt idx="54514">
                  <c:v>029XX N MILWAUKEE AVE</c:v>
                </c:pt>
                <c:pt idx="54515">
                  <c:v>029XX N MONT CLARE AV</c:v>
                </c:pt>
                <c:pt idx="54516">
                  <c:v>029XX N NASHVILLE AVE</c:v>
                </c:pt>
                <c:pt idx="54517">
                  <c:v>029XX N NEWCASTLE AVE</c:v>
                </c:pt>
                <c:pt idx="54518">
                  <c:v>029XX N PINE GROVE AV</c:v>
                </c:pt>
                <c:pt idx="54519">
                  <c:v>029XX N RUTHERFORD AV</c:v>
                </c:pt>
                <c:pt idx="54520">
                  <c:v>029XX N SACRAMENTO AV</c:v>
                </c:pt>
                <c:pt idx="54521">
                  <c:v>029XX N SHEFFIELD AVE</c:v>
                </c:pt>
                <c:pt idx="54522">
                  <c:v>029XX N SOUTHPORT AVE</c:v>
                </c:pt>
                <c:pt idx="54523">
                  <c:v>029XX N WASHTENAW AVE</c:v>
                </c:pt>
                <c:pt idx="54524">
                  <c:v>029XX S CALIFORNIA AV</c:v>
                </c:pt>
                <c:pt idx="54525">
                  <c:v>029XX S LAKE PARK AVE</c:v>
                </c:pt>
                <c:pt idx="54526">
                  <c:v>029XX W ARTHINGTON ST</c:v>
                </c:pt>
                <c:pt idx="54527">
                  <c:v>029XX W BIRCHWOOD AVE</c:v>
                </c:pt>
                <c:pt idx="54528">
                  <c:v>029XX W CONGRESS PKWY</c:v>
                </c:pt>
                <c:pt idx="54529">
                  <c:v>029XX W FULLERTON AVE</c:v>
                </c:pt>
                <c:pt idx="54530">
                  <c:v>029XX W GREENLEAF AVE</c:v>
                </c:pt>
                <c:pt idx="54531">
                  <c:v>029XX W HOLLYWOOD AVE</c:v>
                </c:pt>
                <c:pt idx="54532">
                  <c:v>030XX E CHELTENHAM PL</c:v>
                </c:pt>
                <c:pt idx="54533">
                  <c:v>030XX N FRANCISCO AVE</c:v>
                </c:pt>
                <c:pt idx="54534">
                  <c:v>030XX N Francisco Ave</c:v>
                </c:pt>
                <c:pt idx="54535">
                  <c:v>030XX N GREENVIEW AVE</c:v>
                </c:pt>
                <c:pt idx="54536">
                  <c:v>030XX N LAKE SHORE DR</c:v>
                </c:pt>
                <c:pt idx="54537">
                  <c:v>030XX N MILWAUKEE AVE</c:v>
                </c:pt>
                <c:pt idx="54538">
                  <c:v>030XX N NASHVILLE AVE</c:v>
                </c:pt>
                <c:pt idx="54539">
                  <c:v>030XX N NEWCASTLE AVE</c:v>
                </c:pt>
                <c:pt idx="54540">
                  <c:v>030XX N NOTTINGHAM AV</c:v>
                </c:pt>
                <c:pt idx="54541">
                  <c:v>030XX N PINE GROVE AV</c:v>
                </c:pt>
                <c:pt idx="54542">
                  <c:v>030XX N RUTHERFORD AV</c:v>
                </c:pt>
                <c:pt idx="54543">
                  <c:v>030XX N SACRAMENTO AV</c:v>
                </c:pt>
                <c:pt idx="54544">
                  <c:v>030XX N SHEFFIELD AVE</c:v>
                </c:pt>
                <c:pt idx="54545">
                  <c:v>030XX N SOUTHPORT AVE</c:v>
                </c:pt>
                <c:pt idx="54546">
                  <c:v>030XX N WASHTENAW AVE</c:v>
                </c:pt>
                <c:pt idx="54547">
                  <c:v>030XX S CALIFORNIA AV</c:v>
                </c:pt>
                <c:pt idx="54548">
                  <c:v>030XX S CHRISTIANA AV</c:v>
                </c:pt>
                <c:pt idx="54549">
                  <c:v>030XX S DAN RYAN EXPY</c:v>
                </c:pt>
                <c:pt idx="54550">
                  <c:v>030XX S LAKE PARK AVE</c:v>
                </c:pt>
                <c:pt idx="54551">
                  <c:v>030XX S SPAULDING AVE</c:v>
                </c:pt>
                <c:pt idx="54552">
                  <c:v>030XX W ARTHINGTON ST</c:v>
                </c:pt>
                <c:pt idx="54553">
                  <c:v>030XX W BIRCHWOOD AVE</c:v>
                </c:pt>
                <c:pt idx="54554">
                  <c:v>030XX W FRANKLIN BLVD</c:v>
                </c:pt>
                <c:pt idx="54555">
                  <c:v>030XX W FULLERTON AVE</c:v>
                </c:pt>
                <c:pt idx="54556">
                  <c:v>030XX W HOLLYWOOD AVE</c:v>
                </c:pt>
                <c:pt idx="54557">
                  <c:v>030XX W SACRAMENTO SQ</c:v>
                </c:pt>
                <c:pt idx="54558">
                  <c:v>030XX W THORNDALE AVE</c:v>
                </c:pt>
                <c:pt idx="54559">
                  <c:v>031XX N CALIFORNIA AV</c:v>
                </c:pt>
                <c:pt idx="54560">
                  <c:v>031XX N CHRISTIANA AV</c:v>
                </c:pt>
                <c:pt idx="54561">
                  <c:v>031XX N KILPATRICK AV</c:v>
                </c:pt>
                <c:pt idx="54562">
                  <c:v>031XX N MONTICELLO AV</c:v>
                </c:pt>
                <c:pt idx="54563">
                  <c:v>031XX N RAVENSWOOD AV</c:v>
                </c:pt>
                <c:pt idx="54564">
                  <c:v>031XX N SPAULDING AVE</c:v>
                </c:pt>
                <c:pt idx="54565">
                  <c:v>031XX S LAKE SHORE DR</c:v>
                </c:pt>
                <c:pt idx="54566">
                  <c:v>031XX S LITUANICA AVE</c:v>
                </c:pt>
                <c:pt idx="54567">
                  <c:v>031XX S PRINCETON AVE</c:v>
                </c:pt>
                <c:pt idx="54568">
                  <c:v>031XX S SACRAMENTO AV</c:v>
                </c:pt>
                <c:pt idx="54569">
                  <c:v>031XX S WENTWORTH AVE</c:v>
                </c:pt>
                <c:pt idx="54570">
                  <c:v>031XX W BRYN MAWR AVE</c:v>
                </c:pt>
                <c:pt idx="54571">
                  <c:v>031XX W GRANVILLE AVE</c:v>
                </c:pt>
                <c:pt idx="54572">
                  <c:v>031XX W SUNNYSIDE AVE</c:v>
                </c:pt>
                <c:pt idx="54573">
                  <c:v>031XX W WASHINGTON BL</c:v>
                </c:pt>
                <c:pt idx="54574">
                  <c:v>031XX W WASHINGTON BV</c:v>
                </c:pt>
                <c:pt idx="54575">
                  <c:v>031XX W WELLINGTON AV</c:v>
                </c:pt>
                <c:pt idx="54576">
                  <c:v>032XX E CHELTENHAM DR</c:v>
                </c:pt>
                <c:pt idx="54577">
                  <c:v>032XX N CUMBERLAND AV</c:v>
                </c:pt>
                <c:pt idx="54578">
                  <c:v>032XX N FRANCISCO AVE</c:v>
                </c:pt>
                <c:pt idx="54579">
                  <c:v>032XX N GREENVIEW AVE</c:v>
                </c:pt>
                <c:pt idx="54580">
                  <c:v>032XX N LAKE SHORE DR</c:v>
                </c:pt>
                <c:pt idx="54581">
                  <c:v>032XX N MILWAUKEE AVE</c:v>
                </c:pt>
                <c:pt idx="54582">
                  <c:v>032XX N NEWCASTLE AVE</c:v>
                </c:pt>
                <c:pt idx="54583">
                  <c:v>032XX N NOTTINGHAM AV</c:v>
                </c:pt>
                <c:pt idx="54584">
                  <c:v>032XX N RUTHERFORD AV</c:v>
                </c:pt>
                <c:pt idx="54585">
                  <c:v>032XX N SACRAMENTO AV</c:v>
                </c:pt>
                <c:pt idx="54586">
                  <c:v>032XX N SHEFFIELD AVE</c:v>
                </c:pt>
                <c:pt idx="54587">
                  <c:v>032XX N SOUTHPORT AVE</c:v>
                </c:pt>
                <c:pt idx="54588">
                  <c:v>032XX N WASHTENAW AVE</c:v>
                </c:pt>
                <c:pt idx="54589">
                  <c:v>032XX S CALIFORNIA AV</c:v>
                </c:pt>
                <c:pt idx="54590">
                  <c:v>032XX S CLAREMONT AVE</c:v>
                </c:pt>
                <c:pt idx="54591">
                  <c:v>032XX W ARTHINGTON ST</c:v>
                </c:pt>
                <c:pt idx="54592">
                  <c:v>032XX W CONGRESS PKWY</c:v>
                </c:pt>
                <c:pt idx="54593">
                  <c:v>032XX W EVERGREEN AVE</c:v>
                </c:pt>
                <c:pt idx="54594">
                  <c:v>032XX W FRANKLIN BLVD</c:v>
                </c:pt>
                <c:pt idx="54595">
                  <c:v>032XX W FULLERTON AVE</c:v>
                </c:pt>
                <c:pt idx="54596">
                  <c:v>032XX W HOLLYWOOD AVE</c:v>
                </c:pt>
                <c:pt idx="54597">
                  <c:v>032XX W THORNDALE AVE</c:v>
                </c:pt>
                <c:pt idx="54598">
                  <c:v>032XX W WRIGHTWOOD AV</c:v>
                </c:pt>
                <c:pt idx="54599">
                  <c:v>033XX N CALIFORNIA AV</c:v>
                </c:pt>
                <c:pt idx="54600">
                  <c:v>033XX N CLAREMONT AVE</c:v>
                </c:pt>
                <c:pt idx="54601">
                  <c:v>033XX N KILPATRICK AV</c:v>
                </c:pt>
                <c:pt idx="54602">
                  <c:v>033XX N MONTICELLO AV</c:v>
                </c:pt>
                <c:pt idx="54603">
                  <c:v>033XX N PITTSBURGH AV</c:v>
                </c:pt>
                <c:pt idx="54604">
                  <c:v>033XX N PLAINFIELD AV</c:v>
                </c:pt>
                <c:pt idx="54605">
                  <c:v>033XX N RAVENSWOOD AV</c:v>
                </c:pt>
                <c:pt idx="54606">
                  <c:v>033XX S LAKE SHORE DR</c:v>
                </c:pt>
                <c:pt idx="54607">
                  <c:v>033XX S LITUANICA AVE</c:v>
                </c:pt>
                <c:pt idx="54608">
                  <c:v>033XX S WENTWORTH AVE</c:v>
                </c:pt>
                <c:pt idx="54609">
                  <c:v>033XX W BRYN MAWR AVE</c:v>
                </c:pt>
                <c:pt idx="54610">
                  <c:v>033XX W HUTCHINSON ST</c:v>
                </c:pt>
                <c:pt idx="54611">
                  <c:v>033XX W PENSACOLA AVE</c:v>
                </c:pt>
                <c:pt idx="54612">
                  <c:v>033XX W SUNNYSIDE AVE</c:v>
                </c:pt>
                <c:pt idx="54613">
                  <c:v>033XX W WASHINGTON BL</c:v>
                </c:pt>
                <c:pt idx="54614">
                  <c:v>033XX W WASHINGTON BV</c:v>
                </c:pt>
                <c:pt idx="54615">
                  <c:v>033XX W WELLINGTON AV</c:v>
                </c:pt>
                <c:pt idx="54616">
                  <c:v>034XX E CHELTENHAM DR</c:v>
                </c:pt>
                <c:pt idx="54617">
                  <c:v>034XX N GREENVIEW AVE</c:v>
                </c:pt>
                <c:pt idx="54618">
                  <c:v>034XX N LAKE SHORE DR</c:v>
                </c:pt>
                <c:pt idx="54619">
                  <c:v>034XX N MARSHFIELD AV</c:v>
                </c:pt>
                <c:pt idx="54620">
                  <c:v>034XX N MILWAUKEE AVE</c:v>
                </c:pt>
                <c:pt idx="54621">
                  <c:v>034XX N NEWCASTLE AVE</c:v>
                </c:pt>
                <c:pt idx="54622">
                  <c:v>034XX N NOTTINGHAM AV</c:v>
                </c:pt>
                <c:pt idx="54623">
                  <c:v>034XX N RUTHERFORD AV</c:v>
                </c:pt>
                <c:pt idx="54624">
                  <c:v>034XX N SHEFFIELD AVE</c:v>
                </c:pt>
                <c:pt idx="54625">
                  <c:v>034XX N SOUTHPORT AVE</c:v>
                </c:pt>
                <c:pt idx="54626">
                  <c:v>034XX S CALIFORNIA AV</c:v>
                </c:pt>
                <c:pt idx="54627">
                  <c:v>034XX S CLAREMONT AVE</c:v>
                </c:pt>
                <c:pt idx="54628">
                  <c:v>034XX S DAN RYAN EXPY</c:v>
                </c:pt>
                <c:pt idx="54629">
                  <c:v>034XX W ARTHINGTON ST</c:v>
                </c:pt>
                <c:pt idx="54630">
                  <c:v>034XX W CONGRESS PKWY</c:v>
                </c:pt>
                <c:pt idx="54631">
                  <c:v>034XX W EVERGREEN AVE</c:v>
                </c:pt>
                <c:pt idx="54632">
                  <c:v>034XX W FRANKLIN BLVD</c:v>
                </c:pt>
                <c:pt idx="54633">
                  <c:v>034XX W FULLERTON AVE</c:v>
                </c:pt>
                <c:pt idx="54634">
                  <c:v>034XX W HOLLYWOOD AVE</c:v>
                </c:pt>
                <c:pt idx="54635">
                  <c:v>034XX W THORNDALE AVE</c:v>
                </c:pt>
                <c:pt idx="54636">
                  <c:v>034XX W WRIGHTWOOD AV</c:v>
                </c:pt>
                <c:pt idx="54637">
                  <c:v>035XX N CALIFORNIA AV</c:v>
                </c:pt>
                <c:pt idx="54638">
                  <c:v>035XX N CLAREMONT AVE</c:v>
                </c:pt>
                <c:pt idx="54639">
                  <c:v>035XX N KILPATRICK AV</c:v>
                </c:pt>
                <c:pt idx="54640">
                  <c:v>035XX N PITTSBURGH AV</c:v>
                </c:pt>
                <c:pt idx="54641">
                  <c:v>035XX N PLAINFIELD AV</c:v>
                </c:pt>
                <c:pt idx="54642">
                  <c:v>035XX N RAVENSWOOD AV</c:v>
                </c:pt>
                <c:pt idx="54643">
                  <c:v>035XX N SPAULDING AVE</c:v>
                </c:pt>
                <c:pt idx="54644">
                  <c:v>035XX S COTTAGE GROVE</c:v>
                </c:pt>
                <c:pt idx="54645">
                  <c:v>035XX S FRANCISCO AVE</c:v>
                </c:pt>
                <c:pt idx="54646">
                  <c:v>035XX S HERMITAGE AVE</c:v>
                </c:pt>
                <c:pt idx="54647">
                  <c:v>035XX S LAKE SHORE DR</c:v>
                </c:pt>
                <c:pt idx="54648">
                  <c:v>035XX S LITUANICA AVE</c:v>
                </c:pt>
                <c:pt idx="54649">
                  <c:v>035XX S MAPLEWOOD AVE</c:v>
                </c:pt>
                <c:pt idx="54650">
                  <c:v>035XX S MARSHFIELD AV</c:v>
                </c:pt>
                <c:pt idx="54651">
                  <c:v>035XX S SACRAMENTO AV</c:v>
                </c:pt>
                <c:pt idx="54652">
                  <c:v>035XX S WASHTENAW AVE</c:v>
                </c:pt>
                <c:pt idx="54653">
                  <c:v>035XX S WENTWORTH AVE</c:v>
                </c:pt>
                <c:pt idx="54654">
                  <c:v>035XX W BRYN MAWR AVE</c:v>
                </c:pt>
                <c:pt idx="54655">
                  <c:v>035XX W GRANVILLE AVE</c:v>
                </c:pt>
                <c:pt idx="54656">
                  <c:v>035XX W SUNNYSIDE AVE</c:v>
                </c:pt>
                <c:pt idx="54657">
                  <c:v>035XX W WASHINGTON BV</c:v>
                </c:pt>
                <c:pt idx="54658">
                  <c:v>036XX N FRANCISCO AVE</c:v>
                </c:pt>
                <c:pt idx="54659">
                  <c:v>036XX N GREENVIEW AVE</c:v>
                </c:pt>
                <c:pt idx="54660">
                  <c:v>036XX N HERMITAGE AVE</c:v>
                </c:pt>
                <c:pt idx="54661">
                  <c:v>036XX N LAKE SHORE DR</c:v>
                </c:pt>
                <c:pt idx="54662">
                  <c:v>036XX N MARSHFIELD AV</c:v>
                </c:pt>
                <c:pt idx="54663">
                  <c:v>036XX N MILWAUKEE AVE</c:v>
                </c:pt>
                <c:pt idx="54664">
                  <c:v>036XX N NEWCASTLE AVE</c:v>
                </c:pt>
                <c:pt idx="54665">
                  <c:v>036XX N NOTTINGHAM AV</c:v>
                </c:pt>
                <c:pt idx="54666">
                  <c:v>036XX N PINE GROVE AV</c:v>
                </c:pt>
                <c:pt idx="54667">
                  <c:v>036XX N RECREATION DR</c:v>
                </c:pt>
                <c:pt idx="54668">
                  <c:v>036XX N SACRAMENTO AV</c:v>
                </c:pt>
                <c:pt idx="54669">
                  <c:v>036XX N SHEFFIELD AVE</c:v>
                </c:pt>
                <c:pt idx="54670">
                  <c:v>036XX N SOUTHPORT AVE</c:v>
                </c:pt>
                <c:pt idx="54671">
                  <c:v>036XX S CALIFORNIA AV</c:v>
                </c:pt>
                <c:pt idx="54672">
                  <c:v>036XX S DAN RYAN EXPY</c:v>
                </c:pt>
                <c:pt idx="54673">
                  <c:v>036XX S LAKE PARK AVE</c:v>
                </c:pt>
                <c:pt idx="54674">
                  <c:v>036XX S VINCENNES AVE</c:v>
                </c:pt>
                <c:pt idx="54675">
                  <c:v>036XX S WINCHESTER AV</c:v>
                </c:pt>
                <c:pt idx="54676">
                  <c:v>036XX W ARTHINGTON ST</c:v>
                </c:pt>
                <c:pt idx="54677">
                  <c:v>036XX W CONGRESS PKWY</c:v>
                </c:pt>
                <c:pt idx="54678">
                  <c:v>036XX W FRANKLIN BLVD</c:v>
                </c:pt>
                <c:pt idx="54679">
                  <c:v>036XX W FULLERTON AVE</c:v>
                </c:pt>
                <c:pt idx="54680">
                  <c:v>036XX W WRIGHTWOOD AV</c:v>
                </c:pt>
                <c:pt idx="54681">
                  <c:v>037XX N CALIFORNIA AV</c:v>
                </c:pt>
                <c:pt idx="54682">
                  <c:v>037XX N CHRISTIANA AV</c:v>
                </c:pt>
                <c:pt idx="54683">
                  <c:v>037XX N CLAREMONT AVE</c:v>
                </c:pt>
                <c:pt idx="54684">
                  <c:v>037XX N KILPATRICK AV</c:v>
                </c:pt>
                <c:pt idx="54685">
                  <c:v>037XX N MONTICELLO AV</c:v>
                </c:pt>
                <c:pt idx="54686">
                  <c:v>037XX N PITTSBURGH AV</c:v>
                </c:pt>
                <c:pt idx="54687">
                  <c:v>037XX N PLAINFIELD AV</c:v>
                </c:pt>
                <c:pt idx="54688">
                  <c:v>037XX N RAVENSWOOD AV</c:v>
                </c:pt>
                <c:pt idx="54689">
                  <c:v>037XX N SPAULDING AVE</c:v>
                </c:pt>
                <c:pt idx="54690">
                  <c:v>037XX S COTTAGE GROVE</c:v>
                </c:pt>
                <c:pt idx="54691">
                  <c:v>037XX S HERMITAGE AVE</c:v>
                </c:pt>
                <c:pt idx="54692">
                  <c:v>037XX S LITUANICA AVE</c:v>
                </c:pt>
                <c:pt idx="54693">
                  <c:v>037XX S MAPLEWOOD AVE</c:v>
                </c:pt>
                <c:pt idx="54694">
                  <c:v>037XX S PRINCETON AVE</c:v>
                </c:pt>
                <c:pt idx="54695">
                  <c:v>037XX S SACRAMENTO AV</c:v>
                </c:pt>
                <c:pt idx="54696">
                  <c:v>037XX S WASHTENAW AVE</c:v>
                </c:pt>
                <c:pt idx="54697">
                  <c:v>037XX S WENTWORTH AVE</c:v>
                </c:pt>
                <c:pt idx="54698">
                  <c:v>037XX W BRYN MAWR AVE</c:v>
                </c:pt>
                <c:pt idx="54699">
                  <c:v>037XX W GRANVILLE AVE</c:v>
                </c:pt>
                <c:pt idx="54700">
                  <c:v>037XX W SUNNYSIDE AVE</c:v>
                </c:pt>
                <c:pt idx="54701">
                  <c:v>037XX W WASHINGTON BL</c:v>
                </c:pt>
                <c:pt idx="54702">
                  <c:v>037XX W WASHINGTON BV</c:v>
                </c:pt>
                <c:pt idx="54703">
                  <c:v>038XX N CUMBERLAND AV</c:v>
                </c:pt>
                <c:pt idx="54704">
                  <c:v>038XX N FRANCISCO AVE</c:v>
                </c:pt>
                <c:pt idx="54705">
                  <c:v>038XX N GREENVIEW AVE</c:v>
                </c:pt>
                <c:pt idx="54706">
                  <c:v>038XX N HERMITAGE AVE</c:v>
                </c:pt>
                <c:pt idx="54707">
                  <c:v>038XX N LAKE SHORE DR</c:v>
                </c:pt>
                <c:pt idx="54708">
                  <c:v>038XX N MARSHFIELD AV</c:v>
                </c:pt>
                <c:pt idx="54709">
                  <c:v>038XX N MILWAUKEE AVE</c:v>
                </c:pt>
                <c:pt idx="54710">
                  <c:v>038XX N NEWCASTLE AVE</c:v>
                </c:pt>
                <c:pt idx="54711">
                  <c:v>038XX N NOTTINGHAM AV</c:v>
                </c:pt>
                <c:pt idx="54712">
                  <c:v>038XX N PINE GROVE AV</c:v>
                </c:pt>
                <c:pt idx="54713">
                  <c:v>038XX N RECREATION DR</c:v>
                </c:pt>
                <c:pt idx="54714">
                  <c:v>038XX N SACRAMENTO AV</c:v>
                </c:pt>
                <c:pt idx="54715">
                  <c:v>038XX N SHEFFIELD AVE</c:v>
                </c:pt>
                <c:pt idx="54716">
                  <c:v>038XX N SOUTHPORT AVE</c:v>
                </c:pt>
                <c:pt idx="54717">
                  <c:v>038XX S CALIFORNIA AV</c:v>
                </c:pt>
                <c:pt idx="54718">
                  <c:v>038XX S LAKE PARK AVE</c:v>
                </c:pt>
                <c:pt idx="54719">
                  <c:v>038XX S SPAULDING AVE</c:v>
                </c:pt>
                <c:pt idx="54720">
                  <c:v>038XX S VINCENNES AVE</c:v>
                </c:pt>
                <c:pt idx="54721">
                  <c:v>038XX S WINCHESTER AV</c:v>
                </c:pt>
                <c:pt idx="54722">
                  <c:v>038XX W ARTHINGTON ST</c:v>
                </c:pt>
                <c:pt idx="54723">
                  <c:v>038XX W CONGRESS PKWY</c:v>
                </c:pt>
                <c:pt idx="54724">
                  <c:v>038XX W FULLERTON AVE</c:v>
                </c:pt>
                <c:pt idx="54725">
                  <c:v>038XX W WASHINGTON ST</c:v>
                </c:pt>
                <c:pt idx="54726">
                  <c:v>038XX W WRIGHTWOOD AV</c:v>
                </c:pt>
                <c:pt idx="54727">
                  <c:v>039XX N CALIFORNIA AV</c:v>
                </c:pt>
                <c:pt idx="54728">
                  <c:v>039XX N CHRISTIANA AV</c:v>
                </c:pt>
                <c:pt idx="54729">
                  <c:v>039XX N CLAREMONT AVE</c:v>
                </c:pt>
                <c:pt idx="54730">
                  <c:v>039XX N KILPATRICK AV</c:v>
                </c:pt>
                <c:pt idx="54731">
                  <c:v>039XX N MONTICELLO AV</c:v>
                </c:pt>
                <c:pt idx="54732">
                  <c:v>039XX N PITTSBURGH AV</c:v>
                </c:pt>
                <c:pt idx="54733">
                  <c:v>039XX N PLAINFIELD AV</c:v>
                </c:pt>
                <c:pt idx="54734">
                  <c:v>039XX N RAVENSWOOD AV</c:v>
                </c:pt>
                <c:pt idx="54735">
                  <c:v>039XX N SPAULDING AVE</c:v>
                </c:pt>
                <c:pt idx="54736">
                  <c:v>039XX S COTTAGE GROVE</c:v>
                </c:pt>
                <c:pt idx="54737">
                  <c:v>039XX S FRANCISCO AVE</c:v>
                </c:pt>
                <c:pt idx="54738">
                  <c:v>039XX S HERMITAGE AVE</c:v>
                </c:pt>
                <c:pt idx="54739">
                  <c:v>039XX S LAKE SHORE DR</c:v>
                </c:pt>
                <c:pt idx="54740">
                  <c:v>039XX S PRINCETON AVE</c:v>
                </c:pt>
                <c:pt idx="54741">
                  <c:v>039XX S SACRAMENTO AV</c:v>
                </c:pt>
                <c:pt idx="54742">
                  <c:v>039XX S WENTWORTH AVE</c:v>
                </c:pt>
                <c:pt idx="54743">
                  <c:v>039XX W BRYN MAWR AVE</c:v>
                </c:pt>
                <c:pt idx="54744">
                  <c:v>039XX W GRANVILLE AVE</c:v>
                </c:pt>
                <c:pt idx="54745">
                  <c:v>039XX W SUNNYSIDE AVE</c:v>
                </c:pt>
                <c:pt idx="54746">
                  <c:v>039XX W WASHINGTON BL</c:v>
                </c:pt>
                <c:pt idx="54747">
                  <c:v>039XX W WASHINGTON BV</c:v>
                </c:pt>
                <c:pt idx="54748">
                  <c:v>039XX W WELLINGTON AV</c:v>
                </c:pt>
                <c:pt idx="54749">
                  <c:v>040XX N CALIFORNIA AV</c:v>
                </c:pt>
                <c:pt idx="54750">
                  <c:v>040XX N KILPATRICK AV</c:v>
                </c:pt>
                <c:pt idx="54751">
                  <c:v>040XX N LEAMINGTON AV</c:v>
                </c:pt>
                <c:pt idx="54752">
                  <c:v>040XX N MONTICELLO AV</c:v>
                </c:pt>
                <c:pt idx="54753">
                  <c:v>040XX N PITTSBURGH AV</c:v>
                </c:pt>
                <c:pt idx="54754">
                  <c:v>040XX N RAVENSWOOD AV</c:v>
                </c:pt>
                <c:pt idx="54755">
                  <c:v>040XX N SPAULDING AVE</c:v>
                </c:pt>
                <c:pt idx="54756">
                  <c:v>040XX S COTTAGE GROVE</c:v>
                </c:pt>
                <c:pt idx="54757">
                  <c:v>040XX S FRANCISCO AVE</c:v>
                </c:pt>
                <c:pt idx="54758">
                  <c:v>040XX S LAKE SHORE DR</c:v>
                </c:pt>
                <c:pt idx="54759">
                  <c:v>040XX S MAPLEWOOD AVE</c:v>
                </c:pt>
                <c:pt idx="54760">
                  <c:v>040XX S MONTGOMERY AV</c:v>
                </c:pt>
                <c:pt idx="54761">
                  <c:v>040XX S OAKENWALD AVE</c:v>
                </c:pt>
                <c:pt idx="54762">
                  <c:v>040XX S PRINCETON AVE</c:v>
                </c:pt>
                <c:pt idx="54763">
                  <c:v>040XX S SACRAMENTO AV</c:v>
                </c:pt>
                <c:pt idx="54764">
                  <c:v>040XX S WENTWORTH AVE</c:v>
                </c:pt>
                <c:pt idx="54765">
                  <c:v>040XX W BRYN MAWR AVE</c:v>
                </c:pt>
                <c:pt idx="54766">
                  <c:v>040XX W GRANVILLE AVE</c:v>
                </c:pt>
                <c:pt idx="54767">
                  <c:v>040XX W KAMERLING AVE</c:v>
                </c:pt>
                <c:pt idx="54768">
                  <c:v>040XX W PATTERSON AVE</c:v>
                </c:pt>
                <c:pt idx="54769">
                  <c:v>040XX W SUNNYSIDE AVE</c:v>
                </c:pt>
                <c:pt idx="54770">
                  <c:v>040XX W WASHINGTON BL</c:v>
                </c:pt>
                <c:pt idx="54771">
                  <c:v>040XX W WASHINGTON BV</c:v>
                </c:pt>
                <c:pt idx="54772">
                  <c:v>040XX W WELLINGTON AV</c:v>
                </c:pt>
                <c:pt idx="54773">
                  <c:v>041XX N CLARENDON AVE</c:v>
                </c:pt>
                <c:pt idx="54774">
                  <c:v>041XX N DICKINSON AVE</c:v>
                </c:pt>
                <c:pt idx="54775">
                  <c:v>041XX N FRANCISCO AVE</c:v>
                </c:pt>
                <c:pt idx="54776">
                  <c:v>041XX N GREENVIEW AVE</c:v>
                </c:pt>
                <c:pt idx="54777">
                  <c:v>041XX N HERMITAGE AVE</c:v>
                </c:pt>
                <c:pt idx="54778">
                  <c:v>041XX N MAPLEWOOD AVE</c:v>
                </c:pt>
                <c:pt idx="54779">
                  <c:v>041XX N MC VICKER AVE</c:v>
                </c:pt>
                <c:pt idx="54780">
                  <c:v>041XX N MILWAUKEE AVE</c:v>
                </c:pt>
                <c:pt idx="54781">
                  <c:v>041XX N NASHVILLE AVE</c:v>
                </c:pt>
                <c:pt idx="54782">
                  <c:v>041XX N SACRAMENTO AV</c:v>
                </c:pt>
                <c:pt idx="54783">
                  <c:v>041XX N SOUTHPORT AVE</c:v>
                </c:pt>
                <c:pt idx="54784">
                  <c:v>041XX S CALIFORNIA AV</c:v>
                </c:pt>
                <c:pt idx="54785">
                  <c:v>041XX S DAMEN AVE VIA</c:v>
                </c:pt>
                <c:pt idx="54786">
                  <c:v>041XX S DAN RYAN EXPY</c:v>
                </c:pt>
                <c:pt idx="54787">
                  <c:v>041XX S LAKE PARK AVE</c:v>
                </c:pt>
                <c:pt idx="54788">
                  <c:v>041XX S VINCENNES AVE</c:v>
                </c:pt>
                <c:pt idx="54789">
                  <c:v>041XX W ARTHINGTON ST</c:v>
                </c:pt>
                <c:pt idx="54790">
                  <c:v>041XX W CONGRESS PKWY</c:v>
                </c:pt>
                <c:pt idx="54791">
                  <c:v>041XX W FULLERTON AVE</c:v>
                </c:pt>
                <c:pt idx="54792">
                  <c:v>041XX W HOLLYWOOD AVE</c:v>
                </c:pt>
                <c:pt idx="54793">
                  <c:v>041XX W WRIGHTWOOD AV</c:v>
                </c:pt>
                <c:pt idx="54794">
                  <c:v>042XX N CALIFORNIA AV</c:v>
                </c:pt>
                <c:pt idx="54795">
                  <c:v>042XX N CLAREMONT AVE</c:v>
                </c:pt>
                <c:pt idx="54796">
                  <c:v>042XX N KILPATRICK AV</c:v>
                </c:pt>
                <c:pt idx="54797">
                  <c:v>042XX N MONTICELLO AV</c:v>
                </c:pt>
                <c:pt idx="54798">
                  <c:v>042XX N RAVENSWOOD AV</c:v>
                </c:pt>
                <c:pt idx="54799">
                  <c:v>042XX N SPAULDING AVE</c:v>
                </c:pt>
                <c:pt idx="54800">
                  <c:v>042XX N WINCHESTER AV</c:v>
                </c:pt>
                <c:pt idx="54801">
                  <c:v>042XX S COTTAGE GROVE</c:v>
                </c:pt>
                <c:pt idx="54802">
                  <c:v>042XX S FAIRFIELD AVE</c:v>
                </c:pt>
                <c:pt idx="54803">
                  <c:v>042XX S FRANCISCO AVE</c:v>
                </c:pt>
                <c:pt idx="54804">
                  <c:v>042XX S GREENWOOD AVE</c:v>
                </c:pt>
                <c:pt idx="54805">
                  <c:v>042XX S LAKE SHORE DR</c:v>
                </c:pt>
                <c:pt idx="54806">
                  <c:v>042XX S MAPLEWOOD AVE</c:v>
                </c:pt>
                <c:pt idx="54807">
                  <c:v>042XX S MARSHFIELD AV</c:v>
                </c:pt>
                <c:pt idx="54808">
                  <c:v>042XX S OAKENWALD AVE</c:v>
                </c:pt>
                <c:pt idx="54809">
                  <c:v>042XX S PRINCETON AVE</c:v>
                </c:pt>
                <c:pt idx="54810">
                  <c:v>042XX S SACRAMENTO AV</c:v>
                </c:pt>
                <c:pt idx="54811">
                  <c:v>042XX S WASHTENAW AVE</c:v>
                </c:pt>
                <c:pt idx="54812">
                  <c:v>042XX S WENTWORTH AVE</c:v>
                </c:pt>
                <c:pt idx="54813">
                  <c:v>042XX W BRYN MAWR AVE</c:v>
                </c:pt>
                <c:pt idx="54814">
                  <c:v>042XX W DISTRICT BLVD</c:v>
                </c:pt>
                <c:pt idx="54815">
                  <c:v>042XX W GRANVILLE AVE</c:v>
                </c:pt>
                <c:pt idx="54816">
                  <c:v>042XX W HARRINGTON LN</c:v>
                </c:pt>
                <c:pt idx="54817">
                  <c:v>042XX W KAMERLING AVE</c:v>
                </c:pt>
                <c:pt idx="54818">
                  <c:v>042XX W SUNNYSIDE AVE</c:v>
                </c:pt>
                <c:pt idx="54819">
                  <c:v>042XX W WASHINGTON BL</c:v>
                </c:pt>
                <c:pt idx="54820">
                  <c:v>042XX W WASHINGTON BV</c:v>
                </c:pt>
                <c:pt idx="54821">
                  <c:v>043XX N CLARENDON AVE</c:v>
                </c:pt>
                <c:pt idx="54822">
                  <c:v>043XX N FRANCISCO AVE</c:v>
                </c:pt>
                <c:pt idx="54823">
                  <c:v>043XX N GREENVIEW AVE</c:v>
                </c:pt>
                <c:pt idx="54824">
                  <c:v>043XX N HERMITAGE AVE</c:v>
                </c:pt>
                <c:pt idx="54825">
                  <c:v>043XX N LAKE SHORE DR</c:v>
                </c:pt>
                <c:pt idx="54826">
                  <c:v>043XX N MC VICKER AVE</c:v>
                </c:pt>
                <c:pt idx="54827">
                  <c:v>043XX N MILWAUKEE AVE</c:v>
                </c:pt>
                <c:pt idx="54828">
                  <c:v>043XX N SACRAMENTO AV</c:v>
                </c:pt>
                <c:pt idx="54829">
                  <c:v>043XX S CALIFORNIA AV</c:v>
                </c:pt>
                <c:pt idx="54830">
                  <c:v>043XX S CHAMPLAIN AVE</c:v>
                </c:pt>
                <c:pt idx="54831">
                  <c:v>043XX S CHRISTIANA AV</c:v>
                </c:pt>
                <c:pt idx="54832">
                  <c:v>043XX S DAMEN AVE VIA</c:v>
                </c:pt>
                <c:pt idx="54833">
                  <c:v>043XX S DAN RYAN EXPY</c:v>
                </c:pt>
                <c:pt idx="54834">
                  <c:v>043XX S KILPATRICK AV</c:v>
                </c:pt>
                <c:pt idx="54835">
                  <c:v>043XX S LAKE PARK AVE</c:v>
                </c:pt>
                <c:pt idx="54836">
                  <c:v>043XX S SPAULDING AVE</c:v>
                </c:pt>
                <c:pt idx="54837">
                  <c:v>043XX S VINCENNES AVE</c:v>
                </c:pt>
                <c:pt idx="54838">
                  <c:v>043XX W CONGRESS PKWY</c:v>
                </c:pt>
                <c:pt idx="54839">
                  <c:v>043XX W FULLERTON AVE</c:v>
                </c:pt>
                <c:pt idx="54840">
                  <c:v>043XX W HOLLYWOOD AVE</c:v>
                </c:pt>
                <c:pt idx="54841">
                  <c:v>043XX W WRIGHTWOOD AV</c:v>
                </c:pt>
                <c:pt idx="54842">
                  <c:v>044XX N CALIFORNIA AV</c:v>
                </c:pt>
                <c:pt idx="54843">
                  <c:v>044XX N CHRISTIANA AV</c:v>
                </c:pt>
                <c:pt idx="54844">
                  <c:v>044XX N EAST RIVER RD</c:v>
                </c:pt>
                <c:pt idx="54845">
                  <c:v>044XX N MONTICELLO AV</c:v>
                </c:pt>
                <c:pt idx="54846">
                  <c:v>044XX N RAVENSWOOD AV</c:v>
                </c:pt>
                <c:pt idx="54847">
                  <c:v>044XX N SPAULDING AVE</c:v>
                </c:pt>
                <c:pt idx="54848">
                  <c:v>044XX N WINCHESTER AV</c:v>
                </c:pt>
                <c:pt idx="54849">
                  <c:v>044XX S COTTAGE GROVE</c:v>
                </c:pt>
                <c:pt idx="54850">
                  <c:v>044XX S FAIRFIELD AVE</c:v>
                </c:pt>
                <c:pt idx="54851">
                  <c:v>044XX S FRANCISCO AVE</c:v>
                </c:pt>
                <c:pt idx="54852">
                  <c:v>044XX S GREENWOOD AVE</c:v>
                </c:pt>
                <c:pt idx="54853">
                  <c:v>044XX S HERMITAGE AVE</c:v>
                </c:pt>
                <c:pt idx="54854">
                  <c:v>044XX S LA CROSSE AVE</c:v>
                </c:pt>
                <c:pt idx="54855">
                  <c:v>044XX S MAPLEWOOD AVE</c:v>
                </c:pt>
                <c:pt idx="54856">
                  <c:v>044XX S MARSHFIELD AV</c:v>
                </c:pt>
                <c:pt idx="54857">
                  <c:v>044XX S OAKENWALD AVE</c:v>
                </c:pt>
                <c:pt idx="54858">
                  <c:v>044XX S PRINCETON AVE</c:v>
                </c:pt>
                <c:pt idx="54859">
                  <c:v>044XX S SACRAMENTO AV</c:v>
                </c:pt>
                <c:pt idx="54860">
                  <c:v>044XX S WASHTENAW AVE</c:v>
                </c:pt>
                <c:pt idx="54861">
                  <c:v>044XX S WENTWORTH AVE</c:v>
                </c:pt>
                <c:pt idx="54862">
                  <c:v>044XX W BRYN MAWR AVE</c:v>
                </c:pt>
                <c:pt idx="54863">
                  <c:v>044XX W DISTRICT BLVD</c:v>
                </c:pt>
                <c:pt idx="54864">
                  <c:v>044XX W HUTCHINSON AV</c:v>
                </c:pt>
                <c:pt idx="54865">
                  <c:v>044XX W SUNNYSIDE AVE</c:v>
                </c:pt>
                <c:pt idx="54866">
                  <c:v>044XX W WASHINGTON BL</c:v>
                </c:pt>
                <c:pt idx="54867">
                  <c:v>044XX W WASHINGTON BV</c:v>
                </c:pt>
                <c:pt idx="54868">
                  <c:v>044XX W WELLINGTON AV</c:v>
                </c:pt>
                <c:pt idx="54869">
                  <c:v>045XX N CLARENDON AVE</c:v>
                </c:pt>
                <c:pt idx="54870">
                  <c:v>045XX N CUMBERLAND AV</c:v>
                </c:pt>
                <c:pt idx="54871">
                  <c:v>045XX N FRANCISCO AVE</c:v>
                </c:pt>
                <c:pt idx="54872">
                  <c:v>045XX N GREENVIEW AVE</c:v>
                </c:pt>
                <c:pt idx="54873">
                  <c:v>045XX N HERMITAGE AVE</c:v>
                </c:pt>
                <c:pt idx="54874">
                  <c:v>045XX N LAKE SHORE DR</c:v>
                </c:pt>
                <c:pt idx="54875">
                  <c:v>045XX N MAPLEWOOD AVE</c:v>
                </c:pt>
                <c:pt idx="54876">
                  <c:v>045XX N MC VICKER AVE</c:v>
                </c:pt>
                <c:pt idx="54877">
                  <c:v>045XX N MILWAUKEE AVE</c:v>
                </c:pt>
                <c:pt idx="54878">
                  <c:v>045XX N SACRAMENTO AV</c:v>
                </c:pt>
                <c:pt idx="54879">
                  <c:v>045XX S CALIFORNIA AV</c:v>
                </c:pt>
                <c:pt idx="54880">
                  <c:v>045XX S CHAMPLAIN AVE</c:v>
                </c:pt>
                <c:pt idx="54881">
                  <c:v>045XX S CHRISTIANA AV</c:v>
                </c:pt>
                <c:pt idx="54882">
                  <c:v>045XX S DAMEN AVE VIA</c:v>
                </c:pt>
                <c:pt idx="54883">
                  <c:v>045XX S KILPATRICK AV</c:v>
                </c:pt>
                <c:pt idx="54884">
                  <c:v>045XX S LAKE PARK AVE</c:v>
                </c:pt>
                <c:pt idx="54885">
                  <c:v>045XX S LEAMINGTON AV</c:v>
                </c:pt>
                <c:pt idx="54886">
                  <c:v>045XX S MC DOWELL AVE</c:v>
                </c:pt>
                <c:pt idx="54887">
                  <c:v>045XX S SPAULDING AVE</c:v>
                </c:pt>
                <c:pt idx="54888">
                  <c:v>045XX S VINCENNES AVE</c:v>
                </c:pt>
                <c:pt idx="54889">
                  <c:v>045XX W CONGRESS PKWY</c:v>
                </c:pt>
                <c:pt idx="54890">
                  <c:v>045XX W FULLERTON AVE</c:v>
                </c:pt>
                <c:pt idx="54891">
                  <c:v>045XX W THORNDALE AVE</c:v>
                </c:pt>
                <c:pt idx="54892">
                  <c:v>045XX W WRIGHTWOOD AV</c:v>
                </c:pt>
                <c:pt idx="54893">
                  <c:v>046XX N CLAREMONT AVE</c:v>
                </c:pt>
                <c:pt idx="54894">
                  <c:v>046XX N KENNICOTT AVE</c:v>
                </c:pt>
                <c:pt idx="54895">
                  <c:v>046XX N KILPATRICK AV</c:v>
                </c:pt>
                <c:pt idx="54896">
                  <c:v>046XX N LEAMINGTON AV</c:v>
                </c:pt>
                <c:pt idx="54897">
                  <c:v>046XX N MONTICELLO AV</c:v>
                </c:pt>
                <c:pt idx="54898">
                  <c:v>046XX N RAVENSWOOD AV</c:v>
                </c:pt>
                <c:pt idx="54899">
                  <c:v>046XX N SPAULDING AVE</c:v>
                </c:pt>
                <c:pt idx="54900">
                  <c:v>046XX N WINCHESTER AV</c:v>
                </c:pt>
                <c:pt idx="54901">
                  <c:v>046XX S COTTAGE GROVE</c:v>
                </c:pt>
                <c:pt idx="54902">
                  <c:v>046XX S FAIRFIELD AVE</c:v>
                </c:pt>
                <c:pt idx="54903">
                  <c:v>046XX S FRANCISCO AVE</c:v>
                </c:pt>
                <c:pt idx="54904">
                  <c:v>046XX S GREENWOOD AVE</c:v>
                </c:pt>
                <c:pt idx="54905">
                  <c:v>046XX S HERMITAGE AVE</c:v>
                </c:pt>
                <c:pt idx="54906">
                  <c:v>046XX S HONORE STREET</c:v>
                </c:pt>
                <c:pt idx="54907">
                  <c:v>046XX S LA CROSSE AVE</c:v>
                </c:pt>
                <c:pt idx="54908">
                  <c:v>046XX S LAKE SHORE DR</c:v>
                </c:pt>
                <c:pt idx="54909">
                  <c:v>046XX S MARSHFIELD AV</c:v>
                </c:pt>
                <c:pt idx="54910">
                  <c:v>046XX S PRINCETON AVE</c:v>
                </c:pt>
                <c:pt idx="54911">
                  <c:v>046XX S SACRAMENTO AV</c:v>
                </c:pt>
                <c:pt idx="54912">
                  <c:v>046XX S WASHTENAW AVE</c:v>
                </c:pt>
                <c:pt idx="54913">
                  <c:v>046XX S WENTWORTH AVE</c:v>
                </c:pt>
                <c:pt idx="54914">
                  <c:v>046XX W BRYN MAWR AVE</c:v>
                </c:pt>
                <c:pt idx="54915">
                  <c:v>046XX W PATTERSON AVE</c:v>
                </c:pt>
                <c:pt idx="54916">
                  <c:v>046XX W SUNNYSIDE AVE</c:v>
                </c:pt>
                <c:pt idx="54917">
                  <c:v>046XX W WASHINGTON BL</c:v>
                </c:pt>
                <c:pt idx="54918">
                  <c:v>046XX W WASHINGTON BV</c:v>
                </c:pt>
                <c:pt idx="54919">
                  <c:v>046XX W WELLINGTON AV</c:v>
                </c:pt>
                <c:pt idx="54920">
                  <c:v>047XX N CLARENDON AVE</c:v>
                </c:pt>
                <c:pt idx="54921">
                  <c:v>047XX N CUMBERLAND AV</c:v>
                </c:pt>
                <c:pt idx="54922">
                  <c:v>047XX N HERMITAGE AVE</c:v>
                </c:pt>
                <c:pt idx="54923">
                  <c:v>047XX N LAKE SHORE DR</c:v>
                </c:pt>
                <c:pt idx="54924">
                  <c:v>047XX N MAPLEWOOD AVE</c:v>
                </c:pt>
                <c:pt idx="54925">
                  <c:v>047XX N MILWAUKEE AVE</c:v>
                </c:pt>
                <c:pt idx="54926">
                  <c:v>047XX N SACRAMENTO AV</c:v>
                </c:pt>
                <c:pt idx="54927">
                  <c:v>047XX N WASHTENAW AVE</c:v>
                </c:pt>
                <c:pt idx="54928">
                  <c:v>047XX S CALIFORNIA AV</c:v>
                </c:pt>
                <c:pt idx="54929">
                  <c:v>047XX S CHAMPLAIN AVE</c:v>
                </c:pt>
                <c:pt idx="54930">
                  <c:v>047XX S CHRISTIANA AV</c:v>
                </c:pt>
                <c:pt idx="54931">
                  <c:v>047XX S DAN RYAN EXPY</c:v>
                </c:pt>
                <c:pt idx="54932">
                  <c:v>047XX S KILPATRICK AV</c:v>
                </c:pt>
                <c:pt idx="54933">
                  <c:v>047XX S LAKE PARK AVE</c:v>
                </c:pt>
                <c:pt idx="54934">
                  <c:v>047XX S LEAMINGTON AV</c:v>
                </c:pt>
                <c:pt idx="54935">
                  <c:v>047XX S VINCENNES AVE</c:v>
                </c:pt>
                <c:pt idx="54936">
                  <c:v>047XX S WINCHESTER AV</c:v>
                </c:pt>
                <c:pt idx="54937">
                  <c:v>047XX W ARTHINGTON ST</c:v>
                </c:pt>
                <c:pt idx="54938">
                  <c:v>047XX W CONGRESS PKWY</c:v>
                </c:pt>
                <c:pt idx="54939">
                  <c:v>047XX W FULLERTON AVE</c:v>
                </c:pt>
                <c:pt idx="54940">
                  <c:v>047XX W WASHINGTON ST</c:v>
                </c:pt>
                <c:pt idx="54941">
                  <c:v>047XX W WRIGHTWOOD AV</c:v>
                </c:pt>
                <c:pt idx="54942">
                  <c:v>048XX N CALIFORNIA AV</c:v>
                </c:pt>
                <c:pt idx="54943">
                  <c:v>048XX N CHRISTIANA AV</c:v>
                </c:pt>
                <c:pt idx="54944">
                  <c:v>048XX N CLAREMONT AVE</c:v>
                </c:pt>
                <c:pt idx="54945">
                  <c:v>048XX N EAST RIVER RD</c:v>
                </c:pt>
                <c:pt idx="54946">
                  <c:v>048XX N KILPATRICK AV</c:v>
                </c:pt>
                <c:pt idx="54947">
                  <c:v>048XX N MONTCLARE AVE</c:v>
                </c:pt>
                <c:pt idx="54948">
                  <c:v>048XX N MONTICELLO AV</c:v>
                </c:pt>
                <c:pt idx="54949">
                  <c:v>048XX N RAVENSWOOD AV</c:v>
                </c:pt>
                <c:pt idx="54950">
                  <c:v>048XX N SPAULDING AVE</c:v>
                </c:pt>
                <c:pt idx="54951">
                  <c:v>048XX N WINCHESTER AV</c:v>
                </c:pt>
                <c:pt idx="54952">
                  <c:v>048XX S CHGO BEACH DR</c:v>
                </c:pt>
                <c:pt idx="54953">
                  <c:v>048XX S COTTAGE GROVE</c:v>
                </c:pt>
                <c:pt idx="54954">
                  <c:v>048XX S DORCHESTER AV</c:v>
                </c:pt>
                <c:pt idx="54955">
                  <c:v>048XX S GREENWOOD AVE</c:v>
                </c:pt>
                <c:pt idx="54956">
                  <c:v>048XX S HERMITAGE AVE</c:v>
                </c:pt>
                <c:pt idx="54957">
                  <c:v>048XX S LA CROSSE AVE</c:v>
                </c:pt>
                <c:pt idx="54958">
                  <c:v>048XX S LAKE SHORE DR</c:v>
                </c:pt>
                <c:pt idx="54959">
                  <c:v>048XX S MARSHFIELD AV</c:v>
                </c:pt>
                <c:pt idx="54960">
                  <c:v>048XX S PRINCETON AVE</c:v>
                </c:pt>
                <c:pt idx="54961">
                  <c:v>048XX S WENTWORTH AVE</c:v>
                </c:pt>
                <c:pt idx="54962">
                  <c:v>048XX W BRYN MAWR AVE</c:v>
                </c:pt>
                <c:pt idx="54963">
                  <c:v>048XX W HUTCHINSON ST</c:v>
                </c:pt>
                <c:pt idx="54964">
                  <c:v>048XX W KAMERLING AVE</c:v>
                </c:pt>
                <c:pt idx="54965">
                  <c:v>048XX W PATTERSON AVE</c:v>
                </c:pt>
                <c:pt idx="54966">
                  <c:v>048XX W PENSACOLA AVE</c:v>
                </c:pt>
                <c:pt idx="54967">
                  <c:v>048XX W SUNNYSIDE AVE</c:v>
                </c:pt>
                <c:pt idx="54968">
                  <c:v>048XX W WASHINGTON BL</c:v>
                </c:pt>
                <c:pt idx="54969">
                  <c:v>048XX W WASHINGTON BV</c:v>
                </c:pt>
                <c:pt idx="54970">
                  <c:v>048XX W WELLINGTON AV</c:v>
                </c:pt>
                <c:pt idx="54971">
                  <c:v>049XX N FAIRFIELD AVE</c:v>
                </c:pt>
                <c:pt idx="54972">
                  <c:v>049XX N FRANCISCO AVE</c:v>
                </c:pt>
                <c:pt idx="54973">
                  <c:v>049XX N HERMITAGE AVE</c:v>
                </c:pt>
                <c:pt idx="54974">
                  <c:v>049XX N MC VICKER AVE</c:v>
                </c:pt>
                <c:pt idx="54975">
                  <c:v>049XX N MILWAUKEE AVE</c:v>
                </c:pt>
                <c:pt idx="54976">
                  <c:v>049XX N MONT CLARE AV</c:v>
                </c:pt>
                <c:pt idx="54977">
                  <c:v>049XX N NASHVILLE AVE</c:v>
                </c:pt>
                <c:pt idx="54978">
                  <c:v>049XX N NEWCASTLE AVE</c:v>
                </c:pt>
                <c:pt idx="54979">
                  <c:v>049XX N NOTTINGHAM AV</c:v>
                </c:pt>
                <c:pt idx="54980">
                  <c:v>049XX N WASHTENAW AVE</c:v>
                </c:pt>
                <c:pt idx="54981">
                  <c:v>049XX S BLACKSTONE AV</c:v>
                </c:pt>
                <c:pt idx="54982">
                  <c:v>049XX S CALIFORNIA AV</c:v>
                </c:pt>
                <c:pt idx="54983">
                  <c:v>049XX S CHAMPLAIN AVE</c:v>
                </c:pt>
                <c:pt idx="54984">
                  <c:v>049XX S KILPATRICK AV</c:v>
                </c:pt>
                <c:pt idx="54985">
                  <c:v>049XX S LAKE PARK AVE</c:v>
                </c:pt>
                <c:pt idx="54986">
                  <c:v>049XX S LEAMINGTON AV</c:v>
                </c:pt>
                <c:pt idx="54987">
                  <c:v>049XX S VINCENNES AVE</c:v>
                </c:pt>
                <c:pt idx="54988">
                  <c:v>049XX S WASHINGTON PK</c:v>
                </c:pt>
                <c:pt idx="54989">
                  <c:v>049XX S WINCHESTER AV</c:v>
                </c:pt>
                <c:pt idx="54990">
                  <c:v>049XX W ARTHINGTON ST</c:v>
                </c:pt>
                <c:pt idx="54991">
                  <c:v>049XX W CONGRESS PKWY</c:v>
                </c:pt>
                <c:pt idx="54992">
                  <c:v>049XX W FULLERTON AVE</c:v>
                </c:pt>
                <c:pt idx="54993">
                  <c:v>049XX W WRIGHTWOOD AV</c:v>
                </c:pt>
                <c:pt idx="54994">
                  <c:v>050XX N CUMBERLAND AV</c:v>
                </c:pt>
                <c:pt idx="54995">
                  <c:v>050XX N EDENS EXPY IB</c:v>
                </c:pt>
                <c:pt idx="54996">
                  <c:v>050XX N FRANCISCO AVE</c:v>
                </c:pt>
                <c:pt idx="54997">
                  <c:v>050XX N HERMITAGE AVE</c:v>
                </c:pt>
                <c:pt idx="54998">
                  <c:v>050XX N LAKE SHORE DR</c:v>
                </c:pt>
                <c:pt idx="54999">
                  <c:v>050XX N MC VICKER AVE</c:v>
                </c:pt>
                <c:pt idx="55000">
                  <c:v>050XX N MILWAUKEE AVE</c:v>
                </c:pt>
                <c:pt idx="55001">
                  <c:v>050XX N MONT CLARE AV</c:v>
                </c:pt>
                <c:pt idx="55002">
                  <c:v>050XX N NASHVILLE AVE</c:v>
                </c:pt>
                <c:pt idx="55003">
                  <c:v>050XX N NEWCASTLE AVE</c:v>
                </c:pt>
                <c:pt idx="55004">
                  <c:v>050XX N NORTHWEST HWY</c:v>
                </c:pt>
                <c:pt idx="55005">
                  <c:v>050XX N NOTTINGHAM AV</c:v>
                </c:pt>
                <c:pt idx="55006">
                  <c:v>050XX N RUTHERFORD AV</c:v>
                </c:pt>
                <c:pt idx="55007">
                  <c:v>050XX N WASHTENAW AVE</c:v>
                </c:pt>
                <c:pt idx="55008">
                  <c:v>050XX S BLACKSTONE AV</c:v>
                </c:pt>
                <c:pt idx="55009">
                  <c:v>050XX S CALIFORNIA AV</c:v>
                </c:pt>
                <c:pt idx="55010">
                  <c:v>050XX S CHAMPLAIN AVE</c:v>
                </c:pt>
                <c:pt idx="55011">
                  <c:v>050XX S CHRISTIANA AV</c:v>
                </c:pt>
                <c:pt idx="55012">
                  <c:v>050XX S KILPATRICK AV</c:v>
                </c:pt>
                <c:pt idx="55013">
                  <c:v>050XX S LAKE PARK AVE</c:v>
                </c:pt>
                <c:pt idx="55014">
                  <c:v>050XX S LEAMINGTON AV</c:v>
                </c:pt>
                <c:pt idx="55015">
                  <c:v>050XX S SPAULDING AVE</c:v>
                </c:pt>
                <c:pt idx="55016">
                  <c:v>050XX S VINCENNES AVE</c:v>
                </c:pt>
                <c:pt idx="55017">
                  <c:v>050XX S WASHINGTON PK</c:v>
                </c:pt>
                <c:pt idx="55018">
                  <c:v>050XX S WINCHESTER AV</c:v>
                </c:pt>
                <c:pt idx="55019">
                  <c:v>050XX W CONGRESS PKWY</c:v>
                </c:pt>
                <c:pt idx="55020">
                  <c:v>050XX W FULLERTON AVE</c:v>
                </c:pt>
                <c:pt idx="55021">
                  <c:v>050XX W FULTON STREET</c:v>
                </c:pt>
                <c:pt idx="55022">
                  <c:v>050XX W WRIGHTWOOD AV</c:v>
                </c:pt>
                <c:pt idx="55023">
                  <c:v>051XX N CALIFORNIA AV</c:v>
                </c:pt>
                <c:pt idx="55024">
                  <c:v>051XX N CHRISTIANA AV</c:v>
                </c:pt>
                <c:pt idx="55025">
                  <c:v>051XX N CLAREMONT AVE</c:v>
                </c:pt>
                <c:pt idx="55026">
                  <c:v>051XX N EAST RIVER RD</c:v>
                </c:pt>
                <c:pt idx="55027">
                  <c:v>051XX N MONTCLARE AVE</c:v>
                </c:pt>
                <c:pt idx="55028">
                  <c:v>051XX N MONTICELLO AV</c:v>
                </c:pt>
                <c:pt idx="55029">
                  <c:v>051XX N RAVENSWOOD AV</c:v>
                </c:pt>
                <c:pt idx="55030">
                  <c:v>051XX N SPAULDING AVE</c:v>
                </c:pt>
                <c:pt idx="55031">
                  <c:v>051XX N WINCHESTER AV</c:v>
                </c:pt>
                <c:pt idx="55032">
                  <c:v>051XX S COTTAGE GROVE</c:v>
                </c:pt>
                <c:pt idx="55033">
                  <c:v>051XX S DORCHESTER AV</c:v>
                </c:pt>
                <c:pt idx="55034">
                  <c:v>051XX S FAIRFIELD AVE</c:v>
                </c:pt>
                <c:pt idx="55035">
                  <c:v>051XX S FRANCISCO AVE</c:v>
                </c:pt>
                <c:pt idx="55036">
                  <c:v>051XX S GREENWOOD AVE</c:v>
                </c:pt>
                <c:pt idx="55037">
                  <c:v>051XX S HERMITAGE AVE</c:v>
                </c:pt>
                <c:pt idx="55038">
                  <c:v>051XX S INGLESIDE AVE</c:v>
                </c:pt>
                <c:pt idx="55039">
                  <c:v>051XX S LA CROSSE AVE</c:v>
                </c:pt>
                <c:pt idx="55040">
                  <c:v>051XX S LAKE SHORE DR</c:v>
                </c:pt>
                <c:pt idx="55041">
                  <c:v>051XX S MAPLEWOOD AVE</c:v>
                </c:pt>
                <c:pt idx="55042">
                  <c:v>051XX S MARSHFIELD AV</c:v>
                </c:pt>
                <c:pt idx="55043">
                  <c:v>051XX S MASSASOIT AVE</c:v>
                </c:pt>
                <c:pt idx="55044">
                  <c:v>051XX S MC VICKER AVE</c:v>
                </c:pt>
                <c:pt idx="55045">
                  <c:v>051XX S NASHVILLE AVE</c:v>
                </c:pt>
                <c:pt idx="55046">
                  <c:v>051XX S NEWCASTLE AVE</c:v>
                </c:pt>
                <c:pt idx="55047">
                  <c:v>051XX S PRINCETON AVE</c:v>
                </c:pt>
                <c:pt idx="55048">
                  <c:v>051XX S RUTHERFORD AV</c:v>
                </c:pt>
                <c:pt idx="55049">
                  <c:v>051XX S SACRAMENTO AV</c:v>
                </c:pt>
                <c:pt idx="55050">
                  <c:v>051XX S WASHTENAW AVE</c:v>
                </c:pt>
                <c:pt idx="55051">
                  <c:v>051XX S WENTWORTH AVE</c:v>
                </c:pt>
                <c:pt idx="55052">
                  <c:v>051XX W HUTCHINSON ST</c:v>
                </c:pt>
                <c:pt idx="55053">
                  <c:v>051XX W PATTERSON AVE</c:v>
                </c:pt>
                <c:pt idx="55054">
                  <c:v>051XX W PENSACOLA AVE</c:v>
                </c:pt>
                <c:pt idx="55055">
                  <c:v>051XX W SUNNYSIDE AVE</c:v>
                </c:pt>
                <c:pt idx="55056">
                  <c:v>051XX W WASHINGTON BL</c:v>
                </c:pt>
                <c:pt idx="55057">
                  <c:v>051XX W WASHINGTON BV</c:v>
                </c:pt>
                <c:pt idx="55058">
                  <c:v>051XX W WELLINGTON AV</c:v>
                </c:pt>
                <c:pt idx="55059">
                  <c:v>052XX N CUMBERLAND AV</c:v>
                </c:pt>
                <c:pt idx="55060">
                  <c:v>052XX N FRANCISCO AVE</c:v>
                </c:pt>
                <c:pt idx="55061">
                  <c:v>052XX N LA CROSSE AVE</c:v>
                </c:pt>
                <c:pt idx="55062">
                  <c:v>052XX N LAKE SHORE DR</c:v>
                </c:pt>
                <c:pt idx="55063">
                  <c:v>052XX N MC VICKER AVE</c:v>
                </c:pt>
                <c:pt idx="55064">
                  <c:v>052XX N MILWAUKEE AVE</c:v>
                </c:pt>
                <c:pt idx="55065">
                  <c:v>052XX N MONT CLARE AV</c:v>
                </c:pt>
                <c:pt idx="55066">
                  <c:v>052XX N NASHVILLE AVE</c:v>
                </c:pt>
                <c:pt idx="55067">
                  <c:v>052XX N NEWCASTLE AVE</c:v>
                </c:pt>
                <c:pt idx="55068">
                  <c:v>052XX N NORTHWEST HWY</c:v>
                </c:pt>
                <c:pt idx="55069">
                  <c:v>052XX N WASHTENAW AVE</c:v>
                </c:pt>
                <c:pt idx="55070">
                  <c:v>052XX S BLACKSTONE AV</c:v>
                </c:pt>
                <c:pt idx="55071">
                  <c:v>052XX S CALIFORNIA AV</c:v>
                </c:pt>
                <c:pt idx="55072">
                  <c:v>052XX S CHRISTIANA AV</c:v>
                </c:pt>
                <c:pt idx="55073">
                  <c:v>052XX S KILPATRICK AV</c:v>
                </c:pt>
                <c:pt idx="55074">
                  <c:v>052XX S LAKE PARK AVE</c:v>
                </c:pt>
                <c:pt idx="55075">
                  <c:v>052XX S LEAMINGTON AV</c:v>
                </c:pt>
                <c:pt idx="55076">
                  <c:v>052XX S SPAULDING AVE</c:v>
                </c:pt>
                <c:pt idx="55077">
                  <c:v>052XX S UNIVERSITY AV</c:v>
                </c:pt>
                <c:pt idx="55078">
                  <c:v>052XX S WINCHESTER AV</c:v>
                </c:pt>
                <c:pt idx="55079">
                  <c:v>052XX W ARMSTRONG AVE</c:v>
                </c:pt>
                <c:pt idx="55080">
                  <c:v>052XX W CONGRESS PKWY</c:v>
                </c:pt>
                <c:pt idx="55081">
                  <c:v>052XX W FULLERTON AVE</c:v>
                </c:pt>
                <c:pt idx="55082">
                  <c:v>052XX W FULTON STREET</c:v>
                </c:pt>
                <c:pt idx="55083">
                  <c:v>052XX W WRIGHTWOOD AV</c:v>
                </c:pt>
                <c:pt idx="55084">
                  <c:v>053XX N CALIFORNIA AV</c:v>
                </c:pt>
                <c:pt idx="55085">
                  <c:v>053XX N CHRISTIANA AV</c:v>
                </c:pt>
                <c:pt idx="55086">
                  <c:v>053XX N EAST RIVER RD</c:v>
                </c:pt>
                <c:pt idx="55087">
                  <c:v>053XX N LEAMINGTON AV</c:v>
                </c:pt>
                <c:pt idx="55088">
                  <c:v>053XX N MONTCLARE AVE</c:v>
                </c:pt>
                <c:pt idx="55089">
                  <c:v>053XX N RAVENSWOOD AV</c:v>
                </c:pt>
                <c:pt idx="55090">
                  <c:v>053XX N SPAULDING AVE</c:v>
                </c:pt>
                <c:pt idx="55091">
                  <c:v>053XX N WINCHESTER AV</c:v>
                </c:pt>
                <c:pt idx="55092">
                  <c:v>053XX S COTTAGE GROVE</c:v>
                </c:pt>
                <c:pt idx="55093">
                  <c:v>053XX S DORCHESTER AV</c:v>
                </c:pt>
                <c:pt idx="55094">
                  <c:v>053XX S FAIRFIELD AVE</c:v>
                </c:pt>
                <c:pt idx="55095">
                  <c:v>053XX S FRANCISCO AVE</c:v>
                </c:pt>
                <c:pt idx="55096">
                  <c:v>053XX S GREENWOOD AVE</c:v>
                </c:pt>
                <c:pt idx="55097">
                  <c:v>053XX S HERMITAGE AVE</c:v>
                </c:pt>
                <c:pt idx="55098">
                  <c:v>053XX S INGLESIDE AVE</c:v>
                </c:pt>
                <c:pt idx="55099">
                  <c:v>053XX S LAKE SHORE DR</c:v>
                </c:pt>
                <c:pt idx="55100">
                  <c:v>053XX S MAPLEWOOD AVE</c:v>
                </c:pt>
                <c:pt idx="55101">
                  <c:v>053XX S MARSHFIELD AV</c:v>
                </c:pt>
                <c:pt idx="55102">
                  <c:v>053XX S MASSASOIT AVE</c:v>
                </c:pt>
                <c:pt idx="55103">
                  <c:v>053XX S MC VICKER AVE</c:v>
                </c:pt>
                <c:pt idx="55104">
                  <c:v>053XX S NASHVILLE AVE</c:v>
                </c:pt>
                <c:pt idx="55105">
                  <c:v>053XX S NEWCASTLE AVE</c:v>
                </c:pt>
                <c:pt idx="55106">
                  <c:v>053XX S NOTTINGHAM AV</c:v>
                </c:pt>
                <c:pt idx="55107">
                  <c:v>053XX S PRINCETON AVE</c:v>
                </c:pt>
                <c:pt idx="55108">
                  <c:v>053XX S RUTHERFORD AV</c:v>
                </c:pt>
                <c:pt idx="55109">
                  <c:v>053XX S SACRAMENTO AV</c:v>
                </c:pt>
                <c:pt idx="55110">
                  <c:v>053XX S WASHTENAW AVE</c:v>
                </c:pt>
                <c:pt idx="55111">
                  <c:v>053XX S WENTWORTH AVE</c:v>
                </c:pt>
                <c:pt idx="55112">
                  <c:v>053XX W HUTCHINSON ST</c:v>
                </c:pt>
                <c:pt idx="55113">
                  <c:v>053XX W PATTERSON AVE</c:v>
                </c:pt>
                <c:pt idx="55114">
                  <c:v>053XX W PENSACOLA AVE</c:v>
                </c:pt>
                <c:pt idx="55115">
                  <c:v>053XX W SUNNYSIDE AVE</c:v>
                </c:pt>
                <c:pt idx="55116">
                  <c:v>053XX W WASHINGTON BL</c:v>
                </c:pt>
                <c:pt idx="55117">
                  <c:v>053XX W WASHINGTON BV</c:v>
                </c:pt>
                <c:pt idx="55118">
                  <c:v>053XX W WELLINGTON AV</c:v>
                </c:pt>
                <c:pt idx="55119">
                  <c:v>054XX N CUMBERLAND AV</c:v>
                </c:pt>
                <c:pt idx="55120">
                  <c:v>054XX N FRANCISCO AVE</c:v>
                </c:pt>
                <c:pt idx="55121">
                  <c:v>054XX N LA CROSSE AVE</c:v>
                </c:pt>
                <c:pt idx="55122">
                  <c:v>054XX N MILWAUKEE AVE</c:v>
                </c:pt>
                <c:pt idx="55123">
                  <c:v>054XX N NASHVILLE AVE</c:v>
                </c:pt>
                <c:pt idx="55124">
                  <c:v>054XX N NEWCASTLE AVE</c:v>
                </c:pt>
                <c:pt idx="55125">
                  <c:v>054XX N NORTHWEST HWY</c:v>
                </c:pt>
                <c:pt idx="55126">
                  <c:v>054XX N NOTTINGHAM AV</c:v>
                </c:pt>
                <c:pt idx="55127">
                  <c:v>054XX N WASHTENAW AVE</c:v>
                </c:pt>
                <c:pt idx="55128">
                  <c:v>054XX S BLACKSTONE AV</c:v>
                </c:pt>
                <c:pt idx="55129">
                  <c:v>054XX S CALIFORNIA AV</c:v>
                </c:pt>
                <c:pt idx="55130">
                  <c:v>054XX S CHRISTIANA AV</c:v>
                </c:pt>
                <c:pt idx="55131">
                  <c:v>054XX S CLAREMONT AVE</c:v>
                </c:pt>
                <c:pt idx="55132">
                  <c:v>054XX S DAN RYAN EXPY</c:v>
                </c:pt>
                <c:pt idx="55133">
                  <c:v>054XX S KILPATRICK AV</c:v>
                </c:pt>
                <c:pt idx="55134">
                  <c:v>054XX S LAKE PARK AVE</c:v>
                </c:pt>
                <c:pt idx="55135">
                  <c:v>054XX S SPAULDING AVE</c:v>
                </c:pt>
                <c:pt idx="55136">
                  <c:v>054XX S UNIVERSITY AV</c:v>
                </c:pt>
                <c:pt idx="55137">
                  <c:v>054XX S WINCHESTER AV</c:v>
                </c:pt>
                <c:pt idx="55138">
                  <c:v>054XX W ARMSTRONG AVE</c:v>
                </c:pt>
                <c:pt idx="55139">
                  <c:v>054XX W CONGRESS PKWY</c:v>
                </c:pt>
                <c:pt idx="55140">
                  <c:v>054XX W FULLERTON AVE</c:v>
                </c:pt>
                <c:pt idx="55141">
                  <c:v>054XX W GETTYSBURG ST</c:v>
                </c:pt>
                <c:pt idx="55142">
                  <c:v>054XX W WRIGHTWOOD AV</c:v>
                </c:pt>
                <c:pt idx="55143">
                  <c:v>055XX N CALIFORNIA AV</c:v>
                </c:pt>
                <c:pt idx="55144">
                  <c:v>055XX N CHRISTIANA AV</c:v>
                </c:pt>
                <c:pt idx="55145">
                  <c:v>055XX N EAST RIVER RD</c:v>
                </c:pt>
                <c:pt idx="55146">
                  <c:v>055XX N MONTCLARE AVE</c:v>
                </c:pt>
                <c:pt idx="55147">
                  <c:v>055XX N RAVENSWOOD AV</c:v>
                </c:pt>
                <c:pt idx="55148">
                  <c:v>055XX N SPAULDING AVE</c:v>
                </c:pt>
                <c:pt idx="55149">
                  <c:v>055XX S COTTAGE GROVE</c:v>
                </c:pt>
                <c:pt idx="55150">
                  <c:v>055XX S DORCHESTER AV</c:v>
                </c:pt>
                <c:pt idx="55151">
                  <c:v>055XX S FAIRFIELD AVE</c:v>
                </c:pt>
                <c:pt idx="55152">
                  <c:v>055XX S FRANCISCO AVE</c:v>
                </c:pt>
                <c:pt idx="55153">
                  <c:v>055XX S GREENWOOD AVE</c:v>
                </c:pt>
                <c:pt idx="55154">
                  <c:v>055XX S HERMITAGE AVE</c:v>
                </c:pt>
                <c:pt idx="55155">
                  <c:v>055XX S LAKE SHORE DR</c:v>
                </c:pt>
                <c:pt idx="55156">
                  <c:v>055XX S MAPLEWOOD AVE</c:v>
                </c:pt>
                <c:pt idx="55157">
                  <c:v>055XX S MARSHFIELD AV</c:v>
                </c:pt>
                <c:pt idx="55158">
                  <c:v>055XX S MASSASOIT AVE</c:v>
                </c:pt>
                <c:pt idx="55159">
                  <c:v>055XX S MC VICKER AVE</c:v>
                </c:pt>
                <c:pt idx="55160">
                  <c:v>055XX S NASHVILLE AVE</c:v>
                </c:pt>
                <c:pt idx="55161">
                  <c:v>055XX S NEWCASTLE AVE</c:v>
                </c:pt>
                <c:pt idx="55162">
                  <c:v>055XX S NOTTINGHAM AV</c:v>
                </c:pt>
                <c:pt idx="55163">
                  <c:v>055XX S PRINCETON AVE</c:v>
                </c:pt>
                <c:pt idx="55164">
                  <c:v>055XX S RUTHERFORD AV</c:v>
                </c:pt>
                <c:pt idx="55165">
                  <c:v>055XX S SACRAMENTO AV</c:v>
                </c:pt>
                <c:pt idx="55166">
                  <c:v>055XX S WASHTENAW AVE</c:v>
                </c:pt>
                <c:pt idx="55167">
                  <c:v>055XX S WENTWORTH AVE</c:v>
                </c:pt>
                <c:pt idx="55168">
                  <c:v>055XX W BRYN MAWR AVE</c:v>
                </c:pt>
                <c:pt idx="55169">
                  <c:v>055XX W HUTCHINSON ST</c:v>
                </c:pt>
                <c:pt idx="55170">
                  <c:v>055XX W KAMERLING AVE</c:v>
                </c:pt>
                <c:pt idx="55171">
                  <c:v>055XX W PENSACOLA AVE</c:v>
                </c:pt>
                <c:pt idx="55172">
                  <c:v>055XX W SUNNYSIDE AVE</c:v>
                </c:pt>
                <c:pt idx="55173">
                  <c:v>055XX W WASHINGTON BL</c:v>
                </c:pt>
                <c:pt idx="55174">
                  <c:v>055XX W WASHINGTON BV</c:v>
                </c:pt>
                <c:pt idx="55175">
                  <c:v>055XX W WELLINGTON AV</c:v>
                </c:pt>
                <c:pt idx="55176">
                  <c:v>056XX N CUMBERLAND AV</c:v>
                </c:pt>
                <c:pt idx="55177">
                  <c:v>056XX N FAIRFIELD AVE</c:v>
                </c:pt>
                <c:pt idx="55178">
                  <c:v>056XX N FRANCISCO AVE</c:v>
                </c:pt>
                <c:pt idx="55179">
                  <c:v>056XX N HERMITAGE AVE</c:v>
                </c:pt>
                <c:pt idx="55180">
                  <c:v>056XX N LAKE SHORE DR</c:v>
                </c:pt>
                <c:pt idx="55181">
                  <c:v>056XX N MAPLEWOOD AVE</c:v>
                </c:pt>
                <c:pt idx="55182">
                  <c:v>056XX N MC VICKER AVE</c:v>
                </c:pt>
                <c:pt idx="55183">
                  <c:v>056XX N MILTIMORE AVE</c:v>
                </c:pt>
                <c:pt idx="55184">
                  <c:v>056XX N MILWAUKEE AVE</c:v>
                </c:pt>
                <c:pt idx="55185">
                  <c:v>056XX N NEWCASTLE AVE</c:v>
                </c:pt>
                <c:pt idx="55186">
                  <c:v>056XX N NORTHWEST HWY</c:v>
                </c:pt>
                <c:pt idx="55187">
                  <c:v>056XX N NOTTINGHAM AV</c:v>
                </c:pt>
                <c:pt idx="55188">
                  <c:v>056XX N SACRAMENTO AV</c:v>
                </c:pt>
                <c:pt idx="55189">
                  <c:v>056XX N WASHTENAW AVE</c:v>
                </c:pt>
                <c:pt idx="55190">
                  <c:v>056XX S BLACKSTONE AV</c:v>
                </c:pt>
                <c:pt idx="55191">
                  <c:v>056XX S CALIFORNIA AV</c:v>
                </c:pt>
                <c:pt idx="55192">
                  <c:v>056XX S CHRISTIANA AV</c:v>
                </c:pt>
                <c:pt idx="55193">
                  <c:v>056XX S CLAREMONT AVE</c:v>
                </c:pt>
                <c:pt idx="55194">
                  <c:v>056XX S KILPATRICK AV</c:v>
                </c:pt>
                <c:pt idx="55195">
                  <c:v>056XX S LAFAYETTE AVE</c:v>
                </c:pt>
                <c:pt idx="55196">
                  <c:v>056XX S LAKE PARK AVE</c:v>
                </c:pt>
                <c:pt idx="55197">
                  <c:v>056XX S SPAULDING AVE</c:v>
                </c:pt>
                <c:pt idx="55198">
                  <c:v>056XX S UNIVERSITY AV</c:v>
                </c:pt>
                <c:pt idx="55199">
                  <c:v>056XX S WINCHESTER AV</c:v>
                </c:pt>
                <c:pt idx="55200">
                  <c:v>056XX W FULLERTON AVE</c:v>
                </c:pt>
                <c:pt idx="55201">
                  <c:v>056XX W WRIGHTWOOD AV</c:v>
                </c:pt>
                <c:pt idx="55202">
                  <c:v>057XX N CALIFORNIA AV</c:v>
                </c:pt>
                <c:pt idx="55203">
                  <c:v>057XX N CHRISTIANA AV</c:v>
                </c:pt>
                <c:pt idx="55204">
                  <c:v>057XX N EAST RIVER RD</c:v>
                </c:pt>
                <c:pt idx="55205">
                  <c:v>057XX N KERCHEVAL AVE</c:v>
                </c:pt>
                <c:pt idx="55206">
                  <c:v>057XX N NORTHCOTT AVE</c:v>
                </c:pt>
                <c:pt idx="55207">
                  <c:v>057XX N RAVENSWOOD AV</c:v>
                </c:pt>
                <c:pt idx="55208">
                  <c:v>057XX N SPAULDING AVE</c:v>
                </c:pt>
                <c:pt idx="55209">
                  <c:v>057XX S COTTAGE GROVE</c:v>
                </c:pt>
                <c:pt idx="55210">
                  <c:v>057XX S DORCHESTER AV</c:v>
                </c:pt>
                <c:pt idx="55211">
                  <c:v>057XX S FAIRFIELD AVE</c:v>
                </c:pt>
                <c:pt idx="55212">
                  <c:v>057XX S FRANCISCO AVE</c:v>
                </c:pt>
                <c:pt idx="55213">
                  <c:v>057XX S HERMITAGE AVE</c:v>
                </c:pt>
                <c:pt idx="55214">
                  <c:v>057XX S INGLESIDE AVE</c:v>
                </c:pt>
                <c:pt idx="55215">
                  <c:v>057XX S LAKE SHORE DR</c:v>
                </c:pt>
                <c:pt idx="55216">
                  <c:v>057XX S MAPLEWOOD AVE</c:v>
                </c:pt>
                <c:pt idx="55217">
                  <c:v>057XX S MARSHFIELD AV</c:v>
                </c:pt>
                <c:pt idx="55218">
                  <c:v>057XX S MASSASOIT AVE</c:v>
                </c:pt>
                <c:pt idx="55219">
                  <c:v>057XX S MC VICKER AVE</c:v>
                </c:pt>
                <c:pt idx="55220">
                  <c:v>057XX S NASHVILLE AVE</c:v>
                </c:pt>
                <c:pt idx="55221">
                  <c:v>057XX S NEWCASTLE AVE</c:v>
                </c:pt>
                <c:pt idx="55222">
                  <c:v>057XX S NOTTINGHAM AV</c:v>
                </c:pt>
                <c:pt idx="55223">
                  <c:v>057XX S PRINCETON AVE</c:v>
                </c:pt>
                <c:pt idx="55224">
                  <c:v>057XX S RUTHERFORD AV</c:v>
                </c:pt>
                <c:pt idx="55225">
                  <c:v>057XX S SACRAMENTO AV</c:v>
                </c:pt>
                <c:pt idx="55226">
                  <c:v>057XX S WASHTENAW AVE</c:v>
                </c:pt>
                <c:pt idx="55227">
                  <c:v>057XX S WENTWORTH AVE</c:v>
                </c:pt>
                <c:pt idx="55228">
                  <c:v>057XX W BRYN MAWR AVE</c:v>
                </c:pt>
                <c:pt idx="55229">
                  <c:v>057XX W PATTERSON AVE</c:v>
                </c:pt>
                <c:pt idx="55230">
                  <c:v>057XX W PENSACOLA AVE</c:v>
                </c:pt>
                <c:pt idx="55231">
                  <c:v>057XX W SUNNYSIDE AVE</c:v>
                </c:pt>
                <c:pt idx="55232">
                  <c:v>057XX W WASHINGTON BL</c:v>
                </c:pt>
                <c:pt idx="55233">
                  <c:v>057XX W WASHINGTON BV</c:v>
                </c:pt>
                <c:pt idx="55234">
                  <c:v>057XX W WELLINGTON AV</c:v>
                </c:pt>
                <c:pt idx="55235">
                  <c:v>058XX N CUMBERLAND AV</c:v>
                </c:pt>
                <c:pt idx="55236">
                  <c:v>058XX N FAIRFIELD AVE</c:v>
                </c:pt>
                <c:pt idx="55237">
                  <c:v>058XX N GREENVIEW AVE</c:v>
                </c:pt>
                <c:pt idx="55238">
                  <c:v>058XX N HERMITAGE AVE</c:v>
                </c:pt>
                <c:pt idx="55239">
                  <c:v>058XX N KINGSDALE AVE</c:v>
                </c:pt>
                <c:pt idx="55240">
                  <c:v>058XX N MAPLEWOOD AVE</c:v>
                </c:pt>
                <c:pt idx="55241">
                  <c:v>058XX N MILTIMORE AVE</c:v>
                </c:pt>
                <c:pt idx="55242">
                  <c:v>058XX N MILWAUKEE AVE</c:v>
                </c:pt>
                <c:pt idx="55243">
                  <c:v>058XX N NICKERSON AVE</c:v>
                </c:pt>
                <c:pt idx="55244">
                  <c:v>058XX N NORTHWEST HWY</c:v>
                </c:pt>
                <c:pt idx="55245">
                  <c:v>058XX N SACRAMENTO AV</c:v>
                </c:pt>
                <c:pt idx="55246">
                  <c:v>058XX N WASHTENAW AVE</c:v>
                </c:pt>
                <c:pt idx="55247">
                  <c:v>058XX S BLACKSTONE AV</c:v>
                </c:pt>
                <c:pt idx="55248">
                  <c:v>058XX S CALIFORNIA AV</c:v>
                </c:pt>
                <c:pt idx="55249">
                  <c:v>058XX S CHRISTIANA AV</c:v>
                </c:pt>
                <c:pt idx="55250">
                  <c:v>058XX S CLAREMONT AVE</c:v>
                </c:pt>
                <c:pt idx="55251">
                  <c:v>058XX S DAN RYAN EXPY</c:v>
                </c:pt>
                <c:pt idx="55252">
                  <c:v>058XX S LAFAYETTE AVE</c:v>
                </c:pt>
                <c:pt idx="55253">
                  <c:v>058XX S SPAULDING AVE</c:v>
                </c:pt>
                <c:pt idx="55254">
                  <c:v>058XX S UNIVERSITY AV</c:v>
                </c:pt>
                <c:pt idx="55255">
                  <c:v>058XX S WINCHESTER AV</c:v>
                </c:pt>
                <c:pt idx="55256">
                  <c:v>058XX W ARTHINGTON ST</c:v>
                </c:pt>
                <c:pt idx="55257">
                  <c:v>058XX W EISENHOWER XP</c:v>
                </c:pt>
                <c:pt idx="55258">
                  <c:v>058XX W FULLERTON AVE</c:v>
                </c:pt>
                <c:pt idx="55259">
                  <c:v>058XX W GREENLEAF AVE</c:v>
                </c:pt>
                <c:pt idx="55260">
                  <c:v>058XX W THOMAS STREET</c:v>
                </c:pt>
                <c:pt idx="55261">
                  <c:v>058XX W WRIGHTWOOD AV</c:v>
                </c:pt>
                <c:pt idx="55262">
                  <c:v>059XX N CALIFORNIA AV</c:v>
                </c:pt>
                <c:pt idx="55263">
                  <c:v>059XX N CHRISTIANA AV</c:v>
                </c:pt>
                <c:pt idx="55264">
                  <c:v>059XX N KILPATRICK AV</c:v>
                </c:pt>
                <c:pt idx="55265">
                  <c:v>059XX N MAGNOLIA   AV</c:v>
                </c:pt>
                <c:pt idx="55266">
                  <c:v>059XX N RAVENSWOOD AV</c:v>
                </c:pt>
                <c:pt idx="55267">
                  <c:v>059XX S COTTAGE GROVE</c:v>
                </c:pt>
                <c:pt idx="55268">
                  <c:v>059XX S DORCHESTER AV</c:v>
                </c:pt>
                <c:pt idx="55269">
                  <c:v>059XX S EGGLESTON AVE</c:v>
                </c:pt>
                <c:pt idx="55270">
                  <c:v>059XX S FAIRFIELD AVE</c:v>
                </c:pt>
                <c:pt idx="55271">
                  <c:v>059XX S FRANCISCO AVE</c:v>
                </c:pt>
                <c:pt idx="55272">
                  <c:v>059XX S HERMITAGE AVE</c:v>
                </c:pt>
                <c:pt idx="55273">
                  <c:v>059XX S LAKE SHORE DR</c:v>
                </c:pt>
                <c:pt idx="55274">
                  <c:v>059XX S MAPLEWOOD AVE</c:v>
                </c:pt>
                <c:pt idx="55275">
                  <c:v>059XX S MARSHFIELD AV</c:v>
                </c:pt>
                <c:pt idx="55276">
                  <c:v>059XX S MASSASOIT AVE</c:v>
                </c:pt>
                <c:pt idx="55277">
                  <c:v>059XX S MC VICKER AVE</c:v>
                </c:pt>
                <c:pt idx="55278">
                  <c:v>059XX S NASHVILLE AVE</c:v>
                </c:pt>
                <c:pt idx="55279">
                  <c:v>059XX S NEWCASTLE AVE</c:v>
                </c:pt>
                <c:pt idx="55280">
                  <c:v>059XX S PRINCETON AVE</c:v>
                </c:pt>
                <c:pt idx="55281">
                  <c:v>059XX S RUTHERFORD AV</c:v>
                </c:pt>
                <c:pt idx="55282">
                  <c:v>059XX S SACRAMENTO AV</c:v>
                </c:pt>
                <c:pt idx="55283">
                  <c:v>059XX S WASHTENAW AVE</c:v>
                </c:pt>
                <c:pt idx="55284">
                  <c:v>059XX S WENTWORTH AVE</c:v>
                </c:pt>
                <c:pt idx="55285">
                  <c:v>059XX W BRYN MAWR AVE</c:v>
                </c:pt>
                <c:pt idx="55286">
                  <c:v>059XX W PATTERSON AVE</c:v>
                </c:pt>
                <c:pt idx="55287">
                  <c:v>059XX W SUNNYSIDE AVE</c:v>
                </c:pt>
                <c:pt idx="55288">
                  <c:v>059XX W WASHINGTON BL</c:v>
                </c:pt>
                <c:pt idx="55289">
                  <c:v>059XX W WASHINGTON BV</c:v>
                </c:pt>
                <c:pt idx="55290">
                  <c:v>059XX W WELLINGTON AV</c:v>
                </c:pt>
                <c:pt idx="55291">
                  <c:v>060XX N CALIFORNIA AV</c:v>
                </c:pt>
                <c:pt idx="55292">
                  <c:v>060XX N CHRISTIANA AV</c:v>
                </c:pt>
                <c:pt idx="55293">
                  <c:v>060XX N CLAREMONT AVE</c:v>
                </c:pt>
                <c:pt idx="55294">
                  <c:v>060XX N KILPATRICK AV</c:v>
                </c:pt>
                <c:pt idx="55295">
                  <c:v>060XX N MONTICELLO AV</c:v>
                </c:pt>
                <c:pt idx="55296">
                  <c:v>060XX N NETTLETON AVE</c:v>
                </c:pt>
                <c:pt idx="55297">
                  <c:v>060XX N NORTHCOTT AVE</c:v>
                </c:pt>
                <c:pt idx="55298">
                  <c:v>060XX N RAVENSWOOD AV</c:v>
                </c:pt>
                <c:pt idx="55299">
                  <c:v>060XX N SAUGANASH AVE</c:v>
                </c:pt>
                <c:pt idx="55300">
                  <c:v>060XX N WINCHESTER AV</c:v>
                </c:pt>
                <c:pt idx="55301">
                  <c:v>060XX S COTTAGE GROVE</c:v>
                </c:pt>
                <c:pt idx="55302">
                  <c:v>060XX S DORCHESTER AV</c:v>
                </c:pt>
                <c:pt idx="55303">
                  <c:v>060XX S FAIRFIELD AVE</c:v>
                </c:pt>
                <c:pt idx="55304">
                  <c:v>060XX S FRANCISCO AVE</c:v>
                </c:pt>
                <c:pt idx="55305">
                  <c:v>060XX S FRONTENAC AVE</c:v>
                </c:pt>
                <c:pt idx="55306">
                  <c:v>060XX S HERMITAGE AVE</c:v>
                </c:pt>
                <c:pt idx="55307">
                  <c:v>060XX S INGLESIDE AVE</c:v>
                </c:pt>
                <c:pt idx="55308">
                  <c:v>060XX S LAKE SHORE DR</c:v>
                </c:pt>
                <c:pt idx="55309">
                  <c:v>060XX S MAPLEWOOD AVE</c:v>
                </c:pt>
                <c:pt idx="55310">
                  <c:v>060XX S MARSHFIELD AV</c:v>
                </c:pt>
                <c:pt idx="55311">
                  <c:v>060XX S MASSASOIT AVE</c:v>
                </c:pt>
                <c:pt idx="55312">
                  <c:v>060XX S MC VICKER AVE</c:v>
                </c:pt>
                <c:pt idx="55313">
                  <c:v>060XX S NASHVILLE AVE</c:v>
                </c:pt>
                <c:pt idx="55314">
                  <c:v>060XX S PRINCETON AVE</c:v>
                </c:pt>
                <c:pt idx="55315">
                  <c:v>060XX S RUTHERFORD AV</c:v>
                </c:pt>
                <c:pt idx="55316">
                  <c:v>060XX S SACRAMENTO AV</c:v>
                </c:pt>
                <c:pt idx="55317">
                  <c:v>060XX S WASHTENAW AVE</c:v>
                </c:pt>
                <c:pt idx="55318">
                  <c:v>060XX S WENTWORTH AVE</c:v>
                </c:pt>
                <c:pt idx="55319">
                  <c:v>060XX W BRYN MAWR AVE</c:v>
                </c:pt>
                <c:pt idx="55320">
                  <c:v>060XX W PATTERSON AVE</c:v>
                </c:pt>
                <c:pt idx="55321">
                  <c:v>060XX W SUNNYSIDE AVE</c:v>
                </c:pt>
                <c:pt idx="55322">
                  <c:v>060XX W WELLINGTON AV</c:v>
                </c:pt>
                <c:pt idx="55323">
                  <c:v>061XX N FAIRFIELD AVE</c:v>
                </c:pt>
                <c:pt idx="55324">
                  <c:v>061XX N FRANCISCO AVE</c:v>
                </c:pt>
                <c:pt idx="55325">
                  <c:v>061XX N GREENVIEW AVE</c:v>
                </c:pt>
                <c:pt idx="55326">
                  <c:v>061XX N HERMITAGE AVE</c:v>
                </c:pt>
                <c:pt idx="55327">
                  <c:v>061XX N MAPLEWOOD AVE</c:v>
                </c:pt>
                <c:pt idx="55328">
                  <c:v>061XX N MC VICKER AVE</c:v>
                </c:pt>
                <c:pt idx="55329">
                  <c:v>061XX N MILWAUKEE AVE</c:v>
                </c:pt>
                <c:pt idx="55330">
                  <c:v>061XX N NICKERSON AVE</c:v>
                </c:pt>
                <c:pt idx="55331">
                  <c:v>061XX N NORTHWEST HWY</c:v>
                </c:pt>
                <c:pt idx="55332">
                  <c:v>061XX N SACRAMENTO AV</c:v>
                </c:pt>
                <c:pt idx="55333">
                  <c:v>061XX N WASHTENAW AVE</c:v>
                </c:pt>
                <c:pt idx="55334">
                  <c:v>061XX S BLACKSTONE AV</c:v>
                </c:pt>
                <c:pt idx="55335">
                  <c:v>061XX S CALIFORNIA AV</c:v>
                </c:pt>
                <c:pt idx="55336">
                  <c:v>061XX S CHAMPLAIN AVE</c:v>
                </c:pt>
                <c:pt idx="55337">
                  <c:v>061XX S CLAREMONT AVE</c:v>
                </c:pt>
                <c:pt idx="55338">
                  <c:v>061XX S KILPATRICK AV</c:v>
                </c:pt>
                <c:pt idx="55339">
                  <c:v>061XX S SPAULDING AVE</c:v>
                </c:pt>
                <c:pt idx="55340">
                  <c:v>061XX S UNIVERSITY AV</c:v>
                </c:pt>
                <c:pt idx="55341">
                  <c:v>061XX S WINCHESTER AV</c:v>
                </c:pt>
                <c:pt idx="55342">
                  <c:v>061XX W FULLERTON AVE</c:v>
                </c:pt>
                <c:pt idx="55343">
                  <c:v>061XX W THORNDALE AVE</c:v>
                </c:pt>
                <c:pt idx="55344">
                  <c:v>061XX W WRIGHTWOOD AV</c:v>
                </c:pt>
                <c:pt idx="55345">
                  <c:v>062XX N CALIFORNIA AV</c:v>
                </c:pt>
                <c:pt idx="55346">
                  <c:v>062XX N CLAREMONT AVE</c:v>
                </c:pt>
                <c:pt idx="55347">
                  <c:v>062XX N KILPATRICK AV</c:v>
                </c:pt>
                <c:pt idx="55348">
                  <c:v>062XX N LIVERMORE AVE</c:v>
                </c:pt>
                <c:pt idx="55349">
                  <c:v>062XX N MONTICELLO AV</c:v>
                </c:pt>
                <c:pt idx="55350">
                  <c:v>062XX N RAVENSWOOD AV</c:v>
                </c:pt>
                <c:pt idx="55351">
                  <c:v>062XX N SAUGANASH AVE</c:v>
                </c:pt>
                <c:pt idx="55352">
                  <c:v>062XX N WINCHESTER AV</c:v>
                </c:pt>
                <c:pt idx="55353">
                  <c:v>062XX S COTTAGE GROVE</c:v>
                </c:pt>
                <c:pt idx="55354">
                  <c:v>062XX S DORCHESTER AV</c:v>
                </c:pt>
                <c:pt idx="55355">
                  <c:v>062XX S FAIRFIELD AVE</c:v>
                </c:pt>
                <c:pt idx="55356">
                  <c:v>062XX S FRANCISCO AVE</c:v>
                </c:pt>
                <c:pt idx="55357">
                  <c:v>062XX S GREENWOOD AVE</c:v>
                </c:pt>
                <c:pt idx="55358">
                  <c:v>062XX S HERMITAGE AVE</c:v>
                </c:pt>
                <c:pt idx="55359">
                  <c:v>062XX S INGLESIDE AVE</c:v>
                </c:pt>
                <c:pt idx="55360">
                  <c:v>062XX S LAKE SHORE DR</c:v>
                </c:pt>
                <c:pt idx="55361">
                  <c:v>062XX S MAPLEWOOD AVE</c:v>
                </c:pt>
                <c:pt idx="55362">
                  <c:v>062XX S MARSHFIELD AV</c:v>
                </c:pt>
                <c:pt idx="55363">
                  <c:v>062XX S MASSASOIT AVE</c:v>
                </c:pt>
                <c:pt idx="55364">
                  <c:v>062XX S MC VICKER AVE</c:v>
                </c:pt>
                <c:pt idx="55365">
                  <c:v>062XX S NASHVILLE AVE</c:v>
                </c:pt>
                <c:pt idx="55366">
                  <c:v>062XX S PRINCETON AVE</c:v>
                </c:pt>
                <c:pt idx="55367">
                  <c:v>062XX S RUTHERFORD AV</c:v>
                </c:pt>
                <c:pt idx="55368">
                  <c:v>062XX S SACRAMENTO AV</c:v>
                </c:pt>
                <c:pt idx="55369">
                  <c:v>062XX S WASHTENAW AVE</c:v>
                </c:pt>
                <c:pt idx="55370">
                  <c:v>062XX S WENTWORTH AVE</c:v>
                </c:pt>
                <c:pt idx="55371">
                  <c:v>062XX W BRYN MAWR AVE</c:v>
                </c:pt>
                <c:pt idx="55372">
                  <c:v>062XX W PATTERSON AVE</c:v>
                </c:pt>
                <c:pt idx="55373">
                  <c:v>062XX W SUNNYSIDE AVE</c:v>
                </c:pt>
                <c:pt idx="55374">
                  <c:v>063XX N FAIRFIELD AVE</c:v>
                </c:pt>
                <c:pt idx="55375">
                  <c:v>063XX N FRANCISCO AVE</c:v>
                </c:pt>
                <c:pt idx="55376">
                  <c:v>063XX N GREENVIEW AVE</c:v>
                </c:pt>
                <c:pt idx="55377">
                  <c:v>063XX N HERMITAGE AVE</c:v>
                </c:pt>
                <c:pt idx="55378">
                  <c:v>063XX N LA CROSSE AVE</c:v>
                </c:pt>
                <c:pt idx="55379">
                  <c:v>063XX N MAPLEWOOD AVE</c:v>
                </c:pt>
                <c:pt idx="55380">
                  <c:v>063XX N MC CORMICK RD</c:v>
                </c:pt>
                <c:pt idx="55381">
                  <c:v>063XX N MILWAUKEE AVE</c:v>
                </c:pt>
                <c:pt idx="55382">
                  <c:v>063XX N NEWCASTLE AVE</c:v>
                </c:pt>
                <c:pt idx="55383">
                  <c:v>063XX N NORTHWEST HWY</c:v>
                </c:pt>
                <c:pt idx="55384">
                  <c:v>063XX N SACRAMENTO AV</c:v>
                </c:pt>
                <c:pt idx="55385">
                  <c:v>063XX N WASHTENAW AVE</c:v>
                </c:pt>
                <c:pt idx="55386">
                  <c:v>063XX S BLACKSTONE AV</c:v>
                </c:pt>
                <c:pt idx="55387">
                  <c:v>063XX S CALIFORNIA AV</c:v>
                </c:pt>
                <c:pt idx="55388">
                  <c:v>063XX S CHAMPLAIN AVE</c:v>
                </c:pt>
                <c:pt idx="55389">
                  <c:v>063XX S CLAREMONT AVE</c:v>
                </c:pt>
                <c:pt idx="55390">
                  <c:v>063XX S KILPATRICK AV</c:v>
                </c:pt>
                <c:pt idx="55391">
                  <c:v>063XX S SPAULDING AVE</c:v>
                </c:pt>
                <c:pt idx="55392">
                  <c:v>063XX S UNIVERSITY AV</c:v>
                </c:pt>
                <c:pt idx="55393">
                  <c:v>063XX S WINCHESTER AV</c:v>
                </c:pt>
                <c:pt idx="55394">
                  <c:v>063XX W FULLERTON AVE</c:v>
                </c:pt>
                <c:pt idx="55395">
                  <c:v>063XX W GREENLEAF AVE</c:v>
                </c:pt>
                <c:pt idx="55396">
                  <c:v>063XX W HUNTINGTON ST</c:v>
                </c:pt>
                <c:pt idx="55397">
                  <c:v>063XX W WRIGHTWOOD AV</c:v>
                </c:pt>
                <c:pt idx="55398">
                  <c:v>064XX N CALIFORNIA AV</c:v>
                </c:pt>
                <c:pt idx="55399">
                  <c:v>064XX N CLAREMONT AVE</c:v>
                </c:pt>
                <c:pt idx="55400">
                  <c:v>064XX N MINNEHAHA AVE</c:v>
                </c:pt>
                <c:pt idx="55401">
                  <c:v>064XX N RAVENSWOOD AV</c:v>
                </c:pt>
                <c:pt idx="55402">
                  <c:v>064XX N WINCHESTER AV</c:v>
                </c:pt>
                <c:pt idx="55403">
                  <c:v>064XX S COTTAGE GROVE</c:v>
                </c:pt>
                <c:pt idx="55404">
                  <c:v>064XX S DORCHESTER AV</c:v>
                </c:pt>
                <c:pt idx="55405">
                  <c:v>064XX S EGGLESTON AVE</c:v>
                </c:pt>
                <c:pt idx="55406">
                  <c:v>064XX S FAIRFIELD AVE</c:v>
                </c:pt>
                <c:pt idx="55407">
                  <c:v>064XX S FRANCISCO AVE</c:v>
                </c:pt>
                <c:pt idx="55408">
                  <c:v>064XX S GREENWOOD AVE</c:v>
                </c:pt>
                <c:pt idx="55409">
                  <c:v>064XX S HERMITAGE AVE</c:v>
                </c:pt>
                <c:pt idx="55410">
                  <c:v>064XX S INGLESIDE AVE</c:v>
                </c:pt>
                <c:pt idx="55411">
                  <c:v>064XX S LA CROSSE AVE</c:v>
                </c:pt>
                <c:pt idx="55412">
                  <c:v>064XX S LAKE SHORE DR</c:v>
                </c:pt>
                <c:pt idx="55413">
                  <c:v>064XX S MAPLEWOOD AVE</c:v>
                </c:pt>
                <c:pt idx="55414">
                  <c:v>064XX S MARSHFIELD AV</c:v>
                </c:pt>
                <c:pt idx="55415">
                  <c:v>064XX S NASHVILLE AVE</c:v>
                </c:pt>
                <c:pt idx="55416">
                  <c:v>064XX S SACRAMENTO AV</c:v>
                </c:pt>
                <c:pt idx="55417">
                  <c:v>064XX S WASHTENAW AVE</c:v>
                </c:pt>
                <c:pt idx="55418">
                  <c:v>064XX S WENTWORTH AVE</c:v>
                </c:pt>
                <c:pt idx="55419">
                  <c:v>064XX W BRYN MAWR AVE</c:v>
                </c:pt>
                <c:pt idx="55420">
                  <c:v>064XX W WELLINGTON AV</c:v>
                </c:pt>
                <c:pt idx="55421">
                  <c:v>065XX N ALGONQUIN AVE</c:v>
                </c:pt>
                <c:pt idx="55422">
                  <c:v>065XX N FAIRFIELD AVE</c:v>
                </c:pt>
                <c:pt idx="55423">
                  <c:v>065XX N FRANCISCO AVE</c:v>
                </c:pt>
                <c:pt idx="55424">
                  <c:v>065XX N GREENVIEW AVE</c:v>
                </c:pt>
                <c:pt idx="55425">
                  <c:v>065XX N MAPLEWOOD AVE</c:v>
                </c:pt>
                <c:pt idx="55426">
                  <c:v>065XX N MILWAUKEE AVE</c:v>
                </c:pt>
                <c:pt idx="55427">
                  <c:v>065XX N NASHVILLE AVE</c:v>
                </c:pt>
                <c:pt idx="55428">
                  <c:v>065XX N NEWCASTLE AVE</c:v>
                </c:pt>
                <c:pt idx="55429">
                  <c:v>065XX N NORTHWEST HWY</c:v>
                </c:pt>
                <c:pt idx="55430">
                  <c:v>065XX N SACRAMENTO AV</c:v>
                </c:pt>
                <c:pt idx="55431">
                  <c:v>065XX N WASHTENAW AVE</c:v>
                </c:pt>
                <c:pt idx="55432">
                  <c:v>065XX S BLACKSTONE AV</c:v>
                </c:pt>
                <c:pt idx="55433">
                  <c:v>065XX S CALIFORNIA AV</c:v>
                </c:pt>
                <c:pt idx="55434">
                  <c:v>065XX S CHAMPLAIN AVE</c:v>
                </c:pt>
                <c:pt idx="55435">
                  <c:v>065XX S CLAREMONT AVE</c:v>
                </c:pt>
                <c:pt idx="55436">
                  <c:v>065XX S KILPATRICK AV</c:v>
                </c:pt>
                <c:pt idx="55437">
                  <c:v>065XX S LAFAYETTE AVE</c:v>
                </c:pt>
                <c:pt idx="55438">
                  <c:v>065XX S PEORIA STREET</c:v>
                </c:pt>
                <c:pt idx="55439">
                  <c:v>065XX S PROMONTORY DR</c:v>
                </c:pt>
                <c:pt idx="55440">
                  <c:v>065XX S SPAULDING AVE</c:v>
                </c:pt>
                <c:pt idx="55441">
                  <c:v>065XX S UNIVERSITY AV</c:v>
                </c:pt>
                <c:pt idx="55442">
                  <c:v>065XX S WINCHESTER AV</c:v>
                </c:pt>
                <c:pt idx="55443">
                  <c:v>065XX W FULLERTON AVE</c:v>
                </c:pt>
                <c:pt idx="55444">
                  <c:v>066XX N CALIFORNIA AV</c:v>
                </c:pt>
                <c:pt idx="55445">
                  <c:v>066XX N RAVENSWOOD AV</c:v>
                </c:pt>
                <c:pt idx="55446">
                  <c:v>066XX S COTTAGE GROVE</c:v>
                </c:pt>
                <c:pt idx="55447">
                  <c:v>066XX S DORCHESTER AV</c:v>
                </c:pt>
                <c:pt idx="55448">
                  <c:v>066XX S FAIRFIELD AVE</c:v>
                </c:pt>
                <c:pt idx="55449">
                  <c:v>066XX S FRANCISCO AVE</c:v>
                </c:pt>
                <c:pt idx="55450">
                  <c:v>066XX S GREENWOOD AVE</c:v>
                </c:pt>
                <c:pt idx="55451">
                  <c:v>066XX S HERMITAGE AVE</c:v>
                </c:pt>
                <c:pt idx="55452">
                  <c:v>066XX S INGLESIDE AVE</c:v>
                </c:pt>
                <c:pt idx="55453">
                  <c:v>066XX S LAKE SHORE DR</c:v>
                </c:pt>
                <c:pt idx="55454">
                  <c:v>066XX S MAPLEWOOD AVE</c:v>
                </c:pt>
                <c:pt idx="55455">
                  <c:v>066XX S MARSHFIELD AV</c:v>
                </c:pt>
                <c:pt idx="55456">
                  <c:v>066XX S SACRAMENTO AV</c:v>
                </c:pt>
                <c:pt idx="55457">
                  <c:v>066XX S WASHTENAW AVE</c:v>
                </c:pt>
                <c:pt idx="55458">
                  <c:v>066XX S WENTWORTH AVE</c:v>
                </c:pt>
                <c:pt idx="55459">
                  <c:v>066XX W BRYN MAWR AVE</c:v>
                </c:pt>
                <c:pt idx="55460">
                  <c:v>066XX W WELLINGTON AV</c:v>
                </c:pt>
                <c:pt idx="55461">
                  <c:v>067XX N ALGONQUIN AVE</c:v>
                </c:pt>
                <c:pt idx="55462">
                  <c:v>067XX N FAIRFIELD AVE</c:v>
                </c:pt>
                <c:pt idx="55463">
                  <c:v>067XX N FRANCISCO AVE</c:v>
                </c:pt>
                <c:pt idx="55464">
                  <c:v>067XX N GREENVIEW AVE</c:v>
                </c:pt>
                <c:pt idx="55465">
                  <c:v>067XX N HERMITAGE AVE</c:v>
                </c:pt>
                <c:pt idx="55466">
                  <c:v>067XX N LIGHTFOOT AVE</c:v>
                </c:pt>
                <c:pt idx="55467">
                  <c:v>067XX N MAPLEWOOD AVE</c:v>
                </c:pt>
                <c:pt idx="55468">
                  <c:v>067XX N NORTHWEST HWY</c:v>
                </c:pt>
                <c:pt idx="55469">
                  <c:v>067XX N SACRAMENTO AV</c:v>
                </c:pt>
                <c:pt idx="55470">
                  <c:v>067XX N WASHTENAW AVE</c:v>
                </c:pt>
                <c:pt idx="55471">
                  <c:v>067XX S BLACKSTONE AV</c:v>
                </c:pt>
                <c:pt idx="55472">
                  <c:v>067XX S CALIFORNIA AV</c:v>
                </c:pt>
                <c:pt idx="55473">
                  <c:v>067XX S CHAMPLAIN AVE</c:v>
                </c:pt>
                <c:pt idx="55474">
                  <c:v>067XX S CLAREMONT AVE</c:v>
                </c:pt>
                <c:pt idx="55475">
                  <c:v>067XX S DAN RYAN EXPY</c:v>
                </c:pt>
                <c:pt idx="55476">
                  <c:v>067XX S LAFAYETTE AVE</c:v>
                </c:pt>
                <c:pt idx="55477">
                  <c:v>067XX S SOUTH CHICAGO</c:v>
                </c:pt>
                <c:pt idx="55478">
                  <c:v>067XX S WINCHESTER AV</c:v>
                </c:pt>
                <c:pt idx="55479">
                  <c:v>067XX W SCHREIBER AVE</c:v>
                </c:pt>
                <c:pt idx="55480">
                  <c:v>067XX W THORNDALE AVE</c:v>
                </c:pt>
                <c:pt idx="55481">
                  <c:v>067XX W WRIGHTWOOD AV</c:v>
                </c:pt>
                <c:pt idx="55482">
                  <c:v>068XX N CALIFORNIA AV</c:v>
                </c:pt>
                <c:pt idx="55483">
                  <c:v>068XX N RAVENSWOOD AV</c:v>
                </c:pt>
                <c:pt idx="55484">
                  <c:v>068XX N SAUGANASH AVE</c:v>
                </c:pt>
                <c:pt idx="55485">
                  <c:v>068XX S CONSTANCE AVE</c:v>
                </c:pt>
                <c:pt idx="55486">
                  <c:v>068XX S COTTAGE GROVE</c:v>
                </c:pt>
                <c:pt idx="55487">
                  <c:v>068XX S DORCHESTER AV</c:v>
                </c:pt>
                <c:pt idx="55488">
                  <c:v>068XX S HERMITAGE AVE</c:v>
                </c:pt>
                <c:pt idx="55489">
                  <c:v>068XX S MAPLEWOOD AVE</c:v>
                </c:pt>
                <c:pt idx="55490">
                  <c:v>068XX S MARSHFIELD AV</c:v>
                </c:pt>
                <c:pt idx="55491">
                  <c:v>068XX S RIDGELAND AVE</c:v>
                </c:pt>
                <c:pt idx="55492">
                  <c:v>068XX S WASHTENAW AVE</c:v>
                </c:pt>
                <c:pt idx="55493">
                  <c:v>068XX S WENTWORTH AVE</c:v>
                </c:pt>
                <c:pt idx="55494">
                  <c:v>068XX W BRYN MAWR AVE</c:v>
                </c:pt>
                <c:pt idx="55495">
                  <c:v>069XX N ALGONQUIN AVE</c:v>
                </c:pt>
                <c:pt idx="55496">
                  <c:v>069XX N FRANCISCO AVE</c:v>
                </c:pt>
                <c:pt idx="55497">
                  <c:v>069XX N GREENVIEW AVE</c:v>
                </c:pt>
                <c:pt idx="55498">
                  <c:v>069XX N NORTHWEST HWY</c:v>
                </c:pt>
                <c:pt idx="55499">
                  <c:v>069XX N SACRAMENTO AV</c:v>
                </c:pt>
                <c:pt idx="55500">
                  <c:v>069XX N WASHTENAW AVE</c:v>
                </c:pt>
                <c:pt idx="55501">
                  <c:v>069XX S CALIFORNIA AV</c:v>
                </c:pt>
                <c:pt idx="55502">
                  <c:v>069XX S CLAREMONT AVE</c:v>
                </c:pt>
                <c:pt idx="55503">
                  <c:v>069XX S DAN RYAN EXPY</c:v>
                </c:pt>
                <c:pt idx="55504">
                  <c:v>069XX S LAFAYETTE AVE</c:v>
                </c:pt>
                <c:pt idx="55505">
                  <c:v>069XX S PEORIA STREET</c:v>
                </c:pt>
                <c:pt idx="55506">
                  <c:v>069XX S SOUTH CHICAGO</c:v>
                </c:pt>
                <c:pt idx="55507">
                  <c:v>069XX S VINCENNES AVE</c:v>
                </c:pt>
                <c:pt idx="55508">
                  <c:v>069XX S WINCHESTER AV</c:v>
                </c:pt>
                <c:pt idx="55509">
                  <c:v>070XX N FRANCISCO AVE</c:v>
                </c:pt>
                <c:pt idx="55510">
                  <c:v>070XX N GREENVIEW AVE</c:v>
                </c:pt>
                <c:pt idx="55511">
                  <c:v>070XX N SACRAMENTO AV</c:v>
                </c:pt>
                <c:pt idx="55512">
                  <c:v>070XX N WASHTENAW AVE</c:v>
                </c:pt>
                <c:pt idx="55513">
                  <c:v>070XX S CALIFORNIA AV</c:v>
                </c:pt>
                <c:pt idx="55514">
                  <c:v>070XX S CLAREMONT AVE</c:v>
                </c:pt>
                <c:pt idx="55515">
                  <c:v>070XX S LAFAYETTE AVE</c:v>
                </c:pt>
                <c:pt idx="55516">
                  <c:v>070XX S THROOP STREET</c:v>
                </c:pt>
                <c:pt idx="55517">
                  <c:v>070XX S VINCENNES AVE</c:v>
                </c:pt>
                <c:pt idx="55518">
                  <c:v>070XX S WINCHESTER AV</c:v>
                </c:pt>
                <c:pt idx="55519">
                  <c:v>070XX W HARLEM AV JFK</c:v>
                </c:pt>
                <c:pt idx="55520">
                  <c:v>070XX W WRIGHTWOOD AV</c:v>
                </c:pt>
                <c:pt idx="55521">
                  <c:v>071XX N CALIFORNIA AV</c:v>
                </c:pt>
                <c:pt idx="55522">
                  <c:v>071XX N RAVENSWOOD AV</c:v>
                </c:pt>
                <c:pt idx="55523">
                  <c:v>071XX S CONSTANCE AVE</c:v>
                </c:pt>
                <c:pt idx="55524">
                  <c:v>071XX S COTTAGE GROVE</c:v>
                </c:pt>
                <c:pt idx="55525">
                  <c:v>071XX S DORCHESTER AV</c:v>
                </c:pt>
                <c:pt idx="55526">
                  <c:v>071XX S EGGLESTON AVE</c:v>
                </c:pt>
                <c:pt idx="55527">
                  <c:v>071XX S FAIRFIELD AVE</c:v>
                </c:pt>
                <c:pt idx="55528">
                  <c:v>071XX S FRANCISCO AVE</c:v>
                </c:pt>
                <c:pt idx="55529">
                  <c:v>071XX S GREENWOOD AVE</c:v>
                </c:pt>
                <c:pt idx="55530">
                  <c:v>071XX S HERMITAGE AVE</c:v>
                </c:pt>
                <c:pt idx="55531">
                  <c:v>071XX S INGLESIDE AVE</c:v>
                </c:pt>
                <c:pt idx="55532">
                  <c:v>071XX S MAPLEWOOD AVE</c:v>
                </c:pt>
                <c:pt idx="55533">
                  <c:v>071XX S MARSHFIELD AV</c:v>
                </c:pt>
                <c:pt idx="55534">
                  <c:v>071XX S PRINCETON AVE</c:v>
                </c:pt>
                <c:pt idx="55535">
                  <c:v>071XX S RIDGELAND AVE</c:v>
                </c:pt>
                <c:pt idx="55536">
                  <c:v>071XX S SACRAMENTO AV</c:v>
                </c:pt>
                <c:pt idx="55537">
                  <c:v>071XX S WASHTENAW AVE</c:v>
                </c:pt>
                <c:pt idx="55538">
                  <c:v>071XX S WENTWORTH AVE</c:v>
                </c:pt>
                <c:pt idx="55539">
                  <c:v>071XX W BRYN MAWR AVE</c:v>
                </c:pt>
                <c:pt idx="55540">
                  <c:v>071XX W SUMMERDALE AV</c:v>
                </c:pt>
                <c:pt idx="55541">
                  <c:v>071XX W WELLINGTON AV</c:v>
                </c:pt>
                <c:pt idx="55542">
                  <c:v>072XX N GREENVIEW AVE</c:v>
                </c:pt>
                <c:pt idx="55543">
                  <c:v>072XX N MC VICKER AVE</c:v>
                </c:pt>
                <c:pt idx="55544">
                  <c:v>072XX N WASHTENAW AVE</c:v>
                </c:pt>
                <c:pt idx="55545">
                  <c:v>072XX S BLACKSTONE AV</c:v>
                </c:pt>
                <c:pt idx="55546">
                  <c:v>072XX S CALIFORNIA AV</c:v>
                </c:pt>
                <c:pt idx="55547">
                  <c:v>072XX S CHAMPLAIN AVE</c:v>
                </c:pt>
                <c:pt idx="55548">
                  <c:v>072XX S CHRISTIANA AV</c:v>
                </c:pt>
                <c:pt idx="55549">
                  <c:v>072XX S CLAREMONT AVE</c:v>
                </c:pt>
                <c:pt idx="55550">
                  <c:v>072XX S LAFAYETTE AVE</c:v>
                </c:pt>
                <c:pt idx="55551">
                  <c:v>072XX S SOUTH CHICAGO</c:v>
                </c:pt>
                <c:pt idx="55552">
                  <c:v>072XX S SPAULDING AVE</c:v>
                </c:pt>
                <c:pt idx="55553">
                  <c:v>072XX S UNIVERSITY AV</c:v>
                </c:pt>
                <c:pt idx="55554">
                  <c:v>072XX S VINCENNES AVE</c:v>
                </c:pt>
                <c:pt idx="55555">
                  <c:v>072XX S WINCHESTER AV</c:v>
                </c:pt>
                <c:pt idx="55556">
                  <c:v>072XX W BIRCHWOOD AVE</c:v>
                </c:pt>
                <c:pt idx="55557">
                  <c:v>072XX W GREENLEAF AVE</c:v>
                </c:pt>
                <c:pt idx="55558">
                  <c:v>072XX W THORNDALE AVE</c:v>
                </c:pt>
                <c:pt idx="55559">
                  <c:v>073XX N CALIFORNIA AV</c:v>
                </c:pt>
                <c:pt idx="55560">
                  <c:v>073XX N CLAREMONT AVE</c:v>
                </c:pt>
                <c:pt idx="55561">
                  <c:v>073XX N WINCHESTER AV</c:v>
                </c:pt>
                <c:pt idx="55562">
                  <c:v>073XX S CONSTANCE AVE</c:v>
                </c:pt>
                <c:pt idx="55563">
                  <c:v>073XX S COTTAGE GROVE</c:v>
                </c:pt>
                <c:pt idx="55564">
                  <c:v>073XX S DORCHESTER AV</c:v>
                </c:pt>
                <c:pt idx="55565">
                  <c:v>073XX S FAIRFIELD AVE</c:v>
                </c:pt>
                <c:pt idx="55566">
                  <c:v>073XX S FRANCISCO AVE</c:v>
                </c:pt>
                <c:pt idx="55567">
                  <c:v>073XX S GREENWOOD AVE</c:v>
                </c:pt>
                <c:pt idx="55568">
                  <c:v>073XX S HERMITAGE AVE</c:v>
                </c:pt>
                <c:pt idx="55569">
                  <c:v>073XX S INGLESIDE AVE</c:v>
                </c:pt>
                <c:pt idx="55570">
                  <c:v>073XX S MAPLEWOOD AVE</c:v>
                </c:pt>
                <c:pt idx="55571">
                  <c:v>073XX S MARSHFIELD AV</c:v>
                </c:pt>
                <c:pt idx="55572">
                  <c:v>073XX S PRINCETON AVE</c:v>
                </c:pt>
                <c:pt idx="55573">
                  <c:v>073XX S RIDGELAND AVE</c:v>
                </c:pt>
                <c:pt idx="55574">
                  <c:v>073XX S SACRAMENTO AV</c:v>
                </c:pt>
                <c:pt idx="55575">
                  <c:v>073XX S WASHTENAW AVE</c:v>
                </c:pt>
                <c:pt idx="55576">
                  <c:v>073XX W BRYN MAWR AVE</c:v>
                </c:pt>
                <c:pt idx="55577">
                  <c:v>073XX W SUMMERDALE AV</c:v>
                </c:pt>
                <c:pt idx="55578">
                  <c:v>074XX N FAIRFIELD AVE</c:v>
                </c:pt>
                <c:pt idx="55579">
                  <c:v>074XX N FRANCISCO AVE</c:v>
                </c:pt>
                <c:pt idx="55580">
                  <c:v>074XX N GREENVIEW AVE</c:v>
                </c:pt>
                <c:pt idx="55581">
                  <c:v>074XX N HERMITAGE AVE</c:v>
                </c:pt>
                <c:pt idx="55582">
                  <c:v>074XX N MAPLEWOOD AVE</c:v>
                </c:pt>
                <c:pt idx="55583">
                  <c:v>074XX N MARSHFIELD AV</c:v>
                </c:pt>
                <c:pt idx="55584">
                  <c:v>074XX N WASHTENAW AVE</c:v>
                </c:pt>
                <c:pt idx="55585">
                  <c:v>074XX S BLACKSTONE AV</c:v>
                </c:pt>
                <c:pt idx="55586">
                  <c:v>074XX S CHAMPLAIN AVE</c:v>
                </c:pt>
                <c:pt idx="55587">
                  <c:v>074XX S CLAREMONT AVE</c:v>
                </c:pt>
                <c:pt idx="55588">
                  <c:v>074XX S LAFAYETTE AVE</c:v>
                </c:pt>
                <c:pt idx="55589">
                  <c:v>074XX S SOUTH CHICAGO</c:v>
                </c:pt>
                <c:pt idx="55590">
                  <c:v>074XX S VINCENNES AVE</c:v>
                </c:pt>
                <c:pt idx="55591">
                  <c:v>074XX W BIRCHWOOD AVE</c:v>
                </c:pt>
                <c:pt idx="55592">
                  <c:v>075XX N CALIFORNIA AV</c:v>
                </c:pt>
                <c:pt idx="55593">
                  <c:v>075XX N CLAREMONT AVE</c:v>
                </c:pt>
                <c:pt idx="55594">
                  <c:v>075XX N WINCHESTER AV</c:v>
                </c:pt>
                <c:pt idx="55595">
                  <c:v>075XX S CONSTANCE AVE</c:v>
                </c:pt>
                <c:pt idx="55596">
                  <c:v>075XX S COTTAGE GROVE</c:v>
                </c:pt>
                <c:pt idx="55597">
                  <c:v>075XX S DORCHESTER AV</c:v>
                </c:pt>
                <c:pt idx="55598">
                  <c:v>075XX S EGGLESTON AVE</c:v>
                </c:pt>
                <c:pt idx="55599">
                  <c:v>075XX S GREENWOOD AVE</c:v>
                </c:pt>
                <c:pt idx="55600">
                  <c:v>075XX S HERMITAGE AVE</c:v>
                </c:pt>
                <c:pt idx="55601">
                  <c:v>075XX S INGLESIDE AVE</c:v>
                </c:pt>
                <c:pt idx="55602">
                  <c:v>075XX S MARSHFIELD AV</c:v>
                </c:pt>
                <c:pt idx="55603">
                  <c:v>075XX S RIDGELAND AVE</c:v>
                </c:pt>
                <c:pt idx="55604">
                  <c:v>075XX S WENTWORTH AVE</c:v>
                </c:pt>
                <c:pt idx="55605">
                  <c:v>075XX W BRYN MAWR AVE</c:v>
                </c:pt>
                <c:pt idx="55606">
                  <c:v>076XX N GREENVIEW AVE</c:v>
                </c:pt>
                <c:pt idx="55607">
                  <c:v>076XX N MARSHFIELD AV</c:v>
                </c:pt>
                <c:pt idx="55608">
                  <c:v>076XX S BLACKSTONE AV</c:v>
                </c:pt>
                <c:pt idx="55609">
                  <c:v>076XX S CHAMPLAIN AVE</c:v>
                </c:pt>
                <c:pt idx="55610">
                  <c:v>076XX S CLAREMONT AVE</c:v>
                </c:pt>
                <c:pt idx="55611">
                  <c:v>076XX S DAN RYAN EXPY</c:v>
                </c:pt>
                <c:pt idx="55612">
                  <c:v>076XX S LAFAYETTE AVE</c:v>
                </c:pt>
                <c:pt idx="55613">
                  <c:v>076XX S SOUTH CHICAGO</c:v>
                </c:pt>
                <c:pt idx="55614">
                  <c:v>076XX S VINCENNES AVE</c:v>
                </c:pt>
                <c:pt idx="55615">
                  <c:v>076XX S WINCHESTER AV</c:v>
                </c:pt>
                <c:pt idx="55616">
                  <c:v>076XX W BIRCHWOOD AVE</c:v>
                </c:pt>
                <c:pt idx="55617">
                  <c:v>076XX W THORNDALE AVE</c:v>
                </c:pt>
                <c:pt idx="55618">
                  <c:v>077XX S CONSTANCE AVE</c:v>
                </c:pt>
                <c:pt idx="55619">
                  <c:v>077XX S COTTAGE GROVE</c:v>
                </c:pt>
                <c:pt idx="55620">
                  <c:v>077XX S EGGLESTON AVE</c:v>
                </c:pt>
                <c:pt idx="55621">
                  <c:v>077XX S GREENWOOD AVE</c:v>
                </c:pt>
                <c:pt idx="55622">
                  <c:v>077XX S HERMITAGE AVE</c:v>
                </c:pt>
                <c:pt idx="55623">
                  <c:v>077XX S INGLESIDE AVE</c:v>
                </c:pt>
                <c:pt idx="55624">
                  <c:v>077XX S MAPLEWOOD AVE</c:v>
                </c:pt>
                <c:pt idx="55625">
                  <c:v>077XX S MARQUETTE AVE</c:v>
                </c:pt>
                <c:pt idx="55626">
                  <c:v>077XX S MARSHFIELD AV</c:v>
                </c:pt>
                <c:pt idx="55627">
                  <c:v>077XX S RIDGELAND AVE</c:v>
                </c:pt>
                <c:pt idx="55628">
                  <c:v>077XX W BRYN MAWR AVE</c:v>
                </c:pt>
                <c:pt idx="55629">
                  <c:v>077XX W PATTERSON AVE</c:v>
                </c:pt>
                <c:pt idx="55630">
                  <c:v>077XX W SUMMERDALE AV</c:v>
                </c:pt>
                <c:pt idx="55631">
                  <c:v>078XX S CHAMPLAIN AVE</c:v>
                </c:pt>
                <c:pt idx="55632">
                  <c:v>078XX S CHRISTIANA AV</c:v>
                </c:pt>
                <c:pt idx="55633">
                  <c:v>078XX S CLAREMONT AVE</c:v>
                </c:pt>
                <c:pt idx="55634">
                  <c:v>078XX S KILPATRICK AV</c:v>
                </c:pt>
                <c:pt idx="55635">
                  <c:v>078XX S LAFAYETTE AVE</c:v>
                </c:pt>
                <c:pt idx="55636">
                  <c:v>078XX S SOUTH CHICAGO</c:v>
                </c:pt>
                <c:pt idx="55637">
                  <c:v>078XX S SPAULDING AVE</c:v>
                </c:pt>
                <c:pt idx="55638">
                  <c:v>078XX S VINCENNES AVE</c:v>
                </c:pt>
                <c:pt idx="55639">
                  <c:v>078XX S WINCHESTER AV</c:v>
                </c:pt>
                <c:pt idx="55640">
                  <c:v>078XX W THORNDALE AVE</c:v>
                </c:pt>
                <c:pt idx="55641">
                  <c:v>079XX S CONSTANCE AVE</c:v>
                </c:pt>
                <c:pt idx="55642">
                  <c:v>079XX S COTTAGE GROVE</c:v>
                </c:pt>
                <c:pt idx="55643">
                  <c:v>079XX S DORCHESTER AV</c:v>
                </c:pt>
                <c:pt idx="55644">
                  <c:v>079XX S FAIRFIELD AVE</c:v>
                </c:pt>
                <c:pt idx="55645">
                  <c:v>079XX S FRANCISCO AVE</c:v>
                </c:pt>
                <c:pt idx="55646">
                  <c:v>079XX S GREENWOOD AVE</c:v>
                </c:pt>
                <c:pt idx="55647">
                  <c:v>079XX S HERMITAGE AVE</c:v>
                </c:pt>
                <c:pt idx="55648">
                  <c:v>079XX S INGLESIDE AVE</c:v>
                </c:pt>
                <c:pt idx="55649">
                  <c:v>079XX S LAKE SHORE DR</c:v>
                </c:pt>
                <c:pt idx="55650">
                  <c:v>079XX S MAPLEWOOD AVE</c:v>
                </c:pt>
                <c:pt idx="55651">
                  <c:v>079XX S MARQUETTE AVE</c:v>
                </c:pt>
                <c:pt idx="55652">
                  <c:v>079XX S MARSHFIELD AV</c:v>
                </c:pt>
                <c:pt idx="55653">
                  <c:v>079XX S PRINCETON AVE</c:v>
                </c:pt>
                <c:pt idx="55654">
                  <c:v>079XX S RIDGELAND AVE</c:v>
                </c:pt>
                <c:pt idx="55655">
                  <c:v>079XX S SACRAMENTO AV</c:v>
                </c:pt>
                <c:pt idx="55656">
                  <c:v>079XX S WASHTENAW AVE</c:v>
                </c:pt>
                <c:pt idx="55657">
                  <c:v>079XX S WENTWORTH AVE</c:v>
                </c:pt>
                <c:pt idx="55658">
                  <c:v>080XX S CONSTANCE AVE</c:v>
                </c:pt>
                <c:pt idx="55659">
                  <c:v>080XX S COTTAGE GROVE</c:v>
                </c:pt>
                <c:pt idx="55660">
                  <c:v>080XX S DORCHESTER AV</c:v>
                </c:pt>
                <c:pt idx="55661">
                  <c:v>080XX S FAIRFIELD AVE</c:v>
                </c:pt>
                <c:pt idx="55662">
                  <c:v>080XX S FRANCISCO AVE</c:v>
                </c:pt>
                <c:pt idx="55663">
                  <c:v>080XX S HERMITAGE AVE</c:v>
                </c:pt>
                <c:pt idx="55664">
                  <c:v>080XX S INGLESIDE AVE</c:v>
                </c:pt>
                <c:pt idx="55665">
                  <c:v>080XX S MAPLEWOOD AVE</c:v>
                </c:pt>
                <c:pt idx="55666">
                  <c:v>080XX S MARQUETTE AVE</c:v>
                </c:pt>
                <c:pt idx="55667">
                  <c:v>080XX S MARSHFIELD AV</c:v>
                </c:pt>
                <c:pt idx="55668">
                  <c:v>080XX S PRINCETON AVE</c:v>
                </c:pt>
                <c:pt idx="55669">
                  <c:v>080XX S RIDGELAND AVE</c:v>
                </c:pt>
                <c:pt idx="55670">
                  <c:v>080XX S SACRAMENTO AV</c:v>
                </c:pt>
                <c:pt idx="55671">
                  <c:v>080XX S WASHTENAW AVE</c:v>
                </c:pt>
                <c:pt idx="55672">
                  <c:v>080XX S WENTWORTH AVE</c:v>
                </c:pt>
                <c:pt idx="55673">
                  <c:v>081XX S BLACKSTONE AV</c:v>
                </c:pt>
                <c:pt idx="55674">
                  <c:v>081XX S CALIFORNIA AV</c:v>
                </c:pt>
                <c:pt idx="55675">
                  <c:v>081XX S CHAMPLAIN AVE</c:v>
                </c:pt>
                <c:pt idx="55676">
                  <c:v>081XX S CHRISTIANA AV</c:v>
                </c:pt>
                <c:pt idx="55677">
                  <c:v>081XX S CLAREMONT AVE</c:v>
                </c:pt>
                <c:pt idx="55678">
                  <c:v>081XX S COMMERCIAL AV</c:v>
                </c:pt>
                <c:pt idx="55679">
                  <c:v>081XX S KILPATRICK AV</c:v>
                </c:pt>
                <c:pt idx="55680">
                  <c:v>081XX S LAFAYETTE AVE</c:v>
                </c:pt>
                <c:pt idx="55681">
                  <c:v>081XX S SCOTTSDALE AV</c:v>
                </c:pt>
                <c:pt idx="55682">
                  <c:v>081XX S SOUTH CHICAGO</c:v>
                </c:pt>
                <c:pt idx="55683">
                  <c:v>081XX S SPAULDING AVE</c:v>
                </c:pt>
                <c:pt idx="55684">
                  <c:v>081XX S VINCENNES AVE</c:v>
                </c:pt>
                <c:pt idx="55685">
                  <c:v>081XX S WINCHESTER AV</c:v>
                </c:pt>
                <c:pt idx="55686">
                  <c:v>081XX W CATHERINE AVE</c:v>
                </c:pt>
                <c:pt idx="55687">
                  <c:v>082XX S COTTAGE GROVE</c:v>
                </c:pt>
                <c:pt idx="55688">
                  <c:v>082XX S DORCHESTER AV</c:v>
                </c:pt>
                <c:pt idx="55689">
                  <c:v>082XX S FAIRFIELD AVE</c:v>
                </c:pt>
                <c:pt idx="55690">
                  <c:v>082XX S FRANCISCO AVE</c:v>
                </c:pt>
                <c:pt idx="55691">
                  <c:v>082XX S HERMITAGE AVE</c:v>
                </c:pt>
                <c:pt idx="55692">
                  <c:v>082XX S INGLESIDE AVE</c:v>
                </c:pt>
                <c:pt idx="55693">
                  <c:v>082XX S LAKE SHORE DR</c:v>
                </c:pt>
                <c:pt idx="55694">
                  <c:v>082XX S MAPLEWOOD AVE</c:v>
                </c:pt>
                <c:pt idx="55695">
                  <c:v>082XX S MARQUETTE AVE</c:v>
                </c:pt>
                <c:pt idx="55696">
                  <c:v>082XX S MARSHFIELD AV</c:v>
                </c:pt>
                <c:pt idx="55697">
                  <c:v>082XX S PRINCETON AVE</c:v>
                </c:pt>
                <c:pt idx="55698">
                  <c:v>082XX S RIDGELAND AVE</c:v>
                </c:pt>
                <c:pt idx="55699">
                  <c:v>082XX S SACRAMENTO AV</c:v>
                </c:pt>
                <c:pt idx="55700">
                  <c:v>082XX S WASHTENAW AVE</c:v>
                </c:pt>
                <c:pt idx="55701">
                  <c:v>082XX S WENTWORTH AVE</c:v>
                </c:pt>
                <c:pt idx="55702">
                  <c:v>083XX S BALTIMORE AVE</c:v>
                </c:pt>
                <c:pt idx="55703">
                  <c:v>083XX S BLACKSTONE AV</c:v>
                </c:pt>
                <c:pt idx="55704">
                  <c:v>083XX S CALIFORNIA AV</c:v>
                </c:pt>
                <c:pt idx="55705">
                  <c:v>083XX S COMMERCIAL AV</c:v>
                </c:pt>
                <c:pt idx="55706">
                  <c:v>083XX S GREEN BAY AVE</c:v>
                </c:pt>
                <c:pt idx="55707">
                  <c:v>083XX S KILPATRICK AV</c:v>
                </c:pt>
                <c:pt idx="55708">
                  <c:v>083XX S KINGSTON  AVE</c:v>
                </c:pt>
                <c:pt idx="55709">
                  <c:v>083XX S LAFAYETTE AVE</c:v>
                </c:pt>
                <c:pt idx="55710">
                  <c:v>083XX S SCOTTSDALE AV</c:v>
                </c:pt>
                <c:pt idx="55711">
                  <c:v>083XX S SOUTH CHICAGO</c:v>
                </c:pt>
                <c:pt idx="55712">
                  <c:v>083XX S SPAULDING AVE</c:v>
                </c:pt>
                <c:pt idx="55713">
                  <c:v>083XX S VINCENNES AVE</c:v>
                </c:pt>
                <c:pt idx="55714">
                  <c:v>083XX S WINCHESTER AV</c:v>
                </c:pt>
                <c:pt idx="55715">
                  <c:v>083XX W CATHERINE AVE</c:v>
                </c:pt>
                <c:pt idx="55716">
                  <c:v>084XX S CONSTANCE AVE</c:v>
                </c:pt>
                <c:pt idx="55717">
                  <c:v>084XX S COTTAGE GROVE</c:v>
                </c:pt>
                <c:pt idx="55718">
                  <c:v>084XX S DORCHESTER AV</c:v>
                </c:pt>
                <c:pt idx="55719">
                  <c:v>084XX S EGGLESTON AVE</c:v>
                </c:pt>
                <c:pt idx="55720">
                  <c:v>084XX S FRANCISCO AVE</c:v>
                </c:pt>
                <c:pt idx="55721">
                  <c:v>084XX S HERMITAGE AVE</c:v>
                </c:pt>
                <c:pt idx="55722">
                  <c:v>084XX S INGLESIDE AVE</c:v>
                </c:pt>
                <c:pt idx="55723">
                  <c:v>084XX S LAKE SHORE DR</c:v>
                </c:pt>
                <c:pt idx="55724">
                  <c:v>084XX S MARQUETTE AVE</c:v>
                </c:pt>
                <c:pt idx="55725">
                  <c:v>084XX S MARSHFIELD AV</c:v>
                </c:pt>
                <c:pt idx="55726">
                  <c:v>084XX S WASHTENAW AVE</c:v>
                </c:pt>
                <c:pt idx="55727">
                  <c:v>084XX S WENTWORTH AVE</c:v>
                </c:pt>
                <c:pt idx="55728">
                  <c:v>084XX W BRYN MAWR AVE</c:v>
                </c:pt>
                <c:pt idx="55729">
                  <c:v>084XX W SUNNYSIDE AVE</c:v>
                </c:pt>
                <c:pt idx="55730">
                  <c:v>085XX S BALTIMORE AVE</c:v>
                </c:pt>
                <c:pt idx="55731">
                  <c:v>085XX S BLACKSTONE AV</c:v>
                </c:pt>
                <c:pt idx="55732">
                  <c:v>085XX S CALIFORNIA AV</c:v>
                </c:pt>
                <c:pt idx="55733">
                  <c:v>085XX S CHRISTIANA AV</c:v>
                </c:pt>
                <c:pt idx="55734">
                  <c:v>085XX S COMMERCIAL AV</c:v>
                </c:pt>
                <c:pt idx="55735">
                  <c:v>085XX S DAN RYAN EXPY</c:v>
                </c:pt>
                <c:pt idx="55736">
                  <c:v>085XX S GREEN BAY AVE</c:v>
                </c:pt>
                <c:pt idx="55737">
                  <c:v>085XX S KILPATRICK AV</c:v>
                </c:pt>
                <c:pt idx="55738">
                  <c:v>085XX S LAFAYETTE AVE</c:v>
                </c:pt>
                <c:pt idx="55739">
                  <c:v>085XX S SOUTH CHICAGO</c:v>
                </c:pt>
                <c:pt idx="55740">
                  <c:v>085XX S UNIVERSITY AV</c:v>
                </c:pt>
                <c:pt idx="55741">
                  <c:v>085XX S VINCENNES AVE</c:v>
                </c:pt>
                <c:pt idx="55742">
                  <c:v>085XX S WINCHESTER AV</c:v>
                </c:pt>
                <c:pt idx="55743">
                  <c:v>085XX W CATHERINE AVE</c:v>
                </c:pt>
                <c:pt idx="55744">
                  <c:v>086XX S CONSTANCE AVE</c:v>
                </c:pt>
                <c:pt idx="55745">
                  <c:v>086XX S COTTAGE GROVE</c:v>
                </c:pt>
                <c:pt idx="55746">
                  <c:v>086XX S DORCHESTER AV</c:v>
                </c:pt>
                <c:pt idx="55747">
                  <c:v>086XX S EGGLESTON AVE</c:v>
                </c:pt>
                <c:pt idx="55748">
                  <c:v>086XX S FRANCISCO AVE</c:v>
                </c:pt>
                <c:pt idx="55749">
                  <c:v>086XX S HERMITAGE AVE</c:v>
                </c:pt>
                <c:pt idx="55750">
                  <c:v>086XX S INGLESIDE AVE</c:v>
                </c:pt>
                <c:pt idx="55751">
                  <c:v>086XX S LAKE SHORE DR</c:v>
                </c:pt>
                <c:pt idx="55752">
                  <c:v>086XX S MARQUETTE AVE</c:v>
                </c:pt>
                <c:pt idx="55753">
                  <c:v>086XX S MARSHFIELD AV</c:v>
                </c:pt>
                <c:pt idx="55754">
                  <c:v>086XX S SACRAMENTO AV</c:v>
                </c:pt>
                <c:pt idx="55755">
                  <c:v>086XX S WASHTENAW AVE</c:v>
                </c:pt>
                <c:pt idx="55756">
                  <c:v>086XX W BRYN MAWR AVE</c:v>
                </c:pt>
                <c:pt idx="55757">
                  <c:v>086XX W SUMMERDALE AV</c:v>
                </c:pt>
                <c:pt idx="55758">
                  <c:v>086XX W SUNNYSIDE AVE</c:v>
                </c:pt>
                <c:pt idx="55759">
                  <c:v>087XX S BALTIMORE AVE</c:v>
                </c:pt>
                <c:pt idx="55760">
                  <c:v>087XX S BLACKSTONE AV</c:v>
                </c:pt>
                <c:pt idx="55761">
                  <c:v>087XX S COMMERCIAL AV</c:v>
                </c:pt>
                <c:pt idx="55762">
                  <c:v>087XX S DAN RYAN EXPY</c:v>
                </c:pt>
                <c:pt idx="55763">
                  <c:v>087XX S LAFAYETTE AVE</c:v>
                </c:pt>
                <c:pt idx="55764">
                  <c:v>087XX S SOUTH CHICAGO</c:v>
                </c:pt>
                <c:pt idx="55765">
                  <c:v>087XX S VINCENNES AVE</c:v>
                </c:pt>
                <c:pt idx="55766">
                  <c:v>087XX S WINCHESTER AV</c:v>
                </c:pt>
                <c:pt idx="55767">
                  <c:v>087XX W CATHERINE AVE</c:v>
                </c:pt>
                <c:pt idx="55768">
                  <c:v>088XX S CONSTANCE AVE</c:v>
                </c:pt>
                <c:pt idx="55769">
                  <c:v>088XX S COTTAGE GROVE</c:v>
                </c:pt>
                <c:pt idx="55770">
                  <c:v>088XX S DORCHESTER AV</c:v>
                </c:pt>
                <c:pt idx="55771">
                  <c:v>088XX S EGGLESTON AVE</c:v>
                </c:pt>
                <c:pt idx="55772">
                  <c:v>088XX S GREENWOOD AVE</c:v>
                </c:pt>
                <c:pt idx="55773">
                  <c:v>088XX S HERMITAGE AVE</c:v>
                </c:pt>
                <c:pt idx="55774">
                  <c:v>088XX S MARQUETTE AVE</c:v>
                </c:pt>
                <c:pt idx="55775">
                  <c:v>088XX S MARSHFIELD AV</c:v>
                </c:pt>
                <c:pt idx="55776">
                  <c:v>088XX S PRINCETON AVE</c:v>
                </c:pt>
                <c:pt idx="55777">
                  <c:v>088XX S RIDGELAND AVE</c:v>
                </c:pt>
                <c:pt idx="55778">
                  <c:v>089XX S BALTIMORE AVE</c:v>
                </c:pt>
                <c:pt idx="55779">
                  <c:v>089XX S BLACKSTONE AV</c:v>
                </c:pt>
                <c:pt idx="55780">
                  <c:v>089XX S CLAREMONT AVE</c:v>
                </c:pt>
                <c:pt idx="55781">
                  <c:v>089XX S COMMERCIAL AV</c:v>
                </c:pt>
                <c:pt idx="55782">
                  <c:v>089XX S GREEN BAY AVE</c:v>
                </c:pt>
                <c:pt idx="55783">
                  <c:v>089XX S LAFAYETTE AVE</c:v>
                </c:pt>
                <c:pt idx="55784">
                  <c:v>089XX S SOUTH CHICAGO</c:v>
                </c:pt>
                <c:pt idx="55785">
                  <c:v>089XX S UNIVERSITY AV</c:v>
                </c:pt>
                <c:pt idx="55786">
                  <c:v>089XX S VINCENNES AVE</c:v>
                </c:pt>
                <c:pt idx="55787">
                  <c:v>089XX S WINCHESTER AV</c:v>
                </c:pt>
                <c:pt idx="55788">
                  <c:v>090XX S BALTIMORE AVE</c:v>
                </c:pt>
                <c:pt idx="55789">
                  <c:v>090XX S BLACKSTONE AV</c:v>
                </c:pt>
                <c:pt idx="55790">
                  <c:v>090XX S CLAREMONT AVE</c:v>
                </c:pt>
                <c:pt idx="55791">
                  <c:v>090XX S COMMERCIAL AV</c:v>
                </c:pt>
                <c:pt idx="55792">
                  <c:v>090XX S GREEN BAY AVE</c:v>
                </c:pt>
                <c:pt idx="55793">
                  <c:v>090XX S LAFAYETTE AVE</c:v>
                </c:pt>
                <c:pt idx="55794">
                  <c:v>090XX S UNIVERSITY AV</c:v>
                </c:pt>
                <c:pt idx="55795">
                  <c:v>090XX S VINCENNES AVE</c:v>
                </c:pt>
                <c:pt idx="55796">
                  <c:v>091XX S CONSTANCE AVE</c:v>
                </c:pt>
                <c:pt idx="55797">
                  <c:v>091XX S COTTAGE GROVE</c:v>
                </c:pt>
                <c:pt idx="55798">
                  <c:v>091XX S EGGLESTON AVE</c:v>
                </c:pt>
                <c:pt idx="55799">
                  <c:v>091XX S GREENWOOD AVE</c:v>
                </c:pt>
                <c:pt idx="55800">
                  <c:v>091XX S MARQUETTE AVE</c:v>
                </c:pt>
                <c:pt idx="55801">
                  <c:v>091XX S MARSHFIELD AV</c:v>
                </c:pt>
                <c:pt idx="55802">
                  <c:v>091XX S PRINCETON AVE</c:v>
                </c:pt>
                <c:pt idx="55803">
                  <c:v>091XX S WENTWORTH AVE</c:v>
                </c:pt>
                <c:pt idx="55804">
                  <c:v>092XX S BALTIMORE AVE</c:v>
                </c:pt>
                <c:pt idx="55805">
                  <c:v>092XX S BLACKSTONE AV</c:v>
                </c:pt>
                <c:pt idx="55806">
                  <c:v>092XX S CLAREMONT AVE</c:v>
                </c:pt>
                <c:pt idx="55807">
                  <c:v>092XX S COMMERCIAL AV</c:v>
                </c:pt>
                <c:pt idx="55808">
                  <c:v>092XX S LAFAYETTE AVE</c:v>
                </c:pt>
                <c:pt idx="55809">
                  <c:v>092XX S SOUTH CHICAGO</c:v>
                </c:pt>
                <c:pt idx="55810">
                  <c:v>092XX S UNIVERSITY AV</c:v>
                </c:pt>
                <c:pt idx="55811">
                  <c:v>092XX S VANDERPOEL AV</c:v>
                </c:pt>
                <c:pt idx="55812">
                  <c:v>092XX S VINCENNES AVE</c:v>
                </c:pt>
                <c:pt idx="55813">
                  <c:v>092XX S WINCHESTER AV</c:v>
                </c:pt>
                <c:pt idx="55814">
                  <c:v>093XX S CONSTANCE AVE</c:v>
                </c:pt>
                <c:pt idx="55815">
                  <c:v>093XX S COTTAGE GROVE</c:v>
                </c:pt>
                <c:pt idx="55816">
                  <c:v>093XX S EGGLESTON AVE</c:v>
                </c:pt>
                <c:pt idx="55817">
                  <c:v>093XX S GREENWOOD AVE</c:v>
                </c:pt>
                <c:pt idx="55818">
                  <c:v>093XX S MARQUETTE AVE</c:v>
                </c:pt>
                <c:pt idx="55819">
                  <c:v>093XX S PRINCETON AVE</c:v>
                </c:pt>
                <c:pt idx="55820">
                  <c:v>093XX S RIDGELAND AVE</c:v>
                </c:pt>
                <c:pt idx="55821">
                  <c:v>093XX S WENTWORTH AVE</c:v>
                </c:pt>
                <c:pt idx="55822">
                  <c:v>094XX S CHAMPLAIN AVE</c:v>
                </c:pt>
                <c:pt idx="55823">
                  <c:v>094XX S CLAREMONT AVE</c:v>
                </c:pt>
                <c:pt idx="55824">
                  <c:v>094XX S COMMERCIAL AV</c:v>
                </c:pt>
                <c:pt idx="55825">
                  <c:v>094XX S LAFAYETTE AVE</c:v>
                </c:pt>
                <c:pt idx="55826">
                  <c:v>094XX S SOUTH CHICAGO</c:v>
                </c:pt>
                <c:pt idx="55827">
                  <c:v>094XX S VANDERPOEL AV</c:v>
                </c:pt>
                <c:pt idx="55828">
                  <c:v>094XX S VINCENNES AVE</c:v>
                </c:pt>
                <c:pt idx="55829">
                  <c:v>094XX S WINCHESTER AV</c:v>
                </c:pt>
                <c:pt idx="55830">
                  <c:v>095XX S CONSTANCE AVE</c:v>
                </c:pt>
                <c:pt idx="55831">
                  <c:v>095XX S COTTAGE GROVE</c:v>
                </c:pt>
                <c:pt idx="55832">
                  <c:v>095XX S DORCHESTER AV</c:v>
                </c:pt>
                <c:pt idx="55833">
                  <c:v>095XX S EGGLESTON AVE</c:v>
                </c:pt>
                <c:pt idx="55834">
                  <c:v>095XX S GREENWOOD AVE</c:v>
                </c:pt>
                <c:pt idx="55835">
                  <c:v>095XX S MARQUETTE AVE</c:v>
                </c:pt>
                <c:pt idx="55836">
                  <c:v>095XX S PRINCETON AVE</c:v>
                </c:pt>
                <c:pt idx="55837">
                  <c:v>095XX S WENTWORTH AVE</c:v>
                </c:pt>
                <c:pt idx="55838">
                  <c:v>096XX S BALTIMORE AVE</c:v>
                </c:pt>
                <c:pt idx="55839">
                  <c:v>096XX S CALUMET RIVER</c:v>
                </c:pt>
                <c:pt idx="55840">
                  <c:v>096XX S CLAREMONT AVE</c:v>
                </c:pt>
                <c:pt idx="55841">
                  <c:v>096XX S COMMERCIAL AV</c:v>
                </c:pt>
                <c:pt idx="55842">
                  <c:v>096XX S LAFAYETTE AVE</c:v>
                </c:pt>
                <c:pt idx="55843">
                  <c:v>096XX S UNIVERSITY AV</c:v>
                </c:pt>
                <c:pt idx="55844">
                  <c:v>096XX S VANDERPOEL AV</c:v>
                </c:pt>
                <c:pt idx="55845">
                  <c:v>096XX S VINCENNES AVE</c:v>
                </c:pt>
                <c:pt idx="55846">
                  <c:v>096XX S WINCHESTER AV</c:v>
                </c:pt>
                <c:pt idx="55847">
                  <c:v>097XX S COTTAGE GROVE</c:v>
                </c:pt>
                <c:pt idx="55848">
                  <c:v>097XX S DORCHESTER AV</c:v>
                </c:pt>
                <c:pt idx="55849">
                  <c:v>097XX S EGGLESTON AVE</c:v>
                </c:pt>
                <c:pt idx="55850">
                  <c:v>097XX S GREENWOOD AVE</c:v>
                </c:pt>
                <c:pt idx="55851">
                  <c:v>097XX S INGLESIDE AVE</c:v>
                </c:pt>
                <c:pt idx="55852">
                  <c:v>097XX S MARQUETTE AVE</c:v>
                </c:pt>
                <c:pt idx="55853">
                  <c:v>097XX S PRINCETON AVE</c:v>
                </c:pt>
                <c:pt idx="55854">
                  <c:v>097XX S WENTWORTH AVE</c:v>
                </c:pt>
                <c:pt idx="55855">
                  <c:v>098XX S CLAREMONT AVE</c:v>
                </c:pt>
                <c:pt idx="55856">
                  <c:v>098XX S COMMERCIAL AV</c:v>
                </c:pt>
                <c:pt idx="55857">
                  <c:v>098XX S UNIVERSITY AV</c:v>
                </c:pt>
                <c:pt idx="55858">
                  <c:v>098XX S VANDERPOEL AV</c:v>
                </c:pt>
                <c:pt idx="55859">
                  <c:v>098XX S VINCENNES AVE</c:v>
                </c:pt>
                <c:pt idx="55860">
                  <c:v>098XX S WINCHESTER AV</c:v>
                </c:pt>
                <c:pt idx="55861">
                  <c:v>099XX S COTTAGE GROVE</c:v>
                </c:pt>
                <c:pt idx="55862">
                  <c:v>099XX S DORCHESTER AV</c:v>
                </c:pt>
                <c:pt idx="55863">
                  <c:v>099XX S EGGLESTON AVE</c:v>
                </c:pt>
                <c:pt idx="55864">
                  <c:v>099XX S FAIRFIELD AVE</c:v>
                </c:pt>
                <c:pt idx="55865">
                  <c:v>099XX S MAPLEWOOD AVE</c:v>
                </c:pt>
                <c:pt idx="55866">
                  <c:v>099XX S PRINCETON AVE</c:v>
                </c:pt>
                <c:pt idx="55867">
                  <c:v>099XX S WASHTENAW AVE</c:v>
                </c:pt>
                <c:pt idx="55868">
                  <c:v>099XX S WENTWORTH AVE</c:v>
                </c:pt>
                <c:pt idx="55869">
                  <c:v>100XX S CALIFORNIA AV</c:v>
                </c:pt>
                <c:pt idx="55870">
                  <c:v>100XX S CLAREMONT AVE</c:v>
                </c:pt>
                <c:pt idx="55871">
                  <c:v>100XX S COMMERCIAL AV</c:v>
                </c:pt>
                <c:pt idx="55872">
                  <c:v>100XX S LAFAYETTE AVE</c:v>
                </c:pt>
                <c:pt idx="55873">
                  <c:v>100XX S VINCENNES AVE</c:v>
                </c:pt>
                <c:pt idx="55874">
                  <c:v>100XX S WINCHESTER AV</c:v>
                </c:pt>
                <c:pt idx="55875">
                  <c:v>101XX S COTTAGE GROVE</c:v>
                </c:pt>
                <c:pt idx="55876">
                  <c:v>101XX S EGGLESTON AVE</c:v>
                </c:pt>
                <c:pt idx="55877">
                  <c:v>101XX S FAIRFIELD AVE</c:v>
                </c:pt>
                <c:pt idx="55878">
                  <c:v>101XX S MAPLEWOOD AVE</c:v>
                </c:pt>
                <c:pt idx="55879">
                  <c:v>101XX S PRINCETON AVE</c:v>
                </c:pt>
                <c:pt idx="55880">
                  <c:v>101XX S WASHTENAW AVE</c:v>
                </c:pt>
                <c:pt idx="55881">
                  <c:v>101XX S WENTWORTH AVE</c:v>
                </c:pt>
                <c:pt idx="55882">
                  <c:v>102XX S COMMERCIAL AV</c:v>
                </c:pt>
                <c:pt idx="55883">
                  <c:v>102XX S LAFAYETTE AVE</c:v>
                </c:pt>
                <c:pt idx="55884">
                  <c:v>102XX S VINCENNES AVE</c:v>
                </c:pt>
                <c:pt idx="55885">
                  <c:v>103XX S COTTAGE GROVE</c:v>
                </c:pt>
                <c:pt idx="55886">
                  <c:v>103XX S FAIRFIELD AVE</c:v>
                </c:pt>
                <c:pt idx="55887">
                  <c:v>103XX S MAPLEWOOD AVE</c:v>
                </c:pt>
                <c:pt idx="55888">
                  <c:v>103XX S PRINCETON AVE</c:v>
                </c:pt>
                <c:pt idx="55889">
                  <c:v>103XX S SACRAMENTO AV</c:v>
                </c:pt>
                <c:pt idx="55890">
                  <c:v>103XX S WENTWORTH AVE</c:v>
                </c:pt>
                <c:pt idx="55891">
                  <c:v>104XX S CALIFORNIA AV</c:v>
                </c:pt>
                <c:pt idx="55892">
                  <c:v>104XX S CLAREMONT AVE</c:v>
                </c:pt>
                <c:pt idx="55893">
                  <c:v>104XX S GREEN BAY AVE</c:v>
                </c:pt>
                <c:pt idx="55894">
                  <c:v>104XX S SPAULDING AVE</c:v>
                </c:pt>
                <c:pt idx="55895">
                  <c:v>104XX S VINCENNES AVE</c:v>
                </c:pt>
                <c:pt idx="55896">
                  <c:v>105XX S COTTAGE GROVE</c:v>
                </c:pt>
                <c:pt idx="55897">
                  <c:v>105XX S EGGLESTON AVE</c:v>
                </c:pt>
                <c:pt idx="55898">
                  <c:v>105XX S MAPLEWOOD AVE</c:v>
                </c:pt>
                <c:pt idx="55899">
                  <c:v>105XX S SACRAMENTO AV</c:v>
                </c:pt>
                <c:pt idx="55900">
                  <c:v>105XX S WENTWORTH AVE</c:v>
                </c:pt>
                <c:pt idx="55901">
                  <c:v>106XX S CHAMPLAIN AVE</c:v>
                </c:pt>
                <c:pt idx="55902">
                  <c:v>106XX S CLAREMONT AVE</c:v>
                </c:pt>
                <c:pt idx="55903">
                  <c:v>106XX S GREEN BAY AVE</c:v>
                </c:pt>
                <c:pt idx="55904">
                  <c:v>106XX S LAFAYETTE AVE</c:v>
                </c:pt>
                <c:pt idx="55905">
                  <c:v>106XX S SPAULDING AVE</c:v>
                </c:pt>
                <c:pt idx="55906">
                  <c:v>106XX S STATE LINE RD</c:v>
                </c:pt>
                <c:pt idx="55907">
                  <c:v>106XX S VINCENNES AVE</c:v>
                </c:pt>
                <c:pt idx="55908">
                  <c:v>107XX S COTTAGE GROVE</c:v>
                </c:pt>
                <c:pt idx="55909">
                  <c:v>107XX S EGGLESTON AVE</c:v>
                </c:pt>
                <c:pt idx="55910">
                  <c:v>107XX S FAIRFIELD AVE</c:v>
                </c:pt>
                <c:pt idx="55911">
                  <c:v>107XX S MAPLEWOOD AVE</c:v>
                </c:pt>
                <c:pt idx="55912">
                  <c:v>107XX S PRINCETON AVE</c:v>
                </c:pt>
                <c:pt idx="55913">
                  <c:v>107XX S WASHTENAW AVE</c:v>
                </c:pt>
                <c:pt idx="55914">
                  <c:v>107XX S WENTWORTH AVE</c:v>
                </c:pt>
                <c:pt idx="55915">
                  <c:v>108XX S CHAMPLAIN AVE</c:v>
                </c:pt>
                <c:pt idx="55916">
                  <c:v>108XX S CHRISTIANA AV</c:v>
                </c:pt>
                <c:pt idx="55917">
                  <c:v>108XX S GREEN BAY AVE</c:v>
                </c:pt>
                <c:pt idx="55918">
                  <c:v>108XX S STATE LINE RD</c:v>
                </c:pt>
                <c:pt idx="55919">
                  <c:v>108XX S VINCENNES AVE</c:v>
                </c:pt>
                <c:pt idx="55920">
                  <c:v>109XX S EGGLESTON AVE</c:v>
                </c:pt>
                <c:pt idx="55921">
                  <c:v>109XX S FAIRFIELD AVE</c:v>
                </c:pt>
                <c:pt idx="55922">
                  <c:v>109XX S PRINCETON AVE</c:v>
                </c:pt>
                <c:pt idx="55923">
                  <c:v>109XX S WASHTENAW AVE</c:v>
                </c:pt>
                <c:pt idx="55924">
                  <c:v>109XX S WENTWORTH AVE</c:v>
                </c:pt>
                <c:pt idx="55925">
                  <c:v>110XX S COTTAGE GROVE</c:v>
                </c:pt>
                <c:pt idx="55926">
                  <c:v>110XX S FAIRFIELD AVE</c:v>
                </c:pt>
                <c:pt idx="55927">
                  <c:v>110XX S PRINCETON AVE</c:v>
                </c:pt>
                <c:pt idx="55928">
                  <c:v>110XX S WASHTENAW AVE</c:v>
                </c:pt>
                <c:pt idx="55929">
                  <c:v>110XX S WENTWORTH AVE</c:v>
                </c:pt>
                <c:pt idx="55930">
                  <c:v>111XX S CHAMPLAIN AVE</c:v>
                </c:pt>
                <c:pt idx="55931">
                  <c:v>111XX S CHRISTIANA AV</c:v>
                </c:pt>
                <c:pt idx="55932">
                  <c:v>111XX S GREEN BAY AVE</c:v>
                </c:pt>
                <c:pt idx="55933">
                  <c:v>111XX S SPAULDING AVE</c:v>
                </c:pt>
                <c:pt idx="55934">
                  <c:v>111XX S STATE LINE RD</c:v>
                </c:pt>
                <c:pt idx="55935">
                  <c:v>111XX S VINCENNES AVE</c:v>
                </c:pt>
                <c:pt idx="55936">
                  <c:v>112XX S COTTAGE GROVE</c:v>
                </c:pt>
                <c:pt idx="55937">
                  <c:v>112XX S EGGLESTON AVE</c:v>
                </c:pt>
                <c:pt idx="55938">
                  <c:v>112XX S FAIRFIELD AVE</c:v>
                </c:pt>
                <c:pt idx="55939">
                  <c:v>112XX S MAPLEWOOD AVE</c:v>
                </c:pt>
                <c:pt idx="55940">
                  <c:v>112XX S MARSHFIELD AV</c:v>
                </c:pt>
                <c:pt idx="55941">
                  <c:v>112XX S PRINCETON AVE</c:v>
                </c:pt>
                <c:pt idx="55942">
                  <c:v>112XX S WASHTENAW AVE</c:v>
                </c:pt>
                <c:pt idx="55943">
                  <c:v>112XX S WENTWORTH AVE</c:v>
                </c:pt>
                <c:pt idx="55944">
                  <c:v>113XX S CHAMPLAIN AVE</c:v>
                </c:pt>
                <c:pt idx="55945">
                  <c:v>113XX S GREEN BAY AVE</c:v>
                </c:pt>
                <c:pt idx="55946">
                  <c:v>113XX S SPAULDING AVE</c:v>
                </c:pt>
                <c:pt idx="55947">
                  <c:v>113XX S VINCENNES AVE</c:v>
                </c:pt>
                <c:pt idx="55948">
                  <c:v>114XX S COTTAGE GROVE</c:v>
                </c:pt>
                <c:pt idx="55949">
                  <c:v>114XX S EGGLESTON AVE</c:v>
                </c:pt>
                <c:pt idx="55950">
                  <c:v>114XX S FAIRFIELD AVE</c:v>
                </c:pt>
                <c:pt idx="55951">
                  <c:v>114XX S MAPLEWOOD AVE</c:v>
                </c:pt>
                <c:pt idx="55952">
                  <c:v>114XX S PRINCETON AVE</c:v>
                </c:pt>
                <c:pt idx="55953">
                  <c:v>114XX S WASHTENAW AVE</c:v>
                </c:pt>
                <c:pt idx="55954">
                  <c:v>114XX S WENTWORTH AVE</c:v>
                </c:pt>
                <c:pt idx="55955">
                  <c:v>115XX S CALUMET RIVER</c:v>
                </c:pt>
                <c:pt idx="55956">
                  <c:v>115XX S CHAMPLAIN AVE</c:v>
                </c:pt>
                <c:pt idx="55957">
                  <c:v>115XX S GREEN BAY AVE</c:v>
                </c:pt>
                <c:pt idx="55958">
                  <c:v>115XX S LAFAYETTE AVE</c:v>
                </c:pt>
                <c:pt idx="55959">
                  <c:v>115XX S VINCENNES AVE</c:v>
                </c:pt>
                <c:pt idx="55960">
                  <c:v>116XX S EGGLESTON AVE</c:v>
                </c:pt>
                <c:pt idx="55961">
                  <c:v>116XX S MAPLEWOOD AVE</c:v>
                </c:pt>
                <c:pt idx="55962">
                  <c:v>116XX S PRINCETON AVE</c:v>
                </c:pt>
                <c:pt idx="55963">
                  <c:v>116XX S WENTWORTH AVE</c:v>
                </c:pt>
                <c:pt idx="55964">
                  <c:v>117XX S LAFAYETTE AVE</c:v>
                </c:pt>
                <c:pt idx="55965">
                  <c:v>117XX S VINCENNES AVE</c:v>
                </c:pt>
                <c:pt idx="55966">
                  <c:v>118XX S EGGLESTON AVE</c:v>
                </c:pt>
                <c:pt idx="55967">
                  <c:v>118XX S MAPLEWOOD AVE</c:v>
                </c:pt>
                <c:pt idx="55968">
                  <c:v>118XX S PRINCETON AVE</c:v>
                </c:pt>
                <c:pt idx="55969">
                  <c:v>118XX S WENTWORTH AVE</c:v>
                </c:pt>
                <c:pt idx="55970">
                  <c:v>119XX S LAFAYETTE AVE</c:v>
                </c:pt>
                <c:pt idx="55971">
                  <c:v>120XX S LAFAYETTE AVE</c:v>
                </c:pt>
                <c:pt idx="55972">
                  <c:v>121XX S EGGLESTON AVE</c:v>
                </c:pt>
                <c:pt idx="55973">
                  <c:v>121XX S PRINCETON AVE</c:v>
                </c:pt>
                <c:pt idx="55974">
                  <c:v>121XX S WENTWORTH AVE</c:v>
                </c:pt>
                <c:pt idx="55975">
                  <c:v>122XX S LAFAYETTE AVE</c:v>
                </c:pt>
                <c:pt idx="55976">
                  <c:v>123XX S PRINCETON AVE</c:v>
                </c:pt>
                <c:pt idx="55977">
                  <c:v>123XX S WENTWORTH AVE</c:v>
                </c:pt>
                <c:pt idx="55978">
                  <c:v>125XX S EGGLESTON AVE</c:v>
                </c:pt>
                <c:pt idx="55979">
                  <c:v>125XX S PRINCETON AVE</c:v>
                </c:pt>
                <c:pt idx="55980">
                  <c:v>125XX S WENTWORTH AVE</c:v>
                </c:pt>
                <c:pt idx="55981">
                  <c:v>127XX S CARONDOLET AV</c:v>
                </c:pt>
                <c:pt idx="55982">
                  <c:v>127XX S MARQUETTE AVE</c:v>
                </c:pt>
                <c:pt idx="55983">
                  <c:v>127XX S WENTWORTH AVE</c:v>
                </c:pt>
                <c:pt idx="55984">
                  <c:v>128XX S COMMERCIAL AV</c:v>
                </c:pt>
                <c:pt idx="55985">
                  <c:v>129XX S CARONDOLET AV</c:v>
                </c:pt>
                <c:pt idx="55986">
                  <c:v>129XX S EGGLESTON AVE</c:v>
                </c:pt>
                <c:pt idx="55987">
                  <c:v>129XX S MARQUETTE AVE</c:v>
                </c:pt>
                <c:pt idx="55988">
                  <c:v>130XX S CARONDOLET AV</c:v>
                </c:pt>
                <c:pt idx="55989">
                  <c:v>130XX S GREENWOOD AVE</c:v>
                </c:pt>
                <c:pt idx="55990">
                  <c:v>130XX S MARQUETTE AVE</c:v>
                </c:pt>
                <c:pt idx="55991">
                  <c:v>131XX S BALTIMORE AVE</c:v>
                </c:pt>
                <c:pt idx="55992">
                  <c:v>131XX S GREEN BAY AVE</c:v>
                </c:pt>
                <c:pt idx="55993">
                  <c:v>132XX S CARONDOLET AV</c:v>
                </c:pt>
                <c:pt idx="55994">
                  <c:v>132XX S GREENWOOD AVE</c:v>
                </c:pt>
                <c:pt idx="55995">
                  <c:v>132XX S RIVERDALE AVE</c:v>
                </c:pt>
                <c:pt idx="55996">
                  <c:v>133XX S BALTIMORE AVE</c:v>
                </c:pt>
                <c:pt idx="55997">
                  <c:v>133XX S COMMERCIAL AV</c:v>
                </c:pt>
                <c:pt idx="55998">
                  <c:v>133XX S GREEN BAY AVE</c:v>
                </c:pt>
                <c:pt idx="55999">
                  <c:v>134XX S CARONDOLET AV</c:v>
                </c:pt>
                <c:pt idx="56000">
                  <c:v>135XX S BALTIMORE AVE</c:v>
                </c:pt>
                <c:pt idx="56001">
                  <c:v>135XX S GREEN BAY AVE</c:v>
                </c:pt>
                <c:pt idx="56002">
                  <c:v>175XX W WINSTON COURT</c:v>
                </c:pt>
                <c:pt idx="56003">
                  <c:v>0000X S CALIFORNIA AVE</c:v>
                </c:pt>
                <c:pt idx="56004">
                  <c:v>0000X S CONCOURSE B ST</c:v>
                </c:pt>
                <c:pt idx="56005">
                  <c:v>0000X S KILPATRICK AVE</c:v>
                </c:pt>
                <c:pt idx="56006">
                  <c:v>0000X S LEAMINGTON AVE</c:v>
                </c:pt>
                <c:pt idx="56007">
                  <c:v>0000X S SPRINGFIELD AV</c:v>
                </c:pt>
                <c:pt idx="56008">
                  <c:v>0000X W CONCOURSE B ST</c:v>
                </c:pt>
                <c:pt idx="56009">
                  <c:v>0000X W CONCOURSE F ST</c:v>
                </c:pt>
                <c:pt idx="56010">
                  <c:v>0000X W CTA 69TH ST LN</c:v>
                </c:pt>
                <c:pt idx="56011">
                  <c:v>0000X W SOUTH WATER MK</c:v>
                </c:pt>
                <c:pt idx="56012">
                  <c:v>001XX E NORTH WATER ST</c:v>
                </c:pt>
                <c:pt idx="56013">
                  <c:v>001XX E SOUTH WATER ST</c:v>
                </c:pt>
                <c:pt idx="56014">
                  <c:v>001XX N CALIFORNIA AVE</c:v>
                </c:pt>
                <c:pt idx="56015">
                  <c:v>001XX N KILPATRICK AVE</c:v>
                </c:pt>
                <c:pt idx="56016">
                  <c:v>001XX N LEAMINGTON AVE</c:v>
                </c:pt>
                <c:pt idx="56017">
                  <c:v>001XX N RANDOLPH ST ER</c:v>
                </c:pt>
                <c:pt idx="56018">
                  <c:v>002XX E KENSINGTON AVE</c:v>
                </c:pt>
                <c:pt idx="56019">
                  <c:v>002XX S CALIFORNIA AVE</c:v>
                </c:pt>
                <c:pt idx="56020">
                  <c:v>002XX S KILPATRICK AVE</c:v>
                </c:pt>
                <c:pt idx="56021">
                  <c:v>002XX S LEAMINGTON AVE</c:v>
                </c:pt>
                <c:pt idx="56022">
                  <c:v>002XX S SPRINGFIELD AV</c:v>
                </c:pt>
                <c:pt idx="56023">
                  <c:v>003XX E NORTH WATER ST</c:v>
                </c:pt>
                <c:pt idx="56024">
                  <c:v>003XX E SOUTH WATER ST</c:v>
                </c:pt>
                <c:pt idx="56025">
                  <c:v>003XX N CALIFORNIA AVE</c:v>
                </c:pt>
                <c:pt idx="56026">
                  <c:v>003XX N KILPATRICK AVE</c:v>
                </c:pt>
                <c:pt idx="56027">
                  <c:v>003XX N LEAVITT STREET</c:v>
                </c:pt>
                <c:pt idx="56028">
                  <c:v>003XX N SPRINGFIELD AV</c:v>
                </c:pt>
                <c:pt idx="56029">
                  <c:v>003XX W WELLINGTON AVE</c:v>
                </c:pt>
                <c:pt idx="56030">
                  <c:v>004XX E KENSINGTON AVE</c:v>
                </c:pt>
                <c:pt idx="56031">
                  <c:v>004XX E MC FETRIDGE DR</c:v>
                </c:pt>
                <c:pt idx="56032">
                  <c:v>004XX E WACKER RAMP ER</c:v>
                </c:pt>
                <c:pt idx="56033">
                  <c:v>004XX N MARSHFIELD AVE</c:v>
                </c:pt>
                <c:pt idx="56034">
                  <c:v>004XX S CALIFORNIA AVE</c:v>
                </c:pt>
                <c:pt idx="56035">
                  <c:v>004XX S KILPATRICK AVE</c:v>
                </c:pt>
                <c:pt idx="56036">
                  <c:v>004XX S LEAMINGTON AVE</c:v>
                </c:pt>
                <c:pt idx="56037">
                  <c:v>004XX S SPRINGFIELD AV</c:v>
                </c:pt>
                <c:pt idx="56038">
                  <c:v>004XX W FULLERTON PKWY</c:v>
                </c:pt>
                <c:pt idx="56039">
                  <c:v>004XX W OHIO FEEDER XR</c:v>
                </c:pt>
                <c:pt idx="56040">
                  <c:v>004XX W WRIGHTWOOD AVE</c:v>
                </c:pt>
                <c:pt idx="56041">
                  <c:v>005XX N KILPATRICK AVE</c:v>
                </c:pt>
                <c:pt idx="56042">
                  <c:v>005XX N LEAMINGTON AVE</c:v>
                </c:pt>
                <c:pt idx="56043">
                  <c:v>005XX N MONTICELLO AVE</c:v>
                </c:pt>
                <c:pt idx="56044">
                  <c:v>005XX N SPRINGFIELD AV</c:v>
                </c:pt>
                <c:pt idx="56045">
                  <c:v>005XX W IRVING PARK DR</c:v>
                </c:pt>
                <c:pt idx="56046">
                  <c:v>005XX W IRVING PARK RD</c:v>
                </c:pt>
                <c:pt idx="56047">
                  <c:v>005XX W WELLINGTON AVE</c:v>
                </c:pt>
                <c:pt idx="56048">
                  <c:v>006XX E GROVELAND PARK</c:v>
                </c:pt>
                <c:pt idx="56049">
                  <c:v>006XX E KENSINGTON AVE</c:v>
                </c:pt>
                <c:pt idx="56050">
                  <c:v>006XX S CALIFORNIA AVE</c:v>
                </c:pt>
                <c:pt idx="56051">
                  <c:v>006XX S KILPATRICK AVE</c:v>
                </c:pt>
                <c:pt idx="56052">
                  <c:v>006XX S SPRINGFIELD AV</c:v>
                </c:pt>
                <c:pt idx="56053">
                  <c:v>006XX S WINCHESTER AVE</c:v>
                </c:pt>
                <c:pt idx="56054">
                  <c:v>006XX W BITTERSWEET PL</c:v>
                </c:pt>
                <c:pt idx="56055">
                  <c:v>006XX W FULLERTON PKWY</c:v>
                </c:pt>
                <c:pt idx="56056">
                  <c:v>006XX W OHIO FEEDER XR</c:v>
                </c:pt>
                <c:pt idx="56057">
                  <c:v>006XX W WRIGHTWOOD AVE</c:v>
                </c:pt>
                <c:pt idx="56058">
                  <c:v>007XX N CALIFORNIA AVE</c:v>
                </c:pt>
                <c:pt idx="56059">
                  <c:v>007XX N CHRISTIANA AVE</c:v>
                </c:pt>
                <c:pt idx="56060">
                  <c:v>007XX N KILPATRICK AVE</c:v>
                </c:pt>
                <c:pt idx="56061">
                  <c:v>007XX N LEAMINGTON AVE</c:v>
                </c:pt>
                <c:pt idx="56062">
                  <c:v>007XX N MONTICELLO AVE</c:v>
                </c:pt>
                <c:pt idx="56063">
                  <c:v>007XX N SPRINGFIELD AV</c:v>
                </c:pt>
                <c:pt idx="56064">
                  <c:v>007XX W CALIFORNIA TER</c:v>
                </c:pt>
                <c:pt idx="56065">
                  <c:v>007XX W IRVING PARK RD</c:v>
                </c:pt>
                <c:pt idx="56066">
                  <c:v>007XX W WELLINGTON AVE</c:v>
                </c:pt>
                <c:pt idx="56067">
                  <c:v>008XX E HYDE PARK BLVD</c:v>
                </c:pt>
                <c:pt idx="56068">
                  <c:v>008XX N MARSHFIELD AVE</c:v>
                </c:pt>
                <c:pt idx="56069">
                  <c:v>008XX N SACRAMENTO AVE</c:v>
                </c:pt>
                <c:pt idx="56070">
                  <c:v>008XX S CALIFORNIA AVE</c:v>
                </c:pt>
                <c:pt idx="56071">
                  <c:v>008XX S KILPATRICK AVE</c:v>
                </c:pt>
                <c:pt idx="56072">
                  <c:v>008XX S SPRINGFIELD AV</c:v>
                </c:pt>
                <c:pt idx="56073">
                  <c:v>008XX W CASTLEWOOD TER</c:v>
                </c:pt>
                <c:pt idx="56074">
                  <c:v>008XX W OHIO FEEDER XR</c:v>
                </c:pt>
                <c:pt idx="56075">
                  <c:v>008XX W WRIGHTWOOD AVE</c:v>
                </c:pt>
                <c:pt idx="56076">
                  <c:v>009XX N CALIFORNIA AVE</c:v>
                </c:pt>
                <c:pt idx="56077">
                  <c:v>009XX N KILPATRICK AVE</c:v>
                </c:pt>
                <c:pt idx="56078">
                  <c:v>009XX N LEAMINGTON AVE</c:v>
                </c:pt>
                <c:pt idx="56079">
                  <c:v>009XX N MONTICELLO AVE</c:v>
                </c:pt>
                <c:pt idx="56080">
                  <c:v>009XX N SPRINGFIELD AV</c:v>
                </c:pt>
                <c:pt idx="56081">
                  <c:v>009XX N WINCHESTER AVE</c:v>
                </c:pt>
                <c:pt idx="56082">
                  <c:v>009XX S MARSHFIELD AVE</c:v>
                </c:pt>
                <c:pt idx="56083">
                  <c:v>009XX W IRVING PARK RD</c:v>
                </c:pt>
                <c:pt idx="56084">
                  <c:v>009XX W WELLINGTON AVE</c:v>
                </c:pt>
                <c:pt idx="56085">
                  <c:v>010XX N CALIFORNIA AVE</c:v>
                </c:pt>
                <c:pt idx="56086">
                  <c:v>010XX N CHRISTIANA AVE</c:v>
                </c:pt>
                <c:pt idx="56087">
                  <c:v>010XX N LEAMINGTON AVE</c:v>
                </c:pt>
                <c:pt idx="56088">
                  <c:v>010XX N MICHIGAN AV ER</c:v>
                </c:pt>
                <c:pt idx="56089">
                  <c:v>010XX N MONTICELLO AVE</c:v>
                </c:pt>
                <c:pt idx="56090">
                  <c:v>010XX N SPRINGFIELD AV</c:v>
                </c:pt>
                <c:pt idx="56091">
                  <c:v>010XX N WINCHESTER AVE</c:v>
                </c:pt>
                <c:pt idx="56092">
                  <c:v>010XX W IRVING PARK RD</c:v>
                </c:pt>
                <c:pt idx="56093">
                  <c:v>010XX W NORTH SHORE AV</c:v>
                </c:pt>
                <c:pt idx="56094">
                  <c:v>010XX W WELLINGTON AVE</c:v>
                </c:pt>
                <c:pt idx="56095">
                  <c:v>011XX E HYDE PARK BLVD</c:v>
                </c:pt>
                <c:pt idx="56096">
                  <c:v>011XX N MARSHFIELD AVE</c:v>
                </c:pt>
                <c:pt idx="56097">
                  <c:v>011XX N N BRANCH CANAL</c:v>
                </c:pt>
                <c:pt idx="56098">
                  <c:v>011XX N SACRAMENTO AVE</c:v>
                </c:pt>
                <c:pt idx="56099">
                  <c:v>011XX S CALIFORNIA AVE</c:v>
                </c:pt>
                <c:pt idx="56100">
                  <c:v>011XX S SPRINGFIELD AV</c:v>
                </c:pt>
                <c:pt idx="56101">
                  <c:v>011XX W VERNON PARK PL</c:v>
                </c:pt>
                <c:pt idx="56102">
                  <c:v>011XX W WRIGHTWOOD AVE</c:v>
                </c:pt>
                <c:pt idx="56103">
                  <c:v>012XX N CALIFORNIA AVE</c:v>
                </c:pt>
                <c:pt idx="56104">
                  <c:v>012XX N DIVISION ST XR</c:v>
                </c:pt>
                <c:pt idx="56105">
                  <c:v>012XX N MICHIGAN AV ER</c:v>
                </c:pt>
                <c:pt idx="56106">
                  <c:v>012XX N MONTICELLO AVE</c:v>
                </c:pt>
                <c:pt idx="56107">
                  <c:v>012XX N SPRINGFIELD AV</c:v>
                </c:pt>
                <c:pt idx="56108">
                  <c:v>012XX W IRVING PARK RD</c:v>
                </c:pt>
                <c:pt idx="56109">
                  <c:v>012XX W NORTH SHORE AV</c:v>
                </c:pt>
                <c:pt idx="56110">
                  <c:v>012XX W WELLINGTON AVE</c:v>
                </c:pt>
                <c:pt idx="56111">
                  <c:v>013XX E HYDE PARK BLVD</c:v>
                </c:pt>
                <c:pt idx="56112">
                  <c:v>013XX N NORTH PARK AVE</c:v>
                </c:pt>
                <c:pt idx="56113">
                  <c:v>013XX S BLUE ISLAND AV</c:v>
                </c:pt>
                <c:pt idx="56114">
                  <c:v>013XX S CALIFORNIA AVE</c:v>
                </c:pt>
                <c:pt idx="56115">
                  <c:v>013XX S CHRISTIANA AVE</c:v>
                </c:pt>
                <c:pt idx="56116">
                  <c:v>013XX S SPRINGFIELD AV</c:v>
                </c:pt>
                <c:pt idx="56117">
                  <c:v>013XX W CARROLL STREET</c:v>
                </c:pt>
                <c:pt idx="56118">
                  <c:v>013XX W WRIGHTWOOD AVE</c:v>
                </c:pt>
                <c:pt idx="56119">
                  <c:v>014XX N CALIFORNIA AVE</c:v>
                </c:pt>
                <c:pt idx="56120">
                  <c:v>014XX N KILPATRICK AVE</c:v>
                </c:pt>
                <c:pt idx="56121">
                  <c:v>014XX N LEAMINGTON AVE</c:v>
                </c:pt>
                <c:pt idx="56122">
                  <c:v>014XX N MONTICELLO AVE</c:v>
                </c:pt>
                <c:pt idx="56123">
                  <c:v>014XX N SPRINGFIELD AV</c:v>
                </c:pt>
                <c:pt idx="56124">
                  <c:v>014XX N WICKER PARK AV</c:v>
                </c:pt>
                <c:pt idx="56125">
                  <c:v>014XX S PAULINA STREET</c:v>
                </c:pt>
                <c:pt idx="56126">
                  <c:v>014XX W IRVING PARK RD</c:v>
                </c:pt>
                <c:pt idx="56127">
                  <c:v>014XX W NORTH SHORE AV</c:v>
                </c:pt>
                <c:pt idx="56128">
                  <c:v>014XX W SHAKESPEARE AV</c:v>
                </c:pt>
                <c:pt idx="56129">
                  <c:v>014XX W SUMMERDALE AVE</c:v>
                </c:pt>
                <c:pt idx="56130">
                  <c:v>014XX W WELLINGTON AVE</c:v>
                </c:pt>
                <c:pt idx="56131">
                  <c:v>015XX E HYDE PARK BLVD</c:v>
                </c:pt>
                <c:pt idx="56132">
                  <c:v>015XX N NORTH PARK AVE</c:v>
                </c:pt>
                <c:pt idx="56133">
                  <c:v>015XX S BLUE ISLAND AV</c:v>
                </c:pt>
                <c:pt idx="56134">
                  <c:v>015XX S CHRISTIANA AVE</c:v>
                </c:pt>
                <c:pt idx="56135">
                  <c:v>015XX S SPRINGFIELD AV</c:v>
                </c:pt>
                <c:pt idx="56136">
                  <c:v>015XX W WRIGHTWOOD AVE</c:v>
                </c:pt>
                <c:pt idx="56137">
                  <c:v>016XX N CALIFORNIA AVE</c:v>
                </c:pt>
                <c:pt idx="56138">
                  <c:v>016XX N KILPATRICK AVE</c:v>
                </c:pt>
                <c:pt idx="56139">
                  <c:v>016XX N MONTICELLO AVE</c:v>
                </c:pt>
                <c:pt idx="56140">
                  <c:v>016XX N NEW ENGLAND AV</c:v>
                </c:pt>
                <c:pt idx="56141">
                  <c:v>016XX N SPRINGFIELD AV</c:v>
                </c:pt>
                <c:pt idx="56142">
                  <c:v>016XX N ST MICHAELS CT</c:v>
                </c:pt>
                <c:pt idx="56143">
                  <c:v>016XX N WINCHESTER AVE</c:v>
                </c:pt>
                <c:pt idx="56144">
                  <c:v>016XX S MARSHFIELD AVE</c:v>
                </c:pt>
                <c:pt idx="56145">
                  <c:v>016XX W IRVING PARK RD</c:v>
                </c:pt>
                <c:pt idx="56146">
                  <c:v>016XX W NORTH SHORE AV</c:v>
                </c:pt>
                <c:pt idx="56147">
                  <c:v>016XX W SUMMERDALE AVE</c:v>
                </c:pt>
                <c:pt idx="56148">
                  <c:v>016XX W WELLINGTON AVE</c:v>
                </c:pt>
                <c:pt idx="56149">
                  <c:v>017XX N MARSHFIELD AVE</c:v>
                </c:pt>
                <c:pt idx="56150">
                  <c:v>017XX N NORTH PARK AVE</c:v>
                </c:pt>
                <c:pt idx="56151">
                  <c:v>017XX N RUTHERFORD AVE</c:v>
                </c:pt>
                <c:pt idx="56152">
                  <c:v>017XX S CALIFORNIA AVE</c:v>
                </c:pt>
                <c:pt idx="56153">
                  <c:v>017XX S CHRISTIANA AVE</c:v>
                </c:pt>
                <c:pt idx="56154">
                  <c:v>017XX W WALTER GRIFFIN</c:v>
                </c:pt>
                <c:pt idx="56155">
                  <c:v>017XX W WRIGHTWOOD AVE</c:v>
                </c:pt>
                <c:pt idx="56156">
                  <c:v>018XX N CALIFORNIA AVE</c:v>
                </c:pt>
                <c:pt idx="56157">
                  <c:v>018XX N MONTICELLO AVE</c:v>
                </c:pt>
                <c:pt idx="56158">
                  <c:v>018XX N NEW ENGLAND AV</c:v>
                </c:pt>
                <c:pt idx="56159">
                  <c:v>018XX N SPRINGFIELD AV</c:v>
                </c:pt>
                <c:pt idx="56160">
                  <c:v>018XX N WINCHESTER AVE</c:v>
                </c:pt>
                <c:pt idx="56161">
                  <c:v>018XX S MARSHFIELD AVE</c:v>
                </c:pt>
                <c:pt idx="56162">
                  <c:v>018XX W IRVING PARK RD</c:v>
                </c:pt>
                <c:pt idx="56163">
                  <c:v>018XX W SUMMERDALE AVE</c:v>
                </c:pt>
                <c:pt idx="56164">
                  <c:v>018XX W WELLINGTON AVE</c:v>
                </c:pt>
                <c:pt idx="56165">
                  <c:v>019XX N RUTHERFORD AVE</c:v>
                </c:pt>
                <c:pt idx="56166">
                  <c:v>019XX S BLUE ISLAND AV</c:v>
                </c:pt>
                <c:pt idx="56167">
                  <c:v>019XX S CALIFORNIA AVE</c:v>
                </c:pt>
                <c:pt idx="56168">
                  <c:v>019XX S CHRISTIANA AVE</c:v>
                </c:pt>
                <c:pt idx="56169">
                  <c:v>019XX S SPRINGFIELD AV</c:v>
                </c:pt>
                <c:pt idx="56170">
                  <c:v>020XX S BLUE ISLAND AV</c:v>
                </c:pt>
                <c:pt idx="56171">
                  <c:v>020XX S CALIFORNIA AVE</c:v>
                </c:pt>
                <c:pt idx="56172">
                  <c:v>020XX S CHRISTIANA AVE</c:v>
                </c:pt>
                <c:pt idx="56173">
                  <c:v>021XX N CALIFORNIA AVE</c:v>
                </c:pt>
                <c:pt idx="56174">
                  <c:v>021XX N KILPATRICK AVE</c:v>
                </c:pt>
                <c:pt idx="56175">
                  <c:v>021XX N LEAMINGTON AVE</c:v>
                </c:pt>
                <c:pt idx="56176">
                  <c:v>021XX N NEW ENGLAND AV</c:v>
                </c:pt>
                <c:pt idx="56177">
                  <c:v>021XX N SPRINGFIELD AV</c:v>
                </c:pt>
                <c:pt idx="56178">
                  <c:v>021XX N WINCHESTER AVE</c:v>
                </c:pt>
                <c:pt idx="56179">
                  <c:v>021XX S MARSHFIELD AVE</c:v>
                </c:pt>
                <c:pt idx="56180">
                  <c:v>021XX W IRVING PARK RD</c:v>
                </c:pt>
                <c:pt idx="56181">
                  <c:v>021XX W SHAKESPEARE AV</c:v>
                </c:pt>
                <c:pt idx="56182">
                  <c:v>021XX W SUMMERDALE AVE</c:v>
                </c:pt>
                <c:pt idx="56183">
                  <c:v>021XX W WELLINGTON AVE</c:v>
                </c:pt>
                <c:pt idx="56184">
                  <c:v>022XX N SACRAMENTO AVE</c:v>
                </c:pt>
                <c:pt idx="56185">
                  <c:v>022XX S BLUE ISLAND AV</c:v>
                </c:pt>
                <c:pt idx="56186">
                  <c:v>022XX S CALIFORNIA AVE</c:v>
                </c:pt>
                <c:pt idx="56187">
                  <c:v>022XX S CHRISTIANA AVE</c:v>
                </c:pt>
                <c:pt idx="56188">
                  <c:v>022XX S DAN RYAN XR OB</c:v>
                </c:pt>
                <c:pt idx="56189">
                  <c:v>022XX S SPRINGFIELD AV</c:v>
                </c:pt>
                <c:pt idx="56190">
                  <c:v>023XX N CALIFORNIA AVE</c:v>
                </c:pt>
                <c:pt idx="56191">
                  <c:v>023XX N KILPATRICK AVE</c:v>
                </c:pt>
                <c:pt idx="56192">
                  <c:v>023XX N MONTICELLO AVE</c:v>
                </c:pt>
                <c:pt idx="56193">
                  <c:v>023XX N SPRINGFIELD AV</c:v>
                </c:pt>
                <c:pt idx="56194">
                  <c:v>023XX N WINCHESTER AVE</c:v>
                </c:pt>
                <c:pt idx="56195">
                  <c:v>023XX S SACRAMENTO AVE</c:v>
                </c:pt>
                <c:pt idx="56196">
                  <c:v>023XX W IRVING PARK RD</c:v>
                </c:pt>
                <c:pt idx="56197">
                  <c:v>023XX W SHAKESPEARE AV</c:v>
                </c:pt>
                <c:pt idx="56198">
                  <c:v>024XX E SOUTH SHORE DR</c:v>
                </c:pt>
                <c:pt idx="56199">
                  <c:v>024XX N MARSHFIELD AVE</c:v>
                </c:pt>
                <c:pt idx="56200">
                  <c:v>024XX N RUTHERFORD AVE</c:v>
                </c:pt>
                <c:pt idx="56201">
                  <c:v>024XX N SACRAMENTO AVE</c:v>
                </c:pt>
                <c:pt idx="56202">
                  <c:v>024XX S BLUE ISLAND AV</c:v>
                </c:pt>
                <c:pt idx="56203">
                  <c:v>024XX S CALIFORNIA AVE</c:v>
                </c:pt>
                <c:pt idx="56204">
                  <c:v>024XX S CHRISTIANA AVE</c:v>
                </c:pt>
                <c:pt idx="56205">
                  <c:v>024XX S SPRINGFIELD AV</c:v>
                </c:pt>
                <c:pt idx="56206">
                  <c:v>025XX N CALIFORNIA AVE</c:v>
                </c:pt>
                <c:pt idx="56207">
                  <c:v>025XX N KILPATRICK AVE</c:v>
                </c:pt>
                <c:pt idx="56208">
                  <c:v>025XX N MONTICELLO AVE</c:v>
                </c:pt>
                <c:pt idx="56209">
                  <c:v>025XX N NEW ENGLAND AV</c:v>
                </c:pt>
                <c:pt idx="56210">
                  <c:v>025XX N SPRINGFIELD AV</c:v>
                </c:pt>
                <c:pt idx="56211">
                  <c:v>025XX S SACRAMENTO AVE</c:v>
                </c:pt>
                <c:pt idx="56212">
                  <c:v>025XX W IRVING PARK RD</c:v>
                </c:pt>
                <c:pt idx="56213">
                  <c:v>025XX W NORTH SHORE AV</c:v>
                </c:pt>
                <c:pt idx="56214">
                  <c:v>025XX W SHAKESPEARE AV</c:v>
                </c:pt>
                <c:pt idx="56215">
                  <c:v>025XX W SUMMERDALE AVE</c:v>
                </c:pt>
                <c:pt idx="56216">
                  <c:v>025XX W WELLINGTON AVE</c:v>
                </c:pt>
                <c:pt idx="56217">
                  <c:v>026XX N MARSHFIELD AVE</c:v>
                </c:pt>
                <c:pt idx="56218">
                  <c:v>026XX N RUTHERFORD AVE</c:v>
                </c:pt>
                <c:pt idx="56219">
                  <c:v>026XX N SACRAMENTO AVE</c:v>
                </c:pt>
                <c:pt idx="56220">
                  <c:v>026XX S CALIFORNIA AVE</c:v>
                </c:pt>
                <c:pt idx="56221">
                  <c:v>026XX S CHRISTIANA AVE</c:v>
                </c:pt>
                <c:pt idx="56222">
                  <c:v>026XX S SPRINGFIELD AV</c:v>
                </c:pt>
                <c:pt idx="56223">
                  <c:v>027XX N CALIFORNIA AVE</c:v>
                </c:pt>
                <c:pt idx="56224">
                  <c:v>027XX N KILPATRICK AVE</c:v>
                </c:pt>
                <c:pt idx="56225">
                  <c:v>027XX N MONTICELLO AVE</c:v>
                </c:pt>
                <c:pt idx="56226">
                  <c:v>027XX N NEW ENGLAND AV</c:v>
                </c:pt>
                <c:pt idx="56227">
                  <c:v>027XX S SACRAMENTO AVE</c:v>
                </c:pt>
                <c:pt idx="56228">
                  <c:v>027XX W IRVING PARK RD</c:v>
                </c:pt>
                <c:pt idx="56229">
                  <c:v>027XX W NORTH SHORE AV</c:v>
                </c:pt>
                <c:pt idx="56230">
                  <c:v>027XX W PRINDIVILLE ST</c:v>
                </c:pt>
                <c:pt idx="56231">
                  <c:v>027XX W SUMMERDALE AVE</c:v>
                </c:pt>
                <c:pt idx="56232">
                  <c:v>027XX W WELLINGTON AVE</c:v>
                </c:pt>
                <c:pt idx="56233">
                  <c:v>028XX N PINE GROVE AVE</c:v>
                </c:pt>
                <c:pt idx="56234">
                  <c:v>028XX N RUTHERFORD AVE</c:v>
                </c:pt>
                <c:pt idx="56235">
                  <c:v>028XX N SACRAMENTO AVE</c:v>
                </c:pt>
                <c:pt idx="56236">
                  <c:v>028XX S CALIFORNIA AVE</c:v>
                </c:pt>
                <c:pt idx="56237">
                  <c:v>028XX S CHRISTIANA AVE</c:v>
                </c:pt>
                <c:pt idx="56238">
                  <c:v>028XX S SPRINGFIELD AV</c:v>
                </c:pt>
                <c:pt idx="56239">
                  <c:v>029XX N CALIFORNIA AVE</c:v>
                </c:pt>
                <c:pt idx="56240">
                  <c:v>029XX N KILPATRICK AVE</c:v>
                </c:pt>
                <c:pt idx="56241">
                  <c:v>029XX N NEW ENGLAND AV</c:v>
                </c:pt>
                <c:pt idx="56242">
                  <c:v>029XX N SPRINGFIELD AV</c:v>
                </c:pt>
                <c:pt idx="56243">
                  <c:v>029XX S SACRAMENTO AVE</c:v>
                </c:pt>
                <c:pt idx="56244">
                  <c:v>029XX W IRVING PARK RD</c:v>
                </c:pt>
                <c:pt idx="56245">
                  <c:v>029XX W NORTH SHORE AV</c:v>
                </c:pt>
                <c:pt idx="56246">
                  <c:v>029XX W SHAKESPEARE AV</c:v>
                </c:pt>
                <c:pt idx="56247">
                  <c:v>029XX W SUMMERDALE AVE</c:v>
                </c:pt>
                <c:pt idx="56248">
                  <c:v>030XX N CALIFORNIA AVE</c:v>
                </c:pt>
                <c:pt idx="56249">
                  <c:v>030XX N CHRISTIANA AVE</c:v>
                </c:pt>
                <c:pt idx="56250">
                  <c:v>030XX N KILPATRICK AVE</c:v>
                </c:pt>
                <c:pt idx="56251">
                  <c:v>030XX N MONTICELLO AVE</c:v>
                </c:pt>
                <c:pt idx="56252">
                  <c:v>030XX N NEW ENGLAND AV</c:v>
                </c:pt>
                <c:pt idx="56253">
                  <c:v>030XX N RAVENSWOOD AVE</c:v>
                </c:pt>
                <c:pt idx="56254">
                  <c:v>030XX S SACRAMENTO AVE</c:v>
                </c:pt>
                <c:pt idx="56255">
                  <c:v>030XX W IRVING PARK RD</c:v>
                </c:pt>
                <c:pt idx="56256">
                  <c:v>030XX W NORTH SHORE AV</c:v>
                </c:pt>
                <c:pt idx="56257">
                  <c:v>030XX W WELLINGTON AVE</c:v>
                </c:pt>
                <c:pt idx="56258">
                  <c:v>031XX N BELMONT AV JFK</c:v>
                </c:pt>
                <c:pt idx="56259">
                  <c:v>031XX N NOTTINGHAM AVE</c:v>
                </c:pt>
                <c:pt idx="56260">
                  <c:v>031XX N PINE GROVE AVE</c:v>
                </c:pt>
                <c:pt idx="56261">
                  <c:v>031XX N RUTHERFORD AVE</c:v>
                </c:pt>
                <c:pt idx="56262">
                  <c:v>031XX N SACRAMENTO AVE</c:v>
                </c:pt>
                <c:pt idx="56263">
                  <c:v>031XX S CALIFORNIA AVE</c:v>
                </c:pt>
                <c:pt idx="56264">
                  <c:v>031XX S SPRINGFIELD AV</c:v>
                </c:pt>
                <c:pt idx="56265">
                  <c:v>032XX N CALIFORNIA AVE</c:v>
                </c:pt>
                <c:pt idx="56266">
                  <c:v>032XX N KILPATRICK AVE</c:v>
                </c:pt>
                <c:pt idx="56267">
                  <c:v>032XX N MONTICELLO AVE</c:v>
                </c:pt>
                <c:pt idx="56268">
                  <c:v>032XX N NEW ENGLAND AV</c:v>
                </c:pt>
                <c:pt idx="56269">
                  <c:v>032XX N PITTSBURGH AVE</c:v>
                </c:pt>
                <c:pt idx="56270">
                  <c:v>032XX N PLAINFIELD AVE</c:v>
                </c:pt>
                <c:pt idx="56271">
                  <c:v>032XX N RAVENSWOOD AVE</c:v>
                </c:pt>
                <c:pt idx="56272">
                  <c:v>032XX N SPRINGFIELD AV</c:v>
                </c:pt>
                <c:pt idx="56273">
                  <c:v>032XX W IRVING PARK RD</c:v>
                </c:pt>
                <c:pt idx="56274">
                  <c:v>032XX W WELLINGTON AVE</c:v>
                </c:pt>
                <c:pt idx="56275">
                  <c:v>033XX N CUMBERLAND AVE</c:v>
                </c:pt>
                <c:pt idx="56276">
                  <c:v>033XX N MARSHFIELD AVE</c:v>
                </c:pt>
                <c:pt idx="56277">
                  <c:v>033XX N NOTTINGHAM AVE</c:v>
                </c:pt>
                <c:pt idx="56278">
                  <c:v>033XX N RUTHERFORD AVE</c:v>
                </c:pt>
                <c:pt idx="56279">
                  <c:v>033XX N SACRAMENTO AVE</c:v>
                </c:pt>
                <c:pt idx="56280">
                  <c:v>033XX S CALIFORNIA AVE</c:v>
                </c:pt>
                <c:pt idx="56281">
                  <c:v>033XX W WRIGHTWOOD AVE</c:v>
                </c:pt>
                <c:pt idx="56282">
                  <c:v>034XX N ADDISON ST JFK</c:v>
                </c:pt>
                <c:pt idx="56283">
                  <c:v>034XX N CALIFORNIA AVE</c:v>
                </c:pt>
                <c:pt idx="56284">
                  <c:v>034XX N KILPATRICK AVE</c:v>
                </c:pt>
                <c:pt idx="56285">
                  <c:v>034XX N MONTICELLO AVE</c:v>
                </c:pt>
                <c:pt idx="56286">
                  <c:v>034XX N NEW ENGLAND AV</c:v>
                </c:pt>
                <c:pt idx="56287">
                  <c:v>034XX N PITTSBURGH AVE</c:v>
                </c:pt>
                <c:pt idx="56288">
                  <c:v>034XX N PLAINFIELD AVE</c:v>
                </c:pt>
                <c:pt idx="56289">
                  <c:v>034XX N RAVENSWOOD AVE</c:v>
                </c:pt>
                <c:pt idx="56290">
                  <c:v>034XX N SPRINGFIELD AV</c:v>
                </c:pt>
                <c:pt idx="56291">
                  <c:v>034XX S MARSHFIELD AVE</c:v>
                </c:pt>
                <c:pt idx="56292">
                  <c:v>034XX W IRVING PARK RD</c:v>
                </c:pt>
                <c:pt idx="56293">
                  <c:v>034XX W SHAKESPEARE AV</c:v>
                </c:pt>
                <c:pt idx="56294">
                  <c:v>035XX N CUMBERLAND AVE</c:v>
                </c:pt>
                <c:pt idx="56295">
                  <c:v>035XX N MARSHFIELD AVE</c:v>
                </c:pt>
                <c:pt idx="56296">
                  <c:v>035XX N NOTTINGHAM AVE</c:v>
                </c:pt>
                <c:pt idx="56297">
                  <c:v>035XX N PINE GROVE AVE</c:v>
                </c:pt>
                <c:pt idx="56298">
                  <c:v>035XX N RUTHERFORD AVE</c:v>
                </c:pt>
                <c:pt idx="56299">
                  <c:v>035XX N SACRAMENTO AVE</c:v>
                </c:pt>
                <c:pt idx="56300">
                  <c:v>035XX S CALIFORNIA AVE</c:v>
                </c:pt>
                <c:pt idx="56301">
                  <c:v>035XX S WINCHESTER AVE</c:v>
                </c:pt>
                <c:pt idx="56302">
                  <c:v>035XX W GOVERNORS PKWY</c:v>
                </c:pt>
                <c:pt idx="56303">
                  <c:v>035XX W WRIGHTWOOD AVE</c:v>
                </c:pt>
                <c:pt idx="56304">
                  <c:v>036XX N ADDISON ST JFK</c:v>
                </c:pt>
                <c:pt idx="56305">
                  <c:v>036XX N CALIFORNIA AVE</c:v>
                </c:pt>
                <c:pt idx="56306">
                  <c:v>036XX N CHRISTIANA AVE</c:v>
                </c:pt>
                <c:pt idx="56307">
                  <c:v>036XX N KILPATRICK AVE</c:v>
                </c:pt>
                <c:pt idx="56308">
                  <c:v>036XX N MONTICELLO AVE</c:v>
                </c:pt>
                <c:pt idx="56309">
                  <c:v>036XX N NEW ENGLAND AV</c:v>
                </c:pt>
                <c:pt idx="56310">
                  <c:v>036XX N PITTSBURGH AVE</c:v>
                </c:pt>
                <c:pt idx="56311">
                  <c:v>036XX N PLAINFIELD AVE</c:v>
                </c:pt>
                <c:pt idx="56312">
                  <c:v>036XX N RAVENSWOOD AVE</c:v>
                </c:pt>
                <c:pt idx="56313">
                  <c:v>036XX N SPRINGFIELD AV</c:v>
                </c:pt>
                <c:pt idx="56314">
                  <c:v>036XX S MARSHFIELD AVE</c:v>
                </c:pt>
                <c:pt idx="56315">
                  <c:v>036XX S SACRAMENTO AVE</c:v>
                </c:pt>
                <c:pt idx="56316">
                  <c:v>036XX W IRVING PARK RD</c:v>
                </c:pt>
                <c:pt idx="56317">
                  <c:v>036XX W SHAKESPEARE AV</c:v>
                </c:pt>
                <c:pt idx="56318">
                  <c:v>037XX N CUMBERLAND AVE</c:v>
                </c:pt>
                <c:pt idx="56319">
                  <c:v>037XX N MARSHFIELD AVE</c:v>
                </c:pt>
                <c:pt idx="56320">
                  <c:v>037XX N NOTTINGHAM AVE</c:v>
                </c:pt>
                <c:pt idx="56321">
                  <c:v>037XX N PINE GROVE AVE</c:v>
                </c:pt>
                <c:pt idx="56322">
                  <c:v>037XX N RUTHERFORD AVE</c:v>
                </c:pt>
                <c:pt idx="56323">
                  <c:v>037XX N SACRAMENTO AVE</c:v>
                </c:pt>
                <c:pt idx="56324">
                  <c:v>037XX S CALIFORNIA AVE</c:v>
                </c:pt>
                <c:pt idx="56325">
                  <c:v>037XX S WINCHESTER AVE</c:v>
                </c:pt>
                <c:pt idx="56326">
                  <c:v>037XX W MUSIC COURT DR</c:v>
                </c:pt>
                <c:pt idx="56327">
                  <c:v>037XX W WRIGHTWOOD AVE</c:v>
                </c:pt>
                <c:pt idx="56328">
                  <c:v>038XX N ALTA VISTA TER</c:v>
                </c:pt>
                <c:pt idx="56329">
                  <c:v>038XX N CALIFORNIA AVE</c:v>
                </c:pt>
                <c:pt idx="56330">
                  <c:v>038XX N CHRISTIANA AVE</c:v>
                </c:pt>
                <c:pt idx="56331">
                  <c:v>038XX N KILPATRICK AVE</c:v>
                </c:pt>
                <c:pt idx="56332">
                  <c:v>038XX N MONTICELLO AVE</c:v>
                </c:pt>
                <c:pt idx="56333">
                  <c:v>038XX N NEW ENGLAND AV</c:v>
                </c:pt>
                <c:pt idx="56334">
                  <c:v>038XX N PITTSBURGH AVE</c:v>
                </c:pt>
                <c:pt idx="56335">
                  <c:v>038XX N PLAINFIELD AVE</c:v>
                </c:pt>
                <c:pt idx="56336">
                  <c:v>038XX N RAVENSWOOD AVE</c:v>
                </c:pt>
                <c:pt idx="56337">
                  <c:v>038XX N SPRINGFIELD AV</c:v>
                </c:pt>
                <c:pt idx="56338">
                  <c:v>038XX S SACRAMENTO AVE</c:v>
                </c:pt>
                <c:pt idx="56339">
                  <c:v>038XX W IRVING PARK RD</c:v>
                </c:pt>
                <c:pt idx="56340">
                  <c:v>038XX W WELLINGTON AVE</c:v>
                </c:pt>
                <c:pt idx="56341">
                  <c:v>039XX N CUMBERLAND AVE</c:v>
                </c:pt>
                <c:pt idx="56342">
                  <c:v>039XX N MARSHFIELD AVE</c:v>
                </c:pt>
                <c:pt idx="56343">
                  <c:v>039XX N NOTTINGHAM AVE</c:v>
                </c:pt>
                <c:pt idx="56344">
                  <c:v>039XX N PINE GROVE AVE</c:v>
                </c:pt>
                <c:pt idx="56345">
                  <c:v>039XX N SACRAMENTO AVE</c:v>
                </c:pt>
                <c:pt idx="56346">
                  <c:v>039XX S CALIFORNIA AVE</c:v>
                </c:pt>
                <c:pt idx="56347">
                  <c:v>039XX S WINCHESTER AVE</c:v>
                </c:pt>
                <c:pt idx="56348">
                  <c:v>039XX W PULASKI RD I55</c:v>
                </c:pt>
                <c:pt idx="56349">
                  <c:v>039XX W WRIGHTWOOD AVE</c:v>
                </c:pt>
                <c:pt idx="56350">
                  <c:v>040XX N CUMBERLAND AVE</c:v>
                </c:pt>
                <c:pt idx="56351">
                  <c:v>040XX N SACRAMENTO AVE</c:v>
                </c:pt>
                <c:pt idx="56352">
                  <c:v>040XX S CALIFORNIA AVE</c:v>
                </c:pt>
                <c:pt idx="56353">
                  <c:v>040XX W PULASKI RD I55</c:v>
                </c:pt>
                <c:pt idx="56354">
                  <c:v>040XX W WRIGHTWOOD AVE</c:v>
                </c:pt>
                <c:pt idx="56355">
                  <c:v>041XX N CALIFORNIA AVE</c:v>
                </c:pt>
                <c:pt idx="56356">
                  <c:v>041XX N KILPATRICK AVE</c:v>
                </c:pt>
                <c:pt idx="56357">
                  <c:v>041XX N LEAMINGTON AVE</c:v>
                </c:pt>
                <c:pt idx="56358">
                  <c:v>041XX N MONTICELLO AVE</c:v>
                </c:pt>
                <c:pt idx="56359">
                  <c:v>041XX N PITTSBURGH AVE</c:v>
                </c:pt>
                <c:pt idx="56360">
                  <c:v>041XX N PLAINFIELD AVE</c:v>
                </c:pt>
                <c:pt idx="56361">
                  <c:v>041XX N RAVENSWOOD AVE</c:v>
                </c:pt>
                <c:pt idx="56362">
                  <c:v>041XX N SPRINGFIELD AV</c:v>
                </c:pt>
                <c:pt idx="56363">
                  <c:v>041XX S MONTGOMERY AVE</c:v>
                </c:pt>
                <c:pt idx="56364">
                  <c:v>041XX S SACRAMENTO AVE</c:v>
                </c:pt>
                <c:pt idx="56365">
                  <c:v>041XX S ST LAWRENCE AV</c:v>
                </c:pt>
                <c:pt idx="56366">
                  <c:v>041XX W IRVING PARK RD</c:v>
                </c:pt>
                <c:pt idx="56367">
                  <c:v>041XX W WELLINGTON AVE</c:v>
                </c:pt>
                <c:pt idx="56368">
                  <c:v>042XX N CUMBERLAND AVE</c:v>
                </c:pt>
                <c:pt idx="56369">
                  <c:v>042XX N SACRAMENTO AVE</c:v>
                </c:pt>
                <c:pt idx="56370">
                  <c:v>042XX S CALIFORNIA AVE</c:v>
                </c:pt>
                <c:pt idx="56371">
                  <c:v>042XX S KILPATRICK AVE</c:v>
                </c:pt>
                <c:pt idx="56372">
                  <c:v>042XX W PULASKI RD I55</c:v>
                </c:pt>
                <c:pt idx="56373">
                  <c:v>042XX W WRIGHTWOOD AVE</c:v>
                </c:pt>
                <c:pt idx="56374">
                  <c:v>043XX N CALIFORNIA AVE</c:v>
                </c:pt>
                <c:pt idx="56375">
                  <c:v>043XX N KILPATRICK AVE</c:v>
                </c:pt>
                <c:pt idx="56376">
                  <c:v>043XX N MONTICELLO AVE</c:v>
                </c:pt>
                <c:pt idx="56377">
                  <c:v>043XX N RAVENSWOOD AVE</c:v>
                </c:pt>
                <c:pt idx="56378">
                  <c:v>043XX N SPRINGFIELD AV</c:v>
                </c:pt>
                <c:pt idx="56379">
                  <c:v>043XX N WINCHESTER AVE</c:v>
                </c:pt>
                <c:pt idx="56380">
                  <c:v>043XX S MARSHFIELD AVE</c:v>
                </c:pt>
                <c:pt idx="56381">
                  <c:v>043XX S SACRAMENTO AVE</c:v>
                </c:pt>
                <c:pt idx="56382">
                  <c:v>043XX S ST LAWRENCE AV</c:v>
                </c:pt>
                <c:pt idx="56383">
                  <c:v>043XX W IRVING PARK RD</c:v>
                </c:pt>
                <c:pt idx="56384">
                  <c:v>043XX W SHAKESPEARE AV</c:v>
                </c:pt>
                <c:pt idx="56385">
                  <c:v>043XX W SUMMERDALE AVE</c:v>
                </c:pt>
                <c:pt idx="56386">
                  <c:v>043XX W WELLINGTON AVE</c:v>
                </c:pt>
                <c:pt idx="56387">
                  <c:v>044XX N CUMBERLAND AVE</c:v>
                </c:pt>
                <c:pt idx="56388">
                  <c:v>044XX N SACRAMENTO AVE</c:v>
                </c:pt>
                <c:pt idx="56389">
                  <c:v>044XX S CALIFORNIA AVE</c:v>
                </c:pt>
                <c:pt idx="56390">
                  <c:v>044XX S CHRISTIANA AVE</c:v>
                </c:pt>
                <c:pt idx="56391">
                  <c:v>044XX S KILPATRICK AVE</c:v>
                </c:pt>
                <c:pt idx="56392">
                  <c:v>044XX S LEAMINGTON AVE</c:v>
                </c:pt>
                <c:pt idx="56393">
                  <c:v>044XX S M L KING JR DR</c:v>
                </c:pt>
                <c:pt idx="56394">
                  <c:v>044XX S SPRINGFIELD AV</c:v>
                </c:pt>
                <c:pt idx="56395">
                  <c:v>044XX S UNIVERSITY AVE</c:v>
                </c:pt>
                <c:pt idx="56396">
                  <c:v>044XX W WRIGHTWOOD AVE</c:v>
                </c:pt>
                <c:pt idx="56397">
                  <c:v>045XX N CALIFORNIA AVE</c:v>
                </c:pt>
                <c:pt idx="56398">
                  <c:v>045XX N CHRISTIANA AVE</c:v>
                </c:pt>
                <c:pt idx="56399">
                  <c:v>045XX N KILPATRICK AVE</c:v>
                </c:pt>
                <c:pt idx="56400">
                  <c:v>045XX N MONTICELLO AVE</c:v>
                </c:pt>
                <c:pt idx="56401">
                  <c:v>045XX N RAVENSWOOD AVE</c:v>
                </c:pt>
                <c:pt idx="56402">
                  <c:v>045XX N SPRINGFIELD AV</c:v>
                </c:pt>
                <c:pt idx="56403">
                  <c:v>045XX N WINCHESTER AVE</c:v>
                </c:pt>
                <c:pt idx="56404">
                  <c:v>045XX S MARSHFIELD AVE</c:v>
                </c:pt>
                <c:pt idx="56405">
                  <c:v>045XX S SACRAMENTO AVE</c:v>
                </c:pt>
                <c:pt idx="56406">
                  <c:v>045XX S ST LAWRENCE AV</c:v>
                </c:pt>
                <c:pt idx="56407">
                  <c:v>045XX W HUTCHINSON AVE</c:v>
                </c:pt>
                <c:pt idx="56408">
                  <c:v>045XX W IRVING PARK RD</c:v>
                </c:pt>
                <c:pt idx="56409">
                  <c:v>045XX W WELLINGTON AVE</c:v>
                </c:pt>
                <c:pt idx="56410">
                  <c:v>046XX N CUMBERLAND AVE</c:v>
                </c:pt>
                <c:pt idx="56411">
                  <c:v>046XX N FOREST VIEW AV</c:v>
                </c:pt>
                <c:pt idx="56412">
                  <c:v>046XX N SACRAMENTO AVE</c:v>
                </c:pt>
                <c:pt idx="56413">
                  <c:v>046XX S CALIFORNIA AVE</c:v>
                </c:pt>
                <c:pt idx="56414">
                  <c:v>046XX S CHRISTIANA AVE</c:v>
                </c:pt>
                <c:pt idx="56415">
                  <c:v>046XX S FRANCISCO  AVE</c:v>
                </c:pt>
                <c:pt idx="56416">
                  <c:v>046XX S KILPATRICK AVE</c:v>
                </c:pt>
                <c:pt idx="56417">
                  <c:v>046XX S LEAMINGTON AVE</c:v>
                </c:pt>
                <c:pt idx="56418">
                  <c:v>046XX S M L KING JR DR</c:v>
                </c:pt>
                <c:pt idx="56419">
                  <c:v>046XX S SPRINGFIELD AV</c:v>
                </c:pt>
                <c:pt idx="56420">
                  <c:v>046XX S WINCHESTER AVE</c:v>
                </c:pt>
                <c:pt idx="56421">
                  <c:v>046XX W WRIGHTWOOD AVE</c:v>
                </c:pt>
                <c:pt idx="56422">
                  <c:v>047XX N KILPATRICK AVE</c:v>
                </c:pt>
                <c:pt idx="56423">
                  <c:v>047XX N LEAMINGTON AVE</c:v>
                </c:pt>
                <c:pt idx="56424">
                  <c:v>047XX N MONTICELLO AVE</c:v>
                </c:pt>
                <c:pt idx="56425">
                  <c:v>047XX N RAVENSWOOD AVE</c:v>
                </c:pt>
                <c:pt idx="56426">
                  <c:v>047XX N SPRINGFIELD AV</c:v>
                </c:pt>
                <c:pt idx="56427">
                  <c:v>047XX N WINCHESTER AVE</c:v>
                </c:pt>
                <c:pt idx="56428">
                  <c:v>047XX S DORCHESTER AVE</c:v>
                </c:pt>
                <c:pt idx="56429">
                  <c:v>047XX S MARSHFIELD AVE</c:v>
                </c:pt>
                <c:pt idx="56430">
                  <c:v>047XX S ST LAWRENCE AV</c:v>
                </c:pt>
                <c:pt idx="56431">
                  <c:v>047XX W IRVING PARK RD</c:v>
                </c:pt>
                <c:pt idx="56432">
                  <c:v>047XX W SHAKESPEARE AV</c:v>
                </c:pt>
                <c:pt idx="56433">
                  <c:v>047XX W WELLINGTON AVE</c:v>
                </c:pt>
                <c:pt idx="56434">
                  <c:v>048XX N NOTTINGHAM AVE</c:v>
                </c:pt>
                <c:pt idx="56435">
                  <c:v>048XX N RUTHERFORD AVE</c:v>
                </c:pt>
                <c:pt idx="56436">
                  <c:v>048XX N SACRAMENTO AVE</c:v>
                </c:pt>
                <c:pt idx="56437">
                  <c:v>048XX S CALIFORNIA AVE</c:v>
                </c:pt>
                <c:pt idx="56438">
                  <c:v>048XX S CHRISTIANA AVE</c:v>
                </c:pt>
                <c:pt idx="56439">
                  <c:v>048XX S KILPATRICK AVE</c:v>
                </c:pt>
                <c:pt idx="56440">
                  <c:v>048XX S LEAMINGTON AVE</c:v>
                </c:pt>
                <c:pt idx="56441">
                  <c:v>048XX S SPRINGFIELD AV</c:v>
                </c:pt>
                <c:pt idx="56442">
                  <c:v>048XX S WINCHESTER AVE</c:v>
                </c:pt>
                <c:pt idx="56443">
                  <c:v>048XX W WRIGHTWOOD AVE</c:v>
                </c:pt>
                <c:pt idx="56444">
                  <c:v>049XX N CALIFORNIA AVE</c:v>
                </c:pt>
                <c:pt idx="56445">
                  <c:v>049XX N CHRISTIANA AVE</c:v>
                </c:pt>
                <c:pt idx="56446">
                  <c:v>049XX N KILPATRICK AVE</c:v>
                </c:pt>
                <c:pt idx="56447">
                  <c:v>049XX N MONTICELLO AVE</c:v>
                </c:pt>
                <c:pt idx="56448">
                  <c:v>049XX N NEW ENGLAND AV</c:v>
                </c:pt>
                <c:pt idx="56449">
                  <c:v>049XX N RAVENSWOOD AVE</c:v>
                </c:pt>
                <c:pt idx="56450">
                  <c:v>049XX N SPRINGFIELD AV</c:v>
                </c:pt>
                <c:pt idx="56451">
                  <c:v>049XX N WINCHESTER AVE</c:v>
                </c:pt>
                <c:pt idx="56452">
                  <c:v>049XX S DORCHESTER AVE</c:v>
                </c:pt>
                <c:pt idx="56453">
                  <c:v>049XX S MARSHFIELD AVE</c:v>
                </c:pt>
                <c:pt idx="56454">
                  <c:v>049XX S PAULINA STREET</c:v>
                </c:pt>
                <c:pt idx="56455">
                  <c:v>049XX S ST LAWRENCE AV</c:v>
                </c:pt>
                <c:pt idx="56456">
                  <c:v>049XX W IRVING PARK RD</c:v>
                </c:pt>
                <c:pt idx="56457">
                  <c:v>049XX W WELLINGTON AVE</c:v>
                </c:pt>
                <c:pt idx="56458">
                  <c:v>050XX N CALIFORNIA AVE</c:v>
                </c:pt>
                <c:pt idx="56459">
                  <c:v>050XX N MONTICELLO AVE</c:v>
                </c:pt>
                <c:pt idx="56460">
                  <c:v>050XX N NEW ENGLAND AV</c:v>
                </c:pt>
                <c:pt idx="56461">
                  <c:v>050XX N RAVENSWOOD AVE</c:v>
                </c:pt>
                <c:pt idx="56462">
                  <c:v>050XX N SPRINGFIELD AV</c:v>
                </c:pt>
                <c:pt idx="56463">
                  <c:v>050XX N WINCHESTER AVE</c:v>
                </c:pt>
                <c:pt idx="56464">
                  <c:v>050XX S DORCHESTER AVE</c:v>
                </c:pt>
                <c:pt idx="56465">
                  <c:v>050XX S MARSHFIELD AVE</c:v>
                </c:pt>
                <c:pt idx="56466">
                  <c:v>050XX S ST LAWRENCE AV</c:v>
                </c:pt>
                <c:pt idx="56467">
                  <c:v>050XX W IRVING PARK RD</c:v>
                </c:pt>
                <c:pt idx="56468">
                  <c:v>050XX W WELLINGTON AVE</c:v>
                </c:pt>
                <c:pt idx="56469">
                  <c:v>051XX N NOTTINGHAM AVE</c:v>
                </c:pt>
                <c:pt idx="56470">
                  <c:v>051XX N RUTHERFORD AVE</c:v>
                </c:pt>
                <c:pt idx="56471">
                  <c:v>051XX S BLACKSTONE AVE</c:v>
                </c:pt>
                <c:pt idx="56472">
                  <c:v>051XX S CALIFORNIA AVE</c:v>
                </c:pt>
                <c:pt idx="56473">
                  <c:v>051XX S CHRISTIANA AVE</c:v>
                </c:pt>
                <c:pt idx="56474">
                  <c:v>051XX S HYDE PARK BLVD</c:v>
                </c:pt>
                <c:pt idx="56475">
                  <c:v>051XX S KILPATRICK AVE</c:v>
                </c:pt>
                <c:pt idx="56476">
                  <c:v>051XX S LEAMINGTON AVE</c:v>
                </c:pt>
                <c:pt idx="56477">
                  <c:v>051XX S NEW ENGLAND AV</c:v>
                </c:pt>
                <c:pt idx="56478">
                  <c:v>051XX S SPRINGFIELD AV</c:v>
                </c:pt>
                <c:pt idx="56479">
                  <c:v>051XX S UNIVERSITY AVE</c:v>
                </c:pt>
                <c:pt idx="56480">
                  <c:v>051XX S WINCHESTER AVE</c:v>
                </c:pt>
                <c:pt idx="56481">
                  <c:v>051XX W WRIGHTWOOD AVE</c:v>
                </c:pt>
                <c:pt idx="56482">
                  <c:v>052XX N CALIFORNIA AVE</c:v>
                </c:pt>
                <c:pt idx="56483">
                  <c:v>052XX N CHRISTIANA AVE</c:v>
                </c:pt>
                <c:pt idx="56484">
                  <c:v>052XX N FOREST GLEN AV</c:v>
                </c:pt>
                <c:pt idx="56485">
                  <c:v>052XX N LEAMINGTON AVE</c:v>
                </c:pt>
                <c:pt idx="56486">
                  <c:v>052XX N NEW ENGLAND AV</c:v>
                </c:pt>
                <c:pt idx="56487">
                  <c:v>052XX N PITTSBURGH AVE</c:v>
                </c:pt>
                <c:pt idx="56488">
                  <c:v>052XX N RAVENSWOOD AVE</c:v>
                </c:pt>
                <c:pt idx="56489">
                  <c:v>052XX N WINCHESTER AVE</c:v>
                </c:pt>
                <c:pt idx="56490">
                  <c:v>052XX S DORCHESTER AVE</c:v>
                </c:pt>
                <c:pt idx="56491">
                  <c:v>052XX S MARSHFIELD AVE</c:v>
                </c:pt>
                <c:pt idx="56492">
                  <c:v>052XX S NOTTINGHAM AVE</c:v>
                </c:pt>
                <c:pt idx="56493">
                  <c:v>052XX S RUTHERFORD AVE</c:v>
                </c:pt>
                <c:pt idx="56494">
                  <c:v>052XX S SACRAMENTO AVE</c:v>
                </c:pt>
                <c:pt idx="56495">
                  <c:v>052XX W IRVING PARK RD</c:v>
                </c:pt>
                <c:pt idx="56496">
                  <c:v>052XX W WELLINGTON AVE</c:v>
                </c:pt>
                <c:pt idx="56497">
                  <c:v>053XX N BOWMANVILLE AV</c:v>
                </c:pt>
                <c:pt idx="56498">
                  <c:v>053XX N CUMBERLAND AVE</c:v>
                </c:pt>
                <c:pt idx="56499">
                  <c:v>053XX N NOTTINGHAM AVE</c:v>
                </c:pt>
                <c:pt idx="56500">
                  <c:v>053XX N RUTHERFORD AVE</c:v>
                </c:pt>
                <c:pt idx="56501">
                  <c:v>053XX S BLACKSTONE AVE</c:v>
                </c:pt>
                <c:pt idx="56502">
                  <c:v>053XX S CALIFORNIA AVE</c:v>
                </c:pt>
                <c:pt idx="56503">
                  <c:v>053XX S CHRISTIANA AVE</c:v>
                </c:pt>
                <c:pt idx="56504">
                  <c:v>053XX S HYDE PARK BLVD</c:v>
                </c:pt>
                <c:pt idx="56505">
                  <c:v>053XX S KILPATRICK AVE</c:v>
                </c:pt>
                <c:pt idx="56506">
                  <c:v>053XX S SOUTH SHORE DR</c:v>
                </c:pt>
                <c:pt idx="56507">
                  <c:v>053XX S SPRINGFIELD AV</c:v>
                </c:pt>
                <c:pt idx="56508">
                  <c:v>053XX S UNIVERSITY AVE</c:v>
                </c:pt>
                <c:pt idx="56509">
                  <c:v>053XX S WINCHESTER AVE</c:v>
                </c:pt>
                <c:pt idx="56510">
                  <c:v>053XX W WRIGHTWOOD AVE</c:v>
                </c:pt>
                <c:pt idx="56511">
                  <c:v>054XX N CALIFORNIA AVE</c:v>
                </c:pt>
                <c:pt idx="56512">
                  <c:v>054XX N CHRISTIANA AVE</c:v>
                </c:pt>
                <c:pt idx="56513">
                  <c:v>054XX N FOREST GLEN AV</c:v>
                </c:pt>
                <c:pt idx="56514">
                  <c:v>054XX N NEW ENGLAND AV</c:v>
                </c:pt>
                <c:pt idx="56515">
                  <c:v>054XX N PITTSBURGH AVE</c:v>
                </c:pt>
                <c:pt idx="56516">
                  <c:v>054XX N RAVENSWOOD AVE</c:v>
                </c:pt>
                <c:pt idx="56517">
                  <c:v>054XX S DORCHESTER AVE</c:v>
                </c:pt>
                <c:pt idx="56518">
                  <c:v>054XX S MARSHFIELD AVE</c:v>
                </c:pt>
                <c:pt idx="56519">
                  <c:v>054XX S NOTTINGHAM AVE</c:v>
                </c:pt>
                <c:pt idx="56520">
                  <c:v>054XX S RUTHERFORD AVE</c:v>
                </c:pt>
                <c:pt idx="56521">
                  <c:v>054XX S SACRAMENTO AVE</c:v>
                </c:pt>
                <c:pt idx="56522">
                  <c:v>054XX W IRVING PARK RD</c:v>
                </c:pt>
                <c:pt idx="56523">
                  <c:v>054XX W WELLINGTON AVE</c:v>
                </c:pt>
                <c:pt idx="56524">
                  <c:v>055XX N CUMBERLAND AVE</c:v>
                </c:pt>
                <c:pt idx="56525">
                  <c:v>055XX N NOTTINGHAM AVE</c:v>
                </c:pt>
                <c:pt idx="56526">
                  <c:v>055XX S BLACKSTONE AVE</c:v>
                </c:pt>
                <c:pt idx="56527">
                  <c:v>055XX S CALIFORNIA AVE</c:v>
                </c:pt>
                <c:pt idx="56528">
                  <c:v>055XX S CHRISTIANA AVE</c:v>
                </c:pt>
                <c:pt idx="56529">
                  <c:v>055XX S HYDE PARK BLVD</c:v>
                </c:pt>
                <c:pt idx="56530">
                  <c:v>055XX S Hyde Park Blvd</c:v>
                </c:pt>
                <c:pt idx="56531">
                  <c:v>055XX S KILPATRICK AVE</c:v>
                </c:pt>
                <c:pt idx="56532">
                  <c:v>055XX S NEW ENGLAND AV</c:v>
                </c:pt>
                <c:pt idx="56533">
                  <c:v>055XX S SOUTH SHORE DR</c:v>
                </c:pt>
                <c:pt idx="56534">
                  <c:v>055XX S SPRINGFIELD AV</c:v>
                </c:pt>
                <c:pt idx="56535">
                  <c:v>055XX S UNIVERSITY AVE</c:v>
                </c:pt>
                <c:pt idx="56536">
                  <c:v>055XX S WINCHESTER AVE</c:v>
                </c:pt>
                <c:pt idx="56537">
                  <c:v>055XX W WRIGHTWOOD AVE</c:v>
                </c:pt>
                <c:pt idx="56538">
                  <c:v>056XX N CALIFORNIA AVE</c:v>
                </c:pt>
                <c:pt idx="56539">
                  <c:v>056XX N CHRISTIANA AVE</c:v>
                </c:pt>
                <c:pt idx="56540">
                  <c:v>056XX N FOREST GLEN AV</c:v>
                </c:pt>
                <c:pt idx="56541">
                  <c:v>056XX N RAVENSWOOD AVE</c:v>
                </c:pt>
                <c:pt idx="56542">
                  <c:v>056XX S DORCHESTER AVE</c:v>
                </c:pt>
                <c:pt idx="56543">
                  <c:v>056XX S MARSHFIELD AVE</c:v>
                </c:pt>
                <c:pt idx="56544">
                  <c:v>056XX S NOTTINGHAM AVE</c:v>
                </c:pt>
                <c:pt idx="56545">
                  <c:v>056XX S RUTHERFORD AVE</c:v>
                </c:pt>
                <c:pt idx="56546">
                  <c:v>056XX S SACRAMENTO AVE</c:v>
                </c:pt>
                <c:pt idx="56547">
                  <c:v>056XX W IRVING PARK RD</c:v>
                </c:pt>
                <c:pt idx="56548">
                  <c:v>056XX W WELLINGTON AVE</c:v>
                </c:pt>
                <c:pt idx="56549">
                  <c:v>057XX N CUMBERLAND AVE</c:v>
                </c:pt>
                <c:pt idx="56550">
                  <c:v>057XX N NOTTINGHAM AVE</c:v>
                </c:pt>
                <c:pt idx="56551">
                  <c:v>057XX N SACRAMENTO AVE</c:v>
                </c:pt>
                <c:pt idx="56552">
                  <c:v>057XX S BLACKSTONE AVE</c:v>
                </c:pt>
                <c:pt idx="56553">
                  <c:v>057XX S CALIFORNIA AVE</c:v>
                </c:pt>
                <c:pt idx="56554">
                  <c:v>057XX S CHRISTIANA AVE</c:v>
                </c:pt>
                <c:pt idx="56555">
                  <c:v>057XX S KILPATRICK AVE</c:v>
                </c:pt>
                <c:pt idx="56556">
                  <c:v>057XX S NEW ENGLAND AV</c:v>
                </c:pt>
                <c:pt idx="56557">
                  <c:v>057XX S UNIVERSITY AVE</c:v>
                </c:pt>
                <c:pt idx="56558">
                  <c:v>057XX S WINCHESTER AVE</c:v>
                </c:pt>
                <c:pt idx="56559">
                  <c:v>057XX W MADISON STREET</c:v>
                </c:pt>
                <c:pt idx="56560">
                  <c:v>057XX W WRIGHTWOOD AVE</c:v>
                </c:pt>
                <c:pt idx="56561">
                  <c:v>058XX N CALIFORNIA AVE</c:v>
                </c:pt>
                <c:pt idx="56562">
                  <c:v>058XX N CHRISTIANA AVE</c:v>
                </c:pt>
                <c:pt idx="56563">
                  <c:v>058XX N EAST CIRCLE AV</c:v>
                </c:pt>
                <c:pt idx="56564">
                  <c:v>058XX N FOREST GLEN AV</c:v>
                </c:pt>
                <c:pt idx="56565">
                  <c:v>058XX N KILPATRICK AVE</c:v>
                </c:pt>
                <c:pt idx="56566">
                  <c:v>058XX N RAVENSWOOD AVE</c:v>
                </c:pt>
                <c:pt idx="56567">
                  <c:v>058XX N WEST CIRCLE AV</c:v>
                </c:pt>
                <c:pt idx="56568">
                  <c:v>058XX S DORCHESTER AVE</c:v>
                </c:pt>
                <c:pt idx="56569">
                  <c:v>058XX S MARSHFIELD AVE</c:v>
                </c:pt>
                <c:pt idx="56570">
                  <c:v>058XX S NOTTINGHAM AVE</c:v>
                </c:pt>
                <c:pt idx="56571">
                  <c:v>058XX S RUTHERFORD AVE</c:v>
                </c:pt>
                <c:pt idx="56572">
                  <c:v>058XX S SACRAMENTO AVE</c:v>
                </c:pt>
                <c:pt idx="56573">
                  <c:v>058XX W IRVING PARK RD</c:v>
                </c:pt>
                <c:pt idx="56574">
                  <c:v>058XX W WELLINGTON AVE</c:v>
                </c:pt>
                <c:pt idx="56575">
                  <c:v>059XX N SACRAMENTO AVE</c:v>
                </c:pt>
                <c:pt idx="56576">
                  <c:v>059XX S BLACKSTONE AVE</c:v>
                </c:pt>
                <c:pt idx="56577">
                  <c:v>059XX S CALIFORNIA AVE</c:v>
                </c:pt>
                <c:pt idx="56578">
                  <c:v>059XX S KILPATRICK AVE</c:v>
                </c:pt>
                <c:pt idx="56579">
                  <c:v>059XX S SPRINGFIELD AV</c:v>
                </c:pt>
                <c:pt idx="56580">
                  <c:v>059XX S ST LAWRENCE DR</c:v>
                </c:pt>
                <c:pt idx="56581">
                  <c:v>059XX S WINCHESTER AVE</c:v>
                </c:pt>
                <c:pt idx="56582">
                  <c:v>059XX W WRIGHTWOOD AVE</c:v>
                </c:pt>
                <c:pt idx="56583">
                  <c:v>060XX N SACRAMENTO AVE</c:v>
                </c:pt>
                <c:pt idx="56584">
                  <c:v>060XX S BLACKSTONE AVE</c:v>
                </c:pt>
                <c:pt idx="56585">
                  <c:v>060XX S CALIFORNIA AVE</c:v>
                </c:pt>
                <c:pt idx="56586">
                  <c:v>060XX S KILPATRICK AVE</c:v>
                </c:pt>
                <c:pt idx="56587">
                  <c:v>060XX S NEW ENGLAND AV</c:v>
                </c:pt>
                <c:pt idx="56588">
                  <c:v>060XX S SPRINGFIELD AV</c:v>
                </c:pt>
                <c:pt idx="56589">
                  <c:v>060XX S UNIVERSITY AVE</c:v>
                </c:pt>
                <c:pt idx="56590">
                  <c:v>060XX S WINCHESTER AVE</c:v>
                </c:pt>
                <c:pt idx="56591">
                  <c:v>060XX W WRIGHTWOOD AVE</c:v>
                </c:pt>
                <c:pt idx="56592">
                  <c:v>061XX N CALIFORNIA AVE</c:v>
                </c:pt>
                <c:pt idx="56593">
                  <c:v>061XX N CHRISTIANA AVE</c:v>
                </c:pt>
                <c:pt idx="56594">
                  <c:v>061XX N KILPATRICK AVE</c:v>
                </c:pt>
                <c:pt idx="56595">
                  <c:v>061XX N MONTICELLO AVE</c:v>
                </c:pt>
                <c:pt idx="56596">
                  <c:v>061XX N RAVENSWOOD AVE</c:v>
                </c:pt>
                <c:pt idx="56597">
                  <c:v>061XX N SPRINGFIELD AV</c:v>
                </c:pt>
                <c:pt idx="56598">
                  <c:v>061XX N WINCHESTER AVE</c:v>
                </c:pt>
                <c:pt idx="56599">
                  <c:v>061XX S DORCHESTER AVE</c:v>
                </c:pt>
                <c:pt idx="56600">
                  <c:v>061XX S MARSHFIELD AVE</c:v>
                </c:pt>
                <c:pt idx="56601">
                  <c:v>061XX S NOTTINGHAM AVE</c:v>
                </c:pt>
                <c:pt idx="56602">
                  <c:v>061XX S RUTHERFORD AVE</c:v>
                </c:pt>
                <c:pt idx="56603">
                  <c:v>061XX S SACRAMENTO AVE</c:v>
                </c:pt>
                <c:pt idx="56604">
                  <c:v>061XX S ST LAWRENCE AV</c:v>
                </c:pt>
                <c:pt idx="56605">
                  <c:v>061XX W IRVING PARK RD</c:v>
                </c:pt>
                <c:pt idx="56606">
                  <c:v>061XX W WELLINGTON AVE</c:v>
                </c:pt>
                <c:pt idx="56607">
                  <c:v>062XX N MC CLELLAN AVE</c:v>
                </c:pt>
                <c:pt idx="56608">
                  <c:v>062XX N SACRAMENTO AVE</c:v>
                </c:pt>
                <c:pt idx="56609">
                  <c:v>062XX S CALIFORNIA AVE</c:v>
                </c:pt>
                <c:pt idx="56610">
                  <c:v>062XX S KILPATRICK AVE</c:v>
                </c:pt>
                <c:pt idx="56611">
                  <c:v>062XX S M L KING JR DR</c:v>
                </c:pt>
                <c:pt idx="56612">
                  <c:v>062XX S NEW ENGLAND AV</c:v>
                </c:pt>
                <c:pt idx="56613">
                  <c:v>062XX S SPRINGFIELD AV</c:v>
                </c:pt>
                <c:pt idx="56614">
                  <c:v>062XX S UNIVERSITY AVE</c:v>
                </c:pt>
                <c:pt idx="56615">
                  <c:v>062XX S WINCHESTER AVE</c:v>
                </c:pt>
                <c:pt idx="56616">
                  <c:v>062XX W WRIGHTWOOD AVE</c:v>
                </c:pt>
                <c:pt idx="56617">
                  <c:v>063XX N CALIFORNIA AVE</c:v>
                </c:pt>
                <c:pt idx="56618">
                  <c:v>063XX N KILPATRICK AVE</c:v>
                </c:pt>
                <c:pt idx="56619">
                  <c:v>063XX N MONTICELLO AVE</c:v>
                </c:pt>
                <c:pt idx="56620">
                  <c:v>063XX N RAVENSWOOD AVE</c:v>
                </c:pt>
                <c:pt idx="56621">
                  <c:v>063XX N SPRINGFIELD AV</c:v>
                </c:pt>
                <c:pt idx="56622">
                  <c:v>063XX S COAST GUARD DR</c:v>
                </c:pt>
                <c:pt idx="56623">
                  <c:v>063XX S DORCHESTER AVE</c:v>
                </c:pt>
                <c:pt idx="56624">
                  <c:v>063XX S MARSHFIELD AVE</c:v>
                </c:pt>
                <c:pt idx="56625">
                  <c:v>063XX S NOTTINGHAM AVE</c:v>
                </c:pt>
                <c:pt idx="56626">
                  <c:v>063XX S SACRAMENTO AVE</c:v>
                </c:pt>
                <c:pt idx="56627">
                  <c:v>063XX S ST LAWRENCE AV</c:v>
                </c:pt>
                <c:pt idx="56628">
                  <c:v>063XX W IRVING PARK RD</c:v>
                </c:pt>
                <c:pt idx="56629">
                  <c:v>063XX W WELLINGTON AVE</c:v>
                </c:pt>
                <c:pt idx="56630">
                  <c:v>064XX N SACRAMENTO AVE</c:v>
                </c:pt>
                <c:pt idx="56631">
                  <c:v>064XX S BLACKSTONE AVE</c:v>
                </c:pt>
                <c:pt idx="56632">
                  <c:v>064XX S CALIFORNIA AVE</c:v>
                </c:pt>
                <c:pt idx="56633">
                  <c:v>064XX S KILPATRICK AVE</c:v>
                </c:pt>
                <c:pt idx="56634">
                  <c:v>064XX S M L KING JR DR</c:v>
                </c:pt>
                <c:pt idx="56635">
                  <c:v>064XX S SPRINGFIELD AV</c:v>
                </c:pt>
                <c:pt idx="56636">
                  <c:v>064XX S UNIVERSITY AVE</c:v>
                </c:pt>
                <c:pt idx="56637">
                  <c:v>064XX S WINCHESTER AVE</c:v>
                </c:pt>
                <c:pt idx="56638">
                  <c:v>065XX N CALIFORNIA AVE</c:v>
                </c:pt>
                <c:pt idx="56639">
                  <c:v>065XX N MINNETONKA AVE</c:v>
                </c:pt>
                <c:pt idx="56640">
                  <c:v>065XX N RAVENSWOOD AVE</c:v>
                </c:pt>
                <c:pt idx="56641">
                  <c:v>065XX N WINCHESTER AVE</c:v>
                </c:pt>
                <c:pt idx="56642">
                  <c:v>065XX S COAST GUARD DR</c:v>
                </c:pt>
                <c:pt idx="56643">
                  <c:v>065XX S DORCHESTER AVE</c:v>
                </c:pt>
                <c:pt idx="56644">
                  <c:v>065XX S MARSHFIELD AVE</c:v>
                </c:pt>
                <c:pt idx="56645">
                  <c:v>065XX S PROMONTARY DR.</c:v>
                </c:pt>
                <c:pt idx="56646">
                  <c:v>065XX S SACRAMENTO AVE</c:v>
                </c:pt>
                <c:pt idx="56647">
                  <c:v>065XX S ST LAWRENCE AV</c:v>
                </c:pt>
                <c:pt idx="56648">
                  <c:v>065XX W IRVING PARK RD</c:v>
                </c:pt>
                <c:pt idx="56649">
                  <c:v>065XX W WELLINGTON AVE</c:v>
                </c:pt>
                <c:pt idx="56650">
                  <c:v>066XX N SACRAMENTO AVE</c:v>
                </c:pt>
                <c:pt idx="56651">
                  <c:v>066XX S BLACKSTONE AVE</c:v>
                </c:pt>
                <c:pt idx="56652">
                  <c:v>066XX S CALIFORNIA AVE</c:v>
                </c:pt>
                <c:pt idx="56653">
                  <c:v>066XX S KILPATRICK AVE</c:v>
                </c:pt>
                <c:pt idx="56654">
                  <c:v>066XX S M L KING JR DR</c:v>
                </c:pt>
                <c:pt idx="56655">
                  <c:v>066XX S SPRINGFIELD AV</c:v>
                </c:pt>
                <c:pt idx="56656">
                  <c:v>066XX S UNIVERSITY AVE</c:v>
                </c:pt>
                <c:pt idx="56657">
                  <c:v>066XX S WINCHESTER AVE</c:v>
                </c:pt>
                <c:pt idx="56658">
                  <c:v>066XX W WRIGHTWOOD AVE</c:v>
                </c:pt>
                <c:pt idx="56659">
                  <c:v>067XX N CALIFORNIA AVE</c:v>
                </c:pt>
                <c:pt idx="56660">
                  <c:v>067XX N RAVENSWOOD AVE</c:v>
                </c:pt>
                <c:pt idx="56661">
                  <c:v>067XX S DORCHESTER AVE</c:v>
                </c:pt>
                <c:pt idx="56662">
                  <c:v>067XX S MARSHFIELD AVE</c:v>
                </c:pt>
                <c:pt idx="56663">
                  <c:v>067XX S PAULINA STREET</c:v>
                </c:pt>
                <c:pt idx="56664">
                  <c:v>067XX S SACRAMENTO AVE</c:v>
                </c:pt>
                <c:pt idx="56665">
                  <c:v>067XX S ST LAWRENCE AV</c:v>
                </c:pt>
                <c:pt idx="56666">
                  <c:v>067XX W IRVING PARK RD</c:v>
                </c:pt>
                <c:pt idx="56667">
                  <c:v>067XX W WELLINGTON AVE</c:v>
                </c:pt>
                <c:pt idx="56668">
                  <c:v>068XX N SACRAMENTO AVE</c:v>
                </c:pt>
                <c:pt idx="56669">
                  <c:v>068XX S CALIFORNIA AVE</c:v>
                </c:pt>
                <c:pt idx="56670">
                  <c:v>068XX S M L KING JR DR</c:v>
                </c:pt>
                <c:pt idx="56671">
                  <c:v>068XX S SOUTH SHORE DR</c:v>
                </c:pt>
                <c:pt idx="56672">
                  <c:v>068XX S SPRINGFIELD AV</c:v>
                </c:pt>
                <c:pt idx="56673">
                  <c:v>068XX S WINCHESTER AVE</c:v>
                </c:pt>
                <c:pt idx="56674">
                  <c:v>068XX W WRIGHTWOOD AVE</c:v>
                </c:pt>
                <c:pt idx="56675">
                  <c:v>069XX N CALIFORNIA AVE</c:v>
                </c:pt>
                <c:pt idx="56676">
                  <c:v>069XX N MINNETONKA AVE</c:v>
                </c:pt>
                <c:pt idx="56677">
                  <c:v>069XX N RAVENSWOOD AVE</c:v>
                </c:pt>
                <c:pt idx="56678">
                  <c:v>069XX S DORCHESTER AVE</c:v>
                </c:pt>
                <c:pt idx="56679">
                  <c:v>069XX S MARSHFIELD AVE</c:v>
                </c:pt>
                <c:pt idx="56680">
                  <c:v>069XX S ST LAWRENCE AV</c:v>
                </c:pt>
                <c:pt idx="56681">
                  <c:v>069XX W IRVING PARK RD</c:v>
                </c:pt>
                <c:pt idx="56682">
                  <c:v>069XX W SHAKESPEARE AV</c:v>
                </c:pt>
                <c:pt idx="56683">
                  <c:v>069XX W SUMMERDALE AVE</c:v>
                </c:pt>
                <c:pt idx="56684">
                  <c:v>069XX W WELLINGTON AVE</c:v>
                </c:pt>
                <c:pt idx="56685">
                  <c:v>070XX N CALIFORNIA AVE</c:v>
                </c:pt>
                <c:pt idx="56686">
                  <c:v>070XX N RAVENSWOOD AVE</c:v>
                </c:pt>
                <c:pt idx="56687">
                  <c:v>070XX N RAVENSWOOD Ave</c:v>
                </c:pt>
                <c:pt idx="56688">
                  <c:v>070XX S DORCHESTER AVE</c:v>
                </c:pt>
                <c:pt idx="56689">
                  <c:v>070XX S MARSHFIELD AVE</c:v>
                </c:pt>
                <c:pt idx="56690">
                  <c:v>070XX S SACRAMENTO AVE</c:v>
                </c:pt>
                <c:pt idx="56691">
                  <c:v>070XX S ST LAWRENCE AV</c:v>
                </c:pt>
                <c:pt idx="56692">
                  <c:v>070XX W IRVING PARK RD</c:v>
                </c:pt>
                <c:pt idx="56693">
                  <c:v>070XX W SUMMERDALE AVE</c:v>
                </c:pt>
                <c:pt idx="56694">
                  <c:v>070XX W WELLINGTON AVE</c:v>
                </c:pt>
                <c:pt idx="56695">
                  <c:v>071XX N SACRAMENTO AVE</c:v>
                </c:pt>
                <c:pt idx="56696">
                  <c:v>071XX S BLACKSTONE AVE</c:v>
                </c:pt>
                <c:pt idx="56697">
                  <c:v>071XX S CALIFORNIA AVE</c:v>
                </c:pt>
                <c:pt idx="56698">
                  <c:v>071XX S CHICAGO SKYWAY</c:v>
                </c:pt>
                <c:pt idx="56699">
                  <c:v>071XX S CHRISTIANA AVE</c:v>
                </c:pt>
                <c:pt idx="56700">
                  <c:v>071XX S M L KING JR DR</c:v>
                </c:pt>
                <c:pt idx="56701">
                  <c:v>071XX S SOUTH SHORE DR</c:v>
                </c:pt>
                <c:pt idx="56702">
                  <c:v>071XX S SPRINGFIELD AV</c:v>
                </c:pt>
                <c:pt idx="56703">
                  <c:v>071XX S UNIVERSITY AVE</c:v>
                </c:pt>
                <c:pt idx="56704">
                  <c:v>071XX S WINCHESTER AVE</c:v>
                </c:pt>
                <c:pt idx="56705">
                  <c:v>071XX W WRIGHTWOOD AVE</c:v>
                </c:pt>
                <c:pt idx="56706">
                  <c:v>072XX N CALIFORNIA AVE</c:v>
                </c:pt>
                <c:pt idx="56707">
                  <c:v>072XX S DORCHESTER AVE</c:v>
                </c:pt>
                <c:pt idx="56708">
                  <c:v>072XX S MARSHFIELD AVE</c:v>
                </c:pt>
                <c:pt idx="56709">
                  <c:v>072XX S SACRAMENTO AVE</c:v>
                </c:pt>
                <c:pt idx="56710">
                  <c:v>072XX S ST LAWRENCE AV</c:v>
                </c:pt>
                <c:pt idx="56711">
                  <c:v>072XX W IRVING PARK RD</c:v>
                </c:pt>
                <c:pt idx="56712">
                  <c:v>072XX W NORTH SHORE AV</c:v>
                </c:pt>
                <c:pt idx="56713">
                  <c:v>072XX W SUMMERDALE AVE</c:v>
                </c:pt>
                <c:pt idx="56714">
                  <c:v>072XX W WELLINGTON AVE</c:v>
                </c:pt>
                <c:pt idx="56715">
                  <c:v>073XX N SACRAMENTO AVE</c:v>
                </c:pt>
                <c:pt idx="56716">
                  <c:v>073XX S BLACKSTONE AVE</c:v>
                </c:pt>
                <c:pt idx="56717">
                  <c:v>073XX S CALIFORNIA AVE</c:v>
                </c:pt>
                <c:pt idx="56718">
                  <c:v>073XX S CHICAGO SKYWAY</c:v>
                </c:pt>
                <c:pt idx="56719">
                  <c:v>073XX S M L KING JR DR</c:v>
                </c:pt>
                <c:pt idx="56720">
                  <c:v>073XX S SOUTH SHORE DR</c:v>
                </c:pt>
                <c:pt idx="56721">
                  <c:v>073XX S UNIVERSITY AVE</c:v>
                </c:pt>
                <c:pt idx="56722">
                  <c:v>073XX S WINCHESTER AVE</c:v>
                </c:pt>
                <c:pt idx="56723">
                  <c:v>074XX N CALIFORNIA AVE</c:v>
                </c:pt>
                <c:pt idx="56724">
                  <c:v>074XX N WINCHESTER AVE</c:v>
                </c:pt>
                <c:pt idx="56725">
                  <c:v>074XX S DORCHESTER AVE</c:v>
                </c:pt>
                <c:pt idx="56726">
                  <c:v>074XX S ST LAWRENCE AV</c:v>
                </c:pt>
                <c:pt idx="56727">
                  <c:v>074XX W IRVING PARK RD</c:v>
                </c:pt>
                <c:pt idx="56728">
                  <c:v>074XX W WELLINGTON AVE</c:v>
                </c:pt>
                <c:pt idx="56729">
                  <c:v>075XX N SACRAMENTO AVE</c:v>
                </c:pt>
                <c:pt idx="56730">
                  <c:v>075XX S BLACKSTONE AVE</c:v>
                </c:pt>
                <c:pt idx="56731">
                  <c:v>075XX S CALIFORNIA AVE</c:v>
                </c:pt>
                <c:pt idx="56732">
                  <c:v>075XX S HALSTED STREET</c:v>
                </c:pt>
                <c:pt idx="56733">
                  <c:v>075XX S SOUTH SHORE DR</c:v>
                </c:pt>
                <c:pt idx="56734">
                  <c:v>075XX S WINCHESTER AVE</c:v>
                </c:pt>
                <c:pt idx="56735">
                  <c:v>076XX S DORCHESTER AVE</c:v>
                </c:pt>
                <c:pt idx="56736">
                  <c:v>076XX S MARSHFIELD AVE</c:v>
                </c:pt>
                <c:pt idx="56737">
                  <c:v>076XX S ST LAWRENCE AV</c:v>
                </c:pt>
                <c:pt idx="56738">
                  <c:v>076XX W IRVING PARK RD</c:v>
                </c:pt>
                <c:pt idx="56739">
                  <c:v>076XX W SUMMERDALE AVE</c:v>
                </c:pt>
                <c:pt idx="56740">
                  <c:v>077XX N MARSHFIELD AVE</c:v>
                </c:pt>
                <c:pt idx="56741">
                  <c:v>077XX S BLACKSTONE AVE</c:v>
                </c:pt>
                <c:pt idx="56742">
                  <c:v>077XX S CHRISTIANA AVE</c:v>
                </c:pt>
                <c:pt idx="56743">
                  <c:v>077XX S KILPATRICK AVE</c:v>
                </c:pt>
                <c:pt idx="56744">
                  <c:v>077XX S SOUTH SHORE DR</c:v>
                </c:pt>
                <c:pt idx="56745">
                  <c:v>077XX S SPRINGFIELD AV</c:v>
                </c:pt>
                <c:pt idx="56746">
                  <c:v>077XX S WINCHESTER AVE</c:v>
                </c:pt>
                <c:pt idx="56747">
                  <c:v>078XX S MARSHFIELD AVE</c:v>
                </c:pt>
                <c:pt idx="56748">
                  <c:v>078XX S ST LAWRENCE AV</c:v>
                </c:pt>
                <c:pt idx="56749">
                  <c:v>078XX W IRVING PARK RD</c:v>
                </c:pt>
                <c:pt idx="56750">
                  <c:v>078XX W SUMMERDALE AVE</c:v>
                </c:pt>
                <c:pt idx="56751">
                  <c:v>079XX S BLACKSTONE AVE</c:v>
                </c:pt>
                <c:pt idx="56752">
                  <c:v>079XX S CALIFORNIA AVE</c:v>
                </c:pt>
                <c:pt idx="56753">
                  <c:v>079XX S CHRISTIANA AVE</c:v>
                </c:pt>
                <c:pt idx="56754">
                  <c:v>079XX S COMMERCIAL AVE</c:v>
                </c:pt>
                <c:pt idx="56755">
                  <c:v>079XX S KILPATRICK AVE</c:v>
                </c:pt>
                <c:pt idx="56756">
                  <c:v>079XX S SOUTH SHORE DR</c:v>
                </c:pt>
                <c:pt idx="56757">
                  <c:v>079XX S SPRINGFIELD AV</c:v>
                </c:pt>
                <c:pt idx="56758">
                  <c:v>079XX S WINCHESTER AVE</c:v>
                </c:pt>
                <c:pt idx="56759">
                  <c:v>080XX S BLACKSTONE AVE</c:v>
                </c:pt>
                <c:pt idx="56760">
                  <c:v>080XX S CALIFORNIA AVE</c:v>
                </c:pt>
                <c:pt idx="56761">
                  <c:v>080XX S CHRISTIANA AVE</c:v>
                </c:pt>
                <c:pt idx="56762">
                  <c:v>080XX S KILPATRICK AVE</c:v>
                </c:pt>
                <c:pt idx="56763">
                  <c:v>080XX S SCOTTSDALE AVE</c:v>
                </c:pt>
                <c:pt idx="56764">
                  <c:v>080XX S SOUTH SHORE DR</c:v>
                </c:pt>
                <c:pt idx="56765">
                  <c:v>080XX S SPRINGFIELD AV</c:v>
                </c:pt>
                <c:pt idx="56766">
                  <c:v>080XX S UNIVERSITY AVE</c:v>
                </c:pt>
                <c:pt idx="56767">
                  <c:v>080XX S WINCHESTER AVE</c:v>
                </c:pt>
                <c:pt idx="56768">
                  <c:v>081XX S DORCHESTER AVE</c:v>
                </c:pt>
                <c:pt idx="56769">
                  <c:v>081XX S MARSHFIELD AVE</c:v>
                </c:pt>
                <c:pt idx="56770">
                  <c:v>081XX S SACRAMENTO AVE</c:v>
                </c:pt>
                <c:pt idx="56771">
                  <c:v>081XX S ST LAWRENCE AV</c:v>
                </c:pt>
                <c:pt idx="56772">
                  <c:v>081XX W IRVING PARK RD</c:v>
                </c:pt>
                <c:pt idx="56773">
                  <c:v>082XX S BLACKSTONE AVE</c:v>
                </c:pt>
                <c:pt idx="56774">
                  <c:v>082XX S CALIFORNIA AVE</c:v>
                </c:pt>
                <c:pt idx="56775">
                  <c:v>082XX S CHRISTIANA AVE</c:v>
                </c:pt>
                <c:pt idx="56776">
                  <c:v>082XX S COMMERCIAL AVE</c:v>
                </c:pt>
                <c:pt idx="56777">
                  <c:v>082XX S KILPATRICK AVE</c:v>
                </c:pt>
                <c:pt idx="56778">
                  <c:v>082XX S SCOTTSDALE AVE</c:v>
                </c:pt>
                <c:pt idx="56779">
                  <c:v>082XX S SOUTH SHORE DR</c:v>
                </c:pt>
                <c:pt idx="56780">
                  <c:v>082XX S WINCHESTER AVE</c:v>
                </c:pt>
                <c:pt idx="56781">
                  <c:v>083XX S DORCHESTER AVE</c:v>
                </c:pt>
                <c:pt idx="56782">
                  <c:v>083XX S MARSHFIELD AVE</c:v>
                </c:pt>
                <c:pt idx="56783">
                  <c:v>083XX S ST LAWRENCE AV</c:v>
                </c:pt>
                <c:pt idx="56784">
                  <c:v>083XX W IRVING PARK RD</c:v>
                </c:pt>
                <c:pt idx="56785">
                  <c:v>083XX W SUMMERDALE AVE</c:v>
                </c:pt>
                <c:pt idx="56786">
                  <c:v>084XX S BLACKSTONE AVE</c:v>
                </c:pt>
                <c:pt idx="56787">
                  <c:v>084XX S CALIFORNIA AVE</c:v>
                </c:pt>
                <c:pt idx="56788">
                  <c:v>084XX S COMMERCIAL AVE</c:v>
                </c:pt>
                <c:pt idx="56789">
                  <c:v>084XX S KILPATRICK AVE</c:v>
                </c:pt>
                <c:pt idx="56790">
                  <c:v>084XX S SCOTTSDALE AVE</c:v>
                </c:pt>
                <c:pt idx="56791">
                  <c:v>084XX S SOUTH SHORE DR</c:v>
                </c:pt>
                <c:pt idx="56792">
                  <c:v>084XX S WINCHESTER AVE</c:v>
                </c:pt>
                <c:pt idx="56793">
                  <c:v>085XX S DORCHESTER AVE</c:v>
                </c:pt>
                <c:pt idx="56794">
                  <c:v>085XX S MARSHFIELD AVE</c:v>
                </c:pt>
                <c:pt idx="56795">
                  <c:v>085XX S SACRAMENTO AVE</c:v>
                </c:pt>
                <c:pt idx="56796">
                  <c:v>085XX S ST LAWRENCE AV</c:v>
                </c:pt>
                <c:pt idx="56797">
                  <c:v>085XX W IRVING PARK RD</c:v>
                </c:pt>
                <c:pt idx="56798">
                  <c:v>086XX S BLACKSTONE AVE</c:v>
                </c:pt>
                <c:pt idx="56799">
                  <c:v>086XX S CALIFORNIA AVE</c:v>
                </c:pt>
                <c:pt idx="56800">
                  <c:v>086XX S COMMERCIAL AVE</c:v>
                </c:pt>
                <c:pt idx="56801">
                  <c:v>086XX S KILPATRICK AVE</c:v>
                </c:pt>
                <c:pt idx="56802">
                  <c:v>086XX S UNIVERSITY AVE</c:v>
                </c:pt>
                <c:pt idx="56803">
                  <c:v>086XX S WINCHESTER AVE</c:v>
                </c:pt>
                <c:pt idx="56804">
                  <c:v>087XX S DORCHESTER AVE</c:v>
                </c:pt>
                <c:pt idx="56805">
                  <c:v>087XX S MARSHFIELD AVE</c:v>
                </c:pt>
                <c:pt idx="56806">
                  <c:v>087XX S ST LAWRENCE AV</c:v>
                </c:pt>
                <c:pt idx="56807">
                  <c:v>087XX W IRVING PARK RD</c:v>
                </c:pt>
                <c:pt idx="56808">
                  <c:v>087XX W SUMMERDALE AVE</c:v>
                </c:pt>
                <c:pt idx="56809">
                  <c:v>088XX S BLACKSTONE AVE</c:v>
                </c:pt>
                <c:pt idx="56810">
                  <c:v>088XX S CHICAGO SKYWAY</c:v>
                </c:pt>
                <c:pt idx="56811">
                  <c:v>088XX S COMMERCIAL AVE</c:v>
                </c:pt>
                <c:pt idx="56812">
                  <c:v>088XX S WINCHESTER AVE</c:v>
                </c:pt>
                <c:pt idx="56813">
                  <c:v>089XX S DORCHESTER AVE</c:v>
                </c:pt>
                <c:pt idx="56814">
                  <c:v>089XX S MARSHFIELD AVE</c:v>
                </c:pt>
                <c:pt idx="56815">
                  <c:v>089XX S ST LAWRENCE AV</c:v>
                </c:pt>
                <c:pt idx="56816">
                  <c:v>090XX S MARSHFIELD AVE</c:v>
                </c:pt>
                <c:pt idx="56817">
                  <c:v>090XX S ST LAWRENCE AV</c:v>
                </c:pt>
                <c:pt idx="56818">
                  <c:v>091XX S BLACKSTONE AVE</c:v>
                </c:pt>
                <c:pt idx="56819">
                  <c:v>091XX S COMMERCIAL AVE</c:v>
                </c:pt>
                <c:pt idx="56820">
                  <c:v>091XX S UNIVERSITY AVE</c:v>
                </c:pt>
                <c:pt idx="56821">
                  <c:v>091XX S WINCHESTER AVE</c:v>
                </c:pt>
                <c:pt idx="56822">
                  <c:v>092XX S MARSHFIELD AVE</c:v>
                </c:pt>
                <c:pt idx="56823">
                  <c:v>092XX S ST LAWRENCE AV</c:v>
                </c:pt>
                <c:pt idx="56824">
                  <c:v>093XX S CHICAGO SKYWAY</c:v>
                </c:pt>
                <c:pt idx="56825">
                  <c:v>093XX S COMMERCIAL AVE</c:v>
                </c:pt>
                <c:pt idx="56826">
                  <c:v>093XX S UNIVERSITY AVE</c:v>
                </c:pt>
                <c:pt idx="56827">
                  <c:v>093XX S VANDERPOEL AVE</c:v>
                </c:pt>
                <c:pt idx="56828">
                  <c:v>093XX S WINCHESTER AVE</c:v>
                </c:pt>
                <c:pt idx="56829">
                  <c:v>094XX S ST LAWRENCE AV</c:v>
                </c:pt>
                <c:pt idx="56830">
                  <c:v>095XX S CHICAGO SKYWAY</c:v>
                </c:pt>
                <c:pt idx="56831">
                  <c:v>095XX S COMMERCIAL AVE</c:v>
                </c:pt>
                <c:pt idx="56832">
                  <c:v>095XX S UNIVERSITY AVE</c:v>
                </c:pt>
                <c:pt idx="56833">
                  <c:v>095XX S VANDERPOEL AVE</c:v>
                </c:pt>
                <c:pt idx="56834">
                  <c:v>095XX S WINCHESTER AVE</c:v>
                </c:pt>
                <c:pt idx="56835">
                  <c:v>096XX S VAN VLISSINGEN</c:v>
                </c:pt>
                <c:pt idx="56836">
                  <c:v>097XX S COMMERCIAL AVE</c:v>
                </c:pt>
                <c:pt idx="56837">
                  <c:v>097XX S UNIVERSITY AVE</c:v>
                </c:pt>
                <c:pt idx="56838">
                  <c:v>097XX S VANDERPOEL AVE</c:v>
                </c:pt>
                <c:pt idx="56839">
                  <c:v>097XX S WINCHESTER AVE</c:v>
                </c:pt>
                <c:pt idx="56840">
                  <c:v>098XX S DORCHESTER AVE</c:v>
                </c:pt>
                <c:pt idx="56841">
                  <c:v>098XX S VAN VLISSINGEN</c:v>
                </c:pt>
                <c:pt idx="56842">
                  <c:v>099XX S CALIFORNIA AVE</c:v>
                </c:pt>
                <c:pt idx="56843">
                  <c:v>099XX S COMMERCIAL AVE</c:v>
                </c:pt>
                <c:pt idx="56844">
                  <c:v>099XX S WINCHESTER AVE</c:v>
                </c:pt>
                <c:pt idx="56845">
                  <c:v>100XX S DORCHESTER AVE</c:v>
                </c:pt>
                <c:pt idx="56846">
                  <c:v>100XX S ST LAWRENCE AV</c:v>
                </c:pt>
                <c:pt idx="56847">
                  <c:v>100XX S VAN VLISSINGEN</c:v>
                </c:pt>
                <c:pt idx="56848">
                  <c:v>101XX S CALIFORNIA AVE</c:v>
                </c:pt>
                <c:pt idx="56849">
                  <c:v>101XX S COMMERCIAL AVE</c:v>
                </c:pt>
                <c:pt idx="56850">
                  <c:v>101XX S SPRINGFIELD AV</c:v>
                </c:pt>
                <c:pt idx="56851">
                  <c:v>102XX S ST LAWRENCE AV</c:v>
                </c:pt>
                <c:pt idx="56852">
                  <c:v>102XX S VAN VLISSINGEN</c:v>
                </c:pt>
                <c:pt idx="56853">
                  <c:v>102XX W IRVING PARK RD</c:v>
                </c:pt>
                <c:pt idx="56854">
                  <c:v>103XX S CALIFORNIA AVE</c:v>
                </c:pt>
                <c:pt idx="56855">
                  <c:v>103XX S CHRISTIANA AVE</c:v>
                </c:pt>
                <c:pt idx="56856">
                  <c:v>103XX S COMMERCIAL AVE</c:v>
                </c:pt>
                <c:pt idx="56857">
                  <c:v>103XX S SPRINGFIELD AV</c:v>
                </c:pt>
                <c:pt idx="56858">
                  <c:v>104XX S SACRAMENTO AVE</c:v>
                </c:pt>
                <c:pt idx="56859">
                  <c:v>104XX W IRVING PARK RD</c:v>
                </c:pt>
                <c:pt idx="56860">
                  <c:v>105XX S CALIFORNIA AVE</c:v>
                </c:pt>
                <c:pt idx="56861">
                  <c:v>105XX S CHICAGO SKYWAY</c:v>
                </c:pt>
                <c:pt idx="56862">
                  <c:v>105XX S CHRISTIANA AVE</c:v>
                </c:pt>
                <c:pt idx="56863">
                  <c:v>105XX S SPRINGFIELD AV</c:v>
                </c:pt>
                <c:pt idx="56864">
                  <c:v>106XX S LASALLE STREET</c:v>
                </c:pt>
                <c:pt idx="56865">
                  <c:v>106XX S SACRAMENTO AVE</c:v>
                </c:pt>
                <c:pt idx="56866">
                  <c:v>107XX S CALIFORNIA AVE</c:v>
                </c:pt>
                <c:pt idx="56867">
                  <c:v>107XX S CHRISTIANA AVE</c:v>
                </c:pt>
                <c:pt idx="56868">
                  <c:v>108XX S SACRAMENTO AVE</c:v>
                </c:pt>
                <c:pt idx="56869">
                  <c:v>108XX W IRVING PARK RD</c:v>
                </c:pt>
                <c:pt idx="56870">
                  <c:v>109XX S CALIFORNIA AVE</c:v>
                </c:pt>
                <c:pt idx="56871">
                  <c:v>109XX S SPRINGFIELD AV</c:v>
                </c:pt>
                <c:pt idx="56872">
                  <c:v>110XX S CALIFORNIA AVE</c:v>
                </c:pt>
                <c:pt idx="56873">
                  <c:v>110XX S CHRISTIANA AVE</c:v>
                </c:pt>
                <c:pt idx="56874">
                  <c:v>110XX S SPRINGFIELD AV</c:v>
                </c:pt>
                <c:pt idx="56875">
                  <c:v>111XX S MARSHFIELD AVE</c:v>
                </c:pt>
                <c:pt idx="56876">
                  <c:v>111XX S SACRAMENTO AVE</c:v>
                </c:pt>
                <c:pt idx="56877">
                  <c:v>111XX S ST LAWRENCE AV</c:v>
                </c:pt>
                <c:pt idx="56878">
                  <c:v>112XX S CHRISTIANA AVE</c:v>
                </c:pt>
                <c:pt idx="56879">
                  <c:v>113XX S MARSHFIELD AVE</c:v>
                </c:pt>
                <c:pt idx="56880">
                  <c:v>113XX S ST LAWRENCE AV</c:v>
                </c:pt>
                <c:pt idx="56881">
                  <c:v>113XX W IRVING PARK RD</c:v>
                </c:pt>
                <c:pt idx="56882">
                  <c:v>115XX S MARSHFIELD AVE</c:v>
                </c:pt>
                <c:pt idx="56883">
                  <c:v>115XX W IRVING PARK RD</c:v>
                </c:pt>
                <c:pt idx="56884">
                  <c:v>117XX S MARSHFIELD AVE</c:v>
                </c:pt>
                <c:pt idx="56885">
                  <c:v>117XX W IRVING PARK RD</c:v>
                </c:pt>
                <c:pt idx="56886">
                  <c:v>119XX W IRVING PARK RD</c:v>
                </c:pt>
                <c:pt idx="56887">
                  <c:v>120XX W IRVING PARK RD</c:v>
                </c:pt>
                <c:pt idx="56888">
                  <c:v>122XX S CARONDOLET AVE</c:v>
                </c:pt>
                <c:pt idx="56889">
                  <c:v>122XX S LASALLE STREET</c:v>
                </c:pt>
                <c:pt idx="56890">
                  <c:v>123XX S HALSTED STREET</c:v>
                </c:pt>
                <c:pt idx="56891">
                  <c:v>124XX S CARONDOLET AVE</c:v>
                </c:pt>
                <c:pt idx="56892">
                  <c:v>126XX S CARONDOLET AVE</c:v>
                </c:pt>
                <c:pt idx="56893">
                  <c:v>128XX S CARONDOLET AVE</c:v>
                </c:pt>
                <c:pt idx="56894">
                  <c:v>129XX S COMMERCIAL AVE</c:v>
                </c:pt>
                <c:pt idx="56895">
                  <c:v>130XX S BUFFALO STREET</c:v>
                </c:pt>
                <c:pt idx="56896">
                  <c:v>131XX S CARONDOLET AVE</c:v>
                </c:pt>
                <c:pt idx="56897">
                  <c:v>131XX S ST LAWRENCE AV</c:v>
                </c:pt>
                <c:pt idx="56898">
                  <c:v>132XX S COMMERCIAL AVE</c:v>
                </c:pt>
                <c:pt idx="56899">
                  <c:v>133XX S CARONDOLET AVE</c:v>
                </c:pt>
                <c:pt idx="56900">
                  <c:v>133XX S ST LAWRENCE AV</c:v>
                </c:pt>
                <c:pt idx="56901">
                  <c:v>0000X E LOWER WACKER DR</c:v>
                </c:pt>
                <c:pt idx="56902">
                  <c:v>0000X E LOWER WACKER PL</c:v>
                </c:pt>
                <c:pt idx="56903">
                  <c:v>0000X N CENTRAL PARK DR</c:v>
                </c:pt>
                <c:pt idx="56904">
                  <c:v>0000X N KENNEDY EXPY IB</c:v>
                </c:pt>
                <c:pt idx="56905">
                  <c:v>0000X N SACRAMENTO BLVD</c:v>
                </c:pt>
                <c:pt idx="56906">
                  <c:v>0000X S LOWER WACKER DR</c:v>
                </c:pt>
                <c:pt idx="56907">
                  <c:v>0000X W CHECKPOINT 1 ST</c:v>
                </c:pt>
                <c:pt idx="56908">
                  <c:v>0000X W CHECKPOINT 3 ST</c:v>
                </c:pt>
                <c:pt idx="56909">
                  <c:v>0000X W CHECKPOINT 5 ST</c:v>
                </c:pt>
                <c:pt idx="56910">
                  <c:v>0000X W CHECKPOINT 7 ST</c:v>
                </c:pt>
                <c:pt idx="56911">
                  <c:v>0000X W CHECKPOINT 9 ST</c:v>
                </c:pt>
                <c:pt idx="56912">
                  <c:v>0000X W LOWER WACKER DR</c:v>
                </c:pt>
                <c:pt idx="56913">
                  <c:v>001XX N CENTRAL PARK AV</c:v>
                </c:pt>
                <c:pt idx="56914">
                  <c:v>001XX N LOWER WACKER DR</c:v>
                </c:pt>
                <c:pt idx="56915">
                  <c:v>001XX S CENTRAL PARK BL</c:v>
                </c:pt>
                <c:pt idx="56916">
                  <c:v>001XX S KENNEDY EXPY IB</c:v>
                </c:pt>
                <c:pt idx="56917">
                  <c:v>001XX S KENNEDY EXPY OB</c:v>
                </c:pt>
                <c:pt idx="56918">
                  <c:v>001XX S SACRAMENTO BLVD</c:v>
                </c:pt>
                <c:pt idx="56919">
                  <c:v>001XX S SPRINGFIELD AVE</c:v>
                </c:pt>
                <c:pt idx="56920">
                  <c:v>002XX E LOWER WACKER DR</c:v>
                </c:pt>
                <c:pt idx="56921">
                  <c:v>002XX N CONSERVATORY DR</c:v>
                </c:pt>
                <c:pt idx="56922">
                  <c:v>002XX N KENNEDY EXPY IB</c:v>
                </c:pt>
                <c:pt idx="56923">
                  <c:v>002XX N SACRAMENTO BLVD</c:v>
                </c:pt>
                <c:pt idx="56924">
                  <c:v>002XX S CENTRAL PARK AV</c:v>
                </c:pt>
                <c:pt idx="56925">
                  <c:v>002XX S LOWER WACKER DR</c:v>
                </c:pt>
                <c:pt idx="56926">
                  <c:v>002XX W LOWER WACKER DR</c:v>
                </c:pt>
                <c:pt idx="56927">
                  <c:v>002XX W MERCHANDISE MRT</c:v>
                </c:pt>
                <c:pt idx="56928">
                  <c:v>003XX N CENTRAL PARK AV</c:v>
                </c:pt>
                <c:pt idx="56929">
                  <c:v>003XX S CENTRAL PARK BL</c:v>
                </c:pt>
                <c:pt idx="56930">
                  <c:v>003XX S SACRAMENTO BLVD</c:v>
                </c:pt>
                <c:pt idx="56931">
                  <c:v>003XX S SPRINGFIELD AVE</c:v>
                </c:pt>
                <c:pt idx="56932">
                  <c:v>004XX E LOWER WACKER DR</c:v>
                </c:pt>
                <c:pt idx="56933">
                  <c:v>004XX N CENTRAL PARK BL</c:v>
                </c:pt>
                <c:pt idx="56934">
                  <c:v>004XX N SACRAMENTO BLVD</c:v>
                </c:pt>
                <c:pt idx="56935">
                  <c:v>004XX N SPRINGFIELD AVE</c:v>
                </c:pt>
                <c:pt idx="56936">
                  <c:v>004XX S CENTRAL PARK AV</c:v>
                </c:pt>
                <c:pt idx="56937">
                  <c:v>004XX S INDEPENDENCE BV</c:v>
                </c:pt>
                <c:pt idx="56938">
                  <c:v>004XX S LOWER WACKER DR</c:v>
                </c:pt>
                <c:pt idx="56939">
                  <c:v>005XX N CENTRAL PARK AV</c:v>
                </c:pt>
                <c:pt idx="56940">
                  <c:v>005XX S KENNEDY EXPY OB</c:v>
                </c:pt>
                <c:pt idx="56941">
                  <c:v>005XX S SACRAMENTO BLVD</c:v>
                </c:pt>
                <c:pt idx="56942">
                  <c:v>005XX S SPRINGFIELD AVE</c:v>
                </c:pt>
                <c:pt idx="56943">
                  <c:v>005XX W WINNECONNA PKWY</c:v>
                </c:pt>
                <c:pt idx="56944">
                  <c:v>006XX N KENNEDY EXPY IB</c:v>
                </c:pt>
                <c:pt idx="56945">
                  <c:v>006XX N KENNEDY EXPY OB</c:v>
                </c:pt>
                <c:pt idx="56946">
                  <c:v>006XX N SACRAMENTO BLVD</c:v>
                </c:pt>
                <c:pt idx="56947">
                  <c:v>006XX N SPRINGFIELD AVE</c:v>
                </c:pt>
                <c:pt idx="56948">
                  <c:v>006XX S CENTRAL PARK AV</c:v>
                </c:pt>
                <c:pt idx="56949">
                  <c:v>006XX S INDEPENDENCE BL</c:v>
                </c:pt>
                <c:pt idx="56950">
                  <c:v>006XX S INDEPENDENCE BV</c:v>
                </c:pt>
                <c:pt idx="56951">
                  <c:v>006XX W WASHINGTON BLVD</c:v>
                </c:pt>
                <c:pt idx="56952">
                  <c:v>007XX N CENTRAL PARK AV</c:v>
                </c:pt>
                <c:pt idx="56953">
                  <c:v>007XX S LAKE SHORE DR E</c:v>
                </c:pt>
                <c:pt idx="56954">
                  <c:v>007XX S LAKE SHORE DR W</c:v>
                </c:pt>
                <c:pt idx="56955">
                  <c:v>007XX S SACRAMENTO BLVD</c:v>
                </c:pt>
                <c:pt idx="56956">
                  <c:v>007XX S SPRINGFIELD AVE</c:v>
                </c:pt>
                <c:pt idx="56957">
                  <c:v>008XX N KENNEDY EXPY OB</c:v>
                </c:pt>
                <c:pt idx="56958">
                  <c:v>008XX N SACRAMENTO BLVD</c:v>
                </c:pt>
                <c:pt idx="56959">
                  <c:v>008XX N SPRINGFIELD AVE</c:v>
                </c:pt>
                <c:pt idx="56960">
                  <c:v>008XX S CENTRAL PARK AV</c:v>
                </c:pt>
                <c:pt idx="56961">
                  <c:v>008XX S INDEPENDENCE BL</c:v>
                </c:pt>
                <c:pt idx="56962">
                  <c:v>008XX W BELLE PLAINE AV</c:v>
                </c:pt>
                <c:pt idx="56963">
                  <c:v>008XX W WASHINGTON BLVD</c:v>
                </c:pt>
                <c:pt idx="56964">
                  <c:v>009XX N CENTRAL PARK AV</c:v>
                </c:pt>
                <c:pt idx="56965">
                  <c:v>009XX N NORTH BRANCH ST</c:v>
                </c:pt>
                <c:pt idx="56966">
                  <c:v>009XX S LAKE SHORE DR E</c:v>
                </c:pt>
                <c:pt idx="56967">
                  <c:v>009XX S LAKE SHORE DR W</c:v>
                </c:pt>
                <c:pt idx="56968">
                  <c:v>009XX S SACRAMENTO BLVD</c:v>
                </c:pt>
                <c:pt idx="56969">
                  <c:v>009XX S SPRINGFIELD AVE</c:v>
                </c:pt>
                <c:pt idx="56970">
                  <c:v>010XX N CENTRAL PARK AV</c:v>
                </c:pt>
                <c:pt idx="56971">
                  <c:v>010XX N MONTICELLO  AVE</c:v>
                </c:pt>
                <c:pt idx="56972">
                  <c:v>010XX N NORTH BRANCH ST</c:v>
                </c:pt>
                <c:pt idx="56973">
                  <c:v>010XX S LAKE SHORE DR E</c:v>
                </c:pt>
                <c:pt idx="56974">
                  <c:v>010XX S LAKE SHORE DR W</c:v>
                </c:pt>
                <c:pt idx="56975">
                  <c:v>010XX S SACRAMENTO BLVD</c:v>
                </c:pt>
                <c:pt idx="56976">
                  <c:v>010XX S SPRINGFIELD AVE</c:v>
                </c:pt>
                <c:pt idx="56977">
                  <c:v>011XX N KENNEDY EXPY OB</c:v>
                </c:pt>
                <c:pt idx="56978">
                  <c:v>011XX N SPRINGFIELD AVE</c:v>
                </c:pt>
                <c:pt idx="56979">
                  <c:v>011XX S CENTRAL PARK AV</c:v>
                </c:pt>
                <c:pt idx="56980">
                  <c:v>011XX S INDEPENDENCE BL</c:v>
                </c:pt>
                <c:pt idx="56981">
                  <c:v>011XX W NORTH SHORE AVE</c:v>
                </c:pt>
                <c:pt idx="56982">
                  <c:v>011XX W WASHINGTON BLVD</c:v>
                </c:pt>
                <c:pt idx="56983">
                  <c:v>012XX N CENTRAL PARK AV</c:v>
                </c:pt>
                <c:pt idx="56984">
                  <c:v>012XX N NORTH BRANCH ST</c:v>
                </c:pt>
                <c:pt idx="56985">
                  <c:v>012XX S BLUE ISLAND AVE</c:v>
                </c:pt>
                <c:pt idx="56986">
                  <c:v>012XX S LAKE SHORE DR E</c:v>
                </c:pt>
                <c:pt idx="56987">
                  <c:v>012XX S LAKE SHORE DR W</c:v>
                </c:pt>
                <c:pt idx="56988">
                  <c:v>012XX S LAKE SHORE W DR</c:v>
                </c:pt>
                <c:pt idx="56989">
                  <c:v>012XX S SPRINGFIELD AVE</c:v>
                </c:pt>
                <c:pt idx="56990">
                  <c:v>013XX N SPRINGFIELD AVE</c:v>
                </c:pt>
                <c:pt idx="56991">
                  <c:v>013XX N WICKER PARK AVE</c:v>
                </c:pt>
                <c:pt idx="56992">
                  <c:v>013XX S CALIFORNIA BLVD</c:v>
                </c:pt>
                <c:pt idx="56993">
                  <c:v>013XX S CENTRAL PARK AV</c:v>
                </c:pt>
                <c:pt idx="56994">
                  <c:v>013XX S INDEPENDENCE BL</c:v>
                </c:pt>
                <c:pt idx="56995">
                  <c:v>013XX S INDEPENDENCE BV</c:v>
                </c:pt>
                <c:pt idx="56996">
                  <c:v>013XX W NORTH SHORE AVE</c:v>
                </c:pt>
                <c:pt idx="56997">
                  <c:v>013XX W WASHINGTON BLVD</c:v>
                </c:pt>
                <c:pt idx="56998">
                  <c:v>014XX N CENTRAL PARK AV</c:v>
                </c:pt>
                <c:pt idx="56999">
                  <c:v>014XX S BLUE ISLAND AVE</c:v>
                </c:pt>
                <c:pt idx="57000">
                  <c:v>014XX S LAKE SHORE DR E</c:v>
                </c:pt>
                <c:pt idx="57001">
                  <c:v>014XX S LAKE SHORE DR W</c:v>
                </c:pt>
                <c:pt idx="57002">
                  <c:v>014XX S LAKE SHORE W DR</c:v>
                </c:pt>
                <c:pt idx="57003">
                  <c:v>014XX S SPRINGFIELD AVE</c:v>
                </c:pt>
                <c:pt idx="57004">
                  <c:v>015XX N SPRINGFIELD AVE</c:v>
                </c:pt>
                <c:pt idx="57005">
                  <c:v>015XX N WICKER PARK AVE</c:v>
                </c:pt>
                <c:pt idx="57006">
                  <c:v>015XX S CALIFORNIA BLVD</c:v>
                </c:pt>
                <c:pt idx="57007">
                  <c:v>015XX S CENTRAL PARK AV</c:v>
                </c:pt>
                <c:pt idx="57008">
                  <c:v>015XX W BELLE PLAINE AV</c:v>
                </c:pt>
                <c:pt idx="57009">
                  <c:v>015XX W NORTH SHORE AVE</c:v>
                </c:pt>
                <c:pt idx="57010">
                  <c:v>015XX W WASHINGTON BLVD</c:v>
                </c:pt>
                <c:pt idx="57011">
                  <c:v>016XX N CENTRAL PARK AV</c:v>
                </c:pt>
                <c:pt idx="57012">
                  <c:v>016XX S BLUE ISLAND AVE</c:v>
                </c:pt>
                <c:pt idx="57013">
                  <c:v>016XX S LAKE SHORE DR E</c:v>
                </c:pt>
                <c:pt idx="57014">
                  <c:v>016XX S LAKE SHORE DR W</c:v>
                </c:pt>
                <c:pt idx="57015">
                  <c:v>016XX S SPRINGFIELD AVE</c:v>
                </c:pt>
                <c:pt idx="57016">
                  <c:v>017XX N NARRAGANSETT AV</c:v>
                </c:pt>
                <c:pt idx="57017">
                  <c:v>017XX N NEW ENGLAND AVE</c:v>
                </c:pt>
                <c:pt idx="57018">
                  <c:v>017XX N SPRINGFIELD AVE</c:v>
                </c:pt>
                <c:pt idx="57019">
                  <c:v>017XX S CALIFORNIA BLVD</c:v>
                </c:pt>
                <c:pt idx="57020">
                  <c:v>017XX S CENTRAL PARK AV</c:v>
                </c:pt>
                <c:pt idx="57021">
                  <c:v>017XX W BELLE PLAINE AV</c:v>
                </c:pt>
                <c:pt idx="57022">
                  <c:v>017XX W BEVERLY GLEN PW</c:v>
                </c:pt>
                <c:pt idx="57023">
                  <c:v>017XX W BLOOMINGDALE AV</c:v>
                </c:pt>
                <c:pt idx="57024">
                  <c:v>017XX W NORTH SHORE AVE</c:v>
                </c:pt>
                <c:pt idx="57025">
                  <c:v>017XX W WASHINGTON BLVD</c:v>
                </c:pt>
                <c:pt idx="57026">
                  <c:v>018XX N CENTRAL PARK AV</c:v>
                </c:pt>
                <c:pt idx="57027">
                  <c:v>018XX S BLUE ISLAND AVE</c:v>
                </c:pt>
                <c:pt idx="57028">
                  <c:v>018XX S LAKE SHORE DR E</c:v>
                </c:pt>
                <c:pt idx="57029">
                  <c:v>018XX S LAKE SHORE DR W</c:v>
                </c:pt>
                <c:pt idx="57030">
                  <c:v>018XX S SPRINGFIELD AVE</c:v>
                </c:pt>
                <c:pt idx="57031">
                  <c:v>019XX N LINCOLN PK WEST</c:v>
                </c:pt>
                <c:pt idx="57032">
                  <c:v>019XX N NARRAGANSETT AV</c:v>
                </c:pt>
                <c:pt idx="57033">
                  <c:v>019XX N NEW ENGLAND AVE</c:v>
                </c:pt>
                <c:pt idx="57034">
                  <c:v>019XX N SPRINGFIELD AVE</c:v>
                </c:pt>
                <c:pt idx="57035">
                  <c:v>019XX S CENTRAL PARK AV</c:v>
                </c:pt>
                <c:pt idx="57036">
                  <c:v>019XX W BELLE PLAINE AV</c:v>
                </c:pt>
                <c:pt idx="57037">
                  <c:v>019XX W BLOOMINGDALE AV</c:v>
                </c:pt>
                <c:pt idx="57038">
                  <c:v>019XX W WASHINGTON BLVD</c:v>
                </c:pt>
                <c:pt idx="57039">
                  <c:v>020XX N KENNEDY EXPY IB</c:v>
                </c:pt>
                <c:pt idx="57040">
                  <c:v>020XX N KENNEDY EXPY OB</c:v>
                </c:pt>
                <c:pt idx="57041">
                  <c:v>020XX N NARRAGANSETT AV</c:v>
                </c:pt>
                <c:pt idx="57042">
                  <c:v>020XX N NEW ENGLAND AVE</c:v>
                </c:pt>
                <c:pt idx="57043">
                  <c:v>020XX W BELLE PLAINE AV</c:v>
                </c:pt>
                <c:pt idx="57044">
                  <c:v>020XX W SHAKESPEARE AVE</c:v>
                </c:pt>
                <c:pt idx="57045">
                  <c:v>020XX W WASHINGTON BLVD</c:v>
                </c:pt>
                <c:pt idx="57046">
                  <c:v>021XX N CENTRAL PARK AV</c:v>
                </c:pt>
                <c:pt idx="57047">
                  <c:v>021XX S LAKE SHORE DR E</c:v>
                </c:pt>
                <c:pt idx="57048">
                  <c:v>021XX S LAKE SHORE DR W</c:v>
                </c:pt>
                <c:pt idx="57049">
                  <c:v>021XX S SPRINGFIELD AVE</c:v>
                </c:pt>
                <c:pt idx="57050">
                  <c:v>022XX N KENNEDY EXPY IB</c:v>
                </c:pt>
                <c:pt idx="57051">
                  <c:v>022XX N KENNEDY EXPY OB</c:v>
                </c:pt>
                <c:pt idx="57052">
                  <c:v>022XX N LINCOLN PK WEST</c:v>
                </c:pt>
                <c:pt idx="57053">
                  <c:v>022XX N NARRAGANSETT AV</c:v>
                </c:pt>
                <c:pt idx="57054">
                  <c:v>022XX N SPRINGFIELD AVE</c:v>
                </c:pt>
                <c:pt idx="57055">
                  <c:v>022XX S CENTRAL PARK AV</c:v>
                </c:pt>
                <c:pt idx="57056">
                  <c:v>022XX W BELLE PLAINE AV</c:v>
                </c:pt>
                <c:pt idx="57057">
                  <c:v>022XX W SHAKESPEARE AVE</c:v>
                </c:pt>
                <c:pt idx="57058">
                  <c:v>022XX W WASHINGTON BLVD</c:v>
                </c:pt>
                <c:pt idx="57059">
                  <c:v>023XX N CENTRAL PARK AV</c:v>
                </c:pt>
                <c:pt idx="57060">
                  <c:v>023XX S BLUE ISLAND AVE</c:v>
                </c:pt>
                <c:pt idx="57061">
                  <c:v>023XX S LAKE SHORE DR E</c:v>
                </c:pt>
                <c:pt idx="57062">
                  <c:v>023XX S LAKE SHORE DR W</c:v>
                </c:pt>
                <c:pt idx="57063">
                  <c:v>023XX S SPRINGFIELD AVE</c:v>
                </c:pt>
                <c:pt idx="57064">
                  <c:v>024XX N KENNEDY EXPY IB</c:v>
                </c:pt>
                <c:pt idx="57065">
                  <c:v>024XX N KENNEDY EXPY OB</c:v>
                </c:pt>
                <c:pt idx="57066">
                  <c:v>024XX N NARRAGANSETT AV</c:v>
                </c:pt>
                <c:pt idx="57067">
                  <c:v>024XX N NEW ENGLAND AVE</c:v>
                </c:pt>
                <c:pt idx="57068">
                  <c:v>024XX N SPRINGFIELD AVE</c:v>
                </c:pt>
                <c:pt idx="57069">
                  <c:v>024XX S CALIFORNIA BLVD</c:v>
                </c:pt>
                <c:pt idx="57070">
                  <c:v>024XX S CENTRAL PARK AV</c:v>
                </c:pt>
                <c:pt idx="57071">
                  <c:v>024XX W BELLE PLAINE AV</c:v>
                </c:pt>
                <c:pt idx="57072">
                  <c:v>024XX W BLOOMINGDALE AV</c:v>
                </c:pt>
                <c:pt idx="57073">
                  <c:v>024XX W NORTH SHORE AVE</c:v>
                </c:pt>
                <c:pt idx="57074">
                  <c:v>024XX W WASHINGTON BLVD</c:v>
                </c:pt>
                <c:pt idx="57075">
                  <c:v>025XX N CENTRAL PARK AV</c:v>
                </c:pt>
                <c:pt idx="57076">
                  <c:v>025XX S BLUE ISLAND AVE</c:v>
                </c:pt>
                <c:pt idx="57077">
                  <c:v>025XX S SPRINGFIELD AVE</c:v>
                </c:pt>
                <c:pt idx="57078">
                  <c:v>026XX N NARRAGANSETT AV</c:v>
                </c:pt>
                <c:pt idx="57079">
                  <c:v>026XX N NEW ENGLAND AVE</c:v>
                </c:pt>
                <c:pt idx="57080">
                  <c:v>026XX N SPRINGFIELD AVE</c:v>
                </c:pt>
                <c:pt idx="57081">
                  <c:v>026XX S CALIFORNIA BLVD</c:v>
                </c:pt>
                <c:pt idx="57082">
                  <c:v>026XX S CENTRAL PARK AV</c:v>
                </c:pt>
                <c:pt idx="57083">
                  <c:v>026XX W BLOOMINGDALE AV</c:v>
                </c:pt>
                <c:pt idx="57084">
                  <c:v>026XX W DIVISION STREET</c:v>
                </c:pt>
                <c:pt idx="57085">
                  <c:v>026XX W NORTH SHORE AVE</c:v>
                </c:pt>
                <c:pt idx="57086">
                  <c:v>026XX W WASHINGTON BLVD</c:v>
                </c:pt>
                <c:pt idx="57087">
                  <c:v>027XX N CENTRAL PARK AV</c:v>
                </c:pt>
                <c:pt idx="57088">
                  <c:v>027XX S SPRINGFIELD AVE</c:v>
                </c:pt>
                <c:pt idx="57089">
                  <c:v>028XX N COMMONWEALTH AV</c:v>
                </c:pt>
                <c:pt idx="57090">
                  <c:v>028XX N KENNEDY EXPY IB</c:v>
                </c:pt>
                <c:pt idx="57091">
                  <c:v>028XX N NARRAGANSETT AV</c:v>
                </c:pt>
                <c:pt idx="57092">
                  <c:v>028XX N NEW ENGLAND AVE</c:v>
                </c:pt>
                <c:pt idx="57093">
                  <c:v>028XX N SPRINGFIELD AVE</c:v>
                </c:pt>
                <c:pt idx="57094">
                  <c:v>028XX S CALIFORNIA BLVD</c:v>
                </c:pt>
                <c:pt idx="57095">
                  <c:v>028XX S CENTRAL PARK AV</c:v>
                </c:pt>
                <c:pt idx="57096">
                  <c:v>028XX W BELLE PLAINE AV</c:v>
                </c:pt>
                <c:pt idx="57097">
                  <c:v>028XX W NORTH SHORE AVE</c:v>
                </c:pt>
                <c:pt idx="57098">
                  <c:v>028XX W SHAKESPEARE AVE</c:v>
                </c:pt>
                <c:pt idx="57099">
                  <c:v>028XX W WASHINGTON BLVD</c:v>
                </c:pt>
                <c:pt idx="57100">
                  <c:v>029XX N CENTRAL PARK AV</c:v>
                </c:pt>
                <c:pt idx="57101">
                  <c:v>029XX S SPRINGFIELD AVE</c:v>
                </c:pt>
                <c:pt idx="57102">
                  <c:v>030XX N CENTRAL PARK AV</c:v>
                </c:pt>
                <c:pt idx="57103">
                  <c:v>030XX S SPRINGFIELD AVE</c:v>
                </c:pt>
                <c:pt idx="57104">
                  <c:v>031XX N NARRAGANSETT AV</c:v>
                </c:pt>
                <c:pt idx="57105">
                  <c:v>031XX N NEW ENGLAND AVE</c:v>
                </c:pt>
                <c:pt idx="57106">
                  <c:v>031XX N SPRINGFIELD AVE</c:v>
                </c:pt>
                <c:pt idx="57107">
                  <c:v>031XX S CENTRAL PARK AV</c:v>
                </c:pt>
                <c:pt idx="57108">
                  <c:v>031XX W BELLE PLAINE AV</c:v>
                </c:pt>
                <c:pt idx="57109">
                  <c:v>031XX W BLOOMINGDALE AV</c:v>
                </c:pt>
                <c:pt idx="57110">
                  <c:v>031XX W NORTH SHORE AVE</c:v>
                </c:pt>
                <c:pt idx="57111">
                  <c:v>031XX W WASHINGTON BLVD</c:v>
                </c:pt>
                <c:pt idx="57112">
                  <c:v>032XX N CENTRAL PARK AV</c:v>
                </c:pt>
                <c:pt idx="57113">
                  <c:v>032XX S SPRINGFIELD AVE</c:v>
                </c:pt>
                <c:pt idx="57114">
                  <c:v>033XX N NARRAGANSETT AV</c:v>
                </c:pt>
                <c:pt idx="57115">
                  <c:v>033XX N NEW ENGLAND AVE</c:v>
                </c:pt>
                <c:pt idx="57116">
                  <c:v>033XX N SPRINGFIELD AVE</c:v>
                </c:pt>
                <c:pt idx="57117">
                  <c:v>033XX W BELLE PLAINE AV</c:v>
                </c:pt>
                <c:pt idx="57118">
                  <c:v>033XX W BLOOMINGDALE AV</c:v>
                </c:pt>
                <c:pt idx="57119">
                  <c:v>033XX W WASHINGTON BLVD</c:v>
                </c:pt>
                <c:pt idx="57120">
                  <c:v>034XX N CENTRAL PARK AV</c:v>
                </c:pt>
                <c:pt idx="57121">
                  <c:v>035XX N KENNEDY EXPY OB</c:v>
                </c:pt>
                <c:pt idx="57122">
                  <c:v>035XX N NARRAGANSETT AV</c:v>
                </c:pt>
                <c:pt idx="57123">
                  <c:v>035XX N NEW ENGLAND AVE</c:v>
                </c:pt>
                <c:pt idx="57124">
                  <c:v>035XX N SPRINGFIELD AVE</c:v>
                </c:pt>
                <c:pt idx="57125">
                  <c:v>035XX W BELLE PLAINE AV</c:v>
                </c:pt>
                <c:pt idx="57126">
                  <c:v>035XX W BLOOMINGDALE AV</c:v>
                </c:pt>
                <c:pt idx="57127">
                  <c:v>035XX W SHAKESPEARE AVE</c:v>
                </c:pt>
                <c:pt idx="57128">
                  <c:v>035XX W WASHINGTON BLVD</c:v>
                </c:pt>
                <c:pt idx="57129">
                  <c:v>036XX N CENTRAL PARK AV</c:v>
                </c:pt>
                <c:pt idx="57130">
                  <c:v>037XX N KENNEDY EXPY IB</c:v>
                </c:pt>
                <c:pt idx="57131">
                  <c:v>037XX N NARRAGANSETT AV</c:v>
                </c:pt>
                <c:pt idx="57132">
                  <c:v>037XX N NEW ENGLAND AVE</c:v>
                </c:pt>
                <c:pt idx="57133">
                  <c:v>037XX N SPRINGFIELD AVE</c:v>
                </c:pt>
                <c:pt idx="57134">
                  <c:v>037XX W BELLE PLAINE AV</c:v>
                </c:pt>
                <c:pt idx="57135">
                  <c:v>037XX W SHAKESPEARE AVE</c:v>
                </c:pt>
                <c:pt idx="57136">
                  <c:v>037XX W WASHINGTON BLVD</c:v>
                </c:pt>
                <c:pt idx="57137">
                  <c:v>038XX N CENTRAL PARK AV</c:v>
                </c:pt>
                <c:pt idx="57138">
                  <c:v>039XX N KENNEDY EXPY IB</c:v>
                </c:pt>
                <c:pt idx="57139">
                  <c:v>039XX N KENNEDY EXPY OB</c:v>
                </c:pt>
                <c:pt idx="57140">
                  <c:v>039XX N NARRAGANSETT AV</c:v>
                </c:pt>
                <c:pt idx="57141">
                  <c:v>039XX N NEW ENGLAND AVE</c:v>
                </c:pt>
                <c:pt idx="57142">
                  <c:v>039XX N SPRINGFIELD AVE</c:v>
                </c:pt>
                <c:pt idx="57143">
                  <c:v>039XX W BELLE PLAINE AV</c:v>
                </c:pt>
                <c:pt idx="57144">
                  <c:v>039XX W SHAKESPEARE AVE</c:v>
                </c:pt>
                <c:pt idx="57145">
                  <c:v>039XX W WASHINGTON BLVD</c:v>
                </c:pt>
                <c:pt idx="57146">
                  <c:v>040XX N NARRAGANSETT AV</c:v>
                </c:pt>
                <c:pt idx="57147">
                  <c:v>040XX N SPRINGFIELD AVE</c:v>
                </c:pt>
                <c:pt idx="57148">
                  <c:v>040XX W BELLE PLAINE AV</c:v>
                </c:pt>
                <c:pt idx="57149">
                  <c:v>040XX W WASHINGTON BLVD</c:v>
                </c:pt>
                <c:pt idx="57150">
                  <c:v>041XX N CENTRAL PARK AV</c:v>
                </c:pt>
                <c:pt idx="57151">
                  <c:v>042XX N KENNEDY EXPY IB</c:v>
                </c:pt>
                <c:pt idx="57152">
                  <c:v>042XX N NARRAGANSETT AV</c:v>
                </c:pt>
                <c:pt idx="57153">
                  <c:v>042XX N SPRINGFIELD AVE</c:v>
                </c:pt>
                <c:pt idx="57154">
                  <c:v>042XX S ST LAWRENCE AVE</c:v>
                </c:pt>
                <c:pt idx="57155">
                  <c:v>042XX W DIVISION STREET</c:v>
                </c:pt>
                <c:pt idx="57156">
                  <c:v>042XX W WASHINGTON BLVD</c:v>
                </c:pt>
                <c:pt idx="57157">
                  <c:v>043XX N CENTRAL PARK AV</c:v>
                </c:pt>
                <c:pt idx="57158">
                  <c:v>044XX N KENNEDY EXPY IB</c:v>
                </c:pt>
                <c:pt idx="57159">
                  <c:v>044XX N MONTROSE AV LSD</c:v>
                </c:pt>
                <c:pt idx="57160">
                  <c:v>044XX N NARRAGANSETT AV</c:v>
                </c:pt>
                <c:pt idx="57161">
                  <c:v>044XX N SPRINGFIELD AVE</c:v>
                </c:pt>
                <c:pt idx="57162">
                  <c:v>044XX S ST LAWRENCE AVE</c:v>
                </c:pt>
                <c:pt idx="57163">
                  <c:v>044XX W WASHINGTON BLVD</c:v>
                </c:pt>
                <c:pt idx="57164">
                  <c:v>045XX N CENTRAL PARK AV</c:v>
                </c:pt>
                <c:pt idx="57165">
                  <c:v>045XX N FOREST VIEW AVE</c:v>
                </c:pt>
                <c:pt idx="57166">
                  <c:v>045XX N POTAWATOMIE AVE</c:v>
                </c:pt>
                <c:pt idx="57167">
                  <c:v>045XX S SPRINGFIELD AVE</c:v>
                </c:pt>
                <c:pt idx="57168">
                  <c:v>046XX N NARRAGANSETT AV</c:v>
                </c:pt>
                <c:pt idx="57169">
                  <c:v>046XX N SPRINGFIELD AVE</c:v>
                </c:pt>
                <c:pt idx="57170">
                  <c:v>046XX S ROCKWELL STREET</c:v>
                </c:pt>
                <c:pt idx="57171">
                  <c:v>046XX S ST LAWRENCE AVE</c:v>
                </c:pt>
                <c:pt idx="57172">
                  <c:v>046XX W SHAKESPEARE AVE</c:v>
                </c:pt>
                <c:pt idx="57173">
                  <c:v>046XX W WASHINGTON BLVD</c:v>
                </c:pt>
                <c:pt idx="57174">
                  <c:v>047XX N CENTRAL PARK AV</c:v>
                </c:pt>
                <c:pt idx="57175">
                  <c:v>047XX N POTAWATOMIE AVE</c:v>
                </c:pt>
                <c:pt idx="57176">
                  <c:v>047XX S SPRINGFIELD AVE</c:v>
                </c:pt>
                <c:pt idx="57177">
                  <c:v>048XX N KENNEDY EXPY IB</c:v>
                </c:pt>
                <c:pt idx="57178">
                  <c:v>048XX N LAWRENCE AV JFK</c:v>
                </c:pt>
                <c:pt idx="57179">
                  <c:v>048XX N LAWRENCE AV LSD</c:v>
                </c:pt>
                <c:pt idx="57180">
                  <c:v>048XX N NEW ENGLAND AVE</c:v>
                </c:pt>
                <c:pt idx="57181">
                  <c:v>048XX N SPRINGFIELD AVE</c:v>
                </c:pt>
                <c:pt idx="57182">
                  <c:v>048XX S FORRESTVILLE AV</c:v>
                </c:pt>
                <c:pt idx="57183">
                  <c:v>048XX S ST LAWRENCE AVE</c:v>
                </c:pt>
                <c:pt idx="57184">
                  <c:v>048XX W BELLE PLAINE AV</c:v>
                </c:pt>
                <c:pt idx="57185">
                  <c:v>048XX W BLOOMINGDALE AV</c:v>
                </c:pt>
                <c:pt idx="57186">
                  <c:v>048XX W DIVISION STREET</c:v>
                </c:pt>
                <c:pt idx="57187">
                  <c:v>048XX W SHAKESPEARE AVE</c:v>
                </c:pt>
                <c:pt idx="57188">
                  <c:v>048XX W WASHINGTON BLVD</c:v>
                </c:pt>
                <c:pt idx="57189">
                  <c:v>049XX N CENTRAL PARK AV</c:v>
                </c:pt>
                <c:pt idx="57190">
                  <c:v>049XX N MC CUTCHEON TER</c:v>
                </c:pt>
                <c:pt idx="57191">
                  <c:v>049XX S LAKE SHORE W DR</c:v>
                </c:pt>
                <c:pt idx="57192">
                  <c:v>050XX N CENTRAL PARK AV</c:v>
                </c:pt>
                <c:pt idx="57193">
                  <c:v>050XX S LAKE SHORE DR W</c:v>
                </c:pt>
                <c:pt idx="57194">
                  <c:v>050XX S LAKE SHORE W DR</c:v>
                </c:pt>
                <c:pt idx="57195">
                  <c:v>051XX N NEW ENGLAND AVE</c:v>
                </c:pt>
                <c:pt idx="57196">
                  <c:v>051XX N SPRINGFIELD AVE</c:v>
                </c:pt>
                <c:pt idx="57197">
                  <c:v>051XX S HALSTED  STREET</c:v>
                </c:pt>
                <c:pt idx="57198">
                  <c:v>051XX W BELLE PLAINE AV</c:v>
                </c:pt>
                <c:pt idx="57199">
                  <c:v>051XX W BLOOMINGDALE AV</c:v>
                </c:pt>
                <c:pt idx="57200">
                  <c:v>051XX W WASHINGTON BLVD</c:v>
                </c:pt>
                <c:pt idx="57201">
                  <c:v>052XX N POTAWATOMIE AVE</c:v>
                </c:pt>
                <c:pt idx="57202">
                  <c:v>052XX S NARRAGANSETT AV</c:v>
                </c:pt>
                <c:pt idx="57203">
                  <c:v>052XX S NEW ENGLAND AVE</c:v>
                </c:pt>
                <c:pt idx="57204">
                  <c:v>052XX S SPRINGFIELD AVE</c:v>
                </c:pt>
                <c:pt idx="57205">
                  <c:v>053XX N FOREST GLEN AVE</c:v>
                </c:pt>
                <c:pt idx="57206">
                  <c:v>053XX N KENNEDY EXPY IB</c:v>
                </c:pt>
                <c:pt idx="57207">
                  <c:v>053XX N KENNEDY EXPY OB</c:v>
                </c:pt>
                <c:pt idx="57208">
                  <c:v>053XX N NEW ENGLAND AVE</c:v>
                </c:pt>
                <c:pt idx="57209">
                  <c:v>053XX S LAKE PARK AVE W</c:v>
                </c:pt>
                <c:pt idx="57210">
                  <c:v>053XX W BELLE PLAINE AV</c:v>
                </c:pt>
                <c:pt idx="57211">
                  <c:v>053XX W BLOOMINGDALE AV</c:v>
                </c:pt>
                <c:pt idx="57212">
                  <c:v>053XX W WASHINGTON BLVD</c:v>
                </c:pt>
                <c:pt idx="57213">
                  <c:v>054XX N BOWMANVILLE AVE</c:v>
                </c:pt>
                <c:pt idx="57214">
                  <c:v>054XX S NARRAGANSETT AV</c:v>
                </c:pt>
                <c:pt idx="57215">
                  <c:v>054XX S NEW ENGLAND AVE</c:v>
                </c:pt>
                <c:pt idx="57216">
                  <c:v>054XX S SPRINGFIELD AVE</c:v>
                </c:pt>
                <c:pt idx="57217">
                  <c:v>055XX N FOREST GLEN AVE</c:v>
                </c:pt>
                <c:pt idx="57218">
                  <c:v>055XX N KENNEDY EXPY IB</c:v>
                </c:pt>
                <c:pt idx="57219">
                  <c:v>055XX N KENNEDY EXPY OB</c:v>
                </c:pt>
                <c:pt idx="57220">
                  <c:v>055XX N LEAVENWORTH AVE</c:v>
                </c:pt>
                <c:pt idx="57221">
                  <c:v>055XX N NEW ENGLAND AVE</c:v>
                </c:pt>
                <c:pt idx="57222">
                  <c:v>055XX W BLOOMINGDALE AV</c:v>
                </c:pt>
                <c:pt idx="57223">
                  <c:v>055XX W WASHINGTON BLVD</c:v>
                </c:pt>
                <c:pt idx="57224">
                  <c:v>056XX N CENTRAL PARK AV</c:v>
                </c:pt>
                <c:pt idx="57225">
                  <c:v>056XX S NARRAGANSETT AV</c:v>
                </c:pt>
                <c:pt idx="57226">
                  <c:v>056XX S NEW ENGLAND AVE</c:v>
                </c:pt>
                <c:pt idx="57227">
                  <c:v>056XX S SPRINGFIELD AVE</c:v>
                </c:pt>
                <c:pt idx="57228">
                  <c:v>056XX S STONY ISLAND AV</c:v>
                </c:pt>
                <c:pt idx="57229">
                  <c:v>057XX N EAST CIRCLE AVE</c:v>
                </c:pt>
                <c:pt idx="57230">
                  <c:v>057XX N FOREST GLEN AVE</c:v>
                </c:pt>
                <c:pt idx="57231">
                  <c:v>057XX N WEST CIRCLE AVE</c:v>
                </c:pt>
                <c:pt idx="57232">
                  <c:v>057XX W BELLE PLAINE AV</c:v>
                </c:pt>
                <c:pt idx="57233">
                  <c:v>057XX W BLOOMINGDALE AV</c:v>
                </c:pt>
                <c:pt idx="57234">
                  <c:v>057XX W WASHINGTON BLVD</c:v>
                </c:pt>
                <c:pt idx="57235">
                  <c:v>058XX N CENTRAL PARK AV</c:v>
                </c:pt>
                <c:pt idx="57236">
                  <c:v>058XX S NARRAGANSETT AV</c:v>
                </c:pt>
                <c:pt idx="57237">
                  <c:v>058XX S NEW ENGLAND AVE</c:v>
                </c:pt>
                <c:pt idx="57238">
                  <c:v>058XX S SPRINGFIELD AVE</c:v>
                </c:pt>
                <c:pt idx="57239">
                  <c:v>058XX S STONY ISLAND AV</c:v>
                </c:pt>
                <c:pt idx="57240">
                  <c:v>059XX N EAST CIRCLE AVE</c:v>
                </c:pt>
                <c:pt idx="57241">
                  <c:v>059XX N FOREST GLEN AVE</c:v>
                </c:pt>
                <c:pt idx="57242">
                  <c:v>059XX N WEST CIRCLE AVE</c:v>
                </c:pt>
                <c:pt idx="57243">
                  <c:v>059XX S CENTRAL PARK AV</c:v>
                </c:pt>
                <c:pt idx="57244">
                  <c:v>059XX W BELLE PLAINE AV</c:v>
                </c:pt>
                <c:pt idx="57245">
                  <c:v>059XX W BLOOMINGDALE AV</c:v>
                </c:pt>
                <c:pt idx="57246">
                  <c:v>059XX W WASHINGTON BLVD</c:v>
                </c:pt>
                <c:pt idx="57247">
                  <c:v>060XX N FOREST GLEN AVE</c:v>
                </c:pt>
                <c:pt idx="57248">
                  <c:v>060XX N WEST CIRCLE AVE</c:v>
                </c:pt>
                <c:pt idx="57249">
                  <c:v>060XX S CENTRAL PARK AV</c:v>
                </c:pt>
                <c:pt idx="57250">
                  <c:v>060XX S ST LAWRENCE AVE</c:v>
                </c:pt>
                <c:pt idx="57251">
                  <c:v>060XX W BLOOMINGDALE AV</c:v>
                </c:pt>
                <c:pt idx="57252">
                  <c:v>061XX N CENTRAL PARK AV</c:v>
                </c:pt>
                <c:pt idx="57253">
                  <c:v>061XX S NARRAGANSETT AV</c:v>
                </c:pt>
                <c:pt idx="57254">
                  <c:v>061XX S NEW ENGLAND AVE</c:v>
                </c:pt>
                <c:pt idx="57255">
                  <c:v>061XX S SPRINGFIELD AVE</c:v>
                </c:pt>
                <c:pt idx="57256">
                  <c:v>061XX S STONY ISLAND AV</c:v>
                </c:pt>
                <c:pt idx="57257">
                  <c:v>062XX N FOREST GLEN AVE</c:v>
                </c:pt>
                <c:pt idx="57258">
                  <c:v>062XX N SPRINGFIELD AVE</c:v>
                </c:pt>
                <c:pt idx="57259">
                  <c:v>062XX S CENTRAL PARK AV</c:v>
                </c:pt>
                <c:pt idx="57260">
                  <c:v>062XX S PARK SHORE EAST</c:v>
                </c:pt>
                <c:pt idx="57261">
                  <c:v>062XX S ST LAWRENCE AVE</c:v>
                </c:pt>
                <c:pt idx="57262">
                  <c:v>062XX W BLOOMINGDALE AV</c:v>
                </c:pt>
                <c:pt idx="57263">
                  <c:v>063XX N CENTRAL PARK AV</c:v>
                </c:pt>
                <c:pt idx="57264">
                  <c:v>063XX S NARRAGANSETT AV</c:v>
                </c:pt>
                <c:pt idx="57265">
                  <c:v>063XX S NEW ENGLAND AVE</c:v>
                </c:pt>
                <c:pt idx="57266">
                  <c:v>063XX S SPRINGFIELD AVE</c:v>
                </c:pt>
                <c:pt idx="57267">
                  <c:v>063XX S STONY ISLAND AV</c:v>
                </c:pt>
                <c:pt idx="57268">
                  <c:v>063XX W KENNEDY EXPY IB</c:v>
                </c:pt>
                <c:pt idx="57269">
                  <c:v>064XX N NEW ENGLAND AVE</c:v>
                </c:pt>
                <c:pt idx="57270">
                  <c:v>064XX S CENTRAL PARK AV</c:v>
                </c:pt>
                <c:pt idx="57271">
                  <c:v>064XX S ST LAWRENCE AVE</c:v>
                </c:pt>
                <c:pt idx="57272">
                  <c:v>064XX W BELLE PLAINE AV</c:v>
                </c:pt>
                <c:pt idx="57273">
                  <c:v>064XX W BLOOMINGDALE AV</c:v>
                </c:pt>
                <c:pt idx="57274">
                  <c:v>065XX S JUSTINE  STREET</c:v>
                </c:pt>
                <c:pt idx="57275">
                  <c:v>065XX S SPRINGFIELD AVE</c:v>
                </c:pt>
                <c:pt idx="57276">
                  <c:v>065XX S STONY ISLAND AV</c:v>
                </c:pt>
                <c:pt idx="57277">
                  <c:v>066XX N PONCHARTRAIN BV</c:v>
                </c:pt>
                <c:pt idx="57278">
                  <c:v>066XX S ST LAWRENCE AVE</c:v>
                </c:pt>
                <c:pt idx="57279">
                  <c:v>066XX W BLOOMINGDALE AV</c:v>
                </c:pt>
                <c:pt idx="57280">
                  <c:v>067XX S MARQUETTE RD ER</c:v>
                </c:pt>
                <c:pt idx="57281">
                  <c:v>067XX S SPRINGFIELD AVE</c:v>
                </c:pt>
                <c:pt idx="57282">
                  <c:v>067XX S STONY ISLAND AV</c:v>
                </c:pt>
                <c:pt idx="57283">
                  <c:v>068XX S ST LAWRENCE AVE</c:v>
                </c:pt>
                <c:pt idx="57284">
                  <c:v>068XX W BLOOMINGDALE AV</c:v>
                </c:pt>
                <c:pt idx="57285">
                  <c:v>068XX W SHAKESPEARE AVE</c:v>
                </c:pt>
                <c:pt idx="57286">
                  <c:v>069XX S SPRINGFIELD AVE</c:v>
                </c:pt>
                <c:pt idx="57287">
                  <c:v>069XX S STONY ISLAND AV</c:v>
                </c:pt>
                <c:pt idx="57288">
                  <c:v>070XX S SPRINGFIELD AVE</c:v>
                </c:pt>
                <c:pt idx="57289">
                  <c:v>070XX S STONY ISLAND AV</c:v>
                </c:pt>
                <c:pt idx="57290">
                  <c:v>071XX S CENTRAL PARK AV</c:v>
                </c:pt>
                <c:pt idx="57291">
                  <c:v>071XX S ST LAWRENCE AVE</c:v>
                </c:pt>
                <c:pt idx="57292">
                  <c:v>072XX S SPRINGFIELD AVE</c:v>
                </c:pt>
                <c:pt idx="57293">
                  <c:v>072XX S STONY ISLAND AV</c:v>
                </c:pt>
                <c:pt idx="57294">
                  <c:v>072XX W KENNEDY EXPY IB</c:v>
                </c:pt>
                <c:pt idx="57295">
                  <c:v>072XX W KENNEDY EXPY OB</c:v>
                </c:pt>
                <c:pt idx="57296">
                  <c:v>073XX S CENTRAL PARK AV</c:v>
                </c:pt>
                <c:pt idx="57297">
                  <c:v>073XX S ST LAWRENCE AVE</c:v>
                </c:pt>
                <c:pt idx="57298">
                  <c:v>073XX W NORTH SHORE AVE</c:v>
                </c:pt>
                <c:pt idx="57299">
                  <c:v>074XX S STONY ISLAND AV</c:v>
                </c:pt>
                <c:pt idx="57300">
                  <c:v>075XX S ST LAWRENCE AVE</c:v>
                </c:pt>
                <c:pt idx="57301">
                  <c:v>076XX S SPRINGFIELD AVE</c:v>
                </c:pt>
                <c:pt idx="57302">
                  <c:v>076XX S STONY ISLAND AV</c:v>
                </c:pt>
                <c:pt idx="57303">
                  <c:v>076XX W KENNEDY EXPY IB</c:v>
                </c:pt>
                <c:pt idx="57304">
                  <c:v>077XX S ST LAWRENCE AVE</c:v>
                </c:pt>
                <c:pt idx="57305">
                  <c:v>077XX W NORTH SHORE AVE</c:v>
                </c:pt>
                <c:pt idx="57306">
                  <c:v>078XX S SPRINGFIELD AVE</c:v>
                </c:pt>
                <c:pt idx="57307">
                  <c:v>078XX S STONY ISLAND AV</c:v>
                </c:pt>
                <c:pt idx="57308">
                  <c:v>078XX S STONY ISLAND SD</c:v>
                </c:pt>
                <c:pt idx="57309">
                  <c:v>079XX S CENTRAL PARK AV</c:v>
                </c:pt>
                <c:pt idx="57310">
                  <c:v>079XX S ST LAWRENCE AVE</c:v>
                </c:pt>
                <c:pt idx="57311">
                  <c:v>080XX S CENTRAL PARK AV</c:v>
                </c:pt>
                <c:pt idx="57312">
                  <c:v>080XX S ST LAWRENCE AVE</c:v>
                </c:pt>
                <c:pt idx="57313">
                  <c:v>081XX S SPRINGFIELD AVE</c:v>
                </c:pt>
                <c:pt idx="57314">
                  <c:v>081XX S STONY ISLAND AV</c:v>
                </c:pt>
                <c:pt idx="57315">
                  <c:v>082XX S ST LAWRENCE AVE</c:v>
                </c:pt>
                <c:pt idx="57316">
                  <c:v>083XX S SPRINGFIELD AVE</c:v>
                </c:pt>
                <c:pt idx="57317">
                  <c:v>083XX S STONY ISLAND AV</c:v>
                </c:pt>
                <c:pt idx="57318">
                  <c:v>084XX S ST LAWRENCE AVE</c:v>
                </c:pt>
                <c:pt idx="57319">
                  <c:v>085XX S SPRINGFIELD AVE</c:v>
                </c:pt>
                <c:pt idx="57320">
                  <c:v>085XX S STONY ISLAND AV</c:v>
                </c:pt>
                <c:pt idx="57321">
                  <c:v>086XX S ST LAWRENCE AVE</c:v>
                </c:pt>
                <c:pt idx="57322">
                  <c:v>087XX S STONY ISLAND AV</c:v>
                </c:pt>
                <c:pt idx="57323">
                  <c:v>088XX S ST LAWRENCE AVE</c:v>
                </c:pt>
                <c:pt idx="57324">
                  <c:v>089XX S STONY ISLAND AV</c:v>
                </c:pt>
                <c:pt idx="57325">
                  <c:v>089XX W KENNEDY EXPY OB</c:v>
                </c:pt>
                <c:pt idx="57326">
                  <c:v>090XX S STONY ISLAND AV</c:v>
                </c:pt>
                <c:pt idx="57327">
                  <c:v>090XX W KENNEDY EXPY IB</c:v>
                </c:pt>
                <c:pt idx="57328">
                  <c:v>091XX S ST LAWRENCE AVE</c:v>
                </c:pt>
                <c:pt idx="57329">
                  <c:v>092XX S STONY ISLAND AV</c:v>
                </c:pt>
                <c:pt idx="57330">
                  <c:v>093XX S ST LAWRENCE AVE</c:v>
                </c:pt>
                <c:pt idx="57331">
                  <c:v>094XX S STONY ISLAND AV</c:v>
                </c:pt>
                <c:pt idx="57332">
                  <c:v>096XX S STONY ISLAND AV</c:v>
                </c:pt>
                <c:pt idx="57333">
                  <c:v>098XX S STONY ISLAND AV</c:v>
                </c:pt>
                <c:pt idx="57334">
                  <c:v>100XX W IB KENNEDY EXPY</c:v>
                </c:pt>
                <c:pt idx="57335">
                  <c:v>100XX W KENNEDY EXPY IB</c:v>
                </c:pt>
                <c:pt idx="57336">
                  <c:v>101XX S INDIANAPOLIS AV</c:v>
                </c:pt>
                <c:pt idx="57337">
                  <c:v>101XX S ST LAWRENCE AVE</c:v>
                </c:pt>
                <c:pt idx="57338">
                  <c:v>102XX S SPRINGFIELD AVE</c:v>
                </c:pt>
                <c:pt idx="57339">
                  <c:v>102XX S STONY ISLAND AV</c:v>
                </c:pt>
                <c:pt idx="57340">
                  <c:v>103XX S CENTRAL PARK AV</c:v>
                </c:pt>
                <c:pt idx="57341">
                  <c:v>103XX S INDIANAPOLIS AV</c:v>
                </c:pt>
                <c:pt idx="57342">
                  <c:v>104XX S SPRINGFIELD AVE</c:v>
                </c:pt>
                <c:pt idx="57343">
                  <c:v>104XX S STONY ISLAND AV</c:v>
                </c:pt>
                <c:pt idx="57344">
                  <c:v>105XX S CENTRAL PARK AV</c:v>
                </c:pt>
                <c:pt idx="57345">
                  <c:v>105XX S INDIANAPOLIS AV</c:v>
                </c:pt>
                <c:pt idx="57346">
                  <c:v>106XX S SPRINGFIELD AVE</c:v>
                </c:pt>
                <c:pt idx="57347">
                  <c:v>107XX S CENTRAL PARK AV</c:v>
                </c:pt>
                <c:pt idx="57348">
                  <c:v>108XX S SPRINGFIELD AVE</c:v>
                </c:pt>
                <c:pt idx="57349">
                  <c:v>109XX S CENTRAL PARK AV</c:v>
                </c:pt>
                <c:pt idx="57350">
                  <c:v>110XX S CENTRAL PARK AV</c:v>
                </c:pt>
                <c:pt idx="57351">
                  <c:v>111XX S STONY ISLAND AV</c:v>
                </c:pt>
                <c:pt idx="57352">
                  <c:v>112XX S CENTRAL PARK AV</c:v>
                </c:pt>
                <c:pt idx="57353">
                  <c:v>112XX S FORRESTVILLE AV</c:v>
                </c:pt>
                <c:pt idx="57354">
                  <c:v>112XX S ST LAWRENCE AVE</c:v>
                </c:pt>
                <c:pt idx="57355">
                  <c:v>114XX S CENTRAL PARK AV</c:v>
                </c:pt>
                <c:pt idx="57356">
                  <c:v>114XX S FORRESTVILLE AV</c:v>
                </c:pt>
                <c:pt idx="57357">
                  <c:v>114XX S ST LAWRENCE AVE</c:v>
                </c:pt>
                <c:pt idx="57358">
                  <c:v>116XX S CENTRAL PARK AV</c:v>
                </c:pt>
                <c:pt idx="57359">
                  <c:v>117XX S STONY ISLAND AV</c:v>
                </c:pt>
                <c:pt idx="57360">
                  <c:v>122XX S STONY ISLAND AV</c:v>
                </c:pt>
                <c:pt idx="57361">
                  <c:v>124XX S STONY ISLAND AV</c:v>
                </c:pt>
                <c:pt idx="57362">
                  <c:v>130XX S ST LAWRENCE AVE</c:v>
                </c:pt>
                <c:pt idx="57363">
                  <c:v>132XX S FORRESTVILLE AV</c:v>
                </c:pt>
                <c:pt idx="57364">
                  <c:v>132XX S ST LAWRENCE AVE</c:v>
                </c:pt>
                <c:pt idx="57365">
                  <c:v>134XX S ST LAWRENCE AVE</c:v>
                </c:pt>
                <c:pt idx="57366">
                  <c:v>0000X N LAKE SHORE DR SB</c:v>
                </c:pt>
                <c:pt idx="57367">
                  <c:v>0000X S LAKE SHORE DR NB</c:v>
                </c:pt>
                <c:pt idx="57368">
                  <c:v>0000X W CHECKPOINT 10 ST</c:v>
                </c:pt>
                <c:pt idx="57369">
                  <c:v>0000X W CHECKPOINT 2A ST</c:v>
                </c:pt>
                <c:pt idx="57370">
                  <c:v>0000X W CHECKPOINT 4A ST</c:v>
                </c:pt>
                <c:pt idx="57371">
                  <c:v>0000X W PARKING LOT B ST</c:v>
                </c:pt>
                <c:pt idx="57372">
                  <c:v>0000X W PARKING LOT D ST</c:v>
                </c:pt>
                <c:pt idx="57373">
                  <c:v>0000X W PARKING LOT F ST</c:v>
                </c:pt>
                <c:pt idx="57374">
                  <c:v>001XX N LAKE SHORE DR NB</c:v>
                </c:pt>
                <c:pt idx="57375">
                  <c:v>001XX S LAKE SHORE DR SB</c:v>
                </c:pt>
                <c:pt idx="57376">
                  <c:v>002XX E LOWER HUBBARD ST</c:v>
                </c:pt>
                <c:pt idx="57377">
                  <c:v>002XX E SOUTH WATER RAMP</c:v>
                </c:pt>
                <c:pt idx="57378">
                  <c:v>002XX N CENTRAL PARK AVE</c:v>
                </c:pt>
                <c:pt idx="57379">
                  <c:v>002XX N LAKE SHORE DR SB</c:v>
                </c:pt>
                <c:pt idx="57380">
                  <c:v>002XX S LAKE SHORE DR NB</c:v>
                </c:pt>
                <c:pt idx="57381">
                  <c:v>003XX N LAKE SHORE DR NB</c:v>
                </c:pt>
                <c:pt idx="57382">
                  <c:v>003XX S CENTRAL PARK AVE</c:v>
                </c:pt>
                <c:pt idx="57383">
                  <c:v>003XX S LAKE SHORE DR SB</c:v>
                </c:pt>
                <c:pt idx="57384">
                  <c:v>004XX N CENTRAL PARK AVE</c:v>
                </c:pt>
                <c:pt idx="57385">
                  <c:v>004XX N LAKE SHORE DR SB</c:v>
                </c:pt>
                <c:pt idx="57386">
                  <c:v>004XX N LOWER WABASH AVE</c:v>
                </c:pt>
                <c:pt idx="57387">
                  <c:v>004XX S LAKE SHORE DR NB</c:v>
                </c:pt>
                <c:pt idx="57388">
                  <c:v>005XX N LAKE SHORE DR NB</c:v>
                </c:pt>
                <c:pt idx="57389">
                  <c:v>005XX S CENTRAL PARK AVE</c:v>
                </c:pt>
                <c:pt idx="57390">
                  <c:v>005XX S LAKE SHORE DR SB</c:v>
                </c:pt>
                <c:pt idx="57391">
                  <c:v>006XX N CENTRAL PARK AVE</c:v>
                </c:pt>
                <c:pt idx="57392">
                  <c:v>006XX N LAKE SHORE DR SB</c:v>
                </c:pt>
                <c:pt idx="57393">
                  <c:v>006XX S DAN RYAN EXPY IB</c:v>
                </c:pt>
                <c:pt idx="57394">
                  <c:v>006XX S INDEPENDENCE  BV</c:v>
                </c:pt>
                <c:pt idx="57395">
                  <c:v>006XX S LAKE SHORE DR NB</c:v>
                </c:pt>
                <c:pt idx="57396">
                  <c:v>007XX E MIDWAY PLAISANCE</c:v>
                </c:pt>
                <c:pt idx="57397">
                  <c:v>007XX N LAKE SHORE DR NB</c:v>
                </c:pt>
                <c:pt idx="57398">
                  <c:v>007XX S CENTRAL PARK AVE</c:v>
                </c:pt>
                <c:pt idx="57399">
                  <c:v>008XX N CENTRAL PARK AVE</c:v>
                </c:pt>
                <c:pt idx="57400">
                  <c:v>008XX S DAN RYAN EXPY IB</c:v>
                </c:pt>
                <c:pt idx="57401">
                  <c:v>009XX E MIDWAY PLAISANCE</c:v>
                </c:pt>
                <c:pt idx="57402">
                  <c:v>009XX N LAKE SHORE DR NB</c:v>
                </c:pt>
                <c:pt idx="57403">
                  <c:v>009XX S CENTRAL PARK AVE</c:v>
                </c:pt>
                <c:pt idx="57404">
                  <c:v>009XX W BELLE PLAINE AVE</c:v>
                </c:pt>
                <c:pt idx="57405">
                  <c:v>010XX E MIDWAY PLAISANCE</c:v>
                </c:pt>
                <c:pt idx="57406">
                  <c:v>010XX N LAKE SHORE DR NB</c:v>
                </c:pt>
                <c:pt idx="57407">
                  <c:v>010XX S CENTRAL PARK AVE</c:v>
                </c:pt>
                <c:pt idx="57408">
                  <c:v>011XX N CENTRAL PARK AVE</c:v>
                </c:pt>
                <c:pt idx="57409">
                  <c:v>011XX N LAKE SHORE DR SB</c:v>
                </c:pt>
                <c:pt idx="57410">
                  <c:v>012XX E MIDWAY PLAISANCE</c:v>
                </c:pt>
                <c:pt idx="57411">
                  <c:v>012XX N LAKE SHORE DR NB</c:v>
                </c:pt>
                <c:pt idx="57412">
                  <c:v>012XX S CENTRAL PARK AVE</c:v>
                </c:pt>
                <c:pt idx="57413">
                  <c:v>013XX N CENTRAL PARK AVE</c:v>
                </c:pt>
                <c:pt idx="57414">
                  <c:v>013XX N LAKE SHORE DR SB</c:v>
                </c:pt>
                <c:pt idx="57415">
                  <c:v>014XX E MIDWAY PLAISANCE</c:v>
                </c:pt>
                <c:pt idx="57416">
                  <c:v>014XX N LAKE SHORE DR NB</c:v>
                </c:pt>
                <c:pt idx="57417">
                  <c:v>014XX S CENTRAL PARK AVE</c:v>
                </c:pt>
                <c:pt idx="57418">
                  <c:v>014XX S MUSEUM CAMPUS DR</c:v>
                </c:pt>
                <c:pt idx="57419">
                  <c:v>014XX S MUSUEM CAMPUS DR</c:v>
                </c:pt>
                <c:pt idx="57420">
                  <c:v>014XX W BELLE PLAINE AVE</c:v>
                </c:pt>
                <c:pt idx="57421">
                  <c:v>015XX N CENTRAL PARK AVE</c:v>
                </c:pt>
                <c:pt idx="57422">
                  <c:v>015XX N LAKE SHORE DR SB</c:v>
                </c:pt>
                <c:pt idx="57423">
                  <c:v>016XX E MIDWAY PLAISANCE</c:v>
                </c:pt>
                <c:pt idx="57424">
                  <c:v>016XX N LAKE SHORE DR NB</c:v>
                </c:pt>
                <c:pt idx="57425">
                  <c:v>016XX N NARRAGANSETT AVE</c:v>
                </c:pt>
                <c:pt idx="57426">
                  <c:v>016XX S CENTRAL PARK AVE</c:v>
                </c:pt>
                <c:pt idx="57427">
                  <c:v>016XX S MUSEUM CAMPUS DR</c:v>
                </c:pt>
                <c:pt idx="57428">
                  <c:v>016XX W BELLE PLAINE AVE</c:v>
                </c:pt>
                <c:pt idx="57429">
                  <c:v>016XX W BLOOMINGDALE AVE</c:v>
                </c:pt>
                <c:pt idx="57430">
                  <c:v>017XX N CENTRAL PARK AVE</c:v>
                </c:pt>
                <c:pt idx="57431">
                  <c:v>017XX N LAKE SHORE DR SB</c:v>
                </c:pt>
                <c:pt idx="57432">
                  <c:v>018XX N LAKE SHORE DR NB</c:v>
                </c:pt>
                <c:pt idx="57433">
                  <c:v>018XX N NARRAGANSETT AVE</c:v>
                </c:pt>
                <c:pt idx="57434">
                  <c:v>018XX S CARPENTER STREET</c:v>
                </c:pt>
                <c:pt idx="57435">
                  <c:v>018XX S CENTRAL PARK AVE</c:v>
                </c:pt>
                <c:pt idx="57436">
                  <c:v>018XX W BELLE PLAINE AVE</c:v>
                </c:pt>
                <c:pt idx="57437">
                  <c:v>018XX W BLOOMINGDALE AVE</c:v>
                </c:pt>
                <c:pt idx="57438">
                  <c:v>019XX N CENTRAL PARK AVE</c:v>
                </c:pt>
                <c:pt idx="57439">
                  <c:v>020XX N CENTRAL PARK AVE</c:v>
                </c:pt>
                <c:pt idx="57440">
                  <c:v>020XX N LAKE SHORE DR SB</c:v>
                </c:pt>
                <c:pt idx="57441">
                  <c:v>021XX N LAKE SHORE DR NB</c:v>
                </c:pt>
                <c:pt idx="57442">
                  <c:v>021XX N NARRAGANSETT AVE</c:v>
                </c:pt>
                <c:pt idx="57443">
                  <c:v>021XX S CENTRAL PARK AVE</c:v>
                </c:pt>
                <c:pt idx="57444">
                  <c:v>021XX W BELLE PLAINE AVE</c:v>
                </c:pt>
                <c:pt idx="57445">
                  <c:v>022XX N CENTRAL PARK AVE</c:v>
                </c:pt>
                <c:pt idx="57446">
                  <c:v>022XX N LAKE SHORE DR SB</c:v>
                </c:pt>
                <c:pt idx="57447">
                  <c:v>022XX W CAMPBELL PARK DR</c:v>
                </c:pt>
                <c:pt idx="57448">
                  <c:v>022XX W Campbell Park Dr</c:v>
                </c:pt>
                <c:pt idx="57449">
                  <c:v>023XX N COMMONWEALTH AVE</c:v>
                </c:pt>
                <c:pt idx="57450">
                  <c:v>023XX N Commonwealth Ave</c:v>
                </c:pt>
                <c:pt idx="57451">
                  <c:v>023XX N LAKE SHORE DR NB</c:v>
                </c:pt>
                <c:pt idx="57452">
                  <c:v>023XX N NARRAGANSETT AVE</c:v>
                </c:pt>
                <c:pt idx="57453">
                  <c:v>023XX N commonwealth ave</c:v>
                </c:pt>
                <c:pt idx="57454">
                  <c:v>023XX S CENTRAL PARK AVE</c:v>
                </c:pt>
                <c:pt idx="57455">
                  <c:v>023XX S COTTAGE GROVE AV</c:v>
                </c:pt>
                <c:pt idx="57456">
                  <c:v>023XX W BELLE PLAINE AVE</c:v>
                </c:pt>
                <c:pt idx="57457">
                  <c:v>023XX W BLOOMINGDALE AVE</c:v>
                </c:pt>
                <c:pt idx="57458">
                  <c:v>024XX N CENTRAL PARK AVE</c:v>
                </c:pt>
                <c:pt idx="57459">
                  <c:v>024XX N LAKE SHORE DR SB</c:v>
                </c:pt>
                <c:pt idx="57460">
                  <c:v>025XX N LAKE SHORE DR NB</c:v>
                </c:pt>
                <c:pt idx="57461">
                  <c:v>025XX N NARRAGANSETT AVE</c:v>
                </c:pt>
                <c:pt idx="57462">
                  <c:v>025XX S CENTRAL PARK AVE</c:v>
                </c:pt>
                <c:pt idx="57463">
                  <c:v>025XX S LAKE SHORE DR SB</c:v>
                </c:pt>
                <c:pt idx="57464">
                  <c:v>025XX W BELLE PLAINE AVE</c:v>
                </c:pt>
                <c:pt idx="57465">
                  <c:v>025XX W BLOOMINGDALE AVE</c:v>
                </c:pt>
                <c:pt idx="57466">
                  <c:v>026XX N CENTRAL PARK AVE</c:v>
                </c:pt>
                <c:pt idx="57467">
                  <c:v>026XX N LAKE SHORE DR SB</c:v>
                </c:pt>
                <c:pt idx="57468">
                  <c:v>026XX S LAKE SHORE DR NB</c:v>
                </c:pt>
                <c:pt idx="57469">
                  <c:v>027XX N LAKE SHORE DR NB</c:v>
                </c:pt>
                <c:pt idx="57470">
                  <c:v>027XX N NARRAGANSETT AVE</c:v>
                </c:pt>
                <c:pt idx="57471">
                  <c:v>027XX S CENTRAL PARK AVE</c:v>
                </c:pt>
                <c:pt idx="57472">
                  <c:v>027XX S LAKE SHORE DR SB</c:v>
                </c:pt>
                <c:pt idx="57473">
                  <c:v>027XX W BLOOMINGDALE AVE</c:v>
                </c:pt>
                <c:pt idx="57474">
                  <c:v>028XX N CENTRAL PARK AVE</c:v>
                </c:pt>
                <c:pt idx="57475">
                  <c:v>028XX N LAKE SHORE DR SB</c:v>
                </c:pt>
                <c:pt idx="57476">
                  <c:v>028XX S LAKE SHORE DR NB</c:v>
                </c:pt>
                <c:pt idx="57477">
                  <c:v>029XX N COMMONWEALTH AVE</c:v>
                </c:pt>
                <c:pt idx="57478">
                  <c:v>029XX N LAKE SHORE DR NB</c:v>
                </c:pt>
                <c:pt idx="57479">
                  <c:v>029XX N NARRAGANSETT AVE</c:v>
                </c:pt>
                <c:pt idx="57480">
                  <c:v>029XX S CENTRAL PARK AVE</c:v>
                </c:pt>
                <c:pt idx="57481">
                  <c:v>029XX S LAKE SHORE DR SB</c:v>
                </c:pt>
                <c:pt idx="57482">
                  <c:v>029XX W BELLE PLAINE AVE</c:v>
                </c:pt>
                <c:pt idx="57483">
                  <c:v>029XX W BLOOMINGDALE AVE</c:v>
                </c:pt>
                <c:pt idx="57484">
                  <c:v>029XX W KEDZIE AV I55 ER</c:v>
                </c:pt>
                <c:pt idx="57485">
                  <c:v>030XX N LAKE SHORE DR NB</c:v>
                </c:pt>
                <c:pt idx="57486">
                  <c:v>030XX N NARRAGANSETT AVE</c:v>
                </c:pt>
                <c:pt idx="57487">
                  <c:v>030XX S CENTRAL PARK AVE</c:v>
                </c:pt>
                <c:pt idx="57488">
                  <c:v>030XX S COTTAGE GROVE AV</c:v>
                </c:pt>
                <c:pt idx="57489">
                  <c:v>030XX S LAKE SHORE DR SB</c:v>
                </c:pt>
                <c:pt idx="57490">
                  <c:v>030XX W BELLE PLAINE AVE</c:v>
                </c:pt>
                <c:pt idx="57491">
                  <c:v>030XX W BLOOMINGDALE AVE</c:v>
                </c:pt>
                <c:pt idx="57492">
                  <c:v>031XX N CENTRAL PARK AVE</c:v>
                </c:pt>
                <c:pt idx="57493">
                  <c:v>031XX N LAKE SHORE DR SB</c:v>
                </c:pt>
                <c:pt idx="57494">
                  <c:v>031XX S LAKE SHORE DR NB</c:v>
                </c:pt>
                <c:pt idx="57495">
                  <c:v>032XX N LAKE SHORE DR NB</c:v>
                </c:pt>
                <c:pt idx="57496">
                  <c:v>032XX N NARRAGANSETT AVE</c:v>
                </c:pt>
                <c:pt idx="57497">
                  <c:v>032XX S DAN RYAN XPRS IB</c:v>
                </c:pt>
                <c:pt idx="57498">
                  <c:v>032XX S LAKE SHORE DR SB</c:v>
                </c:pt>
                <c:pt idx="57499">
                  <c:v>032XX W BELLE PLAINE AVE</c:v>
                </c:pt>
                <c:pt idx="57500">
                  <c:v>032XX W BLOOMINGDALE AVE</c:v>
                </c:pt>
                <c:pt idx="57501">
                  <c:v>033XX N CENTRAL PARK AVE</c:v>
                </c:pt>
                <c:pt idx="57502">
                  <c:v>033XX N LAKE SHORE DR SB</c:v>
                </c:pt>
                <c:pt idx="57503">
                  <c:v>033XX S LAKE SHORE DR NB</c:v>
                </c:pt>
                <c:pt idx="57504">
                  <c:v>034XX N LAKE SHORE DR NB</c:v>
                </c:pt>
                <c:pt idx="57505">
                  <c:v>034XX N NARRAGANSETT AVE</c:v>
                </c:pt>
                <c:pt idx="57506">
                  <c:v>034XX S COTTAGE GROVE AV</c:v>
                </c:pt>
                <c:pt idx="57507">
                  <c:v>034XX S LAKE SHORE DR SB</c:v>
                </c:pt>
                <c:pt idx="57508">
                  <c:v>034XX W BELLE PLAINE AVE</c:v>
                </c:pt>
                <c:pt idx="57509">
                  <c:v>034XX W BLOOMINGDALE AVE</c:v>
                </c:pt>
                <c:pt idx="57510">
                  <c:v>035XX N CENTRAL PARK AVE</c:v>
                </c:pt>
                <c:pt idx="57511">
                  <c:v>035XX N LAKE SHORE DR SB</c:v>
                </c:pt>
                <c:pt idx="57512">
                  <c:v>035XX S DAN RYAN EXPY OB</c:v>
                </c:pt>
                <c:pt idx="57513">
                  <c:v>035XX S LAKE SHORE DR NB</c:v>
                </c:pt>
                <c:pt idx="57514">
                  <c:v>036XX N LAKE SHORE DR NB</c:v>
                </c:pt>
                <c:pt idx="57515">
                  <c:v>036XX N NARRAGANSETT AVE</c:v>
                </c:pt>
                <c:pt idx="57516">
                  <c:v>036XX S COTTAGE GROVE AV</c:v>
                </c:pt>
                <c:pt idx="57517">
                  <c:v>036XX S LAKE SHORE DR SB</c:v>
                </c:pt>
                <c:pt idx="57518">
                  <c:v>036XX W BELLE PLAINE AVE</c:v>
                </c:pt>
                <c:pt idx="57519">
                  <c:v>037XX N CENTRAL PARK AVE</c:v>
                </c:pt>
                <c:pt idx="57520">
                  <c:v>037XX N LAKE SHORE DR SB</c:v>
                </c:pt>
                <c:pt idx="57521">
                  <c:v>037XX S LAKE SHORE DR NB</c:v>
                </c:pt>
                <c:pt idx="57522">
                  <c:v>038XX N LAKE SHORE DR NB</c:v>
                </c:pt>
                <c:pt idx="57523">
                  <c:v>038XX N NARRAGANSETT AVE</c:v>
                </c:pt>
                <c:pt idx="57524">
                  <c:v>038XX S CENTRAL PARK AVE</c:v>
                </c:pt>
                <c:pt idx="57525">
                  <c:v>038XX S COTTAGE GROVE AV</c:v>
                </c:pt>
                <c:pt idx="57526">
                  <c:v>038XX S DAN RYAN XPRS IB</c:v>
                </c:pt>
                <c:pt idx="57527">
                  <c:v>038XX S LAKE SHORE DR SB</c:v>
                </c:pt>
                <c:pt idx="57528">
                  <c:v>038XX W BELLE PLAINE AVE</c:v>
                </c:pt>
                <c:pt idx="57529">
                  <c:v>039XX N CENTRAL PARK AVE</c:v>
                </c:pt>
                <c:pt idx="57530">
                  <c:v>039XX N LAKE SHORE DR SB</c:v>
                </c:pt>
                <c:pt idx="57531">
                  <c:v>039XX S LAKE SHORE DR NB</c:v>
                </c:pt>
                <c:pt idx="57532">
                  <c:v>040XX N CENTRAL PARK AVE</c:v>
                </c:pt>
                <c:pt idx="57533">
                  <c:v>040XX N LAKE SHORE DR SB</c:v>
                </c:pt>
                <c:pt idx="57534">
                  <c:v>040XX S LAKE SHORE DR NB</c:v>
                </c:pt>
                <c:pt idx="57535">
                  <c:v>041XX N LAKE SHORE DR NB</c:v>
                </c:pt>
                <c:pt idx="57536">
                  <c:v>041XX N NARRAGANSETT AVE</c:v>
                </c:pt>
                <c:pt idx="57537">
                  <c:v>041XX S COTTAGE GROVE AV</c:v>
                </c:pt>
                <c:pt idx="57538">
                  <c:v>041XX S IB DAN RYAN LOCA</c:v>
                </c:pt>
                <c:pt idx="57539">
                  <c:v>041XX S LAKE SHORE DR SB</c:v>
                </c:pt>
                <c:pt idx="57540">
                  <c:v>041XX W BELLE PLAINE AVE</c:v>
                </c:pt>
                <c:pt idx="57541">
                  <c:v>042XX N CENTRAL PARK AVE</c:v>
                </c:pt>
                <c:pt idx="57542">
                  <c:v>042XX N LAKE SHORE DR SB</c:v>
                </c:pt>
                <c:pt idx="57543">
                  <c:v>042XX S LAKE SHORE DR NB</c:v>
                </c:pt>
                <c:pt idx="57544">
                  <c:v>043XX N LAKE SHORE DR NB</c:v>
                </c:pt>
                <c:pt idx="57545">
                  <c:v>043XX N NARRAGANSETT AVE</c:v>
                </c:pt>
                <c:pt idx="57546">
                  <c:v>043XX S COTTAGE GROVE AV</c:v>
                </c:pt>
                <c:pt idx="57547">
                  <c:v>043XX S DAN RYAN XPRS OB</c:v>
                </c:pt>
                <c:pt idx="57548">
                  <c:v>043XX S FORRESTVILLE AVE</c:v>
                </c:pt>
                <c:pt idx="57549">
                  <c:v>043XX S LAKE SHORE DR SB</c:v>
                </c:pt>
                <c:pt idx="57550">
                  <c:v>043XX W BELLE PLAINE AVE</c:v>
                </c:pt>
                <c:pt idx="57551">
                  <c:v>044XX N CENTRAL PARK AVE</c:v>
                </c:pt>
                <c:pt idx="57552">
                  <c:v>044XX N LAKE SHORE DR SB</c:v>
                </c:pt>
                <c:pt idx="57553">
                  <c:v>044XX S LAKE SHORE DR NB</c:v>
                </c:pt>
                <c:pt idx="57554">
                  <c:v>045XX N LAKE SHORE DR NB</c:v>
                </c:pt>
                <c:pt idx="57555">
                  <c:v>045XX N NARRAGANSETT AVE</c:v>
                </c:pt>
                <c:pt idx="57556">
                  <c:v>045XX S COTTAGE GROVE AV</c:v>
                </c:pt>
                <c:pt idx="57557">
                  <c:v>045XX S DAN RYAN XPRS IB</c:v>
                </c:pt>
                <c:pt idx="57558">
                  <c:v>045XX S FORRESTVILLE AVE</c:v>
                </c:pt>
                <c:pt idx="57559">
                  <c:v>045XX S LAKE SHORE DR SB</c:v>
                </c:pt>
                <c:pt idx="57560">
                  <c:v>046XX N CENTRAL PARK AVE</c:v>
                </c:pt>
                <c:pt idx="57561">
                  <c:v>046XX N LAKE SHORE DR SB</c:v>
                </c:pt>
                <c:pt idx="57562">
                  <c:v>046XX N WILSON AV LSD ER</c:v>
                </c:pt>
                <c:pt idx="57563">
                  <c:v>046XX S LAKE SHORE DR NB</c:v>
                </c:pt>
                <c:pt idx="57564">
                  <c:v>047XX N LAKE SHORE DR NB</c:v>
                </c:pt>
                <c:pt idx="57565">
                  <c:v>047XX N NARRAGANSETT AVE</c:v>
                </c:pt>
                <c:pt idx="57566">
                  <c:v>047XX S CENTRAL PARK AVE</c:v>
                </c:pt>
                <c:pt idx="57567">
                  <c:v>047XX S COTTAGE GROVE AV</c:v>
                </c:pt>
                <c:pt idx="57568">
                  <c:v>047XX S DAN RYAN XPRS IB</c:v>
                </c:pt>
                <c:pt idx="57569">
                  <c:v>047XX S DAN RYAN XPRS OB</c:v>
                </c:pt>
                <c:pt idx="57570">
                  <c:v>047XX S FORRESTVILLE AVE</c:v>
                </c:pt>
                <c:pt idx="57571">
                  <c:v>047XX S LAKE SHORE DR SB</c:v>
                </c:pt>
                <c:pt idx="57572">
                  <c:v>047XX W BELLE PLAINE AVE</c:v>
                </c:pt>
                <c:pt idx="57573">
                  <c:v>048XX N CENTRAL PARK AVE</c:v>
                </c:pt>
                <c:pt idx="57574">
                  <c:v>048XX N LAKE SHORE DR SB</c:v>
                </c:pt>
                <c:pt idx="57575">
                  <c:v>048XX S LAKE SHORE DR NB</c:v>
                </c:pt>
                <c:pt idx="57576">
                  <c:v>049XX N LAKE SHORE DR NB</c:v>
                </c:pt>
                <c:pt idx="57577">
                  <c:v>049XX S CENTRAL PARK AVE</c:v>
                </c:pt>
                <c:pt idx="57578">
                  <c:v>049XX S CHICAGO BEACH DR</c:v>
                </c:pt>
                <c:pt idx="57579">
                  <c:v>049XX S COTTAGE GROVE AV</c:v>
                </c:pt>
                <c:pt idx="57580">
                  <c:v>049XX S FORRESTVILLE AVE</c:v>
                </c:pt>
                <c:pt idx="57581">
                  <c:v>049XX S LAKE SHORE DR SB</c:v>
                </c:pt>
                <c:pt idx="57582">
                  <c:v>049XX W BELLE PLAINE AVE</c:v>
                </c:pt>
                <c:pt idx="57583">
                  <c:v>049XX W BLOOMINGDALE AVE</c:v>
                </c:pt>
                <c:pt idx="57584">
                  <c:v>050XX N FOSTER AV LSD ER</c:v>
                </c:pt>
                <c:pt idx="57585">
                  <c:v>050XX N LAKE SHORE DR NB</c:v>
                </c:pt>
                <c:pt idx="57586">
                  <c:v>050XX S CARPENTER STREET</c:v>
                </c:pt>
                <c:pt idx="57587">
                  <c:v>050XX S CENTRAL PARK AVE</c:v>
                </c:pt>
                <c:pt idx="57588">
                  <c:v>050XX S COTTAGE GROVE AV</c:v>
                </c:pt>
                <c:pt idx="57589">
                  <c:v>050XX S FORRESTVILLE AVE</c:v>
                </c:pt>
                <c:pt idx="57590">
                  <c:v>050XX S LAKE SHORE DR SB</c:v>
                </c:pt>
                <c:pt idx="57591">
                  <c:v>050XX W BELLE PLAINE AVE</c:v>
                </c:pt>
                <c:pt idx="57592">
                  <c:v>050XX W BLOOMINGDALE AVE</c:v>
                </c:pt>
                <c:pt idx="57593">
                  <c:v>051XX N CENTRAL PARK AVE</c:v>
                </c:pt>
                <c:pt idx="57594">
                  <c:v>051XX N LAKE SHORE DR SB</c:v>
                </c:pt>
                <c:pt idx="57595">
                  <c:v>051XX S LAKE SHORE DR NB</c:v>
                </c:pt>
                <c:pt idx="57596">
                  <c:v>051XX S NARRAGANSETT AVE</c:v>
                </c:pt>
                <c:pt idx="57597">
                  <c:v>051XX W WASHINGTON  BLVD</c:v>
                </c:pt>
                <c:pt idx="57598">
                  <c:v>052XX N LAKE SHORE DR NB</c:v>
                </c:pt>
                <c:pt idx="57599">
                  <c:v>052XX S COTTAGE GROVE AV</c:v>
                </c:pt>
                <c:pt idx="57600">
                  <c:v>052XX S LAKE SHORE DR SB</c:v>
                </c:pt>
                <c:pt idx="57601">
                  <c:v>052XX W BELLE PLAINE AVE</c:v>
                </c:pt>
                <c:pt idx="57602">
                  <c:v>052XX W BLOOMINGDALE AVE</c:v>
                </c:pt>
                <c:pt idx="57603">
                  <c:v>053XX N LAKE SHORE DR SB</c:v>
                </c:pt>
                <c:pt idx="57604">
                  <c:v>053XX S LAKE SHORE DR NB</c:v>
                </c:pt>
                <c:pt idx="57605">
                  <c:v>053XX S NARRAGANSETT AVE</c:v>
                </c:pt>
                <c:pt idx="57606">
                  <c:v>054XX N LAKE SHORE DR NB</c:v>
                </c:pt>
                <c:pt idx="57607">
                  <c:v>054XX S COTTAGE GROVE AV</c:v>
                </c:pt>
                <c:pt idx="57608">
                  <c:v>054XX S DAN RYAN XPRS OB</c:v>
                </c:pt>
                <c:pt idx="57609">
                  <c:v>054XX S LAKE SHORE DR SB</c:v>
                </c:pt>
                <c:pt idx="57610">
                  <c:v>054XX W BLOOMINGDALE AVE</c:v>
                </c:pt>
                <c:pt idx="57611">
                  <c:v>055XX N LAKE SHORE DR SB</c:v>
                </c:pt>
                <c:pt idx="57612">
                  <c:v>055XX S LAKE SHORE DR NB</c:v>
                </c:pt>
                <c:pt idx="57613">
                  <c:v>055XX S NARRAGANSETT AVE</c:v>
                </c:pt>
                <c:pt idx="57614">
                  <c:v>056XX N LAKE SHORE DR NB</c:v>
                </c:pt>
                <c:pt idx="57615">
                  <c:v>056XX N NEW HAMPSHIRE AV</c:v>
                </c:pt>
                <c:pt idx="57616">
                  <c:v>056XX S CENTRAL PARK AVE</c:v>
                </c:pt>
                <c:pt idx="57617">
                  <c:v>056XX S COTTAGE GROVE AV</c:v>
                </c:pt>
                <c:pt idx="57618">
                  <c:v>056XX S LAKE SHORE DR SB</c:v>
                </c:pt>
                <c:pt idx="57619">
                  <c:v>056XX W BELLE PLAINE AVE</c:v>
                </c:pt>
                <c:pt idx="57620">
                  <c:v>056XX W BLOOMINGDALE AVE</c:v>
                </c:pt>
                <c:pt idx="57621">
                  <c:v>057XX N CENTRAL PARK AVE</c:v>
                </c:pt>
                <c:pt idx="57622">
                  <c:v>057XX S NARRAGANSETT AVE</c:v>
                </c:pt>
                <c:pt idx="57623">
                  <c:v>057XX S STONY ISLAND AVE</c:v>
                </c:pt>
                <c:pt idx="57624">
                  <c:v>058XX S CENTRAL PARK AVE</c:v>
                </c:pt>
                <c:pt idx="57625">
                  <c:v>058XX S COTTAGE GROVE AV</c:v>
                </c:pt>
                <c:pt idx="57626">
                  <c:v>058XX W BELLE PLAINE AVE</c:v>
                </c:pt>
                <c:pt idx="57627">
                  <c:v>058XX W BLOOMINGDALE AVE</c:v>
                </c:pt>
                <c:pt idx="57628">
                  <c:v>059XX  BETTY GLOYD DRIVE</c:v>
                </c:pt>
                <c:pt idx="57629">
                  <c:v>059XX N CENTRAL PARK AVE</c:v>
                </c:pt>
                <c:pt idx="57630">
                  <c:v>059XX S NARRAGANSETT AVE</c:v>
                </c:pt>
                <c:pt idx="57631">
                  <c:v>059XX S STONY ISLAND AVE</c:v>
                </c:pt>
                <c:pt idx="57632">
                  <c:v>060XX N CENTRAL PARK AVE</c:v>
                </c:pt>
                <c:pt idx="57633">
                  <c:v>060XX S NARRAGANSETT AVE</c:v>
                </c:pt>
                <c:pt idx="57634">
                  <c:v>060XX S STONY ISLAND AVE</c:v>
                </c:pt>
                <c:pt idx="57635">
                  <c:v>061XX S CENTRAL PARK AVE</c:v>
                </c:pt>
                <c:pt idx="57636">
                  <c:v>061XX S COTTAGE GROVE AV</c:v>
                </c:pt>
                <c:pt idx="57637">
                  <c:v>061XX W BLOOMINGDALE AVE</c:v>
                </c:pt>
                <c:pt idx="57638">
                  <c:v>062XX N CENTRAL PARK AVE</c:v>
                </c:pt>
                <c:pt idx="57639">
                  <c:v>062XX S NARRAGANSETT AVE</c:v>
                </c:pt>
                <c:pt idx="57640">
                  <c:v>062XX S STONY ISLAND AVE</c:v>
                </c:pt>
                <c:pt idx="57641">
                  <c:v>063XX S CENTRAL PARK AVE</c:v>
                </c:pt>
                <c:pt idx="57642">
                  <c:v>063XX S COTTAGE GROVE AV</c:v>
                </c:pt>
                <c:pt idx="57643">
                  <c:v>063XX S DAN RYAN XPRS IB</c:v>
                </c:pt>
                <c:pt idx="57644">
                  <c:v>063XX S DAN RYAN XPRS OB</c:v>
                </c:pt>
                <c:pt idx="57645">
                  <c:v>063XX W BLOOMINGDALE AVE</c:v>
                </c:pt>
                <c:pt idx="57646">
                  <c:v>064XX S NARRAGANSETT AVE</c:v>
                </c:pt>
                <c:pt idx="57647">
                  <c:v>064XX S STONY ISLAND AVE</c:v>
                </c:pt>
                <c:pt idx="57648">
                  <c:v>065XX S CENTRAL PARK AVE</c:v>
                </c:pt>
                <c:pt idx="57649">
                  <c:v>065XX S COTTAGE GROVE AV</c:v>
                </c:pt>
                <c:pt idx="57650">
                  <c:v>065XX S DAN RYAN XPRS OB</c:v>
                </c:pt>
                <c:pt idx="57651">
                  <c:v>065XX W BELLE PLAINE AVE</c:v>
                </c:pt>
                <c:pt idx="57652">
                  <c:v>065XX W BLOOMINGDALE AVE</c:v>
                </c:pt>
                <c:pt idx="57653">
                  <c:v>066XX S STONY ISLAND AVE</c:v>
                </c:pt>
                <c:pt idx="57654">
                  <c:v>067XX S COTTAGE GROVE AV</c:v>
                </c:pt>
                <c:pt idx="57655">
                  <c:v>067XX W BLOOMINGDALE AVE</c:v>
                </c:pt>
                <c:pt idx="57656">
                  <c:v>068XX S DAN RYAN EXPY IB</c:v>
                </c:pt>
                <c:pt idx="57657">
                  <c:v>068XX S DAN RYAN EXPY OB</c:v>
                </c:pt>
                <c:pt idx="57658">
                  <c:v>068XX S SOUTH CHICAGO AV</c:v>
                </c:pt>
                <c:pt idx="57659">
                  <c:v>068XX S STONY ISLAND AVE</c:v>
                </c:pt>
                <c:pt idx="57660">
                  <c:v>069XX S CENTRAL PARK AVE</c:v>
                </c:pt>
                <c:pt idx="57661">
                  <c:v>069XX S COTTAGE GROVE AV</c:v>
                </c:pt>
                <c:pt idx="57662">
                  <c:v>069XX W BLOOMINGDALE AVE</c:v>
                </c:pt>
                <c:pt idx="57663">
                  <c:v>070XX S CENTRAL PARK AVE</c:v>
                </c:pt>
                <c:pt idx="57664">
                  <c:v>070XX S COTTAGE GROVE AV</c:v>
                </c:pt>
                <c:pt idx="57665">
                  <c:v>071XX S DAN RYAN EXPY IB</c:v>
                </c:pt>
                <c:pt idx="57666">
                  <c:v>071XX S DAN RYAN EXPY OB</c:v>
                </c:pt>
                <c:pt idx="57667">
                  <c:v>071XX S SOUTH CHICAGO AV</c:v>
                </c:pt>
                <c:pt idx="57668">
                  <c:v>071XX S STONY ISLAND AVE</c:v>
                </c:pt>
                <c:pt idx="57669">
                  <c:v>072XX S CENTRAL PARK AVE</c:v>
                </c:pt>
                <c:pt idx="57670">
                  <c:v>072XX S COTTAGE GROVE AV</c:v>
                </c:pt>
                <c:pt idx="57671">
                  <c:v>073XX S DAN RYAN EXPY OB</c:v>
                </c:pt>
                <c:pt idx="57672">
                  <c:v>073XX S SOUTH CHICAGO AV</c:v>
                </c:pt>
                <c:pt idx="57673">
                  <c:v>073XX S STONY ISLAND AVE</c:v>
                </c:pt>
                <c:pt idx="57674">
                  <c:v>074XX S CENTRAL PARK AVE</c:v>
                </c:pt>
                <c:pt idx="57675">
                  <c:v>074XX S COTTAGE GROVE AV</c:v>
                </c:pt>
                <c:pt idx="57676">
                  <c:v>075XX S DAN RYAN EXPY IB</c:v>
                </c:pt>
                <c:pt idx="57677">
                  <c:v>075XX S DAN RYAN EXPY OB</c:v>
                </c:pt>
                <c:pt idx="57678">
                  <c:v>075XX S SOUTH CHICAGO AV</c:v>
                </c:pt>
                <c:pt idx="57679">
                  <c:v>075XX S STONY ISLAND AVE</c:v>
                </c:pt>
                <c:pt idx="57680">
                  <c:v>076XX S CENTRAL PARK AVE</c:v>
                </c:pt>
                <c:pt idx="57681">
                  <c:v>076XX S COTTAGE GROVE AV</c:v>
                </c:pt>
                <c:pt idx="57682">
                  <c:v>077XX S DAN RYAN EXPY OB</c:v>
                </c:pt>
                <c:pt idx="57683">
                  <c:v>077XX S IB DAN RYAN EXPY</c:v>
                </c:pt>
                <c:pt idx="57684">
                  <c:v>077XX S SOUTH CHICAGO AV</c:v>
                </c:pt>
                <c:pt idx="57685">
                  <c:v>077XX S STONY ISLAND AVE</c:v>
                </c:pt>
                <c:pt idx="57686">
                  <c:v>078XX S CENTRAL PARK AVE</c:v>
                </c:pt>
                <c:pt idx="57687">
                  <c:v>078XX S COTTAGE GROVE AV</c:v>
                </c:pt>
                <c:pt idx="57688">
                  <c:v>079XX S DAN RYAN EXPY IB</c:v>
                </c:pt>
                <c:pt idx="57689">
                  <c:v>079XX S DAN RYAN EXPY OB</c:v>
                </c:pt>
                <c:pt idx="57690">
                  <c:v>079XX S SOUTH CHICAGO AV</c:v>
                </c:pt>
                <c:pt idx="57691">
                  <c:v>079XX S ST LAWRENCE  AVE</c:v>
                </c:pt>
                <c:pt idx="57692">
                  <c:v>079XX S STONY ISLAND AVE</c:v>
                </c:pt>
                <c:pt idx="57693">
                  <c:v>080XX S SOUTH CHICAGO AV</c:v>
                </c:pt>
                <c:pt idx="57694">
                  <c:v>080XX S STONY ISLAND AVE</c:v>
                </c:pt>
                <c:pt idx="57695">
                  <c:v>081XX S CENTRAL PARK AVE</c:v>
                </c:pt>
                <c:pt idx="57696">
                  <c:v>081XX S COTTAGE GROVE AV</c:v>
                </c:pt>
                <c:pt idx="57697">
                  <c:v>082XX S IB DAN RYAN EXPY</c:v>
                </c:pt>
                <c:pt idx="57698">
                  <c:v>082XX S SOUTH CHICAGO AV</c:v>
                </c:pt>
                <c:pt idx="57699">
                  <c:v>082XX S STONY ISLAND AVE</c:v>
                </c:pt>
                <c:pt idx="57700">
                  <c:v>083XX S COTTAGE GROVE AV</c:v>
                </c:pt>
                <c:pt idx="57701">
                  <c:v>083XX W BELLE PLAINE AVE</c:v>
                </c:pt>
                <c:pt idx="57702">
                  <c:v>084XX S DAN RYAN EXPY OB</c:v>
                </c:pt>
                <c:pt idx="57703">
                  <c:v>084XX S SOUTH CHICAGO AV</c:v>
                </c:pt>
                <c:pt idx="57704">
                  <c:v>084XX S STONY ISLAND AVE</c:v>
                </c:pt>
                <c:pt idx="57705">
                  <c:v>084XX W CASTLE ISLAND AV</c:v>
                </c:pt>
                <c:pt idx="57706">
                  <c:v>085XX S CENTRAL PARK AVE</c:v>
                </c:pt>
                <c:pt idx="57707">
                  <c:v>085XX S COTTAGE GROVE AV</c:v>
                </c:pt>
                <c:pt idx="57708">
                  <c:v>086XX S DAN RYAN EXPY IB</c:v>
                </c:pt>
                <c:pt idx="57709">
                  <c:v>086XX S DAN RYAN EXPY OB</c:v>
                </c:pt>
                <c:pt idx="57710">
                  <c:v>086XX S SOUTH CHICAGO AV</c:v>
                </c:pt>
                <c:pt idx="57711">
                  <c:v>086XX S STONY ISLAND AVE</c:v>
                </c:pt>
                <c:pt idx="57712">
                  <c:v>087XX S COTTAGE GROVE AV</c:v>
                </c:pt>
                <c:pt idx="57713">
                  <c:v>088XX S SOUTH CHICAGO AV</c:v>
                </c:pt>
                <c:pt idx="57714">
                  <c:v>088XX S STONY ISLAND AVE</c:v>
                </c:pt>
                <c:pt idx="57715">
                  <c:v>089XX S COTTAGE GROVE AV</c:v>
                </c:pt>
                <c:pt idx="57716">
                  <c:v>090XX S COTTAGE GROVE AV</c:v>
                </c:pt>
                <c:pt idx="57717">
                  <c:v>091XX S DAN RYAN EXPY IB</c:v>
                </c:pt>
                <c:pt idx="57718">
                  <c:v>091XX S SOUTH CHICAGO AV</c:v>
                </c:pt>
                <c:pt idx="57719">
                  <c:v>091XX S STONY ISLAND AVE</c:v>
                </c:pt>
                <c:pt idx="57720">
                  <c:v>092XX S COTTAGE GROVE AV</c:v>
                </c:pt>
                <c:pt idx="57721">
                  <c:v>093XX S DAN RYAN EXPY OB</c:v>
                </c:pt>
                <c:pt idx="57722">
                  <c:v>093XX S SOUTH CHICAGO AV</c:v>
                </c:pt>
                <c:pt idx="57723">
                  <c:v>093XX S STONY ISLAND AVE</c:v>
                </c:pt>
                <c:pt idx="57724">
                  <c:v>094XX S COTTAGE GROVE AV</c:v>
                </c:pt>
                <c:pt idx="57725">
                  <c:v>095XX S DAN RYAN EXPY IB</c:v>
                </c:pt>
                <c:pt idx="57726">
                  <c:v>095XX S DAN RYAN EXPY OB</c:v>
                </c:pt>
                <c:pt idx="57727">
                  <c:v>095XX S STONY ISLAND AVE</c:v>
                </c:pt>
                <c:pt idx="57728">
                  <c:v>097XX S STONY ISLAND AVE</c:v>
                </c:pt>
                <c:pt idx="57729">
                  <c:v>098XX S COTTAGE GROVE AV</c:v>
                </c:pt>
                <c:pt idx="57730">
                  <c:v>099XX S BISHOP FORD EXPY</c:v>
                </c:pt>
                <c:pt idx="57731">
                  <c:v>099XX S STONY ISLAND AVE</c:v>
                </c:pt>
                <c:pt idx="57732">
                  <c:v>100XX S CENTRAL PARK AVE</c:v>
                </c:pt>
                <c:pt idx="57733">
                  <c:v>100XX S COTTAGE GROVE AV</c:v>
                </c:pt>
                <c:pt idx="57734">
                  <c:v>100XX S INDIANAPOLIS AVE</c:v>
                </c:pt>
                <c:pt idx="57735">
                  <c:v>101XX S STONY ISLAND AVE</c:v>
                </c:pt>
                <c:pt idx="57736">
                  <c:v>102XX S CENTRAL PARK AVE</c:v>
                </c:pt>
                <c:pt idx="57737">
                  <c:v>102XX S INDIANAPOLIS AVE</c:v>
                </c:pt>
                <c:pt idx="57738">
                  <c:v>103XX S STONY ISLAND AVE</c:v>
                </c:pt>
                <c:pt idx="57739">
                  <c:v>104XX S CENTRAL PARK AVE</c:v>
                </c:pt>
                <c:pt idx="57740">
                  <c:v>104XX S COTTAGE GROVE AV</c:v>
                </c:pt>
                <c:pt idx="57741">
                  <c:v>104XX S INDIANAPOLIS AVE</c:v>
                </c:pt>
                <c:pt idx="57742">
                  <c:v>105XX S STONY ISLAND AVE</c:v>
                </c:pt>
                <c:pt idx="57743">
                  <c:v>106XX S CENTRAL PARK AVE</c:v>
                </c:pt>
                <c:pt idx="57744">
                  <c:v>107XX S STONY ISLAND AVE</c:v>
                </c:pt>
                <c:pt idx="57745">
                  <c:v>108XX S CENTRAL PARK AVE</c:v>
                </c:pt>
                <c:pt idx="57746">
                  <c:v>108XX S COTTAGE GROVE AV</c:v>
                </c:pt>
                <c:pt idx="57747">
                  <c:v>110XX S STONY ISLAND AVE</c:v>
                </c:pt>
                <c:pt idx="57748">
                  <c:v>111XX S CENTRAL PARK AVE</c:v>
                </c:pt>
                <c:pt idx="57749">
                  <c:v>111XX S FORRESTVILLE AVE</c:v>
                </c:pt>
                <c:pt idx="57750">
                  <c:v>112XX S STONY ISLAND AVE</c:v>
                </c:pt>
                <c:pt idx="57751">
                  <c:v>113XX S CENTRAL PARK AVE</c:v>
                </c:pt>
                <c:pt idx="57752">
                  <c:v>113XX S COTTAGE GROVE AV</c:v>
                </c:pt>
                <c:pt idx="57753">
                  <c:v>113XX S FORRESTVILLE AVE</c:v>
                </c:pt>
                <c:pt idx="57754">
                  <c:v>114XX S STONY ISLAND AVE</c:v>
                </c:pt>
                <c:pt idx="57755">
                  <c:v>115XX S CENTRAL PARK AVE</c:v>
                </c:pt>
                <c:pt idx="57756">
                  <c:v>115XX S COTTAGE GROVE AV</c:v>
                </c:pt>
                <c:pt idx="57757">
                  <c:v>116XX S STONY ISLAND AVE</c:v>
                </c:pt>
                <c:pt idx="57758">
                  <c:v>118XX S STONY ISLAND AVE</c:v>
                </c:pt>
                <c:pt idx="57759">
                  <c:v>121XX S STONY ISLAND AVE</c:v>
                </c:pt>
                <c:pt idx="57760">
                  <c:v>124XX S COTTAGE GROVE AV</c:v>
                </c:pt>
                <c:pt idx="57761">
                  <c:v>125XX S STONY ISLAND AVE</c:v>
                </c:pt>
                <c:pt idx="57762">
                  <c:v>127XX S STONY ISLAND AVE</c:v>
                </c:pt>
                <c:pt idx="57763">
                  <c:v>129XX S STONY ISLAND AVE</c:v>
                </c:pt>
                <c:pt idx="57764">
                  <c:v>130XX S STONY ISLAND AVE</c:v>
                </c:pt>
                <c:pt idx="57765">
                  <c:v>131XX S FORRESTVILLE AVE</c:v>
                </c:pt>
                <c:pt idx="57766">
                  <c:v>0000X W STAGING AREA A ST</c:v>
                </c:pt>
                <c:pt idx="57767">
                  <c:v>001XX E LOWER ILLINOIS ST</c:v>
                </c:pt>
                <c:pt idx="57768">
                  <c:v>001XX N BESSIE COLEMAN DR</c:v>
                </c:pt>
                <c:pt idx="57769">
                  <c:v>001XX S CENTRAL PARK BLVD</c:v>
                </c:pt>
                <c:pt idx="57770">
                  <c:v>002XX E LOWER RANDOLPH ST</c:v>
                </c:pt>
                <c:pt idx="57771">
                  <c:v>002XX N LOWER COLUMBUS DR</c:v>
                </c:pt>
                <c:pt idx="57772">
                  <c:v>002XX N LOWER STETSON AVE</c:v>
                </c:pt>
                <c:pt idx="57773">
                  <c:v>003XX N LOWER LA SALLE ST</c:v>
                </c:pt>
                <c:pt idx="57774">
                  <c:v>003XX N LOWER MICHIGAN AV</c:v>
                </c:pt>
                <c:pt idx="57775">
                  <c:v>003XX S CENTRAL PARK BLVD</c:v>
                </c:pt>
                <c:pt idx="57776">
                  <c:v>003XX W FRANKLIN ST XR IB</c:v>
                </c:pt>
                <c:pt idx="57777">
                  <c:v>004XX N CENTRAL PARK BLVD</c:v>
                </c:pt>
                <c:pt idx="57778">
                  <c:v>004XX N LOWER COLUMBUS DR</c:v>
                </c:pt>
                <c:pt idx="57779">
                  <c:v>004XX S CONGRESS PLAZA DR</c:v>
                </c:pt>
                <c:pt idx="57780">
                  <c:v>005XX N BESSIE COLEMAN DR</c:v>
                </c:pt>
                <c:pt idx="57781">
                  <c:v>005XX N LOWER MICHIGAN AV</c:v>
                </c:pt>
                <c:pt idx="57782">
                  <c:v>006XX S INDEPENDENCE BLVD</c:v>
                </c:pt>
                <c:pt idx="57783">
                  <c:v>008XX S INDEPENDENCE BLVD</c:v>
                </c:pt>
                <c:pt idx="57784">
                  <c:v>009XX W OHIO FEEDER XR IB</c:v>
                </c:pt>
                <c:pt idx="57785">
                  <c:v>011XX S INDEPENDENCE BLVD</c:v>
                </c:pt>
                <c:pt idx="57786">
                  <c:v>013XX E MADISON AVENUE PK</c:v>
                </c:pt>
                <c:pt idx="57787">
                  <c:v>013XX S INDEPENDENCE BLVD</c:v>
                </c:pt>
                <c:pt idx="57788">
                  <c:v>013XX W SHERMAN PARK SD S</c:v>
                </c:pt>
                <c:pt idx="57789">
                  <c:v>017XX W BEVERLY GLEN PKWY</c:v>
                </c:pt>
                <c:pt idx="57790">
                  <c:v>018XX N LINCOLN PARK WEST</c:v>
                </c:pt>
                <c:pt idx="57791">
                  <c:v>018XX S BURNHAM HARBOR DR</c:v>
                </c:pt>
                <c:pt idx="57792">
                  <c:v>019XX W STEVENSON EXPY IB</c:v>
                </c:pt>
                <c:pt idx="57793">
                  <c:v>020XX W STEVENSON EXPY IB</c:v>
                </c:pt>
                <c:pt idx="57794">
                  <c:v>020XX W STEVENSON EXPY OB</c:v>
                </c:pt>
                <c:pt idx="57795">
                  <c:v>021XX N LINCOLN PARK WEST</c:v>
                </c:pt>
                <c:pt idx="57796">
                  <c:v>022XX S COTTAGE GROVE AVE</c:v>
                </c:pt>
                <c:pt idx="57797">
                  <c:v>023XX N LINCOLN PARK WEST</c:v>
                </c:pt>
                <c:pt idx="57798">
                  <c:v>024XX N WESTERN AV JFK ER</c:v>
                </c:pt>
                <c:pt idx="57799">
                  <c:v>024XX S COTTAGE GROVE AVE</c:v>
                </c:pt>
                <c:pt idx="57800">
                  <c:v>028XX S THOMAS BARCLAY DR</c:v>
                </c:pt>
                <c:pt idx="57801">
                  <c:v>028XX W CALIFORNIA AV I55</c:v>
                </c:pt>
                <c:pt idx="57802">
                  <c:v>028XX W STEVENSON EXPY OB</c:v>
                </c:pt>
                <c:pt idx="57803">
                  <c:v>029XX S DAN RYAN LOCAL OB</c:v>
                </c:pt>
                <c:pt idx="57804">
                  <c:v>032XX N BELMONT AV LSD ER</c:v>
                </c:pt>
                <c:pt idx="57805">
                  <c:v>033XX N BELMONT HARBOR DR</c:v>
                </c:pt>
                <c:pt idx="57806">
                  <c:v>033XX N KIMBALL AV JFK ER</c:v>
                </c:pt>
                <c:pt idx="57807">
                  <c:v>033XX S COTTAGE GROVE AVE</c:v>
                </c:pt>
                <c:pt idx="57808">
                  <c:v>034XX S DAN RYAN LOCAL IB</c:v>
                </c:pt>
                <c:pt idx="57809">
                  <c:v>034XX S DAN RYAN LOCAL OB</c:v>
                </c:pt>
                <c:pt idx="57810">
                  <c:v>035XX N BELMONT HARBOR DR</c:v>
                </c:pt>
                <c:pt idx="57811">
                  <c:v>035XX S COTTAGE GROVE AVE</c:v>
                </c:pt>
                <c:pt idx="57812">
                  <c:v>037XX S COTTAGE GROVE AVE</c:v>
                </c:pt>
                <c:pt idx="57813">
                  <c:v>038XX S DAN RYAN LOCAL IB</c:v>
                </c:pt>
                <c:pt idx="57814">
                  <c:v>039XX S COTTAGE GROVE AVE</c:v>
                </c:pt>
                <c:pt idx="57815">
                  <c:v>039XX W STEVENSON EXPY OB</c:v>
                </c:pt>
                <c:pt idx="57816">
                  <c:v>040XX S COTTAGE GROVE AVE</c:v>
                </c:pt>
                <c:pt idx="57817">
                  <c:v>040XX W STEVENSON EXPY IB</c:v>
                </c:pt>
                <c:pt idx="57818">
                  <c:v>040XX W STEVENSON EXPY OB</c:v>
                </c:pt>
                <c:pt idx="57819">
                  <c:v>041XX S DAN RYAN LOCAL OB</c:v>
                </c:pt>
                <c:pt idx="57820">
                  <c:v>042XX S COTTAGE GROVE AVE</c:v>
                </c:pt>
                <c:pt idx="57821">
                  <c:v>043XX S DAN RYAN LOCAL IB</c:v>
                </c:pt>
                <c:pt idx="57822">
                  <c:v>043XX S DAN RYAN LOCAL OB</c:v>
                </c:pt>
                <c:pt idx="57823">
                  <c:v>044XX S COTTAGE GROVE AVE</c:v>
                </c:pt>
                <c:pt idx="57824">
                  <c:v>045XX S DAN RYAN LOCAL IB</c:v>
                </c:pt>
                <c:pt idx="57825">
                  <c:v>045XX S DAN RYAN LOCAL OB</c:v>
                </c:pt>
                <c:pt idx="57826">
                  <c:v>046XX S COTTAGE GROVE AVE</c:v>
                </c:pt>
                <c:pt idx="57827">
                  <c:v>046XX W STEVENSON EXPY IB</c:v>
                </c:pt>
                <c:pt idx="57828">
                  <c:v>047XX S DAN RYAN LOCAL IB</c:v>
                </c:pt>
                <c:pt idx="57829">
                  <c:v>047XX S DAN RYAN LOCAL OB</c:v>
                </c:pt>
                <c:pt idx="57830">
                  <c:v>047XX S DAN RYAN LOCAL SR</c:v>
                </c:pt>
                <c:pt idx="57831">
                  <c:v>047XX W HELEN J MIKOLS DR</c:v>
                </c:pt>
                <c:pt idx="57832">
                  <c:v>048XX S COTTAGE GROVE AVE</c:v>
                </c:pt>
                <c:pt idx="57833">
                  <c:v>048XX W STEVENSON EXPY OB</c:v>
                </c:pt>
                <c:pt idx="57834">
                  <c:v>050XX S DAN RYAN LOCAL IB</c:v>
                </c:pt>
                <c:pt idx="57835">
                  <c:v>050XX S DAN RYAN LOCAL OB</c:v>
                </c:pt>
                <c:pt idx="57836">
                  <c:v>051XX S COTTAGE GROVE AVE</c:v>
                </c:pt>
                <c:pt idx="57837">
                  <c:v>052XX S DAN RYAN LOCAL OB</c:v>
                </c:pt>
                <c:pt idx="57838">
                  <c:v>053XX S COTTAGE GROVE AVE</c:v>
                </c:pt>
                <c:pt idx="57839">
                  <c:v>053XX S SHERMAN PARK SD E</c:v>
                </c:pt>
                <c:pt idx="57840">
                  <c:v>053XX S SHERMAN PARK SD W</c:v>
                </c:pt>
                <c:pt idx="57841">
                  <c:v>055XX S COTTAGE GROVE AVE</c:v>
                </c:pt>
                <c:pt idx="57842">
                  <c:v>056XX S DAN RYAN LOCAL IB</c:v>
                </c:pt>
                <c:pt idx="57843">
                  <c:v>056XX S DAN RYAN LOCAL OB</c:v>
                </c:pt>
                <c:pt idx="57844">
                  <c:v>057XX N NEW HAMPSHIRE AVE</c:v>
                </c:pt>
                <c:pt idx="57845">
                  <c:v>057XX S COTTAGE GROVE AVE</c:v>
                </c:pt>
                <c:pt idx="57846">
                  <c:v>059XX S COTTAGE GROVE AVE</c:v>
                </c:pt>
                <c:pt idx="57847">
                  <c:v>060XX S COTTAGE GROVE AVE</c:v>
                </c:pt>
                <c:pt idx="57848">
                  <c:v>061XX S DAN RYAN LOCAL IB</c:v>
                </c:pt>
                <c:pt idx="57849">
                  <c:v>062XX S COTTAGE GROVE AVE</c:v>
                </c:pt>
                <c:pt idx="57850">
                  <c:v>063XX S DAN RYAN LOCAL IB</c:v>
                </c:pt>
                <c:pt idx="57851">
                  <c:v>063XX S DAN RYAN LOCAL OB</c:v>
                </c:pt>
                <c:pt idx="57852">
                  <c:v>064XX S COTTAGE GROVE AVE</c:v>
                </c:pt>
                <c:pt idx="57853">
                  <c:v>065XX S DAN RYAN LOCAL OB</c:v>
                </c:pt>
                <c:pt idx="57854">
                  <c:v>066XX N PONCHARTRAIN BLVD</c:v>
                </c:pt>
                <c:pt idx="57855">
                  <c:v>066XX S COTTAGE GROVE AVE</c:v>
                </c:pt>
                <c:pt idx="57856">
                  <c:v>067XX S CHICAGO SKYWAY IB</c:v>
                </c:pt>
                <c:pt idx="57857">
                  <c:v>067XX S CHICAGO SKYWAY OB</c:v>
                </c:pt>
                <c:pt idx="57858">
                  <c:v>067XX S SOUTH CHICAGO AVE</c:v>
                </c:pt>
                <c:pt idx="57859">
                  <c:v>068XX S COTTAGE GROVE AVE</c:v>
                </c:pt>
                <c:pt idx="57860">
                  <c:v>069XX S CHICAGO SKYWAY IB</c:v>
                </c:pt>
                <c:pt idx="57861">
                  <c:v>069XX S SOUTH CHICAGO AVE</c:v>
                </c:pt>
                <c:pt idx="57862">
                  <c:v>070XX S CHICAGO SKYWAY OB</c:v>
                </c:pt>
                <c:pt idx="57863">
                  <c:v>070XX S SOUTH CHICAGO AVE</c:v>
                </c:pt>
                <c:pt idx="57864">
                  <c:v>071XX S COTTAGE GROVE AVE</c:v>
                </c:pt>
                <c:pt idx="57865">
                  <c:v>072XX S SOUTH CHICAGO AVE</c:v>
                </c:pt>
                <c:pt idx="57866">
                  <c:v>073XX S COTTAGE GROVE AVE</c:v>
                </c:pt>
                <c:pt idx="57867">
                  <c:v>074XX S CHICAGO SKYWAY IB</c:v>
                </c:pt>
                <c:pt idx="57868">
                  <c:v>074XX S SOUTH CHICAGO AVE</c:v>
                </c:pt>
                <c:pt idx="57869">
                  <c:v>075XX S COTTAGE GROVE AVE</c:v>
                </c:pt>
                <c:pt idx="57870">
                  <c:v>076XX S CHICAGO SKYWAY IB</c:v>
                </c:pt>
                <c:pt idx="57871">
                  <c:v>076XX S CHICAGO SKYWAY OB</c:v>
                </c:pt>
                <c:pt idx="57872">
                  <c:v>076XX S SOUTH CHICAGO AVE</c:v>
                </c:pt>
                <c:pt idx="57873">
                  <c:v>077XX S COTTAGE GROVE AVE</c:v>
                </c:pt>
                <c:pt idx="57874">
                  <c:v>078XX S CHICAGO SKYWAY IB</c:v>
                </c:pt>
                <c:pt idx="57875">
                  <c:v>078XX S SOUTH CHICAGO AVE</c:v>
                </c:pt>
                <c:pt idx="57876">
                  <c:v>079XX S COTTAGE GROVE AVE</c:v>
                </c:pt>
                <c:pt idx="57877">
                  <c:v>080XX S COTTAGE GROVE AVE</c:v>
                </c:pt>
                <c:pt idx="57878">
                  <c:v>081XX S CHICAGO SKYWAY IB</c:v>
                </c:pt>
                <c:pt idx="57879">
                  <c:v>081XX S CHICAGO SKYWAY OB</c:v>
                </c:pt>
                <c:pt idx="57880">
                  <c:v>081XX S SOUTH CHICAGO AVE</c:v>
                </c:pt>
                <c:pt idx="57881">
                  <c:v>082XX S COTTAGE GROVE AVE</c:v>
                </c:pt>
                <c:pt idx="57882">
                  <c:v>083XX S CHICAGO SKYWAY IB</c:v>
                </c:pt>
                <c:pt idx="57883">
                  <c:v>083XX S CHICAGO SKYWAY OB</c:v>
                </c:pt>
                <c:pt idx="57884">
                  <c:v>083XX S SOUTH CHICAGO AVE</c:v>
                </c:pt>
                <c:pt idx="57885">
                  <c:v>084XX S COTTAGE GROVE AVE</c:v>
                </c:pt>
                <c:pt idx="57886">
                  <c:v>085XX S CHICAGO SKYWAY IB</c:v>
                </c:pt>
                <c:pt idx="57887">
                  <c:v>085XX S CHICAGO SKYWAY OB</c:v>
                </c:pt>
                <c:pt idx="57888">
                  <c:v>085XX S SOUTH CHICAGO AVE</c:v>
                </c:pt>
                <c:pt idx="57889">
                  <c:v>085XX W CASTLE ISLAND AVE</c:v>
                </c:pt>
                <c:pt idx="57890">
                  <c:v>086XX S COTTAGE GROVE AVE</c:v>
                </c:pt>
                <c:pt idx="57891">
                  <c:v>087XX S CHICAGO SKYWAY IB</c:v>
                </c:pt>
                <c:pt idx="57892">
                  <c:v>087XX S CHICAGO SKYWAY OB</c:v>
                </c:pt>
                <c:pt idx="57893">
                  <c:v>087XX S IB CHICAGO SKYWAY</c:v>
                </c:pt>
                <c:pt idx="57894">
                  <c:v>087XX S SOUTH CHICAGO AVE</c:v>
                </c:pt>
                <c:pt idx="57895">
                  <c:v>088XX S COTTAGE GROVE AVE</c:v>
                </c:pt>
                <c:pt idx="57896">
                  <c:v>089XX S CHICAGO SKYWAY IB</c:v>
                </c:pt>
                <c:pt idx="57897">
                  <c:v>089XX S CHICAGO SKYWAY OB</c:v>
                </c:pt>
                <c:pt idx="57898">
                  <c:v>089XX S SOUTH CHICAGO AVE</c:v>
                </c:pt>
                <c:pt idx="57899">
                  <c:v>090XX S CHICAGO SKYWAY IB</c:v>
                </c:pt>
                <c:pt idx="57900">
                  <c:v>090XX S CHICAGO SKYWAY OB</c:v>
                </c:pt>
                <c:pt idx="57901">
                  <c:v>090XX S SOUTH CHICAGO AVE</c:v>
                </c:pt>
                <c:pt idx="57902">
                  <c:v>091XX S COTTAGE GROVE AVE</c:v>
                </c:pt>
                <c:pt idx="57903">
                  <c:v>092XX S CHICAGO SKYWAY IB</c:v>
                </c:pt>
                <c:pt idx="57904">
                  <c:v>092XX S CHICAGO SKYWAY OB</c:v>
                </c:pt>
                <c:pt idx="57905">
                  <c:v>092XX S SOUTH CHICAGO AVE</c:v>
                </c:pt>
                <c:pt idx="57906">
                  <c:v>093XX S COTTAGE GROVE AVE</c:v>
                </c:pt>
                <c:pt idx="57907">
                  <c:v>094XX S CHICAGO SKYWAY OB</c:v>
                </c:pt>
                <c:pt idx="57908">
                  <c:v>094XX S SOUTH CHICAGO AVE</c:v>
                </c:pt>
                <c:pt idx="57909">
                  <c:v>095XX S COTTAGE GROVE AVE</c:v>
                </c:pt>
                <c:pt idx="57910">
                  <c:v>096XX S VAN VLISSINGEN RD</c:v>
                </c:pt>
                <c:pt idx="57911">
                  <c:v>097XX S COTTAGE GROVE AVE</c:v>
                </c:pt>
                <c:pt idx="57912">
                  <c:v>098XX S VAN VLISSINGEN RD</c:v>
                </c:pt>
                <c:pt idx="57913">
                  <c:v>099XX S COTTAGE GROVE AVE</c:v>
                </c:pt>
                <c:pt idx="57914">
                  <c:v>100XX S CALUMET ACCESS RD</c:v>
                </c:pt>
                <c:pt idx="57915">
                  <c:v>100XX S CHICAGO SKYWAY IB</c:v>
                </c:pt>
                <c:pt idx="57916">
                  <c:v>100XX S VAN VLISSINGEN RD</c:v>
                </c:pt>
                <c:pt idx="57917">
                  <c:v>101XX S COTTAGE GROVE AVE</c:v>
                </c:pt>
                <c:pt idx="57918">
                  <c:v>102XX S CALUMET ACCESS RD</c:v>
                </c:pt>
                <c:pt idx="57919">
                  <c:v>102XX S CHICAGO SKYWAY IB</c:v>
                </c:pt>
                <c:pt idx="57920">
                  <c:v>102XX S CHICAGO SKYWAY OB</c:v>
                </c:pt>
                <c:pt idx="57921">
                  <c:v>102XX S VAN VLISSINGEN RD</c:v>
                </c:pt>
                <c:pt idx="57922">
                  <c:v>103XX S COTTAGE GROVE AVE</c:v>
                </c:pt>
                <c:pt idx="57923">
                  <c:v>104XX S CALUMET ACCESS RD</c:v>
                </c:pt>
                <c:pt idx="57924">
                  <c:v>104XX S CHICAGO SKYWAY IB</c:v>
                </c:pt>
                <c:pt idx="57925">
                  <c:v>104XX S CHICAGO SKYWAY OB</c:v>
                </c:pt>
                <c:pt idx="57926">
                  <c:v>105XX S COTTAGE GROVE AVE</c:v>
                </c:pt>
                <c:pt idx="57927">
                  <c:v>107XX S COTTAGE GROVE AVE</c:v>
                </c:pt>
                <c:pt idx="57928">
                  <c:v>109XX S COTTAGE GROVE AVE</c:v>
                </c:pt>
                <c:pt idx="57929">
                  <c:v>110XX S COTTAGE GROVE AVE</c:v>
                </c:pt>
                <c:pt idx="57930">
                  <c:v>112XX S COTTAGE GROVE AVE</c:v>
                </c:pt>
                <c:pt idx="57931">
                  <c:v>114XX S COTTAGE GROVE AVE</c:v>
                </c:pt>
                <c:pt idx="57932">
                  <c:v>116XX S COTTAGE GROVE AVE</c:v>
                </c:pt>
                <c:pt idx="57933">
                  <c:v>118XX S COTTAGE GROVE AVE</c:v>
                </c:pt>
                <c:pt idx="57934">
                  <c:v>121XX S COTTAGE GROVE AVE</c:v>
                </c:pt>
                <c:pt idx="57935">
                  <c:v>127XX S COTTAGE GROVE AVE</c:v>
                </c:pt>
                <c:pt idx="57936">
                  <c:v>0000X S MIDWAY AIRFIELD ST</c:v>
                </c:pt>
                <c:pt idx="57937">
                  <c:v>001XX N RANDOLPH ST LSD XR</c:v>
                </c:pt>
                <c:pt idx="57938">
                  <c:v>002XX N LOWER MICHIGAN AVE</c:v>
                </c:pt>
                <c:pt idx="57939">
                  <c:v>003XX N LAKE SHORE DR RAMP</c:v>
                </c:pt>
                <c:pt idx="57940">
                  <c:v>003XX W MONTROSE HARBOR DR</c:v>
                </c:pt>
                <c:pt idx="57941">
                  <c:v>004XX N LOWER MICHIGAN AVE</c:v>
                </c:pt>
                <c:pt idx="57942">
                  <c:v>008XX W EISENHOWER EXPY IB</c:v>
                </c:pt>
                <c:pt idx="57943">
                  <c:v>008XX W EISENHOWER EXPY OB</c:v>
                </c:pt>
                <c:pt idx="57944">
                  <c:v>015XX W EISENHOWER EXPY OB</c:v>
                </c:pt>
                <c:pt idx="57945">
                  <c:v>016XX E MIDWAY PLAISANCE N</c:v>
                </c:pt>
                <c:pt idx="57946">
                  <c:v>016XX N LA SALLE ST LSD XR</c:v>
                </c:pt>
                <c:pt idx="57947">
                  <c:v>017XX N LA SALLE ST LSD ER</c:v>
                </c:pt>
                <c:pt idx="57948">
                  <c:v>019XX N ARMITAGE AV JFK ER</c:v>
                </c:pt>
                <c:pt idx="57949">
                  <c:v>019XX W EISENHOWER EXPY OB</c:v>
                </c:pt>
                <c:pt idx="57950">
                  <c:v>020XX W EISENHOWER EXPY IB</c:v>
                </c:pt>
                <c:pt idx="57951">
                  <c:v>020XX W EISENHOWER EXPY OB</c:v>
                </c:pt>
                <c:pt idx="57952">
                  <c:v>022XX W EISENHOWER EXPY IB</c:v>
                </c:pt>
                <c:pt idx="57953">
                  <c:v>022XX W EISENHOWER EXPY OB</c:v>
                </c:pt>
                <c:pt idx="57954">
                  <c:v>026XX W EISENHOWER EXPY IB</c:v>
                </c:pt>
                <c:pt idx="57955">
                  <c:v>026XX W EISENHOWER EXPY OB</c:v>
                </c:pt>
                <c:pt idx="57956">
                  <c:v>028XX W EISENHOWER EXPY IB</c:v>
                </c:pt>
                <c:pt idx="57957">
                  <c:v>031XX W EISENHOWER EXPY OB</c:v>
                </c:pt>
                <c:pt idx="57958">
                  <c:v>033XX W EISENHOWER EXPY OB</c:v>
                </c:pt>
                <c:pt idx="57959">
                  <c:v>034XX N KENNEDY EXPRESS RL</c:v>
                </c:pt>
                <c:pt idx="57960">
                  <c:v>035XX W NORMAN R BOBINS PL</c:v>
                </c:pt>
                <c:pt idx="57961">
                  <c:v>036XX N KENNEDY EXPRESS RL</c:v>
                </c:pt>
                <c:pt idx="57962">
                  <c:v>036XX W GARFIELD SQUARE DR</c:v>
                </c:pt>
                <c:pt idx="57963">
                  <c:v>038XX W LEXINGTON   STREET</c:v>
                </c:pt>
                <c:pt idx="57964">
                  <c:v>039XX W EISENHOWER EXPY IB</c:v>
                </c:pt>
                <c:pt idx="57965">
                  <c:v>039XX W EISENHOWER EXPY OB</c:v>
                </c:pt>
                <c:pt idx="57966">
                  <c:v>040XX W EISENHOWER EXPY IB</c:v>
                </c:pt>
                <c:pt idx="57967">
                  <c:v>040XX W EISENHOWER EXPY OB</c:v>
                </c:pt>
                <c:pt idx="57968">
                  <c:v>042XX W EISENHOWER EXPY IB</c:v>
                </c:pt>
                <c:pt idx="57969">
                  <c:v>042XX W EISENHOWER EXPY OB</c:v>
                </c:pt>
                <c:pt idx="57970">
                  <c:v>044XX N MONTROSE AV LSD XR</c:v>
                </c:pt>
                <c:pt idx="57971">
                  <c:v>044XX W EISENHOWER EXPY IB</c:v>
                </c:pt>
                <c:pt idx="57972">
                  <c:v>044XX W EISENHOWER EXPY OB</c:v>
                </c:pt>
                <c:pt idx="57973">
                  <c:v>046XX N LAWRENCE WILSON DR</c:v>
                </c:pt>
                <c:pt idx="57974">
                  <c:v>046XX W EISENHOWER EXPY IB</c:v>
                </c:pt>
                <c:pt idx="57975">
                  <c:v>047XX N LAWRENCE AV JFK ER</c:v>
                </c:pt>
                <c:pt idx="57976">
                  <c:v>048XX W EISENHOWER EXPY IB</c:v>
                </c:pt>
                <c:pt idx="57977">
                  <c:v>048XX W EISENHOWER EXPY OB</c:v>
                </c:pt>
                <c:pt idx="57978">
                  <c:v>049XX S WASHINGTON PARK CT</c:v>
                </c:pt>
                <c:pt idx="57979">
                  <c:v>050XX N ELSTON AV EDENS ER</c:v>
                </c:pt>
                <c:pt idx="57980">
                  <c:v>050XX S WASHINGTON PARK CT</c:v>
                </c:pt>
                <c:pt idx="57981">
                  <c:v>051XX W EISENHOWER EXPY IB</c:v>
                </c:pt>
                <c:pt idx="57982">
                  <c:v>051XX W EISENHOWER EXPY OB</c:v>
                </c:pt>
                <c:pt idx="57983">
                  <c:v>053XX W EISENHOWER EXPY IB</c:v>
                </c:pt>
                <c:pt idx="57984">
                  <c:v>055XX W EISENHOWER EXPY OB</c:v>
                </c:pt>
                <c:pt idx="57985">
                  <c:v>057XX W EISENHOWER EXPY IB</c:v>
                </c:pt>
                <c:pt idx="57986">
                  <c:v>057XX W EISENHOWER EXPY OB</c:v>
                </c:pt>
                <c:pt idx="57987">
                  <c:v>059XX W EISENHOWER EXPY IB</c:v>
                </c:pt>
                <c:pt idx="57988">
                  <c:v>059XX W EISENHOWER EXPY OB</c:v>
                </c:pt>
                <c:pt idx="57989">
                  <c:v>061XX S PARK SHORE EAST CT</c:v>
                </c:pt>
                <c:pt idx="57990">
                  <c:v>069XX W FOREST PRESERVE DR</c:v>
                </c:pt>
                <c:pt idx="57991">
                  <c:v>076XX W FOREST PRESERVE DR</c:v>
                </c:pt>
                <c:pt idx="57992">
                  <c:v>078XX W FOREST PRESERVE DR</c:v>
                </c:pt>
                <c:pt idx="57993">
                  <c:v>082XX W FOREST PRESERVE AV</c:v>
                </c:pt>
                <c:pt idx="57994">
                  <c:v>083XX W FOREST PRESERVE DR</c:v>
                </c:pt>
                <c:pt idx="57995">
                  <c:v>001XX E BISHOP FORD EXPY OB</c:v>
                </c:pt>
                <c:pt idx="57996">
                  <c:v>003XX E BISHOP FORD EXPY OB</c:v>
                </c:pt>
                <c:pt idx="57997">
                  <c:v>004XX N LOWER LAKE SHORE DR</c:v>
                </c:pt>
                <c:pt idx="57998">
                  <c:v>004XX N WACKER DR LSD ER NB</c:v>
                </c:pt>
                <c:pt idx="57999">
                  <c:v>006XX E STEVENSON LSD ER SB</c:v>
                </c:pt>
                <c:pt idx="58000">
                  <c:v>007XX W JAMES M ROCHFORD ST</c:v>
                </c:pt>
                <c:pt idx="58001">
                  <c:v>008XX E STEVENSON LSD ER SB</c:v>
                </c:pt>
                <c:pt idx="58002">
                  <c:v>012XX E MADISON AVENUE PARK</c:v>
                </c:pt>
                <c:pt idx="58003">
                  <c:v>013XX N LUIS MUNOZ MARIN DR</c:v>
                </c:pt>
                <c:pt idx="58004">
                  <c:v>014XX E BISHOP FORD EXPY ER</c:v>
                </c:pt>
                <c:pt idx="58005">
                  <c:v>015XX N LUIS MUNOZ MARIN DR</c:v>
                </c:pt>
                <c:pt idx="58006">
                  <c:v>016XX E MIDWAY PLAISANCE DR</c:v>
                </c:pt>
                <c:pt idx="58007">
                  <c:v>019XX N CENTRAL AV OVERPASS</c:v>
                </c:pt>
                <c:pt idx="58008">
                  <c:v>020XX N CENTRAL AV OVERPASS</c:v>
                </c:pt>
                <c:pt idx="58009">
                  <c:v>024XX W LITHUANIAN PLAZA CT</c:v>
                </c:pt>
                <c:pt idx="58010">
                  <c:v>025XX S LSD STEVENSON ER NB</c:v>
                </c:pt>
                <c:pt idx="58011">
                  <c:v>026XX W LITHUANIAN PLAZA CT</c:v>
                </c:pt>
                <c:pt idx="58012">
                  <c:v>030XX W LUIS MUNOZ MARIN DR</c:v>
                </c:pt>
                <c:pt idx="58013">
                  <c:v>032XX N WESTERN AV OVERPASS</c:v>
                </c:pt>
                <c:pt idx="58014">
                  <c:v>038XX W INDEPENDENCE BL IKE</c:v>
                </c:pt>
                <c:pt idx="58015">
                  <c:v>051XX N NORTH SHORE CHANNEL</c:v>
                </c:pt>
                <c:pt idx="58016">
                  <c:v>052XX S BISHOP FORD EXPY IB</c:v>
                </c:pt>
                <c:pt idx="58017">
                  <c:v>055XX N HARLEM AV JFK ER IB</c:v>
                </c:pt>
                <c:pt idx="58018">
                  <c:v>055XX N NORTH SHORE CHANNEL</c:v>
                </c:pt>
                <c:pt idx="58019">
                  <c:v>056XX S BISHOP FORD EXPY IB</c:v>
                </c:pt>
                <c:pt idx="58020">
                  <c:v>059XX N NORTH SHORE CHANNEL</c:v>
                </c:pt>
                <c:pt idx="58021">
                  <c:v>059XX S DAN RYAN EXPY LOCAL</c:v>
                </c:pt>
                <c:pt idx="58022">
                  <c:v>060XX S DAN RYAN EXPY LOCAL</c:v>
                </c:pt>
                <c:pt idx="58023">
                  <c:v>061XX S BISHOP FORD EXPY IB</c:v>
                </c:pt>
                <c:pt idx="58024">
                  <c:v>067XX S BISHOP FORD EXPY IB</c:v>
                </c:pt>
                <c:pt idx="58025">
                  <c:v>067XX W FOREST PRESERVE AVE</c:v>
                </c:pt>
                <c:pt idx="58026">
                  <c:v>069XX S BISHOP FORD EXPY IB</c:v>
                </c:pt>
                <c:pt idx="58027">
                  <c:v>069XX W FOREST PRESERVE AVE</c:v>
                </c:pt>
                <c:pt idx="58028">
                  <c:v>070XX W FOREST PRESERVE AVE</c:v>
                </c:pt>
                <c:pt idx="58029">
                  <c:v>074XX W FOREST PRESERVE AVE</c:v>
                </c:pt>
                <c:pt idx="58030">
                  <c:v>076XX W FOREST PRESERVE AVE</c:v>
                </c:pt>
                <c:pt idx="58031">
                  <c:v>078XX W FOREST PRESERVE AVE</c:v>
                </c:pt>
                <c:pt idx="58032">
                  <c:v>081XX W FOREST PRESERVE AVE</c:v>
                </c:pt>
                <c:pt idx="58033">
                  <c:v>083XX W FOREST PRESERVE AVE</c:v>
                </c:pt>
                <c:pt idx="58034">
                  <c:v>085XX S BISHOP FORD EXPY IB</c:v>
                </c:pt>
                <c:pt idx="58035">
                  <c:v>087XX W FOREST PRESERVE AVE</c:v>
                </c:pt>
                <c:pt idx="58036">
                  <c:v>096XX S BISHOP FORD EXPY OB</c:v>
                </c:pt>
                <c:pt idx="58037">
                  <c:v>098XX S BISHOP FORD EXPY OB</c:v>
                </c:pt>
                <c:pt idx="58038">
                  <c:v>100XX S BISHOP FORD EXPY IB</c:v>
                </c:pt>
                <c:pt idx="58039">
                  <c:v>104XX S BISHOP FORD EXPY OB</c:v>
                </c:pt>
                <c:pt idx="58040">
                  <c:v>106XX S BISHOP FORD EXPY IB</c:v>
                </c:pt>
                <c:pt idx="58041">
                  <c:v>108XX S BISHOP FORD EXPY OB</c:v>
                </c:pt>
                <c:pt idx="58042">
                  <c:v>111XX S BISHOP FORD EXPY IB</c:v>
                </c:pt>
                <c:pt idx="58043">
                  <c:v>111XX S BISHOP FORD EXPY OB</c:v>
                </c:pt>
                <c:pt idx="58044">
                  <c:v>115XX S BISHOP FORD EXPY IB</c:v>
                </c:pt>
                <c:pt idx="58045">
                  <c:v>115XX S BISHOP FORD EXPY OB</c:v>
                </c:pt>
                <c:pt idx="58046">
                  <c:v>119XX S BISHOP FORD EXPY IB</c:v>
                </c:pt>
                <c:pt idx="58047">
                  <c:v>120XX S BISHOP FORD EXPY IB</c:v>
                </c:pt>
                <c:pt idx="58048">
                  <c:v>120XX S BISHOP FORD EXPY OB</c:v>
                </c:pt>
                <c:pt idx="58049">
                  <c:v>122XX S BISHOP FORD EXPY OB</c:v>
                </c:pt>
                <c:pt idx="58050">
                  <c:v>128XX S BISHOP FORD EXPY OB</c:v>
                </c:pt>
                <c:pt idx="58051">
                  <c:v>002XX E LOWER NORTH WATER ST</c:v>
                </c:pt>
                <c:pt idx="58052">
                  <c:v>005XX N FAIRBANKS CT (PARK N</c:v>
                </c:pt>
                <c:pt idx="58053">
                  <c:v>007XX E STEPHEN A DOUGLAS DR</c:v>
                </c:pt>
                <c:pt idx="58054">
                  <c:v>025XX W POPE JOHN PAUL II DR</c:v>
                </c:pt>
                <c:pt idx="58055">
                  <c:v>027XX W CALIFORNIA AV IKE ER</c:v>
                </c:pt>
                <c:pt idx="58056">
                  <c:v>027XX W POPE JOHN PAUL II DR</c:v>
                </c:pt>
                <c:pt idx="58057">
                  <c:v>029XX W POPE JOHN PAUL II DR</c:v>
                </c:pt>
                <c:pt idx="58058">
                  <c:v>030XX W POPE JOHN PAUL II DR</c:v>
                </c:pt>
                <c:pt idx="58059">
                  <c:v>058XX N CUMBERLAND AV JFK ER</c:v>
                </c:pt>
                <c:pt idx="58060">
                  <c:v>060XX N CALDWELL AV EDENS ER</c:v>
                </c:pt>
                <c:pt idx="58061">
                  <c:v>001XX W SOUTH WATER MARKET ST</c:v>
                </c:pt>
                <c:pt idx="58062">
                  <c:v>008XX N MIES VAN DER ROHE WAY</c:v>
                </c:pt>
                <c:pt idx="58063">
                  <c:v>010XX N LUIS MUNOZ MARIN DR W</c:v>
                </c:pt>
                <c:pt idx="58064">
                  <c:v>012XX N LUIS MUNOZ MARIN DR E</c:v>
                </c:pt>
                <c:pt idx="58065">
                  <c:v>012XX N LUIS MUNOZ MARIN DR W</c:v>
                </c:pt>
                <c:pt idx="58066">
                  <c:v>014XX N LUIS MUNOZ MARIN DR E</c:v>
                </c:pt>
                <c:pt idx="58067">
                  <c:v>014XX N LUIS MUNOZ MARIN DR W</c:v>
                </c:pt>
                <c:pt idx="58068">
                  <c:v>016XX W MARKETPLACE ACCESS RD</c:v>
                </c:pt>
                <c:pt idx="58069">
                  <c:v>023XX S MC CORMICK PLACE RAMP</c:v>
                </c:pt>
                <c:pt idx="58070">
                  <c:v>028XX W LUIS MUNOZ MARIN DR S</c:v>
                </c:pt>
                <c:pt idx="58071">
                  <c:v>029XX W LUIS MUNOZ MARIN DR N</c:v>
                </c:pt>
                <c:pt idx="58072">
                  <c:v>030XX W LUIS MUNOZ MARIN DR N</c:v>
                </c:pt>
                <c:pt idx="58073">
                  <c:v>031XX W LUIS MUNOZ MARIN DR S</c:v>
                </c:pt>
                <c:pt idx="58074">
                  <c:v>028XX N NB OUTER LAKE SHORE DR</c:v>
                </c:pt>
                <c:pt idx="58075">
                  <c:v>028XX S SB OUTER LAKE SHORE DR</c:v>
                </c:pt>
                <c:pt idx="58076">
                  <c:v>031XX S SB OUTER LAKE SHORE DR</c:v>
                </c:pt>
                <c:pt idx="58077">
                  <c:v>034XX N N BRANCH CHICAGO RIVER</c:v>
                </c:pt>
                <c:pt idx="58078">
                  <c:v>034XX S NB OUTER LAKE SHORE DR</c:v>
                </c:pt>
                <c:pt idx="58079">
                  <c:v>035XX S SB OUTER LAKE SHORE DR</c:v>
                </c:pt>
                <c:pt idx="58080">
                  <c:v>037XX W INDEPENDENCE BL IKE ER</c:v>
                </c:pt>
                <c:pt idx="58081">
                  <c:v>044XX N NB OUTER LAKE SHORE DR</c:v>
                </c:pt>
                <c:pt idx="58082">
                  <c:v>045XX S NB OUTER LAKE SHORE DR</c:v>
                </c:pt>
                <c:pt idx="58083">
                  <c:v>046XX N NB OUTER LAKE SHORE DR</c:v>
                </c:pt>
                <c:pt idx="58084">
                  <c:v>047XX S NB OUTER LAKE SHORE DR</c:v>
                </c:pt>
                <c:pt idx="58085">
                  <c:v>048XX S SB OUTER LAKE SHORE DR</c:v>
                </c:pt>
                <c:pt idx="58086">
                  <c:v>049XX S NB OUTER LAKE SHORE DR</c:v>
                </c:pt>
                <c:pt idx="58087">
                  <c:v>050XX S NB OUTER LAKE SHORE DR</c:v>
                </c:pt>
                <c:pt idx="58088">
                  <c:v>065XX S CHICAGO SKYWAY EXPY OB</c:v>
                </c:pt>
                <c:pt idx="58089">
                  <c:v>068XX S DR MARTN LUTHR KING DR</c:v>
                </c:pt>
                <c:pt idx="58090">
                  <c:v>022XX S FRANKLIN EXT RYAN ER OB</c:v>
                </c:pt>
                <c:pt idx="58091">
                  <c:v>005XX S EISENHOWER KENNEDY ER OB</c:v>
                </c:pt>
                <c:pt idx="58092">
                  <c:v>016XX W WALTER BURLEY GRIFFIN PL</c:v>
                </c:pt>
                <c:pt idx="58093">
                  <c:v>031XX N BELMONT HARBOR ACCESS RD</c:v>
                </c:pt>
                <c:pt idx="58094">
                  <c:v>022XX S DR MARTN LUTHR KING JR DR</c:v>
                </c:pt>
                <c:pt idx="58095">
                  <c:v>026XX S DR MARTN LUTHR KING JR DR</c:v>
                </c:pt>
                <c:pt idx="58096">
                  <c:v>028XX S DR MARTN LUTHR KING JR DR</c:v>
                </c:pt>
                <c:pt idx="58097">
                  <c:v>031XX S DR MARTN LUTHR KING JR DR</c:v>
                </c:pt>
                <c:pt idx="58098">
                  <c:v>033XX S DR MARTN LUTHR KING JR DR</c:v>
                </c:pt>
                <c:pt idx="58099">
                  <c:v>035XX S DR MARTN LUTHR KING JR DR</c:v>
                </c:pt>
                <c:pt idx="58100">
                  <c:v>037XX S DR MARTN LUTHR KING JR DR</c:v>
                </c:pt>
                <c:pt idx="58101">
                  <c:v>039XX S DR MARTN LUTHR KING JR DR</c:v>
                </c:pt>
                <c:pt idx="58102">
                  <c:v>040XX S DR MARTN LUTHR KING JR DR</c:v>
                </c:pt>
                <c:pt idx="58103">
                  <c:v>042XX S DR MARTN LUTHR KING JR DR</c:v>
                </c:pt>
                <c:pt idx="58104">
                  <c:v>044XX S DR MARTN LUTHR KING JR DR</c:v>
                </c:pt>
                <c:pt idx="58105">
                  <c:v>046XX S DR MARTN LUTHR KING JR DR</c:v>
                </c:pt>
                <c:pt idx="58106">
                  <c:v>048XX S DR MARTN LUTHR KING JR DR</c:v>
                </c:pt>
                <c:pt idx="58107">
                  <c:v>051XX S DR MARTN LUTHR KING JR DR</c:v>
                </c:pt>
                <c:pt idx="58108">
                  <c:v>053XX S DR MARTN LUTHR KING JR DR</c:v>
                </c:pt>
                <c:pt idx="58109">
                  <c:v>055XX S DR MARTN LUTHR KING JR DR</c:v>
                </c:pt>
                <c:pt idx="58110">
                  <c:v>057XX S DR MARTN LUTHR KING JR DR</c:v>
                </c:pt>
                <c:pt idx="58111">
                  <c:v>059XX S DR MARTN LUTHR KING JR DR</c:v>
                </c:pt>
                <c:pt idx="58112">
                  <c:v>060XX S DR MARTN LUTHR KING JR DR</c:v>
                </c:pt>
                <c:pt idx="58113">
                  <c:v>062XX S DR MARTN LUTHR KING JR DR</c:v>
                </c:pt>
                <c:pt idx="58114">
                  <c:v>064XX S DR MARTN LUTHR KING JR DR</c:v>
                </c:pt>
                <c:pt idx="58115">
                  <c:v>066XX S DR MARTN LUTHR KING JR DR</c:v>
                </c:pt>
                <c:pt idx="58116">
                  <c:v>068XX S DR MARTN LUTHR KING JR DR</c:v>
                </c:pt>
                <c:pt idx="58117">
                  <c:v>071XX S DR MARTN LUTHR KING JR DR</c:v>
                </c:pt>
                <c:pt idx="58118">
                  <c:v>073XX S DR MARTN LUTHR KING JR DR</c:v>
                </c:pt>
                <c:pt idx="58119">
                  <c:v>075XX S DR MARTN LUTHR KING JR DR</c:v>
                </c:pt>
                <c:pt idx="58120">
                  <c:v>077XX S DR MARTN LUTHR KING JR DR</c:v>
                </c:pt>
                <c:pt idx="58121">
                  <c:v>079XX S DR MARTN LUTHR KING JR DR</c:v>
                </c:pt>
                <c:pt idx="58122">
                  <c:v>080XX S DR MARTN LUTHR KING JR DR</c:v>
                </c:pt>
                <c:pt idx="58123">
                  <c:v>082XX S DR MARTN LUTHR KING JR DR</c:v>
                </c:pt>
                <c:pt idx="58124">
                  <c:v>084XX S DR MARTN LUTHR KING JR DR</c:v>
                </c:pt>
                <c:pt idx="58125">
                  <c:v>086XX S DR MARTN LUTHR KING JR DR</c:v>
                </c:pt>
                <c:pt idx="58126">
                  <c:v>091XX S DR MARTN LUTHR KING JR DR</c:v>
                </c:pt>
                <c:pt idx="58127">
                  <c:v>093XX S DR MARTN LUTHR KING JR DR</c:v>
                </c:pt>
                <c:pt idx="58128">
                  <c:v>095XX S DR MARTN LUTHR KING JR DR</c:v>
                </c:pt>
                <c:pt idx="58129">
                  <c:v>097XX S DR MARTN LUTHR KING JR DR</c:v>
                </c:pt>
                <c:pt idx="58130">
                  <c:v>099XX S DR MARTN LUTHR KING JR DR</c:v>
                </c:pt>
                <c:pt idx="58131">
                  <c:v>101XX S DR MARTN LUTHR KING JR DR</c:v>
                </c:pt>
                <c:pt idx="58132">
                  <c:v>103XX S DR MARTN LUTHR KING JR DR</c:v>
                </c:pt>
                <c:pt idx="58133">
                  <c:v>105XX S DR MARTN LUTHR KING JR DR</c:v>
                </c:pt>
                <c:pt idx="58134">
                  <c:v>107XX S DR MARTN LUTHR KING JR DR</c:v>
                </c:pt>
                <c:pt idx="58135">
                  <c:v>109XX S DR MARTN LUTHR KING JR DR</c:v>
                </c:pt>
                <c:pt idx="58136">
                  <c:v>110XX S DR MARTN LUTHR KING JR DR</c:v>
                </c:pt>
                <c:pt idx="58137">
                  <c:v>112XX S DR MARTN LUTHR KING JR DR</c:v>
                </c:pt>
                <c:pt idx="58138">
                  <c:v>114XX S DR MARTN LUTHR KING JR DR</c:v>
                </c:pt>
                <c:pt idx="58139">
                  <c:v>130XX S DR MARTN LUTHR KING JR DR</c:v>
                </c:pt>
                <c:pt idx="58140">
                  <c:v>132XX S DR MARTN LUTHR KING JR DR</c:v>
                </c:pt>
                <c:pt idx="58141">
                  <c:v>022XX S DR MARTIN LUTHER KING JR DR</c:v>
                </c:pt>
                <c:pt idx="58142">
                  <c:v>024XX S DR MARTIN LUTHER KING JR DR</c:v>
                </c:pt>
                <c:pt idx="58143">
                  <c:v>026XX S DR MARTIN LUTHER KING JR DR</c:v>
                </c:pt>
                <c:pt idx="58144">
                  <c:v>028XX S DR MARTIN LUTHER KING JR DR</c:v>
                </c:pt>
                <c:pt idx="58145">
                  <c:v>031XX S DR MARTIN LUTHER KING JR DR</c:v>
                </c:pt>
                <c:pt idx="58146">
                  <c:v>033XX S DR MARTIN LUTHER KING JR DR</c:v>
                </c:pt>
                <c:pt idx="58147">
                  <c:v>035XX S DR MARTIN LUTHER KING JR DR</c:v>
                </c:pt>
                <c:pt idx="58148">
                  <c:v>036XX S DR MARTIN LUTHER KING JR SD</c:v>
                </c:pt>
                <c:pt idx="58149">
                  <c:v>037XX S DR MARTIN LUTHER KING JR DR</c:v>
                </c:pt>
                <c:pt idx="58150">
                  <c:v>038XX S DR MARTIN LUTHER KING JR SD</c:v>
                </c:pt>
                <c:pt idx="58151">
                  <c:v>039XX S DR MARTIN LUTHER KING JR DR</c:v>
                </c:pt>
                <c:pt idx="58152">
                  <c:v>040XX S DR MARTIN LUTHER KING JR DR</c:v>
                </c:pt>
                <c:pt idx="58153">
                  <c:v>041XX S DR MARTIN LUTHER KING JR SD</c:v>
                </c:pt>
                <c:pt idx="58154">
                  <c:v>042XX S DR MARTIN LUTHER KING JR DR</c:v>
                </c:pt>
                <c:pt idx="58155">
                  <c:v>043XX S DR MARTIN LUTHER KING JR SD</c:v>
                </c:pt>
                <c:pt idx="58156">
                  <c:v>044XX S DR MARTIN LUTHER KING JR DR</c:v>
                </c:pt>
                <c:pt idx="58157">
                  <c:v>045XX S DR MARTIN LUTHER KING JR SD</c:v>
                </c:pt>
                <c:pt idx="58158">
                  <c:v>046XX S DR MARTIN LUTHER KING JR DR</c:v>
                </c:pt>
                <c:pt idx="58159">
                  <c:v>047XX S DR MARTIN LUTHER KING JR SD</c:v>
                </c:pt>
                <c:pt idx="58160">
                  <c:v>048XX S DR MARTIN LUTHER KING JR DR</c:v>
                </c:pt>
                <c:pt idx="58161">
                  <c:v>049XX S DR MARTIN LUTHER KING JR SD</c:v>
                </c:pt>
                <c:pt idx="58162">
                  <c:v>050XX S DR MARTIN LUTHER KING JR SD</c:v>
                </c:pt>
                <c:pt idx="58163">
                  <c:v>051XX S DR MARTIN LUTHER KING JR DR</c:v>
                </c:pt>
                <c:pt idx="58164">
                  <c:v>053XX S DR MARTIN LUTHER KING JR DR</c:v>
                </c:pt>
                <c:pt idx="58165">
                  <c:v>055XX S DR MARTIN LUTHER KING JR DR</c:v>
                </c:pt>
                <c:pt idx="58166">
                  <c:v>057XX S DR MARTIN LUTHER KING JR DR</c:v>
                </c:pt>
                <c:pt idx="58167">
                  <c:v>059XX S DR MARTIN LUTHER KING JR DR</c:v>
                </c:pt>
                <c:pt idx="58168">
                  <c:v>060XX S DR MARTIN LUTHER KING JR DR</c:v>
                </c:pt>
                <c:pt idx="58169">
                  <c:v>062XX S DR MARTIN LUTHER KING JR DR</c:v>
                </c:pt>
                <c:pt idx="58170">
                  <c:v>064XX S DR MARTIN LUTHER KING JR DR</c:v>
                </c:pt>
                <c:pt idx="58171">
                  <c:v>066XX S DR MARTIN LUTHER KING JR DR</c:v>
                </c:pt>
                <c:pt idx="58172">
                  <c:v>068XX S DR MARTIN LUTHER KING JR DR</c:v>
                </c:pt>
                <c:pt idx="58173">
                  <c:v>071XX S DR MARTIN LUTHER KING JR DR</c:v>
                </c:pt>
                <c:pt idx="58174">
                  <c:v>073XX S DR MARTIN LUTHER KING JR DR</c:v>
                </c:pt>
                <c:pt idx="58175">
                  <c:v>075XX S DR MARTIN LUTHER KING JR DR</c:v>
                </c:pt>
                <c:pt idx="58176">
                  <c:v>077XX S DR MARTIN LUTHER KING JR DR</c:v>
                </c:pt>
                <c:pt idx="58177">
                  <c:v>079XX S DR MARTIN LUTHER KING JR DR</c:v>
                </c:pt>
                <c:pt idx="58178">
                  <c:v>080XX S DR MARTIN LUTHER KING JR DR</c:v>
                </c:pt>
                <c:pt idx="58179">
                  <c:v>082XX S DR MARTIN LUTHER KING JR DR</c:v>
                </c:pt>
                <c:pt idx="58180">
                  <c:v>084XX S DR MARTIN LUTHER KING JR DR</c:v>
                </c:pt>
                <c:pt idx="58181">
                  <c:v>086XX S DR MARTIN LUTHER KING JR DR</c:v>
                </c:pt>
                <c:pt idx="58182">
                  <c:v>088XX S DR MARTIN LUTHER KING JR DR</c:v>
                </c:pt>
                <c:pt idx="58183">
                  <c:v>091XX S DR MARTIN LUTHER KING JR DR</c:v>
                </c:pt>
                <c:pt idx="58184">
                  <c:v>093XX S DR MARTIN LUTHER KING JR DR</c:v>
                </c:pt>
                <c:pt idx="58185">
                  <c:v>095XX S DR MARTIN LUTHER KING JR DR</c:v>
                </c:pt>
                <c:pt idx="58186">
                  <c:v>097XX S DR MARTIN LUTHER KING JR DR</c:v>
                </c:pt>
                <c:pt idx="58187">
                  <c:v>099XX S DR MARTIN LUTHER KING JR DR</c:v>
                </c:pt>
                <c:pt idx="58188">
                  <c:v>101XX S DR MARTIN LUTHER KING JR DR</c:v>
                </c:pt>
                <c:pt idx="58189">
                  <c:v>103XX S DR MARTIN LUTHER KING JR DR</c:v>
                </c:pt>
                <c:pt idx="58190">
                  <c:v>105XX S DR MARTIN LUTHER KING JR DR</c:v>
                </c:pt>
                <c:pt idx="58191">
                  <c:v>107XX S DR MARTIN LUTHER KING JR DR</c:v>
                </c:pt>
                <c:pt idx="58192">
                  <c:v>109XX S DR MARTIN LUTHER KING JR DR</c:v>
                </c:pt>
                <c:pt idx="58193">
                  <c:v>110XX S DR MARTIN LUTHER KING JR DR</c:v>
                </c:pt>
                <c:pt idx="58194">
                  <c:v>112XX S DR MARTIN LUTHER KING JR DR</c:v>
                </c:pt>
                <c:pt idx="58195">
                  <c:v>114XX S DR MARTIN LUTHER KING JR DR</c:v>
                </c:pt>
                <c:pt idx="58196">
                  <c:v>130XX S DR MARTIN LUTHER KING JR DR</c:v>
                </c:pt>
                <c:pt idx="58197">
                  <c:v>132XX S DR MARTIN LUTHER KING JR DR</c:v>
                </c:pt>
                <c:pt idx="58198">
                  <c:v>134XX S DR MARTIN LUTHER KING JR DR</c:v>
                </c:pt>
                <c:pt idx="58199">
                  <c:v>003XX W FRANKLIN EXT STEVENSON ER OB</c:v>
                </c:pt>
              </c:strCache>
            </c:strRef>
          </c:xVal>
          <c:yVal>
            <c:numRef>
              <c:f>Sheet1!$B$1:$B$58200</c:f>
              <c:numCache>
                <c:formatCode>General</c:formatCode>
                <c:ptCount val="58200"/>
                <c:pt idx="0">
                  <c:v>35.0</c:v>
                </c:pt>
                <c:pt idx="1">
                  <c:v>6.0</c:v>
                </c:pt>
                <c:pt idx="2">
                  <c:v>12.0</c:v>
                </c:pt>
                <c:pt idx="3">
                  <c:v>9.0</c:v>
                </c:pt>
                <c:pt idx="4">
                  <c:v>2.0</c:v>
                </c:pt>
                <c:pt idx="5">
                  <c:v>11.0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1.0</c:v>
                </c:pt>
                <c:pt idx="10">
                  <c:v>49.0</c:v>
                </c:pt>
                <c:pt idx="11">
                  <c:v>19.0</c:v>
                </c:pt>
                <c:pt idx="12">
                  <c:v>11.0</c:v>
                </c:pt>
                <c:pt idx="13">
                  <c:v>4.0</c:v>
                </c:pt>
                <c:pt idx="14">
                  <c:v>10.0</c:v>
                </c:pt>
                <c:pt idx="15">
                  <c:v>14.0</c:v>
                </c:pt>
                <c:pt idx="16">
                  <c:v>16.0</c:v>
                </c:pt>
                <c:pt idx="17">
                  <c:v>31.0</c:v>
                </c:pt>
                <c:pt idx="18">
                  <c:v>12.0</c:v>
                </c:pt>
                <c:pt idx="19">
                  <c:v>7.0</c:v>
                </c:pt>
                <c:pt idx="20">
                  <c:v>5.0</c:v>
                </c:pt>
                <c:pt idx="21">
                  <c:v>24.0</c:v>
                </c:pt>
                <c:pt idx="22">
                  <c:v>20.0</c:v>
                </c:pt>
                <c:pt idx="23">
                  <c:v>1.0</c:v>
                </c:pt>
                <c:pt idx="24">
                  <c:v>23.0</c:v>
                </c:pt>
                <c:pt idx="25">
                  <c:v>22.0</c:v>
                </c:pt>
                <c:pt idx="26">
                  <c:v>2.0</c:v>
                </c:pt>
                <c:pt idx="27">
                  <c:v>145.0</c:v>
                </c:pt>
                <c:pt idx="28">
                  <c:v>5.0</c:v>
                </c:pt>
                <c:pt idx="29">
                  <c:v>20.0</c:v>
                </c:pt>
                <c:pt idx="30">
                  <c:v>17.0</c:v>
                </c:pt>
                <c:pt idx="31">
                  <c:v>5.0</c:v>
                </c:pt>
                <c:pt idx="32">
                  <c:v>2.0</c:v>
                </c:pt>
                <c:pt idx="33">
                  <c:v>3.0</c:v>
                </c:pt>
                <c:pt idx="34">
                  <c:v>7.0</c:v>
                </c:pt>
                <c:pt idx="35">
                  <c:v>12.0</c:v>
                </c:pt>
                <c:pt idx="36">
                  <c:v>1.0</c:v>
                </c:pt>
                <c:pt idx="37">
                  <c:v>98.0</c:v>
                </c:pt>
                <c:pt idx="38">
                  <c:v>2.0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2.0</c:v>
                </c:pt>
                <c:pt idx="44">
                  <c:v>8.0</c:v>
                </c:pt>
                <c:pt idx="45">
                  <c:v>3.0</c:v>
                </c:pt>
                <c:pt idx="46">
                  <c:v>3.0</c:v>
                </c:pt>
                <c:pt idx="47">
                  <c:v>95.0</c:v>
                </c:pt>
                <c:pt idx="48">
                  <c:v>1.0</c:v>
                </c:pt>
                <c:pt idx="49">
                  <c:v>12.0</c:v>
                </c:pt>
                <c:pt idx="50">
                  <c:v>6.0</c:v>
                </c:pt>
                <c:pt idx="51">
                  <c:v>119.0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3.0</c:v>
                </c:pt>
                <c:pt idx="56">
                  <c:v>3.0</c:v>
                </c:pt>
                <c:pt idx="57">
                  <c:v>3.0</c:v>
                </c:pt>
                <c:pt idx="58">
                  <c:v>24.0</c:v>
                </c:pt>
                <c:pt idx="59">
                  <c:v>2.0</c:v>
                </c:pt>
                <c:pt idx="60">
                  <c:v>1.0</c:v>
                </c:pt>
                <c:pt idx="61">
                  <c:v>1.0</c:v>
                </c:pt>
                <c:pt idx="62">
                  <c:v>73.0</c:v>
                </c:pt>
                <c:pt idx="63">
                  <c:v>3.0</c:v>
                </c:pt>
                <c:pt idx="64">
                  <c:v>6.0</c:v>
                </c:pt>
                <c:pt idx="65">
                  <c:v>1.0</c:v>
                </c:pt>
                <c:pt idx="66">
                  <c:v>2.0</c:v>
                </c:pt>
                <c:pt idx="67">
                  <c:v>468.0</c:v>
                </c:pt>
                <c:pt idx="68">
                  <c:v>2.0</c:v>
                </c:pt>
                <c:pt idx="69">
                  <c:v>3.0</c:v>
                </c:pt>
                <c:pt idx="70">
                  <c:v>2.0</c:v>
                </c:pt>
                <c:pt idx="71">
                  <c:v>2.0</c:v>
                </c:pt>
                <c:pt idx="72">
                  <c:v>357.0</c:v>
                </c:pt>
                <c:pt idx="73">
                  <c:v>2.0</c:v>
                </c:pt>
                <c:pt idx="74">
                  <c:v>2.0</c:v>
                </c:pt>
                <c:pt idx="75">
                  <c:v>6.0</c:v>
                </c:pt>
                <c:pt idx="76">
                  <c:v>7.0</c:v>
                </c:pt>
                <c:pt idx="77">
                  <c:v>2.0</c:v>
                </c:pt>
                <c:pt idx="78">
                  <c:v>3.0</c:v>
                </c:pt>
                <c:pt idx="79">
                  <c:v>1.0</c:v>
                </c:pt>
                <c:pt idx="80">
                  <c:v>3.0</c:v>
                </c:pt>
                <c:pt idx="81">
                  <c:v>7.0</c:v>
                </c:pt>
                <c:pt idx="82">
                  <c:v>2.0</c:v>
                </c:pt>
                <c:pt idx="83">
                  <c:v>2.0</c:v>
                </c:pt>
                <c:pt idx="84">
                  <c:v>2.0</c:v>
                </c:pt>
                <c:pt idx="85">
                  <c:v>6.0</c:v>
                </c:pt>
                <c:pt idx="86">
                  <c:v>14.0</c:v>
                </c:pt>
                <c:pt idx="87">
                  <c:v>3.0</c:v>
                </c:pt>
                <c:pt idx="88">
                  <c:v>5.0</c:v>
                </c:pt>
                <c:pt idx="89">
                  <c:v>3.0</c:v>
                </c:pt>
                <c:pt idx="90">
                  <c:v>1.0</c:v>
                </c:pt>
                <c:pt idx="91">
                  <c:v>2.0</c:v>
                </c:pt>
                <c:pt idx="92">
                  <c:v>2.0</c:v>
                </c:pt>
                <c:pt idx="93">
                  <c:v>3.0</c:v>
                </c:pt>
                <c:pt idx="94">
                  <c:v>1.0</c:v>
                </c:pt>
                <c:pt idx="95">
                  <c:v>3.0</c:v>
                </c:pt>
                <c:pt idx="96">
                  <c:v>2.0</c:v>
                </c:pt>
                <c:pt idx="97">
                  <c:v>15.0</c:v>
                </c:pt>
                <c:pt idx="98">
                  <c:v>3.0</c:v>
                </c:pt>
                <c:pt idx="99">
                  <c:v>4.0</c:v>
                </c:pt>
                <c:pt idx="100">
                  <c:v>2.0</c:v>
                </c:pt>
                <c:pt idx="101">
                  <c:v>1.0</c:v>
                </c:pt>
                <c:pt idx="102">
                  <c:v>2.0</c:v>
                </c:pt>
                <c:pt idx="103">
                  <c:v>2.0</c:v>
                </c:pt>
                <c:pt idx="104">
                  <c:v>5.0</c:v>
                </c:pt>
                <c:pt idx="105">
                  <c:v>1.0</c:v>
                </c:pt>
                <c:pt idx="106">
                  <c:v>3.0</c:v>
                </c:pt>
                <c:pt idx="107">
                  <c:v>2.0</c:v>
                </c:pt>
                <c:pt idx="108">
                  <c:v>3.0</c:v>
                </c:pt>
                <c:pt idx="109">
                  <c:v>5.0</c:v>
                </c:pt>
                <c:pt idx="110">
                  <c:v>3.0</c:v>
                </c:pt>
                <c:pt idx="111">
                  <c:v>1.0</c:v>
                </c:pt>
                <c:pt idx="112">
                  <c:v>1.0</c:v>
                </c:pt>
                <c:pt idx="113">
                  <c:v>3.0</c:v>
                </c:pt>
                <c:pt idx="114">
                  <c:v>2.0</c:v>
                </c:pt>
                <c:pt idx="115">
                  <c:v>12.0</c:v>
                </c:pt>
                <c:pt idx="116">
                  <c:v>5.0</c:v>
                </c:pt>
                <c:pt idx="117">
                  <c:v>7.0</c:v>
                </c:pt>
                <c:pt idx="118">
                  <c:v>9.0</c:v>
                </c:pt>
                <c:pt idx="119">
                  <c:v>79.0</c:v>
                </c:pt>
                <c:pt idx="120">
                  <c:v>11.0</c:v>
                </c:pt>
                <c:pt idx="121">
                  <c:v>2.0</c:v>
                </c:pt>
                <c:pt idx="122">
                  <c:v>1.0</c:v>
                </c:pt>
                <c:pt idx="123">
                  <c:v>6.0</c:v>
                </c:pt>
                <c:pt idx="124">
                  <c:v>14.0</c:v>
                </c:pt>
                <c:pt idx="125">
                  <c:v>7.0</c:v>
                </c:pt>
                <c:pt idx="126">
                  <c:v>14.0</c:v>
                </c:pt>
                <c:pt idx="127">
                  <c:v>1.0</c:v>
                </c:pt>
                <c:pt idx="128">
                  <c:v>1.0</c:v>
                </c:pt>
                <c:pt idx="129">
                  <c:v>12.0</c:v>
                </c:pt>
                <c:pt idx="130">
                  <c:v>30.0</c:v>
                </c:pt>
                <c:pt idx="131">
                  <c:v>4.0</c:v>
                </c:pt>
                <c:pt idx="132">
                  <c:v>7.0</c:v>
                </c:pt>
                <c:pt idx="133">
                  <c:v>5.0</c:v>
                </c:pt>
                <c:pt idx="134">
                  <c:v>10.0</c:v>
                </c:pt>
                <c:pt idx="135">
                  <c:v>2.0</c:v>
                </c:pt>
                <c:pt idx="136">
                  <c:v>2.0</c:v>
                </c:pt>
                <c:pt idx="137">
                  <c:v>2.0</c:v>
                </c:pt>
                <c:pt idx="138">
                  <c:v>2.0</c:v>
                </c:pt>
                <c:pt idx="139">
                  <c:v>2.0</c:v>
                </c:pt>
                <c:pt idx="140">
                  <c:v>2.0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4.0</c:v>
                </c:pt>
                <c:pt idx="145">
                  <c:v>1.0</c:v>
                </c:pt>
                <c:pt idx="146">
                  <c:v>1.0</c:v>
                </c:pt>
                <c:pt idx="147">
                  <c:v>6.0</c:v>
                </c:pt>
                <c:pt idx="148">
                  <c:v>1.0</c:v>
                </c:pt>
                <c:pt idx="149">
                  <c:v>1.0</c:v>
                </c:pt>
                <c:pt idx="150">
                  <c:v>17.0</c:v>
                </c:pt>
                <c:pt idx="151">
                  <c:v>23.0</c:v>
                </c:pt>
                <c:pt idx="152">
                  <c:v>13.0</c:v>
                </c:pt>
                <c:pt idx="153">
                  <c:v>10.0</c:v>
                </c:pt>
                <c:pt idx="154">
                  <c:v>10.0</c:v>
                </c:pt>
                <c:pt idx="155">
                  <c:v>2.0</c:v>
                </c:pt>
                <c:pt idx="156">
                  <c:v>1.0</c:v>
                </c:pt>
                <c:pt idx="157">
                  <c:v>12.0</c:v>
                </c:pt>
                <c:pt idx="158">
                  <c:v>8.0</c:v>
                </c:pt>
                <c:pt idx="159">
                  <c:v>514.0</c:v>
                </c:pt>
                <c:pt idx="160">
                  <c:v>3.0</c:v>
                </c:pt>
                <c:pt idx="161">
                  <c:v>7.0</c:v>
                </c:pt>
                <c:pt idx="162">
                  <c:v>3.0</c:v>
                </c:pt>
                <c:pt idx="163">
                  <c:v>1.0</c:v>
                </c:pt>
                <c:pt idx="164">
                  <c:v>8.0</c:v>
                </c:pt>
                <c:pt idx="165">
                  <c:v>4.0</c:v>
                </c:pt>
                <c:pt idx="166">
                  <c:v>1.0</c:v>
                </c:pt>
                <c:pt idx="167">
                  <c:v>3.0</c:v>
                </c:pt>
                <c:pt idx="168">
                  <c:v>55.0</c:v>
                </c:pt>
                <c:pt idx="169">
                  <c:v>17.0</c:v>
                </c:pt>
                <c:pt idx="170">
                  <c:v>4.0</c:v>
                </c:pt>
                <c:pt idx="171">
                  <c:v>18.0</c:v>
                </c:pt>
                <c:pt idx="172">
                  <c:v>22.0</c:v>
                </c:pt>
                <c:pt idx="173">
                  <c:v>3.0</c:v>
                </c:pt>
                <c:pt idx="174">
                  <c:v>19.0</c:v>
                </c:pt>
                <c:pt idx="175">
                  <c:v>50.0</c:v>
                </c:pt>
                <c:pt idx="176">
                  <c:v>2.0</c:v>
                </c:pt>
                <c:pt idx="177">
                  <c:v>8.0</c:v>
                </c:pt>
                <c:pt idx="178">
                  <c:v>14.0</c:v>
                </c:pt>
                <c:pt idx="179">
                  <c:v>7.0</c:v>
                </c:pt>
                <c:pt idx="180">
                  <c:v>6.0</c:v>
                </c:pt>
                <c:pt idx="181">
                  <c:v>34.0</c:v>
                </c:pt>
                <c:pt idx="182">
                  <c:v>29.0</c:v>
                </c:pt>
                <c:pt idx="183">
                  <c:v>13.0</c:v>
                </c:pt>
                <c:pt idx="184">
                  <c:v>2.0</c:v>
                </c:pt>
                <c:pt idx="185">
                  <c:v>13.0</c:v>
                </c:pt>
                <c:pt idx="186">
                  <c:v>7.0</c:v>
                </c:pt>
                <c:pt idx="187">
                  <c:v>16.0</c:v>
                </c:pt>
                <c:pt idx="188">
                  <c:v>5.0</c:v>
                </c:pt>
                <c:pt idx="189">
                  <c:v>9.0</c:v>
                </c:pt>
                <c:pt idx="190">
                  <c:v>3.0</c:v>
                </c:pt>
                <c:pt idx="191">
                  <c:v>3.0</c:v>
                </c:pt>
                <c:pt idx="192">
                  <c:v>9.0</c:v>
                </c:pt>
                <c:pt idx="193">
                  <c:v>21.0</c:v>
                </c:pt>
                <c:pt idx="194">
                  <c:v>1.0</c:v>
                </c:pt>
                <c:pt idx="195">
                  <c:v>4.0</c:v>
                </c:pt>
                <c:pt idx="196">
                  <c:v>18.0</c:v>
                </c:pt>
                <c:pt idx="197">
                  <c:v>14.0</c:v>
                </c:pt>
                <c:pt idx="198">
                  <c:v>7.0</c:v>
                </c:pt>
                <c:pt idx="199">
                  <c:v>16.0</c:v>
                </c:pt>
                <c:pt idx="200">
                  <c:v>29.0</c:v>
                </c:pt>
                <c:pt idx="201">
                  <c:v>4.0</c:v>
                </c:pt>
                <c:pt idx="202">
                  <c:v>88.0</c:v>
                </c:pt>
                <c:pt idx="203">
                  <c:v>26.0</c:v>
                </c:pt>
                <c:pt idx="204">
                  <c:v>28.0</c:v>
                </c:pt>
                <c:pt idx="205">
                  <c:v>2.0</c:v>
                </c:pt>
                <c:pt idx="206">
                  <c:v>4.0</c:v>
                </c:pt>
                <c:pt idx="207">
                  <c:v>29.0</c:v>
                </c:pt>
                <c:pt idx="208">
                  <c:v>10.0</c:v>
                </c:pt>
                <c:pt idx="209">
                  <c:v>32.0</c:v>
                </c:pt>
                <c:pt idx="210">
                  <c:v>3.0</c:v>
                </c:pt>
                <c:pt idx="211">
                  <c:v>11.0</c:v>
                </c:pt>
                <c:pt idx="212">
                  <c:v>7.0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13.0</c:v>
                </c:pt>
                <c:pt idx="217">
                  <c:v>10.0</c:v>
                </c:pt>
                <c:pt idx="218">
                  <c:v>36.0</c:v>
                </c:pt>
                <c:pt idx="219">
                  <c:v>3.0</c:v>
                </c:pt>
                <c:pt idx="220">
                  <c:v>54.0</c:v>
                </c:pt>
                <c:pt idx="221">
                  <c:v>3.0</c:v>
                </c:pt>
                <c:pt idx="222">
                  <c:v>1.0</c:v>
                </c:pt>
                <c:pt idx="223">
                  <c:v>3.0</c:v>
                </c:pt>
                <c:pt idx="224">
                  <c:v>17.0</c:v>
                </c:pt>
                <c:pt idx="225">
                  <c:v>7.0</c:v>
                </c:pt>
                <c:pt idx="226">
                  <c:v>154.0</c:v>
                </c:pt>
                <c:pt idx="227">
                  <c:v>1.0</c:v>
                </c:pt>
                <c:pt idx="228">
                  <c:v>2.0</c:v>
                </c:pt>
                <c:pt idx="229">
                  <c:v>2.0</c:v>
                </c:pt>
                <c:pt idx="230">
                  <c:v>11.0</c:v>
                </c:pt>
                <c:pt idx="231">
                  <c:v>2.0</c:v>
                </c:pt>
                <c:pt idx="232">
                  <c:v>38.0</c:v>
                </c:pt>
                <c:pt idx="233">
                  <c:v>1.0</c:v>
                </c:pt>
                <c:pt idx="234">
                  <c:v>3.0</c:v>
                </c:pt>
                <c:pt idx="235">
                  <c:v>11.0</c:v>
                </c:pt>
                <c:pt idx="236">
                  <c:v>3.0</c:v>
                </c:pt>
                <c:pt idx="237">
                  <c:v>45.0</c:v>
                </c:pt>
                <c:pt idx="238">
                  <c:v>30.0</c:v>
                </c:pt>
                <c:pt idx="239">
                  <c:v>160.0</c:v>
                </c:pt>
                <c:pt idx="240">
                  <c:v>16.0</c:v>
                </c:pt>
                <c:pt idx="241">
                  <c:v>26.0</c:v>
                </c:pt>
                <c:pt idx="242">
                  <c:v>1.0</c:v>
                </c:pt>
                <c:pt idx="243">
                  <c:v>24.0</c:v>
                </c:pt>
                <c:pt idx="244">
                  <c:v>25.0</c:v>
                </c:pt>
                <c:pt idx="245">
                  <c:v>44.0</c:v>
                </c:pt>
                <c:pt idx="246">
                  <c:v>25.0</c:v>
                </c:pt>
                <c:pt idx="247">
                  <c:v>87.0</c:v>
                </c:pt>
                <c:pt idx="248">
                  <c:v>2.0</c:v>
                </c:pt>
                <c:pt idx="249">
                  <c:v>69.0</c:v>
                </c:pt>
                <c:pt idx="250">
                  <c:v>26.0</c:v>
                </c:pt>
                <c:pt idx="251">
                  <c:v>4.0</c:v>
                </c:pt>
                <c:pt idx="252">
                  <c:v>5.0</c:v>
                </c:pt>
                <c:pt idx="253">
                  <c:v>13.0</c:v>
                </c:pt>
                <c:pt idx="254">
                  <c:v>7.0</c:v>
                </c:pt>
                <c:pt idx="255">
                  <c:v>11.0</c:v>
                </c:pt>
                <c:pt idx="256">
                  <c:v>3.0</c:v>
                </c:pt>
                <c:pt idx="257">
                  <c:v>3.0</c:v>
                </c:pt>
                <c:pt idx="258">
                  <c:v>24.0</c:v>
                </c:pt>
                <c:pt idx="259">
                  <c:v>3.0</c:v>
                </c:pt>
                <c:pt idx="260">
                  <c:v>2.0</c:v>
                </c:pt>
                <c:pt idx="261">
                  <c:v>5.0</c:v>
                </c:pt>
                <c:pt idx="262">
                  <c:v>1.0</c:v>
                </c:pt>
                <c:pt idx="263">
                  <c:v>1.0</c:v>
                </c:pt>
                <c:pt idx="264">
                  <c:v>12.0</c:v>
                </c:pt>
                <c:pt idx="265">
                  <c:v>9.0</c:v>
                </c:pt>
                <c:pt idx="266">
                  <c:v>12.0</c:v>
                </c:pt>
                <c:pt idx="267">
                  <c:v>1.0</c:v>
                </c:pt>
                <c:pt idx="268">
                  <c:v>9.0</c:v>
                </c:pt>
                <c:pt idx="269">
                  <c:v>10.0</c:v>
                </c:pt>
                <c:pt idx="270">
                  <c:v>4.0</c:v>
                </c:pt>
                <c:pt idx="271">
                  <c:v>5.0</c:v>
                </c:pt>
                <c:pt idx="272">
                  <c:v>1.0</c:v>
                </c:pt>
                <c:pt idx="273">
                  <c:v>2.0</c:v>
                </c:pt>
                <c:pt idx="274">
                  <c:v>13.0</c:v>
                </c:pt>
                <c:pt idx="275">
                  <c:v>21.0</c:v>
                </c:pt>
                <c:pt idx="276">
                  <c:v>1.0</c:v>
                </c:pt>
                <c:pt idx="277">
                  <c:v>16.0</c:v>
                </c:pt>
                <c:pt idx="278">
                  <c:v>1.0</c:v>
                </c:pt>
                <c:pt idx="279">
                  <c:v>35.0</c:v>
                </c:pt>
                <c:pt idx="280">
                  <c:v>3.0</c:v>
                </c:pt>
                <c:pt idx="281">
                  <c:v>13.0</c:v>
                </c:pt>
                <c:pt idx="282">
                  <c:v>3.0</c:v>
                </c:pt>
                <c:pt idx="283">
                  <c:v>17.0</c:v>
                </c:pt>
                <c:pt idx="284">
                  <c:v>19.0</c:v>
                </c:pt>
                <c:pt idx="285">
                  <c:v>11.0</c:v>
                </c:pt>
                <c:pt idx="286">
                  <c:v>4.0</c:v>
                </c:pt>
                <c:pt idx="287">
                  <c:v>17.0</c:v>
                </c:pt>
                <c:pt idx="288">
                  <c:v>3.0</c:v>
                </c:pt>
                <c:pt idx="289">
                  <c:v>5.0</c:v>
                </c:pt>
                <c:pt idx="290">
                  <c:v>1.0</c:v>
                </c:pt>
                <c:pt idx="291">
                  <c:v>6.0</c:v>
                </c:pt>
                <c:pt idx="292">
                  <c:v>25.0</c:v>
                </c:pt>
                <c:pt idx="293">
                  <c:v>19.0</c:v>
                </c:pt>
                <c:pt idx="294">
                  <c:v>3.0</c:v>
                </c:pt>
                <c:pt idx="295">
                  <c:v>5.0</c:v>
                </c:pt>
                <c:pt idx="296">
                  <c:v>3.0</c:v>
                </c:pt>
                <c:pt idx="297">
                  <c:v>8.0</c:v>
                </c:pt>
                <c:pt idx="298">
                  <c:v>6.0</c:v>
                </c:pt>
                <c:pt idx="299">
                  <c:v>1.0</c:v>
                </c:pt>
                <c:pt idx="300">
                  <c:v>1.0</c:v>
                </c:pt>
                <c:pt idx="301">
                  <c:v>6.0</c:v>
                </c:pt>
                <c:pt idx="302">
                  <c:v>1.0</c:v>
                </c:pt>
                <c:pt idx="303">
                  <c:v>4.0</c:v>
                </c:pt>
                <c:pt idx="304">
                  <c:v>3.0</c:v>
                </c:pt>
                <c:pt idx="305">
                  <c:v>37.0</c:v>
                </c:pt>
                <c:pt idx="306">
                  <c:v>27.0</c:v>
                </c:pt>
                <c:pt idx="307">
                  <c:v>18.0</c:v>
                </c:pt>
                <c:pt idx="308">
                  <c:v>33.0</c:v>
                </c:pt>
                <c:pt idx="309">
                  <c:v>7.0</c:v>
                </c:pt>
                <c:pt idx="310">
                  <c:v>20.0</c:v>
                </c:pt>
                <c:pt idx="311">
                  <c:v>30.0</c:v>
                </c:pt>
                <c:pt idx="312">
                  <c:v>31.0</c:v>
                </c:pt>
                <c:pt idx="313">
                  <c:v>40.0</c:v>
                </c:pt>
                <c:pt idx="314">
                  <c:v>8.0</c:v>
                </c:pt>
                <c:pt idx="315">
                  <c:v>18.0</c:v>
                </c:pt>
                <c:pt idx="316">
                  <c:v>1.0</c:v>
                </c:pt>
                <c:pt idx="317">
                  <c:v>2.0</c:v>
                </c:pt>
                <c:pt idx="318">
                  <c:v>22.0</c:v>
                </c:pt>
                <c:pt idx="319">
                  <c:v>44.0</c:v>
                </c:pt>
                <c:pt idx="320">
                  <c:v>5.0</c:v>
                </c:pt>
                <c:pt idx="321">
                  <c:v>22.0</c:v>
                </c:pt>
                <c:pt idx="322">
                  <c:v>76.0</c:v>
                </c:pt>
                <c:pt idx="323">
                  <c:v>8.0</c:v>
                </c:pt>
                <c:pt idx="324">
                  <c:v>50.0</c:v>
                </c:pt>
                <c:pt idx="325">
                  <c:v>75.0</c:v>
                </c:pt>
                <c:pt idx="326">
                  <c:v>25.0</c:v>
                </c:pt>
                <c:pt idx="327">
                  <c:v>15.0</c:v>
                </c:pt>
                <c:pt idx="328">
                  <c:v>1.0</c:v>
                </c:pt>
                <c:pt idx="329">
                  <c:v>1.0</c:v>
                </c:pt>
                <c:pt idx="330">
                  <c:v>19.0</c:v>
                </c:pt>
                <c:pt idx="331">
                  <c:v>9.0</c:v>
                </c:pt>
                <c:pt idx="332">
                  <c:v>12.0</c:v>
                </c:pt>
                <c:pt idx="333">
                  <c:v>1.0</c:v>
                </c:pt>
                <c:pt idx="334">
                  <c:v>5.0</c:v>
                </c:pt>
                <c:pt idx="335">
                  <c:v>1.0</c:v>
                </c:pt>
                <c:pt idx="336">
                  <c:v>18.0</c:v>
                </c:pt>
                <c:pt idx="337">
                  <c:v>1.0</c:v>
                </c:pt>
                <c:pt idx="338">
                  <c:v>1.0</c:v>
                </c:pt>
                <c:pt idx="339">
                  <c:v>3.0</c:v>
                </c:pt>
                <c:pt idx="340">
                  <c:v>6.0</c:v>
                </c:pt>
                <c:pt idx="341">
                  <c:v>2.0</c:v>
                </c:pt>
                <c:pt idx="342">
                  <c:v>15.0</c:v>
                </c:pt>
                <c:pt idx="343">
                  <c:v>15.0</c:v>
                </c:pt>
                <c:pt idx="344">
                  <c:v>8.0</c:v>
                </c:pt>
                <c:pt idx="345">
                  <c:v>2.0</c:v>
                </c:pt>
                <c:pt idx="346">
                  <c:v>6.0</c:v>
                </c:pt>
                <c:pt idx="347">
                  <c:v>6.0</c:v>
                </c:pt>
                <c:pt idx="348">
                  <c:v>2.0</c:v>
                </c:pt>
                <c:pt idx="349">
                  <c:v>4.0</c:v>
                </c:pt>
                <c:pt idx="350">
                  <c:v>11.0</c:v>
                </c:pt>
                <c:pt idx="351">
                  <c:v>7.0</c:v>
                </c:pt>
                <c:pt idx="352">
                  <c:v>5.0</c:v>
                </c:pt>
                <c:pt idx="353">
                  <c:v>1.0</c:v>
                </c:pt>
                <c:pt idx="354">
                  <c:v>4.0</c:v>
                </c:pt>
                <c:pt idx="355">
                  <c:v>38.0</c:v>
                </c:pt>
                <c:pt idx="356">
                  <c:v>3.0</c:v>
                </c:pt>
                <c:pt idx="357">
                  <c:v>32.0</c:v>
                </c:pt>
                <c:pt idx="358">
                  <c:v>11.0</c:v>
                </c:pt>
                <c:pt idx="359">
                  <c:v>38.0</c:v>
                </c:pt>
                <c:pt idx="360">
                  <c:v>1.0</c:v>
                </c:pt>
                <c:pt idx="361">
                  <c:v>7.0</c:v>
                </c:pt>
                <c:pt idx="362">
                  <c:v>9.0</c:v>
                </c:pt>
                <c:pt idx="363">
                  <c:v>12.0</c:v>
                </c:pt>
                <c:pt idx="364">
                  <c:v>24.0</c:v>
                </c:pt>
                <c:pt idx="365">
                  <c:v>21.0</c:v>
                </c:pt>
                <c:pt idx="366">
                  <c:v>119.0</c:v>
                </c:pt>
                <c:pt idx="367">
                  <c:v>27.0</c:v>
                </c:pt>
                <c:pt idx="368">
                  <c:v>9.0</c:v>
                </c:pt>
                <c:pt idx="369">
                  <c:v>5.0</c:v>
                </c:pt>
                <c:pt idx="370">
                  <c:v>1.0</c:v>
                </c:pt>
                <c:pt idx="371">
                  <c:v>1.0</c:v>
                </c:pt>
                <c:pt idx="372">
                  <c:v>49.0</c:v>
                </c:pt>
                <c:pt idx="373">
                  <c:v>1.0</c:v>
                </c:pt>
                <c:pt idx="374">
                  <c:v>18.0</c:v>
                </c:pt>
                <c:pt idx="375">
                  <c:v>11.0</c:v>
                </c:pt>
                <c:pt idx="376">
                  <c:v>9.0</c:v>
                </c:pt>
                <c:pt idx="377">
                  <c:v>39.0</c:v>
                </c:pt>
                <c:pt idx="378">
                  <c:v>13.0</c:v>
                </c:pt>
                <c:pt idx="379">
                  <c:v>177.0</c:v>
                </c:pt>
                <c:pt idx="380">
                  <c:v>102.0</c:v>
                </c:pt>
                <c:pt idx="381">
                  <c:v>57.0</c:v>
                </c:pt>
                <c:pt idx="382">
                  <c:v>9.0</c:v>
                </c:pt>
                <c:pt idx="383">
                  <c:v>2.0</c:v>
                </c:pt>
                <c:pt idx="384">
                  <c:v>21.0</c:v>
                </c:pt>
                <c:pt idx="385">
                  <c:v>16.0</c:v>
                </c:pt>
                <c:pt idx="386">
                  <c:v>3.0</c:v>
                </c:pt>
                <c:pt idx="387">
                  <c:v>29.0</c:v>
                </c:pt>
                <c:pt idx="388">
                  <c:v>74.0</c:v>
                </c:pt>
                <c:pt idx="389">
                  <c:v>1.0</c:v>
                </c:pt>
                <c:pt idx="390">
                  <c:v>8.0</c:v>
                </c:pt>
                <c:pt idx="391">
                  <c:v>30.0</c:v>
                </c:pt>
                <c:pt idx="392">
                  <c:v>108.0</c:v>
                </c:pt>
                <c:pt idx="393">
                  <c:v>4.0</c:v>
                </c:pt>
                <c:pt idx="394">
                  <c:v>78.0</c:v>
                </c:pt>
                <c:pt idx="395">
                  <c:v>8.0</c:v>
                </c:pt>
                <c:pt idx="396">
                  <c:v>13.0</c:v>
                </c:pt>
                <c:pt idx="397">
                  <c:v>24.0</c:v>
                </c:pt>
                <c:pt idx="398">
                  <c:v>10.0</c:v>
                </c:pt>
                <c:pt idx="399">
                  <c:v>1.0</c:v>
                </c:pt>
                <c:pt idx="400">
                  <c:v>3.0</c:v>
                </c:pt>
                <c:pt idx="401">
                  <c:v>1.0</c:v>
                </c:pt>
                <c:pt idx="402">
                  <c:v>9.0</c:v>
                </c:pt>
                <c:pt idx="403">
                  <c:v>21.0</c:v>
                </c:pt>
                <c:pt idx="404">
                  <c:v>12.0</c:v>
                </c:pt>
                <c:pt idx="405">
                  <c:v>21.0</c:v>
                </c:pt>
                <c:pt idx="406">
                  <c:v>17.0</c:v>
                </c:pt>
                <c:pt idx="407">
                  <c:v>15.0</c:v>
                </c:pt>
                <c:pt idx="408">
                  <c:v>13.0</c:v>
                </c:pt>
                <c:pt idx="409">
                  <c:v>8.0</c:v>
                </c:pt>
                <c:pt idx="410">
                  <c:v>1.0</c:v>
                </c:pt>
                <c:pt idx="411">
                  <c:v>1.0</c:v>
                </c:pt>
                <c:pt idx="412">
                  <c:v>3.0</c:v>
                </c:pt>
                <c:pt idx="413">
                  <c:v>9.0</c:v>
                </c:pt>
                <c:pt idx="414">
                  <c:v>6.0</c:v>
                </c:pt>
                <c:pt idx="415">
                  <c:v>6.0</c:v>
                </c:pt>
                <c:pt idx="416">
                  <c:v>25.0</c:v>
                </c:pt>
                <c:pt idx="417">
                  <c:v>5.0</c:v>
                </c:pt>
                <c:pt idx="418">
                  <c:v>14.0</c:v>
                </c:pt>
                <c:pt idx="419">
                  <c:v>8.0</c:v>
                </c:pt>
                <c:pt idx="420">
                  <c:v>4.0</c:v>
                </c:pt>
                <c:pt idx="421">
                  <c:v>2.0</c:v>
                </c:pt>
                <c:pt idx="422">
                  <c:v>3.0</c:v>
                </c:pt>
                <c:pt idx="423">
                  <c:v>8.0</c:v>
                </c:pt>
                <c:pt idx="424">
                  <c:v>30.0</c:v>
                </c:pt>
                <c:pt idx="425">
                  <c:v>10.0</c:v>
                </c:pt>
                <c:pt idx="426">
                  <c:v>14.0</c:v>
                </c:pt>
                <c:pt idx="427">
                  <c:v>18.0</c:v>
                </c:pt>
                <c:pt idx="428">
                  <c:v>3.0</c:v>
                </c:pt>
                <c:pt idx="429">
                  <c:v>26.0</c:v>
                </c:pt>
                <c:pt idx="430">
                  <c:v>6.0</c:v>
                </c:pt>
                <c:pt idx="431">
                  <c:v>41.0</c:v>
                </c:pt>
                <c:pt idx="432">
                  <c:v>5.0</c:v>
                </c:pt>
                <c:pt idx="433">
                  <c:v>13.0</c:v>
                </c:pt>
                <c:pt idx="434">
                  <c:v>31.0</c:v>
                </c:pt>
                <c:pt idx="435">
                  <c:v>1.0</c:v>
                </c:pt>
                <c:pt idx="436">
                  <c:v>6.0</c:v>
                </c:pt>
                <c:pt idx="437">
                  <c:v>17.0</c:v>
                </c:pt>
                <c:pt idx="438">
                  <c:v>2.0</c:v>
                </c:pt>
                <c:pt idx="439">
                  <c:v>15.0</c:v>
                </c:pt>
                <c:pt idx="440">
                  <c:v>2.0</c:v>
                </c:pt>
                <c:pt idx="441">
                  <c:v>4.0</c:v>
                </c:pt>
                <c:pt idx="442">
                  <c:v>19.0</c:v>
                </c:pt>
                <c:pt idx="443">
                  <c:v>10.0</c:v>
                </c:pt>
                <c:pt idx="444">
                  <c:v>1.0</c:v>
                </c:pt>
                <c:pt idx="445">
                  <c:v>14.0</c:v>
                </c:pt>
                <c:pt idx="446">
                  <c:v>19.0</c:v>
                </c:pt>
                <c:pt idx="447">
                  <c:v>1.0</c:v>
                </c:pt>
                <c:pt idx="448">
                  <c:v>1.0</c:v>
                </c:pt>
                <c:pt idx="449">
                  <c:v>2.0</c:v>
                </c:pt>
                <c:pt idx="450">
                  <c:v>2.0</c:v>
                </c:pt>
                <c:pt idx="451">
                  <c:v>1.0</c:v>
                </c:pt>
                <c:pt idx="452">
                  <c:v>1.0</c:v>
                </c:pt>
                <c:pt idx="453">
                  <c:v>8.0</c:v>
                </c:pt>
                <c:pt idx="454">
                  <c:v>46.0</c:v>
                </c:pt>
                <c:pt idx="455">
                  <c:v>126.0</c:v>
                </c:pt>
                <c:pt idx="456">
                  <c:v>27.0</c:v>
                </c:pt>
                <c:pt idx="457">
                  <c:v>28.0</c:v>
                </c:pt>
                <c:pt idx="458">
                  <c:v>4.0</c:v>
                </c:pt>
                <c:pt idx="459">
                  <c:v>4.0</c:v>
                </c:pt>
                <c:pt idx="460">
                  <c:v>1.0</c:v>
                </c:pt>
                <c:pt idx="461">
                  <c:v>37.0</c:v>
                </c:pt>
                <c:pt idx="462">
                  <c:v>34.0</c:v>
                </c:pt>
                <c:pt idx="463">
                  <c:v>15.0</c:v>
                </c:pt>
                <c:pt idx="464">
                  <c:v>22.0</c:v>
                </c:pt>
                <c:pt idx="465">
                  <c:v>4.0</c:v>
                </c:pt>
                <c:pt idx="466">
                  <c:v>1.0</c:v>
                </c:pt>
                <c:pt idx="467">
                  <c:v>1.0</c:v>
                </c:pt>
                <c:pt idx="468">
                  <c:v>38.0</c:v>
                </c:pt>
                <c:pt idx="469">
                  <c:v>9.0</c:v>
                </c:pt>
                <c:pt idx="470">
                  <c:v>29.0</c:v>
                </c:pt>
                <c:pt idx="471">
                  <c:v>14.0</c:v>
                </c:pt>
                <c:pt idx="472">
                  <c:v>31.0</c:v>
                </c:pt>
                <c:pt idx="473">
                  <c:v>3.0</c:v>
                </c:pt>
                <c:pt idx="474">
                  <c:v>4.0</c:v>
                </c:pt>
                <c:pt idx="475">
                  <c:v>4.0</c:v>
                </c:pt>
                <c:pt idx="476">
                  <c:v>4.0</c:v>
                </c:pt>
                <c:pt idx="477">
                  <c:v>34.0</c:v>
                </c:pt>
                <c:pt idx="478">
                  <c:v>13.0</c:v>
                </c:pt>
                <c:pt idx="479">
                  <c:v>23.0</c:v>
                </c:pt>
                <c:pt idx="480">
                  <c:v>19.0</c:v>
                </c:pt>
                <c:pt idx="481">
                  <c:v>9.0</c:v>
                </c:pt>
                <c:pt idx="482">
                  <c:v>32.0</c:v>
                </c:pt>
                <c:pt idx="483">
                  <c:v>1.0</c:v>
                </c:pt>
                <c:pt idx="484">
                  <c:v>14.0</c:v>
                </c:pt>
                <c:pt idx="485">
                  <c:v>1.0</c:v>
                </c:pt>
                <c:pt idx="486">
                  <c:v>2.0</c:v>
                </c:pt>
                <c:pt idx="487">
                  <c:v>2.0</c:v>
                </c:pt>
                <c:pt idx="488">
                  <c:v>1.0</c:v>
                </c:pt>
                <c:pt idx="489">
                  <c:v>1.0</c:v>
                </c:pt>
                <c:pt idx="490">
                  <c:v>3.0</c:v>
                </c:pt>
                <c:pt idx="491">
                  <c:v>24.0</c:v>
                </c:pt>
                <c:pt idx="492">
                  <c:v>1.0</c:v>
                </c:pt>
                <c:pt idx="493">
                  <c:v>8.0</c:v>
                </c:pt>
                <c:pt idx="494">
                  <c:v>10.0</c:v>
                </c:pt>
                <c:pt idx="495">
                  <c:v>18.0</c:v>
                </c:pt>
                <c:pt idx="496">
                  <c:v>7.0</c:v>
                </c:pt>
                <c:pt idx="497">
                  <c:v>12.0</c:v>
                </c:pt>
                <c:pt idx="498">
                  <c:v>11.0</c:v>
                </c:pt>
                <c:pt idx="499">
                  <c:v>14.0</c:v>
                </c:pt>
                <c:pt idx="500">
                  <c:v>10.0</c:v>
                </c:pt>
                <c:pt idx="501">
                  <c:v>8.0</c:v>
                </c:pt>
                <c:pt idx="502">
                  <c:v>4.0</c:v>
                </c:pt>
                <c:pt idx="503">
                  <c:v>4.0</c:v>
                </c:pt>
                <c:pt idx="504">
                  <c:v>18.0</c:v>
                </c:pt>
                <c:pt idx="505">
                  <c:v>23.0</c:v>
                </c:pt>
                <c:pt idx="506">
                  <c:v>15.0</c:v>
                </c:pt>
                <c:pt idx="507">
                  <c:v>36.0</c:v>
                </c:pt>
                <c:pt idx="508">
                  <c:v>4.0</c:v>
                </c:pt>
                <c:pt idx="509">
                  <c:v>11.0</c:v>
                </c:pt>
                <c:pt idx="510">
                  <c:v>17.0</c:v>
                </c:pt>
                <c:pt idx="511">
                  <c:v>4.0</c:v>
                </c:pt>
                <c:pt idx="512">
                  <c:v>23.0</c:v>
                </c:pt>
                <c:pt idx="513">
                  <c:v>3.0</c:v>
                </c:pt>
                <c:pt idx="514">
                  <c:v>4.0</c:v>
                </c:pt>
                <c:pt idx="515">
                  <c:v>9.0</c:v>
                </c:pt>
                <c:pt idx="516">
                  <c:v>15.0</c:v>
                </c:pt>
                <c:pt idx="517">
                  <c:v>1.0</c:v>
                </c:pt>
                <c:pt idx="518">
                  <c:v>4.0</c:v>
                </c:pt>
                <c:pt idx="519">
                  <c:v>1.0</c:v>
                </c:pt>
                <c:pt idx="520">
                  <c:v>1.0</c:v>
                </c:pt>
                <c:pt idx="521">
                  <c:v>38.0</c:v>
                </c:pt>
                <c:pt idx="522">
                  <c:v>37.0</c:v>
                </c:pt>
                <c:pt idx="523">
                  <c:v>1.0</c:v>
                </c:pt>
                <c:pt idx="524">
                  <c:v>31.0</c:v>
                </c:pt>
                <c:pt idx="525">
                  <c:v>7.0</c:v>
                </c:pt>
                <c:pt idx="526">
                  <c:v>34.0</c:v>
                </c:pt>
                <c:pt idx="527">
                  <c:v>4.0</c:v>
                </c:pt>
                <c:pt idx="528">
                  <c:v>18.0</c:v>
                </c:pt>
                <c:pt idx="529">
                  <c:v>176.0</c:v>
                </c:pt>
                <c:pt idx="530">
                  <c:v>75.0</c:v>
                </c:pt>
                <c:pt idx="531">
                  <c:v>4.0</c:v>
                </c:pt>
                <c:pt idx="532">
                  <c:v>13.0</c:v>
                </c:pt>
                <c:pt idx="533">
                  <c:v>14.0</c:v>
                </c:pt>
                <c:pt idx="534">
                  <c:v>3.0</c:v>
                </c:pt>
                <c:pt idx="535">
                  <c:v>16.0</c:v>
                </c:pt>
                <c:pt idx="536">
                  <c:v>17.0</c:v>
                </c:pt>
                <c:pt idx="537">
                  <c:v>8.0</c:v>
                </c:pt>
                <c:pt idx="538">
                  <c:v>24.0</c:v>
                </c:pt>
                <c:pt idx="539">
                  <c:v>35.0</c:v>
                </c:pt>
                <c:pt idx="540">
                  <c:v>29.0</c:v>
                </c:pt>
                <c:pt idx="541">
                  <c:v>1.0</c:v>
                </c:pt>
                <c:pt idx="542">
                  <c:v>27.0</c:v>
                </c:pt>
                <c:pt idx="543">
                  <c:v>10.0</c:v>
                </c:pt>
                <c:pt idx="544">
                  <c:v>12.0</c:v>
                </c:pt>
                <c:pt idx="545">
                  <c:v>21.0</c:v>
                </c:pt>
                <c:pt idx="546">
                  <c:v>11.0</c:v>
                </c:pt>
                <c:pt idx="547">
                  <c:v>27.0</c:v>
                </c:pt>
                <c:pt idx="548">
                  <c:v>3.0</c:v>
                </c:pt>
                <c:pt idx="549">
                  <c:v>7.0</c:v>
                </c:pt>
                <c:pt idx="550">
                  <c:v>10.0</c:v>
                </c:pt>
                <c:pt idx="551">
                  <c:v>9.0</c:v>
                </c:pt>
                <c:pt idx="552">
                  <c:v>3.0</c:v>
                </c:pt>
                <c:pt idx="553">
                  <c:v>1.0</c:v>
                </c:pt>
                <c:pt idx="554">
                  <c:v>4.0</c:v>
                </c:pt>
                <c:pt idx="555">
                  <c:v>2.0</c:v>
                </c:pt>
                <c:pt idx="556">
                  <c:v>1.0</c:v>
                </c:pt>
                <c:pt idx="557">
                  <c:v>1.0</c:v>
                </c:pt>
                <c:pt idx="558">
                  <c:v>3.0</c:v>
                </c:pt>
                <c:pt idx="559">
                  <c:v>25.0</c:v>
                </c:pt>
                <c:pt idx="560">
                  <c:v>1.0</c:v>
                </c:pt>
                <c:pt idx="561">
                  <c:v>1.0</c:v>
                </c:pt>
                <c:pt idx="562">
                  <c:v>51.0</c:v>
                </c:pt>
                <c:pt idx="563">
                  <c:v>11.0</c:v>
                </c:pt>
                <c:pt idx="564">
                  <c:v>1.0</c:v>
                </c:pt>
                <c:pt idx="565">
                  <c:v>22.0</c:v>
                </c:pt>
                <c:pt idx="566">
                  <c:v>1.0</c:v>
                </c:pt>
                <c:pt idx="567">
                  <c:v>3.0</c:v>
                </c:pt>
                <c:pt idx="568">
                  <c:v>2.0</c:v>
                </c:pt>
                <c:pt idx="569">
                  <c:v>4.0</c:v>
                </c:pt>
                <c:pt idx="570">
                  <c:v>32.0</c:v>
                </c:pt>
                <c:pt idx="571">
                  <c:v>46.0</c:v>
                </c:pt>
                <c:pt idx="572">
                  <c:v>21.0</c:v>
                </c:pt>
                <c:pt idx="573">
                  <c:v>1.0</c:v>
                </c:pt>
                <c:pt idx="574">
                  <c:v>12.0</c:v>
                </c:pt>
                <c:pt idx="575">
                  <c:v>52.0</c:v>
                </c:pt>
                <c:pt idx="576">
                  <c:v>4.0</c:v>
                </c:pt>
                <c:pt idx="577">
                  <c:v>17.0</c:v>
                </c:pt>
                <c:pt idx="578">
                  <c:v>17.0</c:v>
                </c:pt>
                <c:pt idx="579">
                  <c:v>47.0</c:v>
                </c:pt>
                <c:pt idx="580">
                  <c:v>4.0</c:v>
                </c:pt>
                <c:pt idx="581">
                  <c:v>14.0</c:v>
                </c:pt>
                <c:pt idx="582">
                  <c:v>1.0</c:v>
                </c:pt>
                <c:pt idx="583">
                  <c:v>16.0</c:v>
                </c:pt>
                <c:pt idx="584">
                  <c:v>4.0</c:v>
                </c:pt>
                <c:pt idx="585">
                  <c:v>4.0</c:v>
                </c:pt>
                <c:pt idx="586">
                  <c:v>1.0</c:v>
                </c:pt>
                <c:pt idx="587">
                  <c:v>2.0</c:v>
                </c:pt>
                <c:pt idx="588">
                  <c:v>1.0</c:v>
                </c:pt>
                <c:pt idx="589">
                  <c:v>1.0</c:v>
                </c:pt>
                <c:pt idx="590">
                  <c:v>7.0</c:v>
                </c:pt>
                <c:pt idx="591">
                  <c:v>7.0</c:v>
                </c:pt>
                <c:pt idx="592">
                  <c:v>6.0</c:v>
                </c:pt>
                <c:pt idx="593">
                  <c:v>82.0</c:v>
                </c:pt>
                <c:pt idx="594">
                  <c:v>16.0</c:v>
                </c:pt>
                <c:pt idx="595">
                  <c:v>14.0</c:v>
                </c:pt>
                <c:pt idx="596">
                  <c:v>6.0</c:v>
                </c:pt>
                <c:pt idx="597">
                  <c:v>34.0</c:v>
                </c:pt>
                <c:pt idx="598">
                  <c:v>11.0</c:v>
                </c:pt>
                <c:pt idx="599">
                  <c:v>11.0</c:v>
                </c:pt>
                <c:pt idx="600">
                  <c:v>5.0</c:v>
                </c:pt>
                <c:pt idx="601">
                  <c:v>5.0</c:v>
                </c:pt>
                <c:pt idx="602">
                  <c:v>20.0</c:v>
                </c:pt>
                <c:pt idx="603">
                  <c:v>3.0</c:v>
                </c:pt>
                <c:pt idx="604">
                  <c:v>17.0</c:v>
                </c:pt>
                <c:pt idx="605">
                  <c:v>1.0</c:v>
                </c:pt>
                <c:pt idx="606">
                  <c:v>5.0</c:v>
                </c:pt>
                <c:pt idx="607">
                  <c:v>9.0</c:v>
                </c:pt>
                <c:pt idx="608">
                  <c:v>5.0</c:v>
                </c:pt>
                <c:pt idx="609">
                  <c:v>116.0</c:v>
                </c:pt>
                <c:pt idx="610">
                  <c:v>39.0</c:v>
                </c:pt>
                <c:pt idx="611">
                  <c:v>49.0</c:v>
                </c:pt>
                <c:pt idx="612">
                  <c:v>7.0</c:v>
                </c:pt>
                <c:pt idx="613">
                  <c:v>9.0</c:v>
                </c:pt>
                <c:pt idx="614">
                  <c:v>16.0</c:v>
                </c:pt>
                <c:pt idx="615">
                  <c:v>9.0</c:v>
                </c:pt>
                <c:pt idx="616">
                  <c:v>22.0</c:v>
                </c:pt>
                <c:pt idx="617">
                  <c:v>32.0</c:v>
                </c:pt>
                <c:pt idx="618">
                  <c:v>14.0</c:v>
                </c:pt>
                <c:pt idx="619">
                  <c:v>3.0</c:v>
                </c:pt>
                <c:pt idx="620">
                  <c:v>6.0</c:v>
                </c:pt>
                <c:pt idx="621">
                  <c:v>1.0</c:v>
                </c:pt>
                <c:pt idx="622">
                  <c:v>7.0</c:v>
                </c:pt>
                <c:pt idx="623">
                  <c:v>2.0</c:v>
                </c:pt>
                <c:pt idx="624">
                  <c:v>1.0</c:v>
                </c:pt>
                <c:pt idx="625">
                  <c:v>4.0</c:v>
                </c:pt>
                <c:pt idx="626">
                  <c:v>16.0</c:v>
                </c:pt>
                <c:pt idx="627">
                  <c:v>23.0</c:v>
                </c:pt>
                <c:pt idx="628">
                  <c:v>16.0</c:v>
                </c:pt>
                <c:pt idx="629">
                  <c:v>12.0</c:v>
                </c:pt>
                <c:pt idx="630">
                  <c:v>4.0</c:v>
                </c:pt>
                <c:pt idx="631">
                  <c:v>3.0</c:v>
                </c:pt>
                <c:pt idx="632">
                  <c:v>5.0</c:v>
                </c:pt>
                <c:pt idx="633">
                  <c:v>1.0</c:v>
                </c:pt>
                <c:pt idx="634">
                  <c:v>10.0</c:v>
                </c:pt>
                <c:pt idx="635">
                  <c:v>64.0</c:v>
                </c:pt>
                <c:pt idx="636">
                  <c:v>25.0</c:v>
                </c:pt>
                <c:pt idx="637">
                  <c:v>28.0</c:v>
                </c:pt>
                <c:pt idx="638">
                  <c:v>16.0</c:v>
                </c:pt>
                <c:pt idx="639">
                  <c:v>4.0</c:v>
                </c:pt>
                <c:pt idx="640">
                  <c:v>26.0</c:v>
                </c:pt>
                <c:pt idx="641">
                  <c:v>3.0</c:v>
                </c:pt>
                <c:pt idx="642">
                  <c:v>3.0</c:v>
                </c:pt>
                <c:pt idx="643">
                  <c:v>9.0</c:v>
                </c:pt>
                <c:pt idx="644">
                  <c:v>22.0</c:v>
                </c:pt>
                <c:pt idx="645">
                  <c:v>27.0</c:v>
                </c:pt>
                <c:pt idx="646">
                  <c:v>1.0</c:v>
                </c:pt>
                <c:pt idx="647">
                  <c:v>5.0</c:v>
                </c:pt>
                <c:pt idx="648">
                  <c:v>15.0</c:v>
                </c:pt>
                <c:pt idx="649">
                  <c:v>20.0</c:v>
                </c:pt>
                <c:pt idx="650">
                  <c:v>6.0</c:v>
                </c:pt>
                <c:pt idx="651">
                  <c:v>4.0</c:v>
                </c:pt>
                <c:pt idx="652">
                  <c:v>7.0</c:v>
                </c:pt>
                <c:pt idx="653">
                  <c:v>8.0</c:v>
                </c:pt>
                <c:pt idx="654">
                  <c:v>6.0</c:v>
                </c:pt>
                <c:pt idx="655">
                  <c:v>8.0</c:v>
                </c:pt>
                <c:pt idx="656">
                  <c:v>1.0</c:v>
                </c:pt>
                <c:pt idx="657">
                  <c:v>1.0</c:v>
                </c:pt>
                <c:pt idx="658">
                  <c:v>4.0</c:v>
                </c:pt>
                <c:pt idx="659">
                  <c:v>7.0</c:v>
                </c:pt>
                <c:pt idx="660">
                  <c:v>52.0</c:v>
                </c:pt>
                <c:pt idx="661">
                  <c:v>5.0</c:v>
                </c:pt>
                <c:pt idx="662">
                  <c:v>15.0</c:v>
                </c:pt>
                <c:pt idx="663">
                  <c:v>11.0</c:v>
                </c:pt>
                <c:pt idx="664">
                  <c:v>26.0</c:v>
                </c:pt>
                <c:pt idx="665">
                  <c:v>2.0</c:v>
                </c:pt>
                <c:pt idx="666">
                  <c:v>34.0</c:v>
                </c:pt>
                <c:pt idx="667">
                  <c:v>41.0</c:v>
                </c:pt>
                <c:pt idx="668">
                  <c:v>12.0</c:v>
                </c:pt>
                <c:pt idx="669">
                  <c:v>3.0</c:v>
                </c:pt>
                <c:pt idx="670">
                  <c:v>3.0</c:v>
                </c:pt>
                <c:pt idx="671">
                  <c:v>7.0</c:v>
                </c:pt>
                <c:pt idx="672">
                  <c:v>2.0</c:v>
                </c:pt>
                <c:pt idx="673">
                  <c:v>12.0</c:v>
                </c:pt>
                <c:pt idx="674">
                  <c:v>23.0</c:v>
                </c:pt>
                <c:pt idx="675">
                  <c:v>60.0</c:v>
                </c:pt>
                <c:pt idx="676">
                  <c:v>29.0</c:v>
                </c:pt>
                <c:pt idx="677">
                  <c:v>17.0</c:v>
                </c:pt>
                <c:pt idx="678">
                  <c:v>8.0</c:v>
                </c:pt>
                <c:pt idx="679">
                  <c:v>6.0</c:v>
                </c:pt>
                <c:pt idx="680">
                  <c:v>2.0</c:v>
                </c:pt>
                <c:pt idx="681">
                  <c:v>2.0</c:v>
                </c:pt>
                <c:pt idx="682">
                  <c:v>1.0</c:v>
                </c:pt>
                <c:pt idx="683">
                  <c:v>2.0</c:v>
                </c:pt>
                <c:pt idx="684">
                  <c:v>16.0</c:v>
                </c:pt>
                <c:pt idx="685">
                  <c:v>2.0</c:v>
                </c:pt>
                <c:pt idx="686">
                  <c:v>5.0</c:v>
                </c:pt>
                <c:pt idx="687">
                  <c:v>1.0</c:v>
                </c:pt>
                <c:pt idx="688">
                  <c:v>15.0</c:v>
                </c:pt>
                <c:pt idx="689">
                  <c:v>14.0</c:v>
                </c:pt>
                <c:pt idx="690">
                  <c:v>22.0</c:v>
                </c:pt>
                <c:pt idx="691">
                  <c:v>31.0</c:v>
                </c:pt>
                <c:pt idx="692">
                  <c:v>15.0</c:v>
                </c:pt>
                <c:pt idx="693">
                  <c:v>19.0</c:v>
                </c:pt>
                <c:pt idx="694">
                  <c:v>21.0</c:v>
                </c:pt>
                <c:pt idx="695">
                  <c:v>17.0</c:v>
                </c:pt>
                <c:pt idx="696">
                  <c:v>8.0</c:v>
                </c:pt>
                <c:pt idx="697">
                  <c:v>7.0</c:v>
                </c:pt>
                <c:pt idx="698">
                  <c:v>2.0</c:v>
                </c:pt>
                <c:pt idx="699">
                  <c:v>13.0</c:v>
                </c:pt>
                <c:pt idx="700">
                  <c:v>11.0</c:v>
                </c:pt>
                <c:pt idx="701">
                  <c:v>8.0</c:v>
                </c:pt>
                <c:pt idx="702">
                  <c:v>6.0</c:v>
                </c:pt>
                <c:pt idx="703">
                  <c:v>26.0</c:v>
                </c:pt>
                <c:pt idx="704">
                  <c:v>27.0</c:v>
                </c:pt>
                <c:pt idx="705">
                  <c:v>7.0</c:v>
                </c:pt>
                <c:pt idx="706">
                  <c:v>8.0</c:v>
                </c:pt>
                <c:pt idx="707">
                  <c:v>10.0</c:v>
                </c:pt>
                <c:pt idx="708">
                  <c:v>14.0</c:v>
                </c:pt>
                <c:pt idx="709">
                  <c:v>9.0</c:v>
                </c:pt>
                <c:pt idx="710">
                  <c:v>9.0</c:v>
                </c:pt>
                <c:pt idx="711">
                  <c:v>10.0</c:v>
                </c:pt>
                <c:pt idx="712">
                  <c:v>19.0</c:v>
                </c:pt>
                <c:pt idx="713">
                  <c:v>20.0</c:v>
                </c:pt>
                <c:pt idx="714">
                  <c:v>1.0</c:v>
                </c:pt>
                <c:pt idx="715">
                  <c:v>5.0</c:v>
                </c:pt>
                <c:pt idx="716">
                  <c:v>19.0</c:v>
                </c:pt>
                <c:pt idx="717">
                  <c:v>9.0</c:v>
                </c:pt>
                <c:pt idx="718">
                  <c:v>41.0</c:v>
                </c:pt>
                <c:pt idx="719">
                  <c:v>1.0</c:v>
                </c:pt>
                <c:pt idx="720">
                  <c:v>1.0</c:v>
                </c:pt>
                <c:pt idx="721">
                  <c:v>4.0</c:v>
                </c:pt>
                <c:pt idx="722">
                  <c:v>2.0</c:v>
                </c:pt>
                <c:pt idx="723">
                  <c:v>3.0</c:v>
                </c:pt>
                <c:pt idx="724">
                  <c:v>4.0</c:v>
                </c:pt>
                <c:pt idx="725">
                  <c:v>43.0</c:v>
                </c:pt>
                <c:pt idx="726">
                  <c:v>2.0</c:v>
                </c:pt>
                <c:pt idx="727">
                  <c:v>1.0</c:v>
                </c:pt>
                <c:pt idx="728">
                  <c:v>2.0</c:v>
                </c:pt>
                <c:pt idx="729">
                  <c:v>6.0</c:v>
                </c:pt>
                <c:pt idx="730">
                  <c:v>1.0</c:v>
                </c:pt>
                <c:pt idx="731">
                  <c:v>4.0</c:v>
                </c:pt>
                <c:pt idx="732">
                  <c:v>5.0</c:v>
                </c:pt>
                <c:pt idx="733">
                  <c:v>3.0</c:v>
                </c:pt>
                <c:pt idx="734">
                  <c:v>10.0</c:v>
                </c:pt>
                <c:pt idx="735">
                  <c:v>52.0</c:v>
                </c:pt>
                <c:pt idx="736">
                  <c:v>8.0</c:v>
                </c:pt>
                <c:pt idx="737">
                  <c:v>3.0</c:v>
                </c:pt>
                <c:pt idx="738">
                  <c:v>14.0</c:v>
                </c:pt>
                <c:pt idx="739">
                  <c:v>37.0</c:v>
                </c:pt>
                <c:pt idx="740">
                  <c:v>9.0</c:v>
                </c:pt>
                <c:pt idx="741">
                  <c:v>12.0</c:v>
                </c:pt>
                <c:pt idx="742">
                  <c:v>2.0</c:v>
                </c:pt>
                <c:pt idx="743">
                  <c:v>1.0</c:v>
                </c:pt>
                <c:pt idx="744">
                  <c:v>51.0</c:v>
                </c:pt>
                <c:pt idx="745">
                  <c:v>5.0</c:v>
                </c:pt>
                <c:pt idx="746">
                  <c:v>25.0</c:v>
                </c:pt>
                <c:pt idx="747">
                  <c:v>10.0</c:v>
                </c:pt>
                <c:pt idx="748">
                  <c:v>3.0</c:v>
                </c:pt>
                <c:pt idx="749">
                  <c:v>12.0</c:v>
                </c:pt>
                <c:pt idx="750">
                  <c:v>23.0</c:v>
                </c:pt>
                <c:pt idx="751">
                  <c:v>1.0</c:v>
                </c:pt>
                <c:pt idx="752">
                  <c:v>3.0</c:v>
                </c:pt>
                <c:pt idx="753">
                  <c:v>1.0</c:v>
                </c:pt>
                <c:pt idx="754">
                  <c:v>29.0</c:v>
                </c:pt>
                <c:pt idx="755">
                  <c:v>2.0</c:v>
                </c:pt>
                <c:pt idx="756">
                  <c:v>3.0</c:v>
                </c:pt>
                <c:pt idx="757">
                  <c:v>14.0</c:v>
                </c:pt>
                <c:pt idx="758">
                  <c:v>27.0</c:v>
                </c:pt>
                <c:pt idx="759">
                  <c:v>56.0</c:v>
                </c:pt>
                <c:pt idx="760">
                  <c:v>2.0</c:v>
                </c:pt>
                <c:pt idx="761">
                  <c:v>16.0</c:v>
                </c:pt>
                <c:pt idx="762">
                  <c:v>35.0</c:v>
                </c:pt>
                <c:pt idx="763">
                  <c:v>10.0</c:v>
                </c:pt>
                <c:pt idx="764">
                  <c:v>10.0</c:v>
                </c:pt>
                <c:pt idx="765">
                  <c:v>20.0</c:v>
                </c:pt>
                <c:pt idx="766">
                  <c:v>13.0</c:v>
                </c:pt>
                <c:pt idx="767">
                  <c:v>12.0</c:v>
                </c:pt>
                <c:pt idx="768">
                  <c:v>1.0</c:v>
                </c:pt>
                <c:pt idx="769">
                  <c:v>18.0</c:v>
                </c:pt>
                <c:pt idx="770">
                  <c:v>44.0</c:v>
                </c:pt>
                <c:pt idx="771">
                  <c:v>2.0</c:v>
                </c:pt>
                <c:pt idx="772">
                  <c:v>2.0</c:v>
                </c:pt>
                <c:pt idx="773">
                  <c:v>7.0</c:v>
                </c:pt>
                <c:pt idx="774">
                  <c:v>1.0</c:v>
                </c:pt>
                <c:pt idx="775">
                  <c:v>1.0</c:v>
                </c:pt>
                <c:pt idx="776">
                  <c:v>3.0</c:v>
                </c:pt>
                <c:pt idx="777">
                  <c:v>1.0</c:v>
                </c:pt>
                <c:pt idx="778">
                  <c:v>10.0</c:v>
                </c:pt>
                <c:pt idx="779">
                  <c:v>33.0</c:v>
                </c:pt>
                <c:pt idx="780">
                  <c:v>10.0</c:v>
                </c:pt>
                <c:pt idx="781">
                  <c:v>3.0</c:v>
                </c:pt>
                <c:pt idx="782">
                  <c:v>6.0</c:v>
                </c:pt>
                <c:pt idx="783">
                  <c:v>1.0</c:v>
                </c:pt>
                <c:pt idx="784">
                  <c:v>14.0</c:v>
                </c:pt>
                <c:pt idx="785">
                  <c:v>10.0</c:v>
                </c:pt>
                <c:pt idx="786">
                  <c:v>10.0</c:v>
                </c:pt>
                <c:pt idx="787">
                  <c:v>13.0</c:v>
                </c:pt>
                <c:pt idx="788">
                  <c:v>38.0</c:v>
                </c:pt>
                <c:pt idx="789">
                  <c:v>1.0</c:v>
                </c:pt>
                <c:pt idx="790">
                  <c:v>1.0</c:v>
                </c:pt>
                <c:pt idx="791">
                  <c:v>4.0</c:v>
                </c:pt>
                <c:pt idx="792">
                  <c:v>16.0</c:v>
                </c:pt>
                <c:pt idx="793">
                  <c:v>1.0</c:v>
                </c:pt>
                <c:pt idx="794">
                  <c:v>5.0</c:v>
                </c:pt>
                <c:pt idx="795">
                  <c:v>1.0</c:v>
                </c:pt>
                <c:pt idx="796">
                  <c:v>30.0</c:v>
                </c:pt>
                <c:pt idx="797">
                  <c:v>88.0</c:v>
                </c:pt>
                <c:pt idx="798">
                  <c:v>17.0</c:v>
                </c:pt>
                <c:pt idx="799">
                  <c:v>34.0</c:v>
                </c:pt>
                <c:pt idx="800">
                  <c:v>19.0</c:v>
                </c:pt>
                <c:pt idx="801">
                  <c:v>1.0</c:v>
                </c:pt>
                <c:pt idx="802">
                  <c:v>3.0</c:v>
                </c:pt>
                <c:pt idx="803">
                  <c:v>3.0</c:v>
                </c:pt>
                <c:pt idx="804">
                  <c:v>40.0</c:v>
                </c:pt>
                <c:pt idx="805">
                  <c:v>18.0</c:v>
                </c:pt>
                <c:pt idx="806">
                  <c:v>26.0</c:v>
                </c:pt>
                <c:pt idx="807">
                  <c:v>18.0</c:v>
                </c:pt>
                <c:pt idx="808">
                  <c:v>4.0</c:v>
                </c:pt>
                <c:pt idx="809">
                  <c:v>4.0</c:v>
                </c:pt>
                <c:pt idx="810">
                  <c:v>13.0</c:v>
                </c:pt>
                <c:pt idx="811">
                  <c:v>2.0</c:v>
                </c:pt>
                <c:pt idx="812">
                  <c:v>7.0</c:v>
                </c:pt>
                <c:pt idx="813">
                  <c:v>3.0</c:v>
                </c:pt>
                <c:pt idx="814">
                  <c:v>64.0</c:v>
                </c:pt>
                <c:pt idx="815">
                  <c:v>3.0</c:v>
                </c:pt>
                <c:pt idx="816">
                  <c:v>14.0</c:v>
                </c:pt>
                <c:pt idx="817">
                  <c:v>58.0</c:v>
                </c:pt>
                <c:pt idx="818">
                  <c:v>3.0</c:v>
                </c:pt>
                <c:pt idx="819">
                  <c:v>13.0</c:v>
                </c:pt>
                <c:pt idx="820">
                  <c:v>4.0</c:v>
                </c:pt>
                <c:pt idx="821">
                  <c:v>31.0</c:v>
                </c:pt>
                <c:pt idx="822">
                  <c:v>1.0</c:v>
                </c:pt>
                <c:pt idx="823">
                  <c:v>12.0</c:v>
                </c:pt>
                <c:pt idx="824">
                  <c:v>2.0</c:v>
                </c:pt>
                <c:pt idx="825">
                  <c:v>24.0</c:v>
                </c:pt>
                <c:pt idx="826">
                  <c:v>23.0</c:v>
                </c:pt>
                <c:pt idx="827">
                  <c:v>14.0</c:v>
                </c:pt>
                <c:pt idx="828">
                  <c:v>5.0</c:v>
                </c:pt>
                <c:pt idx="829">
                  <c:v>6.0</c:v>
                </c:pt>
                <c:pt idx="830">
                  <c:v>25.0</c:v>
                </c:pt>
                <c:pt idx="831">
                  <c:v>3.0</c:v>
                </c:pt>
                <c:pt idx="832">
                  <c:v>2.0</c:v>
                </c:pt>
                <c:pt idx="833">
                  <c:v>25.0</c:v>
                </c:pt>
                <c:pt idx="834">
                  <c:v>2.0</c:v>
                </c:pt>
                <c:pt idx="835">
                  <c:v>2.0</c:v>
                </c:pt>
                <c:pt idx="836">
                  <c:v>1.0</c:v>
                </c:pt>
                <c:pt idx="837">
                  <c:v>3.0</c:v>
                </c:pt>
                <c:pt idx="838">
                  <c:v>7.0</c:v>
                </c:pt>
                <c:pt idx="839">
                  <c:v>10.0</c:v>
                </c:pt>
                <c:pt idx="840">
                  <c:v>1.0</c:v>
                </c:pt>
                <c:pt idx="841">
                  <c:v>1.0</c:v>
                </c:pt>
                <c:pt idx="842">
                  <c:v>3.0</c:v>
                </c:pt>
                <c:pt idx="843">
                  <c:v>7.0</c:v>
                </c:pt>
                <c:pt idx="844">
                  <c:v>5.0</c:v>
                </c:pt>
                <c:pt idx="845">
                  <c:v>12.0</c:v>
                </c:pt>
                <c:pt idx="846">
                  <c:v>3.0</c:v>
                </c:pt>
                <c:pt idx="847">
                  <c:v>7.0</c:v>
                </c:pt>
                <c:pt idx="848">
                  <c:v>31.0</c:v>
                </c:pt>
                <c:pt idx="849">
                  <c:v>2.0</c:v>
                </c:pt>
                <c:pt idx="850">
                  <c:v>3.0</c:v>
                </c:pt>
                <c:pt idx="851">
                  <c:v>1.0</c:v>
                </c:pt>
                <c:pt idx="852">
                  <c:v>24.0</c:v>
                </c:pt>
                <c:pt idx="853">
                  <c:v>6.0</c:v>
                </c:pt>
                <c:pt idx="854">
                  <c:v>20.0</c:v>
                </c:pt>
                <c:pt idx="855">
                  <c:v>1.0</c:v>
                </c:pt>
                <c:pt idx="856">
                  <c:v>2.0</c:v>
                </c:pt>
                <c:pt idx="857">
                  <c:v>1.0</c:v>
                </c:pt>
                <c:pt idx="858">
                  <c:v>4.0</c:v>
                </c:pt>
                <c:pt idx="859">
                  <c:v>9.0</c:v>
                </c:pt>
                <c:pt idx="860">
                  <c:v>1.0</c:v>
                </c:pt>
                <c:pt idx="861">
                  <c:v>24.0</c:v>
                </c:pt>
                <c:pt idx="862">
                  <c:v>6.0</c:v>
                </c:pt>
                <c:pt idx="863">
                  <c:v>29.0</c:v>
                </c:pt>
                <c:pt idx="864">
                  <c:v>11.0</c:v>
                </c:pt>
                <c:pt idx="865">
                  <c:v>5.0</c:v>
                </c:pt>
                <c:pt idx="866">
                  <c:v>12.0</c:v>
                </c:pt>
                <c:pt idx="867">
                  <c:v>1.0</c:v>
                </c:pt>
                <c:pt idx="868">
                  <c:v>10.0</c:v>
                </c:pt>
                <c:pt idx="869">
                  <c:v>1.0</c:v>
                </c:pt>
                <c:pt idx="870">
                  <c:v>14.0</c:v>
                </c:pt>
                <c:pt idx="871">
                  <c:v>28.0</c:v>
                </c:pt>
                <c:pt idx="872">
                  <c:v>2.0</c:v>
                </c:pt>
                <c:pt idx="873">
                  <c:v>26.0</c:v>
                </c:pt>
                <c:pt idx="874">
                  <c:v>21.0</c:v>
                </c:pt>
                <c:pt idx="875">
                  <c:v>43.0</c:v>
                </c:pt>
                <c:pt idx="876">
                  <c:v>31.0</c:v>
                </c:pt>
                <c:pt idx="877">
                  <c:v>14.0</c:v>
                </c:pt>
                <c:pt idx="878">
                  <c:v>43.0</c:v>
                </c:pt>
                <c:pt idx="879">
                  <c:v>49.0</c:v>
                </c:pt>
                <c:pt idx="880">
                  <c:v>44.0</c:v>
                </c:pt>
                <c:pt idx="881">
                  <c:v>33.0</c:v>
                </c:pt>
                <c:pt idx="882">
                  <c:v>93.0</c:v>
                </c:pt>
                <c:pt idx="883">
                  <c:v>19.0</c:v>
                </c:pt>
                <c:pt idx="884">
                  <c:v>28.0</c:v>
                </c:pt>
                <c:pt idx="885">
                  <c:v>43.0</c:v>
                </c:pt>
                <c:pt idx="886">
                  <c:v>4.0</c:v>
                </c:pt>
                <c:pt idx="887">
                  <c:v>80.0</c:v>
                </c:pt>
                <c:pt idx="888">
                  <c:v>3.0</c:v>
                </c:pt>
                <c:pt idx="889">
                  <c:v>11.0</c:v>
                </c:pt>
                <c:pt idx="890">
                  <c:v>12.0</c:v>
                </c:pt>
                <c:pt idx="891">
                  <c:v>1.0</c:v>
                </c:pt>
                <c:pt idx="892">
                  <c:v>10.0</c:v>
                </c:pt>
                <c:pt idx="893">
                  <c:v>20.0</c:v>
                </c:pt>
                <c:pt idx="894">
                  <c:v>16.0</c:v>
                </c:pt>
                <c:pt idx="895">
                  <c:v>17.0</c:v>
                </c:pt>
                <c:pt idx="896">
                  <c:v>1.0</c:v>
                </c:pt>
                <c:pt idx="897">
                  <c:v>9.0</c:v>
                </c:pt>
                <c:pt idx="898">
                  <c:v>11.0</c:v>
                </c:pt>
                <c:pt idx="899">
                  <c:v>1.0</c:v>
                </c:pt>
                <c:pt idx="900">
                  <c:v>72.0</c:v>
                </c:pt>
                <c:pt idx="901">
                  <c:v>4.0</c:v>
                </c:pt>
                <c:pt idx="902">
                  <c:v>24.0</c:v>
                </c:pt>
                <c:pt idx="903">
                  <c:v>11.0</c:v>
                </c:pt>
                <c:pt idx="904">
                  <c:v>10.0</c:v>
                </c:pt>
                <c:pt idx="905">
                  <c:v>15.0</c:v>
                </c:pt>
                <c:pt idx="906">
                  <c:v>6.0</c:v>
                </c:pt>
                <c:pt idx="907">
                  <c:v>1.0</c:v>
                </c:pt>
                <c:pt idx="908">
                  <c:v>6.0</c:v>
                </c:pt>
                <c:pt idx="909">
                  <c:v>28.0</c:v>
                </c:pt>
                <c:pt idx="910">
                  <c:v>17.0</c:v>
                </c:pt>
                <c:pt idx="911">
                  <c:v>73.0</c:v>
                </c:pt>
                <c:pt idx="912">
                  <c:v>168.0</c:v>
                </c:pt>
                <c:pt idx="913">
                  <c:v>2.0</c:v>
                </c:pt>
                <c:pt idx="914">
                  <c:v>1.0</c:v>
                </c:pt>
                <c:pt idx="915">
                  <c:v>9.0</c:v>
                </c:pt>
                <c:pt idx="916">
                  <c:v>13.0</c:v>
                </c:pt>
                <c:pt idx="917">
                  <c:v>4.0</c:v>
                </c:pt>
                <c:pt idx="918">
                  <c:v>1.0</c:v>
                </c:pt>
                <c:pt idx="919">
                  <c:v>96.0</c:v>
                </c:pt>
                <c:pt idx="920">
                  <c:v>20.0</c:v>
                </c:pt>
                <c:pt idx="921">
                  <c:v>191.0</c:v>
                </c:pt>
                <c:pt idx="922">
                  <c:v>1.0</c:v>
                </c:pt>
                <c:pt idx="923">
                  <c:v>44.0</c:v>
                </c:pt>
                <c:pt idx="924">
                  <c:v>28.0</c:v>
                </c:pt>
                <c:pt idx="925">
                  <c:v>9.0</c:v>
                </c:pt>
                <c:pt idx="926">
                  <c:v>3.0</c:v>
                </c:pt>
                <c:pt idx="927">
                  <c:v>1.0</c:v>
                </c:pt>
                <c:pt idx="928">
                  <c:v>2.0</c:v>
                </c:pt>
                <c:pt idx="929">
                  <c:v>5.0</c:v>
                </c:pt>
                <c:pt idx="930">
                  <c:v>32.0</c:v>
                </c:pt>
                <c:pt idx="931">
                  <c:v>39.0</c:v>
                </c:pt>
                <c:pt idx="932">
                  <c:v>3.0</c:v>
                </c:pt>
                <c:pt idx="933">
                  <c:v>12.0</c:v>
                </c:pt>
                <c:pt idx="934">
                  <c:v>18.0</c:v>
                </c:pt>
                <c:pt idx="935">
                  <c:v>8.0</c:v>
                </c:pt>
                <c:pt idx="936">
                  <c:v>21.0</c:v>
                </c:pt>
                <c:pt idx="937">
                  <c:v>14.0</c:v>
                </c:pt>
                <c:pt idx="938">
                  <c:v>44.0</c:v>
                </c:pt>
                <c:pt idx="939">
                  <c:v>17.0</c:v>
                </c:pt>
                <c:pt idx="940">
                  <c:v>18.0</c:v>
                </c:pt>
                <c:pt idx="941">
                  <c:v>11.0</c:v>
                </c:pt>
                <c:pt idx="942">
                  <c:v>45.0</c:v>
                </c:pt>
                <c:pt idx="943">
                  <c:v>16.0</c:v>
                </c:pt>
                <c:pt idx="944">
                  <c:v>16.0</c:v>
                </c:pt>
                <c:pt idx="945">
                  <c:v>2.0</c:v>
                </c:pt>
                <c:pt idx="946">
                  <c:v>3.0</c:v>
                </c:pt>
                <c:pt idx="947">
                  <c:v>5.0</c:v>
                </c:pt>
                <c:pt idx="948">
                  <c:v>20.0</c:v>
                </c:pt>
                <c:pt idx="949">
                  <c:v>2.0</c:v>
                </c:pt>
                <c:pt idx="950">
                  <c:v>47.0</c:v>
                </c:pt>
                <c:pt idx="951">
                  <c:v>12.0</c:v>
                </c:pt>
                <c:pt idx="952">
                  <c:v>25.0</c:v>
                </c:pt>
                <c:pt idx="953">
                  <c:v>8.0</c:v>
                </c:pt>
                <c:pt idx="954">
                  <c:v>11.0</c:v>
                </c:pt>
                <c:pt idx="955">
                  <c:v>13.0</c:v>
                </c:pt>
                <c:pt idx="956">
                  <c:v>6.0</c:v>
                </c:pt>
                <c:pt idx="957">
                  <c:v>12.0</c:v>
                </c:pt>
                <c:pt idx="958">
                  <c:v>7.0</c:v>
                </c:pt>
                <c:pt idx="959">
                  <c:v>17.0</c:v>
                </c:pt>
                <c:pt idx="960">
                  <c:v>8.0</c:v>
                </c:pt>
                <c:pt idx="961">
                  <c:v>3.0</c:v>
                </c:pt>
                <c:pt idx="962">
                  <c:v>7.0</c:v>
                </c:pt>
                <c:pt idx="963">
                  <c:v>1.0</c:v>
                </c:pt>
                <c:pt idx="964">
                  <c:v>9.0</c:v>
                </c:pt>
                <c:pt idx="965">
                  <c:v>22.0</c:v>
                </c:pt>
                <c:pt idx="966">
                  <c:v>61.0</c:v>
                </c:pt>
                <c:pt idx="967">
                  <c:v>34.0</c:v>
                </c:pt>
                <c:pt idx="968">
                  <c:v>67.0</c:v>
                </c:pt>
                <c:pt idx="969">
                  <c:v>96.0</c:v>
                </c:pt>
                <c:pt idx="970">
                  <c:v>19.0</c:v>
                </c:pt>
                <c:pt idx="971">
                  <c:v>13.0</c:v>
                </c:pt>
                <c:pt idx="972">
                  <c:v>13.0</c:v>
                </c:pt>
                <c:pt idx="973">
                  <c:v>25.0</c:v>
                </c:pt>
                <c:pt idx="974">
                  <c:v>1.0</c:v>
                </c:pt>
                <c:pt idx="975">
                  <c:v>2.0</c:v>
                </c:pt>
                <c:pt idx="976">
                  <c:v>50.0</c:v>
                </c:pt>
                <c:pt idx="977">
                  <c:v>3.0</c:v>
                </c:pt>
                <c:pt idx="978">
                  <c:v>3.0</c:v>
                </c:pt>
                <c:pt idx="979">
                  <c:v>5.0</c:v>
                </c:pt>
                <c:pt idx="980">
                  <c:v>4.0</c:v>
                </c:pt>
                <c:pt idx="981">
                  <c:v>1.0</c:v>
                </c:pt>
                <c:pt idx="982">
                  <c:v>94.0</c:v>
                </c:pt>
                <c:pt idx="983">
                  <c:v>12.0</c:v>
                </c:pt>
                <c:pt idx="984">
                  <c:v>44.0</c:v>
                </c:pt>
                <c:pt idx="985">
                  <c:v>11.0</c:v>
                </c:pt>
                <c:pt idx="986">
                  <c:v>10.0</c:v>
                </c:pt>
                <c:pt idx="987">
                  <c:v>4.0</c:v>
                </c:pt>
                <c:pt idx="988">
                  <c:v>3.0</c:v>
                </c:pt>
                <c:pt idx="989">
                  <c:v>2.0</c:v>
                </c:pt>
                <c:pt idx="990">
                  <c:v>16.0</c:v>
                </c:pt>
                <c:pt idx="991">
                  <c:v>2.0</c:v>
                </c:pt>
                <c:pt idx="992">
                  <c:v>14.0</c:v>
                </c:pt>
                <c:pt idx="993">
                  <c:v>1.0</c:v>
                </c:pt>
                <c:pt idx="994">
                  <c:v>3.0</c:v>
                </c:pt>
                <c:pt idx="995">
                  <c:v>10.0</c:v>
                </c:pt>
                <c:pt idx="996">
                  <c:v>3.0</c:v>
                </c:pt>
                <c:pt idx="997">
                  <c:v>15.0</c:v>
                </c:pt>
                <c:pt idx="998">
                  <c:v>18.0</c:v>
                </c:pt>
                <c:pt idx="999">
                  <c:v>8.0</c:v>
                </c:pt>
                <c:pt idx="1000">
                  <c:v>25.0</c:v>
                </c:pt>
                <c:pt idx="1001">
                  <c:v>12.0</c:v>
                </c:pt>
                <c:pt idx="1002">
                  <c:v>14.0</c:v>
                </c:pt>
                <c:pt idx="1003">
                  <c:v>39.0</c:v>
                </c:pt>
                <c:pt idx="1004">
                  <c:v>29.0</c:v>
                </c:pt>
                <c:pt idx="1005">
                  <c:v>11.0</c:v>
                </c:pt>
                <c:pt idx="1006">
                  <c:v>12.0</c:v>
                </c:pt>
                <c:pt idx="1007">
                  <c:v>33.0</c:v>
                </c:pt>
                <c:pt idx="1008">
                  <c:v>41.0</c:v>
                </c:pt>
                <c:pt idx="1009">
                  <c:v>18.0</c:v>
                </c:pt>
                <c:pt idx="1010">
                  <c:v>3.0</c:v>
                </c:pt>
                <c:pt idx="1011">
                  <c:v>35.0</c:v>
                </c:pt>
                <c:pt idx="1012">
                  <c:v>7.0</c:v>
                </c:pt>
                <c:pt idx="1013">
                  <c:v>12.0</c:v>
                </c:pt>
                <c:pt idx="1014">
                  <c:v>2.0</c:v>
                </c:pt>
                <c:pt idx="1015">
                  <c:v>12.0</c:v>
                </c:pt>
                <c:pt idx="1016">
                  <c:v>5.0</c:v>
                </c:pt>
                <c:pt idx="1017">
                  <c:v>94.0</c:v>
                </c:pt>
                <c:pt idx="1018">
                  <c:v>1.0</c:v>
                </c:pt>
                <c:pt idx="1019">
                  <c:v>230.0</c:v>
                </c:pt>
                <c:pt idx="1020">
                  <c:v>6.0</c:v>
                </c:pt>
                <c:pt idx="1021">
                  <c:v>14.0</c:v>
                </c:pt>
                <c:pt idx="1022">
                  <c:v>3.0</c:v>
                </c:pt>
                <c:pt idx="1023">
                  <c:v>23.0</c:v>
                </c:pt>
                <c:pt idx="1024">
                  <c:v>24.0</c:v>
                </c:pt>
                <c:pt idx="1025">
                  <c:v>1.0</c:v>
                </c:pt>
                <c:pt idx="1026">
                  <c:v>46.0</c:v>
                </c:pt>
                <c:pt idx="1027">
                  <c:v>31.0</c:v>
                </c:pt>
                <c:pt idx="1028">
                  <c:v>25.0</c:v>
                </c:pt>
                <c:pt idx="1029">
                  <c:v>22.0</c:v>
                </c:pt>
                <c:pt idx="1030">
                  <c:v>9.0</c:v>
                </c:pt>
                <c:pt idx="1031">
                  <c:v>21.0</c:v>
                </c:pt>
                <c:pt idx="1032">
                  <c:v>10.0</c:v>
                </c:pt>
                <c:pt idx="1033">
                  <c:v>44.0</c:v>
                </c:pt>
                <c:pt idx="1034">
                  <c:v>20.0</c:v>
                </c:pt>
                <c:pt idx="1035">
                  <c:v>4.0</c:v>
                </c:pt>
                <c:pt idx="1036">
                  <c:v>20.0</c:v>
                </c:pt>
                <c:pt idx="1037">
                  <c:v>5.0</c:v>
                </c:pt>
                <c:pt idx="1038">
                  <c:v>8.0</c:v>
                </c:pt>
                <c:pt idx="1039">
                  <c:v>15.0</c:v>
                </c:pt>
                <c:pt idx="1040">
                  <c:v>2.0</c:v>
                </c:pt>
                <c:pt idx="1041">
                  <c:v>4.0</c:v>
                </c:pt>
                <c:pt idx="1042">
                  <c:v>8.0</c:v>
                </c:pt>
                <c:pt idx="1043">
                  <c:v>6.0</c:v>
                </c:pt>
                <c:pt idx="1044">
                  <c:v>2.0</c:v>
                </c:pt>
                <c:pt idx="1045">
                  <c:v>30.0</c:v>
                </c:pt>
                <c:pt idx="1046">
                  <c:v>3.0</c:v>
                </c:pt>
                <c:pt idx="1047">
                  <c:v>1.0</c:v>
                </c:pt>
                <c:pt idx="1048">
                  <c:v>195.0</c:v>
                </c:pt>
                <c:pt idx="1049">
                  <c:v>19.0</c:v>
                </c:pt>
                <c:pt idx="1050">
                  <c:v>19.0</c:v>
                </c:pt>
                <c:pt idx="1051">
                  <c:v>16.0</c:v>
                </c:pt>
                <c:pt idx="1052">
                  <c:v>25.0</c:v>
                </c:pt>
                <c:pt idx="1053">
                  <c:v>30.0</c:v>
                </c:pt>
                <c:pt idx="1054">
                  <c:v>10.0</c:v>
                </c:pt>
                <c:pt idx="1055">
                  <c:v>12.0</c:v>
                </c:pt>
                <c:pt idx="1056">
                  <c:v>1.0</c:v>
                </c:pt>
                <c:pt idx="1057">
                  <c:v>3.0</c:v>
                </c:pt>
                <c:pt idx="1058">
                  <c:v>8.0</c:v>
                </c:pt>
                <c:pt idx="1059">
                  <c:v>13.0</c:v>
                </c:pt>
                <c:pt idx="1060">
                  <c:v>47.0</c:v>
                </c:pt>
                <c:pt idx="1061">
                  <c:v>3.0</c:v>
                </c:pt>
                <c:pt idx="1062">
                  <c:v>6.0</c:v>
                </c:pt>
                <c:pt idx="1063">
                  <c:v>8.0</c:v>
                </c:pt>
                <c:pt idx="1064">
                  <c:v>23.0</c:v>
                </c:pt>
                <c:pt idx="1065">
                  <c:v>1.0</c:v>
                </c:pt>
                <c:pt idx="1066">
                  <c:v>4.0</c:v>
                </c:pt>
                <c:pt idx="1067">
                  <c:v>6.0</c:v>
                </c:pt>
                <c:pt idx="1068">
                  <c:v>10.0</c:v>
                </c:pt>
                <c:pt idx="1069">
                  <c:v>5.0</c:v>
                </c:pt>
                <c:pt idx="1070">
                  <c:v>27.0</c:v>
                </c:pt>
                <c:pt idx="1071">
                  <c:v>11.0</c:v>
                </c:pt>
                <c:pt idx="1072">
                  <c:v>13.0</c:v>
                </c:pt>
                <c:pt idx="1073">
                  <c:v>8.0</c:v>
                </c:pt>
                <c:pt idx="1074">
                  <c:v>34.0</c:v>
                </c:pt>
                <c:pt idx="1075">
                  <c:v>35.0</c:v>
                </c:pt>
                <c:pt idx="1076">
                  <c:v>15.0</c:v>
                </c:pt>
                <c:pt idx="1077">
                  <c:v>8.0</c:v>
                </c:pt>
                <c:pt idx="1078">
                  <c:v>7.0</c:v>
                </c:pt>
                <c:pt idx="1079">
                  <c:v>11.0</c:v>
                </c:pt>
                <c:pt idx="1080">
                  <c:v>19.0</c:v>
                </c:pt>
                <c:pt idx="1081">
                  <c:v>3.0</c:v>
                </c:pt>
                <c:pt idx="1082">
                  <c:v>22.0</c:v>
                </c:pt>
                <c:pt idx="1083">
                  <c:v>13.0</c:v>
                </c:pt>
                <c:pt idx="1084">
                  <c:v>2.0</c:v>
                </c:pt>
                <c:pt idx="1085">
                  <c:v>39.0</c:v>
                </c:pt>
                <c:pt idx="1086">
                  <c:v>7.0</c:v>
                </c:pt>
                <c:pt idx="1087">
                  <c:v>20.0</c:v>
                </c:pt>
                <c:pt idx="1088">
                  <c:v>43.0</c:v>
                </c:pt>
                <c:pt idx="1089">
                  <c:v>33.0</c:v>
                </c:pt>
                <c:pt idx="1090">
                  <c:v>22.0</c:v>
                </c:pt>
                <c:pt idx="1091">
                  <c:v>9.0</c:v>
                </c:pt>
                <c:pt idx="1092">
                  <c:v>18.0</c:v>
                </c:pt>
                <c:pt idx="1093">
                  <c:v>1.0</c:v>
                </c:pt>
                <c:pt idx="1094">
                  <c:v>20.0</c:v>
                </c:pt>
                <c:pt idx="1095">
                  <c:v>4.0</c:v>
                </c:pt>
                <c:pt idx="1096">
                  <c:v>5.0</c:v>
                </c:pt>
                <c:pt idx="1097">
                  <c:v>9.0</c:v>
                </c:pt>
                <c:pt idx="1098">
                  <c:v>17.0</c:v>
                </c:pt>
                <c:pt idx="1099">
                  <c:v>54.0</c:v>
                </c:pt>
                <c:pt idx="1100">
                  <c:v>1.0</c:v>
                </c:pt>
                <c:pt idx="1101">
                  <c:v>1.0</c:v>
                </c:pt>
                <c:pt idx="1102">
                  <c:v>4.0</c:v>
                </c:pt>
                <c:pt idx="1103">
                  <c:v>11.0</c:v>
                </c:pt>
                <c:pt idx="1104">
                  <c:v>9.0</c:v>
                </c:pt>
                <c:pt idx="1105">
                  <c:v>27.0</c:v>
                </c:pt>
                <c:pt idx="1106">
                  <c:v>25.0</c:v>
                </c:pt>
                <c:pt idx="1107">
                  <c:v>3.0</c:v>
                </c:pt>
                <c:pt idx="1108">
                  <c:v>11.0</c:v>
                </c:pt>
                <c:pt idx="1109">
                  <c:v>7.0</c:v>
                </c:pt>
                <c:pt idx="1110">
                  <c:v>3.0</c:v>
                </c:pt>
                <c:pt idx="1111">
                  <c:v>13.0</c:v>
                </c:pt>
                <c:pt idx="1112">
                  <c:v>17.0</c:v>
                </c:pt>
                <c:pt idx="1113">
                  <c:v>8.0</c:v>
                </c:pt>
                <c:pt idx="1114">
                  <c:v>3.0</c:v>
                </c:pt>
                <c:pt idx="1115">
                  <c:v>36.0</c:v>
                </c:pt>
                <c:pt idx="1116">
                  <c:v>4.0</c:v>
                </c:pt>
                <c:pt idx="1117">
                  <c:v>11.0</c:v>
                </c:pt>
                <c:pt idx="1118">
                  <c:v>7.0</c:v>
                </c:pt>
                <c:pt idx="1119">
                  <c:v>4.0</c:v>
                </c:pt>
                <c:pt idx="1120">
                  <c:v>9.0</c:v>
                </c:pt>
                <c:pt idx="1121">
                  <c:v>6.0</c:v>
                </c:pt>
                <c:pt idx="1122">
                  <c:v>22.0</c:v>
                </c:pt>
                <c:pt idx="1123">
                  <c:v>56.0</c:v>
                </c:pt>
                <c:pt idx="1124">
                  <c:v>13.0</c:v>
                </c:pt>
                <c:pt idx="1125">
                  <c:v>32.0</c:v>
                </c:pt>
                <c:pt idx="1126">
                  <c:v>3.0</c:v>
                </c:pt>
                <c:pt idx="1127">
                  <c:v>8.0</c:v>
                </c:pt>
                <c:pt idx="1128">
                  <c:v>5.0</c:v>
                </c:pt>
                <c:pt idx="1129">
                  <c:v>5.0</c:v>
                </c:pt>
                <c:pt idx="1130">
                  <c:v>9.0</c:v>
                </c:pt>
                <c:pt idx="1131">
                  <c:v>56.0</c:v>
                </c:pt>
                <c:pt idx="1132">
                  <c:v>39.0</c:v>
                </c:pt>
                <c:pt idx="1133">
                  <c:v>28.0</c:v>
                </c:pt>
                <c:pt idx="1134">
                  <c:v>18.0</c:v>
                </c:pt>
                <c:pt idx="1135">
                  <c:v>29.0</c:v>
                </c:pt>
                <c:pt idx="1136">
                  <c:v>31.0</c:v>
                </c:pt>
                <c:pt idx="1137">
                  <c:v>1.0</c:v>
                </c:pt>
                <c:pt idx="1138">
                  <c:v>3.0</c:v>
                </c:pt>
                <c:pt idx="1139">
                  <c:v>12.0</c:v>
                </c:pt>
                <c:pt idx="1140">
                  <c:v>10.0</c:v>
                </c:pt>
                <c:pt idx="1141">
                  <c:v>26.0</c:v>
                </c:pt>
                <c:pt idx="1142">
                  <c:v>18.0</c:v>
                </c:pt>
                <c:pt idx="1143">
                  <c:v>55.0</c:v>
                </c:pt>
                <c:pt idx="1144">
                  <c:v>8.0</c:v>
                </c:pt>
                <c:pt idx="1145">
                  <c:v>35.0</c:v>
                </c:pt>
                <c:pt idx="1146">
                  <c:v>19.0</c:v>
                </c:pt>
                <c:pt idx="1147">
                  <c:v>7.0</c:v>
                </c:pt>
                <c:pt idx="1148">
                  <c:v>66.0</c:v>
                </c:pt>
                <c:pt idx="1149">
                  <c:v>2.0</c:v>
                </c:pt>
                <c:pt idx="1150">
                  <c:v>2.0</c:v>
                </c:pt>
                <c:pt idx="1151">
                  <c:v>17.0</c:v>
                </c:pt>
                <c:pt idx="1152">
                  <c:v>8.0</c:v>
                </c:pt>
                <c:pt idx="1153">
                  <c:v>1.0</c:v>
                </c:pt>
                <c:pt idx="1154">
                  <c:v>2.0</c:v>
                </c:pt>
                <c:pt idx="1155">
                  <c:v>8.0</c:v>
                </c:pt>
                <c:pt idx="1156">
                  <c:v>32.0</c:v>
                </c:pt>
                <c:pt idx="1157">
                  <c:v>1.0</c:v>
                </c:pt>
                <c:pt idx="1158">
                  <c:v>15.0</c:v>
                </c:pt>
                <c:pt idx="1159">
                  <c:v>4.0</c:v>
                </c:pt>
                <c:pt idx="1160">
                  <c:v>54.0</c:v>
                </c:pt>
                <c:pt idx="1161">
                  <c:v>52.0</c:v>
                </c:pt>
                <c:pt idx="1162">
                  <c:v>54.0</c:v>
                </c:pt>
                <c:pt idx="1163">
                  <c:v>24.0</c:v>
                </c:pt>
                <c:pt idx="1164">
                  <c:v>2.0</c:v>
                </c:pt>
                <c:pt idx="1165">
                  <c:v>14.0</c:v>
                </c:pt>
                <c:pt idx="1166">
                  <c:v>17.0</c:v>
                </c:pt>
                <c:pt idx="1167">
                  <c:v>3.0</c:v>
                </c:pt>
                <c:pt idx="1168">
                  <c:v>13.0</c:v>
                </c:pt>
                <c:pt idx="1169">
                  <c:v>6.0</c:v>
                </c:pt>
                <c:pt idx="1170">
                  <c:v>22.0</c:v>
                </c:pt>
                <c:pt idx="1171">
                  <c:v>46.0</c:v>
                </c:pt>
                <c:pt idx="1172">
                  <c:v>2.0</c:v>
                </c:pt>
                <c:pt idx="1173">
                  <c:v>1.0</c:v>
                </c:pt>
                <c:pt idx="1174">
                  <c:v>6.0</c:v>
                </c:pt>
                <c:pt idx="1175">
                  <c:v>13.0</c:v>
                </c:pt>
                <c:pt idx="1176">
                  <c:v>5.0</c:v>
                </c:pt>
                <c:pt idx="1177">
                  <c:v>2.0</c:v>
                </c:pt>
                <c:pt idx="1178">
                  <c:v>11.0</c:v>
                </c:pt>
                <c:pt idx="1179">
                  <c:v>9.0</c:v>
                </c:pt>
                <c:pt idx="1180">
                  <c:v>3.0</c:v>
                </c:pt>
                <c:pt idx="1181">
                  <c:v>34.0</c:v>
                </c:pt>
                <c:pt idx="1182">
                  <c:v>3.0</c:v>
                </c:pt>
                <c:pt idx="1183">
                  <c:v>31.0</c:v>
                </c:pt>
                <c:pt idx="1184">
                  <c:v>35.0</c:v>
                </c:pt>
                <c:pt idx="1185">
                  <c:v>21.0</c:v>
                </c:pt>
                <c:pt idx="1186">
                  <c:v>13.0</c:v>
                </c:pt>
                <c:pt idx="1187">
                  <c:v>8.0</c:v>
                </c:pt>
                <c:pt idx="1188">
                  <c:v>1.0</c:v>
                </c:pt>
                <c:pt idx="1189">
                  <c:v>1.0</c:v>
                </c:pt>
                <c:pt idx="1190">
                  <c:v>8.0</c:v>
                </c:pt>
                <c:pt idx="1191">
                  <c:v>17.0</c:v>
                </c:pt>
                <c:pt idx="1192">
                  <c:v>23.0</c:v>
                </c:pt>
                <c:pt idx="1193">
                  <c:v>2.0</c:v>
                </c:pt>
                <c:pt idx="1194">
                  <c:v>8.0</c:v>
                </c:pt>
                <c:pt idx="1195">
                  <c:v>1.0</c:v>
                </c:pt>
                <c:pt idx="1196">
                  <c:v>7.0</c:v>
                </c:pt>
                <c:pt idx="1197">
                  <c:v>2.0</c:v>
                </c:pt>
                <c:pt idx="1198">
                  <c:v>6.0</c:v>
                </c:pt>
                <c:pt idx="1199">
                  <c:v>45.0</c:v>
                </c:pt>
                <c:pt idx="1200">
                  <c:v>3.0</c:v>
                </c:pt>
                <c:pt idx="1201">
                  <c:v>4.0</c:v>
                </c:pt>
                <c:pt idx="1202">
                  <c:v>14.0</c:v>
                </c:pt>
                <c:pt idx="1203">
                  <c:v>3.0</c:v>
                </c:pt>
                <c:pt idx="1204">
                  <c:v>1.0</c:v>
                </c:pt>
                <c:pt idx="1205">
                  <c:v>15.0</c:v>
                </c:pt>
                <c:pt idx="1206">
                  <c:v>1.0</c:v>
                </c:pt>
                <c:pt idx="1207">
                  <c:v>1.0</c:v>
                </c:pt>
                <c:pt idx="1208">
                  <c:v>4.0</c:v>
                </c:pt>
                <c:pt idx="1209">
                  <c:v>37.0</c:v>
                </c:pt>
                <c:pt idx="1210">
                  <c:v>25.0</c:v>
                </c:pt>
                <c:pt idx="1211">
                  <c:v>22.0</c:v>
                </c:pt>
                <c:pt idx="1212">
                  <c:v>7.0</c:v>
                </c:pt>
                <c:pt idx="1213">
                  <c:v>1.0</c:v>
                </c:pt>
                <c:pt idx="1214">
                  <c:v>7.0</c:v>
                </c:pt>
                <c:pt idx="1215">
                  <c:v>2.0</c:v>
                </c:pt>
                <c:pt idx="1216">
                  <c:v>1.0</c:v>
                </c:pt>
                <c:pt idx="1217">
                  <c:v>9.0</c:v>
                </c:pt>
                <c:pt idx="1218">
                  <c:v>11.0</c:v>
                </c:pt>
                <c:pt idx="1219">
                  <c:v>40.0</c:v>
                </c:pt>
                <c:pt idx="1220">
                  <c:v>1.0</c:v>
                </c:pt>
                <c:pt idx="1221">
                  <c:v>12.0</c:v>
                </c:pt>
                <c:pt idx="1222">
                  <c:v>2.0</c:v>
                </c:pt>
                <c:pt idx="1223">
                  <c:v>13.0</c:v>
                </c:pt>
                <c:pt idx="1224">
                  <c:v>3.0</c:v>
                </c:pt>
                <c:pt idx="1225">
                  <c:v>33.0</c:v>
                </c:pt>
                <c:pt idx="1226">
                  <c:v>5.0</c:v>
                </c:pt>
                <c:pt idx="1227">
                  <c:v>41.0</c:v>
                </c:pt>
                <c:pt idx="1228">
                  <c:v>2.0</c:v>
                </c:pt>
                <c:pt idx="1229">
                  <c:v>22.0</c:v>
                </c:pt>
                <c:pt idx="1230">
                  <c:v>1.0</c:v>
                </c:pt>
                <c:pt idx="1231">
                  <c:v>3.0</c:v>
                </c:pt>
                <c:pt idx="1232">
                  <c:v>21.0</c:v>
                </c:pt>
                <c:pt idx="1233">
                  <c:v>8.0</c:v>
                </c:pt>
                <c:pt idx="1234">
                  <c:v>8.0</c:v>
                </c:pt>
                <c:pt idx="1235">
                  <c:v>8.0</c:v>
                </c:pt>
                <c:pt idx="1236">
                  <c:v>1.0</c:v>
                </c:pt>
                <c:pt idx="1237">
                  <c:v>37.0</c:v>
                </c:pt>
                <c:pt idx="1238">
                  <c:v>1.0</c:v>
                </c:pt>
                <c:pt idx="1239">
                  <c:v>1.0</c:v>
                </c:pt>
                <c:pt idx="1240">
                  <c:v>1.0</c:v>
                </c:pt>
                <c:pt idx="1241">
                  <c:v>1.0</c:v>
                </c:pt>
                <c:pt idx="1242">
                  <c:v>2.0</c:v>
                </c:pt>
                <c:pt idx="1243">
                  <c:v>63.0</c:v>
                </c:pt>
                <c:pt idx="1244">
                  <c:v>10.0</c:v>
                </c:pt>
                <c:pt idx="1245">
                  <c:v>62.0</c:v>
                </c:pt>
                <c:pt idx="1246">
                  <c:v>15.0</c:v>
                </c:pt>
                <c:pt idx="1247">
                  <c:v>1.0</c:v>
                </c:pt>
                <c:pt idx="1248">
                  <c:v>64.0</c:v>
                </c:pt>
                <c:pt idx="1249">
                  <c:v>2.0</c:v>
                </c:pt>
                <c:pt idx="1250">
                  <c:v>3.0</c:v>
                </c:pt>
                <c:pt idx="1251">
                  <c:v>6.0</c:v>
                </c:pt>
                <c:pt idx="1252">
                  <c:v>1.0</c:v>
                </c:pt>
                <c:pt idx="1253">
                  <c:v>13.0</c:v>
                </c:pt>
                <c:pt idx="1254">
                  <c:v>33.0</c:v>
                </c:pt>
                <c:pt idx="1255">
                  <c:v>10.0</c:v>
                </c:pt>
                <c:pt idx="1256">
                  <c:v>20.0</c:v>
                </c:pt>
                <c:pt idx="1257">
                  <c:v>13.0</c:v>
                </c:pt>
                <c:pt idx="1258">
                  <c:v>30.0</c:v>
                </c:pt>
                <c:pt idx="1259">
                  <c:v>1.0</c:v>
                </c:pt>
                <c:pt idx="1260">
                  <c:v>1.0</c:v>
                </c:pt>
                <c:pt idx="1261">
                  <c:v>11.0</c:v>
                </c:pt>
                <c:pt idx="1262">
                  <c:v>12.0</c:v>
                </c:pt>
                <c:pt idx="1263">
                  <c:v>28.0</c:v>
                </c:pt>
                <c:pt idx="1264">
                  <c:v>1.0</c:v>
                </c:pt>
                <c:pt idx="1265">
                  <c:v>3.0</c:v>
                </c:pt>
                <c:pt idx="1266">
                  <c:v>10.0</c:v>
                </c:pt>
                <c:pt idx="1267">
                  <c:v>45.0</c:v>
                </c:pt>
                <c:pt idx="1268">
                  <c:v>3.0</c:v>
                </c:pt>
                <c:pt idx="1269">
                  <c:v>1.0</c:v>
                </c:pt>
                <c:pt idx="1270">
                  <c:v>72.0</c:v>
                </c:pt>
                <c:pt idx="1271">
                  <c:v>8.0</c:v>
                </c:pt>
                <c:pt idx="1272">
                  <c:v>6.0</c:v>
                </c:pt>
                <c:pt idx="1273">
                  <c:v>15.0</c:v>
                </c:pt>
                <c:pt idx="1274">
                  <c:v>4.0</c:v>
                </c:pt>
                <c:pt idx="1275">
                  <c:v>14.0</c:v>
                </c:pt>
                <c:pt idx="1276">
                  <c:v>2.0</c:v>
                </c:pt>
                <c:pt idx="1277">
                  <c:v>25.0</c:v>
                </c:pt>
                <c:pt idx="1278">
                  <c:v>1.0</c:v>
                </c:pt>
                <c:pt idx="1279">
                  <c:v>2.0</c:v>
                </c:pt>
                <c:pt idx="1280">
                  <c:v>1.0</c:v>
                </c:pt>
                <c:pt idx="1281">
                  <c:v>1.0</c:v>
                </c:pt>
                <c:pt idx="1282">
                  <c:v>1.0</c:v>
                </c:pt>
                <c:pt idx="1283">
                  <c:v>8.0</c:v>
                </c:pt>
                <c:pt idx="1284">
                  <c:v>2.0</c:v>
                </c:pt>
                <c:pt idx="1285">
                  <c:v>22.0</c:v>
                </c:pt>
                <c:pt idx="1286">
                  <c:v>62.0</c:v>
                </c:pt>
                <c:pt idx="1287">
                  <c:v>38.0</c:v>
                </c:pt>
                <c:pt idx="1288">
                  <c:v>24.0</c:v>
                </c:pt>
                <c:pt idx="1289">
                  <c:v>41.0</c:v>
                </c:pt>
                <c:pt idx="1290">
                  <c:v>4.0</c:v>
                </c:pt>
                <c:pt idx="1291">
                  <c:v>56.0</c:v>
                </c:pt>
                <c:pt idx="1292">
                  <c:v>8.0</c:v>
                </c:pt>
                <c:pt idx="1293">
                  <c:v>1.0</c:v>
                </c:pt>
                <c:pt idx="1294">
                  <c:v>1.0</c:v>
                </c:pt>
                <c:pt idx="1295">
                  <c:v>2.0</c:v>
                </c:pt>
                <c:pt idx="1296">
                  <c:v>31.0</c:v>
                </c:pt>
                <c:pt idx="1297">
                  <c:v>32.0</c:v>
                </c:pt>
                <c:pt idx="1298">
                  <c:v>11.0</c:v>
                </c:pt>
                <c:pt idx="1299">
                  <c:v>8.0</c:v>
                </c:pt>
                <c:pt idx="1300">
                  <c:v>29.0</c:v>
                </c:pt>
                <c:pt idx="1301">
                  <c:v>46.0</c:v>
                </c:pt>
                <c:pt idx="1302">
                  <c:v>29.0</c:v>
                </c:pt>
                <c:pt idx="1303">
                  <c:v>3.0</c:v>
                </c:pt>
                <c:pt idx="1304">
                  <c:v>19.0</c:v>
                </c:pt>
                <c:pt idx="1305">
                  <c:v>7.0</c:v>
                </c:pt>
                <c:pt idx="1306">
                  <c:v>3.0</c:v>
                </c:pt>
                <c:pt idx="1307">
                  <c:v>35.0</c:v>
                </c:pt>
                <c:pt idx="1308">
                  <c:v>50.0</c:v>
                </c:pt>
                <c:pt idx="1309">
                  <c:v>11.0</c:v>
                </c:pt>
                <c:pt idx="1310">
                  <c:v>1.0</c:v>
                </c:pt>
                <c:pt idx="1311">
                  <c:v>8.0</c:v>
                </c:pt>
                <c:pt idx="1312">
                  <c:v>31.0</c:v>
                </c:pt>
                <c:pt idx="1313">
                  <c:v>5.0</c:v>
                </c:pt>
                <c:pt idx="1314">
                  <c:v>4.0</c:v>
                </c:pt>
                <c:pt idx="1315">
                  <c:v>30.0</c:v>
                </c:pt>
                <c:pt idx="1316">
                  <c:v>20.0</c:v>
                </c:pt>
                <c:pt idx="1317">
                  <c:v>57.0</c:v>
                </c:pt>
                <c:pt idx="1318">
                  <c:v>28.0</c:v>
                </c:pt>
                <c:pt idx="1319">
                  <c:v>36.0</c:v>
                </c:pt>
                <c:pt idx="1320">
                  <c:v>2.0</c:v>
                </c:pt>
                <c:pt idx="1321">
                  <c:v>2.0</c:v>
                </c:pt>
                <c:pt idx="1322">
                  <c:v>138.0</c:v>
                </c:pt>
                <c:pt idx="1323">
                  <c:v>12.0</c:v>
                </c:pt>
                <c:pt idx="1324">
                  <c:v>7.0</c:v>
                </c:pt>
                <c:pt idx="1325">
                  <c:v>4.0</c:v>
                </c:pt>
                <c:pt idx="1326">
                  <c:v>11.0</c:v>
                </c:pt>
                <c:pt idx="1327">
                  <c:v>1.0</c:v>
                </c:pt>
                <c:pt idx="1328">
                  <c:v>64.0</c:v>
                </c:pt>
                <c:pt idx="1329">
                  <c:v>12.0</c:v>
                </c:pt>
                <c:pt idx="1330">
                  <c:v>24.0</c:v>
                </c:pt>
                <c:pt idx="1331">
                  <c:v>15.0</c:v>
                </c:pt>
                <c:pt idx="1332">
                  <c:v>2.0</c:v>
                </c:pt>
                <c:pt idx="1333">
                  <c:v>1.0</c:v>
                </c:pt>
                <c:pt idx="1334">
                  <c:v>2.0</c:v>
                </c:pt>
                <c:pt idx="1335">
                  <c:v>18.0</c:v>
                </c:pt>
                <c:pt idx="1336">
                  <c:v>187.0</c:v>
                </c:pt>
                <c:pt idx="1337">
                  <c:v>1.0</c:v>
                </c:pt>
                <c:pt idx="1338">
                  <c:v>5.0</c:v>
                </c:pt>
                <c:pt idx="1339">
                  <c:v>1.0</c:v>
                </c:pt>
                <c:pt idx="1340">
                  <c:v>16.0</c:v>
                </c:pt>
                <c:pt idx="1341">
                  <c:v>14.0</c:v>
                </c:pt>
                <c:pt idx="1342">
                  <c:v>6.0</c:v>
                </c:pt>
                <c:pt idx="1343">
                  <c:v>18.0</c:v>
                </c:pt>
                <c:pt idx="1344">
                  <c:v>29.0</c:v>
                </c:pt>
                <c:pt idx="1345">
                  <c:v>33.0</c:v>
                </c:pt>
                <c:pt idx="1346">
                  <c:v>28.0</c:v>
                </c:pt>
                <c:pt idx="1347">
                  <c:v>18.0</c:v>
                </c:pt>
                <c:pt idx="1348">
                  <c:v>5.0</c:v>
                </c:pt>
                <c:pt idx="1349">
                  <c:v>1.0</c:v>
                </c:pt>
                <c:pt idx="1350">
                  <c:v>4.0</c:v>
                </c:pt>
                <c:pt idx="1351">
                  <c:v>1.0</c:v>
                </c:pt>
                <c:pt idx="1352">
                  <c:v>8.0</c:v>
                </c:pt>
                <c:pt idx="1353">
                  <c:v>3.0</c:v>
                </c:pt>
                <c:pt idx="1354">
                  <c:v>17.0</c:v>
                </c:pt>
                <c:pt idx="1355">
                  <c:v>7.0</c:v>
                </c:pt>
                <c:pt idx="1356">
                  <c:v>17.0</c:v>
                </c:pt>
                <c:pt idx="1357">
                  <c:v>7.0</c:v>
                </c:pt>
                <c:pt idx="1358">
                  <c:v>25.0</c:v>
                </c:pt>
                <c:pt idx="1359">
                  <c:v>1.0</c:v>
                </c:pt>
                <c:pt idx="1360">
                  <c:v>1.0</c:v>
                </c:pt>
                <c:pt idx="1361">
                  <c:v>16.0</c:v>
                </c:pt>
                <c:pt idx="1362">
                  <c:v>7.0</c:v>
                </c:pt>
                <c:pt idx="1363">
                  <c:v>7.0</c:v>
                </c:pt>
                <c:pt idx="1364">
                  <c:v>19.0</c:v>
                </c:pt>
                <c:pt idx="1365">
                  <c:v>12.0</c:v>
                </c:pt>
                <c:pt idx="1366">
                  <c:v>20.0</c:v>
                </c:pt>
                <c:pt idx="1367">
                  <c:v>20.0</c:v>
                </c:pt>
                <c:pt idx="1368">
                  <c:v>1.0</c:v>
                </c:pt>
                <c:pt idx="1369">
                  <c:v>2.0</c:v>
                </c:pt>
                <c:pt idx="1370">
                  <c:v>2.0</c:v>
                </c:pt>
                <c:pt idx="1371">
                  <c:v>4.0</c:v>
                </c:pt>
                <c:pt idx="1372">
                  <c:v>4.0</c:v>
                </c:pt>
                <c:pt idx="1373">
                  <c:v>11.0</c:v>
                </c:pt>
                <c:pt idx="1374">
                  <c:v>1.0</c:v>
                </c:pt>
                <c:pt idx="1375">
                  <c:v>34.0</c:v>
                </c:pt>
                <c:pt idx="1376">
                  <c:v>22.0</c:v>
                </c:pt>
                <c:pt idx="1377">
                  <c:v>37.0</c:v>
                </c:pt>
                <c:pt idx="1378">
                  <c:v>9.0</c:v>
                </c:pt>
                <c:pt idx="1379">
                  <c:v>30.0</c:v>
                </c:pt>
                <c:pt idx="1380">
                  <c:v>3.0</c:v>
                </c:pt>
                <c:pt idx="1381">
                  <c:v>12.0</c:v>
                </c:pt>
                <c:pt idx="1382">
                  <c:v>8.0</c:v>
                </c:pt>
                <c:pt idx="1383">
                  <c:v>4.0</c:v>
                </c:pt>
                <c:pt idx="1384">
                  <c:v>27.0</c:v>
                </c:pt>
                <c:pt idx="1385">
                  <c:v>7.0</c:v>
                </c:pt>
                <c:pt idx="1386">
                  <c:v>60.0</c:v>
                </c:pt>
                <c:pt idx="1387">
                  <c:v>3.0</c:v>
                </c:pt>
                <c:pt idx="1388">
                  <c:v>16.0</c:v>
                </c:pt>
                <c:pt idx="1389">
                  <c:v>3.0</c:v>
                </c:pt>
                <c:pt idx="1390">
                  <c:v>6.0</c:v>
                </c:pt>
                <c:pt idx="1391">
                  <c:v>12.0</c:v>
                </c:pt>
                <c:pt idx="1392">
                  <c:v>29.0</c:v>
                </c:pt>
                <c:pt idx="1393">
                  <c:v>24.0</c:v>
                </c:pt>
                <c:pt idx="1394">
                  <c:v>17.0</c:v>
                </c:pt>
                <c:pt idx="1395">
                  <c:v>14.0</c:v>
                </c:pt>
                <c:pt idx="1396">
                  <c:v>1.0</c:v>
                </c:pt>
                <c:pt idx="1397">
                  <c:v>12.0</c:v>
                </c:pt>
                <c:pt idx="1398">
                  <c:v>26.0</c:v>
                </c:pt>
                <c:pt idx="1399">
                  <c:v>10.0</c:v>
                </c:pt>
                <c:pt idx="1400">
                  <c:v>1.0</c:v>
                </c:pt>
                <c:pt idx="1401">
                  <c:v>19.0</c:v>
                </c:pt>
                <c:pt idx="1402">
                  <c:v>21.0</c:v>
                </c:pt>
                <c:pt idx="1403">
                  <c:v>22.0</c:v>
                </c:pt>
                <c:pt idx="1404">
                  <c:v>1.0</c:v>
                </c:pt>
                <c:pt idx="1405">
                  <c:v>2.0</c:v>
                </c:pt>
                <c:pt idx="1406">
                  <c:v>10.0</c:v>
                </c:pt>
                <c:pt idx="1407">
                  <c:v>12.0</c:v>
                </c:pt>
                <c:pt idx="1408">
                  <c:v>1.0</c:v>
                </c:pt>
                <c:pt idx="1409">
                  <c:v>3.0</c:v>
                </c:pt>
                <c:pt idx="1410">
                  <c:v>17.0</c:v>
                </c:pt>
                <c:pt idx="1411">
                  <c:v>1.0</c:v>
                </c:pt>
                <c:pt idx="1412">
                  <c:v>2.0</c:v>
                </c:pt>
                <c:pt idx="1413">
                  <c:v>6.0</c:v>
                </c:pt>
                <c:pt idx="1414">
                  <c:v>3.0</c:v>
                </c:pt>
                <c:pt idx="1415">
                  <c:v>42.0</c:v>
                </c:pt>
                <c:pt idx="1416">
                  <c:v>22.0</c:v>
                </c:pt>
                <c:pt idx="1417">
                  <c:v>25.0</c:v>
                </c:pt>
                <c:pt idx="1418">
                  <c:v>72.0</c:v>
                </c:pt>
                <c:pt idx="1419">
                  <c:v>5.0</c:v>
                </c:pt>
                <c:pt idx="1420">
                  <c:v>3.0</c:v>
                </c:pt>
                <c:pt idx="1421">
                  <c:v>2.0</c:v>
                </c:pt>
                <c:pt idx="1422">
                  <c:v>3.0</c:v>
                </c:pt>
                <c:pt idx="1423">
                  <c:v>1.0</c:v>
                </c:pt>
                <c:pt idx="1424">
                  <c:v>18.0</c:v>
                </c:pt>
                <c:pt idx="1425">
                  <c:v>1.0</c:v>
                </c:pt>
                <c:pt idx="1426">
                  <c:v>1.0</c:v>
                </c:pt>
                <c:pt idx="1427">
                  <c:v>4.0</c:v>
                </c:pt>
                <c:pt idx="1428">
                  <c:v>1.0</c:v>
                </c:pt>
                <c:pt idx="1429">
                  <c:v>9.0</c:v>
                </c:pt>
                <c:pt idx="1430">
                  <c:v>10.0</c:v>
                </c:pt>
                <c:pt idx="1431">
                  <c:v>12.0</c:v>
                </c:pt>
                <c:pt idx="1432">
                  <c:v>24.0</c:v>
                </c:pt>
                <c:pt idx="1433">
                  <c:v>8.0</c:v>
                </c:pt>
                <c:pt idx="1434">
                  <c:v>10.0</c:v>
                </c:pt>
                <c:pt idx="1435">
                  <c:v>15.0</c:v>
                </c:pt>
                <c:pt idx="1436">
                  <c:v>16.0</c:v>
                </c:pt>
                <c:pt idx="1437">
                  <c:v>1.0</c:v>
                </c:pt>
                <c:pt idx="1438">
                  <c:v>8.0</c:v>
                </c:pt>
                <c:pt idx="1439">
                  <c:v>10.0</c:v>
                </c:pt>
                <c:pt idx="1440">
                  <c:v>2.0</c:v>
                </c:pt>
                <c:pt idx="1441">
                  <c:v>7.0</c:v>
                </c:pt>
                <c:pt idx="1442">
                  <c:v>26.0</c:v>
                </c:pt>
                <c:pt idx="1443">
                  <c:v>2.0</c:v>
                </c:pt>
                <c:pt idx="1444">
                  <c:v>4.0</c:v>
                </c:pt>
                <c:pt idx="1445">
                  <c:v>14.0</c:v>
                </c:pt>
                <c:pt idx="1446">
                  <c:v>3.0</c:v>
                </c:pt>
                <c:pt idx="1447">
                  <c:v>1.0</c:v>
                </c:pt>
                <c:pt idx="1448">
                  <c:v>3.0</c:v>
                </c:pt>
                <c:pt idx="1449">
                  <c:v>1.0</c:v>
                </c:pt>
                <c:pt idx="1450">
                  <c:v>22.0</c:v>
                </c:pt>
                <c:pt idx="1451">
                  <c:v>3.0</c:v>
                </c:pt>
                <c:pt idx="1452">
                  <c:v>17.0</c:v>
                </c:pt>
                <c:pt idx="1453">
                  <c:v>6.0</c:v>
                </c:pt>
                <c:pt idx="1454">
                  <c:v>18.0</c:v>
                </c:pt>
                <c:pt idx="1455">
                  <c:v>6.0</c:v>
                </c:pt>
                <c:pt idx="1456">
                  <c:v>5.0</c:v>
                </c:pt>
                <c:pt idx="1457">
                  <c:v>6.0</c:v>
                </c:pt>
                <c:pt idx="1458">
                  <c:v>4.0</c:v>
                </c:pt>
                <c:pt idx="1459">
                  <c:v>3.0</c:v>
                </c:pt>
                <c:pt idx="1460">
                  <c:v>1.0</c:v>
                </c:pt>
                <c:pt idx="1461">
                  <c:v>6.0</c:v>
                </c:pt>
                <c:pt idx="1462">
                  <c:v>1.0</c:v>
                </c:pt>
                <c:pt idx="1463">
                  <c:v>26.0</c:v>
                </c:pt>
                <c:pt idx="1464">
                  <c:v>29.0</c:v>
                </c:pt>
                <c:pt idx="1465">
                  <c:v>11.0</c:v>
                </c:pt>
                <c:pt idx="1466">
                  <c:v>89.0</c:v>
                </c:pt>
                <c:pt idx="1467">
                  <c:v>22.0</c:v>
                </c:pt>
                <c:pt idx="1468">
                  <c:v>87.0</c:v>
                </c:pt>
                <c:pt idx="1469">
                  <c:v>3.0</c:v>
                </c:pt>
                <c:pt idx="1470">
                  <c:v>2.0</c:v>
                </c:pt>
                <c:pt idx="1471">
                  <c:v>2.0</c:v>
                </c:pt>
                <c:pt idx="1472">
                  <c:v>4.0</c:v>
                </c:pt>
                <c:pt idx="1473">
                  <c:v>2.0</c:v>
                </c:pt>
                <c:pt idx="1474">
                  <c:v>7.0</c:v>
                </c:pt>
                <c:pt idx="1475">
                  <c:v>6.0</c:v>
                </c:pt>
                <c:pt idx="1476">
                  <c:v>1.0</c:v>
                </c:pt>
                <c:pt idx="1477">
                  <c:v>4.0</c:v>
                </c:pt>
                <c:pt idx="1478">
                  <c:v>1.0</c:v>
                </c:pt>
                <c:pt idx="1479">
                  <c:v>1.0</c:v>
                </c:pt>
                <c:pt idx="1480">
                  <c:v>8.0</c:v>
                </c:pt>
                <c:pt idx="1481">
                  <c:v>3.0</c:v>
                </c:pt>
                <c:pt idx="1482">
                  <c:v>1.0</c:v>
                </c:pt>
                <c:pt idx="1483">
                  <c:v>24.0</c:v>
                </c:pt>
                <c:pt idx="1484">
                  <c:v>12.0</c:v>
                </c:pt>
                <c:pt idx="1485">
                  <c:v>2.0</c:v>
                </c:pt>
                <c:pt idx="1486">
                  <c:v>2.0</c:v>
                </c:pt>
                <c:pt idx="1487">
                  <c:v>3.0</c:v>
                </c:pt>
                <c:pt idx="1488">
                  <c:v>23.0</c:v>
                </c:pt>
                <c:pt idx="1489">
                  <c:v>21.0</c:v>
                </c:pt>
                <c:pt idx="1490">
                  <c:v>20.0</c:v>
                </c:pt>
                <c:pt idx="1491">
                  <c:v>6.0</c:v>
                </c:pt>
                <c:pt idx="1492">
                  <c:v>46.0</c:v>
                </c:pt>
                <c:pt idx="1493">
                  <c:v>3.0</c:v>
                </c:pt>
                <c:pt idx="1494">
                  <c:v>20.0</c:v>
                </c:pt>
                <c:pt idx="1495">
                  <c:v>9.0</c:v>
                </c:pt>
                <c:pt idx="1496">
                  <c:v>32.0</c:v>
                </c:pt>
                <c:pt idx="1497">
                  <c:v>21.0</c:v>
                </c:pt>
                <c:pt idx="1498">
                  <c:v>9.0</c:v>
                </c:pt>
                <c:pt idx="1499">
                  <c:v>12.0</c:v>
                </c:pt>
                <c:pt idx="1500">
                  <c:v>12.0</c:v>
                </c:pt>
                <c:pt idx="1501">
                  <c:v>13.0</c:v>
                </c:pt>
                <c:pt idx="1502">
                  <c:v>39.0</c:v>
                </c:pt>
                <c:pt idx="1503">
                  <c:v>4.0</c:v>
                </c:pt>
                <c:pt idx="1504">
                  <c:v>31.0</c:v>
                </c:pt>
                <c:pt idx="1505">
                  <c:v>3.0</c:v>
                </c:pt>
                <c:pt idx="1506">
                  <c:v>17.0</c:v>
                </c:pt>
                <c:pt idx="1507">
                  <c:v>2.0</c:v>
                </c:pt>
                <c:pt idx="1508">
                  <c:v>25.0</c:v>
                </c:pt>
                <c:pt idx="1509">
                  <c:v>44.0</c:v>
                </c:pt>
                <c:pt idx="1510">
                  <c:v>37.0</c:v>
                </c:pt>
                <c:pt idx="1511">
                  <c:v>8.0</c:v>
                </c:pt>
                <c:pt idx="1512">
                  <c:v>22.0</c:v>
                </c:pt>
                <c:pt idx="1513">
                  <c:v>2.0</c:v>
                </c:pt>
                <c:pt idx="1514">
                  <c:v>2.0</c:v>
                </c:pt>
                <c:pt idx="1515">
                  <c:v>1.0</c:v>
                </c:pt>
                <c:pt idx="1516">
                  <c:v>1.0</c:v>
                </c:pt>
                <c:pt idx="1517">
                  <c:v>3.0</c:v>
                </c:pt>
                <c:pt idx="1518">
                  <c:v>4.0</c:v>
                </c:pt>
                <c:pt idx="1519">
                  <c:v>9.0</c:v>
                </c:pt>
                <c:pt idx="1520">
                  <c:v>6.0</c:v>
                </c:pt>
                <c:pt idx="1521">
                  <c:v>5.0</c:v>
                </c:pt>
                <c:pt idx="1522">
                  <c:v>1.0</c:v>
                </c:pt>
                <c:pt idx="1523">
                  <c:v>3.0</c:v>
                </c:pt>
                <c:pt idx="1524">
                  <c:v>8.0</c:v>
                </c:pt>
                <c:pt idx="1525">
                  <c:v>8.0</c:v>
                </c:pt>
                <c:pt idx="1526">
                  <c:v>1.0</c:v>
                </c:pt>
                <c:pt idx="1527">
                  <c:v>8.0</c:v>
                </c:pt>
                <c:pt idx="1528">
                  <c:v>8.0</c:v>
                </c:pt>
                <c:pt idx="1529">
                  <c:v>11.0</c:v>
                </c:pt>
                <c:pt idx="1530">
                  <c:v>16.0</c:v>
                </c:pt>
                <c:pt idx="1531">
                  <c:v>20.0</c:v>
                </c:pt>
                <c:pt idx="1532">
                  <c:v>19.0</c:v>
                </c:pt>
                <c:pt idx="1533">
                  <c:v>58.0</c:v>
                </c:pt>
                <c:pt idx="1534">
                  <c:v>13.0</c:v>
                </c:pt>
                <c:pt idx="1535">
                  <c:v>1.0</c:v>
                </c:pt>
                <c:pt idx="1536">
                  <c:v>2.0</c:v>
                </c:pt>
                <c:pt idx="1537">
                  <c:v>4.0</c:v>
                </c:pt>
                <c:pt idx="1538">
                  <c:v>12.0</c:v>
                </c:pt>
                <c:pt idx="1539">
                  <c:v>8.0</c:v>
                </c:pt>
                <c:pt idx="1540">
                  <c:v>130.0</c:v>
                </c:pt>
                <c:pt idx="1541">
                  <c:v>10.0</c:v>
                </c:pt>
                <c:pt idx="1542">
                  <c:v>20.0</c:v>
                </c:pt>
                <c:pt idx="1543">
                  <c:v>17.0</c:v>
                </c:pt>
                <c:pt idx="1544">
                  <c:v>3.0</c:v>
                </c:pt>
                <c:pt idx="1545">
                  <c:v>1.0</c:v>
                </c:pt>
                <c:pt idx="1546">
                  <c:v>6.0</c:v>
                </c:pt>
                <c:pt idx="1547">
                  <c:v>1.0</c:v>
                </c:pt>
                <c:pt idx="1548">
                  <c:v>3.0</c:v>
                </c:pt>
                <c:pt idx="1549">
                  <c:v>1.0</c:v>
                </c:pt>
                <c:pt idx="1550">
                  <c:v>5.0</c:v>
                </c:pt>
                <c:pt idx="1551">
                  <c:v>38.0</c:v>
                </c:pt>
                <c:pt idx="1552">
                  <c:v>17.0</c:v>
                </c:pt>
                <c:pt idx="1553">
                  <c:v>78.0</c:v>
                </c:pt>
                <c:pt idx="1554">
                  <c:v>26.0</c:v>
                </c:pt>
                <c:pt idx="1555">
                  <c:v>170.0</c:v>
                </c:pt>
                <c:pt idx="1556">
                  <c:v>11.0</c:v>
                </c:pt>
                <c:pt idx="1557">
                  <c:v>4.0</c:v>
                </c:pt>
                <c:pt idx="1558">
                  <c:v>1.0</c:v>
                </c:pt>
                <c:pt idx="1559">
                  <c:v>1.0</c:v>
                </c:pt>
                <c:pt idx="1560">
                  <c:v>14.0</c:v>
                </c:pt>
                <c:pt idx="1561">
                  <c:v>21.0</c:v>
                </c:pt>
                <c:pt idx="1562">
                  <c:v>2.0</c:v>
                </c:pt>
                <c:pt idx="1563">
                  <c:v>1.0</c:v>
                </c:pt>
                <c:pt idx="1564">
                  <c:v>2.0</c:v>
                </c:pt>
                <c:pt idx="1565">
                  <c:v>6.0</c:v>
                </c:pt>
                <c:pt idx="1566">
                  <c:v>2.0</c:v>
                </c:pt>
                <c:pt idx="1567">
                  <c:v>32.0</c:v>
                </c:pt>
                <c:pt idx="1568">
                  <c:v>44.0</c:v>
                </c:pt>
                <c:pt idx="1569">
                  <c:v>40.0</c:v>
                </c:pt>
                <c:pt idx="1570">
                  <c:v>6.0</c:v>
                </c:pt>
                <c:pt idx="1571">
                  <c:v>14.0</c:v>
                </c:pt>
                <c:pt idx="1572">
                  <c:v>1.0</c:v>
                </c:pt>
                <c:pt idx="1573">
                  <c:v>5.0</c:v>
                </c:pt>
                <c:pt idx="1574">
                  <c:v>2.0</c:v>
                </c:pt>
                <c:pt idx="1575">
                  <c:v>2.0</c:v>
                </c:pt>
                <c:pt idx="1576">
                  <c:v>6.0</c:v>
                </c:pt>
                <c:pt idx="1577">
                  <c:v>30.0</c:v>
                </c:pt>
                <c:pt idx="1578">
                  <c:v>5.0</c:v>
                </c:pt>
                <c:pt idx="1579">
                  <c:v>4.0</c:v>
                </c:pt>
                <c:pt idx="1580">
                  <c:v>27.0</c:v>
                </c:pt>
                <c:pt idx="1581">
                  <c:v>2.0</c:v>
                </c:pt>
                <c:pt idx="1582">
                  <c:v>13.0</c:v>
                </c:pt>
                <c:pt idx="1583">
                  <c:v>33.0</c:v>
                </c:pt>
                <c:pt idx="1584">
                  <c:v>19.0</c:v>
                </c:pt>
                <c:pt idx="1585">
                  <c:v>21.0</c:v>
                </c:pt>
                <c:pt idx="1586">
                  <c:v>21.0</c:v>
                </c:pt>
                <c:pt idx="1587">
                  <c:v>5.0</c:v>
                </c:pt>
                <c:pt idx="1588">
                  <c:v>37.0</c:v>
                </c:pt>
                <c:pt idx="1589">
                  <c:v>1.0</c:v>
                </c:pt>
                <c:pt idx="1590">
                  <c:v>39.0</c:v>
                </c:pt>
                <c:pt idx="1591">
                  <c:v>9.0</c:v>
                </c:pt>
                <c:pt idx="1592">
                  <c:v>1.0</c:v>
                </c:pt>
                <c:pt idx="1593">
                  <c:v>6.0</c:v>
                </c:pt>
                <c:pt idx="1594">
                  <c:v>6.0</c:v>
                </c:pt>
                <c:pt idx="1595">
                  <c:v>2.0</c:v>
                </c:pt>
                <c:pt idx="1596">
                  <c:v>1.0</c:v>
                </c:pt>
                <c:pt idx="1597">
                  <c:v>1.0</c:v>
                </c:pt>
                <c:pt idx="1598">
                  <c:v>3.0</c:v>
                </c:pt>
                <c:pt idx="1599">
                  <c:v>4.0</c:v>
                </c:pt>
                <c:pt idx="1600">
                  <c:v>28.0</c:v>
                </c:pt>
                <c:pt idx="1601">
                  <c:v>23.0</c:v>
                </c:pt>
                <c:pt idx="1602">
                  <c:v>14.0</c:v>
                </c:pt>
                <c:pt idx="1603">
                  <c:v>10.0</c:v>
                </c:pt>
                <c:pt idx="1604">
                  <c:v>26.0</c:v>
                </c:pt>
                <c:pt idx="1605">
                  <c:v>2.0</c:v>
                </c:pt>
                <c:pt idx="1606">
                  <c:v>14.0</c:v>
                </c:pt>
                <c:pt idx="1607">
                  <c:v>185.0</c:v>
                </c:pt>
                <c:pt idx="1608">
                  <c:v>1.0</c:v>
                </c:pt>
                <c:pt idx="1609">
                  <c:v>4.0</c:v>
                </c:pt>
                <c:pt idx="1610">
                  <c:v>7.0</c:v>
                </c:pt>
                <c:pt idx="1611">
                  <c:v>28.0</c:v>
                </c:pt>
                <c:pt idx="1612">
                  <c:v>9.0</c:v>
                </c:pt>
                <c:pt idx="1613">
                  <c:v>20.0</c:v>
                </c:pt>
                <c:pt idx="1614">
                  <c:v>5.0</c:v>
                </c:pt>
                <c:pt idx="1615">
                  <c:v>22.0</c:v>
                </c:pt>
                <c:pt idx="1616">
                  <c:v>25.0</c:v>
                </c:pt>
                <c:pt idx="1617">
                  <c:v>18.0</c:v>
                </c:pt>
                <c:pt idx="1618">
                  <c:v>25.0</c:v>
                </c:pt>
                <c:pt idx="1619">
                  <c:v>1.0</c:v>
                </c:pt>
                <c:pt idx="1620">
                  <c:v>9.0</c:v>
                </c:pt>
                <c:pt idx="1621">
                  <c:v>11.0</c:v>
                </c:pt>
                <c:pt idx="1622">
                  <c:v>8.0</c:v>
                </c:pt>
                <c:pt idx="1623">
                  <c:v>12.0</c:v>
                </c:pt>
                <c:pt idx="1624">
                  <c:v>15.0</c:v>
                </c:pt>
                <c:pt idx="1625">
                  <c:v>5.0</c:v>
                </c:pt>
                <c:pt idx="1626">
                  <c:v>3.0</c:v>
                </c:pt>
                <c:pt idx="1627">
                  <c:v>2.0</c:v>
                </c:pt>
                <c:pt idx="1628">
                  <c:v>39.0</c:v>
                </c:pt>
                <c:pt idx="1629">
                  <c:v>4.0</c:v>
                </c:pt>
                <c:pt idx="1630">
                  <c:v>3.0</c:v>
                </c:pt>
                <c:pt idx="1631">
                  <c:v>4.0</c:v>
                </c:pt>
                <c:pt idx="1632">
                  <c:v>1.0</c:v>
                </c:pt>
                <c:pt idx="1633">
                  <c:v>2.0</c:v>
                </c:pt>
                <c:pt idx="1634">
                  <c:v>17.0</c:v>
                </c:pt>
                <c:pt idx="1635">
                  <c:v>29.0</c:v>
                </c:pt>
                <c:pt idx="1636">
                  <c:v>10.0</c:v>
                </c:pt>
                <c:pt idx="1637">
                  <c:v>1.0</c:v>
                </c:pt>
                <c:pt idx="1638">
                  <c:v>6.0</c:v>
                </c:pt>
                <c:pt idx="1639">
                  <c:v>2.0</c:v>
                </c:pt>
                <c:pt idx="1640">
                  <c:v>9.0</c:v>
                </c:pt>
                <c:pt idx="1641">
                  <c:v>1.0</c:v>
                </c:pt>
                <c:pt idx="1642">
                  <c:v>3.0</c:v>
                </c:pt>
                <c:pt idx="1643">
                  <c:v>1.0</c:v>
                </c:pt>
                <c:pt idx="1644">
                  <c:v>27.0</c:v>
                </c:pt>
                <c:pt idx="1645">
                  <c:v>2.0</c:v>
                </c:pt>
                <c:pt idx="1646">
                  <c:v>27.0</c:v>
                </c:pt>
                <c:pt idx="1647">
                  <c:v>53.0</c:v>
                </c:pt>
                <c:pt idx="1648">
                  <c:v>16.0</c:v>
                </c:pt>
                <c:pt idx="1649">
                  <c:v>20.0</c:v>
                </c:pt>
                <c:pt idx="1650">
                  <c:v>4.0</c:v>
                </c:pt>
                <c:pt idx="1651">
                  <c:v>8.0</c:v>
                </c:pt>
                <c:pt idx="1652">
                  <c:v>9.0</c:v>
                </c:pt>
                <c:pt idx="1653">
                  <c:v>11.0</c:v>
                </c:pt>
                <c:pt idx="1654">
                  <c:v>16.0</c:v>
                </c:pt>
                <c:pt idx="1655">
                  <c:v>4.0</c:v>
                </c:pt>
                <c:pt idx="1656">
                  <c:v>1.0</c:v>
                </c:pt>
                <c:pt idx="1657">
                  <c:v>37.0</c:v>
                </c:pt>
                <c:pt idx="1658">
                  <c:v>24.0</c:v>
                </c:pt>
                <c:pt idx="1659">
                  <c:v>20.0</c:v>
                </c:pt>
                <c:pt idx="1660">
                  <c:v>3.0</c:v>
                </c:pt>
                <c:pt idx="1661">
                  <c:v>18.0</c:v>
                </c:pt>
                <c:pt idx="1662">
                  <c:v>13.0</c:v>
                </c:pt>
                <c:pt idx="1663">
                  <c:v>12.0</c:v>
                </c:pt>
                <c:pt idx="1664">
                  <c:v>3.0</c:v>
                </c:pt>
                <c:pt idx="1665">
                  <c:v>7.0</c:v>
                </c:pt>
                <c:pt idx="1666">
                  <c:v>1.0</c:v>
                </c:pt>
                <c:pt idx="1667">
                  <c:v>12.0</c:v>
                </c:pt>
                <c:pt idx="1668">
                  <c:v>25.0</c:v>
                </c:pt>
                <c:pt idx="1669">
                  <c:v>4.0</c:v>
                </c:pt>
                <c:pt idx="1670">
                  <c:v>5.0</c:v>
                </c:pt>
                <c:pt idx="1671">
                  <c:v>1.0</c:v>
                </c:pt>
                <c:pt idx="1672">
                  <c:v>2.0</c:v>
                </c:pt>
                <c:pt idx="1673">
                  <c:v>1.0</c:v>
                </c:pt>
                <c:pt idx="1674">
                  <c:v>34.0</c:v>
                </c:pt>
                <c:pt idx="1675">
                  <c:v>9.0</c:v>
                </c:pt>
                <c:pt idx="1676">
                  <c:v>22.0</c:v>
                </c:pt>
                <c:pt idx="1677">
                  <c:v>1.0</c:v>
                </c:pt>
                <c:pt idx="1678">
                  <c:v>1.0</c:v>
                </c:pt>
                <c:pt idx="1679">
                  <c:v>22.0</c:v>
                </c:pt>
                <c:pt idx="1680">
                  <c:v>7.0</c:v>
                </c:pt>
                <c:pt idx="1681">
                  <c:v>26.0</c:v>
                </c:pt>
                <c:pt idx="1682">
                  <c:v>12.0</c:v>
                </c:pt>
                <c:pt idx="1683">
                  <c:v>4.0</c:v>
                </c:pt>
                <c:pt idx="1684">
                  <c:v>5.0</c:v>
                </c:pt>
                <c:pt idx="1685">
                  <c:v>11.0</c:v>
                </c:pt>
                <c:pt idx="1686">
                  <c:v>3.0</c:v>
                </c:pt>
                <c:pt idx="1687">
                  <c:v>1.0</c:v>
                </c:pt>
                <c:pt idx="1688">
                  <c:v>2.0</c:v>
                </c:pt>
                <c:pt idx="1689">
                  <c:v>31.0</c:v>
                </c:pt>
                <c:pt idx="1690">
                  <c:v>28.0</c:v>
                </c:pt>
                <c:pt idx="1691">
                  <c:v>26.0</c:v>
                </c:pt>
                <c:pt idx="1692">
                  <c:v>31.0</c:v>
                </c:pt>
                <c:pt idx="1693">
                  <c:v>1.0</c:v>
                </c:pt>
                <c:pt idx="1694">
                  <c:v>54.0</c:v>
                </c:pt>
                <c:pt idx="1695">
                  <c:v>19.0</c:v>
                </c:pt>
                <c:pt idx="1696">
                  <c:v>13.0</c:v>
                </c:pt>
                <c:pt idx="1697">
                  <c:v>42.0</c:v>
                </c:pt>
                <c:pt idx="1698">
                  <c:v>5.0</c:v>
                </c:pt>
                <c:pt idx="1699">
                  <c:v>3.0</c:v>
                </c:pt>
                <c:pt idx="1700">
                  <c:v>29.0</c:v>
                </c:pt>
                <c:pt idx="1701">
                  <c:v>5.0</c:v>
                </c:pt>
                <c:pt idx="1702">
                  <c:v>17.0</c:v>
                </c:pt>
                <c:pt idx="1703">
                  <c:v>9.0</c:v>
                </c:pt>
                <c:pt idx="1704">
                  <c:v>9.0</c:v>
                </c:pt>
                <c:pt idx="1705">
                  <c:v>2.0</c:v>
                </c:pt>
                <c:pt idx="1706">
                  <c:v>3.0</c:v>
                </c:pt>
                <c:pt idx="1707">
                  <c:v>65.0</c:v>
                </c:pt>
                <c:pt idx="1708">
                  <c:v>1.0</c:v>
                </c:pt>
                <c:pt idx="1709">
                  <c:v>2.0</c:v>
                </c:pt>
                <c:pt idx="1710">
                  <c:v>14.0</c:v>
                </c:pt>
                <c:pt idx="1711">
                  <c:v>7.0</c:v>
                </c:pt>
                <c:pt idx="1712">
                  <c:v>4.0</c:v>
                </c:pt>
                <c:pt idx="1713">
                  <c:v>69.0</c:v>
                </c:pt>
                <c:pt idx="1714">
                  <c:v>12.0</c:v>
                </c:pt>
                <c:pt idx="1715">
                  <c:v>1.0</c:v>
                </c:pt>
                <c:pt idx="1716">
                  <c:v>3.0</c:v>
                </c:pt>
                <c:pt idx="1717">
                  <c:v>9.0</c:v>
                </c:pt>
                <c:pt idx="1718">
                  <c:v>7.0</c:v>
                </c:pt>
                <c:pt idx="1719">
                  <c:v>3.0</c:v>
                </c:pt>
                <c:pt idx="1720">
                  <c:v>15.0</c:v>
                </c:pt>
                <c:pt idx="1721">
                  <c:v>15.0</c:v>
                </c:pt>
                <c:pt idx="1722">
                  <c:v>26.0</c:v>
                </c:pt>
                <c:pt idx="1723">
                  <c:v>21.0</c:v>
                </c:pt>
                <c:pt idx="1724">
                  <c:v>35.0</c:v>
                </c:pt>
                <c:pt idx="1725">
                  <c:v>23.0</c:v>
                </c:pt>
                <c:pt idx="1726">
                  <c:v>1.0</c:v>
                </c:pt>
                <c:pt idx="1727">
                  <c:v>21.0</c:v>
                </c:pt>
                <c:pt idx="1728">
                  <c:v>1.0</c:v>
                </c:pt>
                <c:pt idx="1729">
                  <c:v>11.0</c:v>
                </c:pt>
                <c:pt idx="1730">
                  <c:v>42.0</c:v>
                </c:pt>
                <c:pt idx="1731">
                  <c:v>4.0</c:v>
                </c:pt>
                <c:pt idx="1732">
                  <c:v>1.0</c:v>
                </c:pt>
                <c:pt idx="1733">
                  <c:v>5.0</c:v>
                </c:pt>
                <c:pt idx="1734">
                  <c:v>4.0</c:v>
                </c:pt>
                <c:pt idx="1735">
                  <c:v>2.0</c:v>
                </c:pt>
                <c:pt idx="1736">
                  <c:v>4.0</c:v>
                </c:pt>
                <c:pt idx="1737">
                  <c:v>8.0</c:v>
                </c:pt>
                <c:pt idx="1738">
                  <c:v>6.0</c:v>
                </c:pt>
                <c:pt idx="1739">
                  <c:v>34.0</c:v>
                </c:pt>
                <c:pt idx="1740">
                  <c:v>10.0</c:v>
                </c:pt>
                <c:pt idx="1741">
                  <c:v>14.0</c:v>
                </c:pt>
                <c:pt idx="1742">
                  <c:v>2.0</c:v>
                </c:pt>
                <c:pt idx="1743">
                  <c:v>4.0</c:v>
                </c:pt>
                <c:pt idx="1744">
                  <c:v>27.0</c:v>
                </c:pt>
                <c:pt idx="1745">
                  <c:v>12.0</c:v>
                </c:pt>
                <c:pt idx="1746">
                  <c:v>16.0</c:v>
                </c:pt>
                <c:pt idx="1747">
                  <c:v>4.0</c:v>
                </c:pt>
                <c:pt idx="1748">
                  <c:v>7.0</c:v>
                </c:pt>
                <c:pt idx="1749">
                  <c:v>30.0</c:v>
                </c:pt>
                <c:pt idx="1750">
                  <c:v>72.0</c:v>
                </c:pt>
                <c:pt idx="1751">
                  <c:v>7.0</c:v>
                </c:pt>
                <c:pt idx="1752">
                  <c:v>1.0</c:v>
                </c:pt>
                <c:pt idx="1753">
                  <c:v>2.0</c:v>
                </c:pt>
                <c:pt idx="1754">
                  <c:v>2.0</c:v>
                </c:pt>
                <c:pt idx="1755">
                  <c:v>3.0</c:v>
                </c:pt>
                <c:pt idx="1756">
                  <c:v>2.0</c:v>
                </c:pt>
                <c:pt idx="1757">
                  <c:v>5.0</c:v>
                </c:pt>
                <c:pt idx="1758">
                  <c:v>13.0</c:v>
                </c:pt>
                <c:pt idx="1759">
                  <c:v>1.0</c:v>
                </c:pt>
                <c:pt idx="1760">
                  <c:v>10.0</c:v>
                </c:pt>
                <c:pt idx="1761">
                  <c:v>1.0</c:v>
                </c:pt>
                <c:pt idx="1762">
                  <c:v>3.0</c:v>
                </c:pt>
                <c:pt idx="1763">
                  <c:v>1.0</c:v>
                </c:pt>
                <c:pt idx="1764">
                  <c:v>25.0</c:v>
                </c:pt>
                <c:pt idx="1765">
                  <c:v>1.0</c:v>
                </c:pt>
                <c:pt idx="1766">
                  <c:v>1.0</c:v>
                </c:pt>
                <c:pt idx="1767">
                  <c:v>11.0</c:v>
                </c:pt>
                <c:pt idx="1768">
                  <c:v>215.0</c:v>
                </c:pt>
                <c:pt idx="1769">
                  <c:v>3.0</c:v>
                </c:pt>
                <c:pt idx="1770">
                  <c:v>4.0</c:v>
                </c:pt>
                <c:pt idx="1771">
                  <c:v>3.0</c:v>
                </c:pt>
                <c:pt idx="1772">
                  <c:v>11.0</c:v>
                </c:pt>
                <c:pt idx="1773">
                  <c:v>20.0</c:v>
                </c:pt>
                <c:pt idx="1774">
                  <c:v>19.0</c:v>
                </c:pt>
                <c:pt idx="1775">
                  <c:v>16.0</c:v>
                </c:pt>
                <c:pt idx="1776">
                  <c:v>11.0</c:v>
                </c:pt>
                <c:pt idx="1777">
                  <c:v>3.0</c:v>
                </c:pt>
                <c:pt idx="1778">
                  <c:v>17.0</c:v>
                </c:pt>
                <c:pt idx="1779">
                  <c:v>11.0</c:v>
                </c:pt>
                <c:pt idx="1780">
                  <c:v>19.0</c:v>
                </c:pt>
                <c:pt idx="1781">
                  <c:v>5.0</c:v>
                </c:pt>
                <c:pt idx="1782">
                  <c:v>46.0</c:v>
                </c:pt>
                <c:pt idx="1783">
                  <c:v>21.0</c:v>
                </c:pt>
                <c:pt idx="1784">
                  <c:v>21.0</c:v>
                </c:pt>
                <c:pt idx="1785">
                  <c:v>13.0</c:v>
                </c:pt>
                <c:pt idx="1786">
                  <c:v>44.0</c:v>
                </c:pt>
                <c:pt idx="1787">
                  <c:v>17.0</c:v>
                </c:pt>
                <c:pt idx="1788">
                  <c:v>1.0</c:v>
                </c:pt>
                <c:pt idx="1789">
                  <c:v>6.0</c:v>
                </c:pt>
                <c:pt idx="1790">
                  <c:v>6.0</c:v>
                </c:pt>
                <c:pt idx="1791">
                  <c:v>3.0</c:v>
                </c:pt>
                <c:pt idx="1792">
                  <c:v>1.0</c:v>
                </c:pt>
                <c:pt idx="1793">
                  <c:v>16.0</c:v>
                </c:pt>
                <c:pt idx="1794">
                  <c:v>3.0</c:v>
                </c:pt>
                <c:pt idx="1795">
                  <c:v>3.0</c:v>
                </c:pt>
                <c:pt idx="1796">
                  <c:v>1.0</c:v>
                </c:pt>
                <c:pt idx="1797">
                  <c:v>4.0</c:v>
                </c:pt>
                <c:pt idx="1798">
                  <c:v>2.0</c:v>
                </c:pt>
                <c:pt idx="1799">
                  <c:v>2.0</c:v>
                </c:pt>
                <c:pt idx="1800">
                  <c:v>5.0</c:v>
                </c:pt>
                <c:pt idx="1801">
                  <c:v>20.0</c:v>
                </c:pt>
                <c:pt idx="1802">
                  <c:v>3.0</c:v>
                </c:pt>
                <c:pt idx="1803">
                  <c:v>21.0</c:v>
                </c:pt>
                <c:pt idx="1804">
                  <c:v>10.0</c:v>
                </c:pt>
                <c:pt idx="1805">
                  <c:v>2.0</c:v>
                </c:pt>
                <c:pt idx="1806">
                  <c:v>3.0</c:v>
                </c:pt>
                <c:pt idx="1807">
                  <c:v>5.0</c:v>
                </c:pt>
                <c:pt idx="1808">
                  <c:v>2.0</c:v>
                </c:pt>
                <c:pt idx="1809">
                  <c:v>24.0</c:v>
                </c:pt>
                <c:pt idx="1810">
                  <c:v>1.0</c:v>
                </c:pt>
                <c:pt idx="1811">
                  <c:v>2.0</c:v>
                </c:pt>
                <c:pt idx="1812">
                  <c:v>11.0</c:v>
                </c:pt>
                <c:pt idx="1813">
                  <c:v>5.0</c:v>
                </c:pt>
                <c:pt idx="1814">
                  <c:v>2.0</c:v>
                </c:pt>
                <c:pt idx="1815">
                  <c:v>4.0</c:v>
                </c:pt>
                <c:pt idx="1816">
                  <c:v>15.0</c:v>
                </c:pt>
                <c:pt idx="1817">
                  <c:v>3.0</c:v>
                </c:pt>
                <c:pt idx="1818">
                  <c:v>13.0</c:v>
                </c:pt>
                <c:pt idx="1819">
                  <c:v>19.0</c:v>
                </c:pt>
                <c:pt idx="1820">
                  <c:v>27.0</c:v>
                </c:pt>
                <c:pt idx="1821">
                  <c:v>18.0</c:v>
                </c:pt>
                <c:pt idx="1822">
                  <c:v>12.0</c:v>
                </c:pt>
                <c:pt idx="1823">
                  <c:v>7.0</c:v>
                </c:pt>
                <c:pt idx="1824">
                  <c:v>1.0</c:v>
                </c:pt>
                <c:pt idx="1825">
                  <c:v>3.0</c:v>
                </c:pt>
                <c:pt idx="1826">
                  <c:v>1.0</c:v>
                </c:pt>
                <c:pt idx="1827">
                  <c:v>1.0</c:v>
                </c:pt>
                <c:pt idx="1828">
                  <c:v>2.0</c:v>
                </c:pt>
                <c:pt idx="1829">
                  <c:v>3.0</c:v>
                </c:pt>
                <c:pt idx="1830">
                  <c:v>8.0</c:v>
                </c:pt>
                <c:pt idx="1831">
                  <c:v>122.0</c:v>
                </c:pt>
                <c:pt idx="1832">
                  <c:v>2.0</c:v>
                </c:pt>
                <c:pt idx="1833">
                  <c:v>1.0</c:v>
                </c:pt>
                <c:pt idx="1834">
                  <c:v>10.0</c:v>
                </c:pt>
                <c:pt idx="1835">
                  <c:v>8.0</c:v>
                </c:pt>
                <c:pt idx="1836">
                  <c:v>2.0</c:v>
                </c:pt>
                <c:pt idx="1837">
                  <c:v>14.0</c:v>
                </c:pt>
                <c:pt idx="1838">
                  <c:v>3.0</c:v>
                </c:pt>
                <c:pt idx="1839">
                  <c:v>10.0</c:v>
                </c:pt>
                <c:pt idx="1840">
                  <c:v>1.0</c:v>
                </c:pt>
                <c:pt idx="1841">
                  <c:v>5.0</c:v>
                </c:pt>
                <c:pt idx="1842">
                  <c:v>47.0</c:v>
                </c:pt>
                <c:pt idx="1843">
                  <c:v>3.0</c:v>
                </c:pt>
                <c:pt idx="1844">
                  <c:v>6.0</c:v>
                </c:pt>
                <c:pt idx="1845">
                  <c:v>22.0</c:v>
                </c:pt>
                <c:pt idx="1846">
                  <c:v>3.0</c:v>
                </c:pt>
                <c:pt idx="1847">
                  <c:v>6.0</c:v>
                </c:pt>
                <c:pt idx="1848">
                  <c:v>21.0</c:v>
                </c:pt>
                <c:pt idx="1849">
                  <c:v>2.0</c:v>
                </c:pt>
                <c:pt idx="1850">
                  <c:v>37.0</c:v>
                </c:pt>
                <c:pt idx="1851">
                  <c:v>4.0</c:v>
                </c:pt>
                <c:pt idx="1852">
                  <c:v>32.0</c:v>
                </c:pt>
                <c:pt idx="1853">
                  <c:v>8.0</c:v>
                </c:pt>
                <c:pt idx="1854">
                  <c:v>25.0</c:v>
                </c:pt>
                <c:pt idx="1855">
                  <c:v>11.0</c:v>
                </c:pt>
                <c:pt idx="1856">
                  <c:v>28.0</c:v>
                </c:pt>
                <c:pt idx="1857">
                  <c:v>8.0</c:v>
                </c:pt>
                <c:pt idx="1858">
                  <c:v>8.0</c:v>
                </c:pt>
                <c:pt idx="1859">
                  <c:v>9.0</c:v>
                </c:pt>
                <c:pt idx="1860">
                  <c:v>8.0</c:v>
                </c:pt>
                <c:pt idx="1861">
                  <c:v>20.0</c:v>
                </c:pt>
                <c:pt idx="1862">
                  <c:v>1.0</c:v>
                </c:pt>
                <c:pt idx="1863">
                  <c:v>13.0</c:v>
                </c:pt>
                <c:pt idx="1864">
                  <c:v>8.0</c:v>
                </c:pt>
                <c:pt idx="1865">
                  <c:v>2.0</c:v>
                </c:pt>
                <c:pt idx="1866">
                  <c:v>17.0</c:v>
                </c:pt>
                <c:pt idx="1867">
                  <c:v>13.0</c:v>
                </c:pt>
                <c:pt idx="1868">
                  <c:v>12.0</c:v>
                </c:pt>
                <c:pt idx="1869">
                  <c:v>25.0</c:v>
                </c:pt>
                <c:pt idx="1870">
                  <c:v>8.0</c:v>
                </c:pt>
                <c:pt idx="1871">
                  <c:v>8.0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8.0</c:v>
                </c:pt>
                <c:pt idx="1876">
                  <c:v>3.0</c:v>
                </c:pt>
                <c:pt idx="1877">
                  <c:v>2.0</c:v>
                </c:pt>
                <c:pt idx="1878">
                  <c:v>12.0</c:v>
                </c:pt>
                <c:pt idx="1879">
                  <c:v>9.0</c:v>
                </c:pt>
                <c:pt idx="1880">
                  <c:v>3.0</c:v>
                </c:pt>
                <c:pt idx="1881">
                  <c:v>12.0</c:v>
                </c:pt>
                <c:pt idx="1882">
                  <c:v>32.0</c:v>
                </c:pt>
                <c:pt idx="1883">
                  <c:v>12.0</c:v>
                </c:pt>
                <c:pt idx="1884">
                  <c:v>15.0</c:v>
                </c:pt>
                <c:pt idx="1885">
                  <c:v>27.0</c:v>
                </c:pt>
                <c:pt idx="1886">
                  <c:v>8.0</c:v>
                </c:pt>
                <c:pt idx="1887">
                  <c:v>10.0</c:v>
                </c:pt>
                <c:pt idx="1888">
                  <c:v>28.0</c:v>
                </c:pt>
                <c:pt idx="1889">
                  <c:v>9.0</c:v>
                </c:pt>
                <c:pt idx="1890">
                  <c:v>19.0</c:v>
                </c:pt>
                <c:pt idx="1891">
                  <c:v>7.0</c:v>
                </c:pt>
                <c:pt idx="1892">
                  <c:v>11.0</c:v>
                </c:pt>
                <c:pt idx="1893">
                  <c:v>3.0</c:v>
                </c:pt>
                <c:pt idx="1894">
                  <c:v>4.0</c:v>
                </c:pt>
                <c:pt idx="1895">
                  <c:v>7.0</c:v>
                </c:pt>
                <c:pt idx="1896">
                  <c:v>4.0</c:v>
                </c:pt>
                <c:pt idx="1897">
                  <c:v>9.0</c:v>
                </c:pt>
                <c:pt idx="1898">
                  <c:v>14.0</c:v>
                </c:pt>
                <c:pt idx="1899">
                  <c:v>2.0</c:v>
                </c:pt>
                <c:pt idx="1900">
                  <c:v>1.0</c:v>
                </c:pt>
                <c:pt idx="1901">
                  <c:v>20.0</c:v>
                </c:pt>
                <c:pt idx="1902">
                  <c:v>16.0</c:v>
                </c:pt>
                <c:pt idx="1903">
                  <c:v>1.0</c:v>
                </c:pt>
                <c:pt idx="1904">
                  <c:v>9.0</c:v>
                </c:pt>
                <c:pt idx="1905">
                  <c:v>48.0</c:v>
                </c:pt>
                <c:pt idx="1906">
                  <c:v>9.0</c:v>
                </c:pt>
                <c:pt idx="1907">
                  <c:v>2.0</c:v>
                </c:pt>
                <c:pt idx="1908">
                  <c:v>1.0</c:v>
                </c:pt>
                <c:pt idx="1909">
                  <c:v>17.0</c:v>
                </c:pt>
                <c:pt idx="1910">
                  <c:v>1.0</c:v>
                </c:pt>
                <c:pt idx="1911">
                  <c:v>1.0</c:v>
                </c:pt>
                <c:pt idx="1912">
                  <c:v>17.0</c:v>
                </c:pt>
                <c:pt idx="1913">
                  <c:v>8.0</c:v>
                </c:pt>
                <c:pt idx="1914">
                  <c:v>14.0</c:v>
                </c:pt>
                <c:pt idx="1915">
                  <c:v>11.0</c:v>
                </c:pt>
                <c:pt idx="1916">
                  <c:v>15.0</c:v>
                </c:pt>
                <c:pt idx="1917">
                  <c:v>16.0</c:v>
                </c:pt>
                <c:pt idx="1918">
                  <c:v>30.0</c:v>
                </c:pt>
                <c:pt idx="1919">
                  <c:v>7.0</c:v>
                </c:pt>
                <c:pt idx="1920">
                  <c:v>12.0</c:v>
                </c:pt>
                <c:pt idx="1921">
                  <c:v>8.0</c:v>
                </c:pt>
                <c:pt idx="1922">
                  <c:v>5.0</c:v>
                </c:pt>
                <c:pt idx="1923">
                  <c:v>4.0</c:v>
                </c:pt>
                <c:pt idx="1924">
                  <c:v>11.0</c:v>
                </c:pt>
                <c:pt idx="1925">
                  <c:v>10.0</c:v>
                </c:pt>
                <c:pt idx="1926">
                  <c:v>12.0</c:v>
                </c:pt>
                <c:pt idx="1927">
                  <c:v>10.0</c:v>
                </c:pt>
                <c:pt idx="1928">
                  <c:v>15.0</c:v>
                </c:pt>
                <c:pt idx="1929">
                  <c:v>12.0</c:v>
                </c:pt>
                <c:pt idx="1930">
                  <c:v>2.0</c:v>
                </c:pt>
                <c:pt idx="1931">
                  <c:v>3.0</c:v>
                </c:pt>
                <c:pt idx="1932">
                  <c:v>10.0</c:v>
                </c:pt>
                <c:pt idx="1933">
                  <c:v>8.0</c:v>
                </c:pt>
                <c:pt idx="1934">
                  <c:v>5.0</c:v>
                </c:pt>
                <c:pt idx="1935">
                  <c:v>1.0</c:v>
                </c:pt>
                <c:pt idx="1936">
                  <c:v>61.0</c:v>
                </c:pt>
                <c:pt idx="1937">
                  <c:v>4.0</c:v>
                </c:pt>
                <c:pt idx="1938">
                  <c:v>6.0</c:v>
                </c:pt>
                <c:pt idx="1939">
                  <c:v>4.0</c:v>
                </c:pt>
                <c:pt idx="1940">
                  <c:v>8.0</c:v>
                </c:pt>
                <c:pt idx="1941">
                  <c:v>2.0</c:v>
                </c:pt>
                <c:pt idx="1942">
                  <c:v>5.0</c:v>
                </c:pt>
                <c:pt idx="1943">
                  <c:v>9.0</c:v>
                </c:pt>
                <c:pt idx="1944">
                  <c:v>5.0</c:v>
                </c:pt>
                <c:pt idx="1945">
                  <c:v>9.0</c:v>
                </c:pt>
                <c:pt idx="1946">
                  <c:v>12.0</c:v>
                </c:pt>
                <c:pt idx="1947">
                  <c:v>14.0</c:v>
                </c:pt>
                <c:pt idx="1948">
                  <c:v>13.0</c:v>
                </c:pt>
                <c:pt idx="1949">
                  <c:v>4.0</c:v>
                </c:pt>
                <c:pt idx="1950">
                  <c:v>9.0</c:v>
                </c:pt>
                <c:pt idx="1951">
                  <c:v>14.0</c:v>
                </c:pt>
                <c:pt idx="1952">
                  <c:v>19.0</c:v>
                </c:pt>
                <c:pt idx="1953">
                  <c:v>19.0</c:v>
                </c:pt>
                <c:pt idx="1954">
                  <c:v>11.0</c:v>
                </c:pt>
                <c:pt idx="1955">
                  <c:v>7.0</c:v>
                </c:pt>
                <c:pt idx="1956">
                  <c:v>10.0</c:v>
                </c:pt>
                <c:pt idx="1957">
                  <c:v>6.0</c:v>
                </c:pt>
                <c:pt idx="1958">
                  <c:v>5.0</c:v>
                </c:pt>
                <c:pt idx="1959">
                  <c:v>5.0</c:v>
                </c:pt>
                <c:pt idx="1960">
                  <c:v>7.0</c:v>
                </c:pt>
                <c:pt idx="1961">
                  <c:v>6.0</c:v>
                </c:pt>
                <c:pt idx="1962">
                  <c:v>8.0</c:v>
                </c:pt>
                <c:pt idx="1963">
                  <c:v>2.0</c:v>
                </c:pt>
                <c:pt idx="1964">
                  <c:v>3.0</c:v>
                </c:pt>
                <c:pt idx="1965">
                  <c:v>7.0</c:v>
                </c:pt>
                <c:pt idx="1966">
                  <c:v>4.0</c:v>
                </c:pt>
                <c:pt idx="1967">
                  <c:v>7.0</c:v>
                </c:pt>
                <c:pt idx="1968">
                  <c:v>1.0</c:v>
                </c:pt>
                <c:pt idx="1969">
                  <c:v>1.0</c:v>
                </c:pt>
                <c:pt idx="1970">
                  <c:v>1.0</c:v>
                </c:pt>
                <c:pt idx="1971">
                  <c:v>26.0</c:v>
                </c:pt>
                <c:pt idx="1972">
                  <c:v>14.0</c:v>
                </c:pt>
                <c:pt idx="1973">
                  <c:v>1.0</c:v>
                </c:pt>
                <c:pt idx="1974">
                  <c:v>10.0</c:v>
                </c:pt>
                <c:pt idx="1975">
                  <c:v>67.0</c:v>
                </c:pt>
                <c:pt idx="1976">
                  <c:v>6.0</c:v>
                </c:pt>
                <c:pt idx="1977">
                  <c:v>27.0</c:v>
                </c:pt>
                <c:pt idx="1978">
                  <c:v>1.0</c:v>
                </c:pt>
                <c:pt idx="1979">
                  <c:v>10.0</c:v>
                </c:pt>
                <c:pt idx="1980">
                  <c:v>17.0</c:v>
                </c:pt>
                <c:pt idx="1981">
                  <c:v>10.0</c:v>
                </c:pt>
                <c:pt idx="1982">
                  <c:v>18.0</c:v>
                </c:pt>
                <c:pt idx="1983">
                  <c:v>8.0</c:v>
                </c:pt>
                <c:pt idx="1984">
                  <c:v>38.0</c:v>
                </c:pt>
                <c:pt idx="1985">
                  <c:v>5.0</c:v>
                </c:pt>
                <c:pt idx="1986">
                  <c:v>8.0</c:v>
                </c:pt>
                <c:pt idx="1987">
                  <c:v>11.0</c:v>
                </c:pt>
                <c:pt idx="1988">
                  <c:v>7.0</c:v>
                </c:pt>
                <c:pt idx="1989">
                  <c:v>10.0</c:v>
                </c:pt>
                <c:pt idx="1990">
                  <c:v>7.0</c:v>
                </c:pt>
                <c:pt idx="1991">
                  <c:v>11.0</c:v>
                </c:pt>
                <c:pt idx="1992">
                  <c:v>1.0</c:v>
                </c:pt>
                <c:pt idx="1993">
                  <c:v>9.0</c:v>
                </c:pt>
                <c:pt idx="1994">
                  <c:v>10.0</c:v>
                </c:pt>
                <c:pt idx="1995">
                  <c:v>10.0</c:v>
                </c:pt>
                <c:pt idx="1996">
                  <c:v>6.0</c:v>
                </c:pt>
                <c:pt idx="1997">
                  <c:v>14.0</c:v>
                </c:pt>
                <c:pt idx="1998">
                  <c:v>7.0</c:v>
                </c:pt>
                <c:pt idx="1999">
                  <c:v>11.0</c:v>
                </c:pt>
                <c:pt idx="2000">
                  <c:v>23.0</c:v>
                </c:pt>
                <c:pt idx="2001">
                  <c:v>4.0</c:v>
                </c:pt>
                <c:pt idx="2002">
                  <c:v>3.0</c:v>
                </c:pt>
                <c:pt idx="2003">
                  <c:v>3.0</c:v>
                </c:pt>
                <c:pt idx="2004">
                  <c:v>5.0</c:v>
                </c:pt>
                <c:pt idx="2005">
                  <c:v>4.0</c:v>
                </c:pt>
                <c:pt idx="2006">
                  <c:v>10.0</c:v>
                </c:pt>
                <c:pt idx="2007">
                  <c:v>4.0</c:v>
                </c:pt>
                <c:pt idx="2008">
                  <c:v>6.0</c:v>
                </c:pt>
                <c:pt idx="2009">
                  <c:v>8.0</c:v>
                </c:pt>
                <c:pt idx="2010">
                  <c:v>8.0</c:v>
                </c:pt>
                <c:pt idx="2011">
                  <c:v>16.0</c:v>
                </c:pt>
                <c:pt idx="2012">
                  <c:v>4.0</c:v>
                </c:pt>
                <c:pt idx="2013">
                  <c:v>5.0</c:v>
                </c:pt>
                <c:pt idx="2014">
                  <c:v>1.0</c:v>
                </c:pt>
                <c:pt idx="2015">
                  <c:v>2.0</c:v>
                </c:pt>
                <c:pt idx="2016">
                  <c:v>5.0</c:v>
                </c:pt>
                <c:pt idx="2017">
                  <c:v>1.0</c:v>
                </c:pt>
                <c:pt idx="2018">
                  <c:v>4.0</c:v>
                </c:pt>
                <c:pt idx="2019">
                  <c:v>1.0</c:v>
                </c:pt>
                <c:pt idx="2020">
                  <c:v>1.0</c:v>
                </c:pt>
                <c:pt idx="2021">
                  <c:v>3.0</c:v>
                </c:pt>
                <c:pt idx="2022">
                  <c:v>20.0</c:v>
                </c:pt>
                <c:pt idx="2023">
                  <c:v>4.0</c:v>
                </c:pt>
                <c:pt idx="2024">
                  <c:v>1.0</c:v>
                </c:pt>
                <c:pt idx="2025">
                  <c:v>6.0</c:v>
                </c:pt>
                <c:pt idx="2026">
                  <c:v>10.0</c:v>
                </c:pt>
                <c:pt idx="2027">
                  <c:v>4.0</c:v>
                </c:pt>
                <c:pt idx="2028">
                  <c:v>18.0</c:v>
                </c:pt>
                <c:pt idx="2029">
                  <c:v>7.0</c:v>
                </c:pt>
                <c:pt idx="2030">
                  <c:v>11.0</c:v>
                </c:pt>
                <c:pt idx="2031">
                  <c:v>13.0</c:v>
                </c:pt>
                <c:pt idx="2032">
                  <c:v>5.0</c:v>
                </c:pt>
                <c:pt idx="2033">
                  <c:v>51.0</c:v>
                </c:pt>
                <c:pt idx="2034">
                  <c:v>10.0</c:v>
                </c:pt>
                <c:pt idx="2035">
                  <c:v>3.0</c:v>
                </c:pt>
                <c:pt idx="2036">
                  <c:v>19.0</c:v>
                </c:pt>
                <c:pt idx="2037">
                  <c:v>9.0</c:v>
                </c:pt>
                <c:pt idx="2038">
                  <c:v>4.0</c:v>
                </c:pt>
                <c:pt idx="2039">
                  <c:v>6.0</c:v>
                </c:pt>
                <c:pt idx="2040">
                  <c:v>1.0</c:v>
                </c:pt>
                <c:pt idx="2041">
                  <c:v>4.0</c:v>
                </c:pt>
                <c:pt idx="2042">
                  <c:v>7.0</c:v>
                </c:pt>
                <c:pt idx="2043">
                  <c:v>2.0</c:v>
                </c:pt>
                <c:pt idx="2044">
                  <c:v>8.0</c:v>
                </c:pt>
                <c:pt idx="2045">
                  <c:v>3.0</c:v>
                </c:pt>
                <c:pt idx="2046">
                  <c:v>16.0</c:v>
                </c:pt>
                <c:pt idx="2047">
                  <c:v>3.0</c:v>
                </c:pt>
                <c:pt idx="2048">
                  <c:v>3.0</c:v>
                </c:pt>
                <c:pt idx="2049">
                  <c:v>7.0</c:v>
                </c:pt>
                <c:pt idx="2050">
                  <c:v>3.0</c:v>
                </c:pt>
                <c:pt idx="2051">
                  <c:v>9.0</c:v>
                </c:pt>
                <c:pt idx="2052">
                  <c:v>2.0</c:v>
                </c:pt>
                <c:pt idx="2053">
                  <c:v>1.0</c:v>
                </c:pt>
                <c:pt idx="2054">
                  <c:v>2.0</c:v>
                </c:pt>
                <c:pt idx="2055">
                  <c:v>36.0</c:v>
                </c:pt>
                <c:pt idx="2056">
                  <c:v>7.0</c:v>
                </c:pt>
                <c:pt idx="2057">
                  <c:v>76.0</c:v>
                </c:pt>
                <c:pt idx="2058">
                  <c:v>2.0</c:v>
                </c:pt>
                <c:pt idx="2059">
                  <c:v>41.0</c:v>
                </c:pt>
                <c:pt idx="2060">
                  <c:v>2.0</c:v>
                </c:pt>
                <c:pt idx="2061">
                  <c:v>1.0</c:v>
                </c:pt>
                <c:pt idx="2062">
                  <c:v>9.0</c:v>
                </c:pt>
                <c:pt idx="2063">
                  <c:v>6.0</c:v>
                </c:pt>
                <c:pt idx="2064">
                  <c:v>3.0</c:v>
                </c:pt>
                <c:pt idx="2065">
                  <c:v>10.0</c:v>
                </c:pt>
                <c:pt idx="2066">
                  <c:v>6.0</c:v>
                </c:pt>
                <c:pt idx="2067">
                  <c:v>6.0</c:v>
                </c:pt>
                <c:pt idx="2068">
                  <c:v>8.0</c:v>
                </c:pt>
                <c:pt idx="2069">
                  <c:v>8.0</c:v>
                </c:pt>
                <c:pt idx="2070">
                  <c:v>10.0</c:v>
                </c:pt>
                <c:pt idx="2071">
                  <c:v>10.0</c:v>
                </c:pt>
                <c:pt idx="2072">
                  <c:v>25.0</c:v>
                </c:pt>
                <c:pt idx="2073">
                  <c:v>5.0</c:v>
                </c:pt>
                <c:pt idx="2074">
                  <c:v>11.0</c:v>
                </c:pt>
                <c:pt idx="2075">
                  <c:v>8.0</c:v>
                </c:pt>
                <c:pt idx="2076">
                  <c:v>2.0</c:v>
                </c:pt>
                <c:pt idx="2077">
                  <c:v>3.0</c:v>
                </c:pt>
                <c:pt idx="2078">
                  <c:v>23.0</c:v>
                </c:pt>
                <c:pt idx="2079">
                  <c:v>6.0</c:v>
                </c:pt>
                <c:pt idx="2080">
                  <c:v>1.0</c:v>
                </c:pt>
                <c:pt idx="2081">
                  <c:v>160.0</c:v>
                </c:pt>
                <c:pt idx="2082">
                  <c:v>3.0</c:v>
                </c:pt>
                <c:pt idx="2083">
                  <c:v>1.0</c:v>
                </c:pt>
                <c:pt idx="2084">
                  <c:v>5.0</c:v>
                </c:pt>
                <c:pt idx="2085">
                  <c:v>3.0</c:v>
                </c:pt>
                <c:pt idx="2086">
                  <c:v>9.0</c:v>
                </c:pt>
                <c:pt idx="2087">
                  <c:v>5.0</c:v>
                </c:pt>
                <c:pt idx="2088">
                  <c:v>2.0</c:v>
                </c:pt>
                <c:pt idx="2089">
                  <c:v>8.0</c:v>
                </c:pt>
                <c:pt idx="2090">
                  <c:v>4.0</c:v>
                </c:pt>
                <c:pt idx="2091">
                  <c:v>25.0</c:v>
                </c:pt>
                <c:pt idx="2092">
                  <c:v>8.0</c:v>
                </c:pt>
                <c:pt idx="2093">
                  <c:v>9.0</c:v>
                </c:pt>
                <c:pt idx="2094">
                  <c:v>115.0</c:v>
                </c:pt>
                <c:pt idx="2095">
                  <c:v>5.0</c:v>
                </c:pt>
                <c:pt idx="2096">
                  <c:v>21.0</c:v>
                </c:pt>
                <c:pt idx="2097">
                  <c:v>7.0</c:v>
                </c:pt>
                <c:pt idx="2098">
                  <c:v>1.0</c:v>
                </c:pt>
                <c:pt idx="2099">
                  <c:v>1.0</c:v>
                </c:pt>
                <c:pt idx="2100">
                  <c:v>5.0</c:v>
                </c:pt>
                <c:pt idx="2101">
                  <c:v>7.0</c:v>
                </c:pt>
                <c:pt idx="2102">
                  <c:v>7.0</c:v>
                </c:pt>
                <c:pt idx="2103">
                  <c:v>6.0</c:v>
                </c:pt>
                <c:pt idx="2104">
                  <c:v>6.0</c:v>
                </c:pt>
                <c:pt idx="2105">
                  <c:v>11.0</c:v>
                </c:pt>
                <c:pt idx="2106">
                  <c:v>33.0</c:v>
                </c:pt>
                <c:pt idx="2107">
                  <c:v>1.0</c:v>
                </c:pt>
                <c:pt idx="2108">
                  <c:v>2.0</c:v>
                </c:pt>
                <c:pt idx="2109">
                  <c:v>2.0</c:v>
                </c:pt>
                <c:pt idx="2110">
                  <c:v>3.0</c:v>
                </c:pt>
                <c:pt idx="2111">
                  <c:v>1.0</c:v>
                </c:pt>
                <c:pt idx="2112">
                  <c:v>18.0</c:v>
                </c:pt>
                <c:pt idx="2113">
                  <c:v>2.0</c:v>
                </c:pt>
                <c:pt idx="2114">
                  <c:v>19.0</c:v>
                </c:pt>
                <c:pt idx="2115">
                  <c:v>4.0</c:v>
                </c:pt>
                <c:pt idx="2116">
                  <c:v>23.0</c:v>
                </c:pt>
                <c:pt idx="2117">
                  <c:v>25.0</c:v>
                </c:pt>
                <c:pt idx="2118">
                  <c:v>18.0</c:v>
                </c:pt>
                <c:pt idx="2119">
                  <c:v>2.0</c:v>
                </c:pt>
                <c:pt idx="2120">
                  <c:v>4.0</c:v>
                </c:pt>
                <c:pt idx="2121">
                  <c:v>2.0</c:v>
                </c:pt>
                <c:pt idx="2122">
                  <c:v>1.0</c:v>
                </c:pt>
                <c:pt idx="2123">
                  <c:v>29.0</c:v>
                </c:pt>
                <c:pt idx="2124">
                  <c:v>1.0</c:v>
                </c:pt>
                <c:pt idx="2125">
                  <c:v>1.0</c:v>
                </c:pt>
                <c:pt idx="2126">
                  <c:v>2.0</c:v>
                </c:pt>
                <c:pt idx="2127">
                  <c:v>6.0</c:v>
                </c:pt>
                <c:pt idx="2128">
                  <c:v>10.0</c:v>
                </c:pt>
                <c:pt idx="2129">
                  <c:v>20.0</c:v>
                </c:pt>
                <c:pt idx="2130">
                  <c:v>2.0</c:v>
                </c:pt>
                <c:pt idx="2131">
                  <c:v>2.0</c:v>
                </c:pt>
                <c:pt idx="2132">
                  <c:v>2.0</c:v>
                </c:pt>
                <c:pt idx="2133">
                  <c:v>7.0</c:v>
                </c:pt>
                <c:pt idx="2134">
                  <c:v>16.0</c:v>
                </c:pt>
                <c:pt idx="2135">
                  <c:v>6.0</c:v>
                </c:pt>
                <c:pt idx="2136">
                  <c:v>2.0</c:v>
                </c:pt>
                <c:pt idx="2137">
                  <c:v>1.0</c:v>
                </c:pt>
                <c:pt idx="2138">
                  <c:v>12.0</c:v>
                </c:pt>
                <c:pt idx="2139">
                  <c:v>2.0</c:v>
                </c:pt>
                <c:pt idx="2140">
                  <c:v>12.0</c:v>
                </c:pt>
                <c:pt idx="2141">
                  <c:v>22.0</c:v>
                </c:pt>
                <c:pt idx="2142">
                  <c:v>2.0</c:v>
                </c:pt>
                <c:pt idx="2143">
                  <c:v>22.0</c:v>
                </c:pt>
                <c:pt idx="2144">
                  <c:v>6.0</c:v>
                </c:pt>
                <c:pt idx="2145">
                  <c:v>31.0</c:v>
                </c:pt>
                <c:pt idx="2146">
                  <c:v>2.0</c:v>
                </c:pt>
                <c:pt idx="2147">
                  <c:v>35.0</c:v>
                </c:pt>
                <c:pt idx="2148">
                  <c:v>2.0</c:v>
                </c:pt>
                <c:pt idx="2149">
                  <c:v>1.0</c:v>
                </c:pt>
                <c:pt idx="2150">
                  <c:v>6.0</c:v>
                </c:pt>
                <c:pt idx="2151">
                  <c:v>1.0</c:v>
                </c:pt>
                <c:pt idx="2152">
                  <c:v>2.0</c:v>
                </c:pt>
                <c:pt idx="2153">
                  <c:v>12.0</c:v>
                </c:pt>
                <c:pt idx="2154">
                  <c:v>5.0</c:v>
                </c:pt>
                <c:pt idx="2155">
                  <c:v>2.0</c:v>
                </c:pt>
                <c:pt idx="2156">
                  <c:v>4.0</c:v>
                </c:pt>
                <c:pt idx="2157">
                  <c:v>1.0</c:v>
                </c:pt>
                <c:pt idx="2158">
                  <c:v>8.0</c:v>
                </c:pt>
                <c:pt idx="2159">
                  <c:v>3.0</c:v>
                </c:pt>
                <c:pt idx="2160">
                  <c:v>13.0</c:v>
                </c:pt>
                <c:pt idx="2161">
                  <c:v>27.0</c:v>
                </c:pt>
                <c:pt idx="2162">
                  <c:v>49.0</c:v>
                </c:pt>
                <c:pt idx="2163">
                  <c:v>34.0</c:v>
                </c:pt>
                <c:pt idx="2164">
                  <c:v>15.0</c:v>
                </c:pt>
                <c:pt idx="2165">
                  <c:v>2.0</c:v>
                </c:pt>
                <c:pt idx="2166">
                  <c:v>7.0</c:v>
                </c:pt>
                <c:pt idx="2167">
                  <c:v>3.0</c:v>
                </c:pt>
                <c:pt idx="2168">
                  <c:v>2.0</c:v>
                </c:pt>
                <c:pt idx="2169">
                  <c:v>1.0</c:v>
                </c:pt>
                <c:pt idx="2170">
                  <c:v>2.0</c:v>
                </c:pt>
                <c:pt idx="2171">
                  <c:v>1.0</c:v>
                </c:pt>
                <c:pt idx="2172">
                  <c:v>19.0</c:v>
                </c:pt>
                <c:pt idx="2173">
                  <c:v>1.0</c:v>
                </c:pt>
                <c:pt idx="2174">
                  <c:v>2.0</c:v>
                </c:pt>
                <c:pt idx="2175">
                  <c:v>1.0</c:v>
                </c:pt>
                <c:pt idx="2176">
                  <c:v>2.0</c:v>
                </c:pt>
                <c:pt idx="2177">
                  <c:v>26.0</c:v>
                </c:pt>
                <c:pt idx="2178">
                  <c:v>3.0</c:v>
                </c:pt>
                <c:pt idx="2179">
                  <c:v>8.0</c:v>
                </c:pt>
                <c:pt idx="2180">
                  <c:v>2.0</c:v>
                </c:pt>
                <c:pt idx="2181">
                  <c:v>8.0</c:v>
                </c:pt>
                <c:pt idx="2182">
                  <c:v>1.0</c:v>
                </c:pt>
                <c:pt idx="2183">
                  <c:v>1.0</c:v>
                </c:pt>
                <c:pt idx="2184">
                  <c:v>3.0</c:v>
                </c:pt>
                <c:pt idx="2185">
                  <c:v>1.0</c:v>
                </c:pt>
                <c:pt idx="2186">
                  <c:v>5.0</c:v>
                </c:pt>
                <c:pt idx="2187">
                  <c:v>3.0</c:v>
                </c:pt>
                <c:pt idx="2188">
                  <c:v>7.0</c:v>
                </c:pt>
                <c:pt idx="2189">
                  <c:v>5.0</c:v>
                </c:pt>
                <c:pt idx="2190">
                  <c:v>1.0</c:v>
                </c:pt>
                <c:pt idx="2191">
                  <c:v>2.0</c:v>
                </c:pt>
                <c:pt idx="2192">
                  <c:v>3.0</c:v>
                </c:pt>
                <c:pt idx="2193">
                  <c:v>15.0</c:v>
                </c:pt>
                <c:pt idx="2194">
                  <c:v>10.0</c:v>
                </c:pt>
                <c:pt idx="2195">
                  <c:v>2.0</c:v>
                </c:pt>
                <c:pt idx="2196">
                  <c:v>1.0</c:v>
                </c:pt>
                <c:pt idx="2197">
                  <c:v>1.0</c:v>
                </c:pt>
                <c:pt idx="2198">
                  <c:v>1.0</c:v>
                </c:pt>
                <c:pt idx="2199">
                  <c:v>22.0</c:v>
                </c:pt>
                <c:pt idx="2200">
                  <c:v>10.0</c:v>
                </c:pt>
                <c:pt idx="2201">
                  <c:v>6.0</c:v>
                </c:pt>
                <c:pt idx="2202">
                  <c:v>1.0</c:v>
                </c:pt>
                <c:pt idx="2203">
                  <c:v>18.0</c:v>
                </c:pt>
                <c:pt idx="2204">
                  <c:v>2.0</c:v>
                </c:pt>
                <c:pt idx="2205">
                  <c:v>1.0</c:v>
                </c:pt>
                <c:pt idx="2206">
                  <c:v>2.0</c:v>
                </c:pt>
                <c:pt idx="2207">
                  <c:v>2.0</c:v>
                </c:pt>
                <c:pt idx="2208">
                  <c:v>5.0</c:v>
                </c:pt>
                <c:pt idx="2209">
                  <c:v>5.0</c:v>
                </c:pt>
                <c:pt idx="2210">
                  <c:v>3.0</c:v>
                </c:pt>
                <c:pt idx="2211">
                  <c:v>5.0</c:v>
                </c:pt>
                <c:pt idx="2212">
                  <c:v>1.0</c:v>
                </c:pt>
                <c:pt idx="2213">
                  <c:v>3.0</c:v>
                </c:pt>
                <c:pt idx="2214">
                  <c:v>1.0</c:v>
                </c:pt>
                <c:pt idx="2215">
                  <c:v>1.0</c:v>
                </c:pt>
                <c:pt idx="2216">
                  <c:v>86.0</c:v>
                </c:pt>
                <c:pt idx="2217">
                  <c:v>38.0</c:v>
                </c:pt>
                <c:pt idx="2218">
                  <c:v>2.0</c:v>
                </c:pt>
                <c:pt idx="2219">
                  <c:v>2.0</c:v>
                </c:pt>
                <c:pt idx="2220">
                  <c:v>18.0</c:v>
                </c:pt>
                <c:pt idx="2221">
                  <c:v>10.0</c:v>
                </c:pt>
                <c:pt idx="2222">
                  <c:v>4.0</c:v>
                </c:pt>
                <c:pt idx="2223">
                  <c:v>1.0</c:v>
                </c:pt>
                <c:pt idx="2224">
                  <c:v>1.0</c:v>
                </c:pt>
                <c:pt idx="2225">
                  <c:v>6.0</c:v>
                </c:pt>
                <c:pt idx="2226">
                  <c:v>4.0</c:v>
                </c:pt>
                <c:pt idx="2227">
                  <c:v>54.0</c:v>
                </c:pt>
                <c:pt idx="2228">
                  <c:v>1.0</c:v>
                </c:pt>
                <c:pt idx="2229">
                  <c:v>1.0</c:v>
                </c:pt>
                <c:pt idx="2230">
                  <c:v>1.0</c:v>
                </c:pt>
                <c:pt idx="2231">
                  <c:v>25.0</c:v>
                </c:pt>
                <c:pt idx="2232">
                  <c:v>2.0</c:v>
                </c:pt>
                <c:pt idx="2233">
                  <c:v>2.0</c:v>
                </c:pt>
                <c:pt idx="2234">
                  <c:v>2.0</c:v>
                </c:pt>
                <c:pt idx="2235">
                  <c:v>2.0</c:v>
                </c:pt>
                <c:pt idx="2236">
                  <c:v>7.0</c:v>
                </c:pt>
                <c:pt idx="2237">
                  <c:v>1.0</c:v>
                </c:pt>
                <c:pt idx="2238">
                  <c:v>36.0</c:v>
                </c:pt>
                <c:pt idx="2239">
                  <c:v>4.0</c:v>
                </c:pt>
                <c:pt idx="2240">
                  <c:v>2.0</c:v>
                </c:pt>
                <c:pt idx="2241">
                  <c:v>5.0</c:v>
                </c:pt>
                <c:pt idx="2242">
                  <c:v>2.0</c:v>
                </c:pt>
                <c:pt idx="2243">
                  <c:v>1.0</c:v>
                </c:pt>
                <c:pt idx="2244">
                  <c:v>54.0</c:v>
                </c:pt>
                <c:pt idx="2245">
                  <c:v>53.0</c:v>
                </c:pt>
                <c:pt idx="2246">
                  <c:v>28.0</c:v>
                </c:pt>
                <c:pt idx="2247">
                  <c:v>3.0</c:v>
                </c:pt>
                <c:pt idx="2248">
                  <c:v>8.0</c:v>
                </c:pt>
                <c:pt idx="2249">
                  <c:v>2.0</c:v>
                </c:pt>
                <c:pt idx="2250">
                  <c:v>5.0</c:v>
                </c:pt>
                <c:pt idx="2251">
                  <c:v>1.0</c:v>
                </c:pt>
                <c:pt idx="2252">
                  <c:v>33.0</c:v>
                </c:pt>
                <c:pt idx="2253">
                  <c:v>9.0</c:v>
                </c:pt>
                <c:pt idx="2254">
                  <c:v>11.0</c:v>
                </c:pt>
                <c:pt idx="2255">
                  <c:v>3.0</c:v>
                </c:pt>
                <c:pt idx="2256">
                  <c:v>3.0</c:v>
                </c:pt>
                <c:pt idx="2257">
                  <c:v>1.0</c:v>
                </c:pt>
                <c:pt idx="2258">
                  <c:v>4.0</c:v>
                </c:pt>
                <c:pt idx="2259">
                  <c:v>9.0</c:v>
                </c:pt>
                <c:pt idx="2260">
                  <c:v>16.0</c:v>
                </c:pt>
                <c:pt idx="2261">
                  <c:v>1.0</c:v>
                </c:pt>
                <c:pt idx="2262">
                  <c:v>3.0</c:v>
                </c:pt>
                <c:pt idx="2263">
                  <c:v>2.0</c:v>
                </c:pt>
                <c:pt idx="2264">
                  <c:v>15.0</c:v>
                </c:pt>
                <c:pt idx="2265">
                  <c:v>22.0</c:v>
                </c:pt>
                <c:pt idx="2266">
                  <c:v>1.0</c:v>
                </c:pt>
                <c:pt idx="2267">
                  <c:v>2.0</c:v>
                </c:pt>
                <c:pt idx="2268">
                  <c:v>1.0</c:v>
                </c:pt>
                <c:pt idx="2269">
                  <c:v>1.0</c:v>
                </c:pt>
                <c:pt idx="2270">
                  <c:v>1.0</c:v>
                </c:pt>
                <c:pt idx="2271">
                  <c:v>29.0</c:v>
                </c:pt>
                <c:pt idx="2272">
                  <c:v>3.0</c:v>
                </c:pt>
                <c:pt idx="2273">
                  <c:v>1.0</c:v>
                </c:pt>
                <c:pt idx="2274">
                  <c:v>1.0</c:v>
                </c:pt>
                <c:pt idx="2275">
                  <c:v>5.0</c:v>
                </c:pt>
                <c:pt idx="2276">
                  <c:v>28.0</c:v>
                </c:pt>
                <c:pt idx="2277">
                  <c:v>6.0</c:v>
                </c:pt>
                <c:pt idx="2278">
                  <c:v>2.0</c:v>
                </c:pt>
                <c:pt idx="2279">
                  <c:v>3.0</c:v>
                </c:pt>
                <c:pt idx="2280">
                  <c:v>38.0</c:v>
                </c:pt>
                <c:pt idx="2281">
                  <c:v>22.0</c:v>
                </c:pt>
                <c:pt idx="2282">
                  <c:v>2.0</c:v>
                </c:pt>
                <c:pt idx="2283">
                  <c:v>1.0</c:v>
                </c:pt>
                <c:pt idx="2284">
                  <c:v>11.0</c:v>
                </c:pt>
                <c:pt idx="2285">
                  <c:v>5.0</c:v>
                </c:pt>
                <c:pt idx="2286">
                  <c:v>4.0</c:v>
                </c:pt>
                <c:pt idx="2287">
                  <c:v>10.0</c:v>
                </c:pt>
                <c:pt idx="2288">
                  <c:v>14.0</c:v>
                </c:pt>
                <c:pt idx="2289">
                  <c:v>14.0</c:v>
                </c:pt>
                <c:pt idx="2290">
                  <c:v>7.0</c:v>
                </c:pt>
                <c:pt idx="2291">
                  <c:v>1.0</c:v>
                </c:pt>
                <c:pt idx="2292">
                  <c:v>6.0</c:v>
                </c:pt>
                <c:pt idx="2293">
                  <c:v>2.0</c:v>
                </c:pt>
                <c:pt idx="2294">
                  <c:v>1.0</c:v>
                </c:pt>
                <c:pt idx="2295">
                  <c:v>13.0</c:v>
                </c:pt>
                <c:pt idx="2296">
                  <c:v>6.0</c:v>
                </c:pt>
                <c:pt idx="2297">
                  <c:v>1.0</c:v>
                </c:pt>
                <c:pt idx="2298">
                  <c:v>1.0</c:v>
                </c:pt>
                <c:pt idx="2299">
                  <c:v>4.0</c:v>
                </c:pt>
                <c:pt idx="2300">
                  <c:v>2.0</c:v>
                </c:pt>
                <c:pt idx="2301">
                  <c:v>6.0</c:v>
                </c:pt>
                <c:pt idx="2302">
                  <c:v>1.0</c:v>
                </c:pt>
                <c:pt idx="2303">
                  <c:v>1.0</c:v>
                </c:pt>
                <c:pt idx="2304">
                  <c:v>1.0</c:v>
                </c:pt>
                <c:pt idx="2305">
                  <c:v>11.0</c:v>
                </c:pt>
                <c:pt idx="2306">
                  <c:v>27.0</c:v>
                </c:pt>
                <c:pt idx="2307">
                  <c:v>2.0</c:v>
                </c:pt>
                <c:pt idx="2308">
                  <c:v>2.0</c:v>
                </c:pt>
                <c:pt idx="2309">
                  <c:v>6.0</c:v>
                </c:pt>
                <c:pt idx="2310">
                  <c:v>1.0</c:v>
                </c:pt>
                <c:pt idx="2311">
                  <c:v>11.0</c:v>
                </c:pt>
                <c:pt idx="2312">
                  <c:v>2.0</c:v>
                </c:pt>
                <c:pt idx="2313">
                  <c:v>4.0</c:v>
                </c:pt>
                <c:pt idx="2314">
                  <c:v>1.0</c:v>
                </c:pt>
                <c:pt idx="2315">
                  <c:v>36.0</c:v>
                </c:pt>
                <c:pt idx="2316">
                  <c:v>1.0</c:v>
                </c:pt>
                <c:pt idx="2317">
                  <c:v>8.0</c:v>
                </c:pt>
                <c:pt idx="2318">
                  <c:v>15.0</c:v>
                </c:pt>
                <c:pt idx="2319">
                  <c:v>5.0</c:v>
                </c:pt>
                <c:pt idx="2320">
                  <c:v>2.0</c:v>
                </c:pt>
                <c:pt idx="2321">
                  <c:v>5.0</c:v>
                </c:pt>
                <c:pt idx="2322">
                  <c:v>5.0</c:v>
                </c:pt>
                <c:pt idx="2323">
                  <c:v>13.0</c:v>
                </c:pt>
                <c:pt idx="2324">
                  <c:v>4.0</c:v>
                </c:pt>
                <c:pt idx="2325">
                  <c:v>21.0</c:v>
                </c:pt>
                <c:pt idx="2326">
                  <c:v>2.0</c:v>
                </c:pt>
                <c:pt idx="2327">
                  <c:v>1.0</c:v>
                </c:pt>
                <c:pt idx="2328">
                  <c:v>1.0</c:v>
                </c:pt>
                <c:pt idx="2329">
                  <c:v>1.0</c:v>
                </c:pt>
                <c:pt idx="2330">
                  <c:v>3.0</c:v>
                </c:pt>
                <c:pt idx="2331">
                  <c:v>8.0</c:v>
                </c:pt>
                <c:pt idx="2332">
                  <c:v>1.0</c:v>
                </c:pt>
                <c:pt idx="2333">
                  <c:v>1.0</c:v>
                </c:pt>
                <c:pt idx="2334">
                  <c:v>18.0</c:v>
                </c:pt>
                <c:pt idx="2335">
                  <c:v>4.0</c:v>
                </c:pt>
                <c:pt idx="2336">
                  <c:v>3.0</c:v>
                </c:pt>
                <c:pt idx="2337">
                  <c:v>6.0</c:v>
                </c:pt>
                <c:pt idx="2338">
                  <c:v>3.0</c:v>
                </c:pt>
                <c:pt idx="2339">
                  <c:v>3.0</c:v>
                </c:pt>
                <c:pt idx="2340">
                  <c:v>9.0</c:v>
                </c:pt>
                <c:pt idx="2341">
                  <c:v>11.0</c:v>
                </c:pt>
                <c:pt idx="2342">
                  <c:v>7.0</c:v>
                </c:pt>
                <c:pt idx="2343">
                  <c:v>5.0</c:v>
                </c:pt>
                <c:pt idx="2344">
                  <c:v>1.0</c:v>
                </c:pt>
                <c:pt idx="2345">
                  <c:v>1.0</c:v>
                </c:pt>
                <c:pt idx="2346">
                  <c:v>5.0</c:v>
                </c:pt>
                <c:pt idx="2347">
                  <c:v>10.0</c:v>
                </c:pt>
                <c:pt idx="2348">
                  <c:v>44.0</c:v>
                </c:pt>
                <c:pt idx="2349">
                  <c:v>30.0</c:v>
                </c:pt>
                <c:pt idx="2350">
                  <c:v>19.0</c:v>
                </c:pt>
                <c:pt idx="2351">
                  <c:v>30.0</c:v>
                </c:pt>
                <c:pt idx="2352">
                  <c:v>23.0</c:v>
                </c:pt>
                <c:pt idx="2353">
                  <c:v>13.0</c:v>
                </c:pt>
                <c:pt idx="2354">
                  <c:v>15.0</c:v>
                </c:pt>
                <c:pt idx="2355">
                  <c:v>8.0</c:v>
                </c:pt>
                <c:pt idx="2356">
                  <c:v>14.0</c:v>
                </c:pt>
                <c:pt idx="2357">
                  <c:v>15.0</c:v>
                </c:pt>
                <c:pt idx="2358">
                  <c:v>36.0</c:v>
                </c:pt>
                <c:pt idx="2359">
                  <c:v>14.0</c:v>
                </c:pt>
                <c:pt idx="2360">
                  <c:v>6.0</c:v>
                </c:pt>
                <c:pt idx="2361">
                  <c:v>18.0</c:v>
                </c:pt>
                <c:pt idx="2362">
                  <c:v>14.0</c:v>
                </c:pt>
                <c:pt idx="2363">
                  <c:v>12.0</c:v>
                </c:pt>
                <c:pt idx="2364">
                  <c:v>12.0</c:v>
                </c:pt>
                <c:pt idx="2365">
                  <c:v>8.0</c:v>
                </c:pt>
                <c:pt idx="2366">
                  <c:v>6.0</c:v>
                </c:pt>
                <c:pt idx="2367">
                  <c:v>4.0</c:v>
                </c:pt>
                <c:pt idx="2368">
                  <c:v>528.0</c:v>
                </c:pt>
                <c:pt idx="2369">
                  <c:v>1.0</c:v>
                </c:pt>
                <c:pt idx="2370">
                  <c:v>316.0</c:v>
                </c:pt>
                <c:pt idx="2371">
                  <c:v>75.0</c:v>
                </c:pt>
                <c:pt idx="2372">
                  <c:v>4.0</c:v>
                </c:pt>
                <c:pt idx="2373">
                  <c:v>1.0</c:v>
                </c:pt>
                <c:pt idx="2374">
                  <c:v>1.0</c:v>
                </c:pt>
                <c:pt idx="2375">
                  <c:v>7.0</c:v>
                </c:pt>
                <c:pt idx="2376">
                  <c:v>1.0</c:v>
                </c:pt>
                <c:pt idx="2377">
                  <c:v>1.0</c:v>
                </c:pt>
                <c:pt idx="2378">
                  <c:v>1.0</c:v>
                </c:pt>
                <c:pt idx="2379">
                  <c:v>75.0</c:v>
                </c:pt>
                <c:pt idx="2380">
                  <c:v>12.0</c:v>
                </c:pt>
                <c:pt idx="2381">
                  <c:v>11.0</c:v>
                </c:pt>
                <c:pt idx="2382">
                  <c:v>1.0</c:v>
                </c:pt>
                <c:pt idx="2383">
                  <c:v>17.0</c:v>
                </c:pt>
                <c:pt idx="2384">
                  <c:v>13.0</c:v>
                </c:pt>
                <c:pt idx="2385">
                  <c:v>39.0</c:v>
                </c:pt>
                <c:pt idx="2386">
                  <c:v>21.0</c:v>
                </c:pt>
                <c:pt idx="2387">
                  <c:v>47.0</c:v>
                </c:pt>
                <c:pt idx="2388">
                  <c:v>31.0</c:v>
                </c:pt>
                <c:pt idx="2389">
                  <c:v>19.0</c:v>
                </c:pt>
                <c:pt idx="2390">
                  <c:v>23.0</c:v>
                </c:pt>
                <c:pt idx="2391">
                  <c:v>10.0</c:v>
                </c:pt>
                <c:pt idx="2392">
                  <c:v>5.0</c:v>
                </c:pt>
                <c:pt idx="2393">
                  <c:v>1.0</c:v>
                </c:pt>
                <c:pt idx="2394">
                  <c:v>11.0</c:v>
                </c:pt>
                <c:pt idx="2395">
                  <c:v>1.0</c:v>
                </c:pt>
                <c:pt idx="2396">
                  <c:v>9.0</c:v>
                </c:pt>
                <c:pt idx="2397">
                  <c:v>2.0</c:v>
                </c:pt>
                <c:pt idx="2398">
                  <c:v>2.0</c:v>
                </c:pt>
                <c:pt idx="2399">
                  <c:v>4.0</c:v>
                </c:pt>
                <c:pt idx="2400">
                  <c:v>10.0</c:v>
                </c:pt>
                <c:pt idx="2401">
                  <c:v>38.0</c:v>
                </c:pt>
                <c:pt idx="2402">
                  <c:v>3.0</c:v>
                </c:pt>
                <c:pt idx="2403">
                  <c:v>19.0</c:v>
                </c:pt>
                <c:pt idx="2404">
                  <c:v>5.0</c:v>
                </c:pt>
                <c:pt idx="2405">
                  <c:v>4.0</c:v>
                </c:pt>
                <c:pt idx="2406">
                  <c:v>3.0</c:v>
                </c:pt>
                <c:pt idx="2407">
                  <c:v>3.0</c:v>
                </c:pt>
                <c:pt idx="2408">
                  <c:v>1.0</c:v>
                </c:pt>
                <c:pt idx="2409">
                  <c:v>996.0</c:v>
                </c:pt>
                <c:pt idx="2410">
                  <c:v>1.0</c:v>
                </c:pt>
                <c:pt idx="2411">
                  <c:v>2.0</c:v>
                </c:pt>
                <c:pt idx="2412">
                  <c:v>2.0</c:v>
                </c:pt>
                <c:pt idx="2413">
                  <c:v>4.0</c:v>
                </c:pt>
                <c:pt idx="2414">
                  <c:v>1.0</c:v>
                </c:pt>
                <c:pt idx="2415">
                  <c:v>1.0</c:v>
                </c:pt>
                <c:pt idx="2416">
                  <c:v>9.0</c:v>
                </c:pt>
                <c:pt idx="2417">
                  <c:v>3.0</c:v>
                </c:pt>
                <c:pt idx="2418">
                  <c:v>2.0</c:v>
                </c:pt>
                <c:pt idx="2419">
                  <c:v>3.0</c:v>
                </c:pt>
                <c:pt idx="2420">
                  <c:v>1.0</c:v>
                </c:pt>
                <c:pt idx="2421">
                  <c:v>3.0</c:v>
                </c:pt>
                <c:pt idx="2422">
                  <c:v>3.0</c:v>
                </c:pt>
                <c:pt idx="2423">
                  <c:v>11.0</c:v>
                </c:pt>
                <c:pt idx="2424">
                  <c:v>4.0</c:v>
                </c:pt>
                <c:pt idx="2425">
                  <c:v>3.0</c:v>
                </c:pt>
                <c:pt idx="2426">
                  <c:v>25.0</c:v>
                </c:pt>
                <c:pt idx="2427">
                  <c:v>49.0</c:v>
                </c:pt>
                <c:pt idx="2428">
                  <c:v>13.0</c:v>
                </c:pt>
                <c:pt idx="2429">
                  <c:v>38.0</c:v>
                </c:pt>
                <c:pt idx="2430">
                  <c:v>13.0</c:v>
                </c:pt>
                <c:pt idx="2431">
                  <c:v>26.0</c:v>
                </c:pt>
                <c:pt idx="2432">
                  <c:v>39.0</c:v>
                </c:pt>
                <c:pt idx="2433">
                  <c:v>16.0</c:v>
                </c:pt>
                <c:pt idx="2434">
                  <c:v>2.0</c:v>
                </c:pt>
                <c:pt idx="2435">
                  <c:v>5.0</c:v>
                </c:pt>
                <c:pt idx="2436">
                  <c:v>16.0</c:v>
                </c:pt>
                <c:pt idx="2437">
                  <c:v>19.0</c:v>
                </c:pt>
                <c:pt idx="2438">
                  <c:v>208.0</c:v>
                </c:pt>
                <c:pt idx="2439">
                  <c:v>113.0</c:v>
                </c:pt>
                <c:pt idx="2440">
                  <c:v>2.0</c:v>
                </c:pt>
                <c:pt idx="2441">
                  <c:v>17.0</c:v>
                </c:pt>
                <c:pt idx="2442">
                  <c:v>13.0</c:v>
                </c:pt>
                <c:pt idx="2443">
                  <c:v>23.0</c:v>
                </c:pt>
                <c:pt idx="2444">
                  <c:v>50.0</c:v>
                </c:pt>
                <c:pt idx="2445">
                  <c:v>15.0</c:v>
                </c:pt>
                <c:pt idx="2446">
                  <c:v>17.0</c:v>
                </c:pt>
                <c:pt idx="2447">
                  <c:v>37.0</c:v>
                </c:pt>
                <c:pt idx="2448">
                  <c:v>41.0</c:v>
                </c:pt>
                <c:pt idx="2449">
                  <c:v>41.0</c:v>
                </c:pt>
                <c:pt idx="2450">
                  <c:v>39.0</c:v>
                </c:pt>
                <c:pt idx="2451">
                  <c:v>31.0</c:v>
                </c:pt>
                <c:pt idx="2452">
                  <c:v>1.0</c:v>
                </c:pt>
                <c:pt idx="2453">
                  <c:v>2.0</c:v>
                </c:pt>
                <c:pt idx="2454">
                  <c:v>8.0</c:v>
                </c:pt>
                <c:pt idx="2455">
                  <c:v>1.0</c:v>
                </c:pt>
                <c:pt idx="2456">
                  <c:v>345.0</c:v>
                </c:pt>
                <c:pt idx="2457">
                  <c:v>1.0</c:v>
                </c:pt>
                <c:pt idx="2458">
                  <c:v>39.0</c:v>
                </c:pt>
                <c:pt idx="2459">
                  <c:v>12.0</c:v>
                </c:pt>
                <c:pt idx="2460">
                  <c:v>9.0</c:v>
                </c:pt>
                <c:pt idx="2461">
                  <c:v>11.0</c:v>
                </c:pt>
                <c:pt idx="2462">
                  <c:v>1.0</c:v>
                </c:pt>
                <c:pt idx="2463">
                  <c:v>6.0</c:v>
                </c:pt>
                <c:pt idx="2464">
                  <c:v>23.0</c:v>
                </c:pt>
                <c:pt idx="2465">
                  <c:v>1.0</c:v>
                </c:pt>
                <c:pt idx="2466">
                  <c:v>3.0</c:v>
                </c:pt>
                <c:pt idx="2467">
                  <c:v>14.0</c:v>
                </c:pt>
                <c:pt idx="2468">
                  <c:v>26.0</c:v>
                </c:pt>
                <c:pt idx="2469">
                  <c:v>6.0</c:v>
                </c:pt>
                <c:pt idx="2470">
                  <c:v>2.0</c:v>
                </c:pt>
                <c:pt idx="2471">
                  <c:v>20.0</c:v>
                </c:pt>
                <c:pt idx="2472">
                  <c:v>1.0</c:v>
                </c:pt>
                <c:pt idx="2473">
                  <c:v>35.0</c:v>
                </c:pt>
                <c:pt idx="2474">
                  <c:v>1.0</c:v>
                </c:pt>
                <c:pt idx="2475">
                  <c:v>36.0</c:v>
                </c:pt>
                <c:pt idx="2476">
                  <c:v>29.0</c:v>
                </c:pt>
                <c:pt idx="2477">
                  <c:v>27.0</c:v>
                </c:pt>
                <c:pt idx="2478">
                  <c:v>17.0</c:v>
                </c:pt>
                <c:pt idx="2479">
                  <c:v>73.0</c:v>
                </c:pt>
                <c:pt idx="2480">
                  <c:v>44.0</c:v>
                </c:pt>
                <c:pt idx="2481">
                  <c:v>56.0</c:v>
                </c:pt>
                <c:pt idx="2482">
                  <c:v>39.0</c:v>
                </c:pt>
                <c:pt idx="2483">
                  <c:v>50.0</c:v>
                </c:pt>
                <c:pt idx="2484">
                  <c:v>31.0</c:v>
                </c:pt>
                <c:pt idx="2485">
                  <c:v>3.0</c:v>
                </c:pt>
                <c:pt idx="2486">
                  <c:v>4.0</c:v>
                </c:pt>
                <c:pt idx="2487">
                  <c:v>14.0</c:v>
                </c:pt>
                <c:pt idx="2488">
                  <c:v>1.0</c:v>
                </c:pt>
                <c:pt idx="2489">
                  <c:v>1.0</c:v>
                </c:pt>
                <c:pt idx="2490">
                  <c:v>2.0</c:v>
                </c:pt>
                <c:pt idx="2491">
                  <c:v>1.0</c:v>
                </c:pt>
                <c:pt idx="2492">
                  <c:v>3.0</c:v>
                </c:pt>
                <c:pt idx="2493">
                  <c:v>7.0</c:v>
                </c:pt>
                <c:pt idx="2494">
                  <c:v>8.0</c:v>
                </c:pt>
                <c:pt idx="2495">
                  <c:v>1.0</c:v>
                </c:pt>
                <c:pt idx="2496">
                  <c:v>83.0</c:v>
                </c:pt>
                <c:pt idx="2497">
                  <c:v>23.0</c:v>
                </c:pt>
                <c:pt idx="2498">
                  <c:v>16.0</c:v>
                </c:pt>
                <c:pt idx="2499">
                  <c:v>1.0</c:v>
                </c:pt>
                <c:pt idx="2500">
                  <c:v>1.0</c:v>
                </c:pt>
                <c:pt idx="2501">
                  <c:v>9.0</c:v>
                </c:pt>
                <c:pt idx="2502">
                  <c:v>25.0</c:v>
                </c:pt>
                <c:pt idx="2503">
                  <c:v>6.0</c:v>
                </c:pt>
                <c:pt idx="2504">
                  <c:v>2.0</c:v>
                </c:pt>
                <c:pt idx="2505">
                  <c:v>72.0</c:v>
                </c:pt>
                <c:pt idx="2506">
                  <c:v>1.0</c:v>
                </c:pt>
                <c:pt idx="2507">
                  <c:v>18.0</c:v>
                </c:pt>
                <c:pt idx="2508">
                  <c:v>4.0</c:v>
                </c:pt>
                <c:pt idx="2509">
                  <c:v>13.0</c:v>
                </c:pt>
                <c:pt idx="2510">
                  <c:v>12.0</c:v>
                </c:pt>
                <c:pt idx="2511">
                  <c:v>26.0</c:v>
                </c:pt>
                <c:pt idx="2512">
                  <c:v>21.0</c:v>
                </c:pt>
                <c:pt idx="2513">
                  <c:v>27.0</c:v>
                </c:pt>
                <c:pt idx="2514">
                  <c:v>10.0</c:v>
                </c:pt>
                <c:pt idx="2515">
                  <c:v>19.0</c:v>
                </c:pt>
                <c:pt idx="2516">
                  <c:v>14.0</c:v>
                </c:pt>
                <c:pt idx="2517">
                  <c:v>21.0</c:v>
                </c:pt>
                <c:pt idx="2518">
                  <c:v>17.0</c:v>
                </c:pt>
                <c:pt idx="2519">
                  <c:v>14.0</c:v>
                </c:pt>
                <c:pt idx="2520">
                  <c:v>27.0</c:v>
                </c:pt>
                <c:pt idx="2521">
                  <c:v>32.0</c:v>
                </c:pt>
                <c:pt idx="2522">
                  <c:v>38.0</c:v>
                </c:pt>
                <c:pt idx="2523">
                  <c:v>11.0</c:v>
                </c:pt>
                <c:pt idx="2524">
                  <c:v>3.0</c:v>
                </c:pt>
                <c:pt idx="2525">
                  <c:v>9.0</c:v>
                </c:pt>
                <c:pt idx="2526">
                  <c:v>1.0</c:v>
                </c:pt>
                <c:pt idx="2527">
                  <c:v>1154.0</c:v>
                </c:pt>
                <c:pt idx="2528">
                  <c:v>51.0</c:v>
                </c:pt>
                <c:pt idx="2529">
                  <c:v>1.0</c:v>
                </c:pt>
                <c:pt idx="2530">
                  <c:v>20.0</c:v>
                </c:pt>
                <c:pt idx="2531">
                  <c:v>21.0</c:v>
                </c:pt>
                <c:pt idx="2532">
                  <c:v>10.0</c:v>
                </c:pt>
                <c:pt idx="2533">
                  <c:v>3.0</c:v>
                </c:pt>
                <c:pt idx="2534">
                  <c:v>12.0</c:v>
                </c:pt>
                <c:pt idx="2535">
                  <c:v>2.0</c:v>
                </c:pt>
                <c:pt idx="2536">
                  <c:v>1.0</c:v>
                </c:pt>
                <c:pt idx="2537">
                  <c:v>12.0</c:v>
                </c:pt>
                <c:pt idx="2538">
                  <c:v>1.0</c:v>
                </c:pt>
                <c:pt idx="2539">
                  <c:v>138.0</c:v>
                </c:pt>
                <c:pt idx="2540">
                  <c:v>18.0</c:v>
                </c:pt>
                <c:pt idx="2541">
                  <c:v>8.0</c:v>
                </c:pt>
                <c:pt idx="2542">
                  <c:v>11.0</c:v>
                </c:pt>
                <c:pt idx="2543">
                  <c:v>14.0</c:v>
                </c:pt>
                <c:pt idx="2544">
                  <c:v>8.0</c:v>
                </c:pt>
                <c:pt idx="2545">
                  <c:v>7.0</c:v>
                </c:pt>
                <c:pt idx="2546">
                  <c:v>6.0</c:v>
                </c:pt>
                <c:pt idx="2547">
                  <c:v>5.0</c:v>
                </c:pt>
                <c:pt idx="2548">
                  <c:v>1.0</c:v>
                </c:pt>
                <c:pt idx="2549">
                  <c:v>42.0</c:v>
                </c:pt>
                <c:pt idx="2550">
                  <c:v>17.0</c:v>
                </c:pt>
                <c:pt idx="2551">
                  <c:v>15.0</c:v>
                </c:pt>
                <c:pt idx="2552">
                  <c:v>5.0</c:v>
                </c:pt>
                <c:pt idx="2553">
                  <c:v>3.0</c:v>
                </c:pt>
                <c:pt idx="2554">
                  <c:v>7.0</c:v>
                </c:pt>
                <c:pt idx="2555">
                  <c:v>6.0</c:v>
                </c:pt>
                <c:pt idx="2556">
                  <c:v>42.0</c:v>
                </c:pt>
                <c:pt idx="2557">
                  <c:v>1.0</c:v>
                </c:pt>
                <c:pt idx="2558">
                  <c:v>11.0</c:v>
                </c:pt>
                <c:pt idx="2559">
                  <c:v>3.0</c:v>
                </c:pt>
                <c:pt idx="2560">
                  <c:v>4.0</c:v>
                </c:pt>
                <c:pt idx="2561">
                  <c:v>4.0</c:v>
                </c:pt>
                <c:pt idx="2562">
                  <c:v>1.0</c:v>
                </c:pt>
                <c:pt idx="2563">
                  <c:v>2.0</c:v>
                </c:pt>
                <c:pt idx="2564">
                  <c:v>1.0</c:v>
                </c:pt>
                <c:pt idx="2565">
                  <c:v>19.0</c:v>
                </c:pt>
                <c:pt idx="2566">
                  <c:v>1.0</c:v>
                </c:pt>
                <c:pt idx="2567">
                  <c:v>1.0</c:v>
                </c:pt>
                <c:pt idx="2568">
                  <c:v>3.0</c:v>
                </c:pt>
                <c:pt idx="2569">
                  <c:v>108.0</c:v>
                </c:pt>
                <c:pt idx="2570">
                  <c:v>1.0</c:v>
                </c:pt>
                <c:pt idx="2571">
                  <c:v>2.0</c:v>
                </c:pt>
                <c:pt idx="2572">
                  <c:v>4.0</c:v>
                </c:pt>
                <c:pt idx="2573">
                  <c:v>9.0</c:v>
                </c:pt>
                <c:pt idx="2574">
                  <c:v>21.0</c:v>
                </c:pt>
                <c:pt idx="2575">
                  <c:v>15.0</c:v>
                </c:pt>
                <c:pt idx="2576">
                  <c:v>4.0</c:v>
                </c:pt>
                <c:pt idx="2577">
                  <c:v>58.0</c:v>
                </c:pt>
                <c:pt idx="2578">
                  <c:v>5.0</c:v>
                </c:pt>
                <c:pt idx="2579">
                  <c:v>3.0</c:v>
                </c:pt>
                <c:pt idx="2580">
                  <c:v>9.0</c:v>
                </c:pt>
                <c:pt idx="2581">
                  <c:v>12.0</c:v>
                </c:pt>
                <c:pt idx="2582">
                  <c:v>9.0</c:v>
                </c:pt>
                <c:pt idx="2583">
                  <c:v>10.0</c:v>
                </c:pt>
                <c:pt idx="2584">
                  <c:v>5.0</c:v>
                </c:pt>
                <c:pt idx="2585">
                  <c:v>1.0</c:v>
                </c:pt>
                <c:pt idx="2586">
                  <c:v>177.0</c:v>
                </c:pt>
                <c:pt idx="2587">
                  <c:v>11.0</c:v>
                </c:pt>
                <c:pt idx="2588">
                  <c:v>8.0</c:v>
                </c:pt>
                <c:pt idx="2589">
                  <c:v>13.0</c:v>
                </c:pt>
                <c:pt idx="2590">
                  <c:v>19.0</c:v>
                </c:pt>
                <c:pt idx="2591">
                  <c:v>6.0</c:v>
                </c:pt>
                <c:pt idx="2592">
                  <c:v>18.0</c:v>
                </c:pt>
                <c:pt idx="2593">
                  <c:v>4.0</c:v>
                </c:pt>
                <c:pt idx="2594">
                  <c:v>2.0</c:v>
                </c:pt>
                <c:pt idx="2595">
                  <c:v>3.0</c:v>
                </c:pt>
                <c:pt idx="2596">
                  <c:v>7.0</c:v>
                </c:pt>
                <c:pt idx="2597">
                  <c:v>2.0</c:v>
                </c:pt>
                <c:pt idx="2598">
                  <c:v>2.0</c:v>
                </c:pt>
                <c:pt idx="2599">
                  <c:v>216.0</c:v>
                </c:pt>
                <c:pt idx="2600">
                  <c:v>15.0</c:v>
                </c:pt>
                <c:pt idx="2601">
                  <c:v>2.0</c:v>
                </c:pt>
                <c:pt idx="2602">
                  <c:v>7.0</c:v>
                </c:pt>
                <c:pt idx="2603">
                  <c:v>1.0</c:v>
                </c:pt>
                <c:pt idx="2604">
                  <c:v>1.0</c:v>
                </c:pt>
                <c:pt idx="2605">
                  <c:v>1.0</c:v>
                </c:pt>
                <c:pt idx="2606">
                  <c:v>12.0</c:v>
                </c:pt>
                <c:pt idx="2607">
                  <c:v>10.0</c:v>
                </c:pt>
                <c:pt idx="2608">
                  <c:v>12.0</c:v>
                </c:pt>
                <c:pt idx="2609">
                  <c:v>2.0</c:v>
                </c:pt>
                <c:pt idx="2610">
                  <c:v>62.0</c:v>
                </c:pt>
                <c:pt idx="2611">
                  <c:v>1.0</c:v>
                </c:pt>
                <c:pt idx="2612">
                  <c:v>13.0</c:v>
                </c:pt>
                <c:pt idx="2613">
                  <c:v>7.0</c:v>
                </c:pt>
                <c:pt idx="2614">
                  <c:v>23.0</c:v>
                </c:pt>
                <c:pt idx="2615">
                  <c:v>11.0</c:v>
                </c:pt>
                <c:pt idx="2616">
                  <c:v>143.0</c:v>
                </c:pt>
                <c:pt idx="2617">
                  <c:v>1.0</c:v>
                </c:pt>
                <c:pt idx="2618">
                  <c:v>2.0</c:v>
                </c:pt>
                <c:pt idx="2619">
                  <c:v>2.0</c:v>
                </c:pt>
                <c:pt idx="2620">
                  <c:v>1.0</c:v>
                </c:pt>
                <c:pt idx="2621">
                  <c:v>15.0</c:v>
                </c:pt>
                <c:pt idx="2622">
                  <c:v>38.0</c:v>
                </c:pt>
                <c:pt idx="2623">
                  <c:v>68.0</c:v>
                </c:pt>
                <c:pt idx="2624">
                  <c:v>8.0</c:v>
                </c:pt>
                <c:pt idx="2625">
                  <c:v>1.0</c:v>
                </c:pt>
                <c:pt idx="2626">
                  <c:v>450.0</c:v>
                </c:pt>
                <c:pt idx="2627">
                  <c:v>48.0</c:v>
                </c:pt>
                <c:pt idx="2628">
                  <c:v>3.0</c:v>
                </c:pt>
                <c:pt idx="2629">
                  <c:v>1.0</c:v>
                </c:pt>
                <c:pt idx="2630">
                  <c:v>2.0</c:v>
                </c:pt>
                <c:pt idx="2631">
                  <c:v>1.0</c:v>
                </c:pt>
                <c:pt idx="2632">
                  <c:v>37.0</c:v>
                </c:pt>
                <c:pt idx="2633">
                  <c:v>1.0</c:v>
                </c:pt>
                <c:pt idx="2634">
                  <c:v>5.0</c:v>
                </c:pt>
                <c:pt idx="2635">
                  <c:v>13.0</c:v>
                </c:pt>
                <c:pt idx="2636">
                  <c:v>26.0</c:v>
                </c:pt>
                <c:pt idx="2637">
                  <c:v>2.0</c:v>
                </c:pt>
                <c:pt idx="2638">
                  <c:v>32.0</c:v>
                </c:pt>
                <c:pt idx="2639">
                  <c:v>3.0</c:v>
                </c:pt>
                <c:pt idx="2640">
                  <c:v>3.0</c:v>
                </c:pt>
                <c:pt idx="2641">
                  <c:v>3.0</c:v>
                </c:pt>
                <c:pt idx="2642">
                  <c:v>11.0</c:v>
                </c:pt>
                <c:pt idx="2643">
                  <c:v>16.0</c:v>
                </c:pt>
                <c:pt idx="2644">
                  <c:v>10.0</c:v>
                </c:pt>
                <c:pt idx="2645">
                  <c:v>151.0</c:v>
                </c:pt>
                <c:pt idx="2646">
                  <c:v>1.0</c:v>
                </c:pt>
                <c:pt idx="2647">
                  <c:v>1.0</c:v>
                </c:pt>
                <c:pt idx="2648">
                  <c:v>3.0</c:v>
                </c:pt>
                <c:pt idx="2649">
                  <c:v>7.0</c:v>
                </c:pt>
                <c:pt idx="2650">
                  <c:v>42.0</c:v>
                </c:pt>
                <c:pt idx="2651">
                  <c:v>1.0</c:v>
                </c:pt>
                <c:pt idx="2652">
                  <c:v>120.0</c:v>
                </c:pt>
                <c:pt idx="2653">
                  <c:v>73.0</c:v>
                </c:pt>
                <c:pt idx="2654">
                  <c:v>1.0</c:v>
                </c:pt>
                <c:pt idx="2655">
                  <c:v>34.0</c:v>
                </c:pt>
                <c:pt idx="2656">
                  <c:v>2.0</c:v>
                </c:pt>
                <c:pt idx="2657">
                  <c:v>3.0</c:v>
                </c:pt>
                <c:pt idx="2658">
                  <c:v>1.0</c:v>
                </c:pt>
                <c:pt idx="2659">
                  <c:v>1.0</c:v>
                </c:pt>
                <c:pt idx="2660">
                  <c:v>1.0</c:v>
                </c:pt>
                <c:pt idx="2661">
                  <c:v>2.0</c:v>
                </c:pt>
                <c:pt idx="2662">
                  <c:v>9.0</c:v>
                </c:pt>
                <c:pt idx="2663">
                  <c:v>86.0</c:v>
                </c:pt>
                <c:pt idx="2664">
                  <c:v>1.0</c:v>
                </c:pt>
                <c:pt idx="2665">
                  <c:v>3.0</c:v>
                </c:pt>
                <c:pt idx="2666">
                  <c:v>27.0</c:v>
                </c:pt>
                <c:pt idx="2667">
                  <c:v>44.0</c:v>
                </c:pt>
                <c:pt idx="2668">
                  <c:v>11.0</c:v>
                </c:pt>
                <c:pt idx="2669">
                  <c:v>67.0</c:v>
                </c:pt>
                <c:pt idx="2670">
                  <c:v>37.0</c:v>
                </c:pt>
                <c:pt idx="2671">
                  <c:v>1.0</c:v>
                </c:pt>
                <c:pt idx="2672">
                  <c:v>14.0</c:v>
                </c:pt>
                <c:pt idx="2673">
                  <c:v>7.0</c:v>
                </c:pt>
                <c:pt idx="2674">
                  <c:v>8.0</c:v>
                </c:pt>
                <c:pt idx="2675">
                  <c:v>8.0</c:v>
                </c:pt>
                <c:pt idx="2676">
                  <c:v>4.0</c:v>
                </c:pt>
                <c:pt idx="2677">
                  <c:v>12.0</c:v>
                </c:pt>
                <c:pt idx="2678">
                  <c:v>4.0</c:v>
                </c:pt>
                <c:pt idx="2679">
                  <c:v>6.0</c:v>
                </c:pt>
                <c:pt idx="2680">
                  <c:v>32.0</c:v>
                </c:pt>
                <c:pt idx="2681">
                  <c:v>2.0</c:v>
                </c:pt>
                <c:pt idx="2682">
                  <c:v>2.0</c:v>
                </c:pt>
                <c:pt idx="2683">
                  <c:v>35.0</c:v>
                </c:pt>
                <c:pt idx="2684">
                  <c:v>61.0</c:v>
                </c:pt>
                <c:pt idx="2685">
                  <c:v>79.0</c:v>
                </c:pt>
                <c:pt idx="2686">
                  <c:v>1.0</c:v>
                </c:pt>
                <c:pt idx="2687">
                  <c:v>4.0</c:v>
                </c:pt>
                <c:pt idx="2688">
                  <c:v>18.0</c:v>
                </c:pt>
                <c:pt idx="2689">
                  <c:v>8.0</c:v>
                </c:pt>
                <c:pt idx="2690">
                  <c:v>3.0</c:v>
                </c:pt>
                <c:pt idx="2691">
                  <c:v>12.0</c:v>
                </c:pt>
                <c:pt idx="2692">
                  <c:v>3.0</c:v>
                </c:pt>
                <c:pt idx="2693">
                  <c:v>4.0</c:v>
                </c:pt>
                <c:pt idx="2694">
                  <c:v>11.0</c:v>
                </c:pt>
                <c:pt idx="2695">
                  <c:v>4.0</c:v>
                </c:pt>
                <c:pt idx="2696">
                  <c:v>14.0</c:v>
                </c:pt>
                <c:pt idx="2697">
                  <c:v>3.0</c:v>
                </c:pt>
                <c:pt idx="2698">
                  <c:v>4.0</c:v>
                </c:pt>
                <c:pt idx="2699">
                  <c:v>2.0</c:v>
                </c:pt>
                <c:pt idx="2700">
                  <c:v>1.0</c:v>
                </c:pt>
                <c:pt idx="2701">
                  <c:v>120.0</c:v>
                </c:pt>
                <c:pt idx="2702">
                  <c:v>1.0</c:v>
                </c:pt>
                <c:pt idx="2703">
                  <c:v>15.0</c:v>
                </c:pt>
                <c:pt idx="2704">
                  <c:v>8.0</c:v>
                </c:pt>
                <c:pt idx="2705">
                  <c:v>82.0</c:v>
                </c:pt>
                <c:pt idx="2706">
                  <c:v>8.0</c:v>
                </c:pt>
                <c:pt idx="2707">
                  <c:v>8.0</c:v>
                </c:pt>
                <c:pt idx="2708">
                  <c:v>23.0</c:v>
                </c:pt>
                <c:pt idx="2709">
                  <c:v>13.0</c:v>
                </c:pt>
                <c:pt idx="2710">
                  <c:v>12.0</c:v>
                </c:pt>
                <c:pt idx="2711">
                  <c:v>1.0</c:v>
                </c:pt>
                <c:pt idx="2712">
                  <c:v>16.0</c:v>
                </c:pt>
                <c:pt idx="2713">
                  <c:v>14.0</c:v>
                </c:pt>
                <c:pt idx="2714">
                  <c:v>39.0</c:v>
                </c:pt>
                <c:pt idx="2715">
                  <c:v>21.0</c:v>
                </c:pt>
                <c:pt idx="2716">
                  <c:v>2.0</c:v>
                </c:pt>
                <c:pt idx="2717">
                  <c:v>26.0</c:v>
                </c:pt>
                <c:pt idx="2718">
                  <c:v>11.0</c:v>
                </c:pt>
                <c:pt idx="2719">
                  <c:v>15.0</c:v>
                </c:pt>
                <c:pt idx="2720">
                  <c:v>9.0</c:v>
                </c:pt>
                <c:pt idx="2721">
                  <c:v>33.0</c:v>
                </c:pt>
                <c:pt idx="2722">
                  <c:v>11.0</c:v>
                </c:pt>
                <c:pt idx="2723">
                  <c:v>2.0</c:v>
                </c:pt>
                <c:pt idx="2724">
                  <c:v>46.0</c:v>
                </c:pt>
                <c:pt idx="2725">
                  <c:v>2.0</c:v>
                </c:pt>
                <c:pt idx="2726">
                  <c:v>38.0</c:v>
                </c:pt>
                <c:pt idx="2727">
                  <c:v>5.0</c:v>
                </c:pt>
                <c:pt idx="2728">
                  <c:v>23.0</c:v>
                </c:pt>
                <c:pt idx="2729">
                  <c:v>5.0</c:v>
                </c:pt>
                <c:pt idx="2730">
                  <c:v>2.0</c:v>
                </c:pt>
                <c:pt idx="2731">
                  <c:v>29.0</c:v>
                </c:pt>
                <c:pt idx="2732">
                  <c:v>12.0</c:v>
                </c:pt>
                <c:pt idx="2733">
                  <c:v>23.0</c:v>
                </c:pt>
                <c:pt idx="2734">
                  <c:v>4.0</c:v>
                </c:pt>
                <c:pt idx="2735">
                  <c:v>9.0</c:v>
                </c:pt>
                <c:pt idx="2736">
                  <c:v>3.0</c:v>
                </c:pt>
                <c:pt idx="2737">
                  <c:v>2.0</c:v>
                </c:pt>
                <c:pt idx="2738">
                  <c:v>2.0</c:v>
                </c:pt>
                <c:pt idx="2739">
                  <c:v>1.0</c:v>
                </c:pt>
                <c:pt idx="2740">
                  <c:v>1.0</c:v>
                </c:pt>
                <c:pt idx="2741">
                  <c:v>16.0</c:v>
                </c:pt>
                <c:pt idx="2742">
                  <c:v>25.0</c:v>
                </c:pt>
                <c:pt idx="2743">
                  <c:v>31.0</c:v>
                </c:pt>
                <c:pt idx="2744">
                  <c:v>19.0</c:v>
                </c:pt>
                <c:pt idx="2745">
                  <c:v>20.0</c:v>
                </c:pt>
                <c:pt idx="2746">
                  <c:v>42.0</c:v>
                </c:pt>
                <c:pt idx="2747">
                  <c:v>8.0</c:v>
                </c:pt>
                <c:pt idx="2748">
                  <c:v>11.0</c:v>
                </c:pt>
                <c:pt idx="2749">
                  <c:v>3.0</c:v>
                </c:pt>
                <c:pt idx="2750">
                  <c:v>80.0</c:v>
                </c:pt>
                <c:pt idx="2751">
                  <c:v>1.0</c:v>
                </c:pt>
                <c:pt idx="2752">
                  <c:v>4.0</c:v>
                </c:pt>
                <c:pt idx="2753">
                  <c:v>7.0</c:v>
                </c:pt>
                <c:pt idx="2754">
                  <c:v>3.0</c:v>
                </c:pt>
                <c:pt idx="2755">
                  <c:v>2.0</c:v>
                </c:pt>
                <c:pt idx="2756">
                  <c:v>2.0</c:v>
                </c:pt>
                <c:pt idx="2757">
                  <c:v>1.0</c:v>
                </c:pt>
                <c:pt idx="2758">
                  <c:v>2.0</c:v>
                </c:pt>
                <c:pt idx="2759">
                  <c:v>9.0</c:v>
                </c:pt>
                <c:pt idx="2760">
                  <c:v>2.0</c:v>
                </c:pt>
                <c:pt idx="2761">
                  <c:v>2.0</c:v>
                </c:pt>
                <c:pt idx="2762">
                  <c:v>119.0</c:v>
                </c:pt>
                <c:pt idx="2763">
                  <c:v>1.0</c:v>
                </c:pt>
                <c:pt idx="2764">
                  <c:v>3.0</c:v>
                </c:pt>
                <c:pt idx="2765">
                  <c:v>5.0</c:v>
                </c:pt>
                <c:pt idx="2766">
                  <c:v>1.0</c:v>
                </c:pt>
                <c:pt idx="2767">
                  <c:v>3.0</c:v>
                </c:pt>
                <c:pt idx="2768">
                  <c:v>5.0</c:v>
                </c:pt>
                <c:pt idx="2769">
                  <c:v>4.0</c:v>
                </c:pt>
                <c:pt idx="2770">
                  <c:v>1.0</c:v>
                </c:pt>
                <c:pt idx="2771">
                  <c:v>1.0</c:v>
                </c:pt>
                <c:pt idx="2772">
                  <c:v>8.0</c:v>
                </c:pt>
                <c:pt idx="2773">
                  <c:v>16.0</c:v>
                </c:pt>
                <c:pt idx="2774">
                  <c:v>1.0</c:v>
                </c:pt>
                <c:pt idx="2775">
                  <c:v>4.0</c:v>
                </c:pt>
                <c:pt idx="2776">
                  <c:v>4.0</c:v>
                </c:pt>
                <c:pt idx="2777">
                  <c:v>10.0</c:v>
                </c:pt>
                <c:pt idx="2778">
                  <c:v>3.0</c:v>
                </c:pt>
                <c:pt idx="2779">
                  <c:v>3.0</c:v>
                </c:pt>
                <c:pt idx="2780">
                  <c:v>3.0</c:v>
                </c:pt>
                <c:pt idx="2781">
                  <c:v>4.0</c:v>
                </c:pt>
                <c:pt idx="2782">
                  <c:v>1.0</c:v>
                </c:pt>
                <c:pt idx="2783">
                  <c:v>19.0</c:v>
                </c:pt>
                <c:pt idx="2784">
                  <c:v>273.0</c:v>
                </c:pt>
                <c:pt idx="2785">
                  <c:v>1.0</c:v>
                </c:pt>
                <c:pt idx="2786">
                  <c:v>7.0</c:v>
                </c:pt>
                <c:pt idx="2787">
                  <c:v>3.0</c:v>
                </c:pt>
                <c:pt idx="2788">
                  <c:v>21.0</c:v>
                </c:pt>
                <c:pt idx="2789">
                  <c:v>4.0</c:v>
                </c:pt>
                <c:pt idx="2790">
                  <c:v>1.0</c:v>
                </c:pt>
                <c:pt idx="2791">
                  <c:v>1.0</c:v>
                </c:pt>
                <c:pt idx="2792">
                  <c:v>1.0</c:v>
                </c:pt>
                <c:pt idx="2793">
                  <c:v>1.0</c:v>
                </c:pt>
                <c:pt idx="2794">
                  <c:v>2.0</c:v>
                </c:pt>
                <c:pt idx="2795">
                  <c:v>9.0</c:v>
                </c:pt>
                <c:pt idx="2796">
                  <c:v>6.0</c:v>
                </c:pt>
                <c:pt idx="2797">
                  <c:v>1.0</c:v>
                </c:pt>
                <c:pt idx="2798">
                  <c:v>109.0</c:v>
                </c:pt>
                <c:pt idx="2799">
                  <c:v>143.0</c:v>
                </c:pt>
                <c:pt idx="2800">
                  <c:v>1.0</c:v>
                </c:pt>
                <c:pt idx="2801">
                  <c:v>1.0</c:v>
                </c:pt>
                <c:pt idx="2802">
                  <c:v>3.0</c:v>
                </c:pt>
                <c:pt idx="2803">
                  <c:v>17.0</c:v>
                </c:pt>
                <c:pt idx="2804">
                  <c:v>4.0</c:v>
                </c:pt>
                <c:pt idx="2805">
                  <c:v>1.0</c:v>
                </c:pt>
                <c:pt idx="2806">
                  <c:v>1.0</c:v>
                </c:pt>
                <c:pt idx="2807">
                  <c:v>3.0</c:v>
                </c:pt>
                <c:pt idx="2808">
                  <c:v>66.0</c:v>
                </c:pt>
                <c:pt idx="2809">
                  <c:v>1.0</c:v>
                </c:pt>
                <c:pt idx="2810">
                  <c:v>1.0</c:v>
                </c:pt>
                <c:pt idx="2811">
                  <c:v>2.0</c:v>
                </c:pt>
                <c:pt idx="2812">
                  <c:v>4.0</c:v>
                </c:pt>
                <c:pt idx="2813">
                  <c:v>3.0</c:v>
                </c:pt>
                <c:pt idx="2814">
                  <c:v>1.0</c:v>
                </c:pt>
                <c:pt idx="2815">
                  <c:v>3.0</c:v>
                </c:pt>
                <c:pt idx="2816">
                  <c:v>4.0</c:v>
                </c:pt>
                <c:pt idx="2817">
                  <c:v>11.0</c:v>
                </c:pt>
                <c:pt idx="2818">
                  <c:v>2.0</c:v>
                </c:pt>
                <c:pt idx="2819">
                  <c:v>1.0</c:v>
                </c:pt>
                <c:pt idx="2820">
                  <c:v>1.0</c:v>
                </c:pt>
                <c:pt idx="2821">
                  <c:v>1.0</c:v>
                </c:pt>
                <c:pt idx="2822">
                  <c:v>9.0</c:v>
                </c:pt>
                <c:pt idx="2823">
                  <c:v>56.0</c:v>
                </c:pt>
                <c:pt idx="2824">
                  <c:v>1.0</c:v>
                </c:pt>
                <c:pt idx="2825">
                  <c:v>1.0</c:v>
                </c:pt>
                <c:pt idx="2826">
                  <c:v>3.0</c:v>
                </c:pt>
                <c:pt idx="2827">
                  <c:v>1.0</c:v>
                </c:pt>
                <c:pt idx="2828">
                  <c:v>13.0</c:v>
                </c:pt>
                <c:pt idx="2829">
                  <c:v>10.0</c:v>
                </c:pt>
                <c:pt idx="2830">
                  <c:v>31.0</c:v>
                </c:pt>
                <c:pt idx="2831">
                  <c:v>1.0</c:v>
                </c:pt>
                <c:pt idx="2832">
                  <c:v>4.0</c:v>
                </c:pt>
                <c:pt idx="2833">
                  <c:v>10.0</c:v>
                </c:pt>
                <c:pt idx="2834">
                  <c:v>3.0</c:v>
                </c:pt>
                <c:pt idx="2835">
                  <c:v>2.0</c:v>
                </c:pt>
                <c:pt idx="2836">
                  <c:v>2.0</c:v>
                </c:pt>
                <c:pt idx="2837">
                  <c:v>2.0</c:v>
                </c:pt>
                <c:pt idx="2838">
                  <c:v>1.0</c:v>
                </c:pt>
                <c:pt idx="2839">
                  <c:v>1.0</c:v>
                </c:pt>
                <c:pt idx="2840">
                  <c:v>3.0</c:v>
                </c:pt>
                <c:pt idx="2841">
                  <c:v>45.0</c:v>
                </c:pt>
                <c:pt idx="2842">
                  <c:v>2.0</c:v>
                </c:pt>
                <c:pt idx="2843">
                  <c:v>1.0</c:v>
                </c:pt>
                <c:pt idx="2844">
                  <c:v>5.0</c:v>
                </c:pt>
                <c:pt idx="2845">
                  <c:v>3.0</c:v>
                </c:pt>
                <c:pt idx="2846">
                  <c:v>5.0</c:v>
                </c:pt>
                <c:pt idx="2847">
                  <c:v>2.0</c:v>
                </c:pt>
                <c:pt idx="2848">
                  <c:v>7.0</c:v>
                </c:pt>
                <c:pt idx="2849">
                  <c:v>7.0</c:v>
                </c:pt>
                <c:pt idx="2850">
                  <c:v>2.0</c:v>
                </c:pt>
                <c:pt idx="2851">
                  <c:v>2.0</c:v>
                </c:pt>
                <c:pt idx="2852">
                  <c:v>2.0</c:v>
                </c:pt>
                <c:pt idx="2853">
                  <c:v>1.0</c:v>
                </c:pt>
                <c:pt idx="2854">
                  <c:v>3.0</c:v>
                </c:pt>
                <c:pt idx="2855">
                  <c:v>3.0</c:v>
                </c:pt>
                <c:pt idx="2856">
                  <c:v>2.0</c:v>
                </c:pt>
                <c:pt idx="2857">
                  <c:v>1.0</c:v>
                </c:pt>
                <c:pt idx="2858">
                  <c:v>12.0</c:v>
                </c:pt>
                <c:pt idx="2859">
                  <c:v>2.0</c:v>
                </c:pt>
                <c:pt idx="2860">
                  <c:v>5.0</c:v>
                </c:pt>
                <c:pt idx="2861">
                  <c:v>3.0</c:v>
                </c:pt>
                <c:pt idx="2862">
                  <c:v>3.0</c:v>
                </c:pt>
                <c:pt idx="2863">
                  <c:v>2.0</c:v>
                </c:pt>
                <c:pt idx="2864">
                  <c:v>1.0</c:v>
                </c:pt>
                <c:pt idx="2865">
                  <c:v>4.0</c:v>
                </c:pt>
                <c:pt idx="2866">
                  <c:v>2.0</c:v>
                </c:pt>
                <c:pt idx="2867">
                  <c:v>1.0</c:v>
                </c:pt>
                <c:pt idx="2868">
                  <c:v>2.0</c:v>
                </c:pt>
                <c:pt idx="2869">
                  <c:v>2.0</c:v>
                </c:pt>
                <c:pt idx="2870">
                  <c:v>8.0</c:v>
                </c:pt>
                <c:pt idx="2871">
                  <c:v>1.0</c:v>
                </c:pt>
                <c:pt idx="2872">
                  <c:v>20.0</c:v>
                </c:pt>
                <c:pt idx="2873">
                  <c:v>4.0</c:v>
                </c:pt>
                <c:pt idx="2874">
                  <c:v>9.0</c:v>
                </c:pt>
                <c:pt idx="2875">
                  <c:v>2.0</c:v>
                </c:pt>
                <c:pt idx="2876">
                  <c:v>1.0</c:v>
                </c:pt>
                <c:pt idx="2877">
                  <c:v>1.0</c:v>
                </c:pt>
                <c:pt idx="2878">
                  <c:v>2.0</c:v>
                </c:pt>
                <c:pt idx="2879">
                  <c:v>1.0</c:v>
                </c:pt>
                <c:pt idx="2880">
                  <c:v>2.0</c:v>
                </c:pt>
                <c:pt idx="2881">
                  <c:v>1.0</c:v>
                </c:pt>
                <c:pt idx="2882">
                  <c:v>5.0</c:v>
                </c:pt>
                <c:pt idx="2883">
                  <c:v>1.0</c:v>
                </c:pt>
                <c:pt idx="2884">
                  <c:v>2.0</c:v>
                </c:pt>
                <c:pt idx="2885">
                  <c:v>1.0</c:v>
                </c:pt>
                <c:pt idx="2886">
                  <c:v>5.0</c:v>
                </c:pt>
                <c:pt idx="2887">
                  <c:v>2.0</c:v>
                </c:pt>
                <c:pt idx="2888">
                  <c:v>16.0</c:v>
                </c:pt>
                <c:pt idx="2889">
                  <c:v>4.0</c:v>
                </c:pt>
                <c:pt idx="2890">
                  <c:v>1.0</c:v>
                </c:pt>
                <c:pt idx="2891">
                  <c:v>1.0</c:v>
                </c:pt>
                <c:pt idx="2892">
                  <c:v>53.0</c:v>
                </c:pt>
                <c:pt idx="2893">
                  <c:v>6.0</c:v>
                </c:pt>
                <c:pt idx="2894">
                  <c:v>2.0</c:v>
                </c:pt>
                <c:pt idx="2895">
                  <c:v>1.0</c:v>
                </c:pt>
                <c:pt idx="2896">
                  <c:v>1.0</c:v>
                </c:pt>
                <c:pt idx="2897">
                  <c:v>5.0</c:v>
                </c:pt>
                <c:pt idx="2898">
                  <c:v>321.0</c:v>
                </c:pt>
                <c:pt idx="2899">
                  <c:v>1.0</c:v>
                </c:pt>
                <c:pt idx="2900">
                  <c:v>6.0</c:v>
                </c:pt>
                <c:pt idx="2901">
                  <c:v>31.0</c:v>
                </c:pt>
                <c:pt idx="2902">
                  <c:v>2.0</c:v>
                </c:pt>
                <c:pt idx="2903">
                  <c:v>3.0</c:v>
                </c:pt>
                <c:pt idx="2904">
                  <c:v>1.0</c:v>
                </c:pt>
                <c:pt idx="2905">
                  <c:v>1.0</c:v>
                </c:pt>
                <c:pt idx="2906">
                  <c:v>4.0</c:v>
                </c:pt>
                <c:pt idx="2907">
                  <c:v>5.0</c:v>
                </c:pt>
                <c:pt idx="2908">
                  <c:v>8.0</c:v>
                </c:pt>
                <c:pt idx="2909">
                  <c:v>2.0</c:v>
                </c:pt>
                <c:pt idx="2910">
                  <c:v>5.0</c:v>
                </c:pt>
                <c:pt idx="2911">
                  <c:v>4.0</c:v>
                </c:pt>
                <c:pt idx="2912">
                  <c:v>1.0</c:v>
                </c:pt>
                <c:pt idx="2913">
                  <c:v>16.0</c:v>
                </c:pt>
                <c:pt idx="2914">
                  <c:v>2.0</c:v>
                </c:pt>
                <c:pt idx="2915">
                  <c:v>1.0</c:v>
                </c:pt>
                <c:pt idx="2916">
                  <c:v>27.0</c:v>
                </c:pt>
                <c:pt idx="2917">
                  <c:v>5.0</c:v>
                </c:pt>
                <c:pt idx="2918">
                  <c:v>1.0</c:v>
                </c:pt>
                <c:pt idx="2919">
                  <c:v>10.0</c:v>
                </c:pt>
                <c:pt idx="2920">
                  <c:v>3.0</c:v>
                </c:pt>
                <c:pt idx="2921">
                  <c:v>1.0</c:v>
                </c:pt>
                <c:pt idx="2922">
                  <c:v>1.0</c:v>
                </c:pt>
                <c:pt idx="2923">
                  <c:v>1.0</c:v>
                </c:pt>
                <c:pt idx="2924">
                  <c:v>2.0</c:v>
                </c:pt>
                <c:pt idx="2925">
                  <c:v>99.0</c:v>
                </c:pt>
                <c:pt idx="2926">
                  <c:v>23.0</c:v>
                </c:pt>
                <c:pt idx="2927">
                  <c:v>1.0</c:v>
                </c:pt>
                <c:pt idx="2928">
                  <c:v>1.0</c:v>
                </c:pt>
                <c:pt idx="2929">
                  <c:v>3.0</c:v>
                </c:pt>
                <c:pt idx="2930">
                  <c:v>5.0</c:v>
                </c:pt>
                <c:pt idx="2931">
                  <c:v>3.0</c:v>
                </c:pt>
                <c:pt idx="2932">
                  <c:v>58.0</c:v>
                </c:pt>
                <c:pt idx="2933">
                  <c:v>1.0</c:v>
                </c:pt>
                <c:pt idx="2934">
                  <c:v>2.0</c:v>
                </c:pt>
                <c:pt idx="2935">
                  <c:v>1.0</c:v>
                </c:pt>
                <c:pt idx="2936">
                  <c:v>7.0</c:v>
                </c:pt>
                <c:pt idx="2937">
                  <c:v>2.0</c:v>
                </c:pt>
                <c:pt idx="2938">
                  <c:v>1.0</c:v>
                </c:pt>
                <c:pt idx="2939">
                  <c:v>3.0</c:v>
                </c:pt>
                <c:pt idx="2940">
                  <c:v>2.0</c:v>
                </c:pt>
                <c:pt idx="2941">
                  <c:v>1.0</c:v>
                </c:pt>
                <c:pt idx="2942">
                  <c:v>1.0</c:v>
                </c:pt>
                <c:pt idx="2943">
                  <c:v>2.0</c:v>
                </c:pt>
                <c:pt idx="2944">
                  <c:v>2.0</c:v>
                </c:pt>
                <c:pt idx="2945">
                  <c:v>41.0</c:v>
                </c:pt>
                <c:pt idx="2946">
                  <c:v>1.0</c:v>
                </c:pt>
                <c:pt idx="2947">
                  <c:v>2.0</c:v>
                </c:pt>
                <c:pt idx="2948">
                  <c:v>3.0</c:v>
                </c:pt>
                <c:pt idx="2949">
                  <c:v>1.0</c:v>
                </c:pt>
                <c:pt idx="2950">
                  <c:v>3.0</c:v>
                </c:pt>
                <c:pt idx="2951">
                  <c:v>61.0</c:v>
                </c:pt>
                <c:pt idx="2952">
                  <c:v>1.0</c:v>
                </c:pt>
                <c:pt idx="2953">
                  <c:v>1.0</c:v>
                </c:pt>
                <c:pt idx="2954">
                  <c:v>4.0</c:v>
                </c:pt>
                <c:pt idx="2955">
                  <c:v>1.0</c:v>
                </c:pt>
                <c:pt idx="2956">
                  <c:v>4.0</c:v>
                </c:pt>
                <c:pt idx="2957">
                  <c:v>14.0</c:v>
                </c:pt>
                <c:pt idx="2958">
                  <c:v>2.0</c:v>
                </c:pt>
                <c:pt idx="2959">
                  <c:v>1.0</c:v>
                </c:pt>
                <c:pt idx="2960">
                  <c:v>1.0</c:v>
                </c:pt>
                <c:pt idx="2961">
                  <c:v>11.0</c:v>
                </c:pt>
                <c:pt idx="2962">
                  <c:v>138.0</c:v>
                </c:pt>
                <c:pt idx="2963">
                  <c:v>1.0</c:v>
                </c:pt>
                <c:pt idx="2964">
                  <c:v>189.0</c:v>
                </c:pt>
                <c:pt idx="2965">
                  <c:v>454.0</c:v>
                </c:pt>
                <c:pt idx="2966">
                  <c:v>261.0</c:v>
                </c:pt>
                <c:pt idx="2967">
                  <c:v>519.0</c:v>
                </c:pt>
                <c:pt idx="2968">
                  <c:v>286.0</c:v>
                </c:pt>
                <c:pt idx="2969">
                  <c:v>271.0</c:v>
                </c:pt>
                <c:pt idx="2970">
                  <c:v>531.0</c:v>
                </c:pt>
                <c:pt idx="2971">
                  <c:v>465.0</c:v>
                </c:pt>
                <c:pt idx="2972">
                  <c:v>363.0</c:v>
                </c:pt>
                <c:pt idx="2973">
                  <c:v>313.0</c:v>
                </c:pt>
                <c:pt idx="2974">
                  <c:v>242.0</c:v>
                </c:pt>
                <c:pt idx="2975">
                  <c:v>420.0</c:v>
                </c:pt>
                <c:pt idx="2976">
                  <c:v>173.0</c:v>
                </c:pt>
                <c:pt idx="2977">
                  <c:v>465.0</c:v>
                </c:pt>
                <c:pt idx="2978">
                  <c:v>201.0</c:v>
                </c:pt>
                <c:pt idx="2979">
                  <c:v>463.0</c:v>
                </c:pt>
                <c:pt idx="2980">
                  <c:v>540.0</c:v>
                </c:pt>
                <c:pt idx="2981">
                  <c:v>253.0</c:v>
                </c:pt>
                <c:pt idx="2982">
                  <c:v>575.0</c:v>
                </c:pt>
                <c:pt idx="2983">
                  <c:v>98.0</c:v>
                </c:pt>
                <c:pt idx="2984">
                  <c:v>501.0</c:v>
                </c:pt>
                <c:pt idx="2985">
                  <c:v>47.0</c:v>
                </c:pt>
                <c:pt idx="2986">
                  <c:v>212.0</c:v>
                </c:pt>
                <c:pt idx="2987">
                  <c:v>583.0</c:v>
                </c:pt>
                <c:pt idx="2988">
                  <c:v>489.0</c:v>
                </c:pt>
                <c:pt idx="2989">
                  <c:v>361.0</c:v>
                </c:pt>
                <c:pt idx="2990">
                  <c:v>280.0</c:v>
                </c:pt>
                <c:pt idx="2991">
                  <c:v>401.0</c:v>
                </c:pt>
                <c:pt idx="2992">
                  <c:v>1387.0</c:v>
                </c:pt>
                <c:pt idx="2993">
                  <c:v>247.0</c:v>
                </c:pt>
                <c:pt idx="2994">
                  <c:v>291.0</c:v>
                </c:pt>
                <c:pt idx="2995">
                  <c:v>137.0</c:v>
                </c:pt>
                <c:pt idx="2996">
                  <c:v>227.0</c:v>
                </c:pt>
                <c:pt idx="2997">
                  <c:v>162.0</c:v>
                </c:pt>
                <c:pt idx="2998">
                  <c:v>197.0</c:v>
                </c:pt>
                <c:pt idx="2999">
                  <c:v>207.0</c:v>
                </c:pt>
                <c:pt idx="3000">
                  <c:v>242.0</c:v>
                </c:pt>
                <c:pt idx="3001">
                  <c:v>239.0</c:v>
                </c:pt>
                <c:pt idx="3002">
                  <c:v>231.0</c:v>
                </c:pt>
                <c:pt idx="3003">
                  <c:v>257.0</c:v>
                </c:pt>
                <c:pt idx="3004">
                  <c:v>176.0</c:v>
                </c:pt>
                <c:pt idx="3005">
                  <c:v>91.0</c:v>
                </c:pt>
                <c:pt idx="3006">
                  <c:v>161.0</c:v>
                </c:pt>
                <c:pt idx="3007">
                  <c:v>163.0</c:v>
                </c:pt>
                <c:pt idx="3008">
                  <c:v>190.0</c:v>
                </c:pt>
                <c:pt idx="3009">
                  <c:v>213.0</c:v>
                </c:pt>
                <c:pt idx="3010">
                  <c:v>189.0</c:v>
                </c:pt>
                <c:pt idx="3011">
                  <c:v>140.0</c:v>
                </c:pt>
                <c:pt idx="3012">
                  <c:v>181.0</c:v>
                </c:pt>
                <c:pt idx="3013">
                  <c:v>205.0</c:v>
                </c:pt>
                <c:pt idx="3014">
                  <c:v>69.0</c:v>
                </c:pt>
                <c:pt idx="3015">
                  <c:v>214.0</c:v>
                </c:pt>
                <c:pt idx="3016">
                  <c:v>71.0</c:v>
                </c:pt>
                <c:pt idx="3017">
                  <c:v>63.0</c:v>
                </c:pt>
                <c:pt idx="3018">
                  <c:v>103.0</c:v>
                </c:pt>
                <c:pt idx="3019">
                  <c:v>176.0</c:v>
                </c:pt>
                <c:pt idx="3020">
                  <c:v>61.0</c:v>
                </c:pt>
                <c:pt idx="3021">
                  <c:v>167.0</c:v>
                </c:pt>
                <c:pt idx="3022">
                  <c:v>63.0</c:v>
                </c:pt>
                <c:pt idx="3023">
                  <c:v>32.0</c:v>
                </c:pt>
                <c:pt idx="3024">
                  <c:v>301.0</c:v>
                </c:pt>
                <c:pt idx="3025">
                  <c:v>159.0</c:v>
                </c:pt>
                <c:pt idx="3026">
                  <c:v>69.0</c:v>
                </c:pt>
                <c:pt idx="3027">
                  <c:v>9.0</c:v>
                </c:pt>
                <c:pt idx="3028">
                  <c:v>48.0</c:v>
                </c:pt>
                <c:pt idx="3029">
                  <c:v>57.0</c:v>
                </c:pt>
                <c:pt idx="3030">
                  <c:v>17.0</c:v>
                </c:pt>
                <c:pt idx="3031">
                  <c:v>38.0</c:v>
                </c:pt>
                <c:pt idx="3032">
                  <c:v>122.0</c:v>
                </c:pt>
                <c:pt idx="3033">
                  <c:v>76.0</c:v>
                </c:pt>
                <c:pt idx="3034">
                  <c:v>245.0</c:v>
                </c:pt>
                <c:pt idx="3035">
                  <c:v>414.0</c:v>
                </c:pt>
                <c:pt idx="3036">
                  <c:v>39.0</c:v>
                </c:pt>
                <c:pt idx="3037">
                  <c:v>250.0</c:v>
                </c:pt>
                <c:pt idx="3038">
                  <c:v>7.0</c:v>
                </c:pt>
                <c:pt idx="3039">
                  <c:v>237.0</c:v>
                </c:pt>
                <c:pt idx="3040">
                  <c:v>40.0</c:v>
                </c:pt>
                <c:pt idx="3041">
                  <c:v>1045.0</c:v>
                </c:pt>
                <c:pt idx="3042">
                  <c:v>50.0</c:v>
                </c:pt>
                <c:pt idx="3043">
                  <c:v>214.0</c:v>
                </c:pt>
                <c:pt idx="3044">
                  <c:v>87.0</c:v>
                </c:pt>
                <c:pt idx="3045">
                  <c:v>17.0</c:v>
                </c:pt>
                <c:pt idx="3046">
                  <c:v>10.0</c:v>
                </c:pt>
                <c:pt idx="3047">
                  <c:v>50.0</c:v>
                </c:pt>
                <c:pt idx="3048">
                  <c:v>6.0</c:v>
                </c:pt>
                <c:pt idx="3049">
                  <c:v>35.0</c:v>
                </c:pt>
                <c:pt idx="3050">
                  <c:v>38.0</c:v>
                </c:pt>
                <c:pt idx="3051">
                  <c:v>28.0</c:v>
                </c:pt>
                <c:pt idx="3052">
                  <c:v>705.0</c:v>
                </c:pt>
                <c:pt idx="3053">
                  <c:v>4.0</c:v>
                </c:pt>
                <c:pt idx="3054">
                  <c:v>13.0</c:v>
                </c:pt>
                <c:pt idx="3055">
                  <c:v>3.0</c:v>
                </c:pt>
                <c:pt idx="3056">
                  <c:v>127.0</c:v>
                </c:pt>
                <c:pt idx="3057">
                  <c:v>27.0</c:v>
                </c:pt>
                <c:pt idx="3058">
                  <c:v>21.0</c:v>
                </c:pt>
                <c:pt idx="3059">
                  <c:v>443.0</c:v>
                </c:pt>
                <c:pt idx="3060">
                  <c:v>3.0</c:v>
                </c:pt>
                <c:pt idx="3061">
                  <c:v>97.0</c:v>
                </c:pt>
                <c:pt idx="3062">
                  <c:v>38.0</c:v>
                </c:pt>
                <c:pt idx="3063">
                  <c:v>267.0</c:v>
                </c:pt>
                <c:pt idx="3064">
                  <c:v>1.0</c:v>
                </c:pt>
                <c:pt idx="3065">
                  <c:v>40.0</c:v>
                </c:pt>
                <c:pt idx="3066">
                  <c:v>4.0</c:v>
                </c:pt>
                <c:pt idx="3067">
                  <c:v>16.0</c:v>
                </c:pt>
                <c:pt idx="3068">
                  <c:v>16.0</c:v>
                </c:pt>
                <c:pt idx="3069">
                  <c:v>114.0</c:v>
                </c:pt>
                <c:pt idx="3070">
                  <c:v>16.0</c:v>
                </c:pt>
                <c:pt idx="3071">
                  <c:v>24.0</c:v>
                </c:pt>
                <c:pt idx="3072">
                  <c:v>22.0</c:v>
                </c:pt>
                <c:pt idx="3073">
                  <c:v>40.0</c:v>
                </c:pt>
                <c:pt idx="3074">
                  <c:v>21.0</c:v>
                </c:pt>
                <c:pt idx="3075">
                  <c:v>116.0</c:v>
                </c:pt>
                <c:pt idx="3076">
                  <c:v>24.0</c:v>
                </c:pt>
                <c:pt idx="3077">
                  <c:v>36.0</c:v>
                </c:pt>
                <c:pt idx="3078">
                  <c:v>2180.0</c:v>
                </c:pt>
                <c:pt idx="3079">
                  <c:v>45.0</c:v>
                </c:pt>
                <c:pt idx="3080">
                  <c:v>60.0</c:v>
                </c:pt>
                <c:pt idx="3081">
                  <c:v>6.0</c:v>
                </c:pt>
                <c:pt idx="3082">
                  <c:v>8.0</c:v>
                </c:pt>
                <c:pt idx="3083">
                  <c:v>12.0</c:v>
                </c:pt>
                <c:pt idx="3084">
                  <c:v>2816.0</c:v>
                </c:pt>
                <c:pt idx="3085">
                  <c:v>40.0</c:v>
                </c:pt>
                <c:pt idx="3086">
                  <c:v>205.0</c:v>
                </c:pt>
                <c:pt idx="3087">
                  <c:v>289.0</c:v>
                </c:pt>
                <c:pt idx="3088">
                  <c:v>1.0</c:v>
                </c:pt>
                <c:pt idx="3089">
                  <c:v>1.0</c:v>
                </c:pt>
                <c:pt idx="3090">
                  <c:v>5.0</c:v>
                </c:pt>
                <c:pt idx="3091">
                  <c:v>6.0</c:v>
                </c:pt>
                <c:pt idx="3092">
                  <c:v>51.0</c:v>
                </c:pt>
                <c:pt idx="3093">
                  <c:v>19.0</c:v>
                </c:pt>
                <c:pt idx="3094">
                  <c:v>40.0</c:v>
                </c:pt>
                <c:pt idx="3095">
                  <c:v>40.0</c:v>
                </c:pt>
                <c:pt idx="3096">
                  <c:v>3.0</c:v>
                </c:pt>
                <c:pt idx="3097">
                  <c:v>6.0</c:v>
                </c:pt>
                <c:pt idx="3098">
                  <c:v>3.0</c:v>
                </c:pt>
                <c:pt idx="3099">
                  <c:v>5.0</c:v>
                </c:pt>
                <c:pt idx="3100">
                  <c:v>26.0</c:v>
                </c:pt>
                <c:pt idx="3101">
                  <c:v>28.0</c:v>
                </c:pt>
                <c:pt idx="3102">
                  <c:v>13.0</c:v>
                </c:pt>
                <c:pt idx="3103">
                  <c:v>127.0</c:v>
                </c:pt>
                <c:pt idx="3104">
                  <c:v>51.0</c:v>
                </c:pt>
                <c:pt idx="3105">
                  <c:v>88.0</c:v>
                </c:pt>
                <c:pt idx="3106">
                  <c:v>72.0</c:v>
                </c:pt>
                <c:pt idx="3107">
                  <c:v>659.0</c:v>
                </c:pt>
                <c:pt idx="3108">
                  <c:v>127.0</c:v>
                </c:pt>
                <c:pt idx="3109">
                  <c:v>52.0</c:v>
                </c:pt>
                <c:pt idx="3110">
                  <c:v>944.0</c:v>
                </c:pt>
                <c:pt idx="3111">
                  <c:v>5.0</c:v>
                </c:pt>
                <c:pt idx="3112">
                  <c:v>73.0</c:v>
                </c:pt>
                <c:pt idx="3113">
                  <c:v>289.0</c:v>
                </c:pt>
                <c:pt idx="3114">
                  <c:v>73.0</c:v>
                </c:pt>
                <c:pt idx="3115">
                  <c:v>1.0</c:v>
                </c:pt>
                <c:pt idx="3116">
                  <c:v>151.0</c:v>
                </c:pt>
                <c:pt idx="3117">
                  <c:v>308.0</c:v>
                </c:pt>
                <c:pt idx="3118">
                  <c:v>587.0</c:v>
                </c:pt>
                <c:pt idx="3119">
                  <c:v>57.0</c:v>
                </c:pt>
                <c:pt idx="3120">
                  <c:v>59.0</c:v>
                </c:pt>
                <c:pt idx="3121">
                  <c:v>13.0</c:v>
                </c:pt>
                <c:pt idx="3122">
                  <c:v>26.0</c:v>
                </c:pt>
                <c:pt idx="3123">
                  <c:v>52.0</c:v>
                </c:pt>
                <c:pt idx="3124">
                  <c:v>2.0</c:v>
                </c:pt>
                <c:pt idx="3125">
                  <c:v>128.0</c:v>
                </c:pt>
                <c:pt idx="3126">
                  <c:v>25.0</c:v>
                </c:pt>
                <c:pt idx="3127">
                  <c:v>18.0</c:v>
                </c:pt>
                <c:pt idx="3128">
                  <c:v>12.0</c:v>
                </c:pt>
                <c:pt idx="3129">
                  <c:v>19.0</c:v>
                </c:pt>
                <c:pt idx="3130">
                  <c:v>4.0</c:v>
                </c:pt>
                <c:pt idx="3131">
                  <c:v>9.0</c:v>
                </c:pt>
                <c:pt idx="3132">
                  <c:v>2.0</c:v>
                </c:pt>
                <c:pt idx="3133">
                  <c:v>2.0</c:v>
                </c:pt>
                <c:pt idx="3134">
                  <c:v>226.0</c:v>
                </c:pt>
                <c:pt idx="3135">
                  <c:v>107.0</c:v>
                </c:pt>
                <c:pt idx="3136">
                  <c:v>443.0</c:v>
                </c:pt>
                <c:pt idx="3137">
                  <c:v>38.0</c:v>
                </c:pt>
                <c:pt idx="3138">
                  <c:v>307.0</c:v>
                </c:pt>
                <c:pt idx="3139">
                  <c:v>1.0</c:v>
                </c:pt>
                <c:pt idx="3140">
                  <c:v>5.0</c:v>
                </c:pt>
                <c:pt idx="3141">
                  <c:v>46.0</c:v>
                </c:pt>
                <c:pt idx="3142">
                  <c:v>18.0</c:v>
                </c:pt>
                <c:pt idx="3143">
                  <c:v>6.0</c:v>
                </c:pt>
                <c:pt idx="3144">
                  <c:v>7.0</c:v>
                </c:pt>
                <c:pt idx="3145">
                  <c:v>4.0</c:v>
                </c:pt>
                <c:pt idx="3146">
                  <c:v>1.0</c:v>
                </c:pt>
                <c:pt idx="3147">
                  <c:v>11.0</c:v>
                </c:pt>
                <c:pt idx="3148">
                  <c:v>24.0</c:v>
                </c:pt>
                <c:pt idx="3149">
                  <c:v>2.0</c:v>
                </c:pt>
                <c:pt idx="3150">
                  <c:v>62.0</c:v>
                </c:pt>
                <c:pt idx="3151">
                  <c:v>172.0</c:v>
                </c:pt>
                <c:pt idx="3152">
                  <c:v>4.0</c:v>
                </c:pt>
                <c:pt idx="3153">
                  <c:v>7.0</c:v>
                </c:pt>
                <c:pt idx="3154">
                  <c:v>258.0</c:v>
                </c:pt>
                <c:pt idx="3155">
                  <c:v>172.0</c:v>
                </c:pt>
                <c:pt idx="3156">
                  <c:v>138.0</c:v>
                </c:pt>
                <c:pt idx="3157">
                  <c:v>155.0</c:v>
                </c:pt>
                <c:pt idx="3158">
                  <c:v>131.0</c:v>
                </c:pt>
                <c:pt idx="3159">
                  <c:v>168.0</c:v>
                </c:pt>
                <c:pt idx="3160">
                  <c:v>59.0</c:v>
                </c:pt>
                <c:pt idx="3161">
                  <c:v>88.0</c:v>
                </c:pt>
                <c:pt idx="3162">
                  <c:v>1.0</c:v>
                </c:pt>
                <c:pt idx="3163">
                  <c:v>3569.0</c:v>
                </c:pt>
                <c:pt idx="3164">
                  <c:v>22.0</c:v>
                </c:pt>
                <c:pt idx="3165">
                  <c:v>9.0</c:v>
                </c:pt>
                <c:pt idx="3166">
                  <c:v>43.0</c:v>
                </c:pt>
                <c:pt idx="3167">
                  <c:v>4.0</c:v>
                </c:pt>
                <c:pt idx="3168">
                  <c:v>240.0</c:v>
                </c:pt>
                <c:pt idx="3169">
                  <c:v>3.0</c:v>
                </c:pt>
                <c:pt idx="3170">
                  <c:v>2035.0</c:v>
                </c:pt>
                <c:pt idx="3171">
                  <c:v>439.0</c:v>
                </c:pt>
                <c:pt idx="3172">
                  <c:v>49.0</c:v>
                </c:pt>
                <c:pt idx="3173">
                  <c:v>37.0</c:v>
                </c:pt>
                <c:pt idx="3174">
                  <c:v>8.0</c:v>
                </c:pt>
                <c:pt idx="3175">
                  <c:v>18.0</c:v>
                </c:pt>
                <c:pt idx="3176">
                  <c:v>795.0</c:v>
                </c:pt>
                <c:pt idx="3177">
                  <c:v>193.0</c:v>
                </c:pt>
                <c:pt idx="3178">
                  <c:v>14.0</c:v>
                </c:pt>
                <c:pt idx="3179">
                  <c:v>71.0</c:v>
                </c:pt>
                <c:pt idx="3180">
                  <c:v>169.0</c:v>
                </c:pt>
                <c:pt idx="3181">
                  <c:v>74.0</c:v>
                </c:pt>
                <c:pt idx="3182">
                  <c:v>43.0</c:v>
                </c:pt>
                <c:pt idx="3183">
                  <c:v>180.0</c:v>
                </c:pt>
                <c:pt idx="3184">
                  <c:v>26.0</c:v>
                </c:pt>
                <c:pt idx="3185">
                  <c:v>115.0</c:v>
                </c:pt>
                <c:pt idx="3186">
                  <c:v>64.0</c:v>
                </c:pt>
                <c:pt idx="3187">
                  <c:v>176.0</c:v>
                </c:pt>
                <c:pt idx="3188">
                  <c:v>146.0</c:v>
                </c:pt>
                <c:pt idx="3189">
                  <c:v>265.0</c:v>
                </c:pt>
                <c:pt idx="3190">
                  <c:v>253.0</c:v>
                </c:pt>
                <c:pt idx="3191">
                  <c:v>7.0</c:v>
                </c:pt>
                <c:pt idx="3192">
                  <c:v>159.0</c:v>
                </c:pt>
                <c:pt idx="3193">
                  <c:v>32.0</c:v>
                </c:pt>
                <c:pt idx="3194">
                  <c:v>182.0</c:v>
                </c:pt>
                <c:pt idx="3195">
                  <c:v>25.0</c:v>
                </c:pt>
                <c:pt idx="3196">
                  <c:v>10.0</c:v>
                </c:pt>
                <c:pt idx="3197">
                  <c:v>33.0</c:v>
                </c:pt>
                <c:pt idx="3198">
                  <c:v>1.0</c:v>
                </c:pt>
                <c:pt idx="3199">
                  <c:v>14.0</c:v>
                </c:pt>
                <c:pt idx="3200">
                  <c:v>63.0</c:v>
                </c:pt>
                <c:pt idx="3201">
                  <c:v>70.0</c:v>
                </c:pt>
                <c:pt idx="3202">
                  <c:v>12.0</c:v>
                </c:pt>
                <c:pt idx="3203">
                  <c:v>131.0</c:v>
                </c:pt>
                <c:pt idx="3204">
                  <c:v>1.0</c:v>
                </c:pt>
                <c:pt idx="3205">
                  <c:v>4.0</c:v>
                </c:pt>
                <c:pt idx="3206">
                  <c:v>31.0</c:v>
                </c:pt>
                <c:pt idx="3207">
                  <c:v>18.0</c:v>
                </c:pt>
                <c:pt idx="3208">
                  <c:v>124.0</c:v>
                </c:pt>
                <c:pt idx="3209">
                  <c:v>29.0</c:v>
                </c:pt>
                <c:pt idx="3210">
                  <c:v>133.0</c:v>
                </c:pt>
                <c:pt idx="3211">
                  <c:v>116.0</c:v>
                </c:pt>
                <c:pt idx="3212">
                  <c:v>76.0</c:v>
                </c:pt>
                <c:pt idx="3213">
                  <c:v>163.0</c:v>
                </c:pt>
                <c:pt idx="3214">
                  <c:v>102.0</c:v>
                </c:pt>
                <c:pt idx="3215">
                  <c:v>279.0</c:v>
                </c:pt>
                <c:pt idx="3216">
                  <c:v>154.0</c:v>
                </c:pt>
                <c:pt idx="3217">
                  <c:v>194.0</c:v>
                </c:pt>
                <c:pt idx="3218">
                  <c:v>8.0</c:v>
                </c:pt>
                <c:pt idx="3219">
                  <c:v>103.0</c:v>
                </c:pt>
                <c:pt idx="3220">
                  <c:v>25.0</c:v>
                </c:pt>
                <c:pt idx="3221">
                  <c:v>7.0</c:v>
                </c:pt>
                <c:pt idx="3222">
                  <c:v>204.0</c:v>
                </c:pt>
                <c:pt idx="3223">
                  <c:v>79.0</c:v>
                </c:pt>
                <c:pt idx="3224">
                  <c:v>86.0</c:v>
                </c:pt>
                <c:pt idx="3225">
                  <c:v>8.0</c:v>
                </c:pt>
                <c:pt idx="3226">
                  <c:v>5.0</c:v>
                </c:pt>
                <c:pt idx="3227">
                  <c:v>7.0</c:v>
                </c:pt>
                <c:pt idx="3228">
                  <c:v>22.0</c:v>
                </c:pt>
                <c:pt idx="3229">
                  <c:v>36.0</c:v>
                </c:pt>
                <c:pt idx="3230">
                  <c:v>155.0</c:v>
                </c:pt>
                <c:pt idx="3231">
                  <c:v>41.0</c:v>
                </c:pt>
                <c:pt idx="3232">
                  <c:v>321.0</c:v>
                </c:pt>
                <c:pt idx="3233">
                  <c:v>89.0</c:v>
                </c:pt>
                <c:pt idx="3234">
                  <c:v>9.0</c:v>
                </c:pt>
                <c:pt idx="3235">
                  <c:v>6.0</c:v>
                </c:pt>
                <c:pt idx="3236">
                  <c:v>66.0</c:v>
                </c:pt>
                <c:pt idx="3237">
                  <c:v>81.0</c:v>
                </c:pt>
                <c:pt idx="3238">
                  <c:v>1033.0</c:v>
                </c:pt>
                <c:pt idx="3239">
                  <c:v>14.0</c:v>
                </c:pt>
                <c:pt idx="3240">
                  <c:v>10.0</c:v>
                </c:pt>
                <c:pt idx="3241">
                  <c:v>10.0</c:v>
                </c:pt>
                <c:pt idx="3242">
                  <c:v>170.0</c:v>
                </c:pt>
                <c:pt idx="3243">
                  <c:v>38.0</c:v>
                </c:pt>
                <c:pt idx="3244">
                  <c:v>24.0</c:v>
                </c:pt>
                <c:pt idx="3245">
                  <c:v>216.0</c:v>
                </c:pt>
                <c:pt idx="3246">
                  <c:v>50.0</c:v>
                </c:pt>
                <c:pt idx="3247">
                  <c:v>11.0</c:v>
                </c:pt>
                <c:pt idx="3248">
                  <c:v>95.0</c:v>
                </c:pt>
                <c:pt idx="3249">
                  <c:v>717.0</c:v>
                </c:pt>
                <c:pt idx="3250">
                  <c:v>107.0</c:v>
                </c:pt>
                <c:pt idx="3251">
                  <c:v>1267.0</c:v>
                </c:pt>
                <c:pt idx="3252">
                  <c:v>96.0</c:v>
                </c:pt>
                <c:pt idx="3253">
                  <c:v>223.0</c:v>
                </c:pt>
                <c:pt idx="3254">
                  <c:v>1043.0</c:v>
                </c:pt>
                <c:pt idx="3255">
                  <c:v>28.0</c:v>
                </c:pt>
                <c:pt idx="3256">
                  <c:v>230.0</c:v>
                </c:pt>
                <c:pt idx="3257">
                  <c:v>360.0</c:v>
                </c:pt>
                <c:pt idx="3258">
                  <c:v>188.0</c:v>
                </c:pt>
                <c:pt idx="3259">
                  <c:v>481.0</c:v>
                </c:pt>
                <c:pt idx="3260">
                  <c:v>349.0</c:v>
                </c:pt>
                <c:pt idx="3261">
                  <c:v>140.0</c:v>
                </c:pt>
                <c:pt idx="3262">
                  <c:v>449.0</c:v>
                </c:pt>
                <c:pt idx="3263">
                  <c:v>56.0</c:v>
                </c:pt>
                <c:pt idx="3264">
                  <c:v>36.0</c:v>
                </c:pt>
                <c:pt idx="3265">
                  <c:v>175.0</c:v>
                </c:pt>
                <c:pt idx="3266">
                  <c:v>41.0</c:v>
                </c:pt>
                <c:pt idx="3267">
                  <c:v>25.0</c:v>
                </c:pt>
                <c:pt idx="3268">
                  <c:v>36.0</c:v>
                </c:pt>
                <c:pt idx="3269">
                  <c:v>267.0</c:v>
                </c:pt>
                <c:pt idx="3270">
                  <c:v>35.0</c:v>
                </c:pt>
                <c:pt idx="3271">
                  <c:v>72.0</c:v>
                </c:pt>
                <c:pt idx="3272">
                  <c:v>80.0</c:v>
                </c:pt>
                <c:pt idx="3273">
                  <c:v>77.0</c:v>
                </c:pt>
                <c:pt idx="3274">
                  <c:v>6.0</c:v>
                </c:pt>
                <c:pt idx="3275">
                  <c:v>22.0</c:v>
                </c:pt>
                <c:pt idx="3276">
                  <c:v>3.0</c:v>
                </c:pt>
                <c:pt idx="3277">
                  <c:v>4.0</c:v>
                </c:pt>
                <c:pt idx="3278">
                  <c:v>95.0</c:v>
                </c:pt>
                <c:pt idx="3279">
                  <c:v>694.0</c:v>
                </c:pt>
                <c:pt idx="3280">
                  <c:v>17.0</c:v>
                </c:pt>
                <c:pt idx="3281">
                  <c:v>126.0</c:v>
                </c:pt>
                <c:pt idx="3282">
                  <c:v>1.0</c:v>
                </c:pt>
                <c:pt idx="3283">
                  <c:v>25.0</c:v>
                </c:pt>
                <c:pt idx="3284">
                  <c:v>92.0</c:v>
                </c:pt>
                <c:pt idx="3285">
                  <c:v>122.0</c:v>
                </c:pt>
                <c:pt idx="3286">
                  <c:v>60.0</c:v>
                </c:pt>
                <c:pt idx="3287">
                  <c:v>30.0</c:v>
                </c:pt>
                <c:pt idx="3288">
                  <c:v>62.0</c:v>
                </c:pt>
                <c:pt idx="3289">
                  <c:v>75.0</c:v>
                </c:pt>
                <c:pt idx="3290">
                  <c:v>50.0</c:v>
                </c:pt>
                <c:pt idx="3291">
                  <c:v>127.0</c:v>
                </c:pt>
                <c:pt idx="3292">
                  <c:v>27.0</c:v>
                </c:pt>
                <c:pt idx="3293">
                  <c:v>7.0</c:v>
                </c:pt>
                <c:pt idx="3294">
                  <c:v>12.0</c:v>
                </c:pt>
                <c:pt idx="3295">
                  <c:v>147.0</c:v>
                </c:pt>
                <c:pt idx="3296">
                  <c:v>115.0</c:v>
                </c:pt>
                <c:pt idx="3297">
                  <c:v>6.0</c:v>
                </c:pt>
                <c:pt idx="3298">
                  <c:v>129.0</c:v>
                </c:pt>
                <c:pt idx="3299">
                  <c:v>7.0</c:v>
                </c:pt>
                <c:pt idx="3300">
                  <c:v>263.0</c:v>
                </c:pt>
                <c:pt idx="3301">
                  <c:v>30.0</c:v>
                </c:pt>
                <c:pt idx="3302">
                  <c:v>8.0</c:v>
                </c:pt>
                <c:pt idx="3303">
                  <c:v>170.0</c:v>
                </c:pt>
                <c:pt idx="3304">
                  <c:v>45.0</c:v>
                </c:pt>
                <c:pt idx="3305">
                  <c:v>157.0</c:v>
                </c:pt>
                <c:pt idx="3306">
                  <c:v>135.0</c:v>
                </c:pt>
                <c:pt idx="3307">
                  <c:v>79.0</c:v>
                </c:pt>
                <c:pt idx="3308">
                  <c:v>10.0</c:v>
                </c:pt>
                <c:pt idx="3309">
                  <c:v>130.0</c:v>
                </c:pt>
                <c:pt idx="3310">
                  <c:v>52.0</c:v>
                </c:pt>
                <c:pt idx="3311">
                  <c:v>80.0</c:v>
                </c:pt>
                <c:pt idx="3312">
                  <c:v>48.0</c:v>
                </c:pt>
                <c:pt idx="3313">
                  <c:v>164.0</c:v>
                </c:pt>
                <c:pt idx="3314">
                  <c:v>63.0</c:v>
                </c:pt>
                <c:pt idx="3315">
                  <c:v>241.0</c:v>
                </c:pt>
                <c:pt idx="3316">
                  <c:v>104.0</c:v>
                </c:pt>
                <c:pt idx="3317">
                  <c:v>2.0</c:v>
                </c:pt>
                <c:pt idx="3318">
                  <c:v>60.0</c:v>
                </c:pt>
                <c:pt idx="3319">
                  <c:v>61.0</c:v>
                </c:pt>
                <c:pt idx="3320">
                  <c:v>4.0</c:v>
                </c:pt>
                <c:pt idx="3321">
                  <c:v>164.0</c:v>
                </c:pt>
                <c:pt idx="3322">
                  <c:v>60.0</c:v>
                </c:pt>
                <c:pt idx="3323">
                  <c:v>13.0</c:v>
                </c:pt>
                <c:pt idx="3324">
                  <c:v>39.0</c:v>
                </c:pt>
                <c:pt idx="3325">
                  <c:v>1053.0</c:v>
                </c:pt>
                <c:pt idx="3326">
                  <c:v>384.0</c:v>
                </c:pt>
                <c:pt idx="3327">
                  <c:v>131.0</c:v>
                </c:pt>
                <c:pt idx="3328">
                  <c:v>176.0</c:v>
                </c:pt>
                <c:pt idx="3329">
                  <c:v>25.0</c:v>
                </c:pt>
                <c:pt idx="3330">
                  <c:v>6.0</c:v>
                </c:pt>
                <c:pt idx="3331">
                  <c:v>12.0</c:v>
                </c:pt>
                <c:pt idx="3332">
                  <c:v>2.0</c:v>
                </c:pt>
                <c:pt idx="3333">
                  <c:v>8.0</c:v>
                </c:pt>
                <c:pt idx="3334">
                  <c:v>311.0</c:v>
                </c:pt>
                <c:pt idx="3335">
                  <c:v>292.0</c:v>
                </c:pt>
                <c:pt idx="3336">
                  <c:v>150.0</c:v>
                </c:pt>
                <c:pt idx="3337">
                  <c:v>217.0</c:v>
                </c:pt>
                <c:pt idx="3338">
                  <c:v>476.0</c:v>
                </c:pt>
                <c:pt idx="3339">
                  <c:v>117.0</c:v>
                </c:pt>
                <c:pt idx="3340">
                  <c:v>137.0</c:v>
                </c:pt>
                <c:pt idx="3341">
                  <c:v>244.0</c:v>
                </c:pt>
                <c:pt idx="3342">
                  <c:v>294.0</c:v>
                </c:pt>
                <c:pt idx="3343">
                  <c:v>176.0</c:v>
                </c:pt>
                <c:pt idx="3344">
                  <c:v>46.0</c:v>
                </c:pt>
                <c:pt idx="3345">
                  <c:v>120.0</c:v>
                </c:pt>
                <c:pt idx="3346">
                  <c:v>417.0</c:v>
                </c:pt>
                <c:pt idx="3347">
                  <c:v>310.0</c:v>
                </c:pt>
                <c:pt idx="3348">
                  <c:v>111.0</c:v>
                </c:pt>
                <c:pt idx="3349">
                  <c:v>342.0</c:v>
                </c:pt>
                <c:pt idx="3350">
                  <c:v>75.0</c:v>
                </c:pt>
                <c:pt idx="3351">
                  <c:v>580.0</c:v>
                </c:pt>
                <c:pt idx="3352">
                  <c:v>12.0</c:v>
                </c:pt>
                <c:pt idx="3353">
                  <c:v>635.0</c:v>
                </c:pt>
                <c:pt idx="3354">
                  <c:v>205.0</c:v>
                </c:pt>
                <c:pt idx="3355">
                  <c:v>230.0</c:v>
                </c:pt>
                <c:pt idx="3356">
                  <c:v>96.0</c:v>
                </c:pt>
                <c:pt idx="3357">
                  <c:v>14.0</c:v>
                </c:pt>
                <c:pt idx="3358">
                  <c:v>14.0</c:v>
                </c:pt>
                <c:pt idx="3359">
                  <c:v>90.0</c:v>
                </c:pt>
                <c:pt idx="3360">
                  <c:v>73.0</c:v>
                </c:pt>
                <c:pt idx="3361">
                  <c:v>123.0</c:v>
                </c:pt>
                <c:pt idx="3362">
                  <c:v>139.0</c:v>
                </c:pt>
                <c:pt idx="3363">
                  <c:v>25.0</c:v>
                </c:pt>
                <c:pt idx="3364">
                  <c:v>177.0</c:v>
                </c:pt>
                <c:pt idx="3365">
                  <c:v>5.0</c:v>
                </c:pt>
                <c:pt idx="3366">
                  <c:v>27.0</c:v>
                </c:pt>
                <c:pt idx="3367">
                  <c:v>59.0</c:v>
                </c:pt>
                <c:pt idx="3368">
                  <c:v>8.0</c:v>
                </c:pt>
                <c:pt idx="3369">
                  <c:v>29.0</c:v>
                </c:pt>
                <c:pt idx="3370">
                  <c:v>79.0</c:v>
                </c:pt>
                <c:pt idx="3371">
                  <c:v>30.0</c:v>
                </c:pt>
                <c:pt idx="3372">
                  <c:v>113.0</c:v>
                </c:pt>
                <c:pt idx="3373">
                  <c:v>73.0</c:v>
                </c:pt>
                <c:pt idx="3374">
                  <c:v>23.0</c:v>
                </c:pt>
                <c:pt idx="3375">
                  <c:v>28.0</c:v>
                </c:pt>
                <c:pt idx="3376">
                  <c:v>46.0</c:v>
                </c:pt>
                <c:pt idx="3377">
                  <c:v>5.0</c:v>
                </c:pt>
                <c:pt idx="3378">
                  <c:v>20.0</c:v>
                </c:pt>
                <c:pt idx="3379">
                  <c:v>49.0</c:v>
                </c:pt>
                <c:pt idx="3380">
                  <c:v>48.0</c:v>
                </c:pt>
                <c:pt idx="3381">
                  <c:v>48.0</c:v>
                </c:pt>
                <c:pt idx="3382">
                  <c:v>21.0</c:v>
                </c:pt>
                <c:pt idx="3383">
                  <c:v>19.0</c:v>
                </c:pt>
                <c:pt idx="3384">
                  <c:v>27.0</c:v>
                </c:pt>
                <c:pt idx="3385">
                  <c:v>419.0</c:v>
                </c:pt>
                <c:pt idx="3386">
                  <c:v>57.0</c:v>
                </c:pt>
                <c:pt idx="3387">
                  <c:v>152.0</c:v>
                </c:pt>
                <c:pt idx="3388">
                  <c:v>160.0</c:v>
                </c:pt>
                <c:pt idx="3389">
                  <c:v>158.0</c:v>
                </c:pt>
                <c:pt idx="3390">
                  <c:v>2.0</c:v>
                </c:pt>
                <c:pt idx="3391">
                  <c:v>24.0</c:v>
                </c:pt>
                <c:pt idx="3392">
                  <c:v>98.0</c:v>
                </c:pt>
                <c:pt idx="3393">
                  <c:v>118.0</c:v>
                </c:pt>
                <c:pt idx="3394">
                  <c:v>2.0</c:v>
                </c:pt>
                <c:pt idx="3395">
                  <c:v>252.0</c:v>
                </c:pt>
                <c:pt idx="3396">
                  <c:v>227.0</c:v>
                </c:pt>
                <c:pt idx="3397">
                  <c:v>833.0</c:v>
                </c:pt>
                <c:pt idx="3398">
                  <c:v>290.0</c:v>
                </c:pt>
                <c:pt idx="3399">
                  <c:v>33.0</c:v>
                </c:pt>
                <c:pt idx="3400">
                  <c:v>9.0</c:v>
                </c:pt>
                <c:pt idx="3401">
                  <c:v>10.0</c:v>
                </c:pt>
                <c:pt idx="3402">
                  <c:v>2.0</c:v>
                </c:pt>
                <c:pt idx="3403">
                  <c:v>164.0</c:v>
                </c:pt>
                <c:pt idx="3404">
                  <c:v>22.0</c:v>
                </c:pt>
                <c:pt idx="3405">
                  <c:v>83.0</c:v>
                </c:pt>
                <c:pt idx="3406">
                  <c:v>47.0</c:v>
                </c:pt>
                <c:pt idx="3407">
                  <c:v>39.0</c:v>
                </c:pt>
                <c:pt idx="3408">
                  <c:v>7.0</c:v>
                </c:pt>
                <c:pt idx="3409">
                  <c:v>39.0</c:v>
                </c:pt>
                <c:pt idx="3410">
                  <c:v>266.0</c:v>
                </c:pt>
                <c:pt idx="3411">
                  <c:v>1.0</c:v>
                </c:pt>
                <c:pt idx="3412">
                  <c:v>21.0</c:v>
                </c:pt>
                <c:pt idx="3413">
                  <c:v>35.0</c:v>
                </c:pt>
                <c:pt idx="3414">
                  <c:v>314.0</c:v>
                </c:pt>
                <c:pt idx="3415">
                  <c:v>203.0</c:v>
                </c:pt>
                <c:pt idx="3416">
                  <c:v>1035.0</c:v>
                </c:pt>
                <c:pt idx="3417">
                  <c:v>295.0</c:v>
                </c:pt>
                <c:pt idx="3418">
                  <c:v>185.0</c:v>
                </c:pt>
                <c:pt idx="3419">
                  <c:v>54.0</c:v>
                </c:pt>
                <c:pt idx="3420">
                  <c:v>194.0</c:v>
                </c:pt>
                <c:pt idx="3421">
                  <c:v>138.0</c:v>
                </c:pt>
                <c:pt idx="3422">
                  <c:v>105.0</c:v>
                </c:pt>
                <c:pt idx="3423">
                  <c:v>197.0</c:v>
                </c:pt>
                <c:pt idx="3424">
                  <c:v>659.0</c:v>
                </c:pt>
                <c:pt idx="3425">
                  <c:v>78.0</c:v>
                </c:pt>
                <c:pt idx="3426">
                  <c:v>113.0</c:v>
                </c:pt>
                <c:pt idx="3427">
                  <c:v>1148.0</c:v>
                </c:pt>
                <c:pt idx="3428">
                  <c:v>383.0</c:v>
                </c:pt>
                <c:pt idx="3429">
                  <c:v>42.0</c:v>
                </c:pt>
                <c:pt idx="3430">
                  <c:v>584.0</c:v>
                </c:pt>
                <c:pt idx="3431">
                  <c:v>78.0</c:v>
                </c:pt>
                <c:pt idx="3432">
                  <c:v>429.0</c:v>
                </c:pt>
                <c:pt idx="3433">
                  <c:v>133.0</c:v>
                </c:pt>
                <c:pt idx="3434">
                  <c:v>181.0</c:v>
                </c:pt>
                <c:pt idx="3435">
                  <c:v>96.0</c:v>
                </c:pt>
                <c:pt idx="3436">
                  <c:v>11.0</c:v>
                </c:pt>
                <c:pt idx="3437">
                  <c:v>26.0</c:v>
                </c:pt>
                <c:pt idx="3438">
                  <c:v>10.0</c:v>
                </c:pt>
                <c:pt idx="3439">
                  <c:v>34.0</c:v>
                </c:pt>
                <c:pt idx="3440">
                  <c:v>219.0</c:v>
                </c:pt>
                <c:pt idx="3441">
                  <c:v>148.0</c:v>
                </c:pt>
                <c:pt idx="3442">
                  <c:v>188.0</c:v>
                </c:pt>
                <c:pt idx="3443">
                  <c:v>178.0</c:v>
                </c:pt>
                <c:pt idx="3444">
                  <c:v>116.0</c:v>
                </c:pt>
                <c:pt idx="3445">
                  <c:v>161.0</c:v>
                </c:pt>
                <c:pt idx="3446">
                  <c:v>64.0</c:v>
                </c:pt>
                <c:pt idx="3447">
                  <c:v>11.0</c:v>
                </c:pt>
                <c:pt idx="3448">
                  <c:v>3.0</c:v>
                </c:pt>
                <c:pt idx="3449">
                  <c:v>31.0</c:v>
                </c:pt>
                <c:pt idx="3450">
                  <c:v>92.0</c:v>
                </c:pt>
                <c:pt idx="3451">
                  <c:v>213.0</c:v>
                </c:pt>
                <c:pt idx="3452">
                  <c:v>206.0</c:v>
                </c:pt>
                <c:pt idx="3453">
                  <c:v>60.0</c:v>
                </c:pt>
                <c:pt idx="3454">
                  <c:v>7.0</c:v>
                </c:pt>
                <c:pt idx="3455">
                  <c:v>4.0</c:v>
                </c:pt>
                <c:pt idx="3456">
                  <c:v>26.0</c:v>
                </c:pt>
                <c:pt idx="3457">
                  <c:v>60.0</c:v>
                </c:pt>
                <c:pt idx="3458">
                  <c:v>2.0</c:v>
                </c:pt>
                <c:pt idx="3459">
                  <c:v>115.0</c:v>
                </c:pt>
                <c:pt idx="3460">
                  <c:v>70.0</c:v>
                </c:pt>
                <c:pt idx="3461">
                  <c:v>73.0</c:v>
                </c:pt>
                <c:pt idx="3462">
                  <c:v>56.0</c:v>
                </c:pt>
                <c:pt idx="3463">
                  <c:v>12.0</c:v>
                </c:pt>
                <c:pt idx="3464">
                  <c:v>190.0</c:v>
                </c:pt>
                <c:pt idx="3465">
                  <c:v>145.0</c:v>
                </c:pt>
                <c:pt idx="3466">
                  <c:v>77.0</c:v>
                </c:pt>
                <c:pt idx="3467">
                  <c:v>21.0</c:v>
                </c:pt>
                <c:pt idx="3468">
                  <c:v>45.0</c:v>
                </c:pt>
                <c:pt idx="3469">
                  <c:v>85.0</c:v>
                </c:pt>
                <c:pt idx="3470">
                  <c:v>176.0</c:v>
                </c:pt>
                <c:pt idx="3471">
                  <c:v>114.0</c:v>
                </c:pt>
                <c:pt idx="3472">
                  <c:v>142.0</c:v>
                </c:pt>
                <c:pt idx="3473">
                  <c:v>154.0</c:v>
                </c:pt>
                <c:pt idx="3474">
                  <c:v>54.0</c:v>
                </c:pt>
                <c:pt idx="3475">
                  <c:v>1.0</c:v>
                </c:pt>
                <c:pt idx="3476">
                  <c:v>23.0</c:v>
                </c:pt>
                <c:pt idx="3477">
                  <c:v>95.0</c:v>
                </c:pt>
                <c:pt idx="3478">
                  <c:v>79.0</c:v>
                </c:pt>
                <c:pt idx="3479">
                  <c:v>247.0</c:v>
                </c:pt>
                <c:pt idx="3480">
                  <c:v>107.0</c:v>
                </c:pt>
                <c:pt idx="3481">
                  <c:v>133.0</c:v>
                </c:pt>
                <c:pt idx="3482">
                  <c:v>223.0</c:v>
                </c:pt>
                <c:pt idx="3483">
                  <c:v>106.0</c:v>
                </c:pt>
                <c:pt idx="3484">
                  <c:v>35.0</c:v>
                </c:pt>
                <c:pt idx="3485">
                  <c:v>121.0</c:v>
                </c:pt>
                <c:pt idx="3486">
                  <c:v>12.0</c:v>
                </c:pt>
                <c:pt idx="3487">
                  <c:v>74.0</c:v>
                </c:pt>
                <c:pt idx="3488">
                  <c:v>252.0</c:v>
                </c:pt>
                <c:pt idx="3489">
                  <c:v>92.0</c:v>
                </c:pt>
                <c:pt idx="3490">
                  <c:v>77.0</c:v>
                </c:pt>
                <c:pt idx="3491">
                  <c:v>157.0</c:v>
                </c:pt>
                <c:pt idx="3492">
                  <c:v>23.0</c:v>
                </c:pt>
                <c:pt idx="3493">
                  <c:v>10.0</c:v>
                </c:pt>
                <c:pt idx="3494">
                  <c:v>212.0</c:v>
                </c:pt>
                <c:pt idx="3495">
                  <c:v>194.0</c:v>
                </c:pt>
                <c:pt idx="3496">
                  <c:v>13.0</c:v>
                </c:pt>
                <c:pt idx="3497">
                  <c:v>7.0</c:v>
                </c:pt>
                <c:pt idx="3498">
                  <c:v>8.0</c:v>
                </c:pt>
                <c:pt idx="3499">
                  <c:v>4.0</c:v>
                </c:pt>
                <c:pt idx="3500">
                  <c:v>8.0</c:v>
                </c:pt>
                <c:pt idx="3501">
                  <c:v>5.0</c:v>
                </c:pt>
                <c:pt idx="3502">
                  <c:v>1.0</c:v>
                </c:pt>
                <c:pt idx="3503">
                  <c:v>152.0</c:v>
                </c:pt>
                <c:pt idx="3504">
                  <c:v>411.0</c:v>
                </c:pt>
                <c:pt idx="3505">
                  <c:v>4.0</c:v>
                </c:pt>
                <c:pt idx="3506">
                  <c:v>4.0</c:v>
                </c:pt>
                <c:pt idx="3507">
                  <c:v>6.0</c:v>
                </c:pt>
                <c:pt idx="3508">
                  <c:v>48.0</c:v>
                </c:pt>
                <c:pt idx="3509">
                  <c:v>163.0</c:v>
                </c:pt>
                <c:pt idx="3510">
                  <c:v>248.0</c:v>
                </c:pt>
                <c:pt idx="3511">
                  <c:v>352.0</c:v>
                </c:pt>
                <c:pt idx="3512">
                  <c:v>220.0</c:v>
                </c:pt>
                <c:pt idx="3513">
                  <c:v>226.0</c:v>
                </c:pt>
                <c:pt idx="3514">
                  <c:v>62.0</c:v>
                </c:pt>
                <c:pt idx="3515">
                  <c:v>54.0</c:v>
                </c:pt>
                <c:pt idx="3516">
                  <c:v>26.0</c:v>
                </c:pt>
                <c:pt idx="3517">
                  <c:v>306.0</c:v>
                </c:pt>
                <c:pt idx="3518">
                  <c:v>141.0</c:v>
                </c:pt>
                <c:pt idx="3519">
                  <c:v>199.0</c:v>
                </c:pt>
                <c:pt idx="3520">
                  <c:v>197.0</c:v>
                </c:pt>
                <c:pt idx="3521">
                  <c:v>60.0</c:v>
                </c:pt>
                <c:pt idx="3522">
                  <c:v>29.0</c:v>
                </c:pt>
                <c:pt idx="3523">
                  <c:v>2.0</c:v>
                </c:pt>
                <c:pt idx="3524">
                  <c:v>90.0</c:v>
                </c:pt>
                <c:pt idx="3525">
                  <c:v>466.0</c:v>
                </c:pt>
                <c:pt idx="3526">
                  <c:v>87.0</c:v>
                </c:pt>
                <c:pt idx="3527">
                  <c:v>564.0</c:v>
                </c:pt>
                <c:pt idx="3528">
                  <c:v>110.0</c:v>
                </c:pt>
                <c:pt idx="3529">
                  <c:v>175.0</c:v>
                </c:pt>
                <c:pt idx="3530">
                  <c:v>57.0</c:v>
                </c:pt>
                <c:pt idx="3531">
                  <c:v>60.0</c:v>
                </c:pt>
                <c:pt idx="3532">
                  <c:v>144.0</c:v>
                </c:pt>
                <c:pt idx="3533">
                  <c:v>11.0</c:v>
                </c:pt>
                <c:pt idx="3534">
                  <c:v>193.0</c:v>
                </c:pt>
                <c:pt idx="3535">
                  <c:v>143.0</c:v>
                </c:pt>
                <c:pt idx="3536">
                  <c:v>187.0</c:v>
                </c:pt>
                <c:pt idx="3537">
                  <c:v>233.0</c:v>
                </c:pt>
                <c:pt idx="3538">
                  <c:v>132.0</c:v>
                </c:pt>
                <c:pt idx="3539">
                  <c:v>233.0</c:v>
                </c:pt>
                <c:pt idx="3540">
                  <c:v>68.0</c:v>
                </c:pt>
                <c:pt idx="3541">
                  <c:v>109.0</c:v>
                </c:pt>
                <c:pt idx="3542">
                  <c:v>45.0</c:v>
                </c:pt>
                <c:pt idx="3543">
                  <c:v>8.0</c:v>
                </c:pt>
                <c:pt idx="3544">
                  <c:v>3.0</c:v>
                </c:pt>
                <c:pt idx="3545">
                  <c:v>42.0</c:v>
                </c:pt>
                <c:pt idx="3546">
                  <c:v>35.0</c:v>
                </c:pt>
                <c:pt idx="3547">
                  <c:v>25.0</c:v>
                </c:pt>
                <c:pt idx="3548">
                  <c:v>15.0</c:v>
                </c:pt>
                <c:pt idx="3549">
                  <c:v>95.0</c:v>
                </c:pt>
                <c:pt idx="3550">
                  <c:v>82.0</c:v>
                </c:pt>
                <c:pt idx="3551">
                  <c:v>51.0</c:v>
                </c:pt>
                <c:pt idx="3552">
                  <c:v>5.0</c:v>
                </c:pt>
                <c:pt idx="3553">
                  <c:v>109.0</c:v>
                </c:pt>
                <c:pt idx="3554">
                  <c:v>95.0</c:v>
                </c:pt>
                <c:pt idx="3555">
                  <c:v>68.0</c:v>
                </c:pt>
                <c:pt idx="3556">
                  <c:v>68.0</c:v>
                </c:pt>
                <c:pt idx="3557">
                  <c:v>92.0</c:v>
                </c:pt>
                <c:pt idx="3558">
                  <c:v>6.0</c:v>
                </c:pt>
                <c:pt idx="3559">
                  <c:v>83.0</c:v>
                </c:pt>
                <c:pt idx="3560">
                  <c:v>24.0</c:v>
                </c:pt>
                <c:pt idx="3561">
                  <c:v>157.0</c:v>
                </c:pt>
                <c:pt idx="3562">
                  <c:v>172.0</c:v>
                </c:pt>
                <c:pt idx="3563">
                  <c:v>282.0</c:v>
                </c:pt>
                <c:pt idx="3564">
                  <c:v>270.0</c:v>
                </c:pt>
                <c:pt idx="3565">
                  <c:v>6.0</c:v>
                </c:pt>
                <c:pt idx="3566">
                  <c:v>27.0</c:v>
                </c:pt>
                <c:pt idx="3567">
                  <c:v>205.0</c:v>
                </c:pt>
                <c:pt idx="3568">
                  <c:v>18.0</c:v>
                </c:pt>
                <c:pt idx="3569">
                  <c:v>36.0</c:v>
                </c:pt>
                <c:pt idx="3570">
                  <c:v>65.0</c:v>
                </c:pt>
                <c:pt idx="3571">
                  <c:v>160.0</c:v>
                </c:pt>
                <c:pt idx="3572">
                  <c:v>109.0</c:v>
                </c:pt>
                <c:pt idx="3573">
                  <c:v>61.0</c:v>
                </c:pt>
                <c:pt idx="3574">
                  <c:v>6.0</c:v>
                </c:pt>
                <c:pt idx="3575">
                  <c:v>13.0</c:v>
                </c:pt>
                <c:pt idx="3576">
                  <c:v>10.0</c:v>
                </c:pt>
                <c:pt idx="3577">
                  <c:v>65.0</c:v>
                </c:pt>
                <c:pt idx="3578">
                  <c:v>3.0</c:v>
                </c:pt>
                <c:pt idx="3579">
                  <c:v>2.0</c:v>
                </c:pt>
                <c:pt idx="3580">
                  <c:v>4.0</c:v>
                </c:pt>
                <c:pt idx="3581">
                  <c:v>24.0</c:v>
                </c:pt>
                <c:pt idx="3582">
                  <c:v>128.0</c:v>
                </c:pt>
                <c:pt idx="3583">
                  <c:v>173.0</c:v>
                </c:pt>
                <c:pt idx="3584">
                  <c:v>11.0</c:v>
                </c:pt>
                <c:pt idx="3585">
                  <c:v>49.0</c:v>
                </c:pt>
                <c:pt idx="3586">
                  <c:v>133.0</c:v>
                </c:pt>
                <c:pt idx="3587">
                  <c:v>640.0</c:v>
                </c:pt>
                <c:pt idx="3588">
                  <c:v>102.0</c:v>
                </c:pt>
                <c:pt idx="3589">
                  <c:v>395.0</c:v>
                </c:pt>
                <c:pt idx="3590">
                  <c:v>41.0</c:v>
                </c:pt>
                <c:pt idx="3591">
                  <c:v>171.0</c:v>
                </c:pt>
                <c:pt idx="3592">
                  <c:v>145.0</c:v>
                </c:pt>
                <c:pt idx="3593">
                  <c:v>15.0</c:v>
                </c:pt>
                <c:pt idx="3594">
                  <c:v>24.0</c:v>
                </c:pt>
                <c:pt idx="3595">
                  <c:v>459.0</c:v>
                </c:pt>
                <c:pt idx="3596">
                  <c:v>77.0</c:v>
                </c:pt>
                <c:pt idx="3597">
                  <c:v>239.0</c:v>
                </c:pt>
                <c:pt idx="3598">
                  <c:v>121.0</c:v>
                </c:pt>
                <c:pt idx="3599">
                  <c:v>43.0</c:v>
                </c:pt>
                <c:pt idx="3600">
                  <c:v>113.0</c:v>
                </c:pt>
                <c:pt idx="3601">
                  <c:v>31.0</c:v>
                </c:pt>
                <c:pt idx="3602">
                  <c:v>162.0</c:v>
                </c:pt>
                <c:pt idx="3603">
                  <c:v>151.0</c:v>
                </c:pt>
                <c:pt idx="3604">
                  <c:v>246.0</c:v>
                </c:pt>
                <c:pt idx="3605">
                  <c:v>380.0</c:v>
                </c:pt>
                <c:pt idx="3606">
                  <c:v>518.0</c:v>
                </c:pt>
                <c:pt idx="3607">
                  <c:v>99.0</c:v>
                </c:pt>
                <c:pt idx="3608">
                  <c:v>201.0</c:v>
                </c:pt>
                <c:pt idx="3609">
                  <c:v>193.0</c:v>
                </c:pt>
                <c:pt idx="3610">
                  <c:v>153.0</c:v>
                </c:pt>
                <c:pt idx="3611">
                  <c:v>235.0</c:v>
                </c:pt>
                <c:pt idx="3612">
                  <c:v>14.0</c:v>
                </c:pt>
                <c:pt idx="3613">
                  <c:v>10.0</c:v>
                </c:pt>
                <c:pt idx="3614">
                  <c:v>42.0</c:v>
                </c:pt>
                <c:pt idx="3615">
                  <c:v>232.0</c:v>
                </c:pt>
                <c:pt idx="3616">
                  <c:v>414.0</c:v>
                </c:pt>
                <c:pt idx="3617">
                  <c:v>285.0</c:v>
                </c:pt>
                <c:pt idx="3618">
                  <c:v>20.0</c:v>
                </c:pt>
                <c:pt idx="3619">
                  <c:v>26.0</c:v>
                </c:pt>
                <c:pt idx="3620">
                  <c:v>5.0</c:v>
                </c:pt>
                <c:pt idx="3621">
                  <c:v>55.0</c:v>
                </c:pt>
                <c:pt idx="3622">
                  <c:v>27.0</c:v>
                </c:pt>
                <c:pt idx="3623">
                  <c:v>95.0</c:v>
                </c:pt>
                <c:pt idx="3624">
                  <c:v>78.0</c:v>
                </c:pt>
                <c:pt idx="3625">
                  <c:v>1.0</c:v>
                </c:pt>
                <c:pt idx="3626">
                  <c:v>4.0</c:v>
                </c:pt>
                <c:pt idx="3627">
                  <c:v>29.0</c:v>
                </c:pt>
                <c:pt idx="3628">
                  <c:v>31.0</c:v>
                </c:pt>
                <c:pt idx="3629">
                  <c:v>589.0</c:v>
                </c:pt>
                <c:pt idx="3630">
                  <c:v>23.0</c:v>
                </c:pt>
                <c:pt idx="3631">
                  <c:v>21.0</c:v>
                </c:pt>
                <c:pt idx="3632">
                  <c:v>16.0</c:v>
                </c:pt>
                <c:pt idx="3633">
                  <c:v>11.0</c:v>
                </c:pt>
                <c:pt idx="3634">
                  <c:v>134.0</c:v>
                </c:pt>
                <c:pt idx="3635">
                  <c:v>9.0</c:v>
                </c:pt>
                <c:pt idx="3636">
                  <c:v>22.0</c:v>
                </c:pt>
                <c:pt idx="3637">
                  <c:v>4.0</c:v>
                </c:pt>
                <c:pt idx="3638">
                  <c:v>188.0</c:v>
                </c:pt>
                <c:pt idx="3639">
                  <c:v>133.0</c:v>
                </c:pt>
                <c:pt idx="3640">
                  <c:v>41.0</c:v>
                </c:pt>
                <c:pt idx="3641">
                  <c:v>260.0</c:v>
                </c:pt>
                <c:pt idx="3642">
                  <c:v>270.0</c:v>
                </c:pt>
                <c:pt idx="3643">
                  <c:v>17.0</c:v>
                </c:pt>
                <c:pt idx="3644">
                  <c:v>103.0</c:v>
                </c:pt>
                <c:pt idx="3645">
                  <c:v>17.0</c:v>
                </c:pt>
                <c:pt idx="3646">
                  <c:v>87.0</c:v>
                </c:pt>
                <c:pt idx="3647">
                  <c:v>167.0</c:v>
                </c:pt>
                <c:pt idx="3648">
                  <c:v>132.0</c:v>
                </c:pt>
                <c:pt idx="3649">
                  <c:v>250.0</c:v>
                </c:pt>
                <c:pt idx="3650">
                  <c:v>25.0</c:v>
                </c:pt>
                <c:pt idx="3651">
                  <c:v>162.0</c:v>
                </c:pt>
                <c:pt idx="3652">
                  <c:v>352.0</c:v>
                </c:pt>
                <c:pt idx="3653">
                  <c:v>46.0</c:v>
                </c:pt>
                <c:pt idx="3654">
                  <c:v>378.0</c:v>
                </c:pt>
                <c:pt idx="3655">
                  <c:v>169.0</c:v>
                </c:pt>
                <c:pt idx="3656">
                  <c:v>219.0</c:v>
                </c:pt>
                <c:pt idx="3657">
                  <c:v>378.0</c:v>
                </c:pt>
                <c:pt idx="3658">
                  <c:v>36.0</c:v>
                </c:pt>
                <c:pt idx="3659">
                  <c:v>67.0</c:v>
                </c:pt>
                <c:pt idx="3660">
                  <c:v>25.0</c:v>
                </c:pt>
                <c:pt idx="3661">
                  <c:v>162.0</c:v>
                </c:pt>
                <c:pt idx="3662">
                  <c:v>14.0</c:v>
                </c:pt>
                <c:pt idx="3663">
                  <c:v>21.0</c:v>
                </c:pt>
                <c:pt idx="3664">
                  <c:v>14.0</c:v>
                </c:pt>
                <c:pt idx="3665">
                  <c:v>35.0</c:v>
                </c:pt>
                <c:pt idx="3666">
                  <c:v>10.0</c:v>
                </c:pt>
                <c:pt idx="3667">
                  <c:v>2.0</c:v>
                </c:pt>
                <c:pt idx="3668">
                  <c:v>21.0</c:v>
                </c:pt>
                <c:pt idx="3669">
                  <c:v>51.0</c:v>
                </c:pt>
                <c:pt idx="3670">
                  <c:v>1.0</c:v>
                </c:pt>
                <c:pt idx="3671">
                  <c:v>77.0</c:v>
                </c:pt>
                <c:pt idx="3672">
                  <c:v>244.0</c:v>
                </c:pt>
                <c:pt idx="3673">
                  <c:v>6.0</c:v>
                </c:pt>
                <c:pt idx="3674">
                  <c:v>13.0</c:v>
                </c:pt>
                <c:pt idx="3675">
                  <c:v>89.0</c:v>
                </c:pt>
                <c:pt idx="3676">
                  <c:v>128.0</c:v>
                </c:pt>
                <c:pt idx="3677">
                  <c:v>69.0</c:v>
                </c:pt>
                <c:pt idx="3678">
                  <c:v>127.0</c:v>
                </c:pt>
                <c:pt idx="3679">
                  <c:v>143.0</c:v>
                </c:pt>
                <c:pt idx="3680">
                  <c:v>333.0</c:v>
                </c:pt>
                <c:pt idx="3681">
                  <c:v>70.0</c:v>
                </c:pt>
                <c:pt idx="3682">
                  <c:v>196.0</c:v>
                </c:pt>
                <c:pt idx="3683">
                  <c:v>325.0</c:v>
                </c:pt>
                <c:pt idx="3684">
                  <c:v>94.0</c:v>
                </c:pt>
                <c:pt idx="3685">
                  <c:v>46.0</c:v>
                </c:pt>
                <c:pt idx="3686">
                  <c:v>61.0</c:v>
                </c:pt>
                <c:pt idx="3687">
                  <c:v>25.0</c:v>
                </c:pt>
                <c:pt idx="3688">
                  <c:v>80.0</c:v>
                </c:pt>
                <c:pt idx="3689">
                  <c:v>217.0</c:v>
                </c:pt>
                <c:pt idx="3690">
                  <c:v>31.0</c:v>
                </c:pt>
                <c:pt idx="3691">
                  <c:v>155.0</c:v>
                </c:pt>
                <c:pt idx="3692">
                  <c:v>19.0</c:v>
                </c:pt>
                <c:pt idx="3693">
                  <c:v>180.0</c:v>
                </c:pt>
                <c:pt idx="3694">
                  <c:v>92.0</c:v>
                </c:pt>
                <c:pt idx="3695">
                  <c:v>1687.0</c:v>
                </c:pt>
                <c:pt idx="3696">
                  <c:v>511.0</c:v>
                </c:pt>
                <c:pt idx="3697">
                  <c:v>469.0</c:v>
                </c:pt>
                <c:pt idx="3698">
                  <c:v>650.0</c:v>
                </c:pt>
                <c:pt idx="3699">
                  <c:v>73.0</c:v>
                </c:pt>
                <c:pt idx="3700">
                  <c:v>129.0</c:v>
                </c:pt>
                <c:pt idx="3701">
                  <c:v>278.0</c:v>
                </c:pt>
                <c:pt idx="3702">
                  <c:v>143.0</c:v>
                </c:pt>
                <c:pt idx="3703">
                  <c:v>211.0</c:v>
                </c:pt>
                <c:pt idx="3704">
                  <c:v>120.0</c:v>
                </c:pt>
                <c:pt idx="3705">
                  <c:v>32.0</c:v>
                </c:pt>
                <c:pt idx="3706">
                  <c:v>48.0</c:v>
                </c:pt>
                <c:pt idx="3707">
                  <c:v>22.0</c:v>
                </c:pt>
                <c:pt idx="3708">
                  <c:v>32.0</c:v>
                </c:pt>
                <c:pt idx="3709">
                  <c:v>173.0</c:v>
                </c:pt>
                <c:pt idx="3710">
                  <c:v>40.0</c:v>
                </c:pt>
                <c:pt idx="3711">
                  <c:v>65.0</c:v>
                </c:pt>
                <c:pt idx="3712">
                  <c:v>22.0</c:v>
                </c:pt>
                <c:pt idx="3713">
                  <c:v>172.0</c:v>
                </c:pt>
                <c:pt idx="3714">
                  <c:v>158.0</c:v>
                </c:pt>
                <c:pt idx="3715">
                  <c:v>68.0</c:v>
                </c:pt>
                <c:pt idx="3716">
                  <c:v>23.0</c:v>
                </c:pt>
                <c:pt idx="3717">
                  <c:v>17.0</c:v>
                </c:pt>
                <c:pt idx="3718">
                  <c:v>15.0</c:v>
                </c:pt>
                <c:pt idx="3719">
                  <c:v>16.0</c:v>
                </c:pt>
                <c:pt idx="3720">
                  <c:v>82.0</c:v>
                </c:pt>
                <c:pt idx="3721">
                  <c:v>316.0</c:v>
                </c:pt>
                <c:pt idx="3722">
                  <c:v>238.0</c:v>
                </c:pt>
                <c:pt idx="3723">
                  <c:v>351.0</c:v>
                </c:pt>
                <c:pt idx="3724">
                  <c:v>157.0</c:v>
                </c:pt>
                <c:pt idx="3725">
                  <c:v>17.0</c:v>
                </c:pt>
                <c:pt idx="3726">
                  <c:v>661.0</c:v>
                </c:pt>
                <c:pt idx="3727">
                  <c:v>19.0</c:v>
                </c:pt>
                <c:pt idx="3728">
                  <c:v>121.0</c:v>
                </c:pt>
                <c:pt idx="3729">
                  <c:v>5.0</c:v>
                </c:pt>
                <c:pt idx="3730">
                  <c:v>120.0</c:v>
                </c:pt>
                <c:pt idx="3731">
                  <c:v>153.0</c:v>
                </c:pt>
                <c:pt idx="3732">
                  <c:v>76.0</c:v>
                </c:pt>
                <c:pt idx="3733">
                  <c:v>113.0</c:v>
                </c:pt>
                <c:pt idx="3734">
                  <c:v>136.0</c:v>
                </c:pt>
                <c:pt idx="3735">
                  <c:v>194.0</c:v>
                </c:pt>
                <c:pt idx="3736">
                  <c:v>39.0</c:v>
                </c:pt>
                <c:pt idx="3737">
                  <c:v>41.0</c:v>
                </c:pt>
                <c:pt idx="3738">
                  <c:v>41.0</c:v>
                </c:pt>
                <c:pt idx="3739">
                  <c:v>80.0</c:v>
                </c:pt>
                <c:pt idx="3740">
                  <c:v>60.0</c:v>
                </c:pt>
                <c:pt idx="3741">
                  <c:v>45.0</c:v>
                </c:pt>
                <c:pt idx="3742">
                  <c:v>7.0</c:v>
                </c:pt>
                <c:pt idx="3743">
                  <c:v>94.0</c:v>
                </c:pt>
                <c:pt idx="3744">
                  <c:v>9.0</c:v>
                </c:pt>
                <c:pt idx="3745">
                  <c:v>7.0</c:v>
                </c:pt>
                <c:pt idx="3746">
                  <c:v>26.0</c:v>
                </c:pt>
                <c:pt idx="3747">
                  <c:v>1.0</c:v>
                </c:pt>
                <c:pt idx="3748">
                  <c:v>56.0</c:v>
                </c:pt>
                <c:pt idx="3749">
                  <c:v>33.0</c:v>
                </c:pt>
                <c:pt idx="3750">
                  <c:v>124.0</c:v>
                </c:pt>
                <c:pt idx="3751">
                  <c:v>310.0</c:v>
                </c:pt>
                <c:pt idx="3752">
                  <c:v>54.0</c:v>
                </c:pt>
                <c:pt idx="3753">
                  <c:v>117.0</c:v>
                </c:pt>
                <c:pt idx="3754">
                  <c:v>93.0</c:v>
                </c:pt>
                <c:pt idx="3755">
                  <c:v>276.0</c:v>
                </c:pt>
                <c:pt idx="3756">
                  <c:v>27.0</c:v>
                </c:pt>
                <c:pt idx="3757">
                  <c:v>213.0</c:v>
                </c:pt>
                <c:pt idx="3758">
                  <c:v>177.0</c:v>
                </c:pt>
                <c:pt idx="3759">
                  <c:v>27.0</c:v>
                </c:pt>
                <c:pt idx="3760">
                  <c:v>50.0</c:v>
                </c:pt>
                <c:pt idx="3761">
                  <c:v>36.0</c:v>
                </c:pt>
                <c:pt idx="3762">
                  <c:v>42.0</c:v>
                </c:pt>
                <c:pt idx="3763">
                  <c:v>5.0</c:v>
                </c:pt>
                <c:pt idx="3764">
                  <c:v>253.0</c:v>
                </c:pt>
                <c:pt idx="3765">
                  <c:v>119.0</c:v>
                </c:pt>
                <c:pt idx="3766">
                  <c:v>287.0</c:v>
                </c:pt>
                <c:pt idx="3767">
                  <c:v>167.0</c:v>
                </c:pt>
                <c:pt idx="3768">
                  <c:v>128.0</c:v>
                </c:pt>
                <c:pt idx="3769">
                  <c:v>86.0</c:v>
                </c:pt>
                <c:pt idx="3770">
                  <c:v>35.0</c:v>
                </c:pt>
                <c:pt idx="3771">
                  <c:v>13.0</c:v>
                </c:pt>
                <c:pt idx="3772">
                  <c:v>18.0</c:v>
                </c:pt>
                <c:pt idx="3773">
                  <c:v>5.0</c:v>
                </c:pt>
                <c:pt idx="3774">
                  <c:v>2.0</c:v>
                </c:pt>
                <c:pt idx="3775">
                  <c:v>33.0</c:v>
                </c:pt>
                <c:pt idx="3776">
                  <c:v>12.0</c:v>
                </c:pt>
                <c:pt idx="3777">
                  <c:v>734.0</c:v>
                </c:pt>
                <c:pt idx="3778">
                  <c:v>16.0</c:v>
                </c:pt>
                <c:pt idx="3779">
                  <c:v>2.0</c:v>
                </c:pt>
                <c:pt idx="3780">
                  <c:v>18.0</c:v>
                </c:pt>
                <c:pt idx="3781">
                  <c:v>3.0</c:v>
                </c:pt>
                <c:pt idx="3782">
                  <c:v>8.0</c:v>
                </c:pt>
                <c:pt idx="3783">
                  <c:v>13.0</c:v>
                </c:pt>
                <c:pt idx="3784">
                  <c:v>199.0</c:v>
                </c:pt>
                <c:pt idx="3785">
                  <c:v>45.0</c:v>
                </c:pt>
                <c:pt idx="3786">
                  <c:v>1.0</c:v>
                </c:pt>
                <c:pt idx="3787">
                  <c:v>140.0</c:v>
                </c:pt>
                <c:pt idx="3788">
                  <c:v>171.0</c:v>
                </c:pt>
                <c:pt idx="3789">
                  <c:v>214.0</c:v>
                </c:pt>
                <c:pt idx="3790">
                  <c:v>153.0</c:v>
                </c:pt>
                <c:pt idx="3791">
                  <c:v>134.0</c:v>
                </c:pt>
                <c:pt idx="3792">
                  <c:v>192.0</c:v>
                </c:pt>
                <c:pt idx="3793">
                  <c:v>82.0</c:v>
                </c:pt>
                <c:pt idx="3794">
                  <c:v>59.0</c:v>
                </c:pt>
                <c:pt idx="3795">
                  <c:v>43.0</c:v>
                </c:pt>
                <c:pt idx="3796">
                  <c:v>36.0</c:v>
                </c:pt>
                <c:pt idx="3797">
                  <c:v>21.0</c:v>
                </c:pt>
                <c:pt idx="3798">
                  <c:v>201.0</c:v>
                </c:pt>
                <c:pt idx="3799">
                  <c:v>162.0</c:v>
                </c:pt>
                <c:pt idx="3800">
                  <c:v>159.0</c:v>
                </c:pt>
                <c:pt idx="3801">
                  <c:v>110.0</c:v>
                </c:pt>
                <c:pt idx="3802">
                  <c:v>253.0</c:v>
                </c:pt>
                <c:pt idx="3803">
                  <c:v>14.0</c:v>
                </c:pt>
                <c:pt idx="3804">
                  <c:v>135.0</c:v>
                </c:pt>
                <c:pt idx="3805">
                  <c:v>8.0</c:v>
                </c:pt>
                <c:pt idx="3806">
                  <c:v>148.0</c:v>
                </c:pt>
                <c:pt idx="3807">
                  <c:v>49.0</c:v>
                </c:pt>
                <c:pt idx="3808">
                  <c:v>241.0</c:v>
                </c:pt>
                <c:pt idx="3809">
                  <c:v>69.0</c:v>
                </c:pt>
                <c:pt idx="3810">
                  <c:v>318.0</c:v>
                </c:pt>
                <c:pt idx="3811">
                  <c:v>49.0</c:v>
                </c:pt>
                <c:pt idx="3812">
                  <c:v>50.0</c:v>
                </c:pt>
                <c:pt idx="3813">
                  <c:v>304.0</c:v>
                </c:pt>
                <c:pt idx="3814">
                  <c:v>154.0</c:v>
                </c:pt>
                <c:pt idx="3815">
                  <c:v>54.0</c:v>
                </c:pt>
                <c:pt idx="3816">
                  <c:v>184.0</c:v>
                </c:pt>
                <c:pt idx="3817">
                  <c:v>99.0</c:v>
                </c:pt>
                <c:pt idx="3818">
                  <c:v>584.0</c:v>
                </c:pt>
                <c:pt idx="3819">
                  <c:v>5.0</c:v>
                </c:pt>
                <c:pt idx="3820">
                  <c:v>1.0</c:v>
                </c:pt>
                <c:pt idx="3821">
                  <c:v>1.0</c:v>
                </c:pt>
                <c:pt idx="3822">
                  <c:v>10.0</c:v>
                </c:pt>
                <c:pt idx="3823">
                  <c:v>6.0</c:v>
                </c:pt>
                <c:pt idx="3824">
                  <c:v>4.0</c:v>
                </c:pt>
                <c:pt idx="3825">
                  <c:v>87.0</c:v>
                </c:pt>
                <c:pt idx="3826">
                  <c:v>266.0</c:v>
                </c:pt>
                <c:pt idx="3827">
                  <c:v>23.0</c:v>
                </c:pt>
                <c:pt idx="3828">
                  <c:v>1270.0</c:v>
                </c:pt>
                <c:pt idx="3829">
                  <c:v>85.0</c:v>
                </c:pt>
                <c:pt idx="3830">
                  <c:v>16.0</c:v>
                </c:pt>
                <c:pt idx="3831">
                  <c:v>69.0</c:v>
                </c:pt>
                <c:pt idx="3832">
                  <c:v>49.0</c:v>
                </c:pt>
                <c:pt idx="3833">
                  <c:v>362.0</c:v>
                </c:pt>
                <c:pt idx="3834">
                  <c:v>30.0</c:v>
                </c:pt>
                <c:pt idx="3835">
                  <c:v>14.0</c:v>
                </c:pt>
                <c:pt idx="3836">
                  <c:v>31.0</c:v>
                </c:pt>
                <c:pt idx="3837">
                  <c:v>64.0</c:v>
                </c:pt>
                <c:pt idx="3838">
                  <c:v>5.0</c:v>
                </c:pt>
                <c:pt idx="3839">
                  <c:v>25.0</c:v>
                </c:pt>
                <c:pt idx="3840">
                  <c:v>46.0</c:v>
                </c:pt>
                <c:pt idx="3841">
                  <c:v>17.0</c:v>
                </c:pt>
                <c:pt idx="3842">
                  <c:v>113.0</c:v>
                </c:pt>
                <c:pt idx="3843">
                  <c:v>44.0</c:v>
                </c:pt>
                <c:pt idx="3844">
                  <c:v>223.0</c:v>
                </c:pt>
                <c:pt idx="3845">
                  <c:v>69.0</c:v>
                </c:pt>
                <c:pt idx="3846">
                  <c:v>27.0</c:v>
                </c:pt>
                <c:pt idx="3847">
                  <c:v>108.0</c:v>
                </c:pt>
                <c:pt idx="3848">
                  <c:v>198.0</c:v>
                </c:pt>
                <c:pt idx="3849">
                  <c:v>71.0</c:v>
                </c:pt>
                <c:pt idx="3850">
                  <c:v>10.0</c:v>
                </c:pt>
                <c:pt idx="3851">
                  <c:v>15.0</c:v>
                </c:pt>
                <c:pt idx="3852">
                  <c:v>6.0</c:v>
                </c:pt>
                <c:pt idx="3853">
                  <c:v>60.0</c:v>
                </c:pt>
                <c:pt idx="3854">
                  <c:v>26.0</c:v>
                </c:pt>
                <c:pt idx="3855">
                  <c:v>7.0</c:v>
                </c:pt>
                <c:pt idx="3856">
                  <c:v>1113.0</c:v>
                </c:pt>
                <c:pt idx="3857">
                  <c:v>3.0</c:v>
                </c:pt>
                <c:pt idx="3858">
                  <c:v>9.0</c:v>
                </c:pt>
                <c:pt idx="3859">
                  <c:v>404.0</c:v>
                </c:pt>
                <c:pt idx="3860">
                  <c:v>131.0</c:v>
                </c:pt>
                <c:pt idx="3861">
                  <c:v>261.0</c:v>
                </c:pt>
                <c:pt idx="3862">
                  <c:v>2.0</c:v>
                </c:pt>
                <c:pt idx="3863">
                  <c:v>83.0</c:v>
                </c:pt>
                <c:pt idx="3864">
                  <c:v>1.0</c:v>
                </c:pt>
                <c:pt idx="3865">
                  <c:v>96.0</c:v>
                </c:pt>
                <c:pt idx="3866">
                  <c:v>174.0</c:v>
                </c:pt>
                <c:pt idx="3867">
                  <c:v>3.0</c:v>
                </c:pt>
                <c:pt idx="3868">
                  <c:v>6.0</c:v>
                </c:pt>
                <c:pt idx="3869">
                  <c:v>1.0</c:v>
                </c:pt>
                <c:pt idx="3870">
                  <c:v>13.0</c:v>
                </c:pt>
                <c:pt idx="3871">
                  <c:v>50.0</c:v>
                </c:pt>
                <c:pt idx="3872">
                  <c:v>11.0</c:v>
                </c:pt>
                <c:pt idx="3873">
                  <c:v>188.0</c:v>
                </c:pt>
                <c:pt idx="3874">
                  <c:v>240.0</c:v>
                </c:pt>
                <c:pt idx="3875">
                  <c:v>15.0</c:v>
                </c:pt>
                <c:pt idx="3876">
                  <c:v>36.0</c:v>
                </c:pt>
                <c:pt idx="3877">
                  <c:v>92.0</c:v>
                </c:pt>
                <c:pt idx="3878">
                  <c:v>654.0</c:v>
                </c:pt>
                <c:pt idx="3879">
                  <c:v>21.0</c:v>
                </c:pt>
                <c:pt idx="3880">
                  <c:v>192.0</c:v>
                </c:pt>
                <c:pt idx="3881">
                  <c:v>203.0</c:v>
                </c:pt>
                <c:pt idx="3882">
                  <c:v>89.0</c:v>
                </c:pt>
                <c:pt idx="3883">
                  <c:v>106.0</c:v>
                </c:pt>
                <c:pt idx="3884">
                  <c:v>77.0</c:v>
                </c:pt>
                <c:pt idx="3885">
                  <c:v>320.0</c:v>
                </c:pt>
                <c:pt idx="3886">
                  <c:v>232.0</c:v>
                </c:pt>
                <c:pt idx="3887">
                  <c:v>32.0</c:v>
                </c:pt>
                <c:pt idx="3888">
                  <c:v>47.0</c:v>
                </c:pt>
                <c:pt idx="3889">
                  <c:v>346.0</c:v>
                </c:pt>
                <c:pt idx="3890">
                  <c:v>11.0</c:v>
                </c:pt>
                <c:pt idx="3891">
                  <c:v>13.0</c:v>
                </c:pt>
                <c:pt idx="3892">
                  <c:v>7.0</c:v>
                </c:pt>
                <c:pt idx="3893">
                  <c:v>49.0</c:v>
                </c:pt>
                <c:pt idx="3894">
                  <c:v>5.0</c:v>
                </c:pt>
                <c:pt idx="3895">
                  <c:v>9.0</c:v>
                </c:pt>
                <c:pt idx="3896">
                  <c:v>29.0</c:v>
                </c:pt>
                <c:pt idx="3897">
                  <c:v>25.0</c:v>
                </c:pt>
                <c:pt idx="3898">
                  <c:v>5.0</c:v>
                </c:pt>
                <c:pt idx="3899">
                  <c:v>241.0</c:v>
                </c:pt>
                <c:pt idx="3900">
                  <c:v>8.0</c:v>
                </c:pt>
                <c:pt idx="3901">
                  <c:v>1.0</c:v>
                </c:pt>
                <c:pt idx="3902">
                  <c:v>27.0</c:v>
                </c:pt>
                <c:pt idx="3903">
                  <c:v>1.0</c:v>
                </c:pt>
                <c:pt idx="3904">
                  <c:v>63.0</c:v>
                </c:pt>
                <c:pt idx="3905">
                  <c:v>291.0</c:v>
                </c:pt>
                <c:pt idx="3906">
                  <c:v>49.0</c:v>
                </c:pt>
                <c:pt idx="3907">
                  <c:v>73.0</c:v>
                </c:pt>
                <c:pt idx="3908">
                  <c:v>45.0</c:v>
                </c:pt>
                <c:pt idx="3909">
                  <c:v>145.0</c:v>
                </c:pt>
                <c:pt idx="3910">
                  <c:v>120.0</c:v>
                </c:pt>
                <c:pt idx="3911">
                  <c:v>73.0</c:v>
                </c:pt>
                <c:pt idx="3912">
                  <c:v>76.0</c:v>
                </c:pt>
                <c:pt idx="3913">
                  <c:v>147.0</c:v>
                </c:pt>
                <c:pt idx="3914">
                  <c:v>153.0</c:v>
                </c:pt>
                <c:pt idx="3915">
                  <c:v>16.0</c:v>
                </c:pt>
                <c:pt idx="3916">
                  <c:v>186.0</c:v>
                </c:pt>
                <c:pt idx="3917">
                  <c:v>14.0</c:v>
                </c:pt>
                <c:pt idx="3918">
                  <c:v>1.0</c:v>
                </c:pt>
                <c:pt idx="3919">
                  <c:v>1.0</c:v>
                </c:pt>
                <c:pt idx="3920">
                  <c:v>100.0</c:v>
                </c:pt>
                <c:pt idx="3921">
                  <c:v>17.0</c:v>
                </c:pt>
                <c:pt idx="3922">
                  <c:v>592.0</c:v>
                </c:pt>
                <c:pt idx="3923">
                  <c:v>704.0</c:v>
                </c:pt>
                <c:pt idx="3924">
                  <c:v>208.0</c:v>
                </c:pt>
                <c:pt idx="3925">
                  <c:v>125.0</c:v>
                </c:pt>
                <c:pt idx="3926">
                  <c:v>2.0</c:v>
                </c:pt>
                <c:pt idx="3927">
                  <c:v>1.0</c:v>
                </c:pt>
                <c:pt idx="3928">
                  <c:v>82.0</c:v>
                </c:pt>
                <c:pt idx="3929">
                  <c:v>178.0</c:v>
                </c:pt>
                <c:pt idx="3930">
                  <c:v>342.0</c:v>
                </c:pt>
                <c:pt idx="3931">
                  <c:v>48.0</c:v>
                </c:pt>
                <c:pt idx="3932">
                  <c:v>62.0</c:v>
                </c:pt>
                <c:pt idx="3933">
                  <c:v>97.0</c:v>
                </c:pt>
                <c:pt idx="3934">
                  <c:v>229.0</c:v>
                </c:pt>
                <c:pt idx="3935">
                  <c:v>1.0</c:v>
                </c:pt>
                <c:pt idx="3936">
                  <c:v>107.0</c:v>
                </c:pt>
                <c:pt idx="3937">
                  <c:v>128.0</c:v>
                </c:pt>
                <c:pt idx="3938">
                  <c:v>30.0</c:v>
                </c:pt>
                <c:pt idx="3939">
                  <c:v>18.0</c:v>
                </c:pt>
                <c:pt idx="3940">
                  <c:v>17.0</c:v>
                </c:pt>
                <c:pt idx="3941">
                  <c:v>59.0</c:v>
                </c:pt>
                <c:pt idx="3942">
                  <c:v>122.0</c:v>
                </c:pt>
                <c:pt idx="3943">
                  <c:v>7.0</c:v>
                </c:pt>
                <c:pt idx="3944">
                  <c:v>25.0</c:v>
                </c:pt>
                <c:pt idx="3945">
                  <c:v>70.0</c:v>
                </c:pt>
                <c:pt idx="3946">
                  <c:v>23.0</c:v>
                </c:pt>
                <c:pt idx="3947">
                  <c:v>30.0</c:v>
                </c:pt>
                <c:pt idx="3948">
                  <c:v>124.0</c:v>
                </c:pt>
                <c:pt idx="3949">
                  <c:v>282.0</c:v>
                </c:pt>
                <c:pt idx="3950">
                  <c:v>37.0</c:v>
                </c:pt>
                <c:pt idx="3951">
                  <c:v>189.0</c:v>
                </c:pt>
                <c:pt idx="3952">
                  <c:v>158.0</c:v>
                </c:pt>
                <c:pt idx="3953">
                  <c:v>82.0</c:v>
                </c:pt>
                <c:pt idx="3954">
                  <c:v>258.0</c:v>
                </c:pt>
                <c:pt idx="3955">
                  <c:v>83.0</c:v>
                </c:pt>
                <c:pt idx="3956">
                  <c:v>41.0</c:v>
                </c:pt>
                <c:pt idx="3957">
                  <c:v>10.0</c:v>
                </c:pt>
                <c:pt idx="3958">
                  <c:v>189.0</c:v>
                </c:pt>
                <c:pt idx="3959">
                  <c:v>288.0</c:v>
                </c:pt>
                <c:pt idx="3960">
                  <c:v>176.0</c:v>
                </c:pt>
                <c:pt idx="3961">
                  <c:v>95.0</c:v>
                </c:pt>
                <c:pt idx="3962">
                  <c:v>81.0</c:v>
                </c:pt>
                <c:pt idx="3963">
                  <c:v>57.0</c:v>
                </c:pt>
                <c:pt idx="3964">
                  <c:v>18.0</c:v>
                </c:pt>
                <c:pt idx="3965">
                  <c:v>85.0</c:v>
                </c:pt>
                <c:pt idx="3966">
                  <c:v>26.0</c:v>
                </c:pt>
                <c:pt idx="3967">
                  <c:v>209.0</c:v>
                </c:pt>
                <c:pt idx="3968">
                  <c:v>1.0</c:v>
                </c:pt>
                <c:pt idx="3969">
                  <c:v>14.0</c:v>
                </c:pt>
                <c:pt idx="3970">
                  <c:v>102.0</c:v>
                </c:pt>
                <c:pt idx="3971">
                  <c:v>1.0</c:v>
                </c:pt>
                <c:pt idx="3972">
                  <c:v>94.0</c:v>
                </c:pt>
                <c:pt idx="3973">
                  <c:v>19.0</c:v>
                </c:pt>
                <c:pt idx="3974">
                  <c:v>64.0</c:v>
                </c:pt>
                <c:pt idx="3975">
                  <c:v>3.0</c:v>
                </c:pt>
                <c:pt idx="3976">
                  <c:v>22.0</c:v>
                </c:pt>
                <c:pt idx="3977">
                  <c:v>70.0</c:v>
                </c:pt>
                <c:pt idx="3978">
                  <c:v>75.0</c:v>
                </c:pt>
                <c:pt idx="3979">
                  <c:v>25.0</c:v>
                </c:pt>
                <c:pt idx="3980">
                  <c:v>8.0</c:v>
                </c:pt>
                <c:pt idx="3981">
                  <c:v>120.0</c:v>
                </c:pt>
                <c:pt idx="3982">
                  <c:v>19.0</c:v>
                </c:pt>
                <c:pt idx="3983">
                  <c:v>37.0</c:v>
                </c:pt>
                <c:pt idx="3984">
                  <c:v>104.0</c:v>
                </c:pt>
                <c:pt idx="3985">
                  <c:v>42.0</c:v>
                </c:pt>
                <c:pt idx="3986">
                  <c:v>220.0</c:v>
                </c:pt>
                <c:pt idx="3987">
                  <c:v>225.0</c:v>
                </c:pt>
                <c:pt idx="3988">
                  <c:v>23.0</c:v>
                </c:pt>
                <c:pt idx="3989">
                  <c:v>40.0</c:v>
                </c:pt>
                <c:pt idx="3990">
                  <c:v>190.0</c:v>
                </c:pt>
                <c:pt idx="3991">
                  <c:v>55.0</c:v>
                </c:pt>
                <c:pt idx="3992">
                  <c:v>210.0</c:v>
                </c:pt>
                <c:pt idx="3993">
                  <c:v>1.0</c:v>
                </c:pt>
                <c:pt idx="3994">
                  <c:v>13.0</c:v>
                </c:pt>
                <c:pt idx="3995">
                  <c:v>7.0</c:v>
                </c:pt>
                <c:pt idx="3996">
                  <c:v>17.0</c:v>
                </c:pt>
                <c:pt idx="3997">
                  <c:v>14.0</c:v>
                </c:pt>
                <c:pt idx="3998">
                  <c:v>32.0</c:v>
                </c:pt>
                <c:pt idx="3999">
                  <c:v>28.0</c:v>
                </c:pt>
                <c:pt idx="4000">
                  <c:v>7.0</c:v>
                </c:pt>
                <c:pt idx="4001">
                  <c:v>14.0</c:v>
                </c:pt>
                <c:pt idx="4002">
                  <c:v>105.0</c:v>
                </c:pt>
                <c:pt idx="4003">
                  <c:v>198.0</c:v>
                </c:pt>
                <c:pt idx="4004">
                  <c:v>77.0</c:v>
                </c:pt>
                <c:pt idx="4005">
                  <c:v>281.0</c:v>
                </c:pt>
                <c:pt idx="4006">
                  <c:v>124.0</c:v>
                </c:pt>
                <c:pt idx="4007">
                  <c:v>67.0</c:v>
                </c:pt>
                <c:pt idx="4008">
                  <c:v>22.0</c:v>
                </c:pt>
                <c:pt idx="4009">
                  <c:v>7.0</c:v>
                </c:pt>
                <c:pt idx="4010">
                  <c:v>2.0</c:v>
                </c:pt>
                <c:pt idx="4011">
                  <c:v>9.0</c:v>
                </c:pt>
                <c:pt idx="4012">
                  <c:v>93.0</c:v>
                </c:pt>
                <c:pt idx="4013">
                  <c:v>29.0</c:v>
                </c:pt>
                <c:pt idx="4014">
                  <c:v>161.0</c:v>
                </c:pt>
                <c:pt idx="4015">
                  <c:v>301.0</c:v>
                </c:pt>
                <c:pt idx="4016">
                  <c:v>152.0</c:v>
                </c:pt>
                <c:pt idx="4017">
                  <c:v>28.0</c:v>
                </c:pt>
                <c:pt idx="4018">
                  <c:v>279.0</c:v>
                </c:pt>
                <c:pt idx="4019">
                  <c:v>337.0</c:v>
                </c:pt>
                <c:pt idx="4020">
                  <c:v>244.0</c:v>
                </c:pt>
                <c:pt idx="4021">
                  <c:v>139.0</c:v>
                </c:pt>
                <c:pt idx="4022">
                  <c:v>598.0</c:v>
                </c:pt>
                <c:pt idx="4023">
                  <c:v>557.0</c:v>
                </c:pt>
                <c:pt idx="4024">
                  <c:v>355.0</c:v>
                </c:pt>
                <c:pt idx="4025">
                  <c:v>325.0</c:v>
                </c:pt>
                <c:pt idx="4026">
                  <c:v>891.0</c:v>
                </c:pt>
                <c:pt idx="4027">
                  <c:v>189.0</c:v>
                </c:pt>
                <c:pt idx="4028">
                  <c:v>290.0</c:v>
                </c:pt>
                <c:pt idx="4029">
                  <c:v>14.0</c:v>
                </c:pt>
                <c:pt idx="4030">
                  <c:v>797.0</c:v>
                </c:pt>
                <c:pt idx="4031">
                  <c:v>42.0</c:v>
                </c:pt>
                <c:pt idx="4032">
                  <c:v>73.0</c:v>
                </c:pt>
                <c:pt idx="4033">
                  <c:v>21.0</c:v>
                </c:pt>
                <c:pt idx="4034">
                  <c:v>83.0</c:v>
                </c:pt>
                <c:pt idx="4035">
                  <c:v>7.0</c:v>
                </c:pt>
                <c:pt idx="4036">
                  <c:v>107.0</c:v>
                </c:pt>
                <c:pt idx="4037">
                  <c:v>158.0</c:v>
                </c:pt>
                <c:pt idx="4038">
                  <c:v>126.0</c:v>
                </c:pt>
                <c:pt idx="4039">
                  <c:v>208.0</c:v>
                </c:pt>
                <c:pt idx="4040">
                  <c:v>323.0</c:v>
                </c:pt>
                <c:pt idx="4041">
                  <c:v>142.0</c:v>
                </c:pt>
                <c:pt idx="4042">
                  <c:v>5.0</c:v>
                </c:pt>
                <c:pt idx="4043">
                  <c:v>47.0</c:v>
                </c:pt>
                <c:pt idx="4044">
                  <c:v>151.0</c:v>
                </c:pt>
                <c:pt idx="4045">
                  <c:v>5.0</c:v>
                </c:pt>
                <c:pt idx="4046">
                  <c:v>56.0</c:v>
                </c:pt>
                <c:pt idx="4047">
                  <c:v>91.0</c:v>
                </c:pt>
                <c:pt idx="4048">
                  <c:v>393.0</c:v>
                </c:pt>
                <c:pt idx="4049">
                  <c:v>104.0</c:v>
                </c:pt>
                <c:pt idx="4050">
                  <c:v>178.0</c:v>
                </c:pt>
                <c:pt idx="4051">
                  <c:v>66.0</c:v>
                </c:pt>
                <c:pt idx="4052">
                  <c:v>53.0</c:v>
                </c:pt>
                <c:pt idx="4053">
                  <c:v>42.0</c:v>
                </c:pt>
                <c:pt idx="4054">
                  <c:v>247.0</c:v>
                </c:pt>
                <c:pt idx="4055">
                  <c:v>57.0</c:v>
                </c:pt>
                <c:pt idx="4056">
                  <c:v>3.0</c:v>
                </c:pt>
                <c:pt idx="4057">
                  <c:v>184.0</c:v>
                </c:pt>
                <c:pt idx="4058">
                  <c:v>229.0</c:v>
                </c:pt>
                <c:pt idx="4059">
                  <c:v>251.0</c:v>
                </c:pt>
                <c:pt idx="4060">
                  <c:v>614.0</c:v>
                </c:pt>
                <c:pt idx="4061">
                  <c:v>966.0</c:v>
                </c:pt>
                <c:pt idx="4062">
                  <c:v>15.0</c:v>
                </c:pt>
                <c:pt idx="4063">
                  <c:v>4.0</c:v>
                </c:pt>
                <c:pt idx="4064">
                  <c:v>1.0</c:v>
                </c:pt>
                <c:pt idx="4065">
                  <c:v>18.0</c:v>
                </c:pt>
                <c:pt idx="4066">
                  <c:v>32.0</c:v>
                </c:pt>
                <c:pt idx="4067">
                  <c:v>76.0</c:v>
                </c:pt>
                <c:pt idx="4068">
                  <c:v>7.0</c:v>
                </c:pt>
                <c:pt idx="4069">
                  <c:v>6.0</c:v>
                </c:pt>
                <c:pt idx="4070">
                  <c:v>26.0</c:v>
                </c:pt>
                <c:pt idx="4071">
                  <c:v>75.0</c:v>
                </c:pt>
                <c:pt idx="4072">
                  <c:v>442.0</c:v>
                </c:pt>
                <c:pt idx="4073">
                  <c:v>735.0</c:v>
                </c:pt>
                <c:pt idx="4074">
                  <c:v>201.0</c:v>
                </c:pt>
                <c:pt idx="4075">
                  <c:v>958.0</c:v>
                </c:pt>
                <c:pt idx="4076">
                  <c:v>1.0</c:v>
                </c:pt>
                <c:pt idx="4077">
                  <c:v>182.0</c:v>
                </c:pt>
                <c:pt idx="4078">
                  <c:v>218.0</c:v>
                </c:pt>
                <c:pt idx="4079">
                  <c:v>45.0</c:v>
                </c:pt>
                <c:pt idx="4080">
                  <c:v>82.0</c:v>
                </c:pt>
                <c:pt idx="4081">
                  <c:v>53.0</c:v>
                </c:pt>
                <c:pt idx="4082">
                  <c:v>9.0</c:v>
                </c:pt>
                <c:pt idx="4083">
                  <c:v>49.0</c:v>
                </c:pt>
                <c:pt idx="4084">
                  <c:v>6.0</c:v>
                </c:pt>
                <c:pt idx="4085">
                  <c:v>3.0</c:v>
                </c:pt>
                <c:pt idx="4086">
                  <c:v>2.0</c:v>
                </c:pt>
                <c:pt idx="4087">
                  <c:v>25.0</c:v>
                </c:pt>
                <c:pt idx="4088">
                  <c:v>194.0</c:v>
                </c:pt>
                <c:pt idx="4089">
                  <c:v>130.0</c:v>
                </c:pt>
                <c:pt idx="4090">
                  <c:v>113.0</c:v>
                </c:pt>
                <c:pt idx="4091">
                  <c:v>13.0</c:v>
                </c:pt>
                <c:pt idx="4092">
                  <c:v>118.0</c:v>
                </c:pt>
                <c:pt idx="4093">
                  <c:v>87.0</c:v>
                </c:pt>
                <c:pt idx="4094">
                  <c:v>285.0</c:v>
                </c:pt>
                <c:pt idx="4095">
                  <c:v>103.0</c:v>
                </c:pt>
                <c:pt idx="4096">
                  <c:v>119.0</c:v>
                </c:pt>
                <c:pt idx="4097">
                  <c:v>240.0</c:v>
                </c:pt>
                <c:pt idx="4098">
                  <c:v>139.0</c:v>
                </c:pt>
                <c:pt idx="4099">
                  <c:v>140.0</c:v>
                </c:pt>
                <c:pt idx="4100">
                  <c:v>481.0</c:v>
                </c:pt>
                <c:pt idx="4101">
                  <c:v>201.0</c:v>
                </c:pt>
                <c:pt idx="4102">
                  <c:v>223.0</c:v>
                </c:pt>
                <c:pt idx="4103">
                  <c:v>285.0</c:v>
                </c:pt>
                <c:pt idx="4104">
                  <c:v>30.0</c:v>
                </c:pt>
                <c:pt idx="4105">
                  <c:v>15.0</c:v>
                </c:pt>
                <c:pt idx="4106">
                  <c:v>60.0</c:v>
                </c:pt>
                <c:pt idx="4107">
                  <c:v>7.0</c:v>
                </c:pt>
                <c:pt idx="4108">
                  <c:v>500.0</c:v>
                </c:pt>
                <c:pt idx="4109">
                  <c:v>117.0</c:v>
                </c:pt>
                <c:pt idx="4110">
                  <c:v>198.0</c:v>
                </c:pt>
                <c:pt idx="4111">
                  <c:v>112.0</c:v>
                </c:pt>
                <c:pt idx="4112">
                  <c:v>136.0</c:v>
                </c:pt>
                <c:pt idx="4113">
                  <c:v>13.0</c:v>
                </c:pt>
                <c:pt idx="4114">
                  <c:v>1.0</c:v>
                </c:pt>
                <c:pt idx="4115">
                  <c:v>71.0</c:v>
                </c:pt>
                <c:pt idx="4116">
                  <c:v>37.0</c:v>
                </c:pt>
                <c:pt idx="4117">
                  <c:v>130.0</c:v>
                </c:pt>
                <c:pt idx="4118">
                  <c:v>62.0</c:v>
                </c:pt>
                <c:pt idx="4119">
                  <c:v>141.0</c:v>
                </c:pt>
                <c:pt idx="4120">
                  <c:v>73.0</c:v>
                </c:pt>
                <c:pt idx="4121">
                  <c:v>11.0</c:v>
                </c:pt>
                <c:pt idx="4122">
                  <c:v>79.0</c:v>
                </c:pt>
                <c:pt idx="4123">
                  <c:v>8.0</c:v>
                </c:pt>
                <c:pt idx="4124">
                  <c:v>78.0</c:v>
                </c:pt>
                <c:pt idx="4125">
                  <c:v>109.0</c:v>
                </c:pt>
                <c:pt idx="4126">
                  <c:v>552.0</c:v>
                </c:pt>
                <c:pt idx="4127">
                  <c:v>234.0</c:v>
                </c:pt>
                <c:pt idx="4128">
                  <c:v>524.0</c:v>
                </c:pt>
                <c:pt idx="4129">
                  <c:v>369.0</c:v>
                </c:pt>
                <c:pt idx="4130">
                  <c:v>356.0</c:v>
                </c:pt>
                <c:pt idx="4131">
                  <c:v>220.0</c:v>
                </c:pt>
                <c:pt idx="4132">
                  <c:v>162.0</c:v>
                </c:pt>
                <c:pt idx="4133">
                  <c:v>265.0</c:v>
                </c:pt>
                <c:pt idx="4134">
                  <c:v>72.0</c:v>
                </c:pt>
                <c:pt idx="4135">
                  <c:v>5.0</c:v>
                </c:pt>
                <c:pt idx="4136">
                  <c:v>274.0</c:v>
                </c:pt>
                <c:pt idx="4137">
                  <c:v>32.0</c:v>
                </c:pt>
                <c:pt idx="4138">
                  <c:v>16.0</c:v>
                </c:pt>
                <c:pt idx="4139">
                  <c:v>15.0</c:v>
                </c:pt>
                <c:pt idx="4140">
                  <c:v>10.0</c:v>
                </c:pt>
                <c:pt idx="4141">
                  <c:v>1.0</c:v>
                </c:pt>
                <c:pt idx="4142">
                  <c:v>1.0</c:v>
                </c:pt>
                <c:pt idx="4143">
                  <c:v>19.0</c:v>
                </c:pt>
                <c:pt idx="4144">
                  <c:v>9.0</c:v>
                </c:pt>
                <c:pt idx="4145">
                  <c:v>19.0</c:v>
                </c:pt>
                <c:pt idx="4146">
                  <c:v>22.0</c:v>
                </c:pt>
                <c:pt idx="4147">
                  <c:v>1.0</c:v>
                </c:pt>
                <c:pt idx="4148">
                  <c:v>12.0</c:v>
                </c:pt>
                <c:pt idx="4149">
                  <c:v>45.0</c:v>
                </c:pt>
                <c:pt idx="4150">
                  <c:v>102.0</c:v>
                </c:pt>
                <c:pt idx="4151">
                  <c:v>300.0</c:v>
                </c:pt>
                <c:pt idx="4152">
                  <c:v>44.0</c:v>
                </c:pt>
                <c:pt idx="4153">
                  <c:v>16.0</c:v>
                </c:pt>
                <c:pt idx="4154">
                  <c:v>14.0</c:v>
                </c:pt>
                <c:pt idx="4155">
                  <c:v>3.0</c:v>
                </c:pt>
                <c:pt idx="4156">
                  <c:v>6.0</c:v>
                </c:pt>
                <c:pt idx="4157">
                  <c:v>3.0</c:v>
                </c:pt>
                <c:pt idx="4158">
                  <c:v>26.0</c:v>
                </c:pt>
                <c:pt idx="4159">
                  <c:v>706.0</c:v>
                </c:pt>
                <c:pt idx="4160">
                  <c:v>39.0</c:v>
                </c:pt>
                <c:pt idx="4161">
                  <c:v>93.0</c:v>
                </c:pt>
                <c:pt idx="4162">
                  <c:v>512.0</c:v>
                </c:pt>
                <c:pt idx="4163">
                  <c:v>20.0</c:v>
                </c:pt>
                <c:pt idx="4164">
                  <c:v>30.0</c:v>
                </c:pt>
                <c:pt idx="4165">
                  <c:v>93.0</c:v>
                </c:pt>
                <c:pt idx="4166">
                  <c:v>167.0</c:v>
                </c:pt>
                <c:pt idx="4167">
                  <c:v>508.0</c:v>
                </c:pt>
                <c:pt idx="4168">
                  <c:v>65.0</c:v>
                </c:pt>
                <c:pt idx="4169">
                  <c:v>429.0</c:v>
                </c:pt>
                <c:pt idx="4170">
                  <c:v>62.0</c:v>
                </c:pt>
                <c:pt idx="4171">
                  <c:v>331.0</c:v>
                </c:pt>
                <c:pt idx="4172">
                  <c:v>491.0</c:v>
                </c:pt>
                <c:pt idx="4173">
                  <c:v>284.0</c:v>
                </c:pt>
                <c:pt idx="4174">
                  <c:v>156.0</c:v>
                </c:pt>
                <c:pt idx="4175">
                  <c:v>133.0</c:v>
                </c:pt>
                <c:pt idx="4176">
                  <c:v>269.0</c:v>
                </c:pt>
                <c:pt idx="4177">
                  <c:v>283.0</c:v>
                </c:pt>
                <c:pt idx="4178">
                  <c:v>49.0</c:v>
                </c:pt>
                <c:pt idx="4179">
                  <c:v>278.0</c:v>
                </c:pt>
                <c:pt idx="4180">
                  <c:v>43.0</c:v>
                </c:pt>
                <c:pt idx="4181">
                  <c:v>204.0</c:v>
                </c:pt>
                <c:pt idx="4182">
                  <c:v>19.0</c:v>
                </c:pt>
                <c:pt idx="4183">
                  <c:v>24.0</c:v>
                </c:pt>
                <c:pt idx="4184">
                  <c:v>66.0</c:v>
                </c:pt>
                <c:pt idx="4185">
                  <c:v>418.0</c:v>
                </c:pt>
                <c:pt idx="4186">
                  <c:v>845.0</c:v>
                </c:pt>
                <c:pt idx="4187">
                  <c:v>14.0</c:v>
                </c:pt>
                <c:pt idx="4188">
                  <c:v>58.0</c:v>
                </c:pt>
                <c:pt idx="4189">
                  <c:v>210.0</c:v>
                </c:pt>
                <c:pt idx="4190">
                  <c:v>23.0</c:v>
                </c:pt>
                <c:pt idx="4191">
                  <c:v>7.0</c:v>
                </c:pt>
                <c:pt idx="4192">
                  <c:v>661.0</c:v>
                </c:pt>
                <c:pt idx="4193">
                  <c:v>2.0</c:v>
                </c:pt>
                <c:pt idx="4194">
                  <c:v>921.0</c:v>
                </c:pt>
                <c:pt idx="4195">
                  <c:v>73.0</c:v>
                </c:pt>
                <c:pt idx="4196">
                  <c:v>111.0</c:v>
                </c:pt>
                <c:pt idx="4197">
                  <c:v>28.0</c:v>
                </c:pt>
                <c:pt idx="4198">
                  <c:v>195.0</c:v>
                </c:pt>
                <c:pt idx="4199">
                  <c:v>278.0</c:v>
                </c:pt>
                <c:pt idx="4200">
                  <c:v>26.0</c:v>
                </c:pt>
                <c:pt idx="4201">
                  <c:v>213.0</c:v>
                </c:pt>
                <c:pt idx="4202">
                  <c:v>459.0</c:v>
                </c:pt>
                <c:pt idx="4203">
                  <c:v>273.0</c:v>
                </c:pt>
                <c:pt idx="4204">
                  <c:v>160.0</c:v>
                </c:pt>
                <c:pt idx="4205">
                  <c:v>225.0</c:v>
                </c:pt>
                <c:pt idx="4206">
                  <c:v>113.0</c:v>
                </c:pt>
                <c:pt idx="4207">
                  <c:v>240.0</c:v>
                </c:pt>
                <c:pt idx="4208">
                  <c:v>161.0</c:v>
                </c:pt>
                <c:pt idx="4209">
                  <c:v>297.0</c:v>
                </c:pt>
                <c:pt idx="4210">
                  <c:v>177.0</c:v>
                </c:pt>
                <c:pt idx="4211">
                  <c:v>76.0</c:v>
                </c:pt>
                <c:pt idx="4212">
                  <c:v>170.0</c:v>
                </c:pt>
                <c:pt idx="4213">
                  <c:v>49.0</c:v>
                </c:pt>
                <c:pt idx="4214">
                  <c:v>12.0</c:v>
                </c:pt>
                <c:pt idx="4215">
                  <c:v>45.0</c:v>
                </c:pt>
                <c:pt idx="4216">
                  <c:v>146.0</c:v>
                </c:pt>
                <c:pt idx="4217">
                  <c:v>83.0</c:v>
                </c:pt>
                <c:pt idx="4218">
                  <c:v>67.0</c:v>
                </c:pt>
                <c:pt idx="4219">
                  <c:v>97.0</c:v>
                </c:pt>
                <c:pt idx="4220">
                  <c:v>39.0</c:v>
                </c:pt>
                <c:pt idx="4221">
                  <c:v>205.0</c:v>
                </c:pt>
                <c:pt idx="4222">
                  <c:v>44.0</c:v>
                </c:pt>
                <c:pt idx="4223">
                  <c:v>22.0</c:v>
                </c:pt>
                <c:pt idx="4224">
                  <c:v>5.0</c:v>
                </c:pt>
                <c:pt idx="4225">
                  <c:v>16.0</c:v>
                </c:pt>
                <c:pt idx="4226">
                  <c:v>181.0</c:v>
                </c:pt>
                <c:pt idx="4227">
                  <c:v>1367.0</c:v>
                </c:pt>
                <c:pt idx="4228">
                  <c:v>71.0</c:v>
                </c:pt>
                <c:pt idx="4229">
                  <c:v>122.0</c:v>
                </c:pt>
                <c:pt idx="4230">
                  <c:v>169.0</c:v>
                </c:pt>
                <c:pt idx="4231">
                  <c:v>178.0</c:v>
                </c:pt>
                <c:pt idx="4232">
                  <c:v>194.0</c:v>
                </c:pt>
                <c:pt idx="4233">
                  <c:v>91.0</c:v>
                </c:pt>
                <c:pt idx="4234">
                  <c:v>1.0</c:v>
                </c:pt>
                <c:pt idx="4235">
                  <c:v>80.0</c:v>
                </c:pt>
                <c:pt idx="4236">
                  <c:v>67.0</c:v>
                </c:pt>
                <c:pt idx="4237">
                  <c:v>8.0</c:v>
                </c:pt>
                <c:pt idx="4238">
                  <c:v>5.0</c:v>
                </c:pt>
                <c:pt idx="4239">
                  <c:v>31.0</c:v>
                </c:pt>
                <c:pt idx="4240">
                  <c:v>52.0</c:v>
                </c:pt>
                <c:pt idx="4241">
                  <c:v>87.0</c:v>
                </c:pt>
                <c:pt idx="4242">
                  <c:v>46.0</c:v>
                </c:pt>
                <c:pt idx="4243">
                  <c:v>85.0</c:v>
                </c:pt>
                <c:pt idx="4244">
                  <c:v>215.0</c:v>
                </c:pt>
                <c:pt idx="4245">
                  <c:v>36.0</c:v>
                </c:pt>
                <c:pt idx="4246">
                  <c:v>208.0</c:v>
                </c:pt>
                <c:pt idx="4247">
                  <c:v>223.0</c:v>
                </c:pt>
                <c:pt idx="4248">
                  <c:v>114.0</c:v>
                </c:pt>
                <c:pt idx="4249">
                  <c:v>121.0</c:v>
                </c:pt>
                <c:pt idx="4250">
                  <c:v>89.0</c:v>
                </c:pt>
                <c:pt idx="4251">
                  <c:v>76.0</c:v>
                </c:pt>
                <c:pt idx="4252">
                  <c:v>95.0</c:v>
                </c:pt>
                <c:pt idx="4253">
                  <c:v>143.0</c:v>
                </c:pt>
                <c:pt idx="4254">
                  <c:v>4.0</c:v>
                </c:pt>
                <c:pt idx="4255">
                  <c:v>131.0</c:v>
                </c:pt>
                <c:pt idx="4256">
                  <c:v>574.0</c:v>
                </c:pt>
                <c:pt idx="4257">
                  <c:v>446.0</c:v>
                </c:pt>
                <c:pt idx="4258">
                  <c:v>283.0</c:v>
                </c:pt>
                <c:pt idx="4259">
                  <c:v>184.0</c:v>
                </c:pt>
                <c:pt idx="4260">
                  <c:v>35.0</c:v>
                </c:pt>
                <c:pt idx="4261">
                  <c:v>57.0</c:v>
                </c:pt>
                <c:pt idx="4262">
                  <c:v>102.0</c:v>
                </c:pt>
                <c:pt idx="4263">
                  <c:v>8.0</c:v>
                </c:pt>
                <c:pt idx="4264">
                  <c:v>328.0</c:v>
                </c:pt>
                <c:pt idx="4265">
                  <c:v>67.0</c:v>
                </c:pt>
                <c:pt idx="4266">
                  <c:v>2.0</c:v>
                </c:pt>
                <c:pt idx="4267">
                  <c:v>134.0</c:v>
                </c:pt>
                <c:pt idx="4268">
                  <c:v>280.0</c:v>
                </c:pt>
                <c:pt idx="4269">
                  <c:v>22.0</c:v>
                </c:pt>
                <c:pt idx="4270">
                  <c:v>133.0</c:v>
                </c:pt>
                <c:pt idx="4271">
                  <c:v>1.0</c:v>
                </c:pt>
                <c:pt idx="4272">
                  <c:v>10.0</c:v>
                </c:pt>
                <c:pt idx="4273">
                  <c:v>553.0</c:v>
                </c:pt>
                <c:pt idx="4274">
                  <c:v>288.0</c:v>
                </c:pt>
                <c:pt idx="4275">
                  <c:v>192.0</c:v>
                </c:pt>
                <c:pt idx="4276">
                  <c:v>334.0</c:v>
                </c:pt>
                <c:pt idx="4277">
                  <c:v>151.0</c:v>
                </c:pt>
                <c:pt idx="4278">
                  <c:v>131.0</c:v>
                </c:pt>
                <c:pt idx="4279">
                  <c:v>27.0</c:v>
                </c:pt>
                <c:pt idx="4280">
                  <c:v>119.0</c:v>
                </c:pt>
                <c:pt idx="4281">
                  <c:v>122.0</c:v>
                </c:pt>
                <c:pt idx="4282">
                  <c:v>66.0</c:v>
                </c:pt>
                <c:pt idx="4283">
                  <c:v>93.0</c:v>
                </c:pt>
                <c:pt idx="4284">
                  <c:v>146.0</c:v>
                </c:pt>
                <c:pt idx="4285">
                  <c:v>480.0</c:v>
                </c:pt>
                <c:pt idx="4286">
                  <c:v>14.0</c:v>
                </c:pt>
                <c:pt idx="4287">
                  <c:v>9.0</c:v>
                </c:pt>
                <c:pt idx="4288">
                  <c:v>41.0</c:v>
                </c:pt>
                <c:pt idx="4289">
                  <c:v>69.0</c:v>
                </c:pt>
                <c:pt idx="4290">
                  <c:v>19.0</c:v>
                </c:pt>
                <c:pt idx="4291">
                  <c:v>71.0</c:v>
                </c:pt>
                <c:pt idx="4292">
                  <c:v>1.0</c:v>
                </c:pt>
                <c:pt idx="4293">
                  <c:v>192.0</c:v>
                </c:pt>
                <c:pt idx="4294">
                  <c:v>204.0</c:v>
                </c:pt>
                <c:pt idx="4295">
                  <c:v>1.0</c:v>
                </c:pt>
                <c:pt idx="4296">
                  <c:v>60.0</c:v>
                </c:pt>
                <c:pt idx="4297">
                  <c:v>12.0</c:v>
                </c:pt>
                <c:pt idx="4298">
                  <c:v>112.0</c:v>
                </c:pt>
                <c:pt idx="4299">
                  <c:v>312.0</c:v>
                </c:pt>
                <c:pt idx="4300">
                  <c:v>141.0</c:v>
                </c:pt>
                <c:pt idx="4301">
                  <c:v>8.0</c:v>
                </c:pt>
                <c:pt idx="4302">
                  <c:v>41.0</c:v>
                </c:pt>
                <c:pt idx="4303">
                  <c:v>61.0</c:v>
                </c:pt>
                <c:pt idx="4304">
                  <c:v>44.0</c:v>
                </c:pt>
                <c:pt idx="4305">
                  <c:v>20.0</c:v>
                </c:pt>
                <c:pt idx="4306">
                  <c:v>72.0</c:v>
                </c:pt>
                <c:pt idx="4307">
                  <c:v>110.0</c:v>
                </c:pt>
                <c:pt idx="4308">
                  <c:v>87.0</c:v>
                </c:pt>
                <c:pt idx="4309">
                  <c:v>40.0</c:v>
                </c:pt>
                <c:pt idx="4310">
                  <c:v>729.0</c:v>
                </c:pt>
                <c:pt idx="4311">
                  <c:v>51.0</c:v>
                </c:pt>
                <c:pt idx="4312">
                  <c:v>83.0</c:v>
                </c:pt>
                <c:pt idx="4313">
                  <c:v>204.0</c:v>
                </c:pt>
                <c:pt idx="4314">
                  <c:v>53.0</c:v>
                </c:pt>
                <c:pt idx="4315">
                  <c:v>27.0</c:v>
                </c:pt>
                <c:pt idx="4316">
                  <c:v>72.0</c:v>
                </c:pt>
                <c:pt idx="4317">
                  <c:v>108.0</c:v>
                </c:pt>
                <c:pt idx="4318">
                  <c:v>586.0</c:v>
                </c:pt>
                <c:pt idx="4319">
                  <c:v>55.0</c:v>
                </c:pt>
                <c:pt idx="4320">
                  <c:v>464.0</c:v>
                </c:pt>
                <c:pt idx="4321">
                  <c:v>24.0</c:v>
                </c:pt>
                <c:pt idx="4322">
                  <c:v>191.0</c:v>
                </c:pt>
                <c:pt idx="4323">
                  <c:v>37.0</c:v>
                </c:pt>
                <c:pt idx="4324">
                  <c:v>72.0</c:v>
                </c:pt>
                <c:pt idx="4325">
                  <c:v>76.0</c:v>
                </c:pt>
                <c:pt idx="4326">
                  <c:v>73.0</c:v>
                </c:pt>
                <c:pt idx="4327">
                  <c:v>503.0</c:v>
                </c:pt>
                <c:pt idx="4328">
                  <c:v>145.0</c:v>
                </c:pt>
                <c:pt idx="4329">
                  <c:v>96.0</c:v>
                </c:pt>
                <c:pt idx="4330">
                  <c:v>246.0</c:v>
                </c:pt>
                <c:pt idx="4331">
                  <c:v>288.0</c:v>
                </c:pt>
                <c:pt idx="4332">
                  <c:v>55.0</c:v>
                </c:pt>
                <c:pt idx="4333">
                  <c:v>32.0</c:v>
                </c:pt>
                <c:pt idx="4334">
                  <c:v>35.0</c:v>
                </c:pt>
                <c:pt idx="4335">
                  <c:v>88.0</c:v>
                </c:pt>
                <c:pt idx="4336">
                  <c:v>153.0</c:v>
                </c:pt>
                <c:pt idx="4337">
                  <c:v>591.0</c:v>
                </c:pt>
                <c:pt idx="4338">
                  <c:v>38.0</c:v>
                </c:pt>
                <c:pt idx="4339">
                  <c:v>128.0</c:v>
                </c:pt>
                <c:pt idx="4340">
                  <c:v>37.0</c:v>
                </c:pt>
                <c:pt idx="4341">
                  <c:v>206.0</c:v>
                </c:pt>
                <c:pt idx="4342">
                  <c:v>240.0</c:v>
                </c:pt>
                <c:pt idx="4343">
                  <c:v>453.0</c:v>
                </c:pt>
                <c:pt idx="4344">
                  <c:v>129.0</c:v>
                </c:pt>
                <c:pt idx="4345">
                  <c:v>225.0</c:v>
                </c:pt>
                <c:pt idx="4346">
                  <c:v>252.0</c:v>
                </c:pt>
                <c:pt idx="4347">
                  <c:v>126.0</c:v>
                </c:pt>
                <c:pt idx="4348">
                  <c:v>528.0</c:v>
                </c:pt>
                <c:pt idx="4349">
                  <c:v>16.0</c:v>
                </c:pt>
                <c:pt idx="4350">
                  <c:v>69.0</c:v>
                </c:pt>
                <c:pt idx="4351">
                  <c:v>133.0</c:v>
                </c:pt>
                <c:pt idx="4352">
                  <c:v>120.0</c:v>
                </c:pt>
                <c:pt idx="4353">
                  <c:v>56.0</c:v>
                </c:pt>
                <c:pt idx="4354">
                  <c:v>51.0</c:v>
                </c:pt>
                <c:pt idx="4355">
                  <c:v>8.0</c:v>
                </c:pt>
                <c:pt idx="4356">
                  <c:v>34.0</c:v>
                </c:pt>
                <c:pt idx="4357">
                  <c:v>54.0</c:v>
                </c:pt>
                <c:pt idx="4358">
                  <c:v>150.0</c:v>
                </c:pt>
                <c:pt idx="4359">
                  <c:v>576.0</c:v>
                </c:pt>
                <c:pt idx="4360">
                  <c:v>41.0</c:v>
                </c:pt>
                <c:pt idx="4361">
                  <c:v>173.0</c:v>
                </c:pt>
                <c:pt idx="4362">
                  <c:v>18.0</c:v>
                </c:pt>
                <c:pt idx="4363">
                  <c:v>27.0</c:v>
                </c:pt>
                <c:pt idx="4364">
                  <c:v>11.0</c:v>
                </c:pt>
                <c:pt idx="4365">
                  <c:v>291.0</c:v>
                </c:pt>
                <c:pt idx="4366">
                  <c:v>258.0</c:v>
                </c:pt>
                <c:pt idx="4367">
                  <c:v>274.0</c:v>
                </c:pt>
                <c:pt idx="4368">
                  <c:v>214.0</c:v>
                </c:pt>
                <c:pt idx="4369">
                  <c:v>1.0</c:v>
                </c:pt>
                <c:pt idx="4370">
                  <c:v>143.0</c:v>
                </c:pt>
                <c:pt idx="4371">
                  <c:v>215.0</c:v>
                </c:pt>
                <c:pt idx="4372">
                  <c:v>25.0</c:v>
                </c:pt>
                <c:pt idx="4373">
                  <c:v>87.0</c:v>
                </c:pt>
                <c:pt idx="4374">
                  <c:v>36.0</c:v>
                </c:pt>
                <c:pt idx="4375">
                  <c:v>224.0</c:v>
                </c:pt>
                <c:pt idx="4376">
                  <c:v>28.0</c:v>
                </c:pt>
                <c:pt idx="4377">
                  <c:v>38.0</c:v>
                </c:pt>
                <c:pt idx="4378">
                  <c:v>189.0</c:v>
                </c:pt>
                <c:pt idx="4379">
                  <c:v>27.0</c:v>
                </c:pt>
                <c:pt idx="4380">
                  <c:v>109.0</c:v>
                </c:pt>
                <c:pt idx="4381">
                  <c:v>25.0</c:v>
                </c:pt>
                <c:pt idx="4382">
                  <c:v>137.0</c:v>
                </c:pt>
                <c:pt idx="4383">
                  <c:v>174.0</c:v>
                </c:pt>
                <c:pt idx="4384">
                  <c:v>35.0</c:v>
                </c:pt>
                <c:pt idx="4385">
                  <c:v>29.0</c:v>
                </c:pt>
                <c:pt idx="4386">
                  <c:v>236.0</c:v>
                </c:pt>
                <c:pt idx="4387">
                  <c:v>451.0</c:v>
                </c:pt>
                <c:pt idx="4388">
                  <c:v>309.0</c:v>
                </c:pt>
                <c:pt idx="4389">
                  <c:v>180.0</c:v>
                </c:pt>
                <c:pt idx="4390">
                  <c:v>95.0</c:v>
                </c:pt>
                <c:pt idx="4391">
                  <c:v>41.0</c:v>
                </c:pt>
                <c:pt idx="4392">
                  <c:v>53.0</c:v>
                </c:pt>
                <c:pt idx="4393">
                  <c:v>8.0</c:v>
                </c:pt>
                <c:pt idx="4394">
                  <c:v>120.0</c:v>
                </c:pt>
                <c:pt idx="4395">
                  <c:v>39.0</c:v>
                </c:pt>
                <c:pt idx="4396">
                  <c:v>9.0</c:v>
                </c:pt>
                <c:pt idx="4397">
                  <c:v>184.0</c:v>
                </c:pt>
                <c:pt idx="4398">
                  <c:v>14.0</c:v>
                </c:pt>
                <c:pt idx="4399">
                  <c:v>56.0</c:v>
                </c:pt>
                <c:pt idx="4400">
                  <c:v>149.0</c:v>
                </c:pt>
                <c:pt idx="4401">
                  <c:v>13.0</c:v>
                </c:pt>
                <c:pt idx="4402">
                  <c:v>14.0</c:v>
                </c:pt>
                <c:pt idx="4403">
                  <c:v>52.0</c:v>
                </c:pt>
                <c:pt idx="4404">
                  <c:v>9.0</c:v>
                </c:pt>
                <c:pt idx="4405">
                  <c:v>11.0</c:v>
                </c:pt>
                <c:pt idx="4406">
                  <c:v>707.0</c:v>
                </c:pt>
                <c:pt idx="4407">
                  <c:v>506.0</c:v>
                </c:pt>
                <c:pt idx="4408">
                  <c:v>9.0</c:v>
                </c:pt>
                <c:pt idx="4409">
                  <c:v>36.0</c:v>
                </c:pt>
                <c:pt idx="4410">
                  <c:v>121.0</c:v>
                </c:pt>
                <c:pt idx="4411">
                  <c:v>18.0</c:v>
                </c:pt>
                <c:pt idx="4412">
                  <c:v>4.0</c:v>
                </c:pt>
                <c:pt idx="4413">
                  <c:v>99.0</c:v>
                </c:pt>
                <c:pt idx="4414">
                  <c:v>3.0</c:v>
                </c:pt>
                <c:pt idx="4415">
                  <c:v>19.0</c:v>
                </c:pt>
                <c:pt idx="4416">
                  <c:v>3.0</c:v>
                </c:pt>
                <c:pt idx="4417">
                  <c:v>2.0</c:v>
                </c:pt>
                <c:pt idx="4418">
                  <c:v>2.0</c:v>
                </c:pt>
                <c:pt idx="4419">
                  <c:v>27.0</c:v>
                </c:pt>
                <c:pt idx="4420">
                  <c:v>26.0</c:v>
                </c:pt>
                <c:pt idx="4421">
                  <c:v>3.0</c:v>
                </c:pt>
                <c:pt idx="4422">
                  <c:v>309.0</c:v>
                </c:pt>
                <c:pt idx="4423">
                  <c:v>3.0</c:v>
                </c:pt>
                <c:pt idx="4424">
                  <c:v>41.0</c:v>
                </c:pt>
                <c:pt idx="4425">
                  <c:v>335.0</c:v>
                </c:pt>
                <c:pt idx="4426">
                  <c:v>288.0</c:v>
                </c:pt>
                <c:pt idx="4427">
                  <c:v>165.0</c:v>
                </c:pt>
                <c:pt idx="4428">
                  <c:v>91.0</c:v>
                </c:pt>
                <c:pt idx="4429">
                  <c:v>21.0</c:v>
                </c:pt>
                <c:pt idx="4430">
                  <c:v>11.0</c:v>
                </c:pt>
                <c:pt idx="4431">
                  <c:v>67.0</c:v>
                </c:pt>
                <c:pt idx="4432">
                  <c:v>21.0</c:v>
                </c:pt>
                <c:pt idx="4433">
                  <c:v>18.0</c:v>
                </c:pt>
                <c:pt idx="4434">
                  <c:v>49.0</c:v>
                </c:pt>
                <c:pt idx="4435">
                  <c:v>87.0</c:v>
                </c:pt>
                <c:pt idx="4436">
                  <c:v>350.0</c:v>
                </c:pt>
                <c:pt idx="4437">
                  <c:v>47.0</c:v>
                </c:pt>
                <c:pt idx="4438">
                  <c:v>137.0</c:v>
                </c:pt>
                <c:pt idx="4439">
                  <c:v>332.0</c:v>
                </c:pt>
                <c:pt idx="4440">
                  <c:v>28.0</c:v>
                </c:pt>
                <c:pt idx="4441">
                  <c:v>53.0</c:v>
                </c:pt>
                <c:pt idx="4442">
                  <c:v>51.0</c:v>
                </c:pt>
                <c:pt idx="4443">
                  <c:v>237.0</c:v>
                </c:pt>
                <c:pt idx="4444">
                  <c:v>379.0</c:v>
                </c:pt>
                <c:pt idx="4445">
                  <c:v>66.0</c:v>
                </c:pt>
                <c:pt idx="4446">
                  <c:v>233.0</c:v>
                </c:pt>
                <c:pt idx="4447">
                  <c:v>10.0</c:v>
                </c:pt>
                <c:pt idx="4448">
                  <c:v>143.0</c:v>
                </c:pt>
                <c:pt idx="4449">
                  <c:v>16.0</c:v>
                </c:pt>
                <c:pt idx="4450">
                  <c:v>116.0</c:v>
                </c:pt>
                <c:pt idx="4451">
                  <c:v>53.0</c:v>
                </c:pt>
                <c:pt idx="4452">
                  <c:v>39.0</c:v>
                </c:pt>
                <c:pt idx="4453">
                  <c:v>72.0</c:v>
                </c:pt>
                <c:pt idx="4454">
                  <c:v>20.0</c:v>
                </c:pt>
                <c:pt idx="4455">
                  <c:v>275.0</c:v>
                </c:pt>
                <c:pt idx="4456">
                  <c:v>1.0</c:v>
                </c:pt>
                <c:pt idx="4457">
                  <c:v>12.0</c:v>
                </c:pt>
                <c:pt idx="4458">
                  <c:v>5.0</c:v>
                </c:pt>
                <c:pt idx="4459">
                  <c:v>12.0</c:v>
                </c:pt>
                <c:pt idx="4460">
                  <c:v>251.0</c:v>
                </c:pt>
                <c:pt idx="4461">
                  <c:v>149.0</c:v>
                </c:pt>
                <c:pt idx="4462">
                  <c:v>13.0</c:v>
                </c:pt>
                <c:pt idx="4463">
                  <c:v>187.0</c:v>
                </c:pt>
                <c:pt idx="4464">
                  <c:v>3.0</c:v>
                </c:pt>
                <c:pt idx="4465">
                  <c:v>102.0</c:v>
                </c:pt>
                <c:pt idx="4466">
                  <c:v>8.0</c:v>
                </c:pt>
                <c:pt idx="4467">
                  <c:v>187.0</c:v>
                </c:pt>
                <c:pt idx="4468">
                  <c:v>136.0</c:v>
                </c:pt>
                <c:pt idx="4469">
                  <c:v>387.0</c:v>
                </c:pt>
                <c:pt idx="4470">
                  <c:v>350.0</c:v>
                </c:pt>
                <c:pt idx="4471">
                  <c:v>21.0</c:v>
                </c:pt>
                <c:pt idx="4472">
                  <c:v>737.0</c:v>
                </c:pt>
                <c:pt idx="4473">
                  <c:v>10.0</c:v>
                </c:pt>
                <c:pt idx="4474">
                  <c:v>9.0</c:v>
                </c:pt>
                <c:pt idx="4475">
                  <c:v>6.0</c:v>
                </c:pt>
                <c:pt idx="4476">
                  <c:v>34.0</c:v>
                </c:pt>
                <c:pt idx="4477">
                  <c:v>92.0</c:v>
                </c:pt>
                <c:pt idx="4478">
                  <c:v>3.0</c:v>
                </c:pt>
                <c:pt idx="4479">
                  <c:v>127.0</c:v>
                </c:pt>
                <c:pt idx="4480">
                  <c:v>439.0</c:v>
                </c:pt>
                <c:pt idx="4481">
                  <c:v>31.0</c:v>
                </c:pt>
                <c:pt idx="4482">
                  <c:v>112.0</c:v>
                </c:pt>
                <c:pt idx="4483">
                  <c:v>7.0</c:v>
                </c:pt>
                <c:pt idx="4484">
                  <c:v>145.0</c:v>
                </c:pt>
                <c:pt idx="4485">
                  <c:v>471.0</c:v>
                </c:pt>
                <c:pt idx="4486">
                  <c:v>28.0</c:v>
                </c:pt>
                <c:pt idx="4487">
                  <c:v>110.0</c:v>
                </c:pt>
                <c:pt idx="4488">
                  <c:v>109.0</c:v>
                </c:pt>
                <c:pt idx="4489">
                  <c:v>217.0</c:v>
                </c:pt>
                <c:pt idx="4490">
                  <c:v>1.0</c:v>
                </c:pt>
                <c:pt idx="4491">
                  <c:v>2.0</c:v>
                </c:pt>
                <c:pt idx="4492">
                  <c:v>542.0</c:v>
                </c:pt>
                <c:pt idx="4493">
                  <c:v>110.0</c:v>
                </c:pt>
                <c:pt idx="4494">
                  <c:v>297.0</c:v>
                </c:pt>
                <c:pt idx="4495">
                  <c:v>19.0</c:v>
                </c:pt>
                <c:pt idx="4496">
                  <c:v>24.0</c:v>
                </c:pt>
                <c:pt idx="4497">
                  <c:v>123.0</c:v>
                </c:pt>
                <c:pt idx="4498">
                  <c:v>18.0</c:v>
                </c:pt>
                <c:pt idx="4499">
                  <c:v>25.0</c:v>
                </c:pt>
                <c:pt idx="4500">
                  <c:v>356.0</c:v>
                </c:pt>
                <c:pt idx="4501">
                  <c:v>21.0</c:v>
                </c:pt>
                <c:pt idx="4502">
                  <c:v>109.0</c:v>
                </c:pt>
                <c:pt idx="4503">
                  <c:v>60.0</c:v>
                </c:pt>
                <c:pt idx="4504">
                  <c:v>61.0</c:v>
                </c:pt>
                <c:pt idx="4505">
                  <c:v>82.0</c:v>
                </c:pt>
                <c:pt idx="4506">
                  <c:v>24.0</c:v>
                </c:pt>
                <c:pt idx="4507">
                  <c:v>27.0</c:v>
                </c:pt>
                <c:pt idx="4508">
                  <c:v>13.0</c:v>
                </c:pt>
                <c:pt idx="4509">
                  <c:v>251.0</c:v>
                </c:pt>
                <c:pt idx="4510">
                  <c:v>20.0</c:v>
                </c:pt>
                <c:pt idx="4511">
                  <c:v>5.0</c:v>
                </c:pt>
                <c:pt idx="4512">
                  <c:v>7.0</c:v>
                </c:pt>
                <c:pt idx="4513">
                  <c:v>7.0</c:v>
                </c:pt>
                <c:pt idx="4514">
                  <c:v>2.0</c:v>
                </c:pt>
                <c:pt idx="4515">
                  <c:v>11.0</c:v>
                </c:pt>
                <c:pt idx="4516">
                  <c:v>6.0</c:v>
                </c:pt>
                <c:pt idx="4517">
                  <c:v>106.0</c:v>
                </c:pt>
                <c:pt idx="4518">
                  <c:v>4.0</c:v>
                </c:pt>
                <c:pt idx="4519">
                  <c:v>5.0</c:v>
                </c:pt>
                <c:pt idx="4520">
                  <c:v>38.0</c:v>
                </c:pt>
                <c:pt idx="4521">
                  <c:v>20.0</c:v>
                </c:pt>
                <c:pt idx="4522">
                  <c:v>60.0</c:v>
                </c:pt>
                <c:pt idx="4523">
                  <c:v>89.0</c:v>
                </c:pt>
                <c:pt idx="4524">
                  <c:v>152.0</c:v>
                </c:pt>
                <c:pt idx="4525">
                  <c:v>232.0</c:v>
                </c:pt>
                <c:pt idx="4526">
                  <c:v>174.0</c:v>
                </c:pt>
                <c:pt idx="4527">
                  <c:v>339.0</c:v>
                </c:pt>
                <c:pt idx="4528">
                  <c:v>64.0</c:v>
                </c:pt>
                <c:pt idx="4529">
                  <c:v>514.0</c:v>
                </c:pt>
                <c:pt idx="4530">
                  <c:v>84.0</c:v>
                </c:pt>
                <c:pt idx="4531">
                  <c:v>122.0</c:v>
                </c:pt>
                <c:pt idx="4532">
                  <c:v>59.0</c:v>
                </c:pt>
                <c:pt idx="4533">
                  <c:v>2.0</c:v>
                </c:pt>
                <c:pt idx="4534">
                  <c:v>5.0</c:v>
                </c:pt>
                <c:pt idx="4535">
                  <c:v>279.0</c:v>
                </c:pt>
                <c:pt idx="4536">
                  <c:v>557.0</c:v>
                </c:pt>
                <c:pt idx="4537">
                  <c:v>40.0</c:v>
                </c:pt>
                <c:pt idx="4538">
                  <c:v>128.0</c:v>
                </c:pt>
                <c:pt idx="4539">
                  <c:v>50.0</c:v>
                </c:pt>
                <c:pt idx="4540">
                  <c:v>1.0</c:v>
                </c:pt>
                <c:pt idx="4541">
                  <c:v>7.0</c:v>
                </c:pt>
                <c:pt idx="4542">
                  <c:v>99.0</c:v>
                </c:pt>
                <c:pt idx="4543">
                  <c:v>202.0</c:v>
                </c:pt>
                <c:pt idx="4544">
                  <c:v>233.0</c:v>
                </c:pt>
                <c:pt idx="4545">
                  <c:v>247.0</c:v>
                </c:pt>
                <c:pt idx="4546">
                  <c:v>3.0</c:v>
                </c:pt>
                <c:pt idx="4547">
                  <c:v>17.0</c:v>
                </c:pt>
                <c:pt idx="4548">
                  <c:v>166.0</c:v>
                </c:pt>
                <c:pt idx="4549">
                  <c:v>41.0</c:v>
                </c:pt>
                <c:pt idx="4550">
                  <c:v>1.0</c:v>
                </c:pt>
                <c:pt idx="4551">
                  <c:v>32.0</c:v>
                </c:pt>
                <c:pt idx="4552">
                  <c:v>12.0</c:v>
                </c:pt>
                <c:pt idx="4553">
                  <c:v>145.0</c:v>
                </c:pt>
                <c:pt idx="4554">
                  <c:v>85.0</c:v>
                </c:pt>
                <c:pt idx="4555">
                  <c:v>24.0</c:v>
                </c:pt>
                <c:pt idx="4556">
                  <c:v>87.0</c:v>
                </c:pt>
                <c:pt idx="4557">
                  <c:v>220.0</c:v>
                </c:pt>
                <c:pt idx="4558">
                  <c:v>25.0</c:v>
                </c:pt>
                <c:pt idx="4559">
                  <c:v>67.0</c:v>
                </c:pt>
                <c:pt idx="4560">
                  <c:v>350.0</c:v>
                </c:pt>
                <c:pt idx="4561">
                  <c:v>297.0</c:v>
                </c:pt>
                <c:pt idx="4562">
                  <c:v>470.0</c:v>
                </c:pt>
                <c:pt idx="4563">
                  <c:v>434.0</c:v>
                </c:pt>
                <c:pt idx="4564">
                  <c:v>13.0</c:v>
                </c:pt>
                <c:pt idx="4565">
                  <c:v>10.0</c:v>
                </c:pt>
                <c:pt idx="4566">
                  <c:v>951.0</c:v>
                </c:pt>
                <c:pt idx="4567">
                  <c:v>145.0</c:v>
                </c:pt>
                <c:pt idx="4568">
                  <c:v>87.0</c:v>
                </c:pt>
                <c:pt idx="4569">
                  <c:v>7.0</c:v>
                </c:pt>
                <c:pt idx="4570">
                  <c:v>24.0</c:v>
                </c:pt>
                <c:pt idx="4571">
                  <c:v>2.0</c:v>
                </c:pt>
                <c:pt idx="4572">
                  <c:v>107.0</c:v>
                </c:pt>
                <c:pt idx="4573">
                  <c:v>1.0</c:v>
                </c:pt>
                <c:pt idx="4574">
                  <c:v>1.0</c:v>
                </c:pt>
                <c:pt idx="4575">
                  <c:v>4.0</c:v>
                </c:pt>
                <c:pt idx="4576">
                  <c:v>127.0</c:v>
                </c:pt>
                <c:pt idx="4577">
                  <c:v>79.0</c:v>
                </c:pt>
                <c:pt idx="4578">
                  <c:v>230.0</c:v>
                </c:pt>
                <c:pt idx="4579">
                  <c:v>179.0</c:v>
                </c:pt>
                <c:pt idx="4580">
                  <c:v>233.0</c:v>
                </c:pt>
                <c:pt idx="4581">
                  <c:v>2614.0</c:v>
                </c:pt>
                <c:pt idx="4582">
                  <c:v>141.0</c:v>
                </c:pt>
                <c:pt idx="4583">
                  <c:v>7.0</c:v>
                </c:pt>
                <c:pt idx="4584">
                  <c:v>10.0</c:v>
                </c:pt>
                <c:pt idx="4585">
                  <c:v>17.0</c:v>
                </c:pt>
                <c:pt idx="4586">
                  <c:v>163.0</c:v>
                </c:pt>
                <c:pt idx="4587">
                  <c:v>2.0</c:v>
                </c:pt>
                <c:pt idx="4588">
                  <c:v>2004.0</c:v>
                </c:pt>
                <c:pt idx="4589">
                  <c:v>7.0</c:v>
                </c:pt>
                <c:pt idx="4590">
                  <c:v>16.0</c:v>
                </c:pt>
                <c:pt idx="4591">
                  <c:v>14.0</c:v>
                </c:pt>
                <c:pt idx="4592">
                  <c:v>2.0</c:v>
                </c:pt>
                <c:pt idx="4593">
                  <c:v>2.0</c:v>
                </c:pt>
                <c:pt idx="4594">
                  <c:v>108.0</c:v>
                </c:pt>
                <c:pt idx="4595">
                  <c:v>128.0</c:v>
                </c:pt>
                <c:pt idx="4596">
                  <c:v>66.0</c:v>
                </c:pt>
                <c:pt idx="4597">
                  <c:v>103.0</c:v>
                </c:pt>
                <c:pt idx="4598">
                  <c:v>109.0</c:v>
                </c:pt>
                <c:pt idx="4599">
                  <c:v>3.0</c:v>
                </c:pt>
                <c:pt idx="4600">
                  <c:v>92.0</c:v>
                </c:pt>
                <c:pt idx="4601">
                  <c:v>231.0</c:v>
                </c:pt>
                <c:pt idx="4602">
                  <c:v>244.0</c:v>
                </c:pt>
                <c:pt idx="4603">
                  <c:v>136.0</c:v>
                </c:pt>
                <c:pt idx="4604">
                  <c:v>97.0</c:v>
                </c:pt>
                <c:pt idx="4605">
                  <c:v>27.0</c:v>
                </c:pt>
                <c:pt idx="4606">
                  <c:v>14.0</c:v>
                </c:pt>
                <c:pt idx="4607">
                  <c:v>15.0</c:v>
                </c:pt>
                <c:pt idx="4608">
                  <c:v>7.0</c:v>
                </c:pt>
                <c:pt idx="4609">
                  <c:v>63.0</c:v>
                </c:pt>
                <c:pt idx="4610">
                  <c:v>16.0</c:v>
                </c:pt>
                <c:pt idx="4611">
                  <c:v>162.0</c:v>
                </c:pt>
                <c:pt idx="4612">
                  <c:v>268.0</c:v>
                </c:pt>
                <c:pt idx="4613">
                  <c:v>124.0</c:v>
                </c:pt>
                <c:pt idx="4614">
                  <c:v>78.0</c:v>
                </c:pt>
                <c:pt idx="4615">
                  <c:v>91.0</c:v>
                </c:pt>
                <c:pt idx="4616">
                  <c:v>3.0</c:v>
                </c:pt>
                <c:pt idx="4617">
                  <c:v>2.0</c:v>
                </c:pt>
                <c:pt idx="4618">
                  <c:v>261.0</c:v>
                </c:pt>
                <c:pt idx="4619">
                  <c:v>25.0</c:v>
                </c:pt>
                <c:pt idx="4620">
                  <c:v>168.0</c:v>
                </c:pt>
                <c:pt idx="4621">
                  <c:v>95.0</c:v>
                </c:pt>
                <c:pt idx="4622">
                  <c:v>116.0</c:v>
                </c:pt>
                <c:pt idx="4623">
                  <c:v>208.0</c:v>
                </c:pt>
                <c:pt idx="4624">
                  <c:v>109.0</c:v>
                </c:pt>
                <c:pt idx="4625">
                  <c:v>11.0</c:v>
                </c:pt>
                <c:pt idx="4626">
                  <c:v>52.0</c:v>
                </c:pt>
                <c:pt idx="4627">
                  <c:v>9.0</c:v>
                </c:pt>
                <c:pt idx="4628">
                  <c:v>13.0</c:v>
                </c:pt>
                <c:pt idx="4629">
                  <c:v>20.0</c:v>
                </c:pt>
                <c:pt idx="4630">
                  <c:v>1.0</c:v>
                </c:pt>
                <c:pt idx="4631">
                  <c:v>75.0</c:v>
                </c:pt>
                <c:pt idx="4632">
                  <c:v>93.0</c:v>
                </c:pt>
                <c:pt idx="4633">
                  <c:v>3.0</c:v>
                </c:pt>
                <c:pt idx="4634">
                  <c:v>14.0</c:v>
                </c:pt>
                <c:pt idx="4635">
                  <c:v>1.0</c:v>
                </c:pt>
                <c:pt idx="4636">
                  <c:v>3.0</c:v>
                </c:pt>
                <c:pt idx="4637">
                  <c:v>4.0</c:v>
                </c:pt>
                <c:pt idx="4638">
                  <c:v>1.0</c:v>
                </c:pt>
                <c:pt idx="4639">
                  <c:v>3.0</c:v>
                </c:pt>
                <c:pt idx="4640">
                  <c:v>2.0</c:v>
                </c:pt>
                <c:pt idx="4641">
                  <c:v>1.0</c:v>
                </c:pt>
                <c:pt idx="4642">
                  <c:v>154.0</c:v>
                </c:pt>
                <c:pt idx="4643">
                  <c:v>41.0</c:v>
                </c:pt>
                <c:pt idx="4644">
                  <c:v>8.0</c:v>
                </c:pt>
                <c:pt idx="4645">
                  <c:v>201.0</c:v>
                </c:pt>
                <c:pt idx="4646">
                  <c:v>10.0</c:v>
                </c:pt>
                <c:pt idx="4647">
                  <c:v>167.0</c:v>
                </c:pt>
                <c:pt idx="4648">
                  <c:v>263.0</c:v>
                </c:pt>
                <c:pt idx="4649">
                  <c:v>169.0</c:v>
                </c:pt>
                <c:pt idx="4650">
                  <c:v>94.0</c:v>
                </c:pt>
                <c:pt idx="4651">
                  <c:v>314.0</c:v>
                </c:pt>
                <c:pt idx="4652">
                  <c:v>23.0</c:v>
                </c:pt>
                <c:pt idx="4653">
                  <c:v>202.0</c:v>
                </c:pt>
                <c:pt idx="4654">
                  <c:v>48.0</c:v>
                </c:pt>
                <c:pt idx="4655">
                  <c:v>54.0</c:v>
                </c:pt>
                <c:pt idx="4656">
                  <c:v>48.0</c:v>
                </c:pt>
                <c:pt idx="4657">
                  <c:v>147.0</c:v>
                </c:pt>
                <c:pt idx="4658">
                  <c:v>1.0</c:v>
                </c:pt>
                <c:pt idx="4659">
                  <c:v>5.0</c:v>
                </c:pt>
                <c:pt idx="4660">
                  <c:v>44.0</c:v>
                </c:pt>
                <c:pt idx="4661">
                  <c:v>350.0</c:v>
                </c:pt>
                <c:pt idx="4662">
                  <c:v>114.0</c:v>
                </c:pt>
                <c:pt idx="4663">
                  <c:v>140.0</c:v>
                </c:pt>
                <c:pt idx="4664">
                  <c:v>60.0</c:v>
                </c:pt>
                <c:pt idx="4665">
                  <c:v>24.0</c:v>
                </c:pt>
                <c:pt idx="4666">
                  <c:v>294.0</c:v>
                </c:pt>
                <c:pt idx="4667">
                  <c:v>24.0</c:v>
                </c:pt>
                <c:pt idx="4668">
                  <c:v>217.0</c:v>
                </c:pt>
                <c:pt idx="4669">
                  <c:v>282.0</c:v>
                </c:pt>
                <c:pt idx="4670">
                  <c:v>366.0</c:v>
                </c:pt>
                <c:pt idx="4671">
                  <c:v>140.0</c:v>
                </c:pt>
                <c:pt idx="4672">
                  <c:v>72.0</c:v>
                </c:pt>
                <c:pt idx="4673">
                  <c:v>8.0</c:v>
                </c:pt>
                <c:pt idx="4674">
                  <c:v>10.0</c:v>
                </c:pt>
                <c:pt idx="4675">
                  <c:v>152.0</c:v>
                </c:pt>
                <c:pt idx="4676">
                  <c:v>234.0</c:v>
                </c:pt>
                <c:pt idx="4677">
                  <c:v>48.0</c:v>
                </c:pt>
                <c:pt idx="4678">
                  <c:v>182.0</c:v>
                </c:pt>
                <c:pt idx="4679">
                  <c:v>4.0</c:v>
                </c:pt>
                <c:pt idx="4680">
                  <c:v>116.0</c:v>
                </c:pt>
                <c:pt idx="4681">
                  <c:v>10.0</c:v>
                </c:pt>
                <c:pt idx="4682">
                  <c:v>54.0</c:v>
                </c:pt>
                <c:pt idx="4683">
                  <c:v>61.0</c:v>
                </c:pt>
                <c:pt idx="4684">
                  <c:v>15.0</c:v>
                </c:pt>
                <c:pt idx="4685">
                  <c:v>6.0</c:v>
                </c:pt>
                <c:pt idx="4686">
                  <c:v>11.0</c:v>
                </c:pt>
                <c:pt idx="4687">
                  <c:v>7.0</c:v>
                </c:pt>
                <c:pt idx="4688">
                  <c:v>47.0</c:v>
                </c:pt>
                <c:pt idx="4689">
                  <c:v>68.0</c:v>
                </c:pt>
                <c:pt idx="4690">
                  <c:v>44.0</c:v>
                </c:pt>
                <c:pt idx="4691">
                  <c:v>1.0</c:v>
                </c:pt>
                <c:pt idx="4692">
                  <c:v>269.0</c:v>
                </c:pt>
                <c:pt idx="4693">
                  <c:v>1.0</c:v>
                </c:pt>
                <c:pt idx="4694">
                  <c:v>159.0</c:v>
                </c:pt>
                <c:pt idx="4695">
                  <c:v>102.0</c:v>
                </c:pt>
                <c:pt idx="4696">
                  <c:v>119.0</c:v>
                </c:pt>
                <c:pt idx="4697">
                  <c:v>146.0</c:v>
                </c:pt>
                <c:pt idx="4698">
                  <c:v>705.0</c:v>
                </c:pt>
                <c:pt idx="4699">
                  <c:v>323.0</c:v>
                </c:pt>
                <c:pt idx="4700">
                  <c:v>65.0</c:v>
                </c:pt>
                <c:pt idx="4701">
                  <c:v>67.0</c:v>
                </c:pt>
                <c:pt idx="4702">
                  <c:v>14.0</c:v>
                </c:pt>
                <c:pt idx="4703">
                  <c:v>34.0</c:v>
                </c:pt>
                <c:pt idx="4704">
                  <c:v>136.0</c:v>
                </c:pt>
                <c:pt idx="4705">
                  <c:v>39.0</c:v>
                </c:pt>
                <c:pt idx="4706">
                  <c:v>20.0</c:v>
                </c:pt>
                <c:pt idx="4707">
                  <c:v>11.0</c:v>
                </c:pt>
                <c:pt idx="4708">
                  <c:v>4.0</c:v>
                </c:pt>
                <c:pt idx="4709">
                  <c:v>4.0</c:v>
                </c:pt>
                <c:pt idx="4710">
                  <c:v>36.0</c:v>
                </c:pt>
                <c:pt idx="4711">
                  <c:v>2.0</c:v>
                </c:pt>
                <c:pt idx="4712">
                  <c:v>122.0</c:v>
                </c:pt>
                <c:pt idx="4713">
                  <c:v>98.0</c:v>
                </c:pt>
                <c:pt idx="4714">
                  <c:v>3.0</c:v>
                </c:pt>
                <c:pt idx="4715">
                  <c:v>14.0</c:v>
                </c:pt>
                <c:pt idx="4716">
                  <c:v>19.0</c:v>
                </c:pt>
                <c:pt idx="4717">
                  <c:v>23.0</c:v>
                </c:pt>
                <c:pt idx="4718">
                  <c:v>108.0</c:v>
                </c:pt>
                <c:pt idx="4719">
                  <c:v>229.0</c:v>
                </c:pt>
                <c:pt idx="4720">
                  <c:v>119.0</c:v>
                </c:pt>
                <c:pt idx="4721">
                  <c:v>1.0</c:v>
                </c:pt>
                <c:pt idx="4722">
                  <c:v>152.0</c:v>
                </c:pt>
                <c:pt idx="4723">
                  <c:v>94.0</c:v>
                </c:pt>
                <c:pt idx="4724">
                  <c:v>105.0</c:v>
                </c:pt>
                <c:pt idx="4725">
                  <c:v>10.0</c:v>
                </c:pt>
                <c:pt idx="4726">
                  <c:v>9.0</c:v>
                </c:pt>
                <c:pt idx="4727">
                  <c:v>80.0</c:v>
                </c:pt>
                <c:pt idx="4728">
                  <c:v>60.0</c:v>
                </c:pt>
                <c:pt idx="4729">
                  <c:v>20.0</c:v>
                </c:pt>
                <c:pt idx="4730">
                  <c:v>6.0</c:v>
                </c:pt>
                <c:pt idx="4731">
                  <c:v>109.0</c:v>
                </c:pt>
                <c:pt idx="4732">
                  <c:v>16.0</c:v>
                </c:pt>
                <c:pt idx="4733">
                  <c:v>28.0</c:v>
                </c:pt>
                <c:pt idx="4734">
                  <c:v>89.0</c:v>
                </c:pt>
                <c:pt idx="4735">
                  <c:v>135.0</c:v>
                </c:pt>
                <c:pt idx="4736">
                  <c:v>61.0</c:v>
                </c:pt>
                <c:pt idx="4737">
                  <c:v>4.0</c:v>
                </c:pt>
                <c:pt idx="4738">
                  <c:v>25.0</c:v>
                </c:pt>
                <c:pt idx="4739">
                  <c:v>19.0</c:v>
                </c:pt>
                <c:pt idx="4740">
                  <c:v>205.0</c:v>
                </c:pt>
                <c:pt idx="4741">
                  <c:v>49.0</c:v>
                </c:pt>
                <c:pt idx="4742">
                  <c:v>219.0</c:v>
                </c:pt>
                <c:pt idx="4743">
                  <c:v>83.0</c:v>
                </c:pt>
                <c:pt idx="4744">
                  <c:v>131.0</c:v>
                </c:pt>
                <c:pt idx="4745">
                  <c:v>212.0</c:v>
                </c:pt>
                <c:pt idx="4746">
                  <c:v>17.0</c:v>
                </c:pt>
                <c:pt idx="4747">
                  <c:v>3.0</c:v>
                </c:pt>
                <c:pt idx="4748">
                  <c:v>27.0</c:v>
                </c:pt>
                <c:pt idx="4749">
                  <c:v>28.0</c:v>
                </c:pt>
                <c:pt idx="4750">
                  <c:v>54.0</c:v>
                </c:pt>
                <c:pt idx="4751">
                  <c:v>70.0</c:v>
                </c:pt>
                <c:pt idx="4752">
                  <c:v>16.0</c:v>
                </c:pt>
                <c:pt idx="4753">
                  <c:v>49.0</c:v>
                </c:pt>
                <c:pt idx="4754">
                  <c:v>3.0</c:v>
                </c:pt>
                <c:pt idx="4755">
                  <c:v>29.0</c:v>
                </c:pt>
                <c:pt idx="4756">
                  <c:v>4.0</c:v>
                </c:pt>
                <c:pt idx="4757">
                  <c:v>6.0</c:v>
                </c:pt>
                <c:pt idx="4758">
                  <c:v>97.0</c:v>
                </c:pt>
                <c:pt idx="4759">
                  <c:v>87.0</c:v>
                </c:pt>
                <c:pt idx="4760">
                  <c:v>11.0</c:v>
                </c:pt>
                <c:pt idx="4761">
                  <c:v>223.0</c:v>
                </c:pt>
                <c:pt idx="4762">
                  <c:v>117.0</c:v>
                </c:pt>
                <c:pt idx="4763">
                  <c:v>165.0</c:v>
                </c:pt>
                <c:pt idx="4764">
                  <c:v>271.0</c:v>
                </c:pt>
                <c:pt idx="4765">
                  <c:v>669.0</c:v>
                </c:pt>
                <c:pt idx="4766">
                  <c:v>330.0</c:v>
                </c:pt>
                <c:pt idx="4767">
                  <c:v>643.0</c:v>
                </c:pt>
                <c:pt idx="4768">
                  <c:v>57.0</c:v>
                </c:pt>
                <c:pt idx="4769">
                  <c:v>43.0</c:v>
                </c:pt>
                <c:pt idx="4770">
                  <c:v>17.0</c:v>
                </c:pt>
                <c:pt idx="4771">
                  <c:v>23.0</c:v>
                </c:pt>
                <c:pt idx="4772">
                  <c:v>88.0</c:v>
                </c:pt>
                <c:pt idx="4773">
                  <c:v>10.0</c:v>
                </c:pt>
                <c:pt idx="4774">
                  <c:v>41.0</c:v>
                </c:pt>
                <c:pt idx="4775">
                  <c:v>37.0</c:v>
                </c:pt>
                <c:pt idx="4776">
                  <c:v>1.0</c:v>
                </c:pt>
                <c:pt idx="4777">
                  <c:v>339.0</c:v>
                </c:pt>
                <c:pt idx="4778">
                  <c:v>16.0</c:v>
                </c:pt>
                <c:pt idx="4779">
                  <c:v>26.0</c:v>
                </c:pt>
                <c:pt idx="4780">
                  <c:v>52.0</c:v>
                </c:pt>
                <c:pt idx="4781">
                  <c:v>75.0</c:v>
                </c:pt>
                <c:pt idx="4782">
                  <c:v>26.0</c:v>
                </c:pt>
                <c:pt idx="4783">
                  <c:v>4.0</c:v>
                </c:pt>
                <c:pt idx="4784">
                  <c:v>118.0</c:v>
                </c:pt>
                <c:pt idx="4785">
                  <c:v>183.0</c:v>
                </c:pt>
                <c:pt idx="4786">
                  <c:v>20.0</c:v>
                </c:pt>
                <c:pt idx="4787">
                  <c:v>30.0</c:v>
                </c:pt>
                <c:pt idx="4788">
                  <c:v>44.0</c:v>
                </c:pt>
                <c:pt idx="4789">
                  <c:v>176.0</c:v>
                </c:pt>
                <c:pt idx="4790">
                  <c:v>154.0</c:v>
                </c:pt>
                <c:pt idx="4791">
                  <c:v>158.0</c:v>
                </c:pt>
                <c:pt idx="4792">
                  <c:v>97.0</c:v>
                </c:pt>
                <c:pt idx="4793">
                  <c:v>32.0</c:v>
                </c:pt>
                <c:pt idx="4794">
                  <c:v>162.0</c:v>
                </c:pt>
                <c:pt idx="4795">
                  <c:v>102.0</c:v>
                </c:pt>
                <c:pt idx="4796">
                  <c:v>224.0</c:v>
                </c:pt>
                <c:pt idx="4797">
                  <c:v>157.0</c:v>
                </c:pt>
                <c:pt idx="4798">
                  <c:v>168.0</c:v>
                </c:pt>
                <c:pt idx="4799">
                  <c:v>171.0</c:v>
                </c:pt>
                <c:pt idx="4800">
                  <c:v>143.0</c:v>
                </c:pt>
                <c:pt idx="4801">
                  <c:v>257.0</c:v>
                </c:pt>
                <c:pt idx="4802">
                  <c:v>166.0</c:v>
                </c:pt>
                <c:pt idx="4803">
                  <c:v>27.0</c:v>
                </c:pt>
                <c:pt idx="4804">
                  <c:v>10.0</c:v>
                </c:pt>
                <c:pt idx="4805">
                  <c:v>234.0</c:v>
                </c:pt>
                <c:pt idx="4806">
                  <c:v>40.0</c:v>
                </c:pt>
                <c:pt idx="4807">
                  <c:v>13.0</c:v>
                </c:pt>
                <c:pt idx="4808">
                  <c:v>9.0</c:v>
                </c:pt>
                <c:pt idx="4809">
                  <c:v>2.0</c:v>
                </c:pt>
                <c:pt idx="4810">
                  <c:v>159.0</c:v>
                </c:pt>
                <c:pt idx="4811">
                  <c:v>410.0</c:v>
                </c:pt>
                <c:pt idx="4812">
                  <c:v>101.0</c:v>
                </c:pt>
                <c:pt idx="4813">
                  <c:v>140.0</c:v>
                </c:pt>
                <c:pt idx="4814">
                  <c:v>23.0</c:v>
                </c:pt>
                <c:pt idx="4815">
                  <c:v>231.0</c:v>
                </c:pt>
                <c:pt idx="4816">
                  <c:v>408.0</c:v>
                </c:pt>
                <c:pt idx="4817">
                  <c:v>343.0</c:v>
                </c:pt>
                <c:pt idx="4818">
                  <c:v>185.0</c:v>
                </c:pt>
                <c:pt idx="4819">
                  <c:v>8.0</c:v>
                </c:pt>
                <c:pt idx="4820">
                  <c:v>35.0</c:v>
                </c:pt>
                <c:pt idx="4821">
                  <c:v>7.0</c:v>
                </c:pt>
                <c:pt idx="4822">
                  <c:v>45.0</c:v>
                </c:pt>
                <c:pt idx="4823">
                  <c:v>18.0</c:v>
                </c:pt>
                <c:pt idx="4824">
                  <c:v>8.0</c:v>
                </c:pt>
                <c:pt idx="4825">
                  <c:v>33.0</c:v>
                </c:pt>
                <c:pt idx="4826">
                  <c:v>87.0</c:v>
                </c:pt>
                <c:pt idx="4827">
                  <c:v>83.0</c:v>
                </c:pt>
                <c:pt idx="4828">
                  <c:v>49.0</c:v>
                </c:pt>
                <c:pt idx="4829">
                  <c:v>20.0</c:v>
                </c:pt>
                <c:pt idx="4830">
                  <c:v>7.0</c:v>
                </c:pt>
                <c:pt idx="4831">
                  <c:v>14.0</c:v>
                </c:pt>
                <c:pt idx="4832">
                  <c:v>1.0</c:v>
                </c:pt>
                <c:pt idx="4833">
                  <c:v>17.0</c:v>
                </c:pt>
                <c:pt idx="4834">
                  <c:v>5.0</c:v>
                </c:pt>
                <c:pt idx="4835">
                  <c:v>1.0</c:v>
                </c:pt>
                <c:pt idx="4836">
                  <c:v>23.0</c:v>
                </c:pt>
                <c:pt idx="4837">
                  <c:v>2.0</c:v>
                </c:pt>
                <c:pt idx="4838">
                  <c:v>1.0</c:v>
                </c:pt>
                <c:pt idx="4839">
                  <c:v>70.0</c:v>
                </c:pt>
                <c:pt idx="4840">
                  <c:v>51.0</c:v>
                </c:pt>
                <c:pt idx="4841">
                  <c:v>2.0</c:v>
                </c:pt>
                <c:pt idx="4842">
                  <c:v>59.0</c:v>
                </c:pt>
                <c:pt idx="4843">
                  <c:v>101.0</c:v>
                </c:pt>
                <c:pt idx="4844">
                  <c:v>102.0</c:v>
                </c:pt>
                <c:pt idx="4845">
                  <c:v>179.0</c:v>
                </c:pt>
                <c:pt idx="4846">
                  <c:v>148.0</c:v>
                </c:pt>
                <c:pt idx="4847">
                  <c:v>415.0</c:v>
                </c:pt>
                <c:pt idx="4848">
                  <c:v>126.0</c:v>
                </c:pt>
                <c:pt idx="4849">
                  <c:v>293.0</c:v>
                </c:pt>
                <c:pt idx="4850">
                  <c:v>17.0</c:v>
                </c:pt>
                <c:pt idx="4851">
                  <c:v>59.0</c:v>
                </c:pt>
                <c:pt idx="4852">
                  <c:v>44.0</c:v>
                </c:pt>
                <c:pt idx="4853">
                  <c:v>83.0</c:v>
                </c:pt>
                <c:pt idx="4854">
                  <c:v>888.0</c:v>
                </c:pt>
                <c:pt idx="4855">
                  <c:v>97.0</c:v>
                </c:pt>
                <c:pt idx="4856">
                  <c:v>114.0</c:v>
                </c:pt>
                <c:pt idx="4857">
                  <c:v>233.0</c:v>
                </c:pt>
                <c:pt idx="4858">
                  <c:v>46.0</c:v>
                </c:pt>
                <c:pt idx="4859">
                  <c:v>9.0</c:v>
                </c:pt>
                <c:pt idx="4860">
                  <c:v>1.0</c:v>
                </c:pt>
                <c:pt idx="4861">
                  <c:v>52.0</c:v>
                </c:pt>
                <c:pt idx="4862">
                  <c:v>25.0</c:v>
                </c:pt>
                <c:pt idx="4863">
                  <c:v>45.0</c:v>
                </c:pt>
                <c:pt idx="4864">
                  <c:v>30.0</c:v>
                </c:pt>
                <c:pt idx="4865">
                  <c:v>40.0</c:v>
                </c:pt>
                <c:pt idx="4866">
                  <c:v>2.0</c:v>
                </c:pt>
                <c:pt idx="4867">
                  <c:v>68.0</c:v>
                </c:pt>
                <c:pt idx="4868">
                  <c:v>21.0</c:v>
                </c:pt>
                <c:pt idx="4869">
                  <c:v>199.0</c:v>
                </c:pt>
                <c:pt idx="4870">
                  <c:v>92.0</c:v>
                </c:pt>
                <c:pt idx="4871">
                  <c:v>710.0</c:v>
                </c:pt>
                <c:pt idx="4872">
                  <c:v>268.0</c:v>
                </c:pt>
                <c:pt idx="4873">
                  <c:v>1168.0</c:v>
                </c:pt>
                <c:pt idx="4874">
                  <c:v>70.0</c:v>
                </c:pt>
                <c:pt idx="4875">
                  <c:v>27.0</c:v>
                </c:pt>
                <c:pt idx="4876">
                  <c:v>21.0</c:v>
                </c:pt>
                <c:pt idx="4877">
                  <c:v>19.0</c:v>
                </c:pt>
                <c:pt idx="4878">
                  <c:v>7.0</c:v>
                </c:pt>
                <c:pt idx="4879">
                  <c:v>83.0</c:v>
                </c:pt>
                <c:pt idx="4880">
                  <c:v>197.0</c:v>
                </c:pt>
                <c:pt idx="4881">
                  <c:v>21.0</c:v>
                </c:pt>
                <c:pt idx="4882">
                  <c:v>2.0</c:v>
                </c:pt>
                <c:pt idx="4883">
                  <c:v>3.0</c:v>
                </c:pt>
                <c:pt idx="4884">
                  <c:v>10.0</c:v>
                </c:pt>
                <c:pt idx="4885">
                  <c:v>157.0</c:v>
                </c:pt>
                <c:pt idx="4886">
                  <c:v>49.0</c:v>
                </c:pt>
                <c:pt idx="4887">
                  <c:v>8.0</c:v>
                </c:pt>
                <c:pt idx="4888">
                  <c:v>1.0</c:v>
                </c:pt>
                <c:pt idx="4889">
                  <c:v>99.0</c:v>
                </c:pt>
                <c:pt idx="4890">
                  <c:v>2.0</c:v>
                </c:pt>
                <c:pt idx="4891">
                  <c:v>29.0</c:v>
                </c:pt>
                <c:pt idx="4892">
                  <c:v>261.0</c:v>
                </c:pt>
                <c:pt idx="4893">
                  <c:v>282.0</c:v>
                </c:pt>
                <c:pt idx="4894">
                  <c:v>259.0</c:v>
                </c:pt>
                <c:pt idx="4895">
                  <c:v>25.0</c:v>
                </c:pt>
                <c:pt idx="4896">
                  <c:v>47.0</c:v>
                </c:pt>
                <c:pt idx="4897">
                  <c:v>109.0</c:v>
                </c:pt>
                <c:pt idx="4898">
                  <c:v>33.0</c:v>
                </c:pt>
                <c:pt idx="4899">
                  <c:v>12.0</c:v>
                </c:pt>
                <c:pt idx="4900">
                  <c:v>97.0</c:v>
                </c:pt>
                <c:pt idx="4901">
                  <c:v>65.0</c:v>
                </c:pt>
                <c:pt idx="4902">
                  <c:v>32.0</c:v>
                </c:pt>
                <c:pt idx="4903">
                  <c:v>44.0</c:v>
                </c:pt>
                <c:pt idx="4904">
                  <c:v>20.0</c:v>
                </c:pt>
                <c:pt idx="4905">
                  <c:v>173.0</c:v>
                </c:pt>
                <c:pt idx="4906">
                  <c:v>23.0</c:v>
                </c:pt>
                <c:pt idx="4907">
                  <c:v>319.0</c:v>
                </c:pt>
                <c:pt idx="4908">
                  <c:v>148.0</c:v>
                </c:pt>
                <c:pt idx="4909">
                  <c:v>146.0</c:v>
                </c:pt>
                <c:pt idx="4910">
                  <c:v>110.0</c:v>
                </c:pt>
                <c:pt idx="4911">
                  <c:v>256.0</c:v>
                </c:pt>
                <c:pt idx="4912">
                  <c:v>43.0</c:v>
                </c:pt>
                <c:pt idx="4913">
                  <c:v>61.0</c:v>
                </c:pt>
                <c:pt idx="4914">
                  <c:v>13.0</c:v>
                </c:pt>
                <c:pt idx="4915">
                  <c:v>257.0</c:v>
                </c:pt>
                <c:pt idx="4916">
                  <c:v>110.0</c:v>
                </c:pt>
                <c:pt idx="4917">
                  <c:v>27.0</c:v>
                </c:pt>
                <c:pt idx="4918">
                  <c:v>39.0</c:v>
                </c:pt>
                <c:pt idx="4919">
                  <c:v>63.0</c:v>
                </c:pt>
                <c:pt idx="4920">
                  <c:v>29.0</c:v>
                </c:pt>
                <c:pt idx="4921">
                  <c:v>20.0</c:v>
                </c:pt>
                <c:pt idx="4922">
                  <c:v>11.0</c:v>
                </c:pt>
                <c:pt idx="4923">
                  <c:v>27.0</c:v>
                </c:pt>
                <c:pt idx="4924">
                  <c:v>337.0</c:v>
                </c:pt>
                <c:pt idx="4925">
                  <c:v>19.0</c:v>
                </c:pt>
                <c:pt idx="4926">
                  <c:v>25.0</c:v>
                </c:pt>
                <c:pt idx="4927">
                  <c:v>155.0</c:v>
                </c:pt>
                <c:pt idx="4928">
                  <c:v>239.0</c:v>
                </c:pt>
                <c:pt idx="4929">
                  <c:v>135.0</c:v>
                </c:pt>
                <c:pt idx="4930">
                  <c:v>216.0</c:v>
                </c:pt>
                <c:pt idx="4931">
                  <c:v>9.0</c:v>
                </c:pt>
                <c:pt idx="4932">
                  <c:v>74.0</c:v>
                </c:pt>
                <c:pt idx="4933">
                  <c:v>1469.0</c:v>
                </c:pt>
                <c:pt idx="4934">
                  <c:v>3.0</c:v>
                </c:pt>
                <c:pt idx="4935">
                  <c:v>85.0</c:v>
                </c:pt>
                <c:pt idx="4936">
                  <c:v>9.0</c:v>
                </c:pt>
                <c:pt idx="4937">
                  <c:v>19.0</c:v>
                </c:pt>
                <c:pt idx="4938">
                  <c:v>2.0</c:v>
                </c:pt>
                <c:pt idx="4939">
                  <c:v>7.0</c:v>
                </c:pt>
                <c:pt idx="4940">
                  <c:v>6.0</c:v>
                </c:pt>
                <c:pt idx="4941">
                  <c:v>162.0</c:v>
                </c:pt>
                <c:pt idx="4942">
                  <c:v>3.0</c:v>
                </c:pt>
                <c:pt idx="4943">
                  <c:v>2.0</c:v>
                </c:pt>
                <c:pt idx="4944">
                  <c:v>47.0</c:v>
                </c:pt>
                <c:pt idx="4945">
                  <c:v>204.0</c:v>
                </c:pt>
                <c:pt idx="4946">
                  <c:v>137.0</c:v>
                </c:pt>
                <c:pt idx="4947">
                  <c:v>152.0</c:v>
                </c:pt>
                <c:pt idx="4948">
                  <c:v>179.0</c:v>
                </c:pt>
                <c:pt idx="4949">
                  <c:v>194.0</c:v>
                </c:pt>
                <c:pt idx="4950">
                  <c:v>113.0</c:v>
                </c:pt>
                <c:pt idx="4951">
                  <c:v>231.0</c:v>
                </c:pt>
                <c:pt idx="4952">
                  <c:v>5.0</c:v>
                </c:pt>
                <c:pt idx="4953">
                  <c:v>12.0</c:v>
                </c:pt>
                <c:pt idx="4954">
                  <c:v>62.0</c:v>
                </c:pt>
                <c:pt idx="4955">
                  <c:v>91.0</c:v>
                </c:pt>
                <c:pt idx="4956">
                  <c:v>160.0</c:v>
                </c:pt>
                <c:pt idx="4957">
                  <c:v>122.0</c:v>
                </c:pt>
                <c:pt idx="4958">
                  <c:v>134.0</c:v>
                </c:pt>
                <c:pt idx="4959">
                  <c:v>30.0</c:v>
                </c:pt>
                <c:pt idx="4960">
                  <c:v>344.0</c:v>
                </c:pt>
                <c:pt idx="4961">
                  <c:v>38.0</c:v>
                </c:pt>
                <c:pt idx="4962">
                  <c:v>182.0</c:v>
                </c:pt>
                <c:pt idx="4963">
                  <c:v>16.0</c:v>
                </c:pt>
                <c:pt idx="4964">
                  <c:v>25.0</c:v>
                </c:pt>
                <c:pt idx="4965">
                  <c:v>46.0</c:v>
                </c:pt>
                <c:pt idx="4966">
                  <c:v>37.0</c:v>
                </c:pt>
                <c:pt idx="4967">
                  <c:v>441.0</c:v>
                </c:pt>
                <c:pt idx="4968">
                  <c:v>103.0</c:v>
                </c:pt>
                <c:pt idx="4969">
                  <c:v>31.0</c:v>
                </c:pt>
                <c:pt idx="4970">
                  <c:v>244.0</c:v>
                </c:pt>
                <c:pt idx="4971">
                  <c:v>17.0</c:v>
                </c:pt>
                <c:pt idx="4972">
                  <c:v>7.0</c:v>
                </c:pt>
                <c:pt idx="4973">
                  <c:v>72.0</c:v>
                </c:pt>
                <c:pt idx="4974">
                  <c:v>54.0</c:v>
                </c:pt>
                <c:pt idx="4975">
                  <c:v>34.0</c:v>
                </c:pt>
                <c:pt idx="4976">
                  <c:v>52.0</c:v>
                </c:pt>
                <c:pt idx="4977">
                  <c:v>109.0</c:v>
                </c:pt>
                <c:pt idx="4978">
                  <c:v>170.0</c:v>
                </c:pt>
                <c:pt idx="4979">
                  <c:v>11.0</c:v>
                </c:pt>
                <c:pt idx="4980">
                  <c:v>209.0</c:v>
                </c:pt>
                <c:pt idx="4981">
                  <c:v>515.0</c:v>
                </c:pt>
                <c:pt idx="4982">
                  <c:v>205.0</c:v>
                </c:pt>
                <c:pt idx="4983">
                  <c:v>206.0</c:v>
                </c:pt>
                <c:pt idx="4984">
                  <c:v>155.0</c:v>
                </c:pt>
                <c:pt idx="4985">
                  <c:v>53.0</c:v>
                </c:pt>
                <c:pt idx="4986">
                  <c:v>91.0</c:v>
                </c:pt>
                <c:pt idx="4987">
                  <c:v>20.0</c:v>
                </c:pt>
                <c:pt idx="4988">
                  <c:v>16.0</c:v>
                </c:pt>
                <c:pt idx="4989">
                  <c:v>179.0</c:v>
                </c:pt>
                <c:pt idx="4990">
                  <c:v>115.0</c:v>
                </c:pt>
                <c:pt idx="4991">
                  <c:v>49.0</c:v>
                </c:pt>
                <c:pt idx="4992">
                  <c:v>2.0</c:v>
                </c:pt>
                <c:pt idx="4993">
                  <c:v>20.0</c:v>
                </c:pt>
                <c:pt idx="4994">
                  <c:v>132.0</c:v>
                </c:pt>
                <c:pt idx="4995">
                  <c:v>11.0</c:v>
                </c:pt>
                <c:pt idx="4996">
                  <c:v>4.0</c:v>
                </c:pt>
                <c:pt idx="4997">
                  <c:v>292.0</c:v>
                </c:pt>
                <c:pt idx="4998">
                  <c:v>486.0</c:v>
                </c:pt>
                <c:pt idx="4999">
                  <c:v>148.0</c:v>
                </c:pt>
                <c:pt idx="5000">
                  <c:v>251.0</c:v>
                </c:pt>
                <c:pt idx="5001">
                  <c:v>83.0</c:v>
                </c:pt>
                <c:pt idx="5002">
                  <c:v>17.0</c:v>
                </c:pt>
                <c:pt idx="5003">
                  <c:v>51.0</c:v>
                </c:pt>
                <c:pt idx="5004">
                  <c:v>221.0</c:v>
                </c:pt>
                <c:pt idx="5005">
                  <c:v>156.0</c:v>
                </c:pt>
                <c:pt idx="5006">
                  <c:v>28.0</c:v>
                </c:pt>
                <c:pt idx="5007">
                  <c:v>16.0</c:v>
                </c:pt>
                <c:pt idx="5008">
                  <c:v>38.0</c:v>
                </c:pt>
                <c:pt idx="5009">
                  <c:v>9.0</c:v>
                </c:pt>
                <c:pt idx="5010">
                  <c:v>9.0</c:v>
                </c:pt>
                <c:pt idx="5011">
                  <c:v>331.0</c:v>
                </c:pt>
                <c:pt idx="5012">
                  <c:v>63.0</c:v>
                </c:pt>
                <c:pt idx="5013">
                  <c:v>333.0</c:v>
                </c:pt>
                <c:pt idx="5014">
                  <c:v>29.0</c:v>
                </c:pt>
                <c:pt idx="5015">
                  <c:v>39.0</c:v>
                </c:pt>
                <c:pt idx="5016">
                  <c:v>47.0</c:v>
                </c:pt>
                <c:pt idx="5017">
                  <c:v>276.0</c:v>
                </c:pt>
                <c:pt idx="5018">
                  <c:v>147.0</c:v>
                </c:pt>
                <c:pt idx="5019">
                  <c:v>11.0</c:v>
                </c:pt>
                <c:pt idx="5020">
                  <c:v>1.0</c:v>
                </c:pt>
                <c:pt idx="5021">
                  <c:v>111.0</c:v>
                </c:pt>
                <c:pt idx="5022">
                  <c:v>8.0</c:v>
                </c:pt>
                <c:pt idx="5023">
                  <c:v>38.0</c:v>
                </c:pt>
                <c:pt idx="5024">
                  <c:v>53.0</c:v>
                </c:pt>
                <c:pt idx="5025">
                  <c:v>74.0</c:v>
                </c:pt>
                <c:pt idx="5026">
                  <c:v>77.0</c:v>
                </c:pt>
                <c:pt idx="5027">
                  <c:v>101.0</c:v>
                </c:pt>
                <c:pt idx="5028">
                  <c:v>14.0</c:v>
                </c:pt>
                <c:pt idx="5029">
                  <c:v>592.0</c:v>
                </c:pt>
                <c:pt idx="5030">
                  <c:v>354.0</c:v>
                </c:pt>
                <c:pt idx="5031">
                  <c:v>206.0</c:v>
                </c:pt>
                <c:pt idx="5032">
                  <c:v>29.0</c:v>
                </c:pt>
                <c:pt idx="5033">
                  <c:v>3.0</c:v>
                </c:pt>
                <c:pt idx="5034">
                  <c:v>521.0</c:v>
                </c:pt>
                <c:pt idx="5035">
                  <c:v>19.0</c:v>
                </c:pt>
                <c:pt idx="5036">
                  <c:v>236.0</c:v>
                </c:pt>
                <c:pt idx="5037">
                  <c:v>160.0</c:v>
                </c:pt>
                <c:pt idx="5038">
                  <c:v>125.0</c:v>
                </c:pt>
                <c:pt idx="5039">
                  <c:v>287.0</c:v>
                </c:pt>
                <c:pt idx="5040">
                  <c:v>739.0</c:v>
                </c:pt>
                <c:pt idx="5041">
                  <c:v>13.0</c:v>
                </c:pt>
                <c:pt idx="5042">
                  <c:v>67.0</c:v>
                </c:pt>
                <c:pt idx="5043">
                  <c:v>50.0</c:v>
                </c:pt>
                <c:pt idx="5044">
                  <c:v>8.0</c:v>
                </c:pt>
                <c:pt idx="5045">
                  <c:v>17.0</c:v>
                </c:pt>
                <c:pt idx="5046">
                  <c:v>9.0</c:v>
                </c:pt>
                <c:pt idx="5047">
                  <c:v>3.0</c:v>
                </c:pt>
                <c:pt idx="5048">
                  <c:v>113.0</c:v>
                </c:pt>
                <c:pt idx="5049">
                  <c:v>21.0</c:v>
                </c:pt>
                <c:pt idx="5050">
                  <c:v>26.0</c:v>
                </c:pt>
                <c:pt idx="5051">
                  <c:v>24.0</c:v>
                </c:pt>
                <c:pt idx="5052">
                  <c:v>327.0</c:v>
                </c:pt>
                <c:pt idx="5053">
                  <c:v>68.0</c:v>
                </c:pt>
                <c:pt idx="5054">
                  <c:v>62.0</c:v>
                </c:pt>
                <c:pt idx="5055">
                  <c:v>137.0</c:v>
                </c:pt>
                <c:pt idx="5056">
                  <c:v>119.0</c:v>
                </c:pt>
                <c:pt idx="5057">
                  <c:v>104.0</c:v>
                </c:pt>
                <c:pt idx="5058">
                  <c:v>18.0</c:v>
                </c:pt>
                <c:pt idx="5059">
                  <c:v>255.0</c:v>
                </c:pt>
                <c:pt idx="5060">
                  <c:v>3.0</c:v>
                </c:pt>
                <c:pt idx="5061">
                  <c:v>12.0</c:v>
                </c:pt>
                <c:pt idx="5062">
                  <c:v>16.0</c:v>
                </c:pt>
                <c:pt idx="5063">
                  <c:v>36.0</c:v>
                </c:pt>
                <c:pt idx="5064">
                  <c:v>115.0</c:v>
                </c:pt>
                <c:pt idx="5065">
                  <c:v>71.0</c:v>
                </c:pt>
                <c:pt idx="5066">
                  <c:v>660.0</c:v>
                </c:pt>
                <c:pt idx="5067">
                  <c:v>251.0</c:v>
                </c:pt>
                <c:pt idx="5068">
                  <c:v>166.0</c:v>
                </c:pt>
                <c:pt idx="5069">
                  <c:v>14.0</c:v>
                </c:pt>
                <c:pt idx="5070">
                  <c:v>1.0</c:v>
                </c:pt>
                <c:pt idx="5071">
                  <c:v>127.0</c:v>
                </c:pt>
                <c:pt idx="5072">
                  <c:v>138.0</c:v>
                </c:pt>
                <c:pt idx="5073">
                  <c:v>16.0</c:v>
                </c:pt>
                <c:pt idx="5074">
                  <c:v>120.0</c:v>
                </c:pt>
                <c:pt idx="5075">
                  <c:v>159.0</c:v>
                </c:pt>
                <c:pt idx="5076">
                  <c:v>1.0</c:v>
                </c:pt>
                <c:pt idx="5077">
                  <c:v>12.0</c:v>
                </c:pt>
                <c:pt idx="5078">
                  <c:v>1.0</c:v>
                </c:pt>
                <c:pt idx="5079">
                  <c:v>202.0</c:v>
                </c:pt>
                <c:pt idx="5080">
                  <c:v>273.0</c:v>
                </c:pt>
                <c:pt idx="5081">
                  <c:v>110.0</c:v>
                </c:pt>
                <c:pt idx="5082">
                  <c:v>327.0</c:v>
                </c:pt>
                <c:pt idx="5083">
                  <c:v>6.0</c:v>
                </c:pt>
                <c:pt idx="5084">
                  <c:v>179.0</c:v>
                </c:pt>
                <c:pt idx="5085">
                  <c:v>32.0</c:v>
                </c:pt>
                <c:pt idx="5086">
                  <c:v>101.0</c:v>
                </c:pt>
                <c:pt idx="5087">
                  <c:v>515.0</c:v>
                </c:pt>
                <c:pt idx="5088">
                  <c:v>287.0</c:v>
                </c:pt>
                <c:pt idx="5089">
                  <c:v>36.0</c:v>
                </c:pt>
                <c:pt idx="5090">
                  <c:v>38.0</c:v>
                </c:pt>
                <c:pt idx="5091">
                  <c:v>14.0</c:v>
                </c:pt>
                <c:pt idx="5092">
                  <c:v>11.0</c:v>
                </c:pt>
                <c:pt idx="5093">
                  <c:v>20.0</c:v>
                </c:pt>
                <c:pt idx="5094">
                  <c:v>5.0</c:v>
                </c:pt>
                <c:pt idx="5095">
                  <c:v>225.0</c:v>
                </c:pt>
                <c:pt idx="5096">
                  <c:v>164.0</c:v>
                </c:pt>
                <c:pt idx="5097">
                  <c:v>15.0</c:v>
                </c:pt>
                <c:pt idx="5098">
                  <c:v>1.0</c:v>
                </c:pt>
                <c:pt idx="5099">
                  <c:v>457.0</c:v>
                </c:pt>
                <c:pt idx="5100">
                  <c:v>93.0</c:v>
                </c:pt>
                <c:pt idx="5101">
                  <c:v>83.0</c:v>
                </c:pt>
                <c:pt idx="5102">
                  <c:v>38.0</c:v>
                </c:pt>
                <c:pt idx="5103">
                  <c:v>33.0</c:v>
                </c:pt>
                <c:pt idx="5104">
                  <c:v>36.0</c:v>
                </c:pt>
                <c:pt idx="5105">
                  <c:v>58.0</c:v>
                </c:pt>
                <c:pt idx="5106">
                  <c:v>69.0</c:v>
                </c:pt>
                <c:pt idx="5107">
                  <c:v>276.0</c:v>
                </c:pt>
                <c:pt idx="5108">
                  <c:v>96.0</c:v>
                </c:pt>
                <c:pt idx="5109">
                  <c:v>105.0</c:v>
                </c:pt>
                <c:pt idx="5110">
                  <c:v>37.0</c:v>
                </c:pt>
                <c:pt idx="5111">
                  <c:v>473.0</c:v>
                </c:pt>
                <c:pt idx="5112">
                  <c:v>12.0</c:v>
                </c:pt>
                <c:pt idx="5113">
                  <c:v>71.0</c:v>
                </c:pt>
                <c:pt idx="5114">
                  <c:v>14.0</c:v>
                </c:pt>
                <c:pt idx="5115">
                  <c:v>145.0</c:v>
                </c:pt>
                <c:pt idx="5116">
                  <c:v>143.0</c:v>
                </c:pt>
                <c:pt idx="5117">
                  <c:v>86.0</c:v>
                </c:pt>
                <c:pt idx="5118">
                  <c:v>69.0</c:v>
                </c:pt>
                <c:pt idx="5119">
                  <c:v>748.0</c:v>
                </c:pt>
                <c:pt idx="5120">
                  <c:v>76.0</c:v>
                </c:pt>
                <c:pt idx="5121">
                  <c:v>155.0</c:v>
                </c:pt>
                <c:pt idx="5122">
                  <c:v>13.0</c:v>
                </c:pt>
                <c:pt idx="5123">
                  <c:v>31.0</c:v>
                </c:pt>
                <c:pt idx="5124">
                  <c:v>28.0</c:v>
                </c:pt>
                <c:pt idx="5125">
                  <c:v>41.0</c:v>
                </c:pt>
                <c:pt idx="5126">
                  <c:v>7.0</c:v>
                </c:pt>
                <c:pt idx="5127">
                  <c:v>110.0</c:v>
                </c:pt>
                <c:pt idx="5128">
                  <c:v>12.0</c:v>
                </c:pt>
                <c:pt idx="5129">
                  <c:v>36.0</c:v>
                </c:pt>
                <c:pt idx="5130">
                  <c:v>120.0</c:v>
                </c:pt>
                <c:pt idx="5131">
                  <c:v>74.0</c:v>
                </c:pt>
                <c:pt idx="5132">
                  <c:v>64.0</c:v>
                </c:pt>
                <c:pt idx="5133">
                  <c:v>41.0</c:v>
                </c:pt>
                <c:pt idx="5134">
                  <c:v>11.0</c:v>
                </c:pt>
                <c:pt idx="5135">
                  <c:v>5.0</c:v>
                </c:pt>
                <c:pt idx="5136">
                  <c:v>31.0</c:v>
                </c:pt>
                <c:pt idx="5137">
                  <c:v>5.0</c:v>
                </c:pt>
                <c:pt idx="5138">
                  <c:v>17.0</c:v>
                </c:pt>
                <c:pt idx="5139">
                  <c:v>100.0</c:v>
                </c:pt>
                <c:pt idx="5140">
                  <c:v>274.0</c:v>
                </c:pt>
                <c:pt idx="5141">
                  <c:v>48.0</c:v>
                </c:pt>
                <c:pt idx="5142">
                  <c:v>30.0</c:v>
                </c:pt>
                <c:pt idx="5143">
                  <c:v>57.0</c:v>
                </c:pt>
                <c:pt idx="5144">
                  <c:v>781.0</c:v>
                </c:pt>
                <c:pt idx="5145">
                  <c:v>10.0</c:v>
                </c:pt>
                <c:pt idx="5146">
                  <c:v>37.0</c:v>
                </c:pt>
                <c:pt idx="5147">
                  <c:v>157.0</c:v>
                </c:pt>
                <c:pt idx="5148">
                  <c:v>165.0</c:v>
                </c:pt>
                <c:pt idx="5149">
                  <c:v>104.0</c:v>
                </c:pt>
                <c:pt idx="5150">
                  <c:v>138.0</c:v>
                </c:pt>
                <c:pt idx="5151">
                  <c:v>112.0</c:v>
                </c:pt>
                <c:pt idx="5152">
                  <c:v>29.0</c:v>
                </c:pt>
                <c:pt idx="5153">
                  <c:v>3.0</c:v>
                </c:pt>
                <c:pt idx="5154">
                  <c:v>142.0</c:v>
                </c:pt>
                <c:pt idx="5155">
                  <c:v>163.0</c:v>
                </c:pt>
                <c:pt idx="5156">
                  <c:v>159.0</c:v>
                </c:pt>
                <c:pt idx="5157">
                  <c:v>42.0</c:v>
                </c:pt>
                <c:pt idx="5158">
                  <c:v>489.0</c:v>
                </c:pt>
                <c:pt idx="5159">
                  <c:v>112.0</c:v>
                </c:pt>
                <c:pt idx="5160">
                  <c:v>302.0</c:v>
                </c:pt>
                <c:pt idx="5161">
                  <c:v>226.0</c:v>
                </c:pt>
                <c:pt idx="5162">
                  <c:v>302.0</c:v>
                </c:pt>
                <c:pt idx="5163">
                  <c:v>234.0</c:v>
                </c:pt>
                <c:pt idx="5164">
                  <c:v>14.0</c:v>
                </c:pt>
                <c:pt idx="5165">
                  <c:v>37.0</c:v>
                </c:pt>
                <c:pt idx="5166">
                  <c:v>60.0</c:v>
                </c:pt>
                <c:pt idx="5167">
                  <c:v>23.0</c:v>
                </c:pt>
                <c:pt idx="5168">
                  <c:v>9.0</c:v>
                </c:pt>
                <c:pt idx="5169">
                  <c:v>6.0</c:v>
                </c:pt>
                <c:pt idx="5170">
                  <c:v>80.0</c:v>
                </c:pt>
                <c:pt idx="5171">
                  <c:v>72.0</c:v>
                </c:pt>
                <c:pt idx="5172">
                  <c:v>52.0</c:v>
                </c:pt>
                <c:pt idx="5173">
                  <c:v>1.0</c:v>
                </c:pt>
                <c:pt idx="5174">
                  <c:v>518.0</c:v>
                </c:pt>
                <c:pt idx="5175">
                  <c:v>25.0</c:v>
                </c:pt>
                <c:pt idx="5176">
                  <c:v>12.0</c:v>
                </c:pt>
                <c:pt idx="5177">
                  <c:v>69.0</c:v>
                </c:pt>
                <c:pt idx="5178">
                  <c:v>16.0</c:v>
                </c:pt>
                <c:pt idx="5179">
                  <c:v>25.0</c:v>
                </c:pt>
                <c:pt idx="5180">
                  <c:v>534.0</c:v>
                </c:pt>
                <c:pt idx="5181">
                  <c:v>279.0</c:v>
                </c:pt>
                <c:pt idx="5182">
                  <c:v>1.0</c:v>
                </c:pt>
                <c:pt idx="5183">
                  <c:v>6.0</c:v>
                </c:pt>
                <c:pt idx="5184">
                  <c:v>9.0</c:v>
                </c:pt>
                <c:pt idx="5185">
                  <c:v>7.0</c:v>
                </c:pt>
                <c:pt idx="5186">
                  <c:v>8.0</c:v>
                </c:pt>
                <c:pt idx="5187">
                  <c:v>95.0</c:v>
                </c:pt>
                <c:pt idx="5188">
                  <c:v>6.0</c:v>
                </c:pt>
                <c:pt idx="5189">
                  <c:v>7.0</c:v>
                </c:pt>
                <c:pt idx="5190">
                  <c:v>75.0</c:v>
                </c:pt>
                <c:pt idx="5191">
                  <c:v>288.0</c:v>
                </c:pt>
                <c:pt idx="5192">
                  <c:v>236.0</c:v>
                </c:pt>
                <c:pt idx="5193">
                  <c:v>107.0</c:v>
                </c:pt>
                <c:pt idx="5194">
                  <c:v>42.0</c:v>
                </c:pt>
                <c:pt idx="5195">
                  <c:v>47.0</c:v>
                </c:pt>
                <c:pt idx="5196">
                  <c:v>34.0</c:v>
                </c:pt>
                <c:pt idx="5197">
                  <c:v>20.0</c:v>
                </c:pt>
                <c:pt idx="5198">
                  <c:v>21.0</c:v>
                </c:pt>
                <c:pt idx="5199">
                  <c:v>149.0</c:v>
                </c:pt>
                <c:pt idx="5200">
                  <c:v>21.0</c:v>
                </c:pt>
                <c:pt idx="5201">
                  <c:v>31.0</c:v>
                </c:pt>
                <c:pt idx="5202">
                  <c:v>165.0</c:v>
                </c:pt>
                <c:pt idx="5203">
                  <c:v>45.0</c:v>
                </c:pt>
                <c:pt idx="5204">
                  <c:v>132.0</c:v>
                </c:pt>
                <c:pt idx="5205">
                  <c:v>10.0</c:v>
                </c:pt>
                <c:pt idx="5206">
                  <c:v>75.0</c:v>
                </c:pt>
                <c:pt idx="5207">
                  <c:v>63.0</c:v>
                </c:pt>
                <c:pt idx="5208">
                  <c:v>17.0</c:v>
                </c:pt>
                <c:pt idx="5209">
                  <c:v>107.0</c:v>
                </c:pt>
                <c:pt idx="5210">
                  <c:v>241.0</c:v>
                </c:pt>
                <c:pt idx="5211">
                  <c:v>381.0</c:v>
                </c:pt>
                <c:pt idx="5212">
                  <c:v>130.0</c:v>
                </c:pt>
                <c:pt idx="5213">
                  <c:v>163.0</c:v>
                </c:pt>
                <c:pt idx="5214">
                  <c:v>171.0</c:v>
                </c:pt>
                <c:pt idx="5215">
                  <c:v>126.0</c:v>
                </c:pt>
                <c:pt idx="5216">
                  <c:v>10.0</c:v>
                </c:pt>
                <c:pt idx="5217">
                  <c:v>19.0</c:v>
                </c:pt>
                <c:pt idx="5218">
                  <c:v>83.0</c:v>
                </c:pt>
                <c:pt idx="5219">
                  <c:v>73.0</c:v>
                </c:pt>
                <c:pt idx="5220">
                  <c:v>73.0</c:v>
                </c:pt>
                <c:pt idx="5221">
                  <c:v>654.0</c:v>
                </c:pt>
                <c:pt idx="5222">
                  <c:v>405.0</c:v>
                </c:pt>
                <c:pt idx="5223">
                  <c:v>24.0</c:v>
                </c:pt>
                <c:pt idx="5224">
                  <c:v>121.0</c:v>
                </c:pt>
                <c:pt idx="5225">
                  <c:v>5.0</c:v>
                </c:pt>
                <c:pt idx="5226">
                  <c:v>5.0</c:v>
                </c:pt>
                <c:pt idx="5227">
                  <c:v>45.0</c:v>
                </c:pt>
                <c:pt idx="5228">
                  <c:v>7.0</c:v>
                </c:pt>
                <c:pt idx="5229">
                  <c:v>8.0</c:v>
                </c:pt>
                <c:pt idx="5230">
                  <c:v>2.0</c:v>
                </c:pt>
                <c:pt idx="5231">
                  <c:v>31.0</c:v>
                </c:pt>
                <c:pt idx="5232">
                  <c:v>27.0</c:v>
                </c:pt>
                <c:pt idx="5233">
                  <c:v>309.0</c:v>
                </c:pt>
                <c:pt idx="5234">
                  <c:v>38.0</c:v>
                </c:pt>
                <c:pt idx="5235">
                  <c:v>128.0</c:v>
                </c:pt>
                <c:pt idx="5236">
                  <c:v>56.0</c:v>
                </c:pt>
                <c:pt idx="5237">
                  <c:v>69.0</c:v>
                </c:pt>
                <c:pt idx="5238">
                  <c:v>368.0</c:v>
                </c:pt>
                <c:pt idx="5239">
                  <c:v>50.0</c:v>
                </c:pt>
                <c:pt idx="5240">
                  <c:v>2.0</c:v>
                </c:pt>
                <c:pt idx="5241">
                  <c:v>205.0</c:v>
                </c:pt>
                <c:pt idx="5242">
                  <c:v>9.0</c:v>
                </c:pt>
                <c:pt idx="5243">
                  <c:v>18.0</c:v>
                </c:pt>
                <c:pt idx="5244">
                  <c:v>31.0</c:v>
                </c:pt>
                <c:pt idx="5245">
                  <c:v>40.0</c:v>
                </c:pt>
                <c:pt idx="5246">
                  <c:v>265.0</c:v>
                </c:pt>
                <c:pt idx="5247">
                  <c:v>19.0</c:v>
                </c:pt>
                <c:pt idx="5248">
                  <c:v>168.0</c:v>
                </c:pt>
                <c:pt idx="5249">
                  <c:v>106.0</c:v>
                </c:pt>
                <c:pt idx="5250">
                  <c:v>95.0</c:v>
                </c:pt>
                <c:pt idx="5251">
                  <c:v>115.0</c:v>
                </c:pt>
                <c:pt idx="5252">
                  <c:v>157.0</c:v>
                </c:pt>
                <c:pt idx="5253">
                  <c:v>74.0</c:v>
                </c:pt>
                <c:pt idx="5254">
                  <c:v>119.0</c:v>
                </c:pt>
                <c:pt idx="5255">
                  <c:v>92.0</c:v>
                </c:pt>
                <c:pt idx="5256">
                  <c:v>8.0</c:v>
                </c:pt>
                <c:pt idx="5257">
                  <c:v>12.0</c:v>
                </c:pt>
                <c:pt idx="5258">
                  <c:v>255.0</c:v>
                </c:pt>
                <c:pt idx="5259">
                  <c:v>10.0</c:v>
                </c:pt>
                <c:pt idx="5260">
                  <c:v>12.0</c:v>
                </c:pt>
                <c:pt idx="5261">
                  <c:v>81.0</c:v>
                </c:pt>
                <c:pt idx="5262">
                  <c:v>72.0</c:v>
                </c:pt>
                <c:pt idx="5263">
                  <c:v>28.0</c:v>
                </c:pt>
                <c:pt idx="5264">
                  <c:v>3.0</c:v>
                </c:pt>
                <c:pt idx="5265">
                  <c:v>106.0</c:v>
                </c:pt>
                <c:pt idx="5266">
                  <c:v>348.0</c:v>
                </c:pt>
                <c:pt idx="5267">
                  <c:v>1.0</c:v>
                </c:pt>
                <c:pt idx="5268">
                  <c:v>2.0</c:v>
                </c:pt>
                <c:pt idx="5269">
                  <c:v>1.0</c:v>
                </c:pt>
                <c:pt idx="5270">
                  <c:v>5.0</c:v>
                </c:pt>
                <c:pt idx="5271">
                  <c:v>18.0</c:v>
                </c:pt>
                <c:pt idx="5272">
                  <c:v>5.0</c:v>
                </c:pt>
                <c:pt idx="5273">
                  <c:v>3.0</c:v>
                </c:pt>
                <c:pt idx="5274">
                  <c:v>131.0</c:v>
                </c:pt>
                <c:pt idx="5275">
                  <c:v>9.0</c:v>
                </c:pt>
                <c:pt idx="5276">
                  <c:v>22.0</c:v>
                </c:pt>
                <c:pt idx="5277">
                  <c:v>117.0</c:v>
                </c:pt>
                <c:pt idx="5278">
                  <c:v>121.0</c:v>
                </c:pt>
                <c:pt idx="5279">
                  <c:v>181.0</c:v>
                </c:pt>
                <c:pt idx="5280">
                  <c:v>96.0</c:v>
                </c:pt>
                <c:pt idx="5281">
                  <c:v>171.0</c:v>
                </c:pt>
                <c:pt idx="5282">
                  <c:v>76.0</c:v>
                </c:pt>
                <c:pt idx="5283">
                  <c:v>36.0</c:v>
                </c:pt>
                <c:pt idx="5284">
                  <c:v>60.0</c:v>
                </c:pt>
                <c:pt idx="5285">
                  <c:v>66.0</c:v>
                </c:pt>
                <c:pt idx="5286">
                  <c:v>44.0</c:v>
                </c:pt>
                <c:pt idx="5287">
                  <c:v>96.0</c:v>
                </c:pt>
                <c:pt idx="5288">
                  <c:v>7.0</c:v>
                </c:pt>
                <c:pt idx="5289">
                  <c:v>13.0</c:v>
                </c:pt>
                <c:pt idx="5290">
                  <c:v>140.0</c:v>
                </c:pt>
                <c:pt idx="5291">
                  <c:v>38.0</c:v>
                </c:pt>
                <c:pt idx="5292">
                  <c:v>98.0</c:v>
                </c:pt>
                <c:pt idx="5293">
                  <c:v>17.0</c:v>
                </c:pt>
                <c:pt idx="5294">
                  <c:v>89.0</c:v>
                </c:pt>
                <c:pt idx="5295">
                  <c:v>106.0</c:v>
                </c:pt>
                <c:pt idx="5296">
                  <c:v>31.0</c:v>
                </c:pt>
                <c:pt idx="5297">
                  <c:v>12.0</c:v>
                </c:pt>
                <c:pt idx="5298">
                  <c:v>90.0</c:v>
                </c:pt>
                <c:pt idx="5299">
                  <c:v>102.0</c:v>
                </c:pt>
                <c:pt idx="5300">
                  <c:v>82.0</c:v>
                </c:pt>
                <c:pt idx="5301">
                  <c:v>111.0</c:v>
                </c:pt>
                <c:pt idx="5302">
                  <c:v>609.0</c:v>
                </c:pt>
                <c:pt idx="5303">
                  <c:v>85.0</c:v>
                </c:pt>
                <c:pt idx="5304">
                  <c:v>71.0</c:v>
                </c:pt>
                <c:pt idx="5305">
                  <c:v>104.0</c:v>
                </c:pt>
                <c:pt idx="5306">
                  <c:v>53.0</c:v>
                </c:pt>
                <c:pt idx="5307">
                  <c:v>145.0</c:v>
                </c:pt>
                <c:pt idx="5308">
                  <c:v>76.0</c:v>
                </c:pt>
                <c:pt idx="5309">
                  <c:v>110.0</c:v>
                </c:pt>
                <c:pt idx="5310">
                  <c:v>33.0</c:v>
                </c:pt>
                <c:pt idx="5311">
                  <c:v>7.0</c:v>
                </c:pt>
                <c:pt idx="5312">
                  <c:v>48.0</c:v>
                </c:pt>
                <c:pt idx="5313">
                  <c:v>80.0</c:v>
                </c:pt>
                <c:pt idx="5314">
                  <c:v>65.0</c:v>
                </c:pt>
                <c:pt idx="5315">
                  <c:v>53.0</c:v>
                </c:pt>
                <c:pt idx="5316">
                  <c:v>24.0</c:v>
                </c:pt>
                <c:pt idx="5317">
                  <c:v>321.0</c:v>
                </c:pt>
                <c:pt idx="5318">
                  <c:v>9.0</c:v>
                </c:pt>
                <c:pt idx="5319">
                  <c:v>544.0</c:v>
                </c:pt>
                <c:pt idx="5320">
                  <c:v>88.0</c:v>
                </c:pt>
                <c:pt idx="5321">
                  <c:v>8.0</c:v>
                </c:pt>
                <c:pt idx="5322">
                  <c:v>2.0</c:v>
                </c:pt>
                <c:pt idx="5323">
                  <c:v>4.0</c:v>
                </c:pt>
                <c:pt idx="5324">
                  <c:v>14.0</c:v>
                </c:pt>
                <c:pt idx="5325">
                  <c:v>56.0</c:v>
                </c:pt>
                <c:pt idx="5326">
                  <c:v>257.0</c:v>
                </c:pt>
                <c:pt idx="5327">
                  <c:v>160.0</c:v>
                </c:pt>
                <c:pt idx="5328">
                  <c:v>92.0</c:v>
                </c:pt>
                <c:pt idx="5329">
                  <c:v>306.0</c:v>
                </c:pt>
                <c:pt idx="5330">
                  <c:v>39.0</c:v>
                </c:pt>
                <c:pt idx="5331">
                  <c:v>12.0</c:v>
                </c:pt>
                <c:pt idx="5332">
                  <c:v>134.0</c:v>
                </c:pt>
                <c:pt idx="5333">
                  <c:v>7.0</c:v>
                </c:pt>
                <c:pt idx="5334">
                  <c:v>9.0</c:v>
                </c:pt>
                <c:pt idx="5335">
                  <c:v>20.0</c:v>
                </c:pt>
                <c:pt idx="5336">
                  <c:v>137.0</c:v>
                </c:pt>
                <c:pt idx="5337">
                  <c:v>124.0</c:v>
                </c:pt>
                <c:pt idx="5338">
                  <c:v>80.0</c:v>
                </c:pt>
                <c:pt idx="5339">
                  <c:v>133.0</c:v>
                </c:pt>
                <c:pt idx="5340">
                  <c:v>129.0</c:v>
                </c:pt>
                <c:pt idx="5341">
                  <c:v>123.0</c:v>
                </c:pt>
                <c:pt idx="5342">
                  <c:v>101.0</c:v>
                </c:pt>
                <c:pt idx="5343">
                  <c:v>151.0</c:v>
                </c:pt>
                <c:pt idx="5344">
                  <c:v>100.0</c:v>
                </c:pt>
                <c:pt idx="5345">
                  <c:v>117.0</c:v>
                </c:pt>
                <c:pt idx="5346">
                  <c:v>92.0</c:v>
                </c:pt>
                <c:pt idx="5347">
                  <c:v>99.0</c:v>
                </c:pt>
                <c:pt idx="5348">
                  <c:v>85.0</c:v>
                </c:pt>
                <c:pt idx="5349">
                  <c:v>94.0</c:v>
                </c:pt>
                <c:pt idx="5350">
                  <c:v>81.0</c:v>
                </c:pt>
                <c:pt idx="5351">
                  <c:v>125.0</c:v>
                </c:pt>
                <c:pt idx="5352">
                  <c:v>113.0</c:v>
                </c:pt>
                <c:pt idx="5353">
                  <c:v>99.0</c:v>
                </c:pt>
                <c:pt idx="5354">
                  <c:v>162.0</c:v>
                </c:pt>
                <c:pt idx="5355">
                  <c:v>58.0</c:v>
                </c:pt>
                <c:pt idx="5356">
                  <c:v>35.0</c:v>
                </c:pt>
                <c:pt idx="5357">
                  <c:v>120.0</c:v>
                </c:pt>
                <c:pt idx="5358">
                  <c:v>68.0</c:v>
                </c:pt>
                <c:pt idx="5359">
                  <c:v>24.0</c:v>
                </c:pt>
                <c:pt idx="5360">
                  <c:v>7.0</c:v>
                </c:pt>
                <c:pt idx="5361">
                  <c:v>187.0</c:v>
                </c:pt>
                <c:pt idx="5362">
                  <c:v>459.0</c:v>
                </c:pt>
                <c:pt idx="5363">
                  <c:v>13.0</c:v>
                </c:pt>
                <c:pt idx="5364">
                  <c:v>22.0</c:v>
                </c:pt>
                <c:pt idx="5365">
                  <c:v>4.0</c:v>
                </c:pt>
                <c:pt idx="5366">
                  <c:v>4.0</c:v>
                </c:pt>
                <c:pt idx="5367">
                  <c:v>7.0</c:v>
                </c:pt>
                <c:pt idx="5368">
                  <c:v>3.0</c:v>
                </c:pt>
                <c:pt idx="5369">
                  <c:v>110.0</c:v>
                </c:pt>
                <c:pt idx="5370">
                  <c:v>17.0</c:v>
                </c:pt>
                <c:pt idx="5371">
                  <c:v>435.0</c:v>
                </c:pt>
                <c:pt idx="5372">
                  <c:v>722.0</c:v>
                </c:pt>
                <c:pt idx="5373">
                  <c:v>59.0</c:v>
                </c:pt>
                <c:pt idx="5374">
                  <c:v>75.0</c:v>
                </c:pt>
                <c:pt idx="5375">
                  <c:v>62.0</c:v>
                </c:pt>
                <c:pt idx="5376">
                  <c:v>74.0</c:v>
                </c:pt>
                <c:pt idx="5377">
                  <c:v>29.0</c:v>
                </c:pt>
                <c:pt idx="5378">
                  <c:v>85.0</c:v>
                </c:pt>
                <c:pt idx="5379">
                  <c:v>8.0</c:v>
                </c:pt>
                <c:pt idx="5380">
                  <c:v>30.0</c:v>
                </c:pt>
                <c:pt idx="5381">
                  <c:v>132.0</c:v>
                </c:pt>
                <c:pt idx="5382">
                  <c:v>3.0</c:v>
                </c:pt>
                <c:pt idx="5383">
                  <c:v>55.0</c:v>
                </c:pt>
                <c:pt idx="5384">
                  <c:v>5.0</c:v>
                </c:pt>
                <c:pt idx="5385">
                  <c:v>66.0</c:v>
                </c:pt>
                <c:pt idx="5386">
                  <c:v>128.0</c:v>
                </c:pt>
                <c:pt idx="5387">
                  <c:v>114.0</c:v>
                </c:pt>
                <c:pt idx="5388">
                  <c:v>102.0</c:v>
                </c:pt>
                <c:pt idx="5389">
                  <c:v>118.0</c:v>
                </c:pt>
                <c:pt idx="5390">
                  <c:v>72.0</c:v>
                </c:pt>
                <c:pt idx="5391">
                  <c:v>122.0</c:v>
                </c:pt>
                <c:pt idx="5392">
                  <c:v>93.0</c:v>
                </c:pt>
                <c:pt idx="5393">
                  <c:v>143.0</c:v>
                </c:pt>
                <c:pt idx="5394">
                  <c:v>210.0</c:v>
                </c:pt>
                <c:pt idx="5395">
                  <c:v>141.0</c:v>
                </c:pt>
                <c:pt idx="5396">
                  <c:v>134.0</c:v>
                </c:pt>
                <c:pt idx="5397">
                  <c:v>92.0</c:v>
                </c:pt>
                <c:pt idx="5398">
                  <c:v>58.0</c:v>
                </c:pt>
                <c:pt idx="5399">
                  <c:v>66.0</c:v>
                </c:pt>
                <c:pt idx="5400">
                  <c:v>98.0</c:v>
                </c:pt>
                <c:pt idx="5401">
                  <c:v>117.0</c:v>
                </c:pt>
                <c:pt idx="5402">
                  <c:v>6.0</c:v>
                </c:pt>
                <c:pt idx="5403">
                  <c:v>77.0</c:v>
                </c:pt>
                <c:pt idx="5404">
                  <c:v>53.0</c:v>
                </c:pt>
                <c:pt idx="5405">
                  <c:v>75.0</c:v>
                </c:pt>
                <c:pt idx="5406">
                  <c:v>52.0</c:v>
                </c:pt>
                <c:pt idx="5407">
                  <c:v>56.0</c:v>
                </c:pt>
                <c:pt idx="5408">
                  <c:v>92.0</c:v>
                </c:pt>
                <c:pt idx="5409">
                  <c:v>59.0</c:v>
                </c:pt>
                <c:pt idx="5410">
                  <c:v>79.0</c:v>
                </c:pt>
                <c:pt idx="5411">
                  <c:v>34.0</c:v>
                </c:pt>
                <c:pt idx="5412">
                  <c:v>1254.0</c:v>
                </c:pt>
                <c:pt idx="5413">
                  <c:v>241.0</c:v>
                </c:pt>
                <c:pt idx="5414">
                  <c:v>13.0</c:v>
                </c:pt>
                <c:pt idx="5415">
                  <c:v>4.0</c:v>
                </c:pt>
                <c:pt idx="5416">
                  <c:v>11.0</c:v>
                </c:pt>
                <c:pt idx="5417">
                  <c:v>9.0</c:v>
                </c:pt>
                <c:pt idx="5418">
                  <c:v>28.0</c:v>
                </c:pt>
                <c:pt idx="5419">
                  <c:v>94.0</c:v>
                </c:pt>
                <c:pt idx="5420">
                  <c:v>389.0</c:v>
                </c:pt>
                <c:pt idx="5421">
                  <c:v>103.0</c:v>
                </c:pt>
                <c:pt idx="5422">
                  <c:v>19.0</c:v>
                </c:pt>
                <c:pt idx="5423">
                  <c:v>56.0</c:v>
                </c:pt>
                <c:pt idx="5424">
                  <c:v>417.0</c:v>
                </c:pt>
                <c:pt idx="5425">
                  <c:v>43.0</c:v>
                </c:pt>
                <c:pt idx="5426">
                  <c:v>13.0</c:v>
                </c:pt>
                <c:pt idx="5427">
                  <c:v>1.0</c:v>
                </c:pt>
                <c:pt idx="5428">
                  <c:v>6.0</c:v>
                </c:pt>
                <c:pt idx="5429">
                  <c:v>6.0</c:v>
                </c:pt>
                <c:pt idx="5430">
                  <c:v>128.0</c:v>
                </c:pt>
                <c:pt idx="5431">
                  <c:v>97.0</c:v>
                </c:pt>
                <c:pt idx="5432">
                  <c:v>119.0</c:v>
                </c:pt>
                <c:pt idx="5433">
                  <c:v>89.0</c:v>
                </c:pt>
                <c:pt idx="5434">
                  <c:v>280.0</c:v>
                </c:pt>
                <c:pt idx="5435">
                  <c:v>95.0</c:v>
                </c:pt>
                <c:pt idx="5436">
                  <c:v>101.0</c:v>
                </c:pt>
                <c:pt idx="5437">
                  <c:v>111.0</c:v>
                </c:pt>
                <c:pt idx="5438">
                  <c:v>98.0</c:v>
                </c:pt>
                <c:pt idx="5439">
                  <c:v>125.0</c:v>
                </c:pt>
                <c:pt idx="5440">
                  <c:v>99.0</c:v>
                </c:pt>
                <c:pt idx="5441">
                  <c:v>93.0</c:v>
                </c:pt>
                <c:pt idx="5442">
                  <c:v>67.0</c:v>
                </c:pt>
                <c:pt idx="5443">
                  <c:v>92.0</c:v>
                </c:pt>
                <c:pt idx="5444">
                  <c:v>78.0</c:v>
                </c:pt>
                <c:pt idx="5445">
                  <c:v>103.0</c:v>
                </c:pt>
                <c:pt idx="5446">
                  <c:v>2.0</c:v>
                </c:pt>
                <c:pt idx="5447">
                  <c:v>104.0</c:v>
                </c:pt>
                <c:pt idx="5448">
                  <c:v>101.0</c:v>
                </c:pt>
                <c:pt idx="5449">
                  <c:v>94.0</c:v>
                </c:pt>
                <c:pt idx="5450">
                  <c:v>261.0</c:v>
                </c:pt>
                <c:pt idx="5451">
                  <c:v>82.0</c:v>
                </c:pt>
                <c:pt idx="5452">
                  <c:v>79.0</c:v>
                </c:pt>
                <c:pt idx="5453">
                  <c:v>97.0</c:v>
                </c:pt>
                <c:pt idx="5454">
                  <c:v>87.0</c:v>
                </c:pt>
                <c:pt idx="5455">
                  <c:v>28.0</c:v>
                </c:pt>
                <c:pt idx="5456">
                  <c:v>76.0</c:v>
                </c:pt>
                <c:pt idx="5457">
                  <c:v>86.0</c:v>
                </c:pt>
                <c:pt idx="5458">
                  <c:v>52.0</c:v>
                </c:pt>
                <c:pt idx="5459">
                  <c:v>148.0</c:v>
                </c:pt>
                <c:pt idx="5460">
                  <c:v>187.0</c:v>
                </c:pt>
                <c:pt idx="5461">
                  <c:v>556.0</c:v>
                </c:pt>
                <c:pt idx="5462">
                  <c:v>1.0</c:v>
                </c:pt>
                <c:pt idx="5463">
                  <c:v>10.0</c:v>
                </c:pt>
                <c:pt idx="5464">
                  <c:v>4.0</c:v>
                </c:pt>
                <c:pt idx="5465">
                  <c:v>16.0</c:v>
                </c:pt>
                <c:pt idx="5466">
                  <c:v>95.0</c:v>
                </c:pt>
                <c:pt idx="5467">
                  <c:v>12.0</c:v>
                </c:pt>
                <c:pt idx="5468">
                  <c:v>173.0</c:v>
                </c:pt>
                <c:pt idx="5469">
                  <c:v>127.0</c:v>
                </c:pt>
                <c:pt idx="5470">
                  <c:v>125.0</c:v>
                </c:pt>
                <c:pt idx="5471">
                  <c:v>140.0</c:v>
                </c:pt>
                <c:pt idx="5472">
                  <c:v>46.0</c:v>
                </c:pt>
                <c:pt idx="5473">
                  <c:v>18.0</c:v>
                </c:pt>
                <c:pt idx="5474">
                  <c:v>47.0</c:v>
                </c:pt>
                <c:pt idx="5475">
                  <c:v>114.0</c:v>
                </c:pt>
                <c:pt idx="5476">
                  <c:v>16.0</c:v>
                </c:pt>
                <c:pt idx="5477">
                  <c:v>14.0</c:v>
                </c:pt>
                <c:pt idx="5478">
                  <c:v>6.0</c:v>
                </c:pt>
                <c:pt idx="5479">
                  <c:v>18.0</c:v>
                </c:pt>
                <c:pt idx="5480">
                  <c:v>26.0</c:v>
                </c:pt>
                <c:pt idx="5481">
                  <c:v>213.0</c:v>
                </c:pt>
                <c:pt idx="5482">
                  <c:v>42.0</c:v>
                </c:pt>
                <c:pt idx="5483">
                  <c:v>84.0</c:v>
                </c:pt>
                <c:pt idx="5484">
                  <c:v>7.0</c:v>
                </c:pt>
                <c:pt idx="5485">
                  <c:v>7.0</c:v>
                </c:pt>
                <c:pt idx="5486">
                  <c:v>76.0</c:v>
                </c:pt>
                <c:pt idx="5487">
                  <c:v>94.0</c:v>
                </c:pt>
                <c:pt idx="5488">
                  <c:v>136.0</c:v>
                </c:pt>
                <c:pt idx="5489">
                  <c:v>121.0</c:v>
                </c:pt>
                <c:pt idx="5490">
                  <c:v>98.0</c:v>
                </c:pt>
                <c:pt idx="5491">
                  <c:v>80.0</c:v>
                </c:pt>
                <c:pt idx="5492">
                  <c:v>97.0</c:v>
                </c:pt>
                <c:pt idx="5493">
                  <c:v>45.0</c:v>
                </c:pt>
                <c:pt idx="5494">
                  <c:v>281.0</c:v>
                </c:pt>
                <c:pt idx="5495">
                  <c:v>134.0</c:v>
                </c:pt>
                <c:pt idx="5496">
                  <c:v>131.0</c:v>
                </c:pt>
                <c:pt idx="5497">
                  <c:v>93.0</c:v>
                </c:pt>
                <c:pt idx="5498">
                  <c:v>77.0</c:v>
                </c:pt>
                <c:pt idx="5499">
                  <c:v>107.0</c:v>
                </c:pt>
                <c:pt idx="5500">
                  <c:v>45.0</c:v>
                </c:pt>
                <c:pt idx="5501">
                  <c:v>140.0</c:v>
                </c:pt>
                <c:pt idx="5502">
                  <c:v>7.0</c:v>
                </c:pt>
                <c:pt idx="5503">
                  <c:v>4.0</c:v>
                </c:pt>
                <c:pt idx="5504">
                  <c:v>61.0</c:v>
                </c:pt>
                <c:pt idx="5505">
                  <c:v>45.0</c:v>
                </c:pt>
                <c:pt idx="5506">
                  <c:v>66.0</c:v>
                </c:pt>
                <c:pt idx="5507">
                  <c:v>39.0</c:v>
                </c:pt>
                <c:pt idx="5508">
                  <c:v>70.0</c:v>
                </c:pt>
                <c:pt idx="5509">
                  <c:v>86.0</c:v>
                </c:pt>
                <c:pt idx="5510">
                  <c:v>146.0</c:v>
                </c:pt>
                <c:pt idx="5511">
                  <c:v>60.0</c:v>
                </c:pt>
                <c:pt idx="5512">
                  <c:v>83.0</c:v>
                </c:pt>
                <c:pt idx="5513">
                  <c:v>75.0</c:v>
                </c:pt>
                <c:pt idx="5514">
                  <c:v>49.0</c:v>
                </c:pt>
                <c:pt idx="5515">
                  <c:v>60.0</c:v>
                </c:pt>
                <c:pt idx="5516">
                  <c:v>36.0</c:v>
                </c:pt>
                <c:pt idx="5517">
                  <c:v>160.0</c:v>
                </c:pt>
                <c:pt idx="5518">
                  <c:v>313.0</c:v>
                </c:pt>
                <c:pt idx="5519">
                  <c:v>5.0</c:v>
                </c:pt>
                <c:pt idx="5520">
                  <c:v>2.0</c:v>
                </c:pt>
                <c:pt idx="5521">
                  <c:v>81.0</c:v>
                </c:pt>
                <c:pt idx="5522">
                  <c:v>63.0</c:v>
                </c:pt>
                <c:pt idx="5523">
                  <c:v>69.0</c:v>
                </c:pt>
                <c:pt idx="5524">
                  <c:v>254.0</c:v>
                </c:pt>
                <c:pt idx="5525">
                  <c:v>68.0</c:v>
                </c:pt>
                <c:pt idx="5526">
                  <c:v>74.0</c:v>
                </c:pt>
                <c:pt idx="5527">
                  <c:v>468.0</c:v>
                </c:pt>
                <c:pt idx="5528">
                  <c:v>58.0</c:v>
                </c:pt>
                <c:pt idx="5529">
                  <c:v>13.0</c:v>
                </c:pt>
                <c:pt idx="5530">
                  <c:v>6.0</c:v>
                </c:pt>
                <c:pt idx="5531">
                  <c:v>8.0</c:v>
                </c:pt>
                <c:pt idx="5532">
                  <c:v>14.0</c:v>
                </c:pt>
                <c:pt idx="5533">
                  <c:v>16.0</c:v>
                </c:pt>
                <c:pt idx="5534">
                  <c:v>11.0</c:v>
                </c:pt>
                <c:pt idx="5535">
                  <c:v>134.0</c:v>
                </c:pt>
                <c:pt idx="5536">
                  <c:v>88.0</c:v>
                </c:pt>
                <c:pt idx="5537">
                  <c:v>94.0</c:v>
                </c:pt>
                <c:pt idx="5538">
                  <c:v>76.0</c:v>
                </c:pt>
                <c:pt idx="5539">
                  <c:v>130.0</c:v>
                </c:pt>
                <c:pt idx="5540">
                  <c:v>61.0</c:v>
                </c:pt>
                <c:pt idx="5541">
                  <c:v>136.0</c:v>
                </c:pt>
                <c:pt idx="5542">
                  <c:v>89.0</c:v>
                </c:pt>
                <c:pt idx="5543">
                  <c:v>67.0</c:v>
                </c:pt>
                <c:pt idx="5544">
                  <c:v>130.0</c:v>
                </c:pt>
                <c:pt idx="5545">
                  <c:v>77.0</c:v>
                </c:pt>
                <c:pt idx="5546">
                  <c:v>92.0</c:v>
                </c:pt>
                <c:pt idx="5547">
                  <c:v>62.0</c:v>
                </c:pt>
                <c:pt idx="5548">
                  <c:v>78.0</c:v>
                </c:pt>
                <c:pt idx="5549">
                  <c:v>66.0</c:v>
                </c:pt>
                <c:pt idx="5550">
                  <c:v>55.0</c:v>
                </c:pt>
                <c:pt idx="5551">
                  <c:v>12.0</c:v>
                </c:pt>
                <c:pt idx="5552">
                  <c:v>35.0</c:v>
                </c:pt>
                <c:pt idx="5553">
                  <c:v>1362.0</c:v>
                </c:pt>
                <c:pt idx="5554">
                  <c:v>44.0</c:v>
                </c:pt>
                <c:pt idx="5555">
                  <c:v>80.0</c:v>
                </c:pt>
                <c:pt idx="5556">
                  <c:v>49.0</c:v>
                </c:pt>
                <c:pt idx="5557">
                  <c:v>23.0</c:v>
                </c:pt>
                <c:pt idx="5558">
                  <c:v>16.0</c:v>
                </c:pt>
                <c:pt idx="5559">
                  <c:v>3.0</c:v>
                </c:pt>
                <c:pt idx="5560">
                  <c:v>57.0</c:v>
                </c:pt>
                <c:pt idx="5561">
                  <c:v>211.0</c:v>
                </c:pt>
                <c:pt idx="5562">
                  <c:v>420.0</c:v>
                </c:pt>
                <c:pt idx="5563">
                  <c:v>5.0</c:v>
                </c:pt>
                <c:pt idx="5564">
                  <c:v>11.0</c:v>
                </c:pt>
                <c:pt idx="5565">
                  <c:v>32.0</c:v>
                </c:pt>
                <c:pt idx="5566">
                  <c:v>77.0</c:v>
                </c:pt>
                <c:pt idx="5567">
                  <c:v>112.0</c:v>
                </c:pt>
                <c:pt idx="5568">
                  <c:v>400.0</c:v>
                </c:pt>
                <c:pt idx="5569">
                  <c:v>83.0</c:v>
                </c:pt>
                <c:pt idx="5570">
                  <c:v>105.0</c:v>
                </c:pt>
                <c:pt idx="5571">
                  <c:v>932.0</c:v>
                </c:pt>
                <c:pt idx="5572">
                  <c:v>59.0</c:v>
                </c:pt>
                <c:pt idx="5573">
                  <c:v>42.0</c:v>
                </c:pt>
                <c:pt idx="5574">
                  <c:v>1.0</c:v>
                </c:pt>
                <c:pt idx="5575">
                  <c:v>4.0</c:v>
                </c:pt>
                <c:pt idx="5576">
                  <c:v>36.0</c:v>
                </c:pt>
                <c:pt idx="5577">
                  <c:v>33.0</c:v>
                </c:pt>
                <c:pt idx="5578">
                  <c:v>93.0</c:v>
                </c:pt>
                <c:pt idx="5579">
                  <c:v>62.0</c:v>
                </c:pt>
                <c:pt idx="5580">
                  <c:v>57.0</c:v>
                </c:pt>
                <c:pt idx="5581">
                  <c:v>75.0</c:v>
                </c:pt>
                <c:pt idx="5582">
                  <c:v>278.0</c:v>
                </c:pt>
                <c:pt idx="5583">
                  <c:v>11.0</c:v>
                </c:pt>
                <c:pt idx="5584">
                  <c:v>14.0</c:v>
                </c:pt>
                <c:pt idx="5585">
                  <c:v>11.0</c:v>
                </c:pt>
                <c:pt idx="5586">
                  <c:v>30.0</c:v>
                </c:pt>
                <c:pt idx="5587">
                  <c:v>19.0</c:v>
                </c:pt>
                <c:pt idx="5588">
                  <c:v>11.0</c:v>
                </c:pt>
                <c:pt idx="5589">
                  <c:v>196.0</c:v>
                </c:pt>
                <c:pt idx="5590">
                  <c:v>1.0</c:v>
                </c:pt>
                <c:pt idx="5591">
                  <c:v>40.0</c:v>
                </c:pt>
                <c:pt idx="5592">
                  <c:v>3.0</c:v>
                </c:pt>
                <c:pt idx="5593">
                  <c:v>1.0</c:v>
                </c:pt>
                <c:pt idx="5594">
                  <c:v>66.0</c:v>
                </c:pt>
                <c:pt idx="5595">
                  <c:v>135.0</c:v>
                </c:pt>
                <c:pt idx="5596">
                  <c:v>367.0</c:v>
                </c:pt>
                <c:pt idx="5597">
                  <c:v>4.0</c:v>
                </c:pt>
                <c:pt idx="5598">
                  <c:v>62.0</c:v>
                </c:pt>
                <c:pt idx="5599">
                  <c:v>137.0</c:v>
                </c:pt>
                <c:pt idx="5600">
                  <c:v>6.0</c:v>
                </c:pt>
                <c:pt idx="5601">
                  <c:v>24.0</c:v>
                </c:pt>
                <c:pt idx="5602">
                  <c:v>264.0</c:v>
                </c:pt>
                <c:pt idx="5603">
                  <c:v>22.0</c:v>
                </c:pt>
                <c:pt idx="5604">
                  <c:v>366.0</c:v>
                </c:pt>
                <c:pt idx="5605">
                  <c:v>342.0</c:v>
                </c:pt>
                <c:pt idx="5606">
                  <c:v>242.0</c:v>
                </c:pt>
                <c:pt idx="5607">
                  <c:v>29.0</c:v>
                </c:pt>
                <c:pt idx="5608">
                  <c:v>38.0</c:v>
                </c:pt>
                <c:pt idx="5609">
                  <c:v>238.0</c:v>
                </c:pt>
                <c:pt idx="5610">
                  <c:v>21.0</c:v>
                </c:pt>
                <c:pt idx="5611">
                  <c:v>22.0</c:v>
                </c:pt>
                <c:pt idx="5612">
                  <c:v>17.0</c:v>
                </c:pt>
                <c:pt idx="5613">
                  <c:v>7.0</c:v>
                </c:pt>
                <c:pt idx="5614">
                  <c:v>6.0</c:v>
                </c:pt>
                <c:pt idx="5615">
                  <c:v>208.0</c:v>
                </c:pt>
                <c:pt idx="5616">
                  <c:v>17.0</c:v>
                </c:pt>
                <c:pt idx="5617">
                  <c:v>17.0</c:v>
                </c:pt>
                <c:pt idx="5618">
                  <c:v>38.0</c:v>
                </c:pt>
                <c:pt idx="5619">
                  <c:v>16.0</c:v>
                </c:pt>
                <c:pt idx="5620">
                  <c:v>39.0</c:v>
                </c:pt>
                <c:pt idx="5621">
                  <c:v>75.0</c:v>
                </c:pt>
                <c:pt idx="5622">
                  <c:v>85.0</c:v>
                </c:pt>
                <c:pt idx="5623">
                  <c:v>175.0</c:v>
                </c:pt>
                <c:pt idx="5624">
                  <c:v>4.0</c:v>
                </c:pt>
                <c:pt idx="5625">
                  <c:v>16.0</c:v>
                </c:pt>
                <c:pt idx="5626">
                  <c:v>23.0</c:v>
                </c:pt>
                <c:pt idx="5627">
                  <c:v>33.0</c:v>
                </c:pt>
                <c:pt idx="5628">
                  <c:v>52.0</c:v>
                </c:pt>
                <c:pt idx="5629">
                  <c:v>60.0</c:v>
                </c:pt>
                <c:pt idx="5630">
                  <c:v>25.0</c:v>
                </c:pt>
                <c:pt idx="5631">
                  <c:v>17.0</c:v>
                </c:pt>
                <c:pt idx="5632">
                  <c:v>39.0</c:v>
                </c:pt>
                <c:pt idx="5633">
                  <c:v>43.0</c:v>
                </c:pt>
                <c:pt idx="5634">
                  <c:v>24.0</c:v>
                </c:pt>
                <c:pt idx="5635">
                  <c:v>7.0</c:v>
                </c:pt>
                <c:pt idx="5636">
                  <c:v>55.0</c:v>
                </c:pt>
                <c:pt idx="5637">
                  <c:v>305.0</c:v>
                </c:pt>
                <c:pt idx="5638">
                  <c:v>7.0</c:v>
                </c:pt>
                <c:pt idx="5639">
                  <c:v>48.0</c:v>
                </c:pt>
                <c:pt idx="5640">
                  <c:v>3.0</c:v>
                </c:pt>
                <c:pt idx="5641">
                  <c:v>101.0</c:v>
                </c:pt>
                <c:pt idx="5642">
                  <c:v>72.0</c:v>
                </c:pt>
                <c:pt idx="5643">
                  <c:v>1.0</c:v>
                </c:pt>
                <c:pt idx="5644">
                  <c:v>8.0</c:v>
                </c:pt>
                <c:pt idx="5645">
                  <c:v>183.0</c:v>
                </c:pt>
                <c:pt idx="5646">
                  <c:v>62.0</c:v>
                </c:pt>
                <c:pt idx="5647">
                  <c:v>308.0</c:v>
                </c:pt>
                <c:pt idx="5648">
                  <c:v>33.0</c:v>
                </c:pt>
                <c:pt idx="5649">
                  <c:v>1.0</c:v>
                </c:pt>
                <c:pt idx="5650">
                  <c:v>28.0</c:v>
                </c:pt>
                <c:pt idx="5651">
                  <c:v>21.0</c:v>
                </c:pt>
                <c:pt idx="5652">
                  <c:v>7.0</c:v>
                </c:pt>
                <c:pt idx="5653">
                  <c:v>203.0</c:v>
                </c:pt>
                <c:pt idx="5654">
                  <c:v>7.0</c:v>
                </c:pt>
                <c:pt idx="5655">
                  <c:v>94.0</c:v>
                </c:pt>
                <c:pt idx="5656">
                  <c:v>21.0</c:v>
                </c:pt>
                <c:pt idx="5657">
                  <c:v>1.0</c:v>
                </c:pt>
                <c:pt idx="5658">
                  <c:v>19.0</c:v>
                </c:pt>
                <c:pt idx="5659">
                  <c:v>3.0</c:v>
                </c:pt>
                <c:pt idx="5660">
                  <c:v>17.0</c:v>
                </c:pt>
                <c:pt idx="5661">
                  <c:v>9.0</c:v>
                </c:pt>
                <c:pt idx="5662">
                  <c:v>2.0</c:v>
                </c:pt>
                <c:pt idx="5663">
                  <c:v>44.0</c:v>
                </c:pt>
                <c:pt idx="5664">
                  <c:v>47.0</c:v>
                </c:pt>
                <c:pt idx="5665">
                  <c:v>51.0</c:v>
                </c:pt>
                <c:pt idx="5666">
                  <c:v>8.0</c:v>
                </c:pt>
                <c:pt idx="5667">
                  <c:v>1.0</c:v>
                </c:pt>
                <c:pt idx="5668">
                  <c:v>350.0</c:v>
                </c:pt>
                <c:pt idx="5669">
                  <c:v>2.0</c:v>
                </c:pt>
                <c:pt idx="5670">
                  <c:v>1.0</c:v>
                </c:pt>
                <c:pt idx="5671">
                  <c:v>162.0</c:v>
                </c:pt>
                <c:pt idx="5672">
                  <c:v>327.0</c:v>
                </c:pt>
                <c:pt idx="5673">
                  <c:v>117.0</c:v>
                </c:pt>
                <c:pt idx="5674">
                  <c:v>201.0</c:v>
                </c:pt>
                <c:pt idx="5675">
                  <c:v>459.0</c:v>
                </c:pt>
                <c:pt idx="5676">
                  <c:v>169.0</c:v>
                </c:pt>
                <c:pt idx="5677">
                  <c:v>10.0</c:v>
                </c:pt>
                <c:pt idx="5678">
                  <c:v>155.0</c:v>
                </c:pt>
                <c:pt idx="5679">
                  <c:v>33.0</c:v>
                </c:pt>
                <c:pt idx="5680">
                  <c:v>32.0</c:v>
                </c:pt>
                <c:pt idx="5681">
                  <c:v>158.0</c:v>
                </c:pt>
                <c:pt idx="5682">
                  <c:v>8.0</c:v>
                </c:pt>
                <c:pt idx="5683">
                  <c:v>8.0</c:v>
                </c:pt>
                <c:pt idx="5684">
                  <c:v>23.0</c:v>
                </c:pt>
                <c:pt idx="5685">
                  <c:v>6.0</c:v>
                </c:pt>
                <c:pt idx="5686">
                  <c:v>9.0</c:v>
                </c:pt>
                <c:pt idx="5687">
                  <c:v>185.0</c:v>
                </c:pt>
                <c:pt idx="5688">
                  <c:v>14.0</c:v>
                </c:pt>
                <c:pt idx="5689">
                  <c:v>10.0</c:v>
                </c:pt>
                <c:pt idx="5690">
                  <c:v>42.0</c:v>
                </c:pt>
                <c:pt idx="5691">
                  <c:v>5.0</c:v>
                </c:pt>
                <c:pt idx="5692">
                  <c:v>16.0</c:v>
                </c:pt>
                <c:pt idx="5693">
                  <c:v>8.0</c:v>
                </c:pt>
                <c:pt idx="5694">
                  <c:v>218.0</c:v>
                </c:pt>
                <c:pt idx="5695">
                  <c:v>6.0</c:v>
                </c:pt>
                <c:pt idx="5696">
                  <c:v>25.0</c:v>
                </c:pt>
                <c:pt idx="5697">
                  <c:v>3.0</c:v>
                </c:pt>
                <c:pt idx="5698">
                  <c:v>65.0</c:v>
                </c:pt>
                <c:pt idx="5699">
                  <c:v>72.0</c:v>
                </c:pt>
                <c:pt idx="5700">
                  <c:v>79.0</c:v>
                </c:pt>
                <c:pt idx="5701">
                  <c:v>10.0</c:v>
                </c:pt>
                <c:pt idx="5702">
                  <c:v>17.0</c:v>
                </c:pt>
                <c:pt idx="5703">
                  <c:v>53.0</c:v>
                </c:pt>
                <c:pt idx="5704">
                  <c:v>5.0</c:v>
                </c:pt>
                <c:pt idx="5705">
                  <c:v>6.0</c:v>
                </c:pt>
                <c:pt idx="5706">
                  <c:v>67.0</c:v>
                </c:pt>
                <c:pt idx="5707">
                  <c:v>43.0</c:v>
                </c:pt>
                <c:pt idx="5708">
                  <c:v>24.0</c:v>
                </c:pt>
                <c:pt idx="5709">
                  <c:v>1.0</c:v>
                </c:pt>
                <c:pt idx="5710">
                  <c:v>131.0</c:v>
                </c:pt>
                <c:pt idx="5711">
                  <c:v>14.0</c:v>
                </c:pt>
                <c:pt idx="5712">
                  <c:v>56.0</c:v>
                </c:pt>
                <c:pt idx="5713">
                  <c:v>60.0</c:v>
                </c:pt>
                <c:pt idx="5714">
                  <c:v>21.0</c:v>
                </c:pt>
                <c:pt idx="5715">
                  <c:v>6.0</c:v>
                </c:pt>
                <c:pt idx="5716">
                  <c:v>12.0</c:v>
                </c:pt>
                <c:pt idx="5717">
                  <c:v>67.0</c:v>
                </c:pt>
                <c:pt idx="5718">
                  <c:v>207.0</c:v>
                </c:pt>
                <c:pt idx="5719">
                  <c:v>6.0</c:v>
                </c:pt>
                <c:pt idx="5720">
                  <c:v>131.0</c:v>
                </c:pt>
                <c:pt idx="5721">
                  <c:v>5.0</c:v>
                </c:pt>
                <c:pt idx="5722">
                  <c:v>4.0</c:v>
                </c:pt>
                <c:pt idx="5723">
                  <c:v>6.0</c:v>
                </c:pt>
                <c:pt idx="5724">
                  <c:v>14.0</c:v>
                </c:pt>
                <c:pt idx="5725">
                  <c:v>5.0</c:v>
                </c:pt>
                <c:pt idx="5726">
                  <c:v>4.0</c:v>
                </c:pt>
                <c:pt idx="5727">
                  <c:v>24.0</c:v>
                </c:pt>
                <c:pt idx="5728">
                  <c:v>1.0</c:v>
                </c:pt>
                <c:pt idx="5729">
                  <c:v>14.0</c:v>
                </c:pt>
                <c:pt idx="5730">
                  <c:v>23.0</c:v>
                </c:pt>
                <c:pt idx="5731">
                  <c:v>3.0</c:v>
                </c:pt>
                <c:pt idx="5732">
                  <c:v>1.0</c:v>
                </c:pt>
                <c:pt idx="5733">
                  <c:v>264.0</c:v>
                </c:pt>
                <c:pt idx="5734">
                  <c:v>4.0</c:v>
                </c:pt>
                <c:pt idx="5735">
                  <c:v>10.0</c:v>
                </c:pt>
                <c:pt idx="5736">
                  <c:v>128.0</c:v>
                </c:pt>
                <c:pt idx="5737">
                  <c:v>15.0</c:v>
                </c:pt>
                <c:pt idx="5738">
                  <c:v>422.0</c:v>
                </c:pt>
                <c:pt idx="5739">
                  <c:v>181.0</c:v>
                </c:pt>
                <c:pt idx="5740">
                  <c:v>1.0</c:v>
                </c:pt>
                <c:pt idx="5741">
                  <c:v>6.0</c:v>
                </c:pt>
                <c:pt idx="5742">
                  <c:v>4.0</c:v>
                </c:pt>
                <c:pt idx="5743">
                  <c:v>127.0</c:v>
                </c:pt>
                <c:pt idx="5744">
                  <c:v>3.0</c:v>
                </c:pt>
                <c:pt idx="5745">
                  <c:v>14.0</c:v>
                </c:pt>
                <c:pt idx="5746">
                  <c:v>6.0</c:v>
                </c:pt>
                <c:pt idx="5747">
                  <c:v>85.0</c:v>
                </c:pt>
                <c:pt idx="5748">
                  <c:v>4.0</c:v>
                </c:pt>
                <c:pt idx="5749">
                  <c:v>163.0</c:v>
                </c:pt>
                <c:pt idx="5750">
                  <c:v>30.0</c:v>
                </c:pt>
                <c:pt idx="5751">
                  <c:v>22.0</c:v>
                </c:pt>
                <c:pt idx="5752">
                  <c:v>32.0</c:v>
                </c:pt>
                <c:pt idx="5753">
                  <c:v>1.0</c:v>
                </c:pt>
                <c:pt idx="5754">
                  <c:v>1.0</c:v>
                </c:pt>
                <c:pt idx="5755">
                  <c:v>38.0</c:v>
                </c:pt>
                <c:pt idx="5756">
                  <c:v>47.0</c:v>
                </c:pt>
                <c:pt idx="5757">
                  <c:v>33.0</c:v>
                </c:pt>
                <c:pt idx="5758">
                  <c:v>46.0</c:v>
                </c:pt>
                <c:pt idx="5759">
                  <c:v>2.0</c:v>
                </c:pt>
                <c:pt idx="5760">
                  <c:v>26.0</c:v>
                </c:pt>
                <c:pt idx="5761">
                  <c:v>1.0</c:v>
                </c:pt>
                <c:pt idx="5762">
                  <c:v>90.0</c:v>
                </c:pt>
                <c:pt idx="5763">
                  <c:v>2.0</c:v>
                </c:pt>
                <c:pt idx="5764">
                  <c:v>27.0</c:v>
                </c:pt>
                <c:pt idx="5765">
                  <c:v>6.0</c:v>
                </c:pt>
                <c:pt idx="5766">
                  <c:v>192.0</c:v>
                </c:pt>
                <c:pt idx="5767">
                  <c:v>3.0</c:v>
                </c:pt>
                <c:pt idx="5768">
                  <c:v>4.0</c:v>
                </c:pt>
                <c:pt idx="5769">
                  <c:v>2.0</c:v>
                </c:pt>
                <c:pt idx="5770">
                  <c:v>9.0</c:v>
                </c:pt>
                <c:pt idx="5771">
                  <c:v>6.0</c:v>
                </c:pt>
                <c:pt idx="5772">
                  <c:v>14.0</c:v>
                </c:pt>
                <c:pt idx="5773">
                  <c:v>380.0</c:v>
                </c:pt>
                <c:pt idx="5774">
                  <c:v>659.0</c:v>
                </c:pt>
                <c:pt idx="5775">
                  <c:v>1.0</c:v>
                </c:pt>
                <c:pt idx="5776">
                  <c:v>1.0</c:v>
                </c:pt>
                <c:pt idx="5777">
                  <c:v>20.0</c:v>
                </c:pt>
                <c:pt idx="5778">
                  <c:v>2.0</c:v>
                </c:pt>
                <c:pt idx="5779">
                  <c:v>2.0</c:v>
                </c:pt>
                <c:pt idx="5780">
                  <c:v>136.0</c:v>
                </c:pt>
                <c:pt idx="5781">
                  <c:v>76.0</c:v>
                </c:pt>
                <c:pt idx="5782">
                  <c:v>31.0</c:v>
                </c:pt>
                <c:pt idx="5783">
                  <c:v>14.0</c:v>
                </c:pt>
                <c:pt idx="5784">
                  <c:v>2.0</c:v>
                </c:pt>
                <c:pt idx="5785">
                  <c:v>10.0</c:v>
                </c:pt>
                <c:pt idx="5786">
                  <c:v>3.0</c:v>
                </c:pt>
                <c:pt idx="5787">
                  <c:v>209.0</c:v>
                </c:pt>
                <c:pt idx="5788">
                  <c:v>342.0</c:v>
                </c:pt>
                <c:pt idx="5789">
                  <c:v>21.0</c:v>
                </c:pt>
                <c:pt idx="5790">
                  <c:v>17.0</c:v>
                </c:pt>
                <c:pt idx="5791">
                  <c:v>318.0</c:v>
                </c:pt>
                <c:pt idx="5792">
                  <c:v>26.0</c:v>
                </c:pt>
                <c:pt idx="5793">
                  <c:v>28.0</c:v>
                </c:pt>
                <c:pt idx="5794">
                  <c:v>44.0</c:v>
                </c:pt>
                <c:pt idx="5795">
                  <c:v>1.0</c:v>
                </c:pt>
                <c:pt idx="5796">
                  <c:v>197.0</c:v>
                </c:pt>
                <c:pt idx="5797">
                  <c:v>33.0</c:v>
                </c:pt>
                <c:pt idx="5798">
                  <c:v>2.0</c:v>
                </c:pt>
                <c:pt idx="5799">
                  <c:v>1.0</c:v>
                </c:pt>
                <c:pt idx="5800">
                  <c:v>14.0</c:v>
                </c:pt>
                <c:pt idx="5801">
                  <c:v>17.0</c:v>
                </c:pt>
                <c:pt idx="5802">
                  <c:v>27.0</c:v>
                </c:pt>
                <c:pt idx="5803">
                  <c:v>31.0</c:v>
                </c:pt>
                <c:pt idx="5804">
                  <c:v>13.0</c:v>
                </c:pt>
                <c:pt idx="5805">
                  <c:v>5.0</c:v>
                </c:pt>
                <c:pt idx="5806">
                  <c:v>17.0</c:v>
                </c:pt>
                <c:pt idx="5807">
                  <c:v>545.0</c:v>
                </c:pt>
                <c:pt idx="5808">
                  <c:v>749.0</c:v>
                </c:pt>
                <c:pt idx="5809">
                  <c:v>555.0</c:v>
                </c:pt>
                <c:pt idx="5810">
                  <c:v>9.0</c:v>
                </c:pt>
                <c:pt idx="5811">
                  <c:v>73.0</c:v>
                </c:pt>
                <c:pt idx="5812">
                  <c:v>1.0</c:v>
                </c:pt>
                <c:pt idx="5813">
                  <c:v>9.0</c:v>
                </c:pt>
                <c:pt idx="5814">
                  <c:v>41.0</c:v>
                </c:pt>
                <c:pt idx="5815">
                  <c:v>13.0</c:v>
                </c:pt>
                <c:pt idx="5816">
                  <c:v>272.0</c:v>
                </c:pt>
                <c:pt idx="5817">
                  <c:v>37.0</c:v>
                </c:pt>
                <c:pt idx="5818">
                  <c:v>61.0</c:v>
                </c:pt>
                <c:pt idx="5819">
                  <c:v>29.0</c:v>
                </c:pt>
                <c:pt idx="5820">
                  <c:v>3.0</c:v>
                </c:pt>
                <c:pt idx="5821">
                  <c:v>109.0</c:v>
                </c:pt>
                <c:pt idx="5822">
                  <c:v>609.0</c:v>
                </c:pt>
                <c:pt idx="5823">
                  <c:v>356.0</c:v>
                </c:pt>
                <c:pt idx="5824">
                  <c:v>2.0</c:v>
                </c:pt>
                <c:pt idx="5825">
                  <c:v>235.0</c:v>
                </c:pt>
                <c:pt idx="5826">
                  <c:v>403.0</c:v>
                </c:pt>
                <c:pt idx="5827">
                  <c:v>297.0</c:v>
                </c:pt>
                <c:pt idx="5828">
                  <c:v>264.0</c:v>
                </c:pt>
                <c:pt idx="5829">
                  <c:v>121.0</c:v>
                </c:pt>
                <c:pt idx="5830">
                  <c:v>36.0</c:v>
                </c:pt>
                <c:pt idx="5831">
                  <c:v>5.0</c:v>
                </c:pt>
                <c:pt idx="5832">
                  <c:v>4.0</c:v>
                </c:pt>
                <c:pt idx="5833">
                  <c:v>9.0</c:v>
                </c:pt>
                <c:pt idx="5834">
                  <c:v>59.0</c:v>
                </c:pt>
                <c:pt idx="5835">
                  <c:v>1.0</c:v>
                </c:pt>
                <c:pt idx="5836">
                  <c:v>737.0</c:v>
                </c:pt>
                <c:pt idx="5837">
                  <c:v>99.0</c:v>
                </c:pt>
                <c:pt idx="5838">
                  <c:v>618.0</c:v>
                </c:pt>
                <c:pt idx="5839">
                  <c:v>14.0</c:v>
                </c:pt>
                <c:pt idx="5840">
                  <c:v>603.0</c:v>
                </c:pt>
                <c:pt idx="5841">
                  <c:v>2.0</c:v>
                </c:pt>
                <c:pt idx="5842">
                  <c:v>4.0</c:v>
                </c:pt>
                <c:pt idx="5843">
                  <c:v>201.0</c:v>
                </c:pt>
                <c:pt idx="5844">
                  <c:v>372.0</c:v>
                </c:pt>
                <c:pt idx="5845">
                  <c:v>34.0</c:v>
                </c:pt>
                <c:pt idx="5846">
                  <c:v>39.0</c:v>
                </c:pt>
                <c:pt idx="5847">
                  <c:v>15.0</c:v>
                </c:pt>
                <c:pt idx="5848">
                  <c:v>142.0</c:v>
                </c:pt>
                <c:pt idx="5849">
                  <c:v>10.0</c:v>
                </c:pt>
                <c:pt idx="5850">
                  <c:v>23.0</c:v>
                </c:pt>
                <c:pt idx="5851">
                  <c:v>39.0</c:v>
                </c:pt>
                <c:pt idx="5852">
                  <c:v>19.0</c:v>
                </c:pt>
                <c:pt idx="5853">
                  <c:v>2.0</c:v>
                </c:pt>
                <c:pt idx="5854">
                  <c:v>698.0</c:v>
                </c:pt>
                <c:pt idx="5855">
                  <c:v>87.0</c:v>
                </c:pt>
                <c:pt idx="5856">
                  <c:v>327.0</c:v>
                </c:pt>
                <c:pt idx="5857">
                  <c:v>144.0</c:v>
                </c:pt>
                <c:pt idx="5858">
                  <c:v>6.0</c:v>
                </c:pt>
                <c:pt idx="5859">
                  <c:v>7.0</c:v>
                </c:pt>
                <c:pt idx="5860">
                  <c:v>7.0</c:v>
                </c:pt>
                <c:pt idx="5861">
                  <c:v>106.0</c:v>
                </c:pt>
                <c:pt idx="5862">
                  <c:v>32.0</c:v>
                </c:pt>
                <c:pt idx="5863">
                  <c:v>10.0</c:v>
                </c:pt>
                <c:pt idx="5864">
                  <c:v>2.0</c:v>
                </c:pt>
                <c:pt idx="5865">
                  <c:v>98.0</c:v>
                </c:pt>
                <c:pt idx="5866">
                  <c:v>50.0</c:v>
                </c:pt>
                <c:pt idx="5867">
                  <c:v>41.0</c:v>
                </c:pt>
                <c:pt idx="5868">
                  <c:v>66.0</c:v>
                </c:pt>
                <c:pt idx="5869">
                  <c:v>240.0</c:v>
                </c:pt>
                <c:pt idx="5870">
                  <c:v>5.0</c:v>
                </c:pt>
                <c:pt idx="5871">
                  <c:v>2.0</c:v>
                </c:pt>
                <c:pt idx="5872">
                  <c:v>2.0</c:v>
                </c:pt>
                <c:pt idx="5873">
                  <c:v>2.0</c:v>
                </c:pt>
                <c:pt idx="5874">
                  <c:v>16.0</c:v>
                </c:pt>
                <c:pt idx="5875">
                  <c:v>529.0</c:v>
                </c:pt>
                <c:pt idx="5876">
                  <c:v>3.0</c:v>
                </c:pt>
                <c:pt idx="5877">
                  <c:v>5.0</c:v>
                </c:pt>
                <c:pt idx="5878">
                  <c:v>37.0</c:v>
                </c:pt>
                <c:pt idx="5879">
                  <c:v>36.0</c:v>
                </c:pt>
                <c:pt idx="5880">
                  <c:v>88.0</c:v>
                </c:pt>
                <c:pt idx="5881">
                  <c:v>112.0</c:v>
                </c:pt>
                <c:pt idx="5882">
                  <c:v>2.0</c:v>
                </c:pt>
                <c:pt idx="5883">
                  <c:v>1102.0</c:v>
                </c:pt>
                <c:pt idx="5884">
                  <c:v>365.0</c:v>
                </c:pt>
                <c:pt idx="5885">
                  <c:v>21.0</c:v>
                </c:pt>
                <c:pt idx="5886">
                  <c:v>1.0</c:v>
                </c:pt>
                <c:pt idx="5887">
                  <c:v>46.0</c:v>
                </c:pt>
                <c:pt idx="5888">
                  <c:v>8.0</c:v>
                </c:pt>
                <c:pt idx="5889">
                  <c:v>1.0</c:v>
                </c:pt>
                <c:pt idx="5890">
                  <c:v>17.0</c:v>
                </c:pt>
                <c:pt idx="5891">
                  <c:v>5.0</c:v>
                </c:pt>
                <c:pt idx="5892">
                  <c:v>143.0</c:v>
                </c:pt>
                <c:pt idx="5893">
                  <c:v>94.0</c:v>
                </c:pt>
                <c:pt idx="5894">
                  <c:v>1.0</c:v>
                </c:pt>
                <c:pt idx="5895">
                  <c:v>11.0</c:v>
                </c:pt>
                <c:pt idx="5896">
                  <c:v>2.0</c:v>
                </c:pt>
                <c:pt idx="5897">
                  <c:v>3.0</c:v>
                </c:pt>
                <c:pt idx="5898">
                  <c:v>2.0</c:v>
                </c:pt>
                <c:pt idx="5899">
                  <c:v>427.0</c:v>
                </c:pt>
                <c:pt idx="5900">
                  <c:v>1.0</c:v>
                </c:pt>
                <c:pt idx="5901">
                  <c:v>6.0</c:v>
                </c:pt>
                <c:pt idx="5902">
                  <c:v>8.0</c:v>
                </c:pt>
                <c:pt idx="5903">
                  <c:v>156.0</c:v>
                </c:pt>
                <c:pt idx="5904">
                  <c:v>37.0</c:v>
                </c:pt>
                <c:pt idx="5905">
                  <c:v>8.0</c:v>
                </c:pt>
                <c:pt idx="5906">
                  <c:v>82.0</c:v>
                </c:pt>
                <c:pt idx="5907">
                  <c:v>166.0</c:v>
                </c:pt>
                <c:pt idx="5908">
                  <c:v>181.0</c:v>
                </c:pt>
                <c:pt idx="5909">
                  <c:v>22.0</c:v>
                </c:pt>
                <c:pt idx="5910">
                  <c:v>281.0</c:v>
                </c:pt>
                <c:pt idx="5911">
                  <c:v>78.0</c:v>
                </c:pt>
                <c:pt idx="5912">
                  <c:v>3.0</c:v>
                </c:pt>
                <c:pt idx="5913">
                  <c:v>139.0</c:v>
                </c:pt>
                <c:pt idx="5914">
                  <c:v>106.0</c:v>
                </c:pt>
                <c:pt idx="5915">
                  <c:v>169.0</c:v>
                </c:pt>
                <c:pt idx="5916">
                  <c:v>72.0</c:v>
                </c:pt>
                <c:pt idx="5917">
                  <c:v>101.0</c:v>
                </c:pt>
                <c:pt idx="5918">
                  <c:v>243.0</c:v>
                </c:pt>
                <c:pt idx="5919">
                  <c:v>2.0</c:v>
                </c:pt>
                <c:pt idx="5920">
                  <c:v>6.0</c:v>
                </c:pt>
                <c:pt idx="5921">
                  <c:v>447.0</c:v>
                </c:pt>
                <c:pt idx="5922">
                  <c:v>1.0</c:v>
                </c:pt>
                <c:pt idx="5923">
                  <c:v>4.0</c:v>
                </c:pt>
                <c:pt idx="5924">
                  <c:v>4.0</c:v>
                </c:pt>
                <c:pt idx="5925">
                  <c:v>5.0</c:v>
                </c:pt>
                <c:pt idx="5926">
                  <c:v>1.0</c:v>
                </c:pt>
                <c:pt idx="5927">
                  <c:v>246.0</c:v>
                </c:pt>
                <c:pt idx="5928">
                  <c:v>107.0</c:v>
                </c:pt>
                <c:pt idx="5929">
                  <c:v>17.0</c:v>
                </c:pt>
                <c:pt idx="5930">
                  <c:v>843.0</c:v>
                </c:pt>
                <c:pt idx="5931">
                  <c:v>127.0</c:v>
                </c:pt>
                <c:pt idx="5932">
                  <c:v>7.0</c:v>
                </c:pt>
                <c:pt idx="5933">
                  <c:v>41.0</c:v>
                </c:pt>
                <c:pt idx="5934">
                  <c:v>2.0</c:v>
                </c:pt>
                <c:pt idx="5935">
                  <c:v>154.0</c:v>
                </c:pt>
                <c:pt idx="5936">
                  <c:v>4.0</c:v>
                </c:pt>
                <c:pt idx="5937">
                  <c:v>94.0</c:v>
                </c:pt>
                <c:pt idx="5938">
                  <c:v>25.0</c:v>
                </c:pt>
                <c:pt idx="5939">
                  <c:v>32.0</c:v>
                </c:pt>
                <c:pt idx="5940">
                  <c:v>2.0</c:v>
                </c:pt>
                <c:pt idx="5941">
                  <c:v>4.0</c:v>
                </c:pt>
                <c:pt idx="5942">
                  <c:v>15.0</c:v>
                </c:pt>
                <c:pt idx="5943">
                  <c:v>104.0</c:v>
                </c:pt>
                <c:pt idx="5944">
                  <c:v>102.0</c:v>
                </c:pt>
                <c:pt idx="5945">
                  <c:v>86.0</c:v>
                </c:pt>
                <c:pt idx="5946">
                  <c:v>106.0</c:v>
                </c:pt>
                <c:pt idx="5947">
                  <c:v>2.0</c:v>
                </c:pt>
                <c:pt idx="5948">
                  <c:v>1.0</c:v>
                </c:pt>
                <c:pt idx="5949">
                  <c:v>3.0</c:v>
                </c:pt>
                <c:pt idx="5950">
                  <c:v>4.0</c:v>
                </c:pt>
                <c:pt idx="5951">
                  <c:v>157.0</c:v>
                </c:pt>
                <c:pt idx="5952">
                  <c:v>3.0</c:v>
                </c:pt>
                <c:pt idx="5953">
                  <c:v>1.0</c:v>
                </c:pt>
                <c:pt idx="5954">
                  <c:v>6.0</c:v>
                </c:pt>
                <c:pt idx="5955">
                  <c:v>134.0</c:v>
                </c:pt>
                <c:pt idx="5956">
                  <c:v>118.0</c:v>
                </c:pt>
                <c:pt idx="5957">
                  <c:v>10.0</c:v>
                </c:pt>
                <c:pt idx="5958">
                  <c:v>212.0</c:v>
                </c:pt>
                <c:pt idx="5959">
                  <c:v>403.0</c:v>
                </c:pt>
                <c:pt idx="5960">
                  <c:v>186.0</c:v>
                </c:pt>
                <c:pt idx="5961">
                  <c:v>20.0</c:v>
                </c:pt>
                <c:pt idx="5962">
                  <c:v>167.0</c:v>
                </c:pt>
                <c:pt idx="5963">
                  <c:v>28.0</c:v>
                </c:pt>
                <c:pt idx="5964">
                  <c:v>2.0</c:v>
                </c:pt>
                <c:pt idx="5965">
                  <c:v>211.0</c:v>
                </c:pt>
                <c:pt idx="5966">
                  <c:v>71.0</c:v>
                </c:pt>
                <c:pt idx="5967">
                  <c:v>3.0</c:v>
                </c:pt>
                <c:pt idx="5968">
                  <c:v>23.0</c:v>
                </c:pt>
                <c:pt idx="5969">
                  <c:v>36.0</c:v>
                </c:pt>
                <c:pt idx="5970">
                  <c:v>3.0</c:v>
                </c:pt>
                <c:pt idx="5971">
                  <c:v>5.0</c:v>
                </c:pt>
                <c:pt idx="5972">
                  <c:v>62.0</c:v>
                </c:pt>
                <c:pt idx="5973">
                  <c:v>88.0</c:v>
                </c:pt>
                <c:pt idx="5974">
                  <c:v>76.0</c:v>
                </c:pt>
                <c:pt idx="5975">
                  <c:v>332.0</c:v>
                </c:pt>
                <c:pt idx="5976">
                  <c:v>41.0</c:v>
                </c:pt>
                <c:pt idx="5977">
                  <c:v>18.0</c:v>
                </c:pt>
                <c:pt idx="5978">
                  <c:v>333.0</c:v>
                </c:pt>
                <c:pt idx="5979">
                  <c:v>3.0</c:v>
                </c:pt>
                <c:pt idx="5980">
                  <c:v>56.0</c:v>
                </c:pt>
                <c:pt idx="5981">
                  <c:v>7.0</c:v>
                </c:pt>
                <c:pt idx="5982">
                  <c:v>38.0</c:v>
                </c:pt>
                <c:pt idx="5983">
                  <c:v>22.0</c:v>
                </c:pt>
                <c:pt idx="5984">
                  <c:v>10.0</c:v>
                </c:pt>
                <c:pt idx="5985">
                  <c:v>5.0</c:v>
                </c:pt>
                <c:pt idx="5986">
                  <c:v>31.0</c:v>
                </c:pt>
                <c:pt idx="5987">
                  <c:v>62.0</c:v>
                </c:pt>
                <c:pt idx="5988">
                  <c:v>87.0</c:v>
                </c:pt>
                <c:pt idx="5989">
                  <c:v>2.0</c:v>
                </c:pt>
                <c:pt idx="5990">
                  <c:v>5.0</c:v>
                </c:pt>
                <c:pt idx="5991">
                  <c:v>549.0</c:v>
                </c:pt>
                <c:pt idx="5992">
                  <c:v>2.0</c:v>
                </c:pt>
                <c:pt idx="5993">
                  <c:v>4.0</c:v>
                </c:pt>
                <c:pt idx="5994">
                  <c:v>12.0</c:v>
                </c:pt>
                <c:pt idx="5995">
                  <c:v>2.0</c:v>
                </c:pt>
                <c:pt idx="5996">
                  <c:v>2.0</c:v>
                </c:pt>
                <c:pt idx="5997">
                  <c:v>128.0</c:v>
                </c:pt>
                <c:pt idx="5998">
                  <c:v>130.0</c:v>
                </c:pt>
                <c:pt idx="5999">
                  <c:v>8.0</c:v>
                </c:pt>
                <c:pt idx="6000">
                  <c:v>14.0</c:v>
                </c:pt>
                <c:pt idx="6001">
                  <c:v>313.0</c:v>
                </c:pt>
                <c:pt idx="6002">
                  <c:v>22.0</c:v>
                </c:pt>
                <c:pt idx="6003">
                  <c:v>395.0</c:v>
                </c:pt>
                <c:pt idx="6004">
                  <c:v>8.0</c:v>
                </c:pt>
                <c:pt idx="6005">
                  <c:v>89.0</c:v>
                </c:pt>
                <c:pt idx="6006">
                  <c:v>7.0</c:v>
                </c:pt>
                <c:pt idx="6007">
                  <c:v>46.0</c:v>
                </c:pt>
                <c:pt idx="6008">
                  <c:v>21.0</c:v>
                </c:pt>
                <c:pt idx="6009">
                  <c:v>17.0</c:v>
                </c:pt>
                <c:pt idx="6010">
                  <c:v>70.0</c:v>
                </c:pt>
                <c:pt idx="6011">
                  <c:v>38.0</c:v>
                </c:pt>
                <c:pt idx="6012">
                  <c:v>56.0</c:v>
                </c:pt>
                <c:pt idx="6013">
                  <c:v>86.0</c:v>
                </c:pt>
                <c:pt idx="6014">
                  <c:v>1.0</c:v>
                </c:pt>
                <c:pt idx="6015">
                  <c:v>78.0</c:v>
                </c:pt>
                <c:pt idx="6016">
                  <c:v>24.0</c:v>
                </c:pt>
                <c:pt idx="6017">
                  <c:v>68.0</c:v>
                </c:pt>
                <c:pt idx="6018">
                  <c:v>549.0</c:v>
                </c:pt>
                <c:pt idx="6019">
                  <c:v>18.0</c:v>
                </c:pt>
                <c:pt idx="6020">
                  <c:v>1.0</c:v>
                </c:pt>
                <c:pt idx="6021">
                  <c:v>3.0</c:v>
                </c:pt>
                <c:pt idx="6022">
                  <c:v>833.0</c:v>
                </c:pt>
                <c:pt idx="6023">
                  <c:v>3.0</c:v>
                </c:pt>
                <c:pt idx="6024">
                  <c:v>114.0</c:v>
                </c:pt>
                <c:pt idx="6025">
                  <c:v>92.0</c:v>
                </c:pt>
                <c:pt idx="6026">
                  <c:v>36.0</c:v>
                </c:pt>
                <c:pt idx="6027">
                  <c:v>12.0</c:v>
                </c:pt>
                <c:pt idx="6028">
                  <c:v>19.0</c:v>
                </c:pt>
                <c:pt idx="6029">
                  <c:v>223.0</c:v>
                </c:pt>
                <c:pt idx="6030">
                  <c:v>10.0</c:v>
                </c:pt>
                <c:pt idx="6031">
                  <c:v>13.0</c:v>
                </c:pt>
                <c:pt idx="6032">
                  <c:v>261.0</c:v>
                </c:pt>
                <c:pt idx="6033">
                  <c:v>8.0</c:v>
                </c:pt>
                <c:pt idx="6034">
                  <c:v>6.0</c:v>
                </c:pt>
                <c:pt idx="6035">
                  <c:v>4.0</c:v>
                </c:pt>
                <c:pt idx="6036">
                  <c:v>11.0</c:v>
                </c:pt>
                <c:pt idx="6037">
                  <c:v>6.0</c:v>
                </c:pt>
                <c:pt idx="6038">
                  <c:v>1.0</c:v>
                </c:pt>
                <c:pt idx="6039">
                  <c:v>39.0</c:v>
                </c:pt>
                <c:pt idx="6040">
                  <c:v>60.0</c:v>
                </c:pt>
                <c:pt idx="6041">
                  <c:v>5.0</c:v>
                </c:pt>
                <c:pt idx="6042">
                  <c:v>56.0</c:v>
                </c:pt>
                <c:pt idx="6043">
                  <c:v>15.0</c:v>
                </c:pt>
                <c:pt idx="6044">
                  <c:v>122.0</c:v>
                </c:pt>
                <c:pt idx="6045">
                  <c:v>19.0</c:v>
                </c:pt>
                <c:pt idx="6046">
                  <c:v>1326.0</c:v>
                </c:pt>
                <c:pt idx="6047">
                  <c:v>20.0</c:v>
                </c:pt>
                <c:pt idx="6048">
                  <c:v>3.0</c:v>
                </c:pt>
                <c:pt idx="6049">
                  <c:v>2.0</c:v>
                </c:pt>
                <c:pt idx="6050">
                  <c:v>1.0</c:v>
                </c:pt>
                <c:pt idx="6051">
                  <c:v>1.0</c:v>
                </c:pt>
                <c:pt idx="6052">
                  <c:v>49.0</c:v>
                </c:pt>
                <c:pt idx="6053">
                  <c:v>223.0</c:v>
                </c:pt>
                <c:pt idx="6054">
                  <c:v>47.0</c:v>
                </c:pt>
                <c:pt idx="6055">
                  <c:v>23.0</c:v>
                </c:pt>
                <c:pt idx="6056">
                  <c:v>86.0</c:v>
                </c:pt>
                <c:pt idx="6057">
                  <c:v>8.0</c:v>
                </c:pt>
                <c:pt idx="6058">
                  <c:v>315.0</c:v>
                </c:pt>
                <c:pt idx="6059">
                  <c:v>4.0</c:v>
                </c:pt>
                <c:pt idx="6060">
                  <c:v>4.0</c:v>
                </c:pt>
                <c:pt idx="6061">
                  <c:v>23.0</c:v>
                </c:pt>
                <c:pt idx="6062">
                  <c:v>1.0</c:v>
                </c:pt>
                <c:pt idx="6063">
                  <c:v>4.0</c:v>
                </c:pt>
                <c:pt idx="6064">
                  <c:v>42.0</c:v>
                </c:pt>
                <c:pt idx="6065">
                  <c:v>43.0</c:v>
                </c:pt>
                <c:pt idx="6066">
                  <c:v>4.0</c:v>
                </c:pt>
                <c:pt idx="6067">
                  <c:v>11.0</c:v>
                </c:pt>
                <c:pt idx="6068">
                  <c:v>15.0</c:v>
                </c:pt>
                <c:pt idx="6069">
                  <c:v>384.0</c:v>
                </c:pt>
                <c:pt idx="6070">
                  <c:v>1.0</c:v>
                </c:pt>
                <c:pt idx="6071">
                  <c:v>2.0</c:v>
                </c:pt>
                <c:pt idx="6072">
                  <c:v>4.0</c:v>
                </c:pt>
                <c:pt idx="6073">
                  <c:v>2.0</c:v>
                </c:pt>
                <c:pt idx="6074">
                  <c:v>5.0</c:v>
                </c:pt>
                <c:pt idx="6075">
                  <c:v>162.0</c:v>
                </c:pt>
                <c:pt idx="6076">
                  <c:v>97.0</c:v>
                </c:pt>
                <c:pt idx="6077">
                  <c:v>23.0</c:v>
                </c:pt>
                <c:pt idx="6078">
                  <c:v>1.0</c:v>
                </c:pt>
                <c:pt idx="6079">
                  <c:v>3.0</c:v>
                </c:pt>
                <c:pt idx="6080">
                  <c:v>3.0</c:v>
                </c:pt>
                <c:pt idx="6081">
                  <c:v>13.0</c:v>
                </c:pt>
                <c:pt idx="6082">
                  <c:v>54.0</c:v>
                </c:pt>
                <c:pt idx="6083">
                  <c:v>39.0</c:v>
                </c:pt>
                <c:pt idx="6084">
                  <c:v>11.0</c:v>
                </c:pt>
                <c:pt idx="6085">
                  <c:v>38.0</c:v>
                </c:pt>
                <c:pt idx="6086">
                  <c:v>215.0</c:v>
                </c:pt>
                <c:pt idx="6087">
                  <c:v>17.0</c:v>
                </c:pt>
                <c:pt idx="6088">
                  <c:v>1.0</c:v>
                </c:pt>
                <c:pt idx="6089">
                  <c:v>2.0</c:v>
                </c:pt>
                <c:pt idx="6090">
                  <c:v>3.0</c:v>
                </c:pt>
                <c:pt idx="6091">
                  <c:v>2.0</c:v>
                </c:pt>
                <c:pt idx="6092">
                  <c:v>48.0</c:v>
                </c:pt>
                <c:pt idx="6093">
                  <c:v>86.0</c:v>
                </c:pt>
                <c:pt idx="6094">
                  <c:v>79.0</c:v>
                </c:pt>
                <c:pt idx="6095">
                  <c:v>12.0</c:v>
                </c:pt>
                <c:pt idx="6096">
                  <c:v>27.0</c:v>
                </c:pt>
                <c:pt idx="6097">
                  <c:v>179.0</c:v>
                </c:pt>
                <c:pt idx="6098">
                  <c:v>67.0</c:v>
                </c:pt>
                <c:pt idx="6099">
                  <c:v>1.0</c:v>
                </c:pt>
                <c:pt idx="6100">
                  <c:v>1.0</c:v>
                </c:pt>
                <c:pt idx="6101">
                  <c:v>2.0</c:v>
                </c:pt>
                <c:pt idx="6102">
                  <c:v>2.0</c:v>
                </c:pt>
                <c:pt idx="6103">
                  <c:v>109.0</c:v>
                </c:pt>
                <c:pt idx="6104">
                  <c:v>45.0</c:v>
                </c:pt>
                <c:pt idx="6105">
                  <c:v>6.0</c:v>
                </c:pt>
                <c:pt idx="6106">
                  <c:v>3.0</c:v>
                </c:pt>
                <c:pt idx="6107">
                  <c:v>76.0</c:v>
                </c:pt>
                <c:pt idx="6108">
                  <c:v>178.0</c:v>
                </c:pt>
                <c:pt idx="6109">
                  <c:v>10.0</c:v>
                </c:pt>
                <c:pt idx="6110">
                  <c:v>5.0</c:v>
                </c:pt>
                <c:pt idx="6111">
                  <c:v>6.0</c:v>
                </c:pt>
                <c:pt idx="6112">
                  <c:v>12.0</c:v>
                </c:pt>
                <c:pt idx="6113">
                  <c:v>28.0</c:v>
                </c:pt>
                <c:pt idx="6114">
                  <c:v>10.0</c:v>
                </c:pt>
                <c:pt idx="6115">
                  <c:v>4.0</c:v>
                </c:pt>
                <c:pt idx="6116">
                  <c:v>34.0</c:v>
                </c:pt>
                <c:pt idx="6117">
                  <c:v>37.0</c:v>
                </c:pt>
                <c:pt idx="6118">
                  <c:v>2.0</c:v>
                </c:pt>
                <c:pt idx="6119">
                  <c:v>9.0</c:v>
                </c:pt>
                <c:pt idx="6120">
                  <c:v>76.0</c:v>
                </c:pt>
                <c:pt idx="6121">
                  <c:v>293.0</c:v>
                </c:pt>
                <c:pt idx="6122">
                  <c:v>38.0</c:v>
                </c:pt>
                <c:pt idx="6123">
                  <c:v>1.0</c:v>
                </c:pt>
                <c:pt idx="6124">
                  <c:v>7.0</c:v>
                </c:pt>
                <c:pt idx="6125">
                  <c:v>19.0</c:v>
                </c:pt>
                <c:pt idx="6126">
                  <c:v>133.0</c:v>
                </c:pt>
                <c:pt idx="6127">
                  <c:v>5.0</c:v>
                </c:pt>
                <c:pt idx="6128">
                  <c:v>3.0</c:v>
                </c:pt>
                <c:pt idx="6129">
                  <c:v>2.0</c:v>
                </c:pt>
                <c:pt idx="6130">
                  <c:v>1.0</c:v>
                </c:pt>
                <c:pt idx="6131">
                  <c:v>2.0</c:v>
                </c:pt>
                <c:pt idx="6132">
                  <c:v>12.0</c:v>
                </c:pt>
                <c:pt idx="6133">
                  <c:v>48.0</c:v>
                </c:pt>
                <c:pt idx="6134">
                  <c:v>47.0</c:v>
                </c:pt>
                <c:pt idx="6135">
                  <c:v>230.0</c:v>
                </c:pt>
                <c:pt idx="6136">
                  <c:v>4.0</c:v>
                </c:pt>
                <c:pt idx="6137">
                  <c:v>13.0</c:v>
                </c:pt>
                <c:pt idx="6138">
                  <c:v>4.0</c:v>
                </c:pt>
                <c:pt idx="6139">
                  <c:v>138.0</c:v>
                </c:pt>
                <c:pt idx="6140">
                  <c:v>1.0</c:v>
                </c:pt>
                <c:pt idx="6141">
                  <c:v>29.0</c:v>
                </c:pt>
                <c:pt idx="6142">
                  <c:v>212.0</c:v>
                </c:pt>
                <c:pt idx="6143">
                  <c:v>29.0</c:v>
                </c:pt>
                <c:pt idx="6144">
                  <c:v>2.0</c:v>
                </c:pt>
                <c:pt idx="6145">
                  <c:v>129.0</c:v>
                </c:pt>
                <c:pt idx="6146">
                  <c:v>13.0</c:v>
                </c:pt>
                <c:pt idx="6147">
                  <c:v>2.0</c:v>
                </c:pt>
                <c:pt idx="6148">
                  <c:v>189.0</c:v>
                </c:pt>
                <c:pt idx="6149">
                  <c:v>182.0</c:v>
                </c:pt>
                <c:pt idx="6150">
                  <c:v>11.0</c:v>
                </c:pt>
                <c:pt idx="6151">
                  <c:v>25.0</c:v>
                </c:pt>
                <c:pt idx="6152">
                  <c:v>1.0</c:v>
                </c:pt>
                <c:pt idx="6153">
                  <c:v>96.0</c:v>
                </c:pt>
                <c:pt idx="6154">
                  <c:v>13.0</c:v>
                </c:pt>
                <c:pt idx="6155">
                  <c:v>164.0</c:v>
                </c:pt>
                <c:pt idx="6156">
                  <c:v>7.0</c:v>
                </c:pt>
                <c:pt idx="6157">
                  <c:v>1.0</c:v>
                </c:pt>
                <c:pt idx="6158">
                  <c:v>17.0</c:v>
                </c:pt>
                <c:pt idx="6159">
                  <c:v>238.0</c:v>
                </c:pt>
                <c:pt idx="6160">
                  <c:v>14.0</c:v>
                </c:pt>
                <c:pt idx="6161">
                  <c:v>5.0</c:v>
                </c:pt>
                <c:pt idx="6162">
                  <c:v>15.0</c:v>
                </c:pt>
                <c:pt idx="6163">
                  <c:v>194.0</c:v>
                </c:pt>
                <c:pt idx="6164">
                  <c:v>1.0</c:v>
                </c:pt>
                <c:pt idx="6165">
                  <c:v>1.0</c:v>
                </c:pt>
                <c:pt idx="6166">
                  <c:v>45.0</c:v>
                </c:pt>
                <c:pt idx="6167">
                  <c:v>1.0</c:v>
                </c:pt>
                <c:pt idx="6168">
                  <c:v>14.0</c:v>
                </c:pt>
                <c:pt idx="6169">
                  <c:v>1.0</c:v>
                </c:pt>
                <c:pt idx="6170">
                  <c:v>9.0</c:v>
                </c:pt>
                <c:pt idx="6171">
                  <c:v>18.0</c:v>
                </c:pt>
                <c:pt idx="6172">
                  <c:v>12.0</c:v>
                </c:pt>
                <c:pt idx="6173">
                  <c:v>10.0</c:v>
                </c:pt>
                <c:pt idx="6174">
                  <c:v>1.0</c:v>
                </c:pt>
                <c:pt idx="6175">
                  <c:v>6.0</c:v>
                </c:pt>
                <c:pt idx="6176">
                  <c:v>8.0</c:v>
                </c:pt>
                <c:pt idx="6177">
                  <c:v>24.0</c:v>
                </c:pt>
                <c:pt idx="6178">
                  <c:v>1.0</c:v>
                </c:pt>
                <c:pt idx="6179">
                  <c:v>16.0</c:v>
                </c:pt>
                <c:pt idx="6180">
                  <c:v>19.0</c:v>
                </c:pt>
                <c:pt idx="6181">
                  <c:v>16.0</c:v>
                </c:pt>
                <c:pt idx="6182">
                  <c:v>8.0</c:v>
                </c:pt>
                <c:pt idx="6183">
                  <c:v>3.0</c:v>
                </c:pt>
                <c:pt idx="6184">
                  <c:v>11.0</c:v>
                </c:pt>
                <c:pt idx="6185">
                  <c:v>21.0</c:v>
                </c:pt>
                <c:pt idx="6186">
                  <c:v>2.0</c:v>
                </c:pt>
                <c:pt idx="6187">
                  <c:v>14.0</c:v>
                </c:pt>
                <c:pt idx="6188">
                  <c:v>5.0</c:v>
                </c:pt>
                <c:pt idx="6189">
                  <c:v>18.0</c:v>
                </c:pt>
                <c:pt idx="6190">
                  <c:v>30.0</c:v>
                </c:pt>
                <c:pt idx="6191">
                  <c:v>20.0</c:v>
                </c:pt>
                <c:pt idx="6192">
                  <c:v>2.0</c:v>
                </c:pt>
                <c:pt idx="6193">
                  <c:v>3.0</c:v>
                </c:pt>
                <c:pt idx="6194">
                  <c:v>11.0</c:v>
                </c:pt>
                <c:pt idx="6195">
                  <c:v>47.0</c:v>
                </c:pt>
                <c:pt idx="6196">
                  <c:v>21.0</c:v>
                </c:pt>
                <c:pt idx="6197">
                  <c:v>22.0</c:v>
                </c:pt>
                <c:pt idx="6198">
                  <c:v>13.0</c:v>
                </c:pt>
                <c:pt idx="6199">
                  <c:v>16.0</c:v>
                </c:pt>
                <c:pt idx="6200">
                  <c:v>22.0</c:v>
                </c:pt>
                <c:pt idx="6201">
                  <c:v>3.0</c:v>
                </c:pt>
                <c:pt idx="6202">
                  <c:v>32.0</c:v>
                </c:pt>
                <c:pt idx="6203">
                  <c:v>9.0</c:v>
                </c:pt>
                <c:pt idx="6204">
                  <c:v>25.0</c:v>
                </c:pt>
                <c:pt idx="6205">
                  <c:v>7.0</c:v>
                </c:pt>
                <c:pt idx="6206">
                  <c:v>39.0</c:v>
                </c:pt>
                <c:pt idx="6207">
                  <c:v>4.0</c:v>
                </c:pt>
                <c:pt idx="6208">
                  <c:v>11.0</c:v>
                </c:pt>
                <c:pt idx="6209">
                  <c:v>35.0</c:v>
                </c:pt>
                <c:pt idx="6210">
                  <c:v>58.0</c:v>
                </c:pt>
                <c:pt idx="6211">
                  <c:v>20.0</c:v>
                </c:pt>
                <c:pt idx="6212">
                  <c:v>6.0</c:v>
                </c:pt>
                <c:pt idx="6213">
                  <c:v>39.0</c:v>
                </c:pt>
                <c:pt idx="6214">
                  <c:v>1.0</c:v>
                </c:pt>
                <c:pt idx="6215">
                  <c:v>6.0</c:v>
                </c:pt>
                <c:pt idx="6216">
                  <c:v>48.0</c:v>
                </c:pt>
                <c:pt idx="6217">
                  <c:v>4.0</c:v>
                </c:pt>
                <c:pt idx="6218">
                  <c:v>16.0</c:v>
                </c:pt>
                <c:pt idx="6219">
                  <c:v>90.0</c:v>
                </c:pt>
                <c:pt idx="6220">
                  <c:v>8.0</c:v>
                </c:pt>
                <c:pt idx="6221">
                  <c:v>8.0</c:v>
                </c:pt>
                <c:pt idx="6222">
                  <c:v>62.0</c:v>
                </c:pt>
                <c:pt idx="6223">
                  <c:v>10.0</c:v>
                </c:pt>
                <c:pt idx="6224">
                  <c:v>4.0</c:v>
                </c:pt>
                <c:pt idx="6225">
                  <c:v>1.0</c:v>
                </c:pt>
                <c:pt idx="6226">
                  <c:v>9.0</c:v>
                </c:pt>
                <c:pt idx="6227">
                  <c:v>21.0</c:v>
                </c:pt>
                <c:pt idx="6228">
                  <c:v>58.0</c:v>
                </c:pt>
                <c:pt idx="6229">
                  <c:v>4.0</c:v>
                </c:pt>
                <c:pt idx="6230">
                  <c:v>16.0</c:v>
                </c:pt>
                <c:pt idx="6231">
                  <c:v>22.0</c:v>
                </c:pt>
                <c:pt idx="6232">
                  <c:v>5.0</c:v>
                </c:pt>
                <c:pt idx="6233">
                  <c:v>16.0</c:v>
                </c:pt>
                <c:pt idx="6234">
                  <c:v>5.0</c:v>
                </c:pt>
                <c:pt idx="6235">
                  <c:v>8.0</c:v>
                </c:pt>
                <c:pt idx="6236">
                  <c:v>37.0</c:v>
                </c:pt>
                <c:pt idx="6237">
                  <c:v>11.0</c:v>
                </c:pt>
                <c:pt idx="6238">
                  <c:v>3.0</c:v>
                </c:pt>
                <c:pt idx="6239">
                  <c:v>30.0</c:v>
                </c:pt>
                <c:pt idx="6240">
                  <c:v>11.0</c:v>
                </c:pt>
                <c:pt idx="6241">
                  <c:v>9.0</c:v>
                </c:pt>
                <c:pt idx="6242">
                  <c:v>72.0</c:v>
                </c:pt>
                <c:pt idx="6243">
                  <c:v>26.0</c:v>
                </c:pt>
                <c:pt idx="6244">
                  <c:v>25.0</c:v>
                </c:pt>
                <c:pt idx="6245">
                  <c:v>20.0</c:v>
                </c:pt>
                <c:pt idx="6246">
                  <c:v>22.0</c:v>
                </c:pt>
                <c:pt idx="6247">
                  <c:v>15.0</c:v>
                </c:pt>
                <c:pt idx="6248">
                  <c:v>18.0</c:v>
                </c:pt>
                <c:pt idx="6249">
                  <c:v>14.0</c:v>
                </c:pt>
                <c:pt idx="6250">
                  <c:v>8.0</c:v>
                </c:pt>
                <c:pt idx="6251">
                  <c:v>5.0</c:v>
                </c:pt>
                <c:pt idx="6252">
                  <c:v>19.0</c:v>
                </c:pt>
                <c:pt idx="6253">
                  <c:v>3.0</c:v>
                </c:pt>
                <c:pt idx="6254">
                  <c:v>37.0</c:v>
                </c:pt>
                <c:pt idx="6255">
                  <c:v>1.0</c:v>
                </c:pt>
                <c:pt idx="6256">
                  <c:v>24.0</c:v>
                </c:pt>
                <c:pt idx="6257">
                  <c:v>1.0</c:v>
                </c:pt>
                <c:pt idx="6258">
                  <c:v>446.0</c:v>
                </c:pt>
                <c:pt idx="6259">
                  <c:v>249.0</c:v>
                </c:pt>
                <c:pt idx="6260">
                  <c:v>517.0</c:v>
                </c:pt>
                <c:pt idx="6261">
                  <c:v>415.0</c:v>
                </c:pt>
                <c:pt idx="6262">
                  <c:v>152.0</c:v>
                </c:pt>
                <c:pt idx="6263">
                  <c:v>184.0</c:v>
                </c:pt>
                <c:pt idx="6264">
                  <c:v>45.0</c:v>
                </c:pt>
                <c:pt idx="6265">
                  <c:v>76.0</c:v>
                </c:pt>
                <c:pt idx="6266">
                  <c:v>103.0</c:v>
                </c:pt>
                <c:pt idx="6267">
                  <c:v>234.0</c:v>
                </c:pt>
                <c:pt idx="6268">
                  <c:v>262.0</c:v>
                </c:pt>
                <c:pt idx="6269">
                  <c:v>256.0</c:v>
                </c:pt>
                <c:pt idx="6270">
                  <c:v>110.0</c:v>
                </c:pt>
                <c:pt idx="6271">
                  <c:v>131.0</c:v>
                </c:pt>
                <c:pt idx="6272">
                  <c:v>202.0</c:v>
                </c:pt>
                <c:pt idx="6273">
                  <c:v>97.0</c:v>
                </c:pt>
                <c:pt idx="6274">
                  <c:v>94.0</c:v>
                </c:pt>
                <c:pt idx="6275">
                  <c:v>72.0</c:v>
                </c:pt>
                <c:pt idx="6276">
                  <c:v>58.0</c:v>
                </c:pt>
                <c:pt idx="6277">
                  <c:v>64.0</c:v>
                </c:pt>
                <c:pt idx="6278">
                  <c:v>18.0</c:v>
                </c:pt>
                <c:pt idx="6279">
                  <c:v>21.0</c:v>
                </c:pt>
                <c:pt idx="6280">
                  <c:v>1013.0</c:v>
                </c:pt>
                <c:pt idx="6281">
                  <c:v>1.0</c:v>
                </c:pt>
                <c:pt idx="6282">
                  <c:v>31.0</c:v>
                </c:pt>
                <c:pt idx="6283">
                  <c:v>262.0</c:v>
                </c:pt>
                <c:pt idx="6284">
                  <c:v>327.0</c:v>
                </c:pt>
                <c:pt idx="6285">
                  <c:v>70.0</c:v>
                </c:pt>
                <c:pt idx="6286">
                  <c:v>333.0</c:v>
                </c:pt>
                <c:pt idx="6287">
                  <c:v>11.0</c:v>
                </c:pt>
                <c:pt idx="6288">
                  <c:v>64.0</c:v>
                </c:pt>
                <c:pt idx="6289">
                  <c:v>1.0</c:v>
                </c:pt>
                <c:pt idx="6290">
                  <c:v>26.0</c:v>
                </c:pt>
                <c:pt idx="6291">
                  <c:v>18.0</c:v>
                </c:pt>
                <c:pt idx="6292">
                  <c:v>59.0</c:v>
                </c:pt>
                <c:pt idx="6293">
                  <c:v>424.0</c:v>
                </c:pt>
                <c:pt idx="6294">
                  <c:v>87.0</c:v>
                </c:pt>
                <c:pt idx="6295">
                  <c:v>2.0</c:v>
                </c:pt>
                <c:pt idx="6296">
                  <c:v>656.0</c:v>
                </c:pt>
                <c:pt idx="6297">
                  <c:v>6598.0</c:v>
                </c:pt>
                <c:pt idx="6298">
                  <c:v>282.0</c:v>
                </c:pt>
                <c:pt idx="6299">
                  <c:v>25.0</c:v>
                </c:pt>
                <c:pt idx="6300">
                  <c:v>432.0</c:v>
                </c:pt>
                <c:pt idx="6301">
                  <c:v>115.0</c:v>
                </c:pt>
                <c:pt idx="6302">
                  <c:v>201.0</c:v>
                </c:pt>
                <c:pt idx="6303">
                  <c:v>15.0</c:v>
                </c:pt>
                <c:pt idx="6304">
                  <c:v>218.0</c:v>
                </c:pt>
                <c:pt idx="6305">
                  <c:v>301.0</c:v>
                </c:pt>
                <c:pt idx="6306">
                  <c:v>366.0</c:v>
                </c:pt>
                <c:pt idx="6307">
                  <c:v>259.0</c:v>
                </c:pt>
                <c:pt idx="6308">
                  <c:v>434.0</c:v>
                </c:pt>
                <c:pt idx="6309">
                  <c:v>365.0</c:v>
                </c:pt>
                <c:pt idx="6310">
                  <c:v>176.0</c:v>
                </c:pt>
                <c:pt idx="6311">
                  <c:v>349.0</c:v>
                </c:pt>
                <c:pt idx="6312">
                  <c:v>89.0</c:v>
                </c:pt>
                <c:pt idx="6313">
                  <c:v>117.0</c:v>
                </c:pt>
                <c:pt idx="6314">
                  <c:v>59.0</c:v>
                </c:pt>
                <c:pt idx="6315">
                  <c:v>42.0</c:v>
                </c:pt>
                <c:pt idx="6316">
                  <c:v>74.0</c:v>
                </c:pt>
                <c:pt idx="6317">
                  <c:v>23.0</c:v>
                </c:pt>
                <c:pt idx="6318">
                  <c:v>254.0</c:v>
                </c:pt>
                <c:pt idx="6319">
                  <c:v>61.0</c:v>
                </c:pt>
                <c:pt idx="6320">
                  <c:v>834.0</c:v>
                </c:pt>
                <c:pt idx="6321">
                  <c:v>4.0</c:v>
                </c:pt>
                <c:pt idx="6322">
                  <c:v>19.0</c:v>
                </c:pt>
                <c:pt idx="6323">
                  <c:v>5.0</c:v>
                </c:pt>
                <c:pt idx="6324">
                  <c:v>6.0</c:v>
                </c:pt>
                <c:pt idx="6325">
                  <c:v>143.0</c:v>
                </c:pt>
                <c:pt idx="6326">
                  <c:v>101.0</c:v>
                </c:pt>
                <c:pt idx="6327">
                  <c:v>36.0</c:v>
                </c:pt>
                <c:pt idx="6328">
                  <c:v>433.0</c:v>
                </c:pt>
                <c:pt idx="6329">
                  <c:v>293.0</c:v>
                </c:pt>
                <c:pt idx="6330">
                  <c:v>208.0</c:v>
                </c:pt>
                <c:pt idx="6331">
                  <c:v>227.0</c:v>
                </c:pt>
                <c:pt idx="6332">
                  <c:v>100.0</c:v>
                </c:pt>
                <c:pt idx="6333">
                  <c:v>235.0</c:v>
                </c:pt>
                <c:pt idx="6334">
                  <c:v>358.0</c:v>
                </c:pt>
                <c:pt idx="6335">
                  <c:v>229.0</c:v>
                </c:pt>
                <c:pt idx="6336">
                  <c:v>5.0</c:v>
                </c:pt>
                <c:pt idx="6337">
                  <c:v>93.0</c:v>
                </c:pt>
                <c:pt idx="6338">
                  <c:v>100.0</c:v>
                </c:pt>
                <c:pt idx="6339">
                  <c:v>4.0</c:v>
                </c:pt>
                <c:pt idx="6340">
                  <c:v>53.0</c:v>
                </c:pt>
                <c:pt idx="6341">
                  <c:v>33.0</c:v>
                </c:pt>
                <c:pt idx="6342">
                  <c:v>156.0</c:v>
                </c:pt>
                <c:pt idx="6343">
                  <c:v>6.0</c:v>
                </c:pt>
                <c:pt idx="6344">
                  <c:v>42.0</c:v>
                </c:pt>
                <c:pt idx="6345">
                  <c:v>34.0</c:v>
                </c:pt>
                <c:pt idx="6346">
                  <c:v>246.0</c:v>
                </c:pt>
                <c:pt idx="6347">
                  <c:v>387.0</c:v>
                </c:pt>
                <c:pt idx="6348">
                  <c:v>2.0</c:v>
                </c:pt>
                <c:pt idx="6349">
                  <c:v>138.0</c:v>
                </c:pt>
                <c:pt idx="6350">
                  <c:v>28.0</c:v>
                </c:pt>
                <c:pt idx="6351">
                  <c:v>1.0</c:v>
                </c:pt>
                <c:pt idx="6352">
                  <c:v>66.0</c:v>
                </c:pt>
                <c:pt idx="6353">
                  <c:v>1374.0</c:v>
                </c:pt>
                <c:pt idx="6354">
                  <c:v>72.0</c:v>
                </c:pt>
                <c:pt idx="6355">
                  <c:v>8.0</c:v>
                </c:pt>
                <c:pt idx="6356">
                  <c:v>14.0</c:v>
                </c:pt>
                <c:pt idx="6357">
                  <c:v>16.0</c:v>
                </c:pt>
                <c:pt idx="6358">
                  <c:v>284.0</c:v>
                </c:pt>
                <c:pt idx="6359">
                  <c:v>159.0</c:v>
                </c:pt>
                <c:pt idx="6360">
                  <c:v>1.0</c:v>
                </c:pt>
                <c:pt idx="6361">
                  <c:v>192.0</c:v>
                </c:pt>
                <c:pt idx="6362">
                  <c:v>472.0</c:v>
                </c:pt>
                <c:pt idx="6363">
                  <c:v>246.0</c:v>
                </c:pt>
                <c:pt idx="6364">
                  <c:v>167.0</c:v>
                </c:pt>
                <c:pt idx="6365">
                  <c:v>328.0</c:v>
                </c:pt>
                <c:pt idx="6366">
                  <c:v>357.0</c:v>
                </c:pt>
                <c:pt idx="6367">
                  <c:v>404.0</c:v>
                </c:pt>
                <c:pt idx="6368">
                  <c:v>344.0</c:v>
                </c:pt>
                <c:pt idx="6369">
                  <c:v>300.0</c:v>
                </c:pt>
                <c:pt idx="6370">
                  <c:v>20.0</c:v>
                </c:pt>
                <c:pt idx="6371">
                  <c:v>3.0</c:v>
                </c:pt>
                <c:pt idx="6372">
                  <c:v>9.0</c:v>
                </c:pt>
                <c:pt idx="6373">
                  <c:v>82.0</c:v>
                </c:pt>
                <c:pt idx="6374">
                  <c:v>379.0</c:v>
                </c:pt>
                <c:pt idx="6375">
                  <c:v>30.0</c:v>
                </c:pt>
                <c:pt idx="6376">
                  <c:v>2.0</c:v>
                </c:pt>
                <c:pt idx="6377">
                  <c:v>36.0</c:v>
                </c:pt>
                <c:pt idx="6378">
                  <c:v>396.0</c:v>
                </c:pt>
                <c:pt idx="6379">
                  <c:v>8.0</c:v>
                </c:pt>
                <c:pt idx="6380">
                  <c:v>175.0</c:v>
                </c:pt>
                <c:pt idx="6381">
                  <c:v>148.0</c:v>
                </c:pt>
                <c:pt idx="6382">
                  <c:v>57.0</c:v>
                </c:pt>
                <c:pt idx="6383">
                  <c:v>23.0</c:v>
                </c:pt>
                <c:pt idx="6384">
                  <c:v>58.0</c:v>
                </c:pt>
                <c:pt idx="6385">
                  <c:v>724.0</c:v>
                </c:pt>
                <c:pt idx="6386">
                  <c:v>37.0</c:v>
                </c:pt>
                <c:pt idx="6387">
                  <c:v>267.0</c:v>
                </c:pt>
                <c:pt idx="6388">
                  <c:v>80.0</c:v>
                </c:pt>
                <c:pt idx="6389">
                  <c:v>42.0</c:v>
                </c:pt>
                <c:pt idx="6390">
                  <c:v>195.0</c:v>
                </c:pt>
                <c:pt idx="6391">
                  <c:v>9.0</c:v>
                </c:pt>
                <c:pt idx="6392">
                  <c:v>1.0</c:v>
                </c:pt>
                <c:pt idx="6393">
                  <c:v>24.0</c:v>
                </c:pt>
                <c:pt idx="6394">
                  <c:v>1194.0</c:v>
                </c:pt>
                <c:pt idx="6395">
                  <c:v>3.0</c:v>
                </c:pt>
                <c:pt idx="6396">
                  <c:v>182.0</c:v>
                </c:pt>
                <c:pt idx="6397">
                  <c:v>561.0</c:v>
                </c:pt>
                <c:pt idx="6398">
                  <c:v>1.0</c:v>
                </c:pt>
                <c:pt idx="6399">
                  <c:v>10.0</c:v>
                </c:pt>
                <c:pt idx="6400">
                  <c:v>79.0</c:v>
                </c:pt>
                <c:pt idx="6401">
                  <c:v>25.0</c:v>
                </c:pt>
                <c:pt idx="6402">
                  <c:v>12.0</c:v>
                </c:pt>
                <c:pt idx="6403">
                  <c:v>12.0</c:v>
                </c:pt>
                <c:pt idx="6404">
                  <c:v>143.0</c:v>
                </c:pt>
                <c:pt idx="6405">
                  <c:v>3.0</c:v>
                </c:pt>
                <c:pt idx="6406">
                  <c:v>5.0</c:v>
                </c:pt>
                <c:pt idx="6407">
                  <c:v>1847.0</c:v>
                </c:pt>
                <c:pt idx="6408">
                  <c:v>1042.0</c:v>
                </c:pt>
                <c:pt idx="6409">
                  <c:v>4.0</c:v>
                </c:pt>
                <c:pt idx="6410">
                  <c:v>222.0</c:v>
                </c:pt>
                <c:pt idx="6411">
                  <c:v>28.0</c:v>
                </c:pt>
                <c:pt idx="6412">
                  <c:v>963.0</c:v>
                </c:pt>
                <c:pt idx="6413">
                  <c:v>233.0</c:v>
                </c:pt>
                <c:pt idx="6414">
                  <c:v>428.0</c:v>
                </c:pt>
                <c:pt idx="6415">
                  <c:v>236.0</c:v>
                </c:pt>
                <c:pt idx="6416">
                  <c:v>319.0</c:v>
                </c:pt>
                <c:pt idx="6417">
                  <c:v>282.0</c:v>
                </c:pt>
                <c:pt idx="6418">
                  <c:v>279.0</c:v>
                </c:pt>
                <c:pt idx="6419">
                  <c:v>277.0</c:v>
                </c:pt>
                <c:pt idx="6420">
                  <c:v>316.0</c:v>
                </c:pt>
                <c:pt idx="6421">
                  <c:v>300.0</c:v>
                </c:pt>
                <c:pt idx="6422">
                  <c:v>71.0</c:v>
                </c:pt>
                <c:pt idx="6423">
                  <c:v>50.0</c:v>
                </c:pt>
                <c:pt idx="6424">
                  <c:v>205.0</c:v>
                </c:pt>
                <c:pt idx="6425">
                  <c:v>27.0</c:v>
                </c:pt>
                <c:pt idx="6426">
                  <c:v>1.0</c:v>
                </c:pt>
                <c:pt idx="6427">
                  <c:v>37.0</c:v>
                </c:pt>
                <c:pt idx="6428">
                  <c:v>600.0</c:v>
                </c:pt>
                <c:pt idx="6429">
                  <c:v>20.0</c:v>
                </c:pt>
                <c:pt idx="6430">
                  <c:v>279.0</c:v>
                </c:pt>
                <c:pt idx="6431">
                  <c:v>2.0</c:v>
                </c:pt>
                <c:pt idx="6432">
                  <c:v>7.0</c:v>
                </c:pt>
                <c:pt idx="6433">
                  <c:v>9.0</c:v>
                </c:pt>
                <c:pt idx="6434">
                  <c:v>6.0</c:v>
                </c:pt>
                <c:pt idx="6435">
                  <c:v>7.0</c:v>
                </c:pt>
                <c:pt idx="6436">
                  <c:v>37.0</c:v>
                </c:pt>
                <c:pt idx="6437">
                  <c:v>61.0</c:v>
                </c:pt>
                <c:pt idx="6438">
                  <c:v>49.0</c:v>
                </c:pt>
                <c:pt idx="6439">
                  <c:v>12.0</c:v>
                </c:pt>
                <c:pt idx="6440">
                  <c:v>320.0</c:v>
                </c:pt>
                <c:pt idx="6441">
                  <c:v>223.0</c:v>
                </c:pt>
                <c:pt idx="6442">
                  <c:v>158.0</c:v>
                </c:pt>
                <c:pt idx="6443">
                  <c:v>9.0</c:v>
                </c:pt>
                <c:pt idx="6444">
                  <c:v>566.0</c:v>
                </c:pt>
                <c:pt idx="6445">
                  <c:v>134.0</c:v>
                </c:pt>
                <c:pt idx="6446">
                  <c:v>137.0</c:v>
                </c:pt>
                <c:pt idx="6447">
                  <c:v>1.0</c:v>
                </c:pt>
                <c:pt idx="6448">
                  <c:v>62.0</c:v>
                </c:pt>
                <c:pt idx="6449">
                  <c:v>102.0</c:v>
                </c:pt>
                <c:pt idx="6450">
                  <c:v>35.0</c:v>
                </c:pt>
                <c:pt idx="6451">
                  <c:v>3.0</c:v>
                </c:pt>
                <c:pt idx="6452">
                  <c:v>17.0</c:v>
                </c:pt>
                <c:pt idx="6453">
                  <c:v>32.0</c:v>
                </c:pt>
                <c:pt idx="6454">
                  <c:v>33.0</c:v>
                </c:pt>
                <c:pt idx="6455">
                  <c:v>333.0</c:v>
                </c:pt>
                <c:pt idx="6456">
                  <c:v>35.0</c:v>
                </c:pt>
                <c:pt idx="6457">
                  <c:v>27.0</c:v>
                </c:pt>
                <c:pt idx="6458">
                  <c:v>126.0</c:v>
                </c:pt>
                <c:pt idx="6459">
                  <c:v>15.0</c:v>
                </c:pt>
                <c:pt idx="6460">
                  <c:v>6.0</c:v>
                </c:pt>
                <c:pt idx="6461">
                  <c:v>19.0</c:v>
                </c:pt>
                <c:pt idx="6462">
                  <c:v>1479.0</c:v>
                </c:pt>
                <c:pt idx="6463">
                  <c:v>340.0</c:v>
                </c:pt>
                <c:pt idx="6464">
                  <c:v>131.0</c:v>
                </c:pt>
                <c:pt idx="6465">
                  <c:v>89.0</c:v>
                </c:pt>
                <c:pt idx="6466">
                  <c:v>119.0</c:v>
                </c:pt>
                <c:pt idx="6467">
                  <c:v>41.0</c:v>
                </c:pt>
                <c:pt idx="6468">
                  <c:v>119.0</c:v>
                </c:pt>
                <c:pt idx="6469">
                  <c:v>213.0</c:v>
                </c:pt>
                <c:pt idx="6470">
                  <c:v>222.0</c:v>
                </c:pt>
                <c:pt idx="6471">
                  <c:v>122.0</c:v>
                </c:pt>
                <c:pt idx="6472">
                  <c:v>170.0</c:v>
                </c:pt>
                <c:pt idx="6473">
                  <c:v>190.0</c:v>
                </c:pt>
                <c:pt idx="6474">
                  <c:v>192.0</c:v>
                </c:pt>
                <c:pt idx="6475">
                  <c:v>228.0</c:v>
                </c:pt>
                <c:pt idx="6476">
                  <c:v>115.0</c:v>
                </c:pt>
                <c:pt idx="6477">
                  <c:v>157.0</c:v>
                </c:pt>
                <c:pt idx="6478">
                  <c:v>235.0</c:v>
                </c:pt>
                <c:pt idx="6479">
                  <c:v>200.0</c:v>
                </c:pt>
                <c:pt idx="6480">
                  <c:v>363.0</c:v>
                </c:pt>
                <c:pt idx="6481">
                  <c:v>69.0</c:v>
                </c:pt>
                <c:pt idx="6482">
                  <c:v>5.0</c:v>
                </c:pt>
                <c:pt idx="6483">
                  <c:v>84.0</c:v>
                </c:pt>
                <c:pt idx="6484">
                  <c:v>1.0</c:v>
                </c:pt>
                <c:pt idx="6485">
                  <c:v>8.0</c:v>
                </c:pt>
                <c:pt idx="6486">
                  <c:v>50.0</c:v>
                </c:pt>
                <c:pt idx="6487">
                  <c:v>17.0</c:v>
                </c:pt>
                <c:pt idx="6488">
                  <c:v>83.0</c:v>
                </c:pt>
                <c:pt idx="6489">
                  <c:v>155.0</c:v>
                </c:pt>
                <c:pt idx="6490">
                  <c:v>387.0</c:v>
                </c:pt>
                <c:pt idx="6491">
                  <c:v>5.0</c:v>
                </c:pt>
                <c:pt idx="6492">
                  <c:v>197.0</c:v>
                </c:pt>
                <c:pt idx="6493">
                  <c:v>143.0</c:v>
                </c:pt>
                <c:pt idx="6494">
                  <c:v>31.0</c:v>
                </c:pt>
                <c:pt idx="6495">
                  <c:v>103.0</c:v>
                </c:pt>
                <c:pt idx="6496">
                  <c:v>63.0</c:v>
                </c:pt>
                <c:pt idx="6497">
                  <c:v>16.0</c:v>
                </c:pt>
                <c:pt idx="6498">
                  <c:v>31.0</c:v>
                </c:pt>
                <c:pt idx="6499">
                  <c:v>1.0</c:v>
                </c:pt>
                <c:pt idx="6500">
                  <c:v>145.0</c:v>
                </c:pt>
                <c:pt idx="6501">
                  <c:v>14.0</c:v>
                </c:pt>
                <c:pt idx="6502">
                  <c:v>10.0</c:v>
                </c:pt>
                <c:pt idx="6503">
                  <c:v>18.0</c:v>
                </c:pt>
                <c:pt idx="6504">
                  <c:v>28.0</c:v>
                </c:pt>
                <c:pt idx="6505">
                  <c:v>36.0</c:v>
                </c:pt>
                <c:pt idx="6506">
                  <c:v>554.0</c:v>
                </c:pt>
                <c:pt idx="6507">
                  <c:v>4.0</c:v>
                </c:pt>
                <c:pt idx="6508">
                  <c:v>30.0</c:v>
                </c:pt>
                <c:pt idx="6509">
                  <c:v>143.0</c:v>
                </c:pt>
                <c:pt idx="6510">
                  <c:v>6.0</c:v>
                </c:pt>
                <c:pt idx="6511">
                  <c:v>3.0</c:v>
                </c:pt>
                <c:pt idx="6512">
                  <c:v>12.0</c:v>
                </c:pt>
                <c:pt idx="6513">
                  <c:v>54.0</c:v>
                </c:pt>
                <c:pt idx="6514">
                  <c:v>6.0</c:v>
                </c:pt>
                <c:pt idx="6515">
                  <c:v>194.0</c:v>
                </c:pt>
                <c:pt idx="6516">
                  <c:v>1257.0</c:v>
                </c:pt>
                <c:pt idx="6517">
                  <c:v>6.0</c:v>
                </c:pt>
                <c:pt idx="6518">
                  <c:v>498.0</c:v>
                </c:pt>
                <c:pt idx="6519">
                  <c:v>88.0</c:v>
                </c:pt>
                <c:pt idx="6520">
                  <c:v>53.0</c:v>
                </c:pt>
                <c:pt idx="6521">
                  <c:v>55.0</c:v>
                </c:pt>
                <c:pt idx="6522">
                  <c:v>270.0</c:v>
                </c:pt>
                <c:pt idx="6523">
                  <c:v>1.0</c:v>
                </c:pt>
                <c:pt idx="6524">
                  <c:v>34.0</c:v>
                </c:pt>
                <c:pt idx="6525">
                  <c:v>85.0</c:v>
                </c:pt>
                <c:pt idx="6526">
                  <c:v>14.0</c:v>
                </c:pt>
                <c:pt idx="6527">
                  <c:v>40.0</c:v>
                </c:pt>
                <c:pt idx="6528">
                  <c:v>18.0</c:v>
                </c:pt>
                <c:pt idx="6529">
                  <c:v>12.0</c:v>
                </c:pt>
                <c:pt idx="6530">
                  <c:v>185.0</c:v>
                </c:pt>
                <c:pt idx="6531">
                  <c:v>244.0</c:v>
                </c:pt>
                <c:pt idx="6532">
                  <c:v>1.0</c:v>
                </c:pt>
                <c:pt idx="6533">
                  <c:v>133.0</c:v>
                </c:pt>
                <c:pt idx="6534">
                  <c:v>32.0</c:v>
                </c:pt>
                <c:pt idx="6535">
                  <c:v>63.0</c:v>
                </c:pt>
                <c:pt idx="6536">
                  <c:v>85.0</c:v>
                </c:pt>
                <c:pt idx="6537">
                  <c:v>56.0</c:v>
                </c:pt>
                <c:pt idx="6538">
                  <c:v>246.0</c:v>
                </c:pt>
                <c:pt idx="6539">
                  <c:v>37.0</c:v>
                </c:pt>
                <c:pt idx="6540">
                  <c:v>12.0</c:v>
                </c:pt>
                <c:pt idx="6541">
                  <c:v>195.0</c:v>
                </c:pt>
                <c:pt idx="6542">
                  <c:v>5.0</c:v>
                </c:pt>
                <c:pt idx="6543">
                  <c:v>5.0</c:v>
                </c:pt>
                <c:pt idx="6544">
                  <c:v>63.0</c:v>
                </c:pt>
                <c:pt idx="6545">
                  <c:v>33.0</c:v>
                </c:pt>
                <c:pt idx="6546">
                  <c:v>21.0</c:v>
                </c:pt>
                <c:pt idx="6547">
                  <c:v>37.0</c:v>
                </c:pt>
                <c:pt idx="6548">
                  <c:v>40.0</c:v>
                </c:pt>
                <c:pt idx="6549">
                  <c:v>2.0</c:v>
                </c:pt>
                <c:pt idx="6550">
                  <c:v>21.0</c:v>
                </c:pt>
                <c:pt idx="6551">
                  <c:v>3.0</c:v>
                </c:pt>
                <c:pt idx="6552">
                  <c:v>14.0</c:v>
                </c:pt>
                <c:pt idx="6553">
                  <c:v>160.0</c:v>
                </c:pt>
                <c:pt idx="6554">
                  <c:v>33.0</c:v>
                </c:pt>
                <c:pt idx="6555">
                  <c:v>2.0</c:v>
                </c:pt>
                <c:pt idx="6556">
                  <c:v>10.0</c:v>
                </c:pt>
                <c:pt idx="6557">
                  <c:v>3.0</c:v>
                </c:pt>
                <c:pt idx="6558">
                  <c:v>143.0</c:v>
                </c:pt>
                <c:pt idx="6559">
                  <c:v>33.0</c:v>
                </c:pt>
                <c:pt idx="6560">
                  <c:v>111.0</c:v>
                </c:pt>
                <c:pt idx="6561">
                  <c:v>2.0</c:v>
                </c:pt>
                <c:pt idx="6562">
                  <c:v>7.0</c:v>
                </c:pt>
                <c:pt idx="6563">
                  <c:v>3.0</c:v>
                </c:pt>
                <c:pt idx="6564">
                  <c:v>18.0</c:v>
                </c:pt>
                <c:pt idx="6565">
                  <c:v>1030.0</c:v>
                </c:pt>
                <c:pt idx="6566">
                  <c:v>67.0</c:v>
                </c:pt>
                <c:pt idx="6567">
                  <c:v>12.0</c:v>
                </c:pt>
                <c:pt idx="6568">
                  <c:v>9.0</c:v>
                </c:pt>
                <c:pt idx="6569">
                  <c:v>6.0</c:v>
                </c:pt>
                <c:pt idx="6570">
                  <c:v>68.0</c:v>
                </c:pt>
                <c:pt idx="6571">
                  <c:v>246.0</c:v>
                </c:pt>
                <c:pt idx="6572">
                  <c:v>1.0</c:v>
                </c:pt>
                <c:pt idx="6573">
                  <c:v>1.0</c:v>
                </c:pt>
                <c:pt idx="6574">
                  <c:v>299.0</c:v>
                </c:pt>
                <c:pt idx="6575">
                  <c:v>19.0</c:v>
                </c:pt>
                <c:pt idx="6576">
                  <c:v>117.0</c:v>
                </c:pt>
                <c:pt idx="6577">
                  <c:v>182.0</c:v>
                </c:pt>
                <c:pt idx="6578">
                  <c:v>323.0</c:v>
                </c:pt>
                <c:pt idx="6579">
                  <c:v>68.0</c:v>
                </c:pt>
                <c:pt idx="6580">
                  <c:v>7.0</c:v>
                </c:pt>
                <c:pt idx="6581">
                  <c:v>12.0</c:v>
                </c:pt>
                <c:pt idx="6582">
                  <c:v>81.0</c:v>
                </c:pt>
                <c:pt idx="6583">
                  <c:v>58.0</c:v>
                </c:pt>
                <c:pt idx="6584">
                  <c:v>32.0</c:v>
                </c:pt>
                <c:pt idx="6585">
                  <c:v>75.0</c:v>
                </c:pt>
                <c:pt idx="6586">
                  <c:v>74.0</c:v>
                </c:pt>
                <c:pt idx="6587">
                  <c:v>404.0</c:v>
                </c:pt>
                <c:pt idx="6588">
                  <c:v>1.0</c:v>
                </c:pt>
                <c:pt idx="6589">
                  <c:v>1.0</c:v>
                </c:pt>
                <c:pt idx="6590">
                  <c:v>118.0</c:v>
                </c:pt>
                <c:pt idx="6591">
                  <c:v>12.0</c:v>
                </c:pt>
                <c:pt idx="6592">
                  <c:v>769.0</c:v>
                </c:pt>
                <c:pt idx="6593">
                  <c:v>73.0</c:v>
                </c:pt>
                <c:pt idx="6594">
                  <c:v>115.0</c:v>
                </c:pt>
                <c:pt idx="6595">
                  <c:v>41.0</c:v>
                </c:pt>
                <c:pt idx="6596">
                  <c:v>67.0</c:v>
                </c:pt>
                <c:pt idx="6597">
                  <c:v>152.0</c:v>
                </c:pt>
                <c:pt idx="6598">
                  <c:v>64.0</c:v>
                </c:pt>
                <c:pt idx="6599">
                  <c:v>99.0</c:v>
                </c:pt>
                <c:pt idx="6600">
                  <c:v>74.0</c:v>
                </c:pt>
                <c:pt idx="6601">
                  <c:v>16.0</c:v>
                </c:pt>
                <c:pt idx="6602">
                  <c:v>46.0</c:v>
                </c:pt>
                <c:pt idx="6603">
                  <c:v>809.0</c:v>
                </c:pt>
                <c:pt idx="6604">
                  <c:v>9.0</c:v>
                </c:pt>
                <c:pt idx="6605">
                  <c:v>1.0</c:v>
                </c:pt>
                <c:pt idx="6606">
                  <c:v>225.0</c:v>
                </c:pt>
                <c:pt idx="6607">
                  <c:v>97.0</c:v>
                </c:pt>
                <c:pt idx="6608">
                  <c:v>1571.0</c:v>
                </c:pt>
                <c:pt idx="6609">
                  <c:v>4.0</c:v>
                </c:pt>
                <c:pt idx="6610">
                  <c:v>25.0</c:v>
                </c:pt>
                <c:pt idx="6611">
                  <c:v>150.0</c:v>
                </c:pt>
                <c:pt idx="6612">
                  <c:v>65.0</c:v>
                </c:pt>
                <c:pt idx="6613">
                  <c:v>4.0</c:v>
                </c:pt>
                <c:pt idx="6614">
                  <c:v>23.0</c:v>
                </c:pt>
                <c:pt idx="6615">
                  <c:v>348.0</c:v>
                </c:pt>
                <c:pt idx="6616">
                  <c:v>22.0</c:v>
                </c:pt>
                <c:pt idx="6617">
                  <c:v>4.0</c:v>
                </c:pt>
                <c:pt idx="6618">
                  <c:v>305.0</c:v>
                </c:pt>
                <c:pt idx="6619">
                  <c:v>991.0</c:v>
                </c:pt>
                <c:pt idx="6620">
                  <c:v>8.0</c:v>
                </c:pt>
                <c:pt idx="6621">
                  <c:v>493.0</c:v>
                </c:pt>
                <c:pt idx="6622">
                  <c:v>3.0</c:v>
                </c:pt>
                <c:pt idx="6623">
                  <c:v>143.0</c:v>
                </c:pt>
                <c:pt idx="6624">
                  <c:v>45.0</c:v>
                </c:pt>
                <c:pt idx="6625">
                  <c:v>93.0</c:v>
                </c:pt>
                <c:pt idx="6626">
                  <c:v>15.0</c:v>
                </c:pt>
                <c:pt idx="6627">
                  <c:v>4.0</c:v>
                </c:pt>
                <c:pt idx="6628">
                  <c:v>18.0</c:v>
                </c:pt>
                <c:pt idx="6629">
                  <c:v>4.0</c:v>
                </c:pt>
                <c:pt idx="6630">
                  <c:v>94.0</c:v>
                </c:pt>
                <c:pt idx="6631">
                  <c:v>97.0</c:v>
                </c:pt>
                <c:pt idx="6632">
                  <c:v>22.0</c:v>
                </c:pt>
                <c:pt idx="6633">
                  <c:v>100.0</c:v>
                </c:pt>
                <c:pt idx="6634">
                  <c:v>4.0</c:v>
                </c:pt>
                <c:pt idx="6635">
                  <c:v>20.0</c:v>
                </c:pt>
                <c:pt idx="6636">
                  <c:v>3.0</c:v>
                </c:pt>
                <c:pt idx="6637">
                  <c:v>133.0</c:v>
                </c:pt>
                <c:pt idx="6638">
                  <c:v>28.0</c:v>
                </c:pt>
                <c:pt idx="6639">
                  <c:v>1.0</c:v>
                </c:pt>
                <c:pt idx="6640">
                  <c:v>286.0</c:v>
                </c:pt>
                <c:pt idx="6641">
                  <c:v>9.0</c:v>
                </c:pt>
                <c:pt idx="6642">
                  <c:v>86.0</c:v>
                </c:pt>
                <c:pt idx="6643">
                  <c:v>109.0</c:v>
                </c:pt>
                <c:pt idx="6644">
                  <c:v>108.0</c:v>
                </c:pt>
                <c:pt idx="6645">
                  <c:v>216.0</c:v>
                </c:pt>
                <c:pt idx="6646">
                  <c:v>86.0</c:v>
                </c:pt>
                <c:pt idx="6647">
                  <c:v>1416.0</c:v>
                </c:pt>
                <c:pt idx="6648">
                  <c:v>9.0</c:v>
                </c:pt>
                <c:pt idx="6649">
                  <c:v>22.0</c:v>
                </c:pt>
                <c:pt idx="6650">
                  <c:v>22.0</c:v>
                </c:pt>
                <c:pt idx="6651">
                  <c:v>1.0</c:v>
                </c:pt>
                <c:pt idx="6652">
                  <c:v>1.0</c:v>
                </c:pt>
                <c:pt idx="6653">
                  <c:v>88.0</c:v>
                </c:pt>
                <c:pt idx="6654">
                  <c:v>421.0</c:v>
                </c:pt>
                <c:pt idx="6655">
                  <c:v>22.0</c:v>
                </c:pt>
                <c:pt idx="6656">
                  <c:v>19.0</c:v>
                </c:pt>
                <c:pt idx="6657">
                  <c:v>68.0</c:v>
                </c:pt>
                <c:pt idx="6658">
                  <c:v>199.0</c:v>
                </c:pt>
                <c:pt idx="6659">
                  <c:v>57.0</c:v>
                </c:pt>
                <c:pt idx="6660">
                  <c:v>226.0</c:v>
                </c:pt>
                <c:pt idx="6661">
                  <c:v>4.0</c:v>
                </c:pt>
                <c:pt idx="6662">
                  <c:v>6.0</c:v>
                </c:pt>
                <c:pt idx="6663">
                  <c:v>325.0</c:v>
                </c:pt>
                <c:pt idx="6664">
                  <c:v>3.0</c:v>
                </c:pt>
                <c:pt idx="6665">
                  <c:v>182.0</c:v>
                </c:pt>
                <c:pt idx="6666">
                  <c:v>21.0</c:v>
                </c:pt>
                <c:pt idx="6667">
                  <c:v>27.0</c:v>
                </c:pt>
                <c:pt idx="6668">
                  <c:v>22.0</c:v>
                </c:pt>
                <c:pt idx="6669">
                  <c:v>12.0</c:v>
                </c:pt>
                <c:pt idx="6670">
                  <c:v>9.0</c:v>
                </c:pt>
                <c:pt idx="6671">
                  <c:v>7.0</c:v>
                </c:pt>
                <c:pt idx="6672">
                  <c:v>437.0</c:v>
                </c:pt>
                <c:pt idx="6673">
                  <c:v>11.0</c:v>
                </c:pt>
                <c:pt idx="6674">
                  <c:v>91.0</c:v>
                </c:pt>
                <c:pt idx="6675">
                  <c:v>91.0</c:v>
                </c:pt>
                <c:pt idx="6676">
                  <c:v>122.0</c:v>
                </c:pt>
                <c:pt idx="6677">
                  <c:v>21.0</c:v>
                </c:pt>
                <c:pt idx="6678">
                  <c:v>208.0</c:v>
                </c:pt>
                <c:pt idx="6679">
                  <c:v>56.0</c:v>
                </c:pt>
                <c:pt idx="6680">
                  <c:v>18.0</c:v>
                </c:pt>
                <c:pt idx="6681">
                  <c:v>21.0</c:v>
                </c:pt>
                <c:pt idx="6682">
                  <c:v>8.0</c:v>
                </c:pt>
                <c:pt idx="6683">
                  <c:v>109.0</c:v>
                </c:pt>
                <c:pt idx="6684">
                  <c:v>218.0</c:v>
                </c:pt>
                <c:pt idx="6685">
                  <c:v>14.0</c:v>
                </c:pt>
                <c:pt idx="6686">
                  <c:v>1.0</c:v>
                </c:pt>
                <c:pt idx="6687">
                  <c:v>5.0</c:v>
                </c:pt>
                <c:pt idx="6688">
                  <c:v>33.0</c:v>
                </c:pt>
                <c:pt idx="6689">
                  <c:v>96.0</c:v>
                </c:pt>
                <c:pt idx="6690">
                  <c:v>73.0</c:v>
                </c:pt>
                <c:pt idx="6691">
                  <c:v>125.0</c:v>
                </c:pt>
                <c:pt idx="6692">
                  <c:v>1601.0</c:v>
                </c:pt>
                <c:pt idx="6693">
                  <c:v>12.0</c:v>
                </c:pt>
                <c:pt idx="6694">
                  <c:v>6.0</c:v>
                </c:pt>
                <c:pt idx="6695">
                  <c:v>22.0</c:v>
                </c:pt>
                <c:pt idx="6696">
                  <c:v>34.0</c:v>
                </c:pt>
                <c:pt idx="6697">
                  <c:v>125.0</c:v>
                </c:pt>
                <c:pt idx="6698">
                  <c:v>54.0</c:v>
                </c:pt>
                <c:pt idx="6699">
                  <c:v>343.0</c:v>
                </c:pt>
                <c:pt idx="6700">
                  <c:v>2.0</c:v>
                </c:pt>
                <c:pt idx="6701">
                  <c:v>16.0</c:v>
                </c:pt>
                <c:pt idx="6702">
                  <c:v>4.0</c:v>
                </c:pt>
                <c:pt idx="6703">
                  <c:v>2.0</c:v>
                </c:pt>
                <c:pt idx="6704">
                  <c:v>120.0</c:v>
                </c:pt>
                <c:pt idx="6705">
                  <c:v>313.0</c:v>
                </c:pt>
                <c:pt idx="6706">
                  <c:v>26.0</c:v>
                </c:pt>
                <c:pt idx="6707">
                  <c:v>68.0</c:v>
                </c:pt>
                <c:pt idx="6708">
                  <c:v>3.0</c:v>
                </c:pt>
                <c:pt idx="6709">
                  <c:v>33.0</c:v>
                </c:pt>
                <c:pt idx="6710">
                  <c:v>14.0</c:v>
                </c:pt>
                <c:pt idx="6711">
                  <c:v>25.0</c:v>
                </c:pt>
                <c:pt idx="6712">
                  <c:v>22.0</c:v>
                </c:pt>
                <c:pt idx="6713">
                  <c:v>205.0</c:v>
                </c:pt>
                <c:pt idx="6714">
                  <c:v>6.0</c:v>
                </c:pt>
                <c:pt idx="6715">
                  <c:v>155.0</c:v>
                </c:pt>
                <c:pt idx="6716">
                  <c:v>3550.0</c:v>
                </c:pt>
                <c:pt idx="6717">
                  <c:v>2.0</c:v>
                </c:pt>
                <c:pt idx="6718">
                  <c:v>15.0</c:v>
                </c:pt>
                <c:pt idx="6719">
                  <c:v>168.0</c:v>
                </c:pt>
                <c:pt idx="6720">
                  <c:v>75.0</c:v>
                </c:pt>
                <c:pt idx="6721">
                  <c:v>146.0</c:v>
                </c:pt>
                <c:pt idx="6722">
                  <c:v>71.0</c:v>
                </c:pt>
                <c:pt idx="6723">
                  <c:v>341.0</c:v>
                </c:pt>
                <c:pt idx="6724">
                  <c:v>14.0</c:v>
                </c:pt>
                <c:pt idx="6725">
                  <c:v>39.0</c:v>
                </c:pt>
                <c:pt idx="6726">
                  <c:v>9.0</c:v>
                </c:pt>
                <c:pt idx="6727">
                  <c:v>14.0</c:v>
                </c:pt>
                <c:pt idx="6728">
                  <c:v>8.0</c:v>
                </c:pt>
                <c:pt idx="6729">
                  <c:v>27.0</c:v>
                </c:pt>
                <c:pt idx="6730">
                  <c:v>39.0</c:v>
                </c:pt>
                <c:pt idx="6731">
                  <c:v>76.0</c:v>
                </c:pt>
                <c:pt idx="6732">
                  <c:v>7.0</c:v>
                </c:pt>
                <c:pt idx="6733">
                  <c:v>7.0</c:v>
                </c:pt>
                <c:pt idx="6734">
                  <c:v>166.0</c:v>
                </c:pt>
                <c:pt idx="6735">
                  <c:v>1.0</c:v>
                </c:pt>
                <c:pt idx="6736">
                  <c:v>18.0</c:v>
                </c:pt>
                <c:pt idx="6737">
                  <c:v>439.0</c:v>
                </c:pt>
                <c:pt idx="6738">
                  <c:v>21.0</c:v>
                </c:pt>
                <c:pt idx="6739">
                  <c:v>92.0</c:v>
                </c:pt>
                <c:pt idx="6740">
                  <c:v>278.0</c:v>
                </c:pt>
                <c:pt idx="6741">
                  <c:v>95.0</c:v>
                </c:pt>
                <c:pt idx="6742">
                  <c:v>148.0</c:v>
                </c:pt>
                <c:pt idx="6743">
                  <c:v>1172.0</c:v>
                </c:pt>
                <c:pt idx="6744">
                  <c:v>6.0</c:v>
                </c:pt>
                <c:pt idx="6745">
                  <c:v>4.0</c:v>
                </c:pt>
                <c:pt idx="6746">
                  <c:v>23.0</c:v>
                </c:pt>
                <c:pt idx="6747">
                  <c:v>115.0</c:v>
                </c:pt>
                <c:pt idx="6748">
                  <c:v>83.0</c:v>
                </c:pt>
                <c:pt idx="6749">
                  <c:v>141.0</c:v>
                </c:pt>
                <c:pt idx="6750">
                  <c:v>36.0</c:v>
                </c:pt>
                <c:pt idx="6751">
                  <c:v>218.0</c:v>
                </c:pt>
                <c:pt idx="6752">
                  <c:v>15.0</c:v>
                </c:pt>
                <c:pt idx="6753">
                  <c:v>100.0</c:v>
                </c:pt>
                <c:pt idx="6754">
                  <c:v>3.0</c:v>
                </c:pt>
                <c:pt idx="6755">
                  <c:v>2.0</c:v>
                </c:pt>
                <c:pt idx="6756">
                  <c:v>107.0</c:v>
                </c:pt>
                <c:pt idx="6757">
                  <c:v>96.0</c:v>
                </c:pt>
                <c:pt idx="6758">
                  <c:v>8.0</c:v>
                </c:pt>
                <c:pt idx="6759">
                  <c:v>7.0</c:v>
                </c:pt>
                <c:pt idx="6760">
                  <c:v>6.0</c:v>
                </c:pt>
                <c:pt idx="6761">
                  <c:v>9.0</c:v>
                </c:pt>
                <c:pt idx="6762">
                  <c:v>7.0</c:v>
                </c:pt>
                <c:pt idx="6763">
                  <c:v>1.0</c:v>
                </c:pt>
                <c:pt idx="6764">
                  <c:v>1.0</c:v>
                </c:pt>
                <c:pt idx="6765">
                  <c:v>125.0</c:v>
                </c:pt>
                <c:pt idx="6766">
                  <c:v>60.0</c:v>
                </c:pt>
                <c:pt idx="6767">
                  <c:v>67.0</c:v>
                </c:pt>
                <c:pt idx="6768">
                  <c:v>208.0</c:v>
                </c:pt>
                <c:pt idx="6769">
                  <c:v>26.0</c:v>
                </c:pt>
                <c:pt idx="6770">
                  <c:v>87.0</c:v>
                </c:pt>
                <c:pt idx="6771">
                  <c:v>4.0</c:v>
                </c:pt>
                <c:pt idx="6772">
                  <c:v>17.0</c:v>
                </c:pt>
                <c:pt idx="6773">
                  <c:v>82.0</c:v>
                </c:pt>
                <c:pt idx="6774">
                  <c:v>20.0</c:v>
                </c:pt>
                <c:pt idx="6775">
                  <c:v>16.0</c:v>
                </c:pt>
                <c:pt idx="6776">
                  <c:v>267.0</c:v>
                </c:pt>
                <c:pt idx="6777">
                  <c:v>101.0</c:v>
                </c:pt>
                <c:pt idx="6778">
                  <c:v>9.0</c:v>
                </c:pt>
                <c:pt idx="6779">
                  <c:v>99.0</c:v>
                </c:pt>
                <c:pt idx="6780">
                  <c:v>164.0</c:v>
                </c:pt>
                <c:pt idx="6781">
                  <c:v>1.0</c:v>
                </c:pt>
                <c:pt idx="6782">
                  <c:v>1.0</c:v>
                </c:pt>
                <c:pt idx="6783">
                  <c:v>2.0</c:v>
                </c:pt>
                <c:pt idx="6784">
                  <c:v>233.0</c:v>
                </c:pt>
                <c:pt idx="6785">
                  <c:v>38.0</c:v>
                </c:pt>
                <c:pt idx="6786">
                  <c:v>24.0</c:v>
                </c:pt>
                <c:pt idx="6787">
                  <c:v>151.0</c:v>
                </c:pt>
                <c:pt idx="6788">
                  <c:v>49.0</c:v>
                </c:pt>
                <c:pt idx="6789">
                  <c:v>5.0</c:v>
                </c:pt>
                <c:pt idx="6790">
                  <c:v>5.0</c:v>
                </c:pt>
                <c:pt idx="6791">
                  <c:v>3.0</c:v>
                </c:pt>
                <c:pt idx="6792">
                  <c:v>1.0</c:v>
                </c:pt>
                <c:pt idx="6793">
                  <c:v>395.0</c:v>
                </c:pt>
                <c:pt idx="6794">
                  <c:v>44.0</c:v>
                </c:pt>
                <c:pt idx="6795">
                  <c:v>16.0</c:v>
                </c:pt>
                <c:pt idx="6796">
                  <c:v>4.0</c:v>
                </c:pt>
                <c:pt idx="6797">
                  <c:v>22.0</c:v>
                </c:pt>
                <c:pt idx="6798">
                  <c:v>230.0</c:v>
                </c:pt>
                <c:pt idx="6799">
                  <c:v>161.0</c:v>
                </c:pt>
                <c:pt idx="6800">
                  <c:v>1.0</c:v>
                </c:pt>
                <c:pt idx="6801">
                  <c:v>78.0</c:v>
                </c:pt>
                <c:pt idx="6802">
                  <c:v>75.0</c:v>
                </c:pt>
                <c:pt idx="6803">
                  <c:v>26.0</c:v>
                </c:pt>
                <c:pt idx="6804">
                  <c:v>73.0</c:v>
                </c:pt>
                <c:pt idx="6805">
                  <c:v>175.0</c:v>
                </c:pt>
                <c:pt idx="6806">
                  <c:v>35.0</c:v>
                </c:pt>
                <c:pt idx="6807">
                  <c:v>10.0</c:v>
                </c:pt>
                <c:pt idx="6808">
                  <c:v>170.0</c:v>
                </c:pt>
                <c:pt idx="6809">
                  <c:v>2.0</c:v>
                </c:pt>
                <c:pt idx="6810">
                  <c:v>51.0</c:v>
                </c:pt>
                <c:pt idx="6811">
                  <c:v>26.0</c:v>
                </c:pt>
                <c:pt idx="6812">
                  <c:v>2.0</c:v>
                </c:pt>
                <c:pt idx="6813">
                  <c:v>42.0</c:v>
                </c:pt>
                <c:pt idx="6814">
                  <c:v>11.0</c:v>
                </c:pt>
                <c:pt idx="6815">
                  <c:v>213.0</c:v>
                </c:pt>
                <c:pt idx="6816">
                  <c:v>183.0</c:v>
                </c:pt>
                <c:pt idx="6817">
                  <c:v>1.0</c:v>
                </c:pt>
                <c:pt idx="6818">
                  <c:v>63.0</c:v>
                </c:pt>
                <c:pt idx="6819">
                  <c:v>14.0</c:v>
                </c:pt>
                <c:pt idx="6820">
                  <c:v>27.0</c:v>
                </c:pt>
                <c:pt idx="6821">
                  <c:v>146.0</c:v>
                </c:pt>
                <c:pt idx="6822">
                  <c:v>183.0</c:v>
                </c:pt>
                <c:pt idx="6823">
                  <c:v>39.0</c:v>
                </c:pt>
                <c:pt idx="6824">
                  <c:v>1412.0</c:v>
                </c:pt>
                <c:pt idx="6825">
                  <c:v>26.0</c:v>
                </c:pt>
                <c:pt idx="6826">
                  <c:v>13.0</c:v>
                </c:pt>
                <c:pt idx="6827">
                  <c:v>20.0</c:v>
                </c:pt>
                <c:pt idx="6828">
                  <c:v>38.0</c:v>
                </c:pt>
                <c:pt idx="6829">
                  <c:v>155.0</c:v>
                </c:pt>
                <c:pt idx="6830">
                  <c:v>135.0</c:v>
                </c:pt>
                <c:pt idx="6831">
                  <c:v>1173.0</c:v>
                </c:pt>
                <c:pt idx="6832">
                  <c:v>397.0</c:v>
                </c:pt>
                <c:pt idx="6833">
                  <c:v>32.0</c:v>
                </c:pt>
                <c:pt idx="6834">
                  <c:v>44.0</c:v>
                </c:pt>
                <c:pt idx="6835">
                  <c:v>5.0</c:v>
                </c:pt>
                <c:pt idx="6836">
                  <c:v>113.0</c:v>
                </c:pt>
                <c:pt idx="6837">
                  <c:v>288.0</c:v>
                </c:pt>
                <c:pt idx="6838">
                  <c:v>96.0</c:v>
                </c:pt>
                <c:pt idx="6839">
                  <c:v>103.0</c:v>
                </c:pt>
                <c:pt idx="6840">
                  <c:v>2.0</c:v>
                </c:pt>
                <c:pt idx="6841">
                  <c:v>194.0</c:v>
                </c:pt>
                <c:pt idx="6842">
                  <c:v>200.0</c:v>
                </c:pt>
                <c:pt idx="6843">
                  <c:v>280.0</c:v>
                </c:pt>
                <c:pt idx="6844">
                  <c:v>7.0</c:v>
                </c:pt>
                <c:pt idx="6845">
                  <c:v>4.0</c:v>
                </c:pt>
                <c:pt idx="6846">
                  <c:v>3.0</c:v>
                </c:pt>
                <c:pt idx="6847">
                  <c:v>5.0</c:v>
                </c:pt>
                <c:pt idx="6848">
                  <c:v>84.0</c:v>
                </c:pt>
                <c:pt idx="6849">
                  <c:v>16.0</c:v>
                </c:pt>
                <c:pt idx="6850">
                  <c:v>3.0</c:v>
                </c:pt>
                <c:pt idx="6851">
                  <c:v>143.0</c:v>
                </c:pt>
                <c:pt idx="6852">
                  <c:v>49.0</c:v>
                </c:pt>
                <c:pt idx="6853">
                  <c:v>92.0</c:v>
                </c:pt>
                <c:pt idx="6854">
                  <c:v>364.0</c:v>
                </c:pt>
                <c:pt idx="6855">
                  <c:v>35.0</c:v>
                </c:pt>
                <c:pt idx="6856">
                  <c:v>30.0</c:v>
                </c:pt>
                <c:pt idx="6857">
                  <c:v>52.0</c:v>
                </c:pt>
                <c:pt idx="6858">
                  <c:v>224.0</c:v>
                </c:pt>
                <c:pt idx="6859">
                  <c:v>47.0</c:v>
                </c:pt>
                <c:pt idx="6860">
                  <c:v>570.0</c:v>
                </c:pt>
                <c:pt idx="6861">
                  <c:v>47.0</c:v>
                </c:pt>
                <c:pt idx="6862">
                  <c:v>26.0</c:v>
                </c:pt>
                <c:pt idx="6863">
                  <c:v>61.0</c:v>
                </c:pt>
                <c:pt idx="6864">
                  <c:v>3.0</c:v>
                </c:pt>
                <c:pt idx="6865">
                  <c:v>35.0</c:v>
                </c:pt>
                <c:pt idx="6866">
                  <c:v>571.0</c:v>
                </c:pt>
                <c:pt idx="6867">
                  <c:v>8.0</c:v>
                </c:pt>
                <c:pt idx="6868">
                  <c:v>7.0</c:v>
                </c:pt>
                <c:pt idx="6869">
                  <c:v>2.0</c:v>
                </c:pt>
                <c:pt idx="6870">
                  <c:v>149.0</c:v>
                </c:pt>
                <c:pt idx="6871">
                  <c:v>148.0</c:v>
                </c:pt>
                <c:pt idx="6872">
                  <c:v>150.0</c:v>
                </c:pt>
                <c:pt idx="6873">
                  <c:v>189.0</c:v>
                </c:pt>
                <c:pt idx="6874">
                  <c:v>414.0</c:v>
                </c:pt>
                <c:pt idx="6875">
                  <c:v>132.0</c:v>
                </c:pt>
                <c:pt idx="6876">
                  <c:v>4.0</c:v>
                </c:pt>
                <c:pt idx="6877">
                  <c:v>193.0</c:v>
                </c:pt>
                <c:pt idx="6878">
                  <c:v>3.0</c:v>
                </c:pt>
                <c:pt idx="6879">
                  <c:v>126.0</c:v>
                </c:pt>
                <c:pt idx="6880">
                  <c:v>17.0</c:v>
                </c:pt>
                <c:pt idx="6881">
                  <c:v>5.0</c:v>
                </c:pt>
                <c:pt idx="6882">
                  <c:v>12.0</c:v>
                </c:pt>
                <c:pt idx="6883">
                  <c:v>104.0</c:v>
                </c:pt>
                <c:pt idx="6884">
                  <c:v>244.0</c:v>
                </c:pt>
                <c:pt idx="6885">
                  <c:v>28.0</c:v>
                </c:pt>
                <c:pt idx="6886">
                  <c:v>5.0</c:v>
                </c:pt>
                <c:pt idx="6887">
                  <c:v>3.0</c:v>
                </c:pt>
                <c:pt idx="6888">
                  <c:v>2.0</c:v>
                </c:pt>
                <c:pt idx="6889">
                  <c:v>1.0</c:v>
                </c:pt>
                <c:pt idx="6890">
                  <c:v>169.0</c:v>
                </c:pt>
                <c:pt idx="6891">
                  <c:v>23.0</c:v>
                </c:pt>
                <c:pt idx="6892">
                  <c:v>273.0</c:v>
                </c:pt>
                <c:pt idx="6893">
                  <c:v>23.0</c:v>
                </c:pt>
                <c:pt idx="6894">
                  <c:v>21.0</c:v>
                </c:pt>
                <c:pt idx="6895">
                  <c:v>17.0</c:v>
                </c:pt>
                <c:pt idx="6896">
                  <c:v>18.0</c:v>
                </c:pt>
                <c:pt idx="6897">
                  <c:v>133.0</c:v>
                </c:pt>
                <c:pt idx="6898">
                  <c:v>83.0</c:v>
                </c:pt>
                <c:pt idx="6899">
                  <c:v>20.0</c:v>
                </c:pt>
                <c:pt idx="6900">
                  <c:v>16.0</c:v>
                </c:pt>
                <c:pt idx="6901">
                  <c:v>1.0</c:v>
                </c:pt>
                <c:pt idx="6902">
                  <c:v>506.0</c:v>
                </c:pt>
                <c:pt idx="6903">
                  <c:v>4.0</c:v>
                </c:pt>
                <c:pt idx="6904">
                  <c:v>6.0</c:v>
                </c:pt>
                <c:pt idx="6905">
                  <c:v>1.0</c:v>
                </c:pt>
                <c:pt idx="6906">
                  <c:v>3.0</c:v>
                </c:pt>
                <c:pt idx="6907">
                  <c:v>42.0</c:v>
                </c:pt>
                <c:pt idx="6908">
                  <c:v>265.0</c:v>
                </c:pt>
                <c:pt idx="6909">
                  <c:v>66.0</c:v>
                </c:pt>
                <c:pt idx="6910">
                  <c:v>6.0</c:v>
                </c:pt>
                <c:pt idx="6911">
                  <c:v>60.0</c:v>
                </c:pt>
                <c:pt idx="6912">
                  <c:v>179.0</c:v>
                </c:pt>
                <c:pt idx="6913">
                  <c:v>186.0</c:v>
                </c:pt>
                <c:pt idx="6914">
                  <c:v>174.0</c:v>
                </c:pt>
                <c:pt idx="6915">
                  <c:v>145.0</c:v>
                </c:pt>
                <c:pt idx="6916">
                  <c:v>149.0</c:v>
                </c:pt>
                <c:pt idx="6917">
                  <c:v>24.0</c:v>
                </c:pt>
                <c:pt idx="6918">
                  <c:v>6.0</c:v>
                </c:pt>
                <c:pt idx="6919">
                  <c:v>3.0</c:v>
                </c:pt>
                <c:pt idx="6920">
                  <c:v>1.0</c:v>
                </c:pt>
                <c:pt idx="6921">
                  <c:v>1.0</c:v>
                </c:pt>
                <c:pt idx="6922">
                  <c:v>36.0</c:v>
                </c:pt>
                <c:pt idx="6923">
                  <c:v>8.0</c:v>
                </c:pt>
                <c:pt idx="6924">
                  <c:v>84.0</c:v>
                </c:pt>
                <c:pt idx="6925">
                  <c:v>9.0</c:v>
                </c:pt>
                <c:pt idx="6926">
                  <c:v>10.0</c:v>
                </c:pt>
                <c:pt idx="6927">
                  <c:v>95.0</c:v>
                </c:pt>
                <c:pt idx="6928">
                  <c:v>52.0</c:v>
                </c:pt>
                <c:pt idx="6929">
                  <c:v>26.0</c:v>
                </c:pt>
                <c:pt idx="6930">
                  <c:v>417.0</c:v>
                </c:pt>
                <c:pt idx="6931">
                  <c:v>388.0</c:v>
                </c:pt>
                <c:pt idx="6932">
                  <c:v>167.0</c:v>
                </c:pt>
                <c:pt idx="6933">
                  <c:v>15.0</c:v>
                </c:pt>
                <c:pt idx="6934">
                  <c:v>2.0</c:v>
                </c:pt>
                <c:pt idx="6935">
                  <c:v>142.0</c:v>
                </c:pt>
                <c:pt idx="6936">
                  <c:v>20.0</c:v>
                </c:pt>
                <c:pt idx="6937">
                  <c:v>16.0</c:v>
                </c:pt>
                <c:pt idx="6938">
                  <c:v>95.0</c:v>
                </c:pt>
                <c:pt idx="6939">
                  <c:v>51.0</c:v>
                </c:pt>
                <c:pt idx="6940">
                  <c:v>562.0</c:v>
                </c:pt>
                <c:pt idx="6941">
                  <c:v>33.0</c:v>
                </c:pt>
                <c:pt idx="6942">
                  <c:v>38.0</c:v>
                </c:pt>
                <c:pt idx="6943">
                  <c:v>59.0</c:v>
                </c:pt>
                <c:pt idx="6944">
                  <c:v>29.0</c:v>
                </c:pt>
                <c:pt idx="6945">
                  <c:v>271.0</c:v>
                </c:pt>
                <c:pt idx="6946">
                  <c:v>25.0</c:v>
                </c:pt>
                <c:pt idx="6947">
                  <c:v>6.0</c:v>
                </c:pt>
                <c:pt idx="6948">
                  <c:v>23.0</c:v>
                </c:pt>
                <c:pt idx="6949">
                  <c:v>30.0</c:v>
                </c:pt>
                <c:pt idx="6950">
                  <c:v>17.0</c:v>
                </c:pt>
                <c:pt idx="6951">
                  <c:v>114.0</c:v>
                </c:pt>
                <c:pt idx="6952">
                  <c:v>225.0</c:v>
                </c:pt>
                <c:pt idx="6953">
                  <c:v>178.0</c:v>
                </c:pt>
                <c:pt idx="6954">
                  <c:v>195.0</c:v>
                </c:pt>
                <c:pt idx="6955">
                  <c:v>290.0</c:v>
                </c:pt>
                <c:pt idx="6956">
                  <c:v>475.0</c:v>
                </c:pt>
                <c:pt idx="6957">
                  <c:v>7.0</c:v>
                </c:pt>
                <c:pt idx="6958">
                  <c:v>144.0</c:v>
                </c:pt>
                <c:pt idx="6959">
                  <c:v>49.0</c:v>
                </c:pt>
                <c:pt idx="6960">
                  <c:v>5.0</c:v>
                </c:pt>
                <c:pt idx="6961">
                  <c:v>7.0</c:v>
                </c:pt>
                <c:pt idx="6962">
                  <c:v>29.0</c:v>
                </c:pt>
                <c:pt idx="6963">
                  <c:v>68.0</c:v>
                </c:pt>
                <c:pt idx="6964">
                  <c:v>42.0</c:v>
                </c:pt>
                <c:pt idx="6965">
                  <c:v>8.0</c:v>
                </c:pt>
                <c:pt idx="6966">
                  <c:v>19.0</c:v>
                </c:pt>
                <c:pt idx="6967">
                  <c:v>10.0</c:v>
                </c:pt>
                <c:pt idx="6968">
                  <c:v>18.0</c:v>
                </c:pt>
                <c:pt idx="6969">
                  <c:v>12.0</c:v>
                </c:pt>
                <c:pt idx="6970">
                  <c:v>4.0</c:v>
                </c:pt>
                <c:pt idx="6971">
                  <c:v>88.0</c:v>
                </c:pt>
                <c:pt idx="6972">
                  <c:v>35.0</c:v>
                </c:pt>
                <c:pt idx="6973">
                  <c:v>209.0</c:v>
                </c:pt>
                <c:pt idx="6974">
                  <c:v>102.0</c:v>
                </c:pt>
                <c:pt idx="6975">
                  <c:v>25.0</c:v>
                </c:pt>
                <c:pt idx="6976">
                  <c:v>25.0</c:v>
                </c:pt>
                <c:pt idx="6977">
                  <c:v>38.0</c:v>
                </c:pt>
                <c:pt idx="6978">
                  <c:v>270.0</c:v>
                </c:pt>
                <c:pt idx="6979">
                  <c:v>32.0</c:v>
                </c:pt>
                <c:pt idx="6980">
                  <c:v>394.0</c:v>
                </c:pt>
                <c:pt idx="6981">
                  <c:v>3.0</c:v>
                </c:pt>
                <c:pt idx="6982">
                  <c:v>9.0</c:v>
                </c:pt>
                <c:pt idx="6983">
                  <c:v>8.0</c:v>
                </c:pt>
                <c:pt idx="6984">
                  <c:v>13.0</c:v>
                </c:pt>
                <c:pt idx="6985">
                  <c:v>584.0</c:v>
                </c:pt>
                <c:pt idx="6986">
                  <c:v>53.0</c:v>
                </c:pt>
                <c:pt idx="6987">
                  <c:v>37.0</c:v>
                </c:pt>
                <c:pt idx="6988">
                  <c:v>45.0</c:v>
                </c:pt>
                <c:pt idx="6989">
                  <c:v>27.0</c:v>
                </c:pt>
                <c:pt idx="6990">
                  <c:v>48.0</c:v>
                </c:pt>
                <c:pt idx="6991">
                  <c:v>12.0</c:v>
                </c:pt>
                <c:pt idx="6992">
                  <c:v>3.0</c:v>
                </c:pt>
                <c:pt idx="6993">
                  <c:v>34.0</c:v>
                </c:pt>
                <c:pt idx="6994">
                  <c:v>7.0</c:v>
                </c:pt>
                <c:pt idx="6995">
                  <c:v>62.0</c:v>
                </c:pt>
                <c:pt idx="6996">
                  <c:v>2.0</c:v>
                </c:pt>
                <c:pt idx="6997">
                  <c:v>5.0</c:v>
                </c:pt>
                <c:pt idx="6998">
                  <c:v>10.0</c:v>
                </c:pt>
                <c:pt idx="6999">
                  <c:v>6.0</c:v>
                </c:pt>
                <c:pt idx="7000">
                  <c:v>106.0</c:v>
                </c:pt>
                <c:pt idx="7001">
                  <c:v>8.0</c:v>
                </c:pt>
                <c:pt idx="7002">
                  <c:v>64.0</c:v>
                </c:pt>
                <c:pt idx="7003">
                  <c:v>16.0</c:v>
                </c:pt>
                <c:pt idx="7004">
                  <c:v>44.0</c:v>
                </c:pt>
                <c:pt idx="7005">
                  <c:v>22.0</c:v>
                </c:pt>
                <c:pt idx="7006">
                  <c:v>46.0</c:v>
                </c:pt>
                <c:pt idx="7007">
                  <c:v>12.0</c:v>
                </c:pt>
                <c:pt idx="7008">
                  <c:v>154.0</c:v>
                </c:pt>
                <c:pt idx="7009">
                  <c:v>137.0</c:v>
                </c:pt>
                <c:pt idx="7010">
                  <c:v>87.0</c:v>
                </c:pt>
                <c:pt idx="7011">
                  <c:v>75.0</c:v>
                </c:pt>
                <c:pt idx="7012">
                  <c:v>2.0</c:v>
                </c:pt>
                <c:pt idx="7013">
                  <c:v>65.0</c:v>
                </c:pt>
                <c:pt idx="7014">
                  <c:v>193.0</c:v>
                </c:pt>
                <c:pt idx="7015">
                  <c:v>26.0</c:v>
                </c:pt>
                <c:pt idx="7016">
                  <c:v>35.0</c:v>
                </c:pt>
                <c:pt idx="7017">
                  <c:v>54.0</c:v>
                </c:pt>
                <c:pt idx="7018">
                  <c:v>34.0</c:v>
                </c:pt>
                <c:pt idx="7019">
                  <c:v>9.0</c:v>
                </c:pt>
                <c:pt idx="7020">
                  <c:v>10.0</c:v>
                </c:pt>
                <c:pt idx="7021">
                  <c:v>5.0</c:v>
                </c:pt>
                <c:pt idx="7022">
                  <c:v>52.0</c:v>
                </c:pt>
                <c:pt idx="7023">
                  <c:v>58.0</c:v>
                </c:pt>
                <c:pt idx="7024">
                  <c:v>76.0</c:v>
                </c:pt>
                <c:pt idx="7025">
                  <c:v>1.0</c:v>
                </c:pt>
                <c:pt idx="7026">
                  <c:v>66.0</c:v>
                </c:pt>
                <c:pt idx="7027">
                  <c:v>136.0</c:v>
                </c:pt>
                <c:pt idx="7028">
                  <c:v>135.0</c:v>
                </c:pt>
                <c:pt idx="7029">
                  <c:v>6.0</c:v>
                </c:pt>
                <c:pt idx="7030">
                  <c:v>42.0</c:v>
                </c:pt>
                <c:pt idx="7031">
                  <c:v>25.0</c:v>
                </c:pt>
                <c:pt idx="7032">
                  <c:v>16.0</c:v>
                </c:pt>
                <c:pt idx="7033">
                  <c:v>41.0</c:v>
                </c:pt>
                <c:pt idx="7034">
                  <c:v>32.0</c:v>
                </c:pt>
                <c:pt idx="7035">
                  <c:v>29.0</c:v>
                </c:pt>
                <c:pt idx="7036">
                  <c:v>2.0</c:v>
                </c:pt>
                <c:pt idx="7037">
                  <c:v>63.0</c:v>
                </c:pt>
                <c:pt idx="7038">
                  <c:v>93.0</c:v>
                </c:pt>
                <c:pt idx="7039">
                  <c:v>40.0</c:v>
                </c:pt>
                <c:pt idx="7040">
                  <c:v>28.0</c:v>
                </c:pt>
                <c:pt idx="7041">
                  <c:v>1.0</c:v>
                </c:pt>
                <c:pt idx="7042">
                  <c:v>29.0</c:v>
                </c:pt>
                <c:pt idx="7043">
                  <c:v>114.0</c:v>
                </c:pt>
                <c:pt idx="7044">
                  <c:v>30.0</c:v>
                </c:pt>
                <c:pt idx="7045">
                  <c:v>9.0</c:v>
                </c:pt>
                <c:pt idx="7046">
                  <c:v>34.0</c:v>
                </c:pt>
                <c:pt idx="7047">
                  <c:v>15.0</c:v>
                </c:pt>
                <c:pt idx="7048">
                  <c:v>27.0</c:v>
                </c:pt>
                <c:pt idx="7049">
                  <c:v>75.0</c:v>
                </c:pt>
                <c:pt idx="7050">
                  <c:v>4.0</c:v>
                </c:pt>
                <c:pt idx="7051">
                  <c:v>2.0</c:v>
                </c:pt>
                <c:pt idx="7052">
                  <c:v>455.0</c:v>
                </c:pt>
                <c:pt idx="7053">
                  <c:v>39.0</c:v>
                </c:pt>
                <c:pt idx="7054">
                  <c:v>27.0</c:v>
                </c:pt>
                <c:pt idx="7055">
                  <c:v>11.0</c:v>
                </c:pt>
                <c:pt idx="7056">
                  <c:v>4.0</c:v>
                </c:pt>
                <c:pt idx="7057">
                  <c:v>260.0</c:v>
                </c:pt>
                <c:pt idx="7058">
                  <c:v>43.0</c:v>
                </c:pt>
                <c:pt idx="7059">
                  <c:v>427.0</c:v>
                </c:pt>
                <c:pt idx="7060">
                  <c:v>16.0</c:v>
                </c:pt>
                <c:pt idx="7061">
                  <c:v>12.0</c:v>
                </c:pt>
                <c:pt idx="7062">
                  <c:v>69.0</c:v>
                </c:pt>
                <c:pt idx="7063">
                  <c:v>22.0</c:v>
                </c:pt>
                <c:pt idx="7064">
                  <c:v>281.0</c:v>
                </c:pt>
                <c:pt idx="7065">
                  <c:v>156.0</c:v>
                </c:pt>
                <c:pt idx="7066">
                  <c:v>41.0</c:v>
                </c:pt>
                <c:pt idx="7067">
                  <c:v>30.0</c:v>
                </c:pt>
                <c:pt idx="7068">
                  <c:v>52.0</c:v>
                </c:pt>
                <c:pt idx="7069">
                  <c:v>48.0</c:v>
                </c:pt>
                <c:pt idx="7070">
                  <c:v>23.0</c:v>
                </c:pt>
                <c:pt idx="7071">
                  <c:v>63.0</c:v>
                </c:pt>
                <c:pt idx="7072">
                  <c:v>44.0</c:v>
                </c:pt>
                <c:pt idx="7073">
                  <c:v>9.0</c:v>
                </c:pt>
                <c:pt idx="7074">
                  <c:v>42.0</c:v>
                </c:pt>
                <c:pt idx="7075">
                  <c:v>40.0</c:v>
                </c:pt>
                <c:pt idx="7076">
                  <c:v>34.0</c:v>
                </c:pt>
                <c:pt idx="7077">
                  <c:v>77.0</c:v>
                </c:pt>
                <c:pt idx="7078">
                  <c:v>89.0</c:v>
                </c:pt>
                <c:pt idx="7079">
                  <c:v>43.0</c:v>
                </c:pt>
                <c:pt idx="7080">
                  <c:v>10.0</c:v>
                </c:pt>
                <c:pt idx="7081">
                  <c:v>198.0</c:v>
                </c:pt>
                <c:pt idx="7082">
                  <c:v>262.0</c:v>
                </c:pt>
                <c:pt idx="7083">
                  <c:v>30.0</c:v>
                </c:pt>
                <c:pt idx="7084">
                  <c:v>25.0</c:v>
                </c:pt>
                <c:pt idx="7085">
                  <c:v>111.0</c:v>
                </c:pt>
                <c:pt idx="7086">
                  <c:v>4.0</c:v>
                </c:pt>
                <c:pt idx="7087">
                  <c:v>28.0</c:v>
                </c:pt>
                <c:pt idx="7088">
                  <c:v>2.0</c:v>
                </c:pt>
                <c:pt idx="7089">
                  <c:v>37.0</c:v>
                </c:pt>
                <c:pt idx="7090">
                  <c:v>83.0</c:v>
                </c:pt>
                <c:pt idx="7091">
                  <c:v>4.0</c:v>
                </c:pt>
                <c:pt idx="7092">
                  <c:v>26.0</c:v>
                </c:pt>
                <c:pt idx="7093">
                  <c:v>150.0</c:v>
                </c:pt>
                <c:pt idx="7094">
                  <c:v>87.0</c:v>
                </c:pt>
                <c:pt idx="7095">
                  <c:v>14.0</c:v>
                </c:pt>
                <c:pt idx="7096">
                  <c:v>47.0</c:v>
                </c:pt>
                <c:pt idx="7097">
                  <c:v>13.0</c:v>
                </c:pt>
                <c:pt idx="7098">
                  <c:v>5.0</c:v>
                </c:pt>
                <c:pt idx="7099">
                  <c:v>106.0</c:v>
                </c:pt>
                <c:pt idx="7100">
                  <c:v>10.0</c:v>
                </c:pt>
                <c:pt idx="7101">
                  <c:v>4.0</c:v>
                </c:pt>
                <c:pt idx="7102">
                  <c:v>1.0</c:v>
                </c:pt>
                <c:pt idx="7103">
                  <c:v>47.0</c:v>
                </c:pt>
                <c:pt idx="7104">
                  <c:v>16.0</c:v>
                </c:pt>
                <c:pt idx="7105">
                  <c:v>29.0</c:v>
                </c:pt>
                <c:pt idx="7106">
                  <c:v>4.0</c:v>
                </c:pt>
                <c:pt idx="7107">
                  <c:v>10.0</c:v>
                </c:pt>
                <c:pt idx="7108">
                  <c:v>85.0</c:v>
                </c:pt>
                <c:pt idx="7109">
                  <c:v>70.0</c:v>
                </c:pt>
                <c:pt idx="7110">
                  <c:v>19.0</c:v>
                </c:pt>
                <c:pt idx="7111">
                  <c:v>1.0</c:v>
                </c:pt>
                <c:pt idx="7112">
                  <c:v>24.0</c:v>
                </c:pt>
                <c:pt idx="7113">
                  <c:v>1.0</c:v>
                </c:pt>
                <c:pt idx="7114">
                  <c:v>1.0</c:v>
                </c:pt>
                <c:pt idx="7115">
                  <c:v>391.0</c:v>
                </c:pt>
                <c:pt idx="7116">
                  <c:v>51.0</c:v>
                </c:pt>
                <c:pt idx="7117">
                  <c:v>33.0</c:v>
                </c:pt>
                <c:pt idx="7118">
                  <c:v>13.0</c:v>
                </c:pt>
                <c:pt idx="7119">
                  <c:v>1.0</c:v>
                </c:pt>
                <c:pt idx="7120">
                  <c:v>7.0</c:v>
                </c:pt>
                <c:pt idx="7121">
                  <c:v>1.0</c:v>
                </c:pt>
                <c:pt idx="7122">
                  <c:v>28.0</c:v>
                </c:pt>
                <c:pt idx="7123">
                  <c:v>1.0</c:v>
                </c:pt>
                <c:pt idx="7124">
                  <c:v>19.0</c:v>
                </c:pt>
                <c:pt idx="7125">
                  <c:v>1.0</c:v>
                </c:pt>
                <c:pt idx="7126">
                  <c:v>13.0</c:v>
                </c:pt>
                <c:pt idx="7127">
                  <c:v>22.0</c:v>
                </c:pt>
                <c:pt idx="7128">
                  <c:v>32.0</c:v>
                </c:pt>
                <c:pt idx="7129">
                  <c:v>14.0</c:v>
                </c:pt>
                <c:pt idx="7130">
                  <c:v>271.0</c:v>
                </c:pt>
                <c:pt idx="7131">
                  <c:v>22.0</c:v>
                </c:pt>
                <c:pt idx="7132">
                  <c:v>4.0</c:v>
                </c:pt>
                <c:pt idx="7133">
                  <c:v>1.0</c:v>
                </c:pt>
                <c:pt idx="7134">
                  <c:v>35.0</c:v>
                </c:pt>
                <c:pt idx="7135">
                  <c:v>9.0</c:v>
                </c:pt>
                <c:pt idx="7136">
                  <c:v>75.0</c:v>
                </c:pt>
                <c:pt idx="7137">
                  <c:v>16.0</c:v>
                </c:pt>
                <c:pt idx="7138">
                  <c:v>21.0</c:v>
                </c:pt>
                <c:pt idx="7139">
                  <c:v>17.0</c:v>
                </c:pt>
                <c:pt idx="7140">
                  <c:v>22.0</c:v>
                </c:pt>
                <c:pt idx="7141">
                  <c:v>63.0</c:v>
                </c:pt>
                <c:pt idx="7142">
                  <c:v>7.0</c:v>
                </c:pt>
                <c:pt idx="7143">
                  <c:v>213.0</c:v>
                </c:pt>
                <c:pt idx="7144">
                  <c:v>110.0</c:v>
                </c:pt>
                <c:pt idx="7145">
                  <c:v>14.0</c:v>
                </c:pt>
                <c:pt idx="7146">
                  <c:v>11.0</c:v>
                </c:pt>
                <c:pt idx="7147">
                  <c:v>15.0</c:v>
                </c:pt>
                <c:pt idx="7148">
                  <c:v>167.0</c:v>
                </c:pt>
                <c:pt idx="7149">
                  <c:v>9.0</c:v>
                </c:pt>
                <c:pt idx="7150">
                  <c:v>2.0</c:v>
                </c:pt>
                <c:pt idx="7151">
                  <c:v>29.0</c:v>
                </c:pt>
                <c:pt idx="7152">
                  <c:v>432.0</c:v>
                </c:pt>
                <c:pt idx="7153">
                  <c:v>33.0</c:v>
                </c:pt>
                <c:pt idx="7154">
                  <c:v>29.0</c:v>
                </c:pt>
                <c:pt idx="7155">
                  <c:v>31.0</c:v>
                </c:pt>
                <c:pt idx="7156">
                  <c:v>21.0</c:v>
                </c:pt>
                <c:pt idx="7157">
                  <c:v>52.0</c:v>
                </c:pt>
                <c:pt idx="7158">
                  <c:v>1.0</c:v>
                </c:pt>
                <c:pt idx="7159">
                  <c:v>12.0</c:v>
                </c:pt>
                <c:pt idx="7160">
                  <c:v>59.0</c:v>
                </c:pt>
                <c:pt idx="7161">
                  <c:v>198.0</c:v>
                </c:pt>
                <c:pt idx="7162">
                  <c:v>25.0</c:v>
                </c:pt>
                <c:pt idx="7163">
                  <c:v>7.0</c:v>
                </c:pt>
                <c:pt idx="7164">
                  <c:v>28.0</c:v>
                </c:pt>
                <c:pt idx="7165">
                  <c:v>9.0</c:v>
                </c:pt>
                <c:pt idx="7166">
                  <c:v>34.0</c:v>
                </c:pt>
                <c:pt idx="7167">
                  <c:v>6.0</c:v>
                </c:pt>
                <c:pt idx="7168">
                  <c:v>14.0</c:v>
                </c:pt>
                <c:pt idx="7169">
                  <c:v>44.0</c:v>
                </c:pt>
                <c:pt idx="7170">
                  <c:v>1.0</c:v>
                </c:pt>
                <c:pt idx="7171">
                  <c:v>711.0</c:v>
                </c:pt>
                <c:pt idx="7172">
                  <c:v>7.0</c:v>
                </c:pt>
                <c:pt idx="7173">
                  <c:v>42.0</c:v>
                </c:pt>
                <c:pt idx="7174">
                  <c:v>12.0</c:v>
                </c:pt>
                <c:pt idx="7175">
                  <c:v>20.0</c:v>
                </c:pt>
                <c:pt idx="7176">
                  <c:v>22.0</c:v>
                </c:pt>
                <c:pt idx="7177">
                  <c:v>49.0</c:v>
                </c:pt>
                <c:pt idx="7178">
                  <c:v>42.0</c:v>
                </c:pt>
                <c:pt idx="7179">
                  <c:v>8.0</c:v>
                </c:pt>
                <c:pt idx="7180">
                  <c:v>210.0</c:v>
                </c:pt>
                <c:pt idx="7181">
                  <c:v>225.0</c:v>
                </c:pt>
                <c:pt idx="7182">
                  <c:v>108.0</c:v>
                </c:pt>
                <c:pt idx="7183">
                  <c:v>14.0</c:v>
                </c:pt>
                <c:pt idx="7184">
                  <c:v>4.0</c:v>
                </c:pt>
                <c:pt idx="7185">
                  <c:v>98.0</c:v>
                </c:pt>
                <c:pt idx="7186">
                  <c:v>42.0</c:v>
                </c:pt>
                <c:pt idx="7187">
                  <c:v>1.0</c:v>
                </c:pt>
                <c:pt idx="7188">
                  <c:v>3.0</c:v>
                </c:pt>
                <c:pt idx="7189">
                  <c:v>82.0</c:v>
                </c:pt>
                <c:pt idx="7190">
                  <c:v>13.0</c:v>
                </c:pt>
                <c:pt idx="7191">
                  <c:v>17.0</c:v>
                </c:pt>
                <c:pt idx="7192">
                  <c:v>29.0</c:v>
                </c:pt>
                <c:pt idx="7193">
                  <c:v>24.0</c:v>
                </c:pt>
                <c:pt idx="7194">
                  <c:v>13.0</c:v>
                </c:pt>
                <c:pt idx="7195">
                  <c:v>197.0</c:v>
                </c:pt>
                <c:pt idx="7196">
                  <c:v>7.0</c:v>
                </c:pt>
                <c:pt idx="7197">
                  <c:v>2.0</c:v>
                </c:pt>
                <c:pt idx="7198">
                  <c:v>4.0</c:v>
                </c:pt>
                <c:pt idx="7199">
                  <c:v>134.0</c:v>
                </c:pt>
                <c:pt idx="7200">
                  <c:v>147.0</c:v>
                </c:pt>
                <c:pt idx="7201">
                  <c:v>17.0</c:v>
                </c:pt>
                <c:pt idx="7202">
                  <c:v>11.0</c:v>
                </c:pt>
                <c:pt idx="7203">
                  <c:v>49.0</c:v>
                </c:pt>
                <c:pt idx="7204">
                  <c:v>16.0</c:v>
                </c:pt>
                <c:pt idx="7205">
                  <c:v>811.0</c:v>
                </c:pt>
                <c:pt idx="7206">
                  <c:v>5.0</c:v>
                </c:pt>
                <c:pt idx="7207">
                  <c:v>6.0</c:v>
                </c:pt>
                <c:pt idx="7208">
                  <c:v>1.0</c:v>
                </c:pt>
                <c:pt idx="7209">
                  <c:v>3.0</c:v>
                </c:pt>
                <c:pt idx="7210">
                  <c:v>1.0</c:v>
                </c:pt>
                <c:pt idx="7211">
                  <c:v>14.0</c:v>
                </c:pt>
                <c:pt idx="7212">
                  <c:v>37.0</c:v>
                </c:pt>
                <c:pt idx="7213">
                  <c:v>85.0</c:v>
                </c:pt>
                <c:pt idx="7214">
                  <c:v>36.0</c:v>
                </c:pt>
                <c:pt idx="7215">
                  <c:v>26.0</c:v>
                </c:pt>
                <c:pt idx="7216">
                  <c:v>16.0</c:v>
                </c:pt>
                <c:pt idx="7217">
                  <c:v>1.0</c:v>
                </c:pt>
                <c:pt idx="7218">
                  <c:v>164.0</c:v>
                </c:pt>
                <c:pt idx="7219">
                  <c:v>4.0</c:v>
                </c:pt>
                <c:pt idx="7220">
                  <c:v>73.0</c:v>
                </c:pt>
                <c:pt idx="7221">
                  <c:v>40.0</c:v>
                </c:pt>
                <c:pt idx="7222">
                  <c:v>62.0</c:v>
                </c:pt>
                <c:pt idx="7223">
                  <c:v>13.0</c:v>
                </c:pt>
                <c:pt idx="7224">
                  <c:v>2.0</c:v>
                </c:pt>
                <c:pt idx="7225">
                  <c:v>9.0</c:v>
                </c:pt>
                <c:pt idx="7226">
                  <c:v>684.0</c:v>
                </c:pt>
                <c:pt idx="7227">
                  <c:v>1.0</c:v>
                </c:pt>
                <c:pt idx="7228">
                  <c:v>1.0</c:v>
                </c:pt>
                <c:pt idx="7229">
                  <c:v>9.0</c:v>
                </c:pt>
                <c:pt idx="7230">
                  <c:v>19.0</c:v>
                </c:pt>
                <c:pt idx="7231">
                  <c:v>419.0</c:v>
                </c:pt>
                <c:pt idx="7232">
                  <c:v>3.0</c:v>
                </c:pt>
                <c:pt idx="7233">
                  <c:v>12.0</c:v>
                </c:pt>
                <c:pt idx="7234">
                  <c:v>9.0</c:v>
                </c:pt>
                <c:pt idx="7235">
                  <c:v>158.0</c:v>
                </c:pt>
                <c:pt idx="7236">
                  <c:v>16.0</c:v>
                </c:pt>
                <c:pt idx="7237">
                  <c:v>159.0</c:v>
                </c:pt>
                <c:pt idx="7238">
                  <c:v>40.0</c:v>
                </c:pt>
                <c:pt idx="7239">
                  <c:v>12.0</c:v>
                </c:pt>
                <c:pt idx="7240">
                  <c:v>29.0</c:v>
                </c:pt>
                <c:pt idx="7241">
                  <c:v>1.0</c:v>
                </c:pt>
                <c:pt idx="7242">
                  <c:v>30.0</c:v>
                </c:pt>
                <c:pt idx="7243">
                  <c:v>89.0</c:v>
                </c:pt>
                <c:pt idx="7244">
                  <c:v>12.0</c:v>
                </c:pt>
                <c:pt idx="7245">
                  <c:v>19.0</c:v>
                </c:pt>
                <c:pt idx="7246">
                  <c:v>1.0</c:v>
                </c:pt>
                <c:pt idx="7247">
                  <c:v>32.0</c:v>
                </c:pt>
                <c:pt idx="7248">
                  <c:v>13.0</c:v>
                </c:pt>
                <c:pt idx="7249">
                  <c:v>15.0</c:v>
                </c:pt>
                <c:pt idx="7250">
                  <c:v>18.0</c:v>
                </c:pt>
                <c:pt idx="7251">
                  <c:v>5.0</c:v>
                </c:pt>
                <c:pt idx="7252">
                  <c:v>12.0</c:v>
                </c:pt>
                <c:pt idx="7253">
                  <c:v>19.0</c:v>
                </c:pt>
                <c:pt idx="7254">
                  <c:v>3.0</c:v>
                </c:pt>
                <c:pt idx="7255">
                  <c:v>7.0</c:v>
                </c:pt>
                <c:pt idx="7256">
                  <c:v>29.0</c:v>
                </c:pt>
                <c:pt idx="7257">
                  <c:v>216.0</c:v>
                </c:pt>
                <c:pt idx="7258">
                  <c:v>6.0</c:v>
                </c:pt>
                <c:pt idx="7259">
                  <c:v>11.0</c:v>
                </c:pt>
                <c:pt idx="7260">
                  <c:v>50.0</c:v>
                </c:pt>
                <c:pt idx="7261">
                  <c:v>1.0</c:v>
                </c:pt>
                <c:pt idx="7262">
                  <c:v>68.0</c:v>
                </c:pt>
                <c:pt idx="7263">
                  <c:v>5.0</c:v>
                </c:pt>
                <c:pt idx="7264">
                  <c:v>35.0</c:v>
                </c:pt>
                <c:pt idx="7265">
                  <c:v>33.0</c:v>
                </c:pt>
                <c:pt idx="7266">
                  <c:v>139.0</c:v>
                </c:pt>
                <c:pt idx="7267">
                  <c:v>6.0</c:v>
                </c:pt>
                <c:pt idx="7268">
                  <c:v>2.0</c:v>
                </c:pt>
                <c:pt idx="7269">
                  <c:v>53.0</c:v>
                </c:pt>
                <c:pt idx="7270">
                  <c:v>16.0</c:v>
                </c:pt>
                <c:pt idx="7271">
                  <c:v>3.0</c:v>
                </c:pt>
                <c:pt idx="7272">
                  <c:v>117.0</c:v>
                </c:pt>
                <c:pt idx="7273">
                  <c:v>131.0</c:v>
                </c:pt>
                <c:pt idx="7274">
                  <c:v>2.0</c:v>
                </c:pt>
                <c:pt idx="7275">
                  <c:v>9.0</c:v>
                </c:pt>
                <c:pt idx="7276">
                  <c:v>26.0</c:v>
                </c:pt>
                <c:pt idx="7277">
                  <c:v>3.0</c:v>
                </c:pt>
                <c:pt idx="7278">
                  <c:v>1.0</c:v>
                </c:pt>
                <c:pt idx="7279">
                  <c:v>20.0</c:v>
                </c:pt>
                <c:pt idx="7280">
                  <c:v>10.0</c:v>
                </c:pt>
                <c:pt idx="7281">
                  <c:v>5.0</c:v>
                </c:pt>
                <c:pt idx="7282">
                  <c:v>12.0</c:v>
                </c:pt>
                <c:pt idx="7283">
                  <c:v>35.0</c:v>
                </c:pt>
                <c:pt idx="7284">
                  <c:v>18.0</c:v>
                </c:pt>
                <c:pt idx="7285">
                  <c:v>13.0</c:v>
                </c:pt>
                <c:pt idx="7286">
                  <c:v>16.0</c:v>
                </c:pt>
                <c:pt idx="7287">
                  <c:v>170.0</c:v>
                </c:pt>
                <c:pt idx="7288">
                  <c:v>11.0</c:v>
                </c:pt>
                <c:pt idx="7289">
                  <c:v>26.0</c:v>
                </c:pt>
                <c:pt idx="7290">
                  <c:v>1.0</c:v>
                </c:pt>
                <c:pt idx="7291">
                  <c:v>29.0</c:v>
                </c:pt>
                <c:pt idx="7292">
                  <c:v>22.0</c:v>
                </c:pt>
                <c:pt idx="7293">
                  <c:v>6.0</c:v>
                </c:pt>
                <c:pt idx="7294">
                  <c:v>5189.0</c:v>
                </c:pt>
                <c:pt idx="7295">
                  <c:v>6.0</c:v>
                </c:pt>
                <c:pt idx="7296">
                  <c:v>5.0</c:v>
                </c:pt>
                <c:pt idx="7297">
                  <c:v>4.0</c:v>
                </c:pt>
                <c:pt idx="7298">
                  <c:v>1.0</c:v>
                </c:pt>
                <c:pt idx="7299">
                  <c:v>5.0</c:v>
                </c:pt>
                <c:pt idx="7300">
                  <c:v>6.0</c:v>
                </c:pt>
                <c:pt idx="7301">
                  <c:v>23.0</c:v>
                </c:pt>
                <c:pt idx="7302">
                  <c:v>86.0</c:v>
                </c:pt>
                <c:pt idx="7303">
                  <c:v>254.0</c:v>
                </c:pt>
                <c:pt idx="7304">
                  <c:v>12.0</c:v>
                </c:pt>
                <c:pt idx="7305">
                  <c:v>15.0</c:v>
                </c:pt>
                <c:pt idx="7306">
                  <c:v>9.0</c:v>
                </c:pt>
                <c:pt idx="7307">
                  <c:v>9.0</c:v>
                </c:pt>
                <c:pt idx="7308">
                  <c:v>2.0</c:v>
                </c:pt>
                <c:pt idx="7309">
                  <c:v>59.0</c:v>
                </c:pt>
                <c:pt idx="7310">
                  <c:v>7.0</c:v>
                </c:pt>
                <c:pt idx="7311">
                  <c:v>2.0</c:v>
                </c:pt>
                <c:pt idx="7312">
                  <c:v>19.0</c:v>
                </c:pt>
                <c:pt idx="7313">
                  <c:v>77.0</c:v>
                </c:pt>
                <c:pt idx="7314">
                  <c:v>130.0</c:v>
                </c:pt>
                <c:pt idx="7315">
                  <c:v>92.0</c:v>
                </c:pt>
                <c:pt idx="7316">
                  <c:v>1.0</c:v>
                </c:pt>
                <c:pt idx="7317">
                  <c:v>9.0</c:v>
                </c:pt>
                <c:pt idx="7318">
                  <c:v>14.0</c:v>
                </c:pt>
                <c:pt idx="7319">
                  <c:v>778.0</c:v>
                </c:pt>
                <c:pt idx="7320">
                  <c:v>7.0</c:v>
                </c:pt>
                <c:pt idx="7321">
                  <c:v>15.0</c:v>
                </c:pt>
                <c:pt idx="7322">
                  <c:v>5.0</c:v>
                </c:pt>
                <c:pt idx="7323">
                  <c:v>216.0</c:v>
                </c:pt>
                <c:pt idx="7324">
                  <c:v>17.0</c:v>
                </c:pt>
                <c:pt idx="7325">
                  <c:v>193.0</c:v>
                </c:pt>
                <c:pt idx="7326">
                  <c:v>11.0</c:v>
                </c:pt>
                <c:pt idx="7327">
                  <c:v>80.0</c:v>
                </c:pt>
                <c:pt idx="7328">
                  <c:v>53.0</c:v>
                </c:pt>
                <c:pt idx="7329">
                  <c:v>30.0</c:v>
                </c:pt>
                <c:pt idx="7330">
                  <c:v>4.0</c:v>
                </c:pt>
                <c:pt idx="7331">
                  <c:v>84.0</c:v>
                </c:pt>
                <c:pt idx="7332">
                  <c:v>5.0</c:v>
                </c:pt>
                <c:pt idx="7333">
                  <c:v>15.0</c:v>
                </c:pt>
                <c:pt idx="7334">
                  <c:v>13.0</c:v>
                </c:pt>
                <c:pt idx="7335">
                  <c:v>8.0</c:v>
                </c:pt>
                <c:pt idx="7336">
                  <c:v>26.0</c:v>
                </c:pt>
                <c:pt idx="7337">
                  <c:v>13.0</c:v>
                </c:pt>
                <c:pt idx="7338">
                  <c:v>17.0</c:v>
                </c:pt>
                <c:pt idx="7339">
                  <c:v>5.0</c:v>
                </c:pt>
                <c:pt idx="7340">
                  <c:v>279.0</c:v>
                </c:pt>
                <c:pt idx="7341">
                  <c:v>2.0</c:v>
                </c:pt>
                <c:pt idx="7342">
                  <c:v>50.0</c:v>
                </c:pt>
                <c:pt idx="7343">
                  <c:v>4.0</c:v>
                </c:pt>
                <c:pt idx="7344">
                  <c:v>65.0</c:v>
                </c:pt>
                <c:pt idx="7345">
                  <c:v>8.0</c:v>
                </c:pt>
                <c:pt idx="7346">
                  <c:v>9.0</c:v>
                </c:pt>
                <c:pt idx="7347">
                  <c:v>126.0</c:v>
                </c:pt>
                <c:pt idx="7348">
                  <c:v>9.0</c:v>
                </c:pt>
                <c:pt idx="7349">
                  <c:v>103.0</c:v>
                </c:pt>
                <c:pt idx="7350">
                  <c:v>10.0</c:v>
                </c:pt>
                <c:pt idx="7351">
                  <c:v>105.0</c:v>
                </c:pt>
                <c:pt idx="7352">
                  <c:v>1.0</c:v>
                </c:pt>
                <c:pt idx="7353">
                  <c:v>9.0</c:v>
                </c:pt>
                <c:pt idx="7354">
                  <c:v>8.0</c:v>
                </c:pt>
                <c:pt idx="7355">
                  <c:v>4.0</c:v>
                </c:pt>
                <c:pt idx="7356">
                  <c:v>6.0</c:v>
                </c:pt>
                <c:pt idx="7357">
                  <c:v>312.0</c:v>
                </c:pt>
                <c:pt idx="7358">
                  <c:v>15.0</c:v>
                </c:pt>
                <c:pt idx="7359">
                  <c:v>1.0</c:v>
                </c:pt>
                <c:pt idx="7360">
                  <c:v>14.0</c:v>
                </c:pt>
                <c:pt idx="7361">
                  <c:v>15.0</c:v>
                </c:pt>
                <c:pt idx="7362">
                  <c:v>10.0</c:v>
                </c:pt>
                <c:pt idx="7363">
                  <c:v>5.0</c:v>
                </c:pt>
                <c:pt idx="7364">
                  <c:v>6.0</c:v>
                </c:pt>
                <c:pt idx="7365">
                  <c:v>15.0</c:v>
                </c:pt>
                <c:pt idx="7366">
                  <c:v>10.0</c:v>
                </c:pt>
                <c:pt idx="7367">
                  <c:v>3.0</c:v>
                </c:pt>
                <c:pt idx="7368">
                  <c:v>29.0</c:v>
                </c:pt>
                <c:pt idx="7369">
                  <c:v>31.0</c:v>
                </c:pt>
                <c:pt idx="7370">
                  <c:v>25.0</c:v>
                </c:pt>
                <c:pt idx="7371">
                  <c:v>2.0</c:v>
                </c:pt>
                <c:pt idx="7372">
                  <c:v>9.0</c:v>
                </c:pt>
                <c:pt idx="7373">
                  <c:v>111.0</c:v>
                </c:pt>
                <c:pt idx="7374">
                  <c:v>2.0</c:v>
                </c:pt>
                <c:pt idx="7375">
                  <c:v>4.0</c:v>
                </c:pt>
                <c:pt idx="7376">
                  <c:v>5.0</c:v>
                </c:pt>
                <c:pt idx="7377">
                  <c:v>17.0</c:v>
                </c:pt>
                <c:pt idx="7378">
                  <c:v>5.0</c:v>
                </c:pt>
                <c:pt idx="7379">
                  <c:v>7.0</c:v>
                </c:pt>
                <c:pt idx="7380">
                  <c:v>2.0</c:v>
                </c:pt>
                <c:pt idx="7381">
                  <c:v>50.0</c:v>
                </c:pt>
                <c:pt idx="7382">
                  <c:v>35.0</c:v>
                </c:pt>
                <c:pt idx="7383">
                  <c:v>165.0</c:v>
                </c:pt>
                <c:pt idx="7384">
                  <c:v>49.0</c:v>
                </c:pt>
                <c:pt idx="7385">
                  <c:v>53.0</c:v>
                </c:pt>
                <c:pt idx="7386">
                  <c:v>25.0</c:v>
                </c:pt>
                <c:pt idx="7387">
                  <c:v>17.0</c:v>
                </c:pt>
                <c:pt idx="7388">
                  <c:v>25.0</c:v>
                </c:pt>
                <c:pt idx="7389">
                  <c:v>26.0</c:v>
                </c:pt>
                <c:pt idx="7390">
                  <c:v>4.0</c:v>
                </c:pt>
                <c:pt idx="7391">
                  <c:v>2.0</c:v>
                </c:pt>
                <c:pt idx="7392">
                  <c:v>73.0</c:v>
                </c:pt>
                <c:pt idx="7393">
                  <c:v>2.0</c:v>
                </c:pt>
                <c:pt idx="7394">
                  <c:v>104.0</c:v>
                </c:pt>
                <c:pt idx="7395">
                  <c:v>3.0</c:v>
                </c:pt>
                <c:pt idx="7396">
                  <c:v>14.0</c:v>
                </c:pt>
                <c:pt idx="7397">
                  <c:v>10.0</c:v>
                </c:pt>
                <c:pt idx="7398">
                  <c:v>20.0</c:v>
                </c:pt>
                <c:pt idx="7399">
                  <c:v>11.0</c:v>
                </c:pt>
                <c:pt idx="7400">
                  <c:v>20.0</c:v>
                </c:pt>
                <c:pt idx="7401">
                  <c:v>15.0</c:v>
                </c:pt>
                <c:pt idx="7402">
                  <c:v>55.0</c:v>
                </c:pt>
                <c:pt idx="7403">
                  <c:v>1.0</c:v>
                </c:pt>
                <c:pt idx="7404">
                  <c:v>15.0</c:v>
                </c:pt>
                <c:pt idx="7405">
                  <c:v>887.0</c:v>
                </c:pt>
                <c:pt idx="7406">
                  <c:v>18.0</c:v>
                </c:pt>
                <c:pt idx="7407">
                  <c:v>91.0</c:v>
                </c:pt>
                <c:pt idx="7408">
                  <c:v>1.0</c:v>
                </c:pt>
                <c:pt idx="7409">
                  <c:v>16.0</c:v>
                </c:pt>
                <c:pt idx="7410">
                  <c:v>61.0</c:v>
                </c:pt>
                <c:pt idx="7411">
                  <c:v>13.0</c:v>
                </c:pt>
                <c:pt idx="7412">
                  <c:v>93.0</c:v>
                </c:pt>
                <c:pt idx="7413">
                  <c:v>1.0</c:v>
                </c:pt>
                <c:pt idx="7414">
                  <c:v>73.0</c:v>
                </c:pt>
                <c:pt idx="7415">
                  <c:v>16.0</c:v>
                </c:pt>
                <c:pt idx="7416">
                  <c:v>4.0</c:v>
                </c:pt>
                <c:pt idx="7417">
                  <c:v>4.0</c:v>
                </c:pt>
                <c:pt idx="7418">
                  <c:v>34.0</c:v>
                </c:pt>
                <c:pt idx="7419">
                  <c:v>15.0</c:v>
                </c:pt>
                <c:pt idx="7420">
                  <c:v>37.0</c:v>
                </c:pt>
                <c:pt idx="7421">
                  <c:v>27.0</c:v>
                </c:pt>
                <c:pt idx="7422">
                  <c:v>29.0</c:v>
                </c:pt>
                <c:pt idx="7423">
                  <c:v>7.0</c:v>
                </c:pt>
                <c:pt idx="7424">
                  <c:v>9.0</c:v>
                </c:pt>
                <c:pt idx="7425">
                  <c:v>4.0</c:v>
                </c:pt>
                <c:pt idx="7426">
                  <c:v>1.0</c:v>
                </c:pt>
                <c:pt idx="7427">
                  <c:v>157.0</c:v>
                </c:pt>
                <c:pt idx="7428">
                  <c:v>5.0</c:v>
                </c:pt>
                <c:pt idx="7429">
                  <c:v>2.0</c:v>
                </c:pt>
                <c:pt idx="7430">
                  <c:v>69.0</c:v>
                </c:pt>
                <c:pt idx="7431">
                  <c:v>21.0</c:v>
                </c:pt>
                <c:pt idx="7432">
                  <c:v>12.0</c:v>
                </c:pt>
                <c:pt idx="7433">
                  <c:v>16.0</c:v>
                </c:pt>
                <c:pt idx="7434">
                  <c:v>118.0</c:v>
                </c:pt>
                <c:pt idx="7435">
                  <c:v>20.0</c:v>
                </c:pt>
                <c:pt idx="7436">
                  <c:v>102.0</c:v>
                </c:pt>
                <c:pt idx="7437">
                  <c:v>12.0</c:v>
                </c:pt>
                <c:pt idx="7438">
                  <c:v>1.0</c:v>
                </c:pt>
                <c:pt idx="7439">
                  <c:v>7.0</c:v>
                </c:pt>
                <c:pt idx="7440">
                  <c:v>13.0</c:v>
                </c:pt>
                <c:pt idx="7441">
                  <c:v>25.0</c:v>
                </c:pt>
                <c:pt idx="7442">
                  <c:v>6.0</c:v>
                </c:pt>
                <c:pt idx="7443">
                  <c:v>1.0</c:v>
                </c:pt>
                <c:pt idx="7444">
                  <c:v>21.0</c:v>
                </c:pt>
                <c:pt idx="7445">
                  <c:v>8.0</c:v>
                </c:pt>
                <c:pt idx="7446">
                  <c:v>7.0</c:v>
                </c:pt>
                <c:pt idx="7447">
                  <c:v>13.0</c:v>
                </c:pt>
                <c:pt idx="7448">
                  <c:v>16.0</c:v>
                </c:pt>
                <c:pt idx="7449">
                  <c:v>9.0</c:v>
                </c:pt>
                <c:pt idx="7450">
                  <c:v>15.0</c:v>
                </c:pt>
                <c:pt idx="7451">
                  <c:v>24.0</c:v>
                </c:pt>
                <c:pt idx="7452">
                  <c:v>13.0</c:v>
                </c:pt>
                <c:pt idx="7453">
                  <c:v>22.0</c:v>
                </c:pt>
                <c:pt idx="7454">
                  <c:v>1.0</c:v>
                </c:pt>
                <c:pt idx="7455">
                  <c:v>2.0</c:v>
                </c:pt>
                <c:pt idx="7456">
                  <c:v>2.0</c:v>
                </c:pt>
                <c:pt idx="7457">
                  <c:v>38.0</c:v>
                </c:pt>
                <c:pt idx="7458">
                  <c:v>14.0</c:v>
                </c:pt>
                <c:pt idx="7459">
                  <c:v>50.0</c:v>
                </c:pt>
                <c:pt idx="7460">
                  <c:v>1760.0</c:v>
                </c:pt>
                <c:pt idx="7461">
                  <c:v>17.0</c:v>
                </c:pt>
                <c:pt idx="7462">
                  <c:v>4.0</c:v>
                </c:pt>
                <c:pt idx="7463">
                  <c:v>112.0</c:v>
                </c:pt>
                <c:pt idx="7464">
                  <c:v>5.0</c:v>
                </c:pt>
                <c:pt idx="7465">
                  <c:v>1.0</c:v>
                </c:pt>
                <c:pt idx="7466">
                  <c:v>2.0</c:v>
                </c:pt>
                <c:pt idx="7467">
                  <c:v>119.0</c:v>
                </c:pt>
                <c:pt idx="7468">
                  <c:v>3.0</c:v>
                </c:pt>
                <c:pt idx="7469">
                  <c:v>7.0</c:v>
                </c:pt>
                <c:pt idx="7470">
                  <c:v>1.0</c:v>
                </c:pt>
                <c:pt idx="7471">
                  <c:v>35.0</c:v>
                </c:pt>
                <c:pt idx="7472">
                  <c:v>100.0</c:v>
                </c:pt>
                <c:pt idx="7473">
                  <c:v>685.0</c:v>
                </c:pt>
                <c:pt idx="7474">
                  <c:v>7.0</c:v>
                </c:pt>
                <c:pt idx="7475">
                  <c:v>3.0</c:v>
                </c:pt>
                <c:pt idx="7476">
                  <c:v>42.0</c:v>
                </c:pt>
                <c:pt idx="7477">
                  <c:v>17.0</c:v>
                </c:pt>
                <c:pt idx="7478">
                  <c:v>50.0</c:v>
                </c:pt>
                <c:pt idx="7479">
                  <c:v>35.0</c:v>
                </c:pt>
                <c:pt idx="7480">
                  <c:v>48.0</c:v>
                </c:pt>
                <c:pt idx="7481">
                  <c:v>4.0</c:v>
                </c:pt>
                <c:pt idx="7482">
                  <c:v>27.0</c:v>
                </c:pt>
                <c:pt idx="7483">
                  <c:v>1266.0</c:v>
                </c:pt>
                <c:pt idx="7484">
                  <c:v>87.0</c:v>
                </c:pt>
                <c:pt idx="7485">
                  <c:v>15.0</c:v>
                </c:pt>
                <c:pt idx="7486">
                  <c:v>3.0</c:v>
                </c:pt>
                <c:pt idx="7487">
                  <c:v>105.0</c:v>
                </c:pt>
                <c:pt idx="7488">
                  <c:v>8.0</c:v>
                </c:pt>
                <c:pt idx="7489">
                  <c:v>110.0</c:v>
                </c:pt>
                <c:pt idx="7490">
                  <c:v>12.0</c:v>
                </c:pt>
                <c:pt idx="7491">
                  <c:v>12.0</c:v>
                </c:pt>
                <c:pt idx="7492">
                  <c:v>94.0</c:v>
                </c:pt>
                <c:pt idx="7493">
                  <c:v>5.0</c:v>
                </c:pt>
                <c:pt idx="7494">
                  <c:v>3.0</c:v>
                </c:pt>
                <c:pt idx="7495">
                  <c:v>166.0</c:v>
                </c:pt>
                <c:pt idx="7496">
                  <c:v>39.0</c:v>
                </c:pt>
                <c:pt idx="7497">
                  <c:v>14.0</c:v>
                </c:pt>
                <c:pt idx="7498">
                  <c:v>21.0</c:v>
                </c:pt>
                <c:pt idx="7499">
                  <c:v>337.0</c:v>
                </c:pt>
                <c:pt idx="7500">
                  <c:v>9.0</c:v>
                </c:pt>
                <c:pt idx="7501">
                  <c:v>71.0</c:v>
                </c:pt>
                <c:pt idx="7502">
                  <c:v>5.0</c:v>
                </c:pt>
                <c:pt idx="7503">
                  <c:v>5.0</c:v>
                </c:pt>
                <c:pt idx="7504">
                  <c:v>50.0</c:v>
                </c:pt>
                <c:pt idx="7505">
                  <c:v>6.0</c:v>
                </c:pt>
                <c:pt idx="7506">
                  <c:v>4.0</c:v>
                </c:pt>
                <c:pt idx="7507">
                  <c:v>67.0</c:v>
                </c:pt>
                <c:pt idx="7508">
                  <c:v>4.0</c:v>
                </c:pt>
                <c:pt idx="7509">
                  <c:v>18.0</c:v>
                </c:pt>
                <c:pt idx="7510">
                  <c:v>144.0</c:v>
                </c:pt>
                <c:pt idx="7511">
                  <c:v>1.0</c:v>
                </c:pt>
                <c:pt idx="7512">
                  <c:v>2.0</c:v>
                </c:pt>
                <c:pt idx="7513">
                  <c:v>11.0</c:v>
                </c:pt>
                <c:pt idx="7514">
                  <c:v>29.0</c:v>
                </c:pt>
                <c:pt idx="7515">
                  <c:v>12.0</c:v>
                </c:pt>
                <c:pt idx="7516">
                  <c:v>43.0</c:v>
                </c:pt>
                <c:pt idx="7517">
                  <c:v>6.0</c:v>
                </c:pt>
                <c:pt idx="7518">
                  <c:v>32.0</c:v>
                </c:pt>
                <c:pt idx="7519">
                  <c:v>354.0</c:v>
                </c:pt>
                <c:pt idx="7520">
                  <c:v>8.0</c:v>
                </c:pt>
                <c:pt idx="7521">
                  <c:v>17.0</c:v>
                </c:pt>
                <c:pt idx="7522">
                  <c:v>5.0</c:v>
                </c:pt>
                <c:pt idx="7523">
                  <c:v>11.0</c:v>
                </c:pt>
                <c:pt idx="7524">
                  <c:v>1.0</c:v>
                </c:pt>
                <c:pt idx="7525">
                  <c:v>102.0</c:v>
                </c:pt>
                <c:pt idx="7526">
                  <c:v>53.0</c:v>
                </c:pt>
                <c:pt idx="7527">
                  <c:v>203.0</c:v>
                </c:pt>
                <c:pt idx="7528">
                  <c:v>114.0</c:v>
                </c:pt>
                <c:pt idx="7529">
                  <c:v>2788.0</c:v>
                </c:pt>
                <c:pt idx="7530">
                  <c:v>18.0</c:v>
                </c:pt>
                <c:pt idx="7531">
                  <c:v>169.0</c:v>
                </c:pt>
                <c:pt idx="7532">
                  <c:v>24.0</c:v>
                </c:pt>
                <c:pt idx="7533">
                  <c:v>2.0</c:v>
                </c:pt>
                <c:pt idx="7534">
                  <c:v>1.0</c:v>
                </c:pt>
                <c:pt idx="7535">
                  <c:v>1.0</c:v>
                </c:pt>
                <c:pt idx="7536">
                  <c:v>26.0</c:v>
                </c:pt>
                <c:pt idx="7537">
                  <c:v>2.0</c:v>
                </c:pt>
                <c:pt idx="7538">
                  <c:v>53.0</c:v>
                </c:pt>
                <c:pt idx="7539">
                  <c:v>8.0</c:v>
                </c:pt>
                <c:pt idx="7540">
                  <c:v>19.0</c:v>
                </c:pt>
                <c:pt idx="7541">
                  <c:v>11.0</c:v>
                </c:pt>
                <c:pt idx="7542">
                  <c:v>45.0</c:v>
                </c:pt>
                <c:pt idx="7543">
                  <c:v>1.0</c:v>
                </c:pt>
                <c:pt idx="7544">
                  <c:v>10.0</c:v>
                </c:pt>
                <c:pt idx="7545">
                  <c:v>4.0</c:v>
                </c:pt>
                <c:pt idx="7546">
                  <c:v>15.0</c:v>
                </c:pt>
                <c:pt idx="7547">
                  <c:v>12.0</c:v>
                </c:pt>
                <c:pt idx="7548">
                  <c:v>448.0</c:v>
                </c:pt>
                <c:pt idx="7549">
                  <c:v>1.0</c:v>
                </c:pt>
                <c:pt idx="7550">
                  <c:v>22.0</c:v>
                </c:pt>
                <c:pt idx="7551">
                  <c:v>16.0</c:v>
                </c:pt>
                <c:pt idx="7552">
                  <c:v>2.0</c:v>
                </c:pt>
                <c:pt idx="7553">
                  <c:v>1.0</c:v>
                </c:pt>
                <c:pt idx="7554">
                  <c:v>5.0</c:v>
                </c:pt>
                <c:pt idx="7555">
                  <c:v>3.0</c:v>
                </c:pt>
                <c:pt idx="7556">
                  <c:v>21.0</c:v>
                </c:pt>
                <c:pt idx="7557">
                  <c:v>78.0</c:v>
                </c:pt>
                <c:pt idx="7558">
                  <c:v>1.0</c:v>
                </c:pt>
                <c:pt idx="7559">
                  <c:v>32.0</c:v>
                </c:pt>
                <c:pt idx="7560">
                  <c:v>1.0</c:v>
                </c:pt>
                <c:pt idx="7561">
                  <c:v>21.0</c:v>
                </c:pt>
                <c:pt idx="7562">
                  <c:v>8.0</c:v>
                </c:pt>
                <c:pt idx="7563">
                  <c:v>188.0</c:v>
                </c:pt>
                <c:pt idx="7564">
                  <c:v>95.0</c:v>
                </c:pt>
                <c:pt idx="7565">
                  <c:v>155.0</c:v>
                </c:pt>
                <c:pt idx="7566">
                  <c:v>26.0</c:v>
                </c:pt>
                <c:pt idx="7567">
                  <c:v>10.0</c:v>
                </c:pt>
                <c:pt idx="7568">
                  <c:v>81.0</c:v>
                </c:pt>
                <c:pt idx="7569">
                  <c:v>4.0</c:v>
                </c:pt>
                <c:pt idx="7570">
                  <c:v>1.0</c:v>
                </c:pt>
                <c:pt idx="7571">
                  <c:v>34.0</c:v>
                </c:pt>
                <c:pt idx="7572">
                  <c:v>17.0</c:v>
                </c:pt>
                <c:pt idx="7573">
                  <c:v>175.0</c:v>
                </c:pt>
                <c:pt idx="7574">
                  <c:v>8.0</c:v>
                </c:pt>
                <c:pt idx="7575">
                  <c:v>23.0</c:v>
                </c:pt>
                <c:pt idx="7576">
                  <c:v>29.0</c:v>
                </c:pt>
                <c:pt idx="7577">
                  <c:v>2.0</c:v>
                </c:pt>
                <c:pt idx="7578">
                  <c:v>41.0</c:v>
                </c:pt>
                <c:pt idx="7579">
                  <c:v>6.0</c:v>
                </c:pt>
                <c:pt idx="7580">
                  <c:v>18.0</c:v>
                </c:pt>
                <c:pt idx="7581">
                  <c:v>17.0</c:v>
                </c:pt>
                <c:pt idx="7582">
                  <c:v>83.0</c:v>
                </c:pt>
                <c:pt idx="7583">
                  <c:v>2.0</c:v>
                </c:pt>
                <c:pt idx="7584">
                  <c:v>6.0</c:v>
                </c:pt>
                <c:pt idx="7585">
                  <c:v>1868.0</c:v>
                </c:pt>
                <c:pt idx="7586">
                  <c:v>10.0</c:v>
                </c:pt>
                <c:pt idx="7587">
                  <c:v>16.0</c:v>
                </c:pt>
                <c:pt idx="7588">
                  <c:v>10.0</c:v>
                </c:pt>
                <c:pt idx="7589">
                  <c:v>98.0</c:v>
                </c:pt>
                <c:pt idx="7590">
                  <c:v>3.0</c:v>
                </c:pt>
                <c:pt idx="7591">
                  <c:v>164.0</c:v>
                </c:pt>
                <c:pt idx="7592">
                  <c:v>9.0</c:v>
                </c:pt>
                <c:pt idx="7593">
                  <c:v>123.0</c:v>
                </c:pt>
                <c:pt idx="7594">
                  <c:v>16.0</c:v>
                </c:pt>
                <c:pt idx="7595">
                  <c:v>4.0</c:v>
                </c:pt>
                <c:pt idx="7596">
                  <c:v>52.0</c:v>
                </c:pt>
                <c:pt idx="7597">
                  <c:v>1.0</c:v>
                </c:pt>
                <c:pt idx="7598">
                  <c:v>11.0</c:v>
                </c:pt>
                <c:pt idx="7599">
                  <c:v>159.0</c:v>
                </c:pt>
                <c:pt idx="7600">
                  <c:v>355.0</c:v>
                </c:pt>
                <c:pt idx="7601">
                  <c:v>1.0</c:v>
                </c:pt>
                <c:pt idx="7602">
                  <c:v>15.0</c:v>
                </c:pt>
                <c:pt idx="7603">
                  <c:v>7.0</c:v>
                </c:pt>
                <c:pt idx="7604">
                  <c:v>3.0</c:v>
                </c:pt>
                <c:pt idx="7605">
                  <c:v>7.0</c:v>
                </c:pt>
                <c:pt idx="7606">
                  <c:v>2.0</c:v>
                </c:pt>
                <c:pt idx="7607">
                  <c:v>235.0</c:v>
                </c:pt>
                <c:pt idx="7608">
                  <c:v>2.0</c:v>
                </c:pt>
                <c:pt idx="7609">
                  <c:v>24.0</c:v>
                </c:pt>
                <c:pt idx="7610">
                  <c:v>56.0</c:v>
                </c:pt>
                <c:pt idx="7611">
                  <c:v>7.0</c:v>
                </c:pt>
                <c:pt idx="7612">
                  <c:v>174.0</c:v>
                </c:pt>
                <c:pt idx="7613">
                  <c:v>28.0</c:v>
                </c:pt>
                <c:pt idx="7614">
                  <c:v>1.0</c:v>
                </c:pt>
                <c:pt idx="7615">
                  <c:v>2.0</c:v>
                </c:pt>
                <c:pt idx="7616">
                  <c:v>29.0</c:v>
                </c:pt>
                <c:pt idx="7617">
                  <c:v>11.0</c:v>
                </c:pt>
                <c:pt idx="7618">
                  <c:v>3.0</c:v>
                </c:pt>
                <c:pt idx="7619">
                  <c:v>35.0</c:v>
                </c:pt>
                <c:pt idx="7620">
                  <c:v>2.0</c:v>
                </c:pt>
                <c:pt idx="7621">
                  <c:v>774.0</c:v>
                </c:pt>
                <c:pt idx="7622">
                  <c:v>1.0</c:v>
                </c:pt>
                <c:pt idx="7623">
                  <c:v>3.0</c:v>
                </c:pt>
                <c:pt idx="7624">
                  <c:v>4.0</c:v>
                </c:pt>
                <c:pt idx="7625">
                  <c:v>37.0</c:v>
                </c:pt>
                <c:pt idx="7626">
                  <c:v>2.0</c:v>
                </c:pt>
                <c:pt idx="7627">
                  <c:v>10.0</c:v>
                </c:pt>
                <c:pt idx="7628">
                  <c:v>79.0</c:v>
                </c:pt>
                <c:pt idx="7629">
                  <c:v>4.0</c:v>
                </c:pt>
                <c:pt idx="7630">
                  <c:v>2.0</c:v>
                </c:pt>
                <c:pt idx="7631">
                  <c:v>112.0</c:v>
                </c:pt>
                <c:pt idx="7632">
                  <c:v>10.0</c:v>
                </c:pt>
                <c:pt idx="7633">
                  <c:v>4.0</c:v>
                </c:pt>
                <c:pt idx="7634">
                  <c:v>141.0</c:v>
                </c:pt>
                <c:pt idx="7635">
                  <c:v>18.0</c:v>
                </c:pt>
                <c:pt idx="7636">
                  <c:v>176.0</c:v>
                </c:pt>
                <c:pt idx="7637">
                  <c:v>1.0</c:v>
                </c:pt>
                <c:pt idx="7638">
                  <c:v>21.0</c:v>
                </c:pt>
                <c:pt idx="7639">
                  <c:v>236.0</c:v>
                </c:pt>
                <c:pt idx="7640">
                  <c:v>23.0</c:v>
                </c:pt>
                <c:pt idx="7641">
                  <c:v>21.0</c:v>
                </c:pt>
                <c:pt idx="7642">
                  <c:v>61.0</c:v>
                </c:pt>
                <c:pt idx="7643">
                  <c:v>4.0</c:v>
                </c:pt>
                <c:pt idx="7644">
                  <c:v>99.0</c:v>
                </c:pt>
                <c:pt idx="7645">
                  <c:v>38.0</c:v>
                </c:pt>
                <c:pt idx="7646">
                  <c:v>2.0</c:v>
                </c:pt>
                <c:pt idx="7647">
                  <c:v>7.0</c:v>
                </c:pt>
                <c:pt idx="7648">
                  <c:v>4.0</c:v>
                </c:pt>
                <c:pt idx="7649">
                  <c:v>5.0</c:v>
                </c:pt>
                <c:pt idx="7650">
                  <c:v>5.0</c:v>
                </c:pt>
                <c:pt idx="7651">
                  <c:v>3.0</c:v>
                </c:pt>
                <c:pt idx="7652">
                  <c:v>1.0</c:v>
                </c:pt>
                <c:pt idx="7653">
                  <c:v>1.0</c:v>
                </c:pt>
                <c:pt idx="7654">
                  <c:v>3.0</c:v>
                </c:pt>
                <c:pt idx="7655">
                  <c:v>1.0</c:v>
                </c:pt>
                <c:pt idx="7656">
                  <c:v>12.0</c:v>
                </c:pt>
                <c:pt idx="7657">
                  <c:v>60.0</c:v>
                </c:pt>
                <c:pt idx="7658">
                  <c:v>13.0</c:v>
                </c:pt>
                <c:pt idx="7659">
                  <c:v>674.0</c:v>
                </c:pt>
                <c:pt idx="7660">
                  <c:v>19.0</c:v>
                </c:pt>
                <c:pt idx="7661">
                  <c:v>12.0</c:v>
                </c:pt>
                <c:pt idx="7662">
                  <c:v>14.0</c:v>
                </c:pt>
                <c:pt idx="7663">
                  <c:v>59.0</c:v>
                </c:pt>
                <c:pt idx="7664">
                  <c:v>6.0</c:v>
                </c:pt>
                <c:pt idx="7665">
                  <c:v>100.0</c:v>
                </c:pt>
                <c:pt idx="7666">
                  <c:v>1.0</c:v>
                </c:pt>
                <c:pt idx="7667">
                  <c:v>3.0</c:v>
                </c:pt>
                <c:pt idx="7668">
                  <c:v>65.0</c:v>
                </c:pt>
                <c:pt idx="7669">
                  <c:v>77.0</c:v>
                </c:pt>
                <c:pt idx="7670">
                  <c:v>4.0</c:v>
                </c:pt>
                <c:pt idx="7671">
                  <c:v>2.0</c:v>
                </c:pt>
                <c:pt idx="7672">
                  <c:v>1.0</c:v>
                </c:pt>
                <c:pt idx="7673">
                  <c:v>141.0</c:v>
                </c:pt>
                <c:pt idx="7674">
                  <c:v>25.0</c:v>
                </c:pt>
                <c:pt idx="7675">
                  <c:v>139.0</c:v>
                </c:pt>
                <c:pt idx="7676">
                  <c:v>3.0</c:v>
                </c:pt>
                <c:pt idx="7677">
                  <c:v>22.0</c:v>
                </c:pt>
                <c:pt idx="7678">
                  <c:v>27.0</c:v>
                </c:pt>
                <c:pt idx="7679">
                  <c:v>42.0</c:v>
                </c:pt>
                <c:pt idx="7680">
                  <c:v>29.0</c:v>
                </c:pt>
                <c:pt idx="7681">
                  <c:v>766.0</c:v>
                </c:pt>
                <c:pt idx="7682">
                  <c:v>5.0</c:v>
                </c:pt>
                <c:pt idx="7683">
                  <c:v>68.0</c:v>
                </c:pt>
                <c:pt idx="7684">
                  <c:v>2.0</c:v>
                </c:pt>
                <c:pt idx="7685">
                  <c:v>64.0</c:v>
                </c:pt>
                <c:pt idx="7686">
                  <c:v>9.0</c:v>
                </c:pt>
                <c:pt idx="7687">
                  <c:v>387.0</c:v>
                </c:pt>
                <c:pt idx="7688">
                  <c:v>20.0</c:v>
                </c:pt>
                <c:pt idx="7689">
                  <c:v>3.0</c:v>
                </c:pt>
                <c:pt idx="7690">
                  <c:v>123.0</c:v>
                </c:pt>
                <c:pt idx="7691">
                  <c:v>6.0</c:v>
                </c:pt>
                <c:pt idx="7692">
                  <c:v>1.0</c:v>
                </c:pt>
                <c:pt idx="7693">
                  <c:v>3.0</c:v>
                </c:pt>
                <c:pt idx="7694">
                  <c:v>1.0</c:v>
                </c:pt>
                <c:pt idx="7695">
                  <c:v>26.0</c:v>
                </c:pt>
                <c:pt idx="7696">
                  <c:v>8.0</c:v>
                </c:pt>
                <c:pt idx="7697">
                  <c:v>3.0</c:v>
                </c:pt>
                <c:pt idx="7698">
                  <c:v>95.0</c:v>
                </c:pt>
                <c:pt idx="7699">
                  <c:v>582.0</c:v>
                </c:pt>
                <c:pt idx="7700">
                  <c:v>2.0</c:v>
                </c:pt>
                <c:pt idx="7701">
                  <c:v>1.0</c:v>
                </c:pt>
                <c:pt idx="7702">
                  <c:v>18.0</c:v>
                </c:pt>
                <c:pt idx="7703">
                  <c:v>68.0</c:v>
                </c:pt>
                <c:pt idx="7704">
                  <c:v>2.0</c:v>
                </c:pt>
                <c:pt idx="7705">
                  <c:v>4.0</c:v>
                </c:pt>
                <c:pt idx="7706">
                  <c:v>264.0</c:v>
                </c:pt>
                <c:pt idx="7707">
                  <c:v>18.0</c:v>
                </c:pt>
                <c:pt idx="7708">
                  <c:v>2.0</c:v>
                </c:pt>
                <c:pt idx="7709">
                  <c:v>6.0</c:v>
                </c:pt>
                <c:pt idx="7710">
                  <c:v>65.0</c:v>
                </c:pt>
                <c:pt idx="7711">
                  <c:v>18.0</c:v>
                </c:pt>
                <c:pt idx="7712">
                  <c:v>1.0</c:v>
                </c:pt>
                <c:pt idx="7713">
                  <c:v>110.0</c:v>
                </c:pt>
                <c:pt idx="7714">
                  <c:v>36.0</c:v>
                </c:pt>
                <c:pt idx="7715">
                  <c:v>12.0</c:v>
                </c:pt>
                <c:pt idx="7716">
                  <c:v>22.0</c:v>
                </c:pt>
                <c:pt idx="7717">
                  <c:v>9.0</c:v>
                </c:pt>
                <c:pt idx="7718">
                  <c:v>65.0</c:v>
                </c:pt>
                <c:pt idx="7719">
                  <c:v>19.0</c:v>
                </c:pt>
                <c:pt idx="7720">
                  <c:v>1.0</c:v>
                </c:pt>
                <c:pt idx="7721">
                  <c:v>9.0</c:v>
                </c:pt>
                <c:pt idx="7722">
                  <c:v>20.0</c:v>
                </c:pt>
                <c:pt idx="7723">
                  <c:v>6.0</c:v>
                </c:pt>
                <c:pt idx="7724">
                  <c:v>2.0</c:v>
                </c:pt>
                <c:pt idx="7725">
                  <c:v>82.0</c:v>
                </c:pt>
                <c:pt idx="7726">
                  <c:v>1150.0</c:v>
                </c:pt>
                <c:pt idx="7727">
                  <c:v>1.0</c:v>
                </c:pt>
                <c:pt idx="7728">
                  <c:v>181.0</c:v>
                </c:pt>
                <c:pt idx="7729">
                  <c:v>1.0</c:v>
                </c:pt>
                <c:pt idx="7730">
                  <c:v>1.0</c:v>
                </c:pt>
                <c:pt idx="7731">
                  <c:v>1.0</c:v>
                </c:pt>
                <c:pt idx="7732">
                  <c:v>2177.0</c:v>
                </c:pt>
                <c:pt idx="7733">
                  <c:v>14.0</c:v>
                </c:pt>
                <c:pt idx="7734">
                  <c:v>8.0</c:v>
                </c:pt>
                <c:pt idx="7735">
                  <c:v>22.0</c:v>
                </c:pt>
                <c:pt idx="7736">
                  <c:v>88.0</c:v>
                </c:pt>
                <c:pt idx="7737">
                  <c:v>14.0</c:v>
                </c:pt>
                <c:pt idx="7738">
                  <c:v>76.0</c:v>
                </c:pt>
                <c:pt idx="7739">
                  <c:v>44.0</c:v>
                </c:pt>
                <c:pt idx="7740">
                  <c:v>30.0</c:v>
                </c:pt>
                <c:pt idx="7741">
                  <c:v>14.0</c:v>
                </c:pt>
                <c:pt idx="7742">
                  <c:v>1.0</c:v>
                </c:pt>
                <c:pt idx="7743">
                  <c:v>171.0</c:v>
                </c:pt>
                <c:pt idx="7744">
                  <c:v>31.0</c:v>
                </c:pt>
                <c:pt idx="7745">
                  <c:v>49.0</c:v>
                </c:pt>
                <c:pt idx="7746">
                  <c:v>268.0</c:v>
                </c:pt>
                <c:pt idx="7747">
                  <c:v>3.0</c:v>
                </c:pt>
                <c:pt idx="7748">
                  <c:v>1.0</c:v>
                </c:pt>
                <c:pt idx="7749">
                  <c:v>8.0</c:v>
                </c:pt>
                <c:pt idx="7750">
                  <c:v>1.0</c:v>
                </c:pt>
                <c:pt idx="7751">
                  <c:v>2.0</c:v>
                </c:pt>
                <c:pt idx="7752">
                  <c:v>30.0</c:v>
                </c:pt>
                <c:pt idx="7753">
                  <c:v>21.0</c:v>
                </c:pt>
                <c:pt idx="7754">
                  <c:v>359.0</c:v>
                </c:pt>
                <c:pt idx="7755">
                  <c:v>5.0</c:v>
                </c:pt>
                <c:pt idx="7756">
                  <c:v>14.0</c:v>
                </c:pt>
                <c:pt idx="7757">
                  <c:v>139.0</c:v>
                </c:pt>
                <c:pt idx="7758">
                  <c:v>60.0</c:v>
                </c:pt>
                <c:pt idx="7759">
                  <c:v>333.0</c:v>
                </c:pt>
                <c:pt idx="7760">
                  <c:v>10.0</c:v>
                </c:pt>
                <c:pt idx="7761">
                  <c:v>13.0</c:v>
                </c:pt>
                <c:pt idx="7762">
                  <c:v>19.0</c:v>
                </c:pt>
                <c:pt idx="7763">
                  <c:v>42.0</c:v>
                </c:pt>
                <c:pt idx="7764">
                  <c:v>267.0</c:v>
                </c:pt>
                <c:pt idx="7765">
                  <c:v>8.0</c:v>
                </c:pt>
                <c:pt idx="7766">
                  <c:v>2.0</c:v>
                </c:pt>
                <c:pt idx="7767">
                  <c:v>2.0</c:v>
                </c:pt>
                <c:pt idx="7768">
                  <c:v>1.0</c:v>
                </c:pt>
                <c:pt idx="7769">
                  <c:v>4.0</c:v>
                </c:pt>
                <c:pt idx="7770">
                  <c:v>1.0</c:v>
                </c:pt>
                <c:pt idx="7771">
                  <c:v>82.0</c:v>
                </c:pt>
                <c:pt idx="7772">
                  <c:v>534.0</c:v>
                </c:pt>
                <c:pt idx="7773">
                  <c:v>3.0</c:v>
                </c:pt>
                <c:pt idx="7774">
                  <c:v>6.0</c:v>
                </c:pt>
                <c:pt idx="7775">
                  <c:v>3.0</c:v>
                </c:pt>
                <c:pt idx="7776">
                  <c:v>37.0</c:v>
                </c:pt>
                <c:pt idx="7777">
                  <c:v>6.0</c:v>
                </c:pt>
                <c:pt idx="7778">
                  <c:v>11.0</c:v>
                </c:pt>
                <c:pt idx="7779">
                  <c:v>1.0</c:v>
                </c:pt>
                <c:pt idx="7780">
                  <c:v>9.0</c:v>
                </c:pt>
                <c:pt idx="7781">
                  <c:v>7.0</c:v>
                </c:pt>
                <c:pt idx="7782">
                  <c:v>25.0</c:v>
                </c:pt>
                <c:pt idx="7783">
                  <c:v>12.0</c:v>
                </c:pt>
                <c:pt idx="7784">
                  <c:v>14.0</c:v>
                </c:pt>
                <c:pt idx="7785">
                  <c:v>1560.0</c:v>
                </c:pt>
                <c:pt idx="7786">
                  <c:v>18.0</c:v>
                </c:pt>
                <c:pt idx="7787">
                  <c:v>337.0</c:v>
                </c:pt>
                <c:pt idx="7788">
                  <c:v>2.0</c:v>
                </c:pt>
                <c:pt idx="7789">
                  <c:v>4.0</c:v>
                </c:pt>
                <c:pt idx="7790">
                  <c:v>15.0</c:v>
                </c:pt>
                <c:pt idx="7791">
                  <c:v>86.0</c:v>
                </c:pt>
                <c:pt idx="7792">
                  <c:v>19.0</c:v>
                </c:pt>
                <c:pt idx="7793">
                  <c:v>11.0</c:v>
                </c:pt>
                <c:pt idx="7794">
                  <c:v>19.0</c:v>
                </c:pt>
                <c:pt idx="7795">
                  <c:v>14.0</c:v>
                </c:pt>
                <c:pt idx="7796">
                  <c:v>24.0</c:v>
                </c:pt>
                <c:pt idx="7797">
                  <c:v>15.0</c:v>
                </c:pt>
                <c:pt idx="7798">
                  <c:v>1.0</c:v>
                </c:pt>
                <c:pt idx="7799">
                  <c:v>57.0</c:v>
                </c:pt>
                <c:pt idx="7800">
                  <c:v>45.0</c:v>
                </c:pt>
                <c:pt idx="7801">
                  <c:v>19.0</c:v>
                </c:pt>
                <c:pt idx="7802">
                  <c:v>3.0</c:v>
                </c:pt>
                <c:pt idx="7803">
                  <c:v>13.0</c:v>
                </c:pt>
                <c:pt idx="7804">
                  <c:v>7.0</c:v>
                </c:pt>
                <c:pt idx="7805">
                  <c:v>6.0</c:v>
                </c:pt>
                <c:pt idx="7806">
                  <c:v>3.0</c:v>
                </c:pt>
                <c:pt idx="7807">
                  <c:v>3.0</c:v>
                </c:pt>
                <c:pt idx="7808">
                  <c:v>28.0</c:v>
                </c:pt>
                <c:pt idx="7809">
                  <c:v>5.0</c:v>
                </c:pt>
                <c:pt idx="7810">
                  <c:v>1.0</c:v>
                </c:pt>
                <c:pt idx="7811">
                  <c:v>1.0</c:v>
                </c:pt>
                <c:pt idx="7812">
                  <c:v>717.0</c:v>
                </c:pt>
                <c:pt idx="7813">
                  <c:v>6.0</c:v>
                </c:pt>
                <c:pt idx="7814">
                  <c:v>9.0</c:v>
                </c:pt>
                <c:pt idx="7815">
                  <c:v>5.0</c:v>
                </c:pt>
                <c:pt idx="7816">
                  <c:v>2.0</c:v>
                </c:pt>
                <c:pt idx="7817">
                  <c:v>42.0</c:v>
                </c:pt>
                <c:pt idx="7818">
                  <c:v>2.0</c:v>
                </c:pt>
                <c:pt idx="7819">
                  <c:v>52.0</c:v>
                </c:pt>
                <c:pt idx="7820">
                  <c:v>77.0</c:v>
                </c:pt>
                <c:pt idx="7821">
                  <c:v>2.0</c:v>
                </c:pt>
                <c:pt idx="7822">
                  <c:v>10.0</c:v>
                </c:pt>
                <c:pt idx="7823">
                  <c:v>8.0</c:v>
                </c:pt>
                <c:pt idx="7824">
                  <c:v>63.0</c:v>
                </c:pt>
                <c:pt idx="7825">
                  <c:v>377.0</c:v>
                </c:pt>
                <c:pt idx="7826">
                  <c:v>4.0</c:v>
                </c:pt>
                <c:pt idx="7827">
                  <c:v>8.0</c:v>
                </c:pt>
                <c:pt idx="7828">
                  <c:v>2.0</c:v>
                </c:pt>
                <c:pt idx="7829">
                  <c:v>21.0</c:v>
                </c:pt>
                <c:pt idx="7830">
                  <c:v>48.0</c:v>
                </c:pt>
                <c:pt idx="7831">
                  <c:v>9.0</c:v>
                </c:pt>
                <c:pt idx="7832">
                  <c:v>42.0</c:v>
                </c:pt>
                <c:pt idx="7833">
                  <c:v>55.0</c:v>
                </c:pt>
                <c:pt idx="7834">
                  <c:v>202.0</c:v>
                </c:pt>
                <c:pt idx="7835">
                  <c:v>2.0</c:v>
                </c:pt>
                <c:pt idx="7836">
                  <c:v>7.0</c:v>
                </c:pt>
                <c:pt idx="7837">
                  <c:v>14.0</c:v>
                </c:pt>
                <c:pt idx="7838">
                  <c:v>2.0</c:v>
                </c:pt>
                <c:pt idx="7839">
                  <c:v>83.0</c:v>
                </c:pt>
                <c:pt idx="7840">
                  <c:v>904.0</c:v>
                </c:pt>
                <c:pt idx="7841">
                  <c:v>5.0</c:v>
                </c:pt>
                <c:pt idx="7842">
                  <c:v>7.0</c:v>
                </c:pt>
                <c:pt idx="7843">
                  <c:v>41.0</c:v>
                </c:pt>
                <c:pt idx="7844">
                  <c:v>9.0</c:v>
                </c:pt>
                <c:pt idx="7845">
                  <c:v>6.0</c:v>
                </c:pt>
                <c:pt idx="7846">
                  <c:v>12.0</c:v>
                </c:pt>
                <c:pt idx="7847">
                  <c:v>116.0</c:v>
                </c:pt>
                <c:pt idx="7848">
                  <c:v>1.0</c:v>
                </c:pt>
                <c:pt idx="7849">
                  <c:v>243.0</c:v>
                </c:pt>
                <c:pt idx="7850">
                  <c:v>15.0</c:v>
                </c:pt>
                <c:pt idx="7851">
                  <c:v>427.0</c:v>
                </c:pt>
                <c:pt idx="7852">
                  <c:v>7.0</c:v>
                </c:pt>
                <c:pt idx="7853">
                  <c:v>11.0</c:v>
                </c:pt>
                <c:pt idx="7854">
                  <c:v>16.0</c:v>
                </c:pt>
                <c:pt idx="7855">
                  <c:v>4.0</c:v>
                </c:pt>
                <c:pt idx="7856">
                  <c:v>21.0</c:v>
                </c:pt>
                <c:pt idx="7857">
                  <c:v>32.0</c:v>
                </c:pt>
                <c:pt idx="7858">
                  <c:v>516.0</c:v>
                </c:pt>
                <c:pt idx="7859">
                  <c:v>2.0</c:v>
                </c:pt>
                <c:pt idx="7860">
                  <c:v>52.0</c:v>
                </c:pt>
                <c:pt idx="7861">
                  <c:v>21.0</c:v>
                </c:pt>
                <c:pt idx="7862">
                  <c:v>4.0</c:v>
                </c:pt>
                <c:pt idx="7863">
                  <c:v>21.0</c:v>
                </c:pt>
                <c:pt idx="7864">
                  <c:v>1.0</c:v>
                </c:pt>
                <c:pt idx="7865">
                  <c:v>1.0</c:v>
                </c:pt>
                <c:pt idx="7866">
                  <c:v>3.0</c:v>
                </c:pt>
                <c:pt idx="7867">
                  <c:v>29.0</c:v>
                </c:pt>
                <c:pt idx="7868">
                  <c:v>246.0</c:v>
                </c:pt>
                <c:pt idx="7869">
                  <c:v>11.0</c:v>
                </c:pt>
                <c:pt idx="7870">
                  <c:v>21.0</c:v>
                </c:pt>
                <c:pt idx="7871">
                  <c:v>12.0</c:v>
                </c:pt>
                <c:pt idx="7872">
                  <c:v>10.0</c:v>
                </c:pt>
                <c:pt idx="7873">
                  <c:v>64.0</c:v>
                </c:pt>
                <c:pt idx="7874">
                  <c:v>2.0</c:v>
                </c:pt>
                <c:pt idx="7875">
                  <c:v>75.0</c:v>
                </c:pt>
                <c:pt idx="7876">
                  <c:v>83.0</c:v>
                </c:pt>
                <c:pt idx="7877">
                  <c:v>1.0</c:v>
                </c:pt>
                <c:pt idx="7878">
                  <c:v>10.0</c:v>
                </c:pt>
                <c:pt idx="7879">
                  <c:v>20.0</c:v>
                </c:pt>
                <c:pt idx="7880">
                  <c:v>4.0</c:v>
                </c:pt>
                <c:pt idx="7881">
                  <c:v>14.0</c:v>
                </c:pt>
                <c:pt idx="7882">
                  <c:v>202.0</c:v>
                </c:pt>
                <c:pt idx="7883">
                  <c:v>7.0</c:v>
                </c:pt>
                <c:pt idx="7884">
                  <c:v>14.0</c:v>
                </c:pt>
                <c:pt idx="7885">
                  <c:v>15.0</c:v>
                </c:pt>
                <c:pt idx="7886">
                  <c:v>2.0</c:v>
                </c:pt>
                <c:pt idx="7887">
                  <c:v>22.0</c:v>
                </c:pt>
                <c:pt idx="7888">
                  <c:v>5.0</c:v>
                </c:pt>
                <c:pt idx="7889">
                  <c:v>225.0</c:v>
                </c:pt>
                <c:pt idx="7890">
                  <c:v>26.0</c:v>
                </c:pt>
                <c:pt idx="7891">
                  <c:v>38.0</c:v>
                </c:pt>
                <c:pt idx="7892">
                  <c:v>4.0</c:v>
                </c:pt>
                <c:pt idx="7893">
                  <c:v>64.0</c:v>
                </c:pt>
                <c:pt idx="7894">
                  <c:v>255.0</c:v>
                </c:pt>
                <c:pt idx="7895">
                  <c:v>1.0</c:v>
                </c:pt>
                <c:pt idx="7896">
                  <c:v>2.0</c:v>
                </c:pt>
                <c:pt idx="7897">
                  <c:v>3.0</c:v>
                </c:pt>
                <c:pt idx="7898">
                  <c:v>27.0</c:v>
                </c:pt>
                <c:pt idx="7899">
                  <c:v>540.0</c:v>
                </c:pt>
                <c:pt idx="7900">
                  <c:v>8.0</c:v>
                </c:pt>
                <c:pt idx="7901">
                  <c:v>148.0</c:v>
                </c:pt>
                <c:pt idx="7902">
                  <c:v>13.0</c:v>
                </c:pt>
                <c:pt idx="7903">
                  <c:v>25.0</c:v>
                </c:pt>
                <c:pt idx="7904">
                  <c:v>5.0</c:v>
                </c:pt>
                <c:pt idx="7905">
                  <c:v>95.0</c:v>
                </c:pt>
                <c:pt idx="7906">
                  <c:v>12.0</c:v>
                </c:pt>
                <c:pt idx="7907">
                  <c:v>2.0</c:v>
                </c:pt>
                <c:pt idx="7908">
                  <c:v>482.0</c:v>
                </c:pt>
                <c:pt idx="7909">
                  <c:v>15.0</c:v>
                </c:pt>
                <c:pt idx="7910">
                  <c:v>7.0</c:v>
                </c:pt>
                <c:pt idx="7911">
                  <c:v>43.0</c:v>
                </c:pt>
                <c:pt idx="7912">
                  <c:v>44.0</c:v>
                </c:pt>
                <c:pt idx="7913">
                  <c:v>77.0</c:v>
                </c:pt>
                <c:pt idx="7914">
                  <c:v>259.0</c:v>
                </c:pt>
                <c:pt idx="7915">
                  <c:v>6.0</c:v>
                </c:pt>
                <c:pt idx="7916">
                  <c:v>5.0</c:v>
                </c:pt>
                <c:pt idx="7917">
                  <c:v>5.0</c:v>
                </c:pt>
                <c:pt idx="7918">
                  <c:v>5.0</c:v>
                </c:pt>
                <c:pt idx="7919">
                  <c:v>20.0</c:v>
                </c:pt>
                <c:pt idx="7920">
                  <c:v>214.0</c:v>
                </c:pt>
                <c:pt idx="7921">
                  <c:v>7.0</c:v>
                </c:pt>
                <c:pt idx="7922">
                  <c:v>133.0</c:v>
                </c:pt>
                <c:pt idx="7923">
                  <c:v>20.0</c:v>
                </c:pt>
                <c:pt idx="7924">
                  <c:v>37.0</c:v>
                </c:pt>
                <c:pt idx="7925">
                  <c:v>59.0</c:v>
                </c:pt>
                <c:pt idx="7926">
                  <c:v>19.0</c:v>
                </c:pt>
                <c:pt idx="7927">
                  <c:v>7.0</c:v>
                </c:pt>
                <c:pt idx="7928">
                  <c:v>68.0</c:v>
                </c:pt>
                <c:pt idx="7929">
                  <c:v>13.0</c:v>
                </c:pt>
                <c:pt idx="7930">
                  <c:v>8.0</c:v>
                </c:pt>
                <c:pt idx="7931">
                  <c:v>60.0</c:v>
                </c:pt>
                <c:pt idx="7932">
                  <c:v>19.0</c:v>
                </c:pt>
                <c:pt idx="7933">
                  <c:v>35.0</c:v>
                </c:pt>
                <c:pt idx="7934">
                  <c:v>4.0</c:v>
                </c:pt>
                <c:pt idx="7935">
                  <c:v>14.0</c:v>
                </c:pt>
                <c:pt idx="7936">
                  <c:v>37.0</c:v>
                </c:pt>
                <c:pt idx="7937">
                  <c:v>783.0</c:v>
                </c:pt>
                <c:pt idx="7938">
                  <c:v>3.0</c:v>
                </c:pt>
                <c:pt idx="7939">
                  <c:v>30.0</c:v>
                </c:pt>
                <c:pt idx="7940">
                  <c:v>28.0</c:v>
                </c:pt>
                <c:pt idx="7941">
                  <c:v>16.0</c:v>
                </c:pt>
                <c:pt idx="7942">
                  <c:v>66.0</c:v>
                </c:pt>
                <c:pt idx="7943">
                  <c:v>374.0</c:v>
                </c:pt>
                <c:pt idx="7944">
                  <c:v>226.0</c:v>
                </c:pt>
                <c:pt idx="7945">
                  <c:v>5.0</c:v>
                </c:pt>
                <c:pt idx="7946">
                  <c:v>4.0</c:v>
                </c:pt>
                <c:pt idx="7947">
                  <c:v>4.0</c:v>
                </c:pt>
                <c:pt idx="7948">
                  <c:v>9.0</c:v>
                </c:pt>
                <c:pt idx="7949">
                  <c:v>10.0</c:v>
                </c:pt>
                <c:pt idx="7950">
                  <c:v>42.0</c:v>
                </c:pt>
                <c:pt idx="7951">
                  <c:v>14.0</c:v>
                </c:pt>
                <c:pt idx="7952">
                  <c:v>1.0</c:v>
                </c:pt>
                <c:pt idx="7953">
                  <c:v>6.0</c:v>
                </c:pt>
                <c:pt idx="7954">
                  <c:v>34.0</c:v>
                </c:pt>
                <c:pt idx="7955">
                  <c:v>84.0</c:v>
                </c:pt>
                <c:pt idx="7956">
                  <c:v>675.0</c:v>
                </c:pt>
                <c:pt idx="7957">
                  <c:v>2.0</c:v>
                </c:pt>
                <c:pt idx="7958">
                  <c:v>30.0</c:v>
                </c:pt>
                <c:pt idx="7959">
                  <c:v>315.0</c:v>
                </c:pt>
                <c:pt idx="7960">
                  <c:v>4.0</c:v>
                </c:pt>
                <c:pt idx="7961">
                  <c:v>29.0</c:v>
                </c:pt>
                <c:pt idx="7962">
                  <c:v>69.0</c:v>
                </c:pt>
                <c:pt idx="7963">
                  <c:v>15.0</c:v>
                </c:pt>
                <c:pt idx="7964">
                  <c:v>13.0</c:v>
                </c:pt>
                <c:pt idx="7965">
                  <c:v>292.0</c:v>
                </c:pt>
                <c:pt idx="7966">
                  <c:v>21.0</c:v>
                </c:pt>
                <c:pt idx="7967">
                  <c:v>31.0</c:v>
                </c:pt>
                <c:pt idx="7968">
                  <c:v>6.0</c:v>
                </c:pt>
                <c:pt idx="7969">
                  <c:v>5.0</c:v>
                </c:pt>
                <c:pt idx="7970">
                  <c:v>42.0</c:v>
                </c:pt>
                <c:pt idx="7971">
                  <c:v>5.0</c:v>
                </c:pt>
                <c:pt idx="7972">
                  <c:v>4.0</c:v>
                </c:pt>
                <c:pt idx="7973">
                  <c:v>9.0</c:v>
                </c:pt>
                <c:pt idx="7974">
                  <c:v>85.0</c:v>
                </c:pt>
                <c:pt idx="7975">
                  <c:v>649.0</c:v>
                </c:pt>
                <c:pt idx="7976">
                  <c:v>2.0</c:v>
                </c:pt>
                <c:pt idx="7977">
                  <c:v>21.0</c:v>
                </c:pt>
                <c:pt idx="7978">
                  <c:v>23.0</c:v>
                </c:pt>
                <c:pt idx="7979">
                  <c:v>32.0</c:v>
                </c:pt>
                <c:pt idx="7980">
                  <c:v>1312.0</c:v>
                </c:pt>
                <c:pt idx="7981">
                  <c:v>168.0</c:v>
                </c:pt>
                <c:pt idx="7982">
                  <c:v>470.0</c:v>
                </c:pt>
                <c:pt idx="7983">
                  <c:v>9.0</c:v>
                </c:pt>
                <c:pt idx="7984">
                  <c:v>2.0</c:v>
                </c:pt>
                <c:pt idx="7985">
                  <c:v>14.0</c:v>
                </c:pt>
                <c:pt idx="7986">
                  <c:v>4.0</c:v>
                </c:pt>
                <c:pt idx="7987">
                  <c:v>3.0</c:v>
                </c:pt>
                <c:pt idx="7988">
                  <c:v>193.0</c:v>
                </c:pt>
                <c:pt idx="7989">
                  <c:v>2.0</c:v>
                </c:pt>
                <c:pt idx="7990">
                  <c:v>22.0</c:v>
                </c:pt>
                <c:pt idx="7991">
                  <c:v>54.0</c:v>
                </c:pt>
                <c:pt idx="7992">
                  <c:v>6.0</c:v>
                </c:pt>
                <c:pt idx="7993">
                  <c:v>99.0</c:v>
                </c:pt>
                <c:pt idx="7994">
                  <c:v>3.0</c:v>
                </c:pt>
                <c:pt idx="7995">
                  <c:v>37.0</c:v>
                </c:pt>
                <c:pt idx="7996">
                  <c:v>206.0</c:v>
                </c:pt>
                <c:pt idx="7997">
                  <c:v>2.0</c:v>
                </c:pt>
                <c:pt idx="7998">
                  <c:v>49.0</c:v>
                </c:pt>
                <c:pt idx="7999">
                  <c:v>52.0</c:v>
                </c:pt>
                <c:pt idx="8000">
                  <c:v>3.0</c:v>
                </c:pt>
                <c:pt idx="8001">
                  <c:v>1.0</c:v>
                </c:pt>
                <c:pt idx="8002">
                  <c:v>11.0</c:v>
                </c:pt>
                <c:pt idx="8003">
                  <c:v>7.0</c:v>
                </c:pt>
                <c:pt idx="8004">
                  <c:v>13.0</c:v>
                </c:pt>
                <c:pt idx="8005">
                  <c:v>11.0</c:v>
                </c:pt>
                <c:pt idx="8006">
                  <c:v>9.0</c:v>
                </c:pt>
                <c:pt idx="8007">
                  <c:v>573.0</c:v>
                </c:pt>
                <c:pt idx="8008">
                  <c:v>22.0</c:v>
                </c:pt>
                <c:pt idx="8009">
                  <c:v>17.0</c:v>
                </c:pt>
                <c:pt idx="8010">
                  <c:v>50.0</c:v>
                </c:pt>
                <c:pt idx="8011">
                  <c:v>2.0</c:v>
                </c:pt>
                <c:pt idx="8012">
                  <c:v>9.0</c:v>
                </c:pt>
                <c:pt idx="8013">
                  <c:v>6.0</c:v>
                </c:pt>
                <c:pt idx="8014">
                  <c:v>516.0</c:v>
                </c:pt>
                <c:pt idx="8015">
                  <c:v>4.0</c:v>
                </c:pt>
                <c:pt idx="8016">
                  <c:v>1.0</c:v>
                </c:pt>
                <c:pt idx="8017">
                  <c:v>77.0</c:v>
                </c:pt>
                <c:pt idx="8018">
                  <c:v>3.0</c:v>
                </c:pt>
                <c:pt idx="8019">
                  <c:v>102.0</c:v>
                </c:pt>
                <c:pt idx="8020">
                  <c:v>630.0</c:v>
                </c:pt>
                <c:pt idx="8021">
                  <c:v>109.0</c:v>
                </c:pt>
                <c:pt idx="8022">
                  <c:v>8.0</c:v>
                </c:pt>
                <c:pt idx="8023">
                  <c:v>17.0</c:v>
                </c:pt>
                <c:pt idx="8024">
                  <c:v>15.0</c:v>
                </c:pt>
                <c:pt idx="8025">
                  <c:v>33.0</c:v>
                </c:pt>
                <c:pt idx="8026">
                  <c:v>75.0</c:v>
                </c:pt>
                <c:pt idx="8027">
                  <c:v>26.0</c:v>
                </c:pt>
                <c:pt idx="8028">
                  <c:v>23.0</c:v>
                </c:pt>
                <c:pt idx="8029">
                  <c:v>126.0</c:v>
                </c:pt>
                <c:pt idx="8030">
                  <c:v>13.0</c:v>
                </c:pt>
                <c:pt idx="8031">
                  <c:v>7.0</c:v>
                </c:pt>
                <c:pt idx="8032">
                  <c:v>262.0</c:v>
                </c:pt>
                <c:pt idx="8033">
                  <c:v>16.0</c:v>
                </c:pt>
                <c:pt idx="8034">
                  <c:v>188.0</c:v>
                </c:pt>
                <c:pt idx="8035">
                  <c:v>136.0</c:v>
                </c:pt>
                <c:pt idx="8036">
                  <c:v>1.0</c:v>
                </c:pt>
                <c:pt idx="8037">
                  <c:v>2.0</c:v>
                </c:pt>
                <c:pt idx="8038">
                  <c:v>33.0</c:v>
                </c:pt>
                <c:pt idx="8039">
                  <c:v>96.0</c:v>
                </c:pt>
                <c:pt idx="8040">
                  <c:v>33.0</c:v>
                </c:pt>
                <c:pt idx="8041">
                  <c:v>597.0</c:v>
                </c:pt>
                <c:pt idx="8042">
                  <c:v>54.0</c:v>
                </c:pt>
                <c:pt idx="8043">
                  <c:v>32.0</c:v>
                </c:pt>
                <c:pt idx="8044">
                  <c:v>13.0</c:v>
                </c:pt>
                <c:pt idx="8045">
                  <c:v>4.0</c:v>
                </c:pt>
                <c:pt idx="8046">
                  <c:v>146.0</c:v>
                </c:pt>
                <c:pt idx="8047">
                  <c:v>3.0</c:v>
                </c:pt>
                <c:pt idx="8048">
                  <c:v>21.0</c:v>
                </c:pt>
                <c:pt idx="8049">
                  <c:v>5.0</c:v>
                </c:pt>
                <c:pt idx="8050">
                  <c:v>1194.0</c:v>
                </c:pt>
                <c:pt idx="8051">
                  <c:v>14.0</c:v>
                </c:pt>
                <c:pt idx="8052">
                  <c:v>109.0</c:v>
                </c:pt>
                <c:pt idx="8053">
                  <c:v>2.0</c:v>
                </c:pt>
                <c:pt idx="8054">
                  <c:v>125.0</c:v>
                </c:pt>
                <c:pt idx="8055">
                  <c:v>25.0</c:v>
                </c:pt>
                <c:pt idx="8056">
                  <c:v>469.0</c:v>
                </c:pt>
                <c:pt idx="8057">
                  <c:v>173.0</c:v>
                </c:pt>
                <c:pt idx="8058">
                  <c:v>39.0</c:v>
                </c:pt>
                <c:pt idx="8059">
                  <c:v>338.0</c:v>
                </c:pt>
                <c:pt idx="8060">
                  <c:v>1.0</c:v>
                </c:pt>
                <c:pt idx="8061">
                  <c:v>5.0</c:v>
                </c:pt>
                <c:pt idx="8062">
                  <c:v>3.0</c:v>
                </c:pt>
                <c:pt idx="8063">
                  <c:v>2.0</c:v>
                </c:pt>
                <c:pt idx="8064">
                  <c:v>22.0</c:v>
                </c:pt>
                <c:pt idx="8065">
                  <c:v>7.0</c:v>
                </c:pt>
                <c:pt idx="8066">
                  <c:v>15.0</c:v>
                </c:pt>
                <c:pt idx="8067">
                  <c:v>157.0</c:v>
                </c:pt>
                <c:pt idx="8068">
                  <c:v>15.0</c:v>
                </c:pt>
                <c:pt idx="8069">
                  <c:v>7.0</c:v>
                </c:pt>
                <c:pt idx="8070">
                  <c:v>1328.0</c:v>
                </c:pt>
                <c:pt idx="8071">
                  <c:v>18.0</c:v>
                </c:pt>
                <c:pt idx="8072">
                  <c:v>1.0</c:v>
                </c:pt>
                <c:pt idx="8073">
                  <c:v>20.0</c:v>
                </c:pt>
                <c:pt idx="8074">
                  <c:v>116.0</c:v>
                </c:pt>
                <c:pt idx="8075">
                  <c:v>66.0</c:v>
                </c:pt>
                <c:pt idx="8076">
                  <c:v>304.0</c:v>
                </c:pt>
                <c:pt idx="8077">
                  <c:v>1.0</c:v>
                </c:pt>
                <c:pt idx="8078">
                  <c:v>1.0</c:v>
                </c:pt>
                <c:pt idx="8079">
                  <c:v>12.0</c:v>
                </c:pt>
                <c:pt idx="8080">
                  <c:v>3.0</c:v>
                </c:pt>
                <c:pt idx="8081">
                  <c:v>8.0</c:v>
                </c:pt>
                <c:pt idx="8082">
                  <c:v>4.0</c:v>
                </c:pt>
                <c:pt idx="8083">
                  <c:v>1.0</c:v>
                </c:pt>
                <c:pt idx="8084">
                  <c:v>45.0</c:v>
                </c:pt>
                <c:pt idx="8085">
                  <c:v>9.0</c:v>
                </c:pt>
                <c:pt idx="8086">
                  <c:v>8.0</c:v>
                </c:pt>
                <c:pt idx="8087">
                  <c:v>3.0</c:v>
                </c:pt>
                <c:pt idx="8088">
                  <c:v>22.0</c:v>
                </c:pt>
                <c:pt idx="8089">
                  <c:v>67.0</c:v>
                </c:pt>
                <c:pt idx="8090">
                  <c:v>8.0</c:v>
                </c:pt>
                <c:pt idx="8091">
                  <c:v>5.0</c:v>
                </c:pt>
                <c:pt idx="8092">
                  <c:v>276.0</c:v>
                </c:pt>
                <c:pt idx="8093">
                  <c:v>11.0</c:v>
                </c:pt>
                <c:pt idx="8094">
                  <c:v>12.0</c:v>
                </c:pt>
                <c:pt idx="8095">
                  <c:v>67.0</c:v>
                </c:pt>
                <c:pt idx="8096">
                  <c:v>125.0</c:v>
                </c:pt>
                <c:pt idx="8097">
                  <c:v>69.0</c:v>
                </c:pt>
                <c:pt idx="8098">
                  <c:v>19.0</c:v>
                </c:pt>
                <c:pt idx="8099">
                  <c:v>271.0</c:v>
                </c:pt>
                <c:pt idx="8100">
                  <c:v>132.0</c:v>
                </c:pt>
                <c:pt idx="8101">
                  <c:v>4.0</c:v>
                </c:pt>
                <c:pt idx="8102">
                  <c:v>46.0</c:v>
                </c:pt>
                <c:pt idx="8103">
                  <c:v>4.0</c:v>
                </c:pt>
                <c:pt idx="8104">
                  <c:v>2.0</c:v>
                </c:pt>
                <c:pt idx="8105">
                  <c:v>3.0</c:v>
                </c:pt>
                <c:pt idx="8106">
                  <c:v>24.0</c:v>
                </c:pt>
                <c:pt idx="8107">
                  <c:v>4.0</c:v>
                </c:pt>
                <c:pt idx="8108">
                  <c:v>8.0</c:v>
                </c:pt>
                <c:pt idx="8109">
                  <c:v>188.0</c:v>
                </c:pt>
                <c:pt idx="8110">
                  <c:v>4.0</c:v>
                </c:pt>
                <c:pt idx="8111">
                  <c:v>7.0</c:v>
                </c:pt>
                <c:pt idx="8112">
                  <c:v>30.0</c:v>
                </c:pt>
                <c:pt idx="8113">
                  <c:v>9.0</c:v>
                </c:pt>
                <c:pt idx="8114">
                  <c:v>192.0</c:v>
                </c:pt>
                <c:pt idx="8115">
                  <c:v>23.0</c:v>
                </c:pt>
                <c:pt idx="8116">
                  <c:v>91.0</c:v>
                </c:pt>
                <c:pt idx="8117">
                  <c:v>143.0</c:v>
                </c:pt>
                <c:pt idx="8118">
                  <c:v>24.0</c:v>
                </c:pt>
                <c:pt idx="8119">
                  <c:v>439.0</c:v>
                </c:pt>
                <c:pt idx="8120">
                  <c:v>663.0</c:v>
                </c:pt>
                <c:pt idx="8121">
                  <c:v>71.0</c:v>
                </c:pt>
                <c:pt idx="8122">
                  <c:v>4.0</c:v>
                </c:pt>
                <c:pt idx="8123">
                  <c:v>4.0</c:v>
                </c:pt>
                <c:pt idx="8124">
                  <c:v>2.0</c:v>
                </c:pt>
                <c:pt idx="8125">
                  <c:v>8.0</c:v>
                </c:pt>
                <c:pt idx="8126">
                  <c:v>10.0</c:v>
                </c:pt>
                <c:pt idx="8127">
                  <c:v>109.0</c:v>
                </c:pt>
                <c:pt idx="8128">
                  <c:v>16.0</c:v>
                </c:pt>
                <c:pt idx="8129">
                  <c:v>372.0</c:v>
                </c:pt>
                <c:pt idx="8130">
                  <c:v>19.0</c:v>
                </c:pt>
                <c:pt idx="8131">
                  <c:v>17.0</c:v>
                </c:pt>
                <c:pt idx="8132">
                  <c:v>86.0</c:v>
                </c:pt>
                <c:pt idx="8133">
                  <c:v>8.0</c:v>
                </c:pt>
                <c:pt idx="8134">
                  <c:v>109.0</c:v>
                </c:pt>
                <c:pt idx="8135">
                  <c:v>4.0</c:v>
                </c:pt>
                <c:pt idx="8136">
                  <c:v>101.0</c:v>
                </c:pt>
                <c:pt idx="8137">
                  <c:v>12.0</c:v>
                </c:pt>
                <c:pt idx="8138">
                  <c:v>2.0</c:v>
                </c:pt>
                <c:pt idx="8139">
                  <c:v>49.0</c:v>
                </c:pt>
                <c:pt idx="8140">
                  <c:v>333.0</c:v>
                </c:pt>
                <c:pt idx="8141">
                  <c:v>6.0</c:v>
                </c:pt>
                <c:pt idx="8142">
                  <c:v>9.0</c:v>
                </c:pt>
                <c:pt idx="8143">
                  <c:v>190.0</c:v>
                </c:pt>
                <c:pt idx="8144">
                  <c:v>62.0</c:v>
                </c:pt>
                <c:pt idx="8145">
                  <c:v>160.0</c:v>
                </c:pt>
                <c:pt idx="8146">
                  <c:v>464.0</c:v>
                </c:pt>
                <c:pt idx="8147">
                  <c:v>16.0</c:v>
                </c:pt>
                <c:pt idx="8148">
                  <c:v>3.0</c:v>
                </c:pt>
                <c:pt idx="8149">
                  <c:v>30.0</c:v>
                </c:pt>
                <c:pt idx="8150">
                  <c:v>1.0</c:v>
                </c:pt>
                <c:pt idx="8151">
                  <c:v>92.0</c:v>
                </c:pt>
                <c:pt idx="8152">
                  <c:v>4.0</c:v>
                </c:pt>
                <c:pt idx="8153">
                  <c:v>16.0</c:v>
                </c:pt>
                <c:pt idx="8154">
                  <c:v>1.0</c:v>
                </c:pt>
                <c:pt idx="8155">
                  <c:v>273.0</c:v>
                </c:pt>
                <c:pt idx="8156">
                  <c:v>2.0</c:v>
                </c:pt>
                <c:pt idx="8157">
                  <c:v>6.0</c:v>
                </c:pt>
                <c:pt idx="8158">
                  <c:v>31.0</c:v>
                </c:pt>
                <c:pt idx="8159">
                  <c:v>7.0</c:v>
                </c:pt>
                <c:pt idx="8160">
                  <c:v>86.0</c:v>
                </c:pt>
                <c:pt idx="8161">
                  <c:v>530.0</c:v>
                </c:pt>
                <c:pt idx="8162">
                  <c:v>12.0</c:v>
                </c:pt>
                <c:pt idx="8163">
                  <c:v>103.0</c:v>
                </c:pt>
                <c:pt idx="8164">
                  <c:v>6.0</c:v>
                </c:pt>
                <c:pt idx="8165">
                  <c:v>104.0</c:v>
                </c:pt>
                <c:pt idx="8166">
                  <c:v>10.0</c:v>
                </c:pt>
                <c:pt idx="8167">
                  <c:v>180.0</c:v>
                </c:pt>
                <c:pt idx="8168">
                  <c:v>270.0</c:v>
                </c:pt>
                <c:pt idx="8169">
                  <c:v>537.0</c:v>
                </c:pt>
                <c:pt idx="8170">
                  <c:v>1.0</c:v>
                </c:pt>
                <c:pt idx="8171">
                  <c:v>3.0</c:v>
                </c:pt>
                <c:pt idx="8172">
                  <c:v>1.0</c:v>
                </c:pt>
                <c:pt idx="8173">
                  <c:v>2.0</c:v>
                </c:pt>
                <c:pt idx="8174">
                  <c:v>10.0</c:v>
                </c:pt>
                <c:pt idx="8175">
                  <c:v>10.0</c:v>
                </c:pt>
                <c:pt idx="8176">
                  <c:v>6.0</c:v>
                </c:pt>
                <c:pt idx="8177">
                  <c:v>8.0</c:v>
                </c:pt>
                <c:pt idx="8178">
                  <c:v>22.0</c:v>
                </c:pt>
                <c:pt idx="8179">
                  <c:v>105.0</c:v>
                </c:pt>
                <c:pt idx="8180">
                  <c:v>36.0</c:v>
                </c:pt>
                <c:pt idx="8181">
                  <c:v>10.0</c:v>
                </c:pt>
                <c:pt idx="8182">
                  <c:v>22.0</c:v>
                </c:pt>
                <c:pt idx="8183">
                  <c:v>1.0</c:v>
                </c:pt>
                <c:pt idx="8184">
                  <c:v>98.0</c:v>
                </c:pt>
                <c:pt idx="8185">
                  <c:v>10.0</c:v>
                </c:pt>
                <c:pt idx="8186">
                  <c:v>75.0</c:v>
                </c:pt>
                <c:pt idx="8187">
                  <c:v>4.0</c:v>
                </c:pt>
                <c:pt idx="8188">
                  <c:v>36.0</c:v>
                </c:pt>
                <c:pt idx="8189">
                  <c:v>343.0</c:v>
                </c:pt>
                <c:pt idx="8190">
                  <c:v>2.0</c:v>
                </c:pt>
                <c:pt idx="8191">
                  <c:v>43.0</c:v>
                </c:pt>
                <c:pt idx="8192">
                  <c:v>661.0</c:v>
                </c:pt>
                <c:pt idx="8193">
                  <c:v>133.0</c:v>
                </c:pt>
                <c:pt idx="8194">
                  <c:v>71.0</c:v>
                </c:pt>
                <c:pt idx="8195">
                  <c:v>716.0</c:v>
                </c:pt>
                <c:pt idx="8196">
                  <c:v>30.0</c:v>
                </c:pt>
                <c:pt idx="8197">
                  <c:v>7.0</c:v>
                </c:pt>
                <c:pt idx="8198">
                  <c:v>82.0</c:v>
                </c:pt>
                <c:pt idx="8199">
                  <c:v>15.0</c:v>
                </c:pt>
                <c:pt idx="8200">
                  <c:v>9.0</c:v>
                </c:pt>
                <c:pt idx="8201">
                  <c:v>19.0</c:v>
                </c:pt>
                <c:pt idx="8202">
                  <c:v>583.0</c:v>
                </c:pt>
                <c:pt idx="8203">
                  <c:v>3.0</c:v>
                </c:pt>
                <c:pt idx="8204">
                  <c:v>4.0</c:v>
                </c:pt>
                <c:pt idx="8205">
                  <c:v>4.0</c:v>
                </c:pt>
                <c:pt idx="8206">
                  <c:v>93.0</c:v>
                </c:pt>
                <c:pt idx="8207">
                  <c:v>13.0</c:v>
                </c:pt>
                <c:pt idx="8208">
                  <c:v>6.0</c:v>
                </c:pt>
                <c:pt idx="8209">
                  <c:v>359.0</c:v>
                </c:pt>
                <c:pt idx="8210">
                  <c:v>536.0</c:v>
                </c:pt>
                <c:pt idx="8211">
                  <c:v>15.0</c:v>
                </c:pt>
                <c:pt idx="8212">
                  <c:v>110.0</c:v>
                </c:pt>
                <c:pt idx="8213">
                  <c:v>5.0</c:v>
                </c:pt>
                <c:pt idx="8214">
                  <c:v>87.0</c:v>
                </c:pt>
                <c:pt idx="8215">
                  <c:v>163.0</c:v>
                </c:pt>
                <c:pt idx="8216">
                  <c:v>125.0</c:v>
                </c:pt>
                <c:pt idx="8217">
                  <c:v>7.0</c:v>
                </c:pt>
                <c:pt idx="8218">
                  <c:v>116.0</c:v>
                </c:pt>
                <c:pt idx="8219">
                  <c:v>396.0</c:v>
                </c:pt>
                <c:pt idx="8220">
                  <c:v>12.0</c:v>
                </c:pt>
                <c:pt idx="8221">
                  <c:v>8.0</c:v>
                </c:pt>
                <c:pt idx="8222">
                  <c:v>3.0</c:v>
                </c:pt>
                <c:pt idx="8223">
                  <c:v>4.0</c:v>
                </c:pt>
                <c:pt idx="8224">
                  <c:v>2.0</c:v>
                </c:pt>
                <c:pt idx="8225">
                  <c:v>24.0</c:v>
                </c:pt>
                <c:pt idx="8226">
                  <c:v>24.0</c:v>
                </c:pt>
                <c:pt idx="8227">
                  <c:v>6.0</c:v>
                </c:pt>
                <c:pt idx="8228">
                  <c:v>795.0</c:v>
                </c:pt>
                <c:pt idx="8229">
                  <c:v>13.0</c:v>
                </c:pt>
                <c:pt idx="8230">
                  <c:v>22.0</c:v>
                </c:pt>
                <c:pt idx="8231">
                  <c:v>6.0</c:v>
                </c:pt>
                <c:pt idx="8232">
                  <c:v>3.0</c:v>
                </c:pt>
                <c:pt idx="8233">
                  <c:v>36.0</c:v>
                </c:pt>
                <c:pt idx="8234">
                  <c:v>138.0</c:v>
                </c:pt>
                <c:pt idx="8235">
                  <c:v>5.0</c:v>
                </c:pt>
                <c:pt idx="8236">
                  <c:v>13.0</c:v>
                </c:pt>
                <c:pt idx="8237">
                  <c:v>87.0</c:v>
                </c:pt>
                <c:pt idx="8238">
                  <c:v>94.0</c:v>
                </c:pt>
                <c:pt idx="8239">
                  <c:v>5.0</c:v>
                </c:pt>
                <c:pt idx="8240">
                  <c:v>91.0</c:v>
                </c:pt>
                <c:pt idx="8241">
                  <c:v>226.0</c:v>
                </c:pt>
                <c:pt idx="8242">
                  <c:v>4.0</c:v>
                </c:pt>
                <c:pt idx="8243">
                  <c:v>3.0</c:v>
                </c:pt>
                <c:pt idx="8244">
                  <c:v>2.0</c:v>
                </c:pt>
                <c:pt idx="8245">
                  <c:v>2.0</c:v>
                </c:pt>
                <c:pt idx="8246">
                  <c:v>6.0</c:v>
                </c:pt>
                <c:pt idx="8247">
                  <c:v>1.0</c:v>
                </c:pt>
                <c:pt idx="8248">
                  <c:v>54.0</c:v>
                </c:pt>
                <c:pt idx="8249">
                  <c:v>4.0</c:v>
                </c:pt>
                <c:pt idx="8250">
                  <c:v>1.0</c:v>
                </c:pt>
                <c:pt idx="8251">
                  <c:v>412.0</c:v>
                </c:pt>
                <c:pt idx="8252">
                  <c:v>3.0</c:v>
                </c:pt>
                <c:pt idx="8253">
                  <c:v>6.0</c:v>
                </c:pt>
                <c:pt idx="8254">
                  <c:v>5.0</c:v>
                </c:pt>
                <c:pt idx="8255">
                  <c:v>208.0</c:v>
                </c:pt>
                <c:pt idx="8256">
                  <c:v>15.0</c:v>
                </c:pt>
                <c:pt idx="8257">
                  <c:v>2.0</c:v>
                </c:pt>
                <c:pt idx="8258">
                  <c:v>3.0</c:v>
                </c:pt>
                <c:pt idx="8259">
                  <c:v>4.0</c:v>
                </c:pt>
                <c:pt idx="8260">
                  <c:v>75.0</c:v>
                </c:pt>
                <c:pt idx="8261">
                  <c:v>90.0</c:v>
                </c:pt>
                <c:pt idx="8262">
                  <c:v>23.0</c:v>
                </c:pt>
                <c:pt idx="8263">
                  <c:v>197.0</c:v>
                </c:pt>
                <c:pt idx="8264">
                  <c:v>349.0</c:v>
                </c:pt>
                <c:pt idx="8265">
                  <c:v>367.0</c:v>
                </c:pt>
                <c:pt idx="8266">
                  <c:v>3.0</c:v>
                </c:pt>
                <c:pt idx="8267">
                  <c:v>6.0</c:v>
                </c:pt>
                <c:pt idx="8268">
                  <c:v>1.0</c:v>
                </c:pt>
                <c:pt idx="8269">
                  <c:v>3.0</c:v>
                </c:pt>
                <c:pt idx="8270">
                  <c:v>4.0</c:v>
                </c:pt>
                <c:pt idx="8271">
                  <c:v>10.0</c:v>
                </c:pt>
                <c:pt idx="8272">
                  <c:v>23.0</c:v>
                </c:pt>
                <c:pt idx="8273">
                  <c:v>237.0</c:v>
                </c:pt>
                <c:pt idx="8274">
                  <c:v>17.0</c:v>
                </c:pt>
                <c:pt idx="8275">
                  <c:v>5.0</c:v>
                </c:pt>
                <c:pt idx="8276">
                  <c:v>27.0</c:v>
                </c:pt>
                <c:pt idx="8277">
                  <c:v>214.0</c:v>
                </c:pt>
                <c:pt idx="8278">
                  <c:v>12.0</c:v>
                </c:pt>
                <c:pt idx="8279">
                  <c:v>25.0</c:v>
                </c:pt>
                <c:pt idx="8280">
                  <c:v>30.0</c:v>
                </c:pt>
                <c:pt idx="8281">
                  <c:v>5.0</c:v>
                </c:pt>
                <c:pt idx="8282">
                  <c:v>71.0</c:v>
                </c:pt>
                <c:pt idx="8283">
                  <c:v>84.0</c:v>
                </c:pt>
                <c:pt idx="8284">
                  <c:v>3.0</c:v>
                </c:pt>
                <c:pt idx="8285">
                  <c:v>298.0</c:v>
                </c:pt>
                <c:pt idx="8286">
                  <c:v>26.0</c:v>
                </c:pt>
                <c:pt idx="8287">
                  <c:v>4.0</c:v>
                </c:pt>
                <c:pt idx="8288">
                  <c:v>14.0</c:v>
                </c:pt>
                <c:pt idx="8289">
                  <c:v>59.0</c:v>
                </c:pt>
                <c:pt idx="8290">
                  <c:v>20.0</c:v>
                </c:pt>
                <c:pt idx="8291">
                  <c:v>126.0</c:v>
                </c:pt>
                <c:pt idx="8292">
                  <c:v>1.0</c:v>
                </c:pt>
                <c:pt idx="8293">
                  <c:v>2.0</c:v>
                </c:pt>
                <c:pt idx="8294">
                  <c:v>1.0</c:v>
                </c:pt>
                <c:pt idx="8295">
                  <c:v>47.0</c:v>
                </c:pt>
                <c:pt idx="8296">
                  <c:v>1.0</c:v>
                </c:pt>
                <c:pt idx="8297">
                  <c:v>17.0</c:v>
                </c:pt>
                <c:pt idx="8298">
                  <c:v>8.0</c:v>
                </c:pt>
                <c:pt idx="8299">
                  <c:v>12.0</c:v>
                </c:pt>
                <c:pt idx="8300">
                  <c:v>63.0</c:v>
                </c:pt>
                <c:pt idx="8301">
                  <c:v>2.0</c:v>
                </c:pt>
                <c:pt idx="8302">
                  <c:v>1.0</c:v>
                </c:pt>
                <c:pt idx="8303">
                  <c:v>2.0</c:v>
                </c:pt>
                <c:pt idx="8304">
                  <c:v>91.0</c:v>
                </c:pt>
                <c:pt idx="8305">
                  <c:v>21.0</c:v>
                </c:pt>
                <c:pt idx="8306">
                  <c:v>292.0</c:v>
                </c:pt>
                <c:pt idx="8307">
                  <c:v>130.0</c:v>
                </c:pt>
                <c:pt idx="8308">
                  <c:v>191.0</c:v>
                </c:pt>
                <c:pt idx="8309">
                  <c:v>10.0</c:v>
                </c:pt>
                <c:pt idx="8310">
                  <c:v>2.0</c:v>
                </c:pt>
                <c:pt idx="8311">
                  <c:v>18.0</c:v>
                </c:pt>
                <c:pt idx="8312">
                  <c:v>1.0</c:v>
                </c:pt>
                <c:pt idx="8313">
                  <c:v>2.0</c:v>
                </c:pt>
                <c:pt idx="8314">
                  <c:v>21.0</c:v>
                </c:pt>
                <c:pt idx="8315">
                  <c:v>45.0</c:v>
                </c:pt>
                <c:pt idx="8316">
                  <c:v>15.0</c:v>
                </c:pt>
                <c:pt idx="8317">
                  <c:v>7.0</c:v>
                </c:pt>
                <c:pt idx="8318">
                  <c:v>7.0</c:v>
                </c:pt>
                <c:pt idx="8319">
                  <c:v>2.0</c:v>
                </c:pt>
                <c:pt idx="8320">
                  <c:v>3.0</c:v>
                </c:pt>
                <c:pt idx="8321">
                  <c:v>13.0</c:v>
                </c:pt>
                <c:pt idx="8322">
                  <c:v>8.0</c:v>
                </c:pt>
                <c:pt idx="8323">
                  <c:v>85.0</c:v>
                </c:pt>
                <c:pt idx="8324">
                  <c:v>2.0</c:v>
                </c:pt>
                <c:pt idx="8325">
                  <c:v>46.0</c:v>
                </c:pt>
                <c:pt idx="8326">
                  <c:v>21.0</c:v>
                </c:pt>
                <c:pt idx="8327">
                  <c:v>1011.0</c:v>
                </c:pt>
                <c:pt idx="8328">
                  <c:v>4.0</c:v>
                </c:pt>
                <c:pt idx="8329">
                  <c:v>1.0</c:v>
                </c:pt>
                <c:pt idx="8330">
                  <c:v>13.0</c:v>
                </c:pt>
                <c:pt idx="8331">
                  <c:v>2.0</c:v>
                </c:pt>
                <c:pt idx="8332">
                  <c:v>2.0</c:v>
                </c:pt>
                <c:pt idx="8333">
                  <c:v>19.0</c:v>
                </c:pt>
                <c:pt idx="8334">
                  <c:v>46.0</c:v>
                </c:pt>
                <c:pt idx="8335">
                  <c:v>60.0</c:v>
                </c:pt>
                <c:pt idx="8336">
                  <c:v>341.0</c:v>
                </c:pt>
                <c:pt idx="8337">
                  <c:v>2.0</c:v>
                </c:pt>
                <c:pt idx="8338">
                  <c:v>94.0</c:v>
                </c:pt>
                <c:pt idx="8339">
                  <c:v>6.0</c:v>
                </c:pt>
                <c:pt idx="8340">
                  <c:v>17.0</c:v>
                </c:pt>
                <c:pt idx="8341">
                  <c:v>12.0</c:v>
                </c:pt>
                <c:pt idx="8342">
                  <c:v>78.0</c:v>
                </c:pt>
                <c:pt idx="8343">
                  <c:v>6.0</c:v>
                </c:pt>
                <c:pt idx="8344">
                  <c:v>12.0</c:v>
                </c:pt>
                <c:pt idx="8345">
                  <c:v>61.0</c:v>
                </c:pt>
                <c:pt idx="8346">
                  <c:v>2.0</c:v>
                </c:pt>
                <c:pt idx="8347">
                  <c:v>16.0</c:v>
                </c:pt>
                <c:pt idx="8348">
                  <c:v>7.0</c:v>
                </c:pt>
                <c:pt idx="8349">
                  <c:v>361.0</c:v>
                </c:pt>
                <c:pt idx="8350">
                  <c:v>2.0</c:v>
                </c:pt>
                <c:pt idx="8351">
                  <c:v>58.0</c:v>
                </c:pt>
                <c:pt idx="8352">
                  <c:v>18.0</c:v>
                </c:pt>
                <c:pt idx="8353">
                  <c:v>5.0</c:v>
                </c:pt>
                <c:pt idx="8354">
                  <c:v>1.0</c:v>
                </c:pt>
                <c:pt idx="8355">
                  <c:v>3.0</c:v>
                </c:pt>
                <c:pt idx="8356">
                  <c:v>29.0</c:v>
                </c:pt>
                <c:pt idx="8357">
                  <c:v>5.0</c:v>
                </c:pt>
                <c:pt idx="8358">
                  <c:v>2.0</c:v>
                </c:pt>
                <c:pt idx="8359">
                  <c:v>13.0</c:v>
                </c:pt>
                <c:pt idx="8360">
                  <c:v>3.0</c:v>
                </c:pt>
                <c:pt idx="8361">
                  <c:v>6.0</c:v>
                </c:pt>
                <c:pt idx="8362">
                  <c:v>2.0</c:v>
                </c:pt>
                <c:pt idx="8363">
                  <c:v>26.0</c:v>
                </c:pt>
                <c:pt idx="8364">
                  <c:v>5.0</c:v>
                </c:pt>
                <c:pt idx="8365">
                  <c:v>52.0</c:v>
                </c:pt>
                <c:pt idx="8366">
                  <c:v>4.0</c:v>
                </c:pt>
                <c:pt idx="8367">
                  <c:v>111.0</c:v>
                </c:pt>
                <c:pt idx="8368">
                  <c:v>23.0</c:v>
                </c:pt>
                <c:pt idx="8369">
                  <c:v>1.0</c:v>
                </c:pt>
                <c:pt idx="8370">
                  <c:v>21.0</c:v>
                </c:pt>
                <c:pt idx="8371">
                  <c:v>181.0</c:v>
                </c:pt>
                <c:pt idx="8372">
                  <c:v>351.0</c:v>
                </c:pt>
                <c:pt idx="8373">
                  <c:v>2.0</c:v>
                </c:pt>
                <c:pt idx="8374">
                  <c:v>3.0</c:v>
                </c:pt>
                <c:pt idx="8375">
                  <c:v>3.0</c:v>
                </c:pt>
                <c:pt idx="8376">
                  <c:v>11.0</c:v>
                </c:pt>
                <c:pt idx="8377">
                  <c:v>92.0</c:v>
                </c:pt>
                <c:pt idx="8378">
                  <c:v>31.0</c:v>
                </c:pt>
                <c:pt idx="8379">
                  <c:v>41.0</c:v>
                </c:pt>
                <c:pt idx="8380">
                  <c:v>55.0</c:v>
                </c:pt>
                <c:pt idx="8381">
                  <c:v>4.0</c:v>
                </c:pt>
                <c:pt idx="8382">
                  <c:v>32.0</c:v>
                </c:pt>
                <c:pt idx="8383">
                  <c:v>110.0</c:v>
                </c:pt>
                <c:pt idx="8384">
                  <c:v>11.0</c:v>
                </c:pt>
                <c:pt idx="8385">
                  <c:v>2.0</c:v>
                </c:pt>
                <c:pt idx="8386">
                  <c:v>203.0</c:v>
                </c:pt>
                <c:pt idx="8387">
                  <c:v>8.0</c:v>
                </c:pt>
                <c:pt idx="8388">
                  <c:v>219.0</c:v>
                </c:pt>
                <c:pt idx="8389">
                  <c:v>3.0</c:v>
                </c:pt>
                <c:pt idx="8390">
                  <c:v>1.0</c:v>
                </c:pt>
                <c:pt idx="8391">
                  <c:v>4.0</c:v>
                </c:pt>
                <c:pt idx="8392">
                  <c:v>7.0</c:v>
                </c:pt>
                <c:pt idx="8393">
                  <c:v>1.0</c:v>
                </c:pt>
                <c:pt idx="8394">
                  <c:v>858.0</c:v>
                </c:pt>
                <c:pt idx="8395">
                  <c:v>23.0</c:v>
                </c:pt>
                <c:pt idx="8396">
                  <c:v>23.0</c:v>
                </c:pt>
                <c:pt idx="8397">
                  <c:v>5.0</c:v>
                </c:pt>
                <c:pt idx="8398">
                  <c:v>10.0</c:v>
                </c:pt>
                <c:pt idx="8399">
                  <c:v>194.0</c:v>
                </c:pt>
                <c:pt idx="8400">
                  <c:v>14.0</c:v>
                </c:pt>
                <c:pt idx="8401">
                  <c:v>16.0</c:v>
                </c:pt>
                <c:pt idx="8402">
                  <c:v>1567.0</c:v>
                </c:pt>
                <c:pt idx="8403">
                  <c:v>3.0</c:v>
                </c:pt>
                <c:pt idx="8404">
                  <c:v>1.0</c:v>
                </c:pt>
                <c:pt idx="8405">
                  <c:v>2.0</c:v>
                </c:pt>
                <c:pt idx="8406">
                  <c:v>442.0</c:v>
                </c:pt>
                <c:pt idx="8407">
                  <c:v>1.0</c:v>
                </c:pt>
                <c:pt idx="8408">
                  <c:v>9.0</c:v>
                </c:pt>
                <c:pt idx="8409">
                  <c:v>14.0</c:v>
                </c:pt>
                <c:pt idx="8410">
                  <c:v>49.0</c:v>
                </c:pt>
                <c:pt idx="8411">
                  <c:v>28.0</c:v>
                </c:pt>
                <c:pt idx="8412">
                  <c:v>2.0</c:v>
                </c:pt>
                <c:pt idx="8413">
                  <c:v>2.0</c:v>
                </c:pt>
                <c:pt idx="8414">
                  <c:v>2.0</c:v>
                </c:pt>
                <c:pt idx="8415">
                  <c:v>78.0</c:v>
                </c:pt>
                <c:pt idx="8416">
                  <c:v>23.0</c:v>
                </c:pt>
                <c:pt idx="8417">
                  <c:v>27.0</c:v>
                </c:pt>
                <c:pt idx="8418">
                  <c:v>545.0</c:v>
                </c:pt>
                <c:pt idx="8419">
                  <c:v>5.0</c:v>
                </c:pt>
                <c:pt idx="8420">
                  <c:v>19.0</c:v>
                </c:pt>
                <c:pt idx="8421">
                  <c:v>70.0</c:v>
                </c:pt>
                <c:pt idx="8422">
                  <c:v>12.0</c:v>
                </c:pt>
                <c:pt idx="8423">
                  <c:v>53.0</c:v>
                </c:pt>
                <c:pt idx="8424">
                  <c:v>17.0</c:v>
                </c:pt>
                <c:pt idx="8425">
                  <c:v>40.0</c:v>
                </c:pt>
                <c:pt idx="8426">
                  <c:v>531.0</c:v>
                </c:pt>
                <c:pt idx="8427">
                  <c:v>72.0</c:v>
                </c:pt>
                <c:pt idx="8428">
                  <c:v>2.0</c:v>
                </c:pt>
                <c:pt idx="8429">
                  <c:v>246.0</c:v>
                </c:pt>
                <c:pt idx="8430">
                  <c:v>443.0</c:v>
                </c:pt>
                <c:pt idx="8431">
                  <c:v>7.0</c:v>
                </c:pt>
                <c:pt idx="8432">
                  <c:v>126.0</c:v>
                </c:pt>
                <c:pt idx="8433">
                  <c:v>4.0</c:v>
                </c:pt>
                <c:pt idx="8434">
                  <c:v>9.0</c:v>
                </c:pt>
                <c:pt idx="8435">
                  <c:v>18.0</c:v>
                </c:pt>
                <c:pt idx="8436">
                  <c:v>3.0</c:v>
                </c:pt>
                <c:pt idx="8437">
                  <c:v>57.0</c:v>
                </c:pt>
                <c:pt idx="8438">
                  <c:v>91.0</c:v>
                </c:pt>
                <c:pt idx="8439">
                  <c:v>3.0</c:v>
                </c:pt>
                <c:pt idx="8440">
                  <c:v>2.0</c:v>
                </c:pt>
                <c:pt idx="8441">
                  <c:v>3.0</c:v>
                </c:pt>
                <c:pt idx="8442">
                  <c:v>2.0</c:v>
                </c:pt>
                <c:pt idx="8443">
                  <c:v>10.0</c:v>
                </c:pt>
                <c:pt idx="8444">
                  <c:v>1.0</c:v>
                </c:pt>
                <c:pt idx="8445">
                  <c:v>65.0</c:v>
                </c:pt>
                <c:pt idx="8446">
                  <c:v>34.0</c:v>
                </c:pt>
                <c:pt idx="8447">
                  <c:v>2.0</c:v>
                </c:pt>
                <c:pt idx="8448">
                  <c:v>34.0</c:v>
                </c:pt>
                <c:pt idx="8449">
                  <c:v>415.0</c:v>
                </c:pt>
                <c:pt idx="8450">
                  <c:v>9.0</c:v>
                </c:pt>
                <c:pt idx="8451">
                  <c:v>12.0</c:v>
                </c:pt>
                <c:pt idx="8452">
                  <c:v>194.0</c:v>
                </c:pt>
                <c:pt idx="8453">
                  <c:v>9.0</c:v>
                </c:pt>
                <c:pt idx="8454">
                  <c:v>33.0</c:v>
                </c:pt>
                <c:pt idx="8455">
                  <c:v>36.0</c:v>
                </c:pt>
                <c:pt idx="8456">
                  <c:v>26.0</c:v>
                </c:pt>
                <c:pt idx="8457">
                  <c:v>244.0</c:v>
                </c:pt>
                <c:pt idx="8458">
                  <c:v>18.0</c:v>
                </c:pt>
                <c:pt idx="8459">
                  <c:v>2.0</c:v>
                </c:pt>
                <c:pt idx="8460">
                  <c:v>5.0</c:v>
                </c:pt>
                <c:pt idx="8461">
                  <c:v>127.0</c:v>
                </c:pt>
                <c:pt idx="8462">
                  <c:v>16.0</c:v>
                </c:pt>
                <c:pt idx="8463">
                  <c:v>17.0</c:v>
                </c:pt>
                <c:pt idx="8464">
                  <c:v>3.0</c:v>
                </c:pt>
                <c:pt idx="8465">
                  <c:v>112.0</c:v>
                </c:pt>
                <c:pt idx="8466">
                  <c:v>128.0</c:v>
                </c:pt>
                <c:pt idx="8467">
                  <c:v>1.0</c:v>
                </c:pt>
                <c:pt idx="8468">
                  <c:v>9.0</c:v>
                </c:pt>
                <c:pt idx="8469">
                  <c:v>3.0</c:v>
                </c:pt>
                <c:pt idx="8470">
                  <c:v>36.0</c:v>
                </c:pt>
                <c:pt idx="8471">
                  <c:v>38.0</c:v>
                </c:pt>
                <c:pt idx="8472">
                  <c:v>9.0</c:v>
                </c:pt>
                <c:pt idx="8473">
                  <c:v>62.0</c:v>
                </c:pt>
                <c:pt idx="8474">
                  <c:v>135.0</c:v>
                </c:pt>
                <c:pt idx="8475">
                  <c:v>4.0</c:v>
                </c:pt>
                <c:pt idx="8476">
                  <c:v>17.0</c:v>
                </c:pt>
                <c:pt idx="8477">
                  <c:v>21.0</c:v>
                </c:pt>
                <c:pt idx="8478">
                  <c:v>2.0</c:v>
                </c:pt>
                <c:pt idx="8479">
                  <c:v>24.0</c:v>
                </c:pt>
                <c:pt idx="8480">
                  <c:v>1.0</c:v>
                </c:pt>
                <c:pt idx="8481">
                  <c:v>124.0</c:v>
                </c:pt>
                <c:pt idx="8482">
                  <c:v>39.0</c:v>
                </c:pt>
                <c:pt idx="8483">
                  <c:v>627.0</c:v>
                </c:pt>
                <c:pt idx="8484">
                  <c:v>6.0</c:v>
                </c:pt>
                <c:pt idx="8485">
                  <c:v>703.0</c:v>
                </c:pt>
                <c:pt idx="8486">
                  <c:v>25.0</c:v>
                </c:pt>
                <c:pt idx="8487">
                  <c:v>7.0</c:v>
                </c:pt>
                <c:pt idx="8488">
                  <c:v>20.0</c:v>
                </c:pt>
                <c:pt idx="8489">
                  <c:v>2.0</c:v>
                </c:pt>
                <c:pt idx="8490">
                  <c:v>23.0</c:v>
                </c:pt>
                <c:pt idx="8491">
                  <c:v>97.0</c:v>
                </c:pt>
                <c:pt idx="8492">
                  <c:v>29.0</c:v>
                </c:pt>
                <c:pt idx="8493">
                  <c:v>597.0</c:v>
                </c:pt>
                <c:pt idx="8494">
                  <c:v>2.0</c:v>
                </c:pt>
                <c:pt idx="8495">
                  <c:v>518.0</c:v>
                </c:pt>
                <c:pt idx="8496">
                  <c:v>22.0</c:v>
                </c:pt>
                <c:pt idx="8497">
                  <c:v>7.0</c:v>
                </c:pt>
                <c:pt idx="8498">
                  <c:v>338.0</c:v>
                </c:pt>
                <c:pt idx="8499">
                  <c:v>3.0</c:v>
                </c:pt>
                <c:pt idx="8500">
                  <c:v>3.0</c:v>
                </c:pt>
                <c:pt idx="8501">
                  <c:v>2.0</c:v>
                </c:pt>
                <c:pt idx="8502">
                  <c:v>133.0</c:v>
                </c:pt>
                <c:pt idx="8503">
                  <c:v>20.0</c:v>
                </c:pt>
                <c:pt idx="8504">
                  <c:v>400.0</c:v>
                </c:pt>
                <c:pt idx="8505">
                  <c:v>11.0</c:v>
                </c:pt>
                <c:pt idx="8506">
                  <c:v>369.0</c:v>
                </c:pt>
                <c:pt idx="8507">
                  <c:v>30.0</c:v>
                </c:pt>
                <c:pt idx="8508">
                  <c:v>1.0</c:v>
                </c:pt>
                <c:pt idx="8509">
                  <c:v>10.0</c:v>
                </c:pt>
                <c:pt idx="8510">
                  <c:v>5.0</c:v>
                </c:pt>
                <c:pt idx="8511">
                  <c:v>18.0</c:v>
                </c:pt>
                <c:pt idx="8512">
                  <c:v>41.0</c:v>
                </c:pt>
                <c:pt idx="8513">
                  <c:v>154.0</c:v>
                </c:pt>
                <c:pt idx="8514">
                  <c:v>1.0</c:v>
                </c:pt>
                <c:pt idx="8515">
                  <c:v>1.0</c:v>
                </c:pt>
                <c:pt idx="8516">
                  <c:v>20.0</c:v>
                </c:pt>
                <c:pt idx="8517">
                  <c:v>3.0</c:v>
                </c:pt>
                <c:pt idx="8518">
                  <c:v>27.0</c:v>
                </c:pt>
                <c:pt idx="8519">
                  <c:v>43.0</c:v>
                </c:pt>
                <c:pt idx="8520">
                  <c:v>34.0</c:v>
                </c:pt>
                <c:pt idx="8521">
                  <c:v>576.0</c:v>
                </c:pt>
                <c:pt idx="8522">
                  <c:v>5.0</c:v>
                </c:pt>
                <c:pt idx="8523">
                  <c:v>21.0</c:v>
                </c:pt>
                <c:pt idx="8524">
                  <c:v>185.0</c:v>
                </c:pt>
                <c:pt idx="8525">
                  <c:v>62.0</c:v>
                </c:pt>
                <c:pt idx="8526">
                  <c:v>43.0</c:v>
                </c:pt>
                <c:pt idx="8527">
                  <c:v>15.0</c:v>
                </c:pt>
                <c:pt idx="8528">
                  <c:v>22.0</c:v>
                </c:pt>
                <c:pt idx="8529">
                  <c:v>3.0</c:v>
                </c:pt>
                <c:pt idx="8530">
                  <c:v>2.0</c:v>
                </c:pt>
                <c:pt idx="8531">
                  <c:v>13.0</c:v>
                </c:pt>
                <c:pt idx="8532">
                  <c:v>388.0</c:v>
                </c:pt>
                <c:pt idx="8533">
                  <c:v>42.0</c:v>
                </c:pt>
                <c:pt idx="8534">
                  <c:v>22.0</c:v>
                </c:pt>
                <c:pt idx="8535">
                  <c:v>6.0</c:v>
                </c:pt>
                <c:pt idx="8536">
                  <c:v>100.0</c:v>
                </c:pt>
                <c:pt idx="8537">
                  <c:v>68.0</c:v>
                </c:pt>
                <c:pt idx="8538">
                  <c:v>51.0</c:v>
                </c:pt>
                <c:pt idx="8539">
                  <c:v>275.0</c:v>
                </c:pt>
                <c:pt idx="8540">
                  <c:v>31.0</c:v>
                </c:pt>
                <c:pt idx="8541">
                  <c:v>491.0</c:v>
                </c:pt>
                <c:pt idx="8542">
                  <c:v>27.0</c:v>
                </c:pt>
                <c:pt idx="8543">
                  <c:v>1.0</c:v>
                </c:pt>
                <c:pt idx="8544">
                  <c:v>1.0</c:v>
                </c:pt>
                <c:pt idx="8545">
                  <c:v>1.0</c:v>
                </c:pt>
                <c:pt idx="8546">
                  <c:v>2.0</c:v>
                </c:pt>
                <c:pt idx="8547">
                  <c:v>15.0</c:v>
                </c:pt>
                <c:pt idx="8548">
                  <c:v>1.0</c:v>
                </c:pt>
                <c:pt idx="8549">
                  <c:v>2.0</c:v>
                </c:pt>
                <c:pt idx="8550">
                  <c:v>19.0</c:v>
                </c:pt>
                <c:pt idx="8551">
                  <c:v>12.0</c:v>
                </c:pt>
                <c:pt idx="8552">
                  <c:v>2.0</c:v>
                </c:pt>
                <c:pt idx="8553">
                  <c:v>7.0</c:v>
                </c:pt>
                <c:pt idx="8554">
                  <c:v>20.0</c:v>
                </c:pt>
                <c:pt idx="8555">
                  <c:v>198.0</c:v>
                </c:pt>
                <c:pt idx="8556">
                  <c:v>465.0</c:v>
                </c:pt>
                <c:pt idx="8557">
                  <c:v>29.0</c:v>
                </c:pt>
                <c:pt idx="8558">
                  <c:v>24.0</c:v>
                </c:pt>
                <c:pt idx="8559">
                  <c:v>1.0</c:v>
                </c:pt>
                <c:pt idx="8560">
                  <c:v>1.0</c:v>
                </c:pt>
                <c:pt idx="8561">
                  <c:v>4.0</c:v>
                </c:pt>
                <c:pt idx="8562">
                  <c:v>713.0</c:v>
                </c:pt>
                <c:pt idx="8563">
                  <c:v>1.0</c:v>
                </c:pt>
                <c:pt idx="8564">
                  <c:v>43.0</c:v>
                </c:pt>
                <c:pt idx="8565">
                  <c:v>25.0</c:v>
                </c:pt>
                <c:pt idx="8566">
                  <c:v>8.0</c:v>
                </c:pt>
                <c:pt idx="8567">
                  <c:v>120.0</c:v>
                </c:pt>
                <c:pt idx="8568">
                  <c:v>9.0</c:v>
                </c:pt>
                <c:pt idx="8569">
                  <c:v>90.0</c:v>
                </c:pt>
                <c:pt idx="8570">
                  <c:v>5.0</c:v>
                </c:pt>
                <c:pt idx="8571">
                  <c:v>18.0</c:v>
                </c:pt>
                <c:pt idx="8572">
                  <c:v>402.0</c:v>
                </c:pt>
                <c:pt idx="8573">
                  <c:v>6.0</c:v>
                </c:pt>
                <c:pt idx="8574">
                  <c:v>3.0</c:v>
                </c:pt>
                <c:pt idx="8575">
                  <c:v>1.0</c:v>
                </c:pt>
                <c:pt idx="8576">
                  <c:v>2.0</c:v>
                </c:pt>
                <c:pt idx="8577">
                  <c:v>2.0</c:v>
                </c:pt>
                <c:pt idx="8578">
                  <c:v>18.0</c:v>
                </c:pt>
                <c:pt idx="8579">
                  <c:v>18.0</c:v>
                </c:pt>
                <c:pt idx="8580">
                  <c:v>25.0</c:v>
                </c:pt>
                <c:pt idx="8581">
                  <c:v>651.0</c:v>
                </c:pt>
                <c:pt idx="8582">
                  <c:v>1.0</c:v>
                </c:pt>
                <c:pt idx="8583">
                  <c:v>4.0</c:v>
                </c:pt>
                <c:pt idx="8584">
                  <c:v>481.0</c:v>
                </c:pt>
                <c:pt idx="8585">
                  <c:v>75.0</c:v>
                </c:pt>
                <c:pt idx="8586">
                  <c:v>53.0</c:v>
                </c:pt>
                <c:pt idx="8587">
                  <c:v>3.0</c:v>
                </c:pt>
                <c:pt idx="8588">
                  <c:v>24.0</c:v>
                </c:pt>
                <c:pt idx="8589">
                  <c:v>3.0</c:v>
                </c:pt>
                <c:pt idx="8590">
                  <c:v>44.0</c:v>
                </c:pt>
                <c:pt idx="8591">
                  <c:v>4.0</c:v>
                </c:pt>
                <c:pt idx="8592">
                  <c:v>80.0</c:v>
                </c:pt>
                <c:pt idx="8593">
                  <c:v>293.0</c:v>
                </c:pt>
                <c:pt idx="8594">
                  <c:v>1.0</c:v>
                </c:pt>
                <c:pt idx="8595">
                  <c:v>13.0</c:v>
                </c:pt>
                <c:pt idx="8596">
                  <c:v>1.0</c:v>
                </c:pt>
                <c:pt idx="8597">
                  <c:v>2.0</c:v>
                </c:pt>
                <c:pt idx="8598">
                  <c:v>17.0</c:v>
                </c:pt>
                <c:pt idx="8599">
                  <c:v>19.0</c:v>
                </c:pt>
                <c:pt idx="8600">
                  <c:v>67.0</c:v>
                </c:pt>
                <c:pt idx="8601">
                  <c:v>37.0</c:v>
                </c:pt>
                <c:pt idx="8602">
                  <c:v>260.0</c:v>
                </c:pt>
                <c:pt idx="8603">
                  <c:v>8.0</c:v>
                </c:pt>
                <c:pt idx="8604">
                  <c:v>13.0</c:v>
                </c:pt>
                <c:pt idx="8605">
                  <c:v>31.0</c:v>
                </c:pt>
                <c:pt idx="8606">
                  <c:v>464.0</c:v>
                </c:pt>
                <c:pt idx="8607">
                  <c:v>33.0</c:v>
                </c:pt>
                <c:pt idx="8608">
                  <c:v>44.0</c:v>
                </c:pt>
                <c:pt idx="8609">
                  <c:v>56.0</c:v>
                </c:pt>
                <c:pt idx="8610">
                  <c:v>11.0</c:v>
                </c:pt>
                <c:pt idx="8611">
                  <c:v>119.0</c:v>
                </c:pt>
                <c:pt idx="8612">
                  <c:v>238.0</c:v>
                </c:pt>
                <c:pt idx="8613">
                  <c:v>20.0</c:v>
                </c:pt>
                <c:pt idx="8614">
                  <c:v>112.0</c:v>
                </c:pt>
                <c:pt idx="8615">
                  <c:v>28.0</c:v>
                </c:pt>
                <c:pt idx="8616">
                  <c:v>48.0</c:v>
                </c:pt>
                <c:pt idx="8617">
                  <c:v>12.0</c:v>
                </c:pt>
                <c:pt idx="8618">
                  <c:v>19.0</c:v>
                </c:pt>
                <c:pt idx="8619">
                  <c:v>17.0</c:v>
                </c:pt>
                <c:pt idx="8620">
                  <c:v>141.0</c:v>
                </c:pt>
                <c:pt idx="8621">
                  <c:v>7.0</c:v>
                </c:pt>
                <c:pt idx="8622">
                  <c:v>2.0</c:v>
                </c:pt>
                <c:pt idx="8623">
                  <c:v>9.0</c:v>
                </c:pt>
                <c:pt idx="8624">
                  <c:v>13.0</c:v>
                </c:pt>
                <c:pt idx="8625">
                  <c:v>82.0</c:v>
                </c:pt>
                <c:pt idx="8626">
                  <c:v>37.0</c:v>
                </c:pt>
                <c:pt idx="8627">
                  <c:v>352.0</c:v>
                </c:pt>
                <c:pt idx="8628">
                  <c:v>5.0</c:v>
                </c:pt>
                <c:pt idx="8629">
                  <c:v>1.0</c:v>
                </c:pt>
                <c:pt idx="8630">
                  <c:v>16.0</c:v>
                </c:pt>
                <c:pt idx="8631">
                  <c:v>210.0</c:v>
                </c:pt>
                <c:pt idx="8632">
                  <c:v>10.0</c:v>
                </c:pt>
                <c:pt idx="8633">
                  <c:v>3.0</c:v>
                </c:pt>
                <c:pt idx="8634">
                  <c:v>40.0</c:v>
                </c:pt>
                <c:pt idx="8635">
                  <c:v>9.0</c:v>
                </c:pt>
                <c:pt idx="8636">
                  <c:v>10.0</c:v>
                </c:pt>
                <c:pt idx="8637">
                  <c:v>17.0</c:v>
                </c:pt>
                <c:pt idx="8638">
                  <c:v>5.0</c:v>
                </c:pt>
                <c:pt idx="8639">
                  <c:v>4.0</c:v>
                </c:pt>
                <c:pt idx="8640">
                  <c:v>7.0</c:v>
                </c:pt>
                <c:pt idx="8641">
                  <c:v>25.0</c:v>
                </c:pt>
                <c:pt idx="8642">
                  <c:v>11.0</c:v>
                </c:pt>
                <c:pt idx="8643">
                  <c:v>8.0</c:v>
                </c:pt>
                <c:pt idx="8644">
                  <c:v>32.0</c:v>
                </c:pt>
                <c:pt idx="8645">
                  <c:v>422.0</c:v>
                </c:pt>
                <c:pt idx="8646">
                  <c:v>3.0</c:v>
                </c:pt>
                <c:pt idx="8647">
                  <c:v>6.0</c:v>
                </c:pt>
                <c:pt idx="8648">
                  <c:v>19.0</c:v>
                </c:pt>
                <c:pt idx="8649">
                  <c:v>5.0</c:v>
                </c:pt>
                <c:pt idx="8650">
                  <c:v>161.0</c:v>
                </c:pt>
                <c:pt idx="8651">
                  <c:v>2.0</c:v>
                </c:pt>
                <c:pt idx="8652">
                  <c:v>16.0</c:v>
                </c:pt>
                <c:pt idx="8653">
                  <c:v>3.0</c:v>
                </c:pt>
                <c:pt idx="8654">
                  <c:v>17.0</c:v>
                </c:pt>
                <c:pt idx="8655">
                  <c:v>21.0</c:v>
                </c:pt>
                <c:pt idx="8656">
                  <c:v>3.0</c:v>
                </c:pt>
                <c:pt idx="8657">
                  <c:v>29.0</c:v>
                </c:pt>
                <c:pt idx="8658">
                  <c:v>5.0</c:v>
                </c:pt>
                <c:pt idx="8659">
                  <c:v>683.0</c:v>
                </c:pt>
                <c:pt idx="8660">
                  <c:v>1.0</c:v>
                </c:pt>
                <c:pt idx="8661">
                  <c:v>62.0</c:v>
                </c:pt>
                <c:pt idx="8662">
                  <c:v>4.0</c:v>
                </c:pt>
                <c:pt idx="8663">
                  <c:v>107.0</c:v>
                </c:pt>
                <c:pt idx="8664">
                  <c:v>3.0</c:v>
                </c:pt>
                <c:pt idx="8665">
                  <c:v>5.0</c:v>
                </c:pt>
                <c:pt idx="8666">
                  <c:v>1.0</c:v>
                </c:pt>
                <c:pt idx="8667">
                  <c:v>9.0</c:v>
                </c:pt>
                <c:pt idx="8668">
                  <c:v>12.0</c:v>
                </c:pt>
                <c:pt idx="8669">
                  <c:v>87.0</c:v>
                </c:pt>
                <c:pt idx="8670">
                  <c:v>1.0</c:v>
                </c:pt>
                <c:pt idx="8671">
                  <c:v>12.0</c:v>
                </c:pt>
                <c:pt idx="8672">
                  <c:v>1376.0</c:v>
                </c:pt>
                <c:pt idx="8673">
                  <c:v>10.0</c:v>
                </c:pt>
                <c:pt idx="8674">
                  <c:v>1.0</c:v>
                </c:pt>
                <c:pt idx="8675">
                  <c:v>22.0</c:v>
                </c:pt>
                <c:pt idx="8676">
                  <c:v>2.0</c:v>
                </c:pt>
                <c:pt idx="8677">
                  <c:v>342.0</c:v>
                </c:pt>
                <c:pt idx="8678">
                  <c:v>156.0</c:v>
                </c:pt>
                <c:pt idx="8679">
                  <c:v>8.0</c:v>
                </c:pt>
                <c:pt idx="8680">
                  <c:v>26.0</c:v>
                </c:pt>
                <c:pt idx="8681">
                  <c:v>5.0</c:v>
                </c:pt>
                <c:pt idx="8682">
                  <c:v>74.0</c:v>
                </c:pt>
                <c:pt idx="8683">
                  <c:v>27.0</c:v>
                </c:pt>
                <c:pt idx="8684">
                  <c:v>4.0</c:v>
                </c:pt>
                <c:pt idx="8685">
                  <c:v>16.0</c:v>
                </c:pt>
                <c:pt idx="8686">
                  <c:v>4.0</c:v>
                </c:pt>
                <c:pt idx="8687">
                  <c:v>32.0</c:v>
                </c:pt>
                <c:pt idx="8688">
                  <c:v>10.0</c:v>
                </c:pt>
                <c:pt idx="8689">
                  <c:v>2.0</c:v>
                </c:pt>
                <c:pt idx="8690">
                  <c:v>19.0</c:v>
                </c:pt>
                <c:pt idx="8691">
                  <c:v>19.0</c:v>
                </c:pt>
                <c:pt idx="8692">
                  <c:v>14.0</c:v>
                </c:pt>
                <c:pt idx="8693">
                  <c:v>12.0</c:v>
                </c:pt>
                <c:pt idx="8694">
                  <c:v>7.0</c:v>
                </c:pt>
                <c:pt idx="8695">
                  <c:v>34.0</c:v>
                </c:pt>
                <c:pt idx="8696">
                  <c:v>114.0</c:v>
                </c:pt>
                <c:pt idx="8697">
                  <c:v>8.0</c:v>
                </c:pt>
                <c:pt idx="8698">
                  <c:v>6.0</c:v>
                </c:pt>
                <c:pt idx="8699">
                  <c:v>1.0</c:v>
                </c:pt>
                <c:pt idx="8700">
                  <c:v>17.0</c:v>
                </c:pt>
                <c:pt idx="8701">
                  <c:v>2.0</c:v>
                </c:pt>
                <c:pt idx="8702">
                  <c:v>21.0</c:v>
                </c:pt>
                <c:pt idx="8703">
                  <c:v>120.0</c:v>
                </c:pt>
                <c:pt idx="8704">
                  <c:v>4.0</c:v>
                </c:pt>
                <c:pt idx="8705">
                  <c:v>119.0</c:v>
                </c:pt>
                <c:pt idx="8706">
                  <c:v>7.0</c:v>
                </c:pt>
                <c:pt idx="8707">
                  <c:v>5.0</c:v>
                </c:pt>
                <c:pt idx="8708">
                  <c:v>11.0</c:v>
                </c:pt>
                <c:pt idx="8709">
                  <c:v>8.0</c:v>
                </c:pt>
                <c:pt idx="8710">
                  <c:v>13.0</c:v>
                </c:pt>
                <c:pt idx="8711">
                  <c:v>2.0</c:v>
                </c:pt>
                <c:pt idx="8712">
                  <c:v>199.0</c:v>
                </c:pt>
                <c:pt idx="8713">
                  <c:v>20.0</c:v>
                </c:pt>
                <c:pt idx="8714">
                  <c:v>1.0</c:v>
                </c:pt>
                <c:pt idx="8715">
                  <c:v>4.0</c:v>
                </c:pt>
                <c:pt idx="8716">
                  <c:v>1.0</c:v>
                </c:pt>
                <c:pt idx="8717">
                  <c:v>56.0</c:v>
                </c:pt>
                <c:pt idx="8718">
                  <c:v>6.0</c:v>
                </c:pt>
                <c:pt idx="8719">
                  <c:v>3.0</c:v>
                </c:pt>
                <c:pt idx="8720">
                  <c:v>991.0</c:v>
                </c:pt>
                <c:pt idx="8721">
                  <c:v>6.0</c:v>
                </c:pt>
                <c:pt idx="8722">
                  <c:v>233.0</c:v>
                </c:pt>
                <c:pt idx="8723">
                  <c:v>1.0</c:v>
                </c:pt>
                <c:pt idx="8724">
                  <c:v>23.0</c:v>
                </c:pt>
                <c:pt idx="8725">
                  <c:v>26.0</c:v>
                </c:pt>
                <c:pt idx="8726">
                  <c:v>11.0</c:v>
                </c:pt>
                <c:pt idx="8727">
                  <c:v>102.0</c:v>
                </c:pt>
                <c:pt idx="8728">
                  <c:v>33.0</c:v>
                </c:pt>
                <c:pt idx="8729">
                  <c:v>146.0</c:v>
                </c:pt>
                <c:pt idx="8730">
                  <c:v>10.0</c:v>
                </c:pt>
                <c:pt idx="8731">
                  <c:v>38.0</c:v>
                </c:pt>
                <c:pt idx="8732">
                  <c:v>492.0</c:v>
                </c:pt>
                <c:pt idx="8733">
                  <c:v>294.0</c:v>
                </c:pt>
                <c:pt idx="8734">
                  <c:v>7.0</c:v>
                </c:pt>
                <c:pt idx="8735">
                  <c:v>105.0</c:v>
                </c:pt>
                <c:pt idx="8736">
                  <c:v>13.0</c:v>
                </c:pt>
                <c:pt idx="8737">
                  <c:v>6.0</c:v>
                </c:pt>
                <c:pt idx="8738">
                  <c:v>88.0</c:v>
                </c:pt>
                <c:pt idx="8739">
                  <c:v>7.0</c:v>
                </c:pt>
                <c:pt idx="8740">
                  <c:v>267.0</c:v>
                </c:pt>
                <c:pt idx="8741">
                  <c:v>24.0</c:v>
                </c:pt>
                <c:pt idx="8742">
                  <c:v>32.0</c:v>
                </c:pt>
                <c:pt idx="8743">
                  <c:v>3.0</c:v>
                </c:pt>
                <c:pt idx="8744">
                  <c:v>81.0</c:v>
                </c:pt>
                <c:pt idx="8745">
                  <c:v>3.0</c:v>
                </c:pt>
                <c:pt idx="8746">
                  <c:v>163.0</c:v>
                </c:pt>
                <c:pt idx="8747">
                  <c:v>36.0</c:v>
                </c:pt>
                <c:pt idx="8748">
                  <c:v>179.0</c:v>
                </c:pt>
                <c:pt idx="8749">
                  <c:v>254.0</c:v>
                </c:pt>
                <c:pt idx="8750">
                  <c:v>359.0</c:v>
                </c:pt>
                <c:pt idx="8751">
                  <c:v>6.0</c:v>
                </c:pt>
                <c:pt idx="8752">
                  <c:v>9.0</c:v>
                </c:pt>
                <c:pt idx="8753">
                  <c:v>5.0</c:v>
                </c:pt>
                <c:pt idx="8754">
                  <c:v>15.0</c:v>
                </c:pt>
                <c:pt idx="8755">
                  <c:v>34.0</c:v>
                </c:pt>
                <c:pt idx="8756">
                  <c:v>13.0</c:v>
                </c:pt>
                <c:pt idx="8757">
                  <c:v>5.0</c:v>
                </c:pt>
                <c:pt idx="8758">
                  <c:v>308.0</c:v>
                </c:pt>
                <c:pt idx="8759">
                  <c:v>3.0</c:v>
                </c:pt>
                <c:pt idx="8760">
                  <c:v>6.0</c:v>
                </c:pt>
                <c:pt idx="8761">
                  <c:v>91.0</c:v>
                </c:pt>
                <c:pt idx="8762">
                  <c:v>32.0</c:v>
                </c:pt>
                <c:pt idx="8763">
                  <c:v>49.0</c:v>
                </c:pt>
                <c:pt idx="8764">
                  <c:v>231.0</c:v>
                </c:pt>
                <c:pt idx="8765">
                  <c:v>32.0</c:v>
                </c:pt>
                <c:pt idx="8766">
                  <c:v>175.0</c:v>
                </c:pt>
                <c:pt idx="8767">
                  <c:v>8.0</c:v>
                </c:pt>
                <c:pt idx="8768">
                  <c:v>278.0</c:v>
                </c:pt>
                <c:pt idx="8769">
                  <c:v>109.0</c:v>
                </c:pt>
                <c:pt idx="8770">
                  <c:v>2.0</c:v>
                </c:pt>
                <c:pt idx="8771">
                  <c:v>76.0</c:v>
                </c:pt>
                <c:pt idx="8772">
                  <c:v>14.0</c:v>
                </c:pt>
                <c:pt idx="8773">
                  <c:v>1.0</c:v>
                </c:pt>
                <c:pt idx="8774">
                  <c:v>29.0</c:v>
                </c:pt>
                <c:pt idx="8775">
                  <c:v>291.0</c:v>
                </c:pt>
                <c:pt idx="8776">
                  <c:v>14.0</c:v>
                </c:pt>
                <c:pt idx="8777">
                  <c:v>14314.0</c:v>
                </c:pt>
                <c:pt idx="8778">
                  <c:v>1.0</c:v>
                </c:pt>
                <c:pt idx="8779">
                  <c:v>231.0</c:v>
                </c:pt>
                <c:pt idx="8780">
                  <c:v>28.0</c:v>
                </c:pt>
                <c:pt idx="8781">
                  <c:v>23.0</c:v>
                </c:pt>
                <c:pt idx="8782">
                  <c:v>135.0</c:v>
                </c:pt>
                <c:pt idx="8783">
                  <c:v>49.0</c:v>
                </c:pt>
                <c:pt idx="8784">
                  <c:v>204.0</c:v>
                </c:pt>
                <c:pt idx="8785">
                  <c:v>17.0</c:v>
                </c:pt>
                <c:pt idx="8786">
                  <c:v>65.0</c:v>
                </c:pt>
                <c:pt idx="8787">
                  <c:v>196.0</c:v>
                </c:pt>
                <c:pt idx="8788">
                  <c:v>176.0</c:v>
                </c:pt>
                <c:pt idx="8789">
                  <c:v>133.0</c:v>
                </c:pt>
                <c:pt idx="8790">
                  <c:v>146.0</c:v>
                </c:pt>
                <c:pt idx="8791">
                  <c:v>3.0</c:v>
                </c:pt>
                <c:pt idx="8792">
                  <c:v>34.0</c:v>
                </c:pt>
                <c:pt idx="8793">
                  <c:v>4.0</c:v>
                </c:pt>
                <c:pt idx="8794">
                  <c:v>18.0</c:v>
                </c:pt>
                <c:pt idx="8795">
                  <c:v>382.0</c:v>
                </c:pt>
                <c:pt idx="8796">
                  <c:v>3.0</c:v>
                </c:pt>
                <c:pt idx="8797">
                  <c:v>170.0</c:v>
                </c:pt>
                <c:pt idx="8798">
                  <c:v>314.0</c:v>
                </c:pt>
                <c:pt idx="8799">
                  <c:v>115.0</c:v>
                </c:pt>
                <c:pt idx="8800">
                  <c:v>28.0</c:v>
                </c:pt>
                <c:pt idx="8801">
                  <c:v>57.0</c:v>
                </c:pt>
                <c:pt idx="8802">
                  <c:v>133.0</c:v>
                </c:pt>
                <c:pt idx="8803">
                  <c:v>5.0</c:v>
                </c:pt>
                <c:pt idx="8804">
                  <c:v>186.0</c:v>
                </c:pt>
                <c:pt idx="8805">
                  <c:v>148.0</c:v>
                </c:pt>
                <c:pt idx="8806">
                  <c:v>87.0</c:v>
                </c:pt>
                <c:pt idx="8807">
                  <c:v>299.0</c:v>
                </c:pt>
                <c:pt idx="8808">
                  <c:v>168.0</c:v>
                </c:pt>
                <c:pt idx="8809">
                  <c:v>1.0</c:v>
                </c:pt>
                <c:pt idx="8810">
                  <c:v>7.0</c:v>
                </c:pt>
                <c:pt idx="8811">
                  <c:v>155.0</c:v>
                </c:pt>
                <c:pt idx="8812">
                  <c:v>133.0</c:v>
                </c:pt>
                <c:pt idx="8813">
                  <c:v>17.0</c:v>
                </c:pt>
                <c:pt idx="8814">
                  <c:v>1.0</c:v>
                </c:pt>
                <c:pt idx="8815">
                  <c:v>988.0</c:v>
                </c:pt>
                <c:pt idx="8816">
                  <c:v>7.0</c:v>
                </c:pt>
                <c:pt idx="8817">
                  <c:v>2.0</c:v>
                </c:pt>
                <c:pt idx="8818">
                  <c:v>80.0</c:v>
                </c:pt>
                <c:pt idx="8819">
                  <c:v>112.0</c:v>
                </c:pt>
                <c:pt idx="8820">
                  <c:v>258.0</c:v>
                </c:pt>
                <c:pt idx="8821">
                  <c:v>139.0</c:v>
                </c:pt>
                <c:pt idx="8822">
                  <c:v>40.0</c:v>
                </c:pt>
                <c:pt idx="8823">
                  <c:v>52.0</c:v>
                </c:pt>
                <c:pt idx="8824">
                  <c:v>41.0</c:v>
                </c:pt>
                <c:pt idx="8825">
                  <c:v>47.0</c:v>
                </c:pt>
                <c:pt idx="8826">
                  <c:v>46.0</c:v>
                </c:pt>
                <c:pt idx="8827">
                  <c:v>140.0</c:v>
                </c:pt>
                <c:pt idx="8828">
                  <c:v>37.0</c:v>
                </c:pt>
                <c:pt idx="8829">
                  <c:v>105.0</c:v>
                </c:pt>
                <c:pt idx="8830">
                  <c:v>125.0</c:v>
                </c:pt>
                <c:pt idx="8831">
                  <c:v>113.0</c:v>
                </c:pt>
                <c:pt idx="8832">
                  <c:v>104.0</c:v>
                </c:pt>
                <c:pt idx="8833">
                  <c:v>68.0</c:v>
                </c:pt>
                <c:pt idx="8834">
                  <c:v>1.0</c:v>
                </c:pt>
                <c:pt idx="8835">
                  <c:v>4.0</c:v>
                </c:pt>
                <c:pt idx="8836">
                  <c:v>108.0</c:v>
                </c:pt>
                <c:pt idx="8837">
                  <c:v>177.0</c:v>
                </c:pt>
                <c:pt idx="8838">
                  <c:v>5.0</c:v>
                </c:pt>
                <c:pt idx="8839">
                  <c:v>19.0</c:v>
                </c:pt>
                <c:pt idx="8840">
                  <c:v>1.0</c:v>
                </c:pt>
                <c:pt idx="8841">
                  <c:v>590.0</c:v>
                </c:pt>
                <c:pt idx="8842">
                  <c:v>12.0</c:v>
                </c:pt>
                <c:pt idx="8843">
                  <c:v>192.0</c:v>
                </c:pt>
                <c:pt idx="8844">
                  <c:v>54.0</c:v>
                </c:pt>
                <c:pt idx="8845">
                  <c:v>72.0</c:v>
                </c:pt>
                <c:pt idx="8846">
                  <c:v>122.0</c:v>
                </c:pt>
                <c:pt idx="8847">
                  <c:v>90.0</c:v>
                </c:pt>
                <c:pt idx="8848">
                  <c:v>13.0</c:v>
                </c:pt>
                <c:pt idx="8849">
                  <c:v>21.0</c:v>
                </c:pt>
                <c:pt idx="8850">
                  <c:v>101.0</c:v>
                </c:pt>
                <c:pt idx="8851">
                  <c:v>40.0</c:v>
                </c:pt>
                <c:pt idx="8852">
                  <c:v>30.0</c:v>
                </c:pt>
                <c:pt idx="8853">
                  <c:v>62.0</c:v>
                </c:pt>
                <c:pt idx="8854">
                  <c:v>46.0</c:v>
                </c:pt>
                <c:pt idx="8855">
                  <c:v>83.0</c:v>
                </c:pt>
                <c:pt idx="8856">
                  <c:v>231.0</c:v>
                </c:pt>
                <c:pt idx="8857">
                  <c:v>91.0</c:v>
                </c:pt>
                <c:pt idx="8858">
                  <c:v>83.0</c:v>
                </c:pt>
                <c:pt idx="8859">
                  <c:v>141.0</c:v>
                </c:pt>
                <c:pt idx="8860">
                  <c:v>1.0</c:v>
                </c:pt>
                <c:pt idx="8861">
                  <c:v>4.0</c:v>
                </c:pt>
                <c:pt idx="8862">
                  <c:v>90.0</c:v>
                </c:pt>
                <c:pt idx="8863">
                  <c:v>40.0</c:v>
                </c:pt>
                <c:pt idx="8864">
                  <c:v>10.0</c:v>
                </c:pt>
                <c:pt idx="8865">
                  <c:v>33.0</c:v>
                </c:pt>
                <c:pt idx="8866">
                  <c:v>1.0</c:v>
                </c:pt>
                <c:pt idx="8867">
                  <c:v>304.0</c:v>
                </c:pt>
                <c:pt idx="8868">
                  <c:v>24.0</c:v>
                </c:pt>
                <c:pt idx="8869">
                  <c:v>89.0</c:v>
                </c:pt>
                <c:pt idx="8870">
                  <c:v>14.0</c:v>
                </c:pt>
                <c:pt idx="8871">
                  <c:v>106.0</c:v>
                </c:pt>
                <c:pt idx="8872">
                  <c:v>77.0</c:v>
                </c:pt>
                <c:pt idx="8873">
                  <c:v>91.0</c:v>
                </c:pt>
                <c:pt idx="8874">
                  <c:v>15.0</c:v>
                </c:pt>
                <c:pt idx="8875">
                  <c:v>4.0</c:v>
                </c:pt>
                <c:pt idx="8876">
                  <c:v>84.0</c:v>
                </c:pt>
                <c:pt idx="8877">
                  <c:v>5.0</c:v>
                </c:pt>
                <c:pt idx="8878">
                  <c:v>86.0</c:v>
                </c:pt>
                <c:pt idx="8879">
                  <c:v>38.0</c:v>
                </c:pt>
                <c:pt idx="8880">
                  <c:v>50.0</c:v>
                </c:pt>
                <c:pt idx="8881">
                  <c:v>77.0</c:v>
                </c:pt>
                <c:pt idx="8882">
                  <c:v>67.0</c:v>
                </c:pt>
                <c:pt idx="8883">
                  <c:v>37.0</c:v>
                </c:pt>
                <c:pt idx="8884">
                  <c:v>2.0</c:v>
                </c:pt>
                <c:pt idx="8885">
                  <c:v>109.0</c:v>
                </c:pt>
                <c:pt idx="8886">
                  <c:v>4.0</c:v>
                </c:pt>
                <c:pt idx="8887">
                  <c:v>34.0</c:v>
                </c:pt>
                <c:pt idx="8888">
                  <c:v>56.0</c:v>
                </c:pt>
                <c:pt idx="8889">
                  <c:v>52.0</c:v>
                </c:pt>
                <c:pt idx="8890">
                  <c:v>18.0</c:v>
                </c:pt>
                <c:pt idx="8891">
                  <c:v>45.0</c:v>
                </c:pt>
                <c:pt idx="8892">
                  <c:v>37.0</c:v>
                </c:pt>
                <c:pt idx="8893">
                  <c:v>77.0</c:v>
                </c:pt>
                <c:pt idx="8894">
                  <c:v>4.0</c:v>
                </c:pt>
                <c:pt idx="8895">
                  <c:v>1.0</c:v>
                </c:pt>
                <c:pt idx="8896">
                  <c:v>164.0</c:v>
                </c:pt>
                <c:pt idx="8897">
                  <c:v>53.0</c:v>
                </c:pt>
                <c:pt idx="8898">
                  <c:v>8.0</c:v>
                </c:pt>
                <c:pt idx="8899">
                  <c:v>8.0</c:v>
                </c:pt>
                <c:pt idx="8900">
                  <c:v>743.0</c:v>
                </c:pt>
                <c:pt idx="8901">
                  <c:v>14.0</c:v>
                </c:pt>
                <c:pt idx="8902">
                  <c:v>63.0</c:v>
                </c:pt>
                <c:pt idx="8903">
                  <c:v>72.0</c:v>
                </c:pt>
                <c:pt idx="8904">
                  <c:v>52.0</c:v>
                </c:pt>
                <c:pt idx="8905">
                  <c:v>22.0</c:v>
                </c:pt>
                <c:pt idx="8906">
                  <c:v>2.0</c:v>
                </c:pt>
                <c:pt idx="8907">
                  <c:v>8.0</c:v>
                </c:pt>
                <c:pt idx="8908">
                  <c:v>11.0</c:v>
                </c:pt>
                <c:pt idx="8909">
                  <c:v>12.0</c:v>
                </c:pt>
                <c:pt idx="8910">
                  <c:v>82.0</c:v>
                </c:pt>
                <c:pt idx="8911">
                  <c:v>92.0</c:v>
                </c:pt>
                <c:pt idx="8912">
                  <c:v>110.0</c:v>
                </c:pt>
                <c:pt idx="8913">
                  <c:v>76.0</c:v>
                </c:pt>
                <c:pt idx="8914">
                  <c:v>1.0</c:v>
                </c:pt>
                <c:pt idx="8915">
                  <c:v>18.0</c:v>
                </c:pt>
                <c:pt idx="8916">
                  <c:v>114.0</c:v>
                </c:pt>
                <c:pt idx="8917">
                  <c:v>27.0</c:v>
                </c:pt>
                <c:pt idx="8918">
                  <c:v>237.0</c:v>
                </c:pt>
                <c:pt idx="8919">
                  <c:v>7.0</c:v>
                </c:pt>
                <c:pt idx="8920">
                  <c:v>48.0</c:v>
                </c:pt>
                <c:pt idx="8921">
                  <c:v>65.0</c:v>
                </c:pt>
                <c:pt idx="8922">
                  <c:v>25.0</c:v>
                </c:pt>
                <c:pt idx="8923">
                  <c:v>69.0</c:v>
                </c:pt>
                <c:pt idx="8924">
                  <c:v>2.0</c:v>
                </c:pt>
                <c:pt idx="8925">
                  <c:v>69.0</c:v>
                </c:pt>
                <c:pt idx="8926">
                  <c:v>9.0</c:v>
                </c:pt>
                <c:pt idx="8927">
                  <c:v>201.0</c:v>
                </c:pt>
                <c:pt idx="8928">
                  <c:v>46.0</c:v>
                </c:pt>
                <c:pt idx="8929">
                  <c:v>49.0</c:v>
                </c:pt>
                <c:pt idx="8930">
                  <c:v>75.0</c:v>
                </c:pt>
                <c:pt idx="8931">
                  <c:v>15.0</c:v>
                </c:pt>
                <c:pt idx="8932">
                  <c:v>129.0</c:v>
                </c:pt>
                <c:pt idx="8933">
                  <c:v>2.0</c:v>
                </c:pt>
                <c:pt idx="8934">
                  <c:v>465.0</c:v>
                </c:pt>
                <c:pt idx="8935">
                  <c:v>4.0</c:v>
                </c:pt>
                <c:pt idx="8936">
                  <c:v>28.0</c:v>
                </c:pt>
                <c:pt idx="8937">
                  <c:v>62.0</c:v>
                </c:pt>
                <c:pt idx="8938">
                  <c:v>50.0</c:v>
                </c:pt>
                <c:pt idx="8939">
                  <c:v>22.0</c:v>
                </c:pt>
                <c:pt idx="8940">
                  <c:v>10.0</c:v>
                </c:pt>
                <c:pt idx="8941">
                  <c:v>141.0</c:v>
                </c:pt>
                <c:pt idx="8942">
                  <c:v>5.0</c:v>
                </c:pt>
                <c:pt idx="8943">
                  <c:v>337.0</c:v>
                </c:pt>
                <c:pt idx="8944">
                  <c:v>42.0</c:v>
                </c:pt>
                <c:pt idx="8945">
                  <c:v>6.0</c:v>
                </c:pt>
                <c:pt idx="8946">
                  <c:v>138.0</c:v>
                </c:pt>
                <c:pt idx="8947">
                  <c:v>271.0</c:v>
                </c:pt>
                <c:pt idx="8948">
                  <c:v>27.0</c:v>
                </c:pt>
                <c:pt idx="8949">
                  <c:v>95.0</c:v>
                </c:pt>
                <c:pt idx="8950">
                  <c:v>29.0</c:v>
                </c:pt>
                <c:pt idx="8951">
                  <c:v>1.0</c:v>
                </c:pt>
                <c:pt idx="8952">
                  <c:v>267.0</c:v>
                </c:pt>
                <c:pt idx="8953">
                  <c:v>37.0</c:v>
                </c:pt>
                <c:pt idx="8954">
                  <c:v>263.0</c:v>
                </c:pt>
                <c:pt idx="8955">
                  <c:v>514.0</c:v>
                </c:pt>
                <c:pt idx="8956">
                  <c:v>17.0</c:v>
                </c:pt>
                <c:pt idx="8957">
                  <c:v>334.0</c:v>
                </c:pt>
                <c:pt idx="8958">
                  <c:v>42.0</c:v>
                </c:pt>
                <c:pt idx="8959">
                  <c:v>3.0</c:v>
                </c:pt>
                <c:pt idx="8960">
                  <c:v>183.0</c:v>
                </c:pt>
                <c:pt idx="8961">
                  <c:v>7.0</c:v>
                </c:pt>
                <c:pt idx="8962">
                  <c:v>166.0</c:v>
                </c:pt>
                <c:pt idx="8963">
                  <c:v>326.0</c:v>
                </c:pt>
                <c:pt idx="8964">
                  <c:v>227.0</c:v>
                </c:pt>
                <c:pt idx="8965">
                  <c:v>21.0</c:v>
                </c:pt>
                <c:pt idx="8966">
                  <c:v>1.0</c:v>
                </c:pt>
                <c:pt idx="8967">
                  <c:v>51.0</c:v>
                </c:pt>
                <c:pt idx="8968">
                  <c:v>321.0</c:v>
                </c:pt>
                <c:pt idx="8969">
                  <c:v>20.0</c:v>
                </c:pt>
                <c:pt idx="8970">
                  <c:v>277.0</c:v>
                </c:pt>
                <c:pt idx="8971">
                  <c:v>226.0</c:v>
                </c:pt>
                <c:pt idx="8972">
                  <c:v>21.0</c:v>
                </c:pt>
                <c:pt idx="8973">
                  <c:v>6.0</c:v>
                </c:pt>
                <c:pt idx="8974">
                  <c:v>145.0</c:v>
                </c:pt>
                <c:pt idx="8975">
                  <c:v>1.0</c:v>
                </c:pt>
                <c:pt idx="8976">
                  <c:v>121.0</c:v>
                </c:pt>
                <c:pt idx="8977">
                  <c:v>60.0</c:v>
                </c:pt>
                <c:pt idx="8978">
                  <c:v>37.0</c:v>
                </c:pt>
                <c:pt idx="8979">
                  <c:v>7.0</c:v>
                </c:pt>
                <c:pt idx="8980">
                  <c:v>121.0</c:v>
                </c:pt>
                <c:pt idx="8981">
                  <c:v>127.0</c:v>
                </c:pt>
                <c:pt idx="8982">
                  <c:v>21.0</c:v>
                </c:pt>
                <c:pt idx="8983">
                  <c:v>16.0</c:v>
                </c:pt>
                <c:pt idx="8984">
                  <c:v>39.0</c:v>
                </c:pt>
                <c:pt idx="8985">
                  <c:v>14.0</c:v>
                </c:pt>
                <c:pt idx="8986">
                  <c:v>67.0</c:v>
                </c:pt>
                <c:pt idx="8987">
                  <c:v>48.0</c:v>
                </c:pt>
                <c:pt idx="8988">
                  <c:v>76.0</c:v>
                </c:pt>
                <c:pt idx="8989">
                  <c:v>27.0</c:v>
                </c:pt>
                <c:pt idx="8990">
                  <c:v>48.0</c:v>
                </c:pt>
                <c:pt idx="8991">
                  <c:v>46.0</c:v>
                </c:pt>
                <c:pt idx="8992">
                  <c:v>70.0</c:v>
                </c:pt>
                <c:pt idx="8993">
                  <c:v>5.0</c:v>
                </c:pt>
                <c:pt idx="8994">
                  <c:v>67.0</c:v>
                </c:pt>
                <c:pt idx="8995">
                  <c:v>70.0</c:v>
                </c:pt>
                <c:pt idx="8996">
                  <c:v>85.0</c:v>
                </c:pt>
                <c:pt idx="8997">
                  <c:v>56.0</c:v>
                </c:pt>
                <c:pt idx="8998">
                  <c:v>91.0</c:v>
                </c:pt>
                <c:pt idx="8999">
                  <c:v>15.0</c:v>
                </c:pt>
                <c:pt idx="9000">
                  <c:v>10.0</c:v>
                </c:pt>
                <c:pt idx="9001">
                  <c:v>1.0</c:v>
                </c:pt>
                <c:pt idx="9002">
                  <c:v>1.0</c:v>
                </c:pt>
                <c:pt idx="9003">
                  <c:v>1.0</c:v>
                </c:pt>
                <c:pt idx="9004">
                  <c:v>7.0</c:v>
                </c:pt>
                <c:pt idx="9005">
                  <c:v>381.0</c:v>
                </c:pt>
                <c:pt idx="9006">
                  <c:v>91.0</c:v>
                </c:pt>
                <c:pt idx="9007">
                  <c:v>44.0</c:v>
                </c:pt>
                <c:pt idx="9008">
                  <c:v>1470.0</c:v>
                </c:pt>
                <c:pt idx="9009">
                  <c:v>30.0</c:v>
                </c:pt>
                <c:pt idx="9010">
                  <c:v>928.0</c:v>
                </c:pt>
                <c:pt idx="9011">
                  <c:v>108.0</c:v>
                </c:pt>
                <c:pt idx="9012">
                  <c:v>30.0</c:v>
                </c:pt>
                <c:pt idx="9013">
                  <c:v>11.0</c:v>
                </c:pt>
                <c:pt idx="9014">
                  <c:v>51.0</c:v>
                </c:pt>
                <c:pt idx="9015">
                  <c:v>19.0</c:v>
                </c:pt>
                <c:pt idx="9016">
                  <c:v>20.0</c:v>
                </c:pt>
                <c:pt idx="9017">
                  <c:v>11.0</c:v>
                </c:pt>
                <c:pt idx="9018">
                  <c:v>16.0</c:v>
                </c:pt>
                <c:pt idx="9019">
                  <c:v>53.0</c:v>
                </c:pt>
                <c:pt idx="9020">
                  <c:v>953.0</c:v>
                </c:pt>
                <c:pt idx="9021">
                  <c:v>261.0</c:v>
                </c:pt>
                <c:pt idx="9022">
                  <c:v>31.0</c:v>
                </c:pt>
                <c:pt idx="9023">
                  <c:v>3.0</c:v>
                </c:pt>
                <c:pt idx="9024">
                  <c:v>46.0</c:v>
                </c:pt>
                <c:pt idx="9025">
                  <c:v>102.0</c:v>
                </c:pt>
                <c:pt idx="9026">
                  <c:v>2.0</c:v>
                </c:pt>
                <c:pt idx="9027">
                  <c:v>30.0</c:v>
                </c:pt>
                <c:pt idx="9028">
                  <c:v>9.0</c:v>
                </c:pt>
                <c:pt idx="9029">
                  <c:v>10.0</c:v>
                </c:pt>
                <c:pt idx="9030">
                  <c:v>5.0</c:v>
                </c:pt>
                <c:pt idx="9031">
                  <c:v>288.0</c:v>
                </c:pt>
                <c:pt idx="9032">
                  <c:v>277.0</c:v>
                </c:pt>
                <c:pt idx="9033">
                  <c:v>68.0</c:v>
                </c:pt>
                <c:pt idx="9034">
                  <c:v>18.0</c:v>
                </c:pt>
                <c:pt idx="9035">
                  <c:v>105.0</c:v>
                </c:pt>
                <c:pt idx="9036">
                  <c:v>199.0</c:v>
                </c:pt>
                <c:pt idx="9037">
                  <c:v>55.0</c:v>
                </c:pt>
                <c:pt idx="9038">
                  <c:v>5.0</c:v>
                </c:pt>
                <c:pt idx="9039">
                  <c:v>66.0</c:v>
                </c:pt>
                <c:pt idx="9040">
                  <c:v>2.0</c:v>
                </c:pt>
                <c:pt idx="9041">
                  <c:v>80.0</c:v>
                </c:pt>
                <c:pt idx="9042">
                  <c:v>121.0</c:v>
                </c:pt>
                <c:pt idx="9043">
                  <c:v>538.0</c:v>
                </c:pt>
                <c:pt idx="9044">
                  <c:v>648.0</c:v>
                </c:pt>
                <c:pt idx="9045">
                  <c:v>2.0</c:v>
                </c:pt>
                <c:pt idx="9046">
                  <c:v>27.0</c:v>
                </c:pt>
                <c:pt idx="9047">
                  <c:v>4.0</c:v>
                </c:pt>
                <c:pt idx="9048">
                  <c:v>5.0</c:v>
                </c:pt>
                <c:pt idx="9049">
                  <c:v>3.0</c:v>
                </c:pt>
                <c:pt idx="9050">
                  <c:v>112.0</c:v>
                </c:pt>
                <c:pt idx="9051">
                  <c:v>2.0</c:v>
                </c:pt>
                <c:pt idx="9052">
                  <c:v>437.0</c:v>
                </c:pt>
                <c:pt idx="9053">
                  <c:v>736.0</c:v>
                </c:pt>
                <c:pt idx="9054">
                  <c:v>971.0</c:v>
                </c:pt>
                <c:pt idx="9055">
                  <c:v>16.0</c:v>
                </c:pt>
                <c:pt idx="9056">
                  <c:v>115.0</c:v>
                </c:pt>
                <c:pt idx="9057">
                  <c:v>107.0</c:v>
                </c:pt>
                <c:pt idx="9058">
                  <c:v>748.0</c:v>
                </c:pt>
                <c:pt idx="9059">
                  <c:v>7.0</c:v>
                </c:pt>
                <c:pt idx="9060">
                  <c:v>90.0</c:v>
                </c:pt>
                <c:pt idx="9061">
                  <c:v>14.0</c:v>
                </c:pt>
                <c:pt idx="9062">
                  <c:v>1.0</c:v>
                </c:pt>
                <c:pt idx="9063">
                  <c:v>322.0</c:v>
                </c:pt>
                <c:pt idx="9064">
                  <c:v>67.0</c:v>
                </c:pt>
                <c:pt idx="9065">
                  <c:v>40.0</c:v>
                </c:pt>
                <c:pt idx="9066">
                  <c:v>382.0</c:v>
                </c:pt>
                <c:pt idx="9067">
                  <c:v>1358.0</c:v>
                </c:pt>
                <c:pt idx="9068">
                  <c:v>1.0</c:v>
                </c:pt>
                <c:pt idx="9069">
                  <c:v>85.0</c:v>
                </c:pt>
                <c:pt idx="9070">
                  <c:v>5.0</c:v>
                </c:pt>
                <c:pt idx="9071">
                  <c:v>35.0</c:v>
                </c:pt>
                <c:pt idx="9072">
                  <c:v>167.0</c:v>
                </c:pt>
                <c:pt idx="9073">
                  <c:v>17.0</c:v>
                </c:pt>
                <c:pt idx="9074">
                  <c:v>128.0</c:v>
                </c:pt>
                <c:pt idx="9075">
                  <c:v>566.0</c:v>
                </c:pt>
                <c:pt idx="9076">
                  <c:v>6.0</c:v>
                </c:pt>
                <c:pt idx="9077">
                  <c:v>10.0</c:v>
                </c:pt>
                <c:pt idx="9078">
                  <c:v>51.0</c:v>
                </c:pt>
                <c:pt idx="9079">
                  <c:v>6.0</c:v>
                </c:pt>
                <c:pt idx="9080">
                  <c:v>4.0</c:v>
                </c:pt>
                <c:pt idx="9081">
                  <c:v>9.0</c:v>
                </c:pt>
                <c:pt idx="9082">
                  <c:v>11.0</c:v>
                </c:pt>
                <c:pt idx="9083">
                  <c:v>100.0</c:v>
                </c:pt>
                <c:pt idx="9084">
                  <c:v>18.0</c:v>
                </c:pt>
                <c:pt idx="9085">
                  <c:v>8.0</c:v>
                </c:pt>
                <c:pt idx="9086">
                  <c:v>2.0</c:v>
                </c:pt>
                <c:pt idx="9087">
                  <c:v>7.0</c:v>
                </c:pt>
                <c:pt idx="9088">
                  <c:v>1.0</c:v>
                </c:pt>
                <c:pt idx="9089">
                  <c:v>68.0</c:v>
                </c:pt>
                <c:pt idx="9090">
                  <c:v>296.0</c:v>
                </c:pt>
                <c:pt idx="9091">
                  <c:v>16.0</c:v>
                </c:pt>
                <c:pt idx="9092">
                  <c:v>6.0</c:v>
                </c:pt>
                <c:pt idx="9093">
                  <c:v>2.0</c:v>
                </c:pt>
                <c:pt idx="9094">
                  <c:v>26.0</c:v>
                </c:pt>
                <c:pt idx="9095">
                  <c:v>1.0</c:v>
                </c:pt>
                <c:pt idx="9096">
                  <c:v>219.0</c:v>
                </c:pt>
                <c:pt idx="9097">
                  <c:v>22.0</c:v>
                </c:pt>
                <c:pt idx="9098">
                  <c:v>15.0</c:v>
                </c:pt>
                <c:pt idx="9099">
                  <c:v>43.0</c:v>
                </c:pt>
                <c:pt idx="9100">
                  <c:v>4.0</c:v>
                </c:pt>
                <c:pt idx="9101">
                  <c:v>1.0</c:v>
                </c:pt>
                <c:pt idx="9102">
                  <c:v>52.0</c:v>
                </c:pt>
                <c:pt idx="9103">
                  <c:v>1.0</c:v>
                </c:pt>
                <c:pt idx="9104">
                  <c:v>3.0</c:v>
                </c:pt>
                <c:pt idx="9105">
                  <c:v>324.0</c:v>
                </c:pt>
                <c:pt idx="9106">
                  <c:v>353.0</c:v>
                </c:pt>
                <c:pt idx="9107">
                  <c:v>19.0</c:v>
                </c:pt>
                <c:pt idx="9108">
                  <c:v>39.0</c:v>
                </c:pt>
                <c:pt idx="9109">
                  <c:v>3.0</c:v>
                </c:pt>
                <c:pt idx="9110">
                  <c:v>2.0</c:v>
                </c:pt>
                <c:pt idx="9111">
                  <c:v>26.0</c:v>
                </c:pt>
                <c:pt idx="9112">
                  <c:v>1.0</c:v>
                </c:pt>
                <c:pt idx="9113">
                  <c:v>78.0</c:v>
                </c:pt>
                <c:pt idx="9114">
                  <c:v>15.0</c:v>
                </c:pt>
                <c:pt idx="9115">
                  <c:v>167.0</c:v>
                </c:pt>
                <c:pt idx="9116">
                  <c:v>142.0</c:v>
                </c:pt>
                <c:pt idx="9117">
                  <c:v>6.0</c:v>
                </c:pt>
                <c:pt idx="9118">
                  <c:v>11.0</c:v>
                </c:pt>
                <c:pt idx="9119">
                  <c:v>423.0</c:v>
                </c:pt>
                <c:pt idx="9120">
                  <c:v>494.0</c:v>
                </c:pt>
                <c:pt idx="9121">
                  <c:v>9.0</c:v>
                </c:pt>
                <c:pt idx="9122">
                  <c:v>52.0</c:v>
                </c:pt>
                <c:pt idx="9123">
                  <c:v>2.0</c:v>
                </c:pt>
                <c:pt idx="9124">
                  <c:v>58.0</c:v>
                </c:pt>
                <c:pt idx="9125">
                  <c:v>10.0</c:v>
                </c:pt>
                <c:pt idx="9126">
                  <c:v>19.0</c:v>
                </c:pt>
                <c:pt idx="9127">
                  <c:v>178.0</c:v>
                </c:pt>
                <c:pt idx="9128">
                  <c:v>994.0</c:v>
                </c:pt>
                <c:pt idx="9129">
                  <c:v>1.0</c:v>
                </c:pt>
                <c:pt idx="9130">
                  <c:v>506.0</c:v>
                </c:pt>
                <c:pt idx="9131">
                  <c:v>123.0</c:v>
                </c:pt>
                <c:pt idx="9132">
                  <c:v>114.0</c:v>
                </c:pt>
                <c:pt idx="9133">
                  <c:v>21.0</c:v>
                </c:pt>
                <c:pt idx="9134">
                  <c:v>595.0</c:v>
                </c:pt>
                <c:pt idx="9135">
                  <c:v>926.0</c:v>
                </c:pt>
                <c:pt idx="9136">
                  <c:v>242.0</c:v>
                </c:pt>
                <c:pt idx="9137">
                  <c:v>51.0</c:v>
                </c:pt>
                <c:pt idx="9138">
                  <c:v>19.0</c:v>
                </c:pt>
                <c:pt idx="9139">
                  <c:v>120.0</c:v>
                </c:pt>
                <c:pt idx="9140">
                  <c:v>99.0</c:v>
                </c:pt>
                <c:pt idx="9141">
                  <c:v>187.0</c:v>
                </c:pt>
                <c:pt idx="9142">
                  <c:v>9.0</c:v>
                </c:pt>
                <c:pt idx="9143">
                  <c:v>461.0</c:v>
                </c:pt>
                <c:pt idx="9144">
                  <c:v>45.0</c:v>
                </c:pt>
                <c:pt idx="9145">
                  <c:v>161.0</c:v>
                </c:pt>
                <c:pt idx="9146">
                  <c:v>33.0</c:v>
                </c:pt>
                <c:pt idx="9147">
                  <c:v>35.0</c:v>
                </c:pt>
                <c:pt idx="9148">
                  <c:v>6.0</c:v>
                </c:pt>
                <c:pt idx="9149">
                  <c:v>127.0</c:v>
                </c:pt>
                <c:pt idx="9150">
                  <c:v>90.0</c:v>
                </c:pt>
                <c:pt idx="9151">
                  <c:v>236.0</c:v>
                </c:pt>
                <c:pt idx="9152">
                  <c:v>68.0</c:v>
                </c:pt>
                <c:pt idx="9153">
                  <c:v>7.0</c:v>
                </c:pt>
                <c:pt idx="9154">
                  <c:v>92.0</c:v>
                </c:pt>
                <c:pt idx="9155">
                  <c:v>50.0</c:v>
                </c:pt>
                <c:pt idx="9156">
                  <c:v>1.0</c:v>
                </c:pt>
                <c:pt idx="9157">
                  <c:v>43.0</c:v>
                </c:pt>
                <c:pt idx="9158">
                  <c:v>29.0</c:v>
                </c:pt>
                <c:pt idx="9159">
                  <c:v>2.0</c:v>
                </c:pt>
                <c:pt idx="9160">
                  <c:v>9.0</c:v>
                </c:pt>
                <c:pt idx="9161">
                  <c:v>1.0</c:v>
                </c:pt>
                <c:pt idx="9162">
                  <c:v>96.0</c:v>
                </c:pt>
                <c:pt idx="9163">
                  <c:v>7.0</c:v>
                </c:pt>
                <c:pt idx="9164">
                  <c:v>2.0</c:v>
                </c:pt>
                <c:pt idx="9165">
                  <c:v>185.0</c:v>
                </c:pt>
                <c:pt idx="9166">
                  <c:v>232.0</c:v>
                </c:pt>
                <c:pt idx="9167">
                  <c:v>8.0</c:v>
                </c:pt>
                <c:pt idx="9168">
                  <c:v>15.0</c:v>
                </c:pt>
                <c:pt idx="9169">
                  <c:v>40.0</c:v>
                </c:pt>
                <c:pt idx="9170">
                  <c:v>310.0</c:v>
                </c:pt>
                <c:pt idx="9171">
                  <c:v>11.0</c:v>
                </c:pt>
                <c:pt idx="9172">
                  <c:v>2.0</c:v>
                </c:pt>
                <c:pt idx="9173">
                  <c:v>2.0</c:v>
                </c:pt>
                <c:pt idx="9174">
                  <c:v>117.0</c:v>
                </c:pt>
                <c:pt idx="9175">
                  <c:v>391.0</c:v>
                </c:pt>
                <c:pt idx="9176">
                  <c:v>4.0</c:v>
                </c:pt>
                <c:pt idx="9177">
                  <c:v>33.0</c:v>
                </c:pt>
                <c:pt idx="9178">
                  <c:v>5.0</c:v>
                </c:pt>
                <c:pt idx="9179">
                  <c:v>6.0</c:v>
                </c:pt>
                <c:pt idx="9180">
                  <c:v>1.0</c:v>
                </c:pt>
                <c:pt idx="9181">
                  <c:v>42.0</c:v>
                </c:pt>
                <c:pt idx="9182">
                  <c:v>28.0</c:v>
                </c:pt>
                <c:pt idx="9183">
                  <c:v>48.0</c:v>
                </c:pt>
                <c:pt idx="9184">
                  <c:v>6.0</c:v>
                </c:pt>
                <c:pt idx="9185">
                  <c:v>9.0</c:v>
                </c:pt>
                <c:pt idx="9186">
                  <c:v>9.0</c:v>
                </c:pt>
                <c:pt idx="9187">
                  <c:v>1.0</c:v>
                </c:pt>
                <c:pt idx="9188">
                  <c:v>137.0</c:v>
                </c:pt>
                <c:pt idx="9189">
                  <c:v>7.0</c:v>
                </c:pt>
                <c:pt idx="9190">
                  <c:v>180.0</c:v>
                </c:pt>
                <c:pt idx="9191">
                  <c:v>24.0</c:v>
                </c:pt>
                <c:pt idx="9192">
                  <c:v>28.0</c:v>
                </c:pt>
                <c:pt idx="9193">
                  <c:v>2.0</c:v>
                </c:pt>
                <c:pt idx="9194">
                  <c:v>214.0</c:v>
                </c:pt>
                <c:pt idx="9195">
                  <c:v>157.0</c:v>
                </c:pt>
                <c:pt idx="9196">
                  <c:v>73.0</c:v>
                </c:pt>
                <c:pt idx="9197">
                  <c:v>10.0</c:v>
                </c:pt>
                <c:pt idx="9198">
                  <c:v>37.0</c:v>
                </c:pt>
                <c:pt idx="9199">
                  <c:v>34.0</c:v>
                </c:pt>
                <c:pt idx="9200">
                  <c:v>15.0</c:v>
                </c:pt>
                <c:pt idx="9201">
                  <c:v>49.0</c:v>
                </c:pt>
                <c:pt idx="9202">
                  <c:v>369.0</c:v>
                </c:pt>
                <c:pt idx="9203">
                  <c:v>43.0</c:v>
                </c:pt>
                <c:pt idx="9204">
                  <c:v>248.0</c:v>
                </c:pt>
                <c:pt idx="9205">
                  <c:v>20.0</c:v>
                </c:pt>
                <c:pt idx="9206">
                  <c:v>355.0</c:v>
                </c:pt>
                <c:pt idx="9207">
                  <c:v>98.0</c:v>
                </c:pt>
                <c:pt idx="9208">
                  <c:v>5.0</c:v>
                </c:pt>
                <c:pt idx="9209">
                  <c:v>11.0</c:v>
                </c:pt>
                <c:pt idx="9210">
                  <c:v>16.0</c:v>
                </c:pt>
                <c:pt idx="9211">
                  <c:v>93.0</c:v>
                </c:pt>
                <c:pt idx="9212">
                  <c:v>15.0</c:v>
                </c:pt>
                <c:pt idx="9213">
                  <c:v>139.0</c:v>
                </c:pt>
                <c:pt idx="9214">
                  <c:v>3.0</c:v>
                </c:pt>
                <c:pt idx="9215">
                  <c:v>455.0</c:v>
                </c:pt>
                <c:pt idx="9216">
                  <c:v>50.0</c:v>
                </c:pt>
                <c:pt idx="9217">
                  <c:v>154.0</c:v>
                </c:pt>
                <c:pt idx="9218">
                  <c:v>371.0</c:v>
                </c:pt>
                <c:pt idx="9219">
                  <c:v>27.0</c:v>
                </c:pt>
                <c:pt idx="9220">
                  <c:v>33.0</c:v>
                </c:pt>
                <c:pt idx="9221">
                  <c:v>59.0</c:v>
                </c:pt>
                <c:pt idx="9222">
                  <c:v>14.0</c:v>
                </c:pt>
                <c:pt idx="9223">
                  <c:v>120.0</c:v>
                </c:pt>
                <c:pt idx="9224">
                  <c:v>48.0</c:v>
                </c:pt>
                <c:pt idx="9225">
                  <c:v>6.0</c:v>
                </c:pt>
                <c:pt idx="9226">
                  <c:v>19.0</c:v>
                </c:pt>
                <c:pt idx="9227">
                  <c:v>152.0</c:v>
                </c:pt>
                <c:pt idx="9228">
                  <c:v>9.0</c:v>
                </c:pt>
                <c:pt idx="9229">
                  <c:v>2.0</c:v>
                </c:pt>
                <c:pt idx="9230">
                  <c:v>55.0</c:v>
                </c:pt>
                <c:pt idx="9231">
                  <c:v>1.0</c:v>
                </c:pt>
                <c:pt idx="9232">
                  <c:v>14.0</c:v>
                </c:pt>
                <c:pt idx="9233">
                  <c:v>3.0</c:v>
                </c:pt>
                <c:pt idx="9234">
                  <c:v>25.0</c:v>
                </c:pt>
                <c:pt idx="9235">
                  <c:v>1.0</c:v>
                </c:pt>
                <c:pt idx="9236">
                  <c:v>172.0</c:v>
                </c:pt>
                <c:pt idx="9237">
                  <c:v>369.0</c:v>
                </c:pt>
                <c:pt idx="9238">
                  <c:v>1.0</c:v>
                </c:pt>
                <c:pt idx="9239">
                  <c:v>61.0</c:v>
                </c:pt>
                <c:pt idx="9240">
                  <c:v>23.0</c:v>
                </c:pt>
                <c:pt idx="9241">
                  <c:v>27.0</c:v>
                </c:pt>
                <c:pt idx="9242">
                  <c:v>200.0</c:v>
                </c:pt>
                <c:pt idx="9243">
                  <c:v>39.0</c:v>
                </c:pt>
                <c:pt idx="9244">
                  <c:v>65.0</c:v>
                </c:pt>
                <c:pt idx="9245">
                  <c:v>43.0</c:v>
                </c:pt>
                <c:pt idx="9246">
                  <c:v>1.0</c:v>
                </c:pt>
                <c:pt idx="9247">
                  <c:v>1.0</c:v>
                </c:pt>
                <c:pt idx="9248">
                  <c:v>3.0</c:v>
                </c:pt>
                <c:pt idx="9249">
                  <c:v>266.0</c:v>
                </c:pt>
                <c:pt idx="9250">
                  <c:v>19.0</c:v>
                </c:pt>
                <c:pt idx="9251">
                  <c:v>9.0</c:v>
                </c:pt>
                <c:pt idx="9252">
                  <c:v>42.0</c:v>
                </c:pt>
                <c:pt idx="9253">
                  <c:v>54.0</c:v>
                </c:pt>
                <c:pt idx="9254">
                  <c:v>50.0</c:v>
                </c:pt>
                <c:pt idx="9255">
                  <c:v>314.0</c:v>
                </c:pt>
                <c:pt idx="9256">
                  <c:v>3.0</c:v>
                </c:pt>
                <c:pt idx="9257">
                  <c:v>1.0</c:v>
                </c:pt>
                <c:pt idx="9258">
                  <c:v>46.0</c:v>
                </c:pt>
                <c:pt idx="9259">
                  <c:v>4.0</c:v>
                </c:pt>
                <c:pt idx="9260">
                  <c:v>19.0</c:v>
                </c:pt>
                <c:pt idx="9261">
                  <c:v>1.0</c:v>
                </c:pt>
                <c:pt idx="9262">
                  <c:v>48.0</c:v>
                </c:pt>
                <c:pt idx="9263">
                  <c:v>4.0</c:v>
                </c:pt>
                <c:pt idx="9264">
                  <c:v>125.0</c:v>
                </c:pt>
                <c:pt idx="9265">
                  <c:v>40.0</c:v>
                </c:pt>
                <c:pt idx="9266">
                  <c:v>24.0</c:v>
                </c:pt>
                <c:pt idx="9267">
                  <c:v>9.0</c:v>
                </c:pt>
                <c:pt idx="9268">
                  <c:v>6.0</c:v>
                </c:pt>
                <c:pt idx="9269">
                  <c:v>27.0</c:v>
                </c:pt>
                <c:pt idx="9270">
                  <c:v>26.0</c:v>
                </c:pt>
                <c:pt idx="9271">
                  <c:v>28.0</c:v>
                </c:pt>
                <c:pt idx="9272">
                  <c:v>7.0</c:v>
                </c:pt>
                <c:pt idx="9273">
                  <c:v>10.0</c:v>
                </c:pt>
                <c:pt idx="9274">
                  <c:v>4.0</c:v>
                </c:pt>
                <c:pt idx="9275">
                  <c:v>90.0</c:v>
                </c:pt>
                <c:pt idx="9276">
                  <c:v>76.0</c:v>
                </c:pt>
                <c:pt idx="9277">
                  <c:v>22.0</c:v>
                </c:pt>
                <c:pt idx="9278">
                  <c:v>33.0</c:v>
                </c:pt>
                <c:pt idx="9279">
                  <c:v>97.0</c:v>
                </c:pt>
                <c:pt idx="9280">
                  <c:v>18.0</c:v>
                </c:pt>
                <c:pt idx="9281">
                  <c:v>150.0</c:v>
                </c:pt>
                <c:pt idx="9282">
                  <c:v>1.0</c:v>
                </c:pt>
                <c:pt idx="9283">
                  <c:v>1.0</c:v>
                </c:pt>
                <c:pt idx="9284">
                  <c:v>189.0</c:v>
                </c:pt>
                <c:pt idx="9285">
                  <c:v>140.0</c:v>
                </c:pt>
                <c:pt idx="9286">
                  <c:v>133.0</c:v>
                </c:pt>
                <c:pt idx="9287">
                  <c:v>44.0</c:v>
                </c:pt>
                <c:pt idx="9288">
                  <c:v>89.0</c:v>
                </c:pt>
                <c:pt idx="9289">
                  <c:v>5.0</c:v>
                </c:pt>
                <c:pt idx="9290">
                  <c:v>93.0</c:v>
                </c:pt>
                <c:pt idx="9291">
                  <c:v>7.0</c:v>
                </c:pt>
                <c:pt idx="9292">
                  <c:v>21.0</c:v>
                </c:pt>
                <c:pt idx="9293">
                  <c:v>84.0</c:v>
                </c:pt>
                <c:pt idx="9294">
                  <c:v>9.0</c:v>
                </c:pt>
                <c:pt idx="9295">
                  <c:v>471.0</c:v>
                </c:pt>
                <c:pt idx="9296">
                  <c:v>114.0</c:v>
                </c:pt>
                <c:pt idx="9297">
                  <c:v>609.0</c:v>
                </c:pt>
                <c:pt idx="9298">
                  <c:v>710.0</c:v>
                </c:pt>
                <c:pt idx="9299">
                  <c:v>86.0</c:v>
                </c:pt>
                <c:pt idx="9300">
                  <c:v>17.0</c:v>
                </c:pt>
                <c:pt idx="9301">
                  <c:v>210.0</c:v>
                </c:pt>
                <c:pt idx="9302">
                  <c:v>706.0</c:v>
                </c:pt>
                <c:pt idx="9303">
                  <c:v>15.0</c:v>
                </c:pt>
                <c:pt idx="9304">
                  <c:v>4.0</c:v>
                </c:pt>
                <c:pt idx="9305">
                  <c:v>329.0</c:v>
                </c:pt>
                <c:pt idx="9306">
                  <c:v>244.0</c:v>
                </c:pt>
                <c:pt idx="9307">
                  <c:v>10.0</c:v>
                </c:pt>
                <c:pt idx="9308">
                  <c:v>7.0</c:v>
                </c:pt>
                <c:pt idx="9309">
                  <c:v>2.0</c:v>
                </c:pt>
                <c:pt idx="9310">
                  <c:v>36.0</c:v>
                </c:pt>
                <c:pt idx="9311">
                  <c:v>37.0</c:v>
                </c:pt>
                <c:pt idx="9312">
                  <c:v>106.0</c:v>
                </c:pt>
                <c:pt idx="9313">
                  <c:v>3.0</c:v>
                </c:pt>
                <c:pt idx="9314">
                  <c:v>23.0</c:v>
                </c:pt>
                <c:pt idx="9315">
                  <c:v>2.0</c:v>
                </c:pt>
                <c:pt idx="9316">
                  <c:v>12.0</c:v>
                </c:pt>
                <c:pt idx="9317">
                  <c:v>157.0</c:v>
                </c:pt>
                <c:pt idx="9318">
                  <c:v>477.0</c:v>
                </c:pt>
                <c:pt idx="9319">
                  <c:v>15.0</c:v>
                </c:pt>
                <c:pt idx="9320">
                  <c:v>176.0</c:v>
                </c:pt>
                <c:pt idx="9321">
                  <c:v>48.0</c:v>
                </c:pt>
                <c:pt idx="9322">
                  <c:v>7.0</c:v>
                </c:pt>
                <c:pt idx="9323">
                  <c:v>16.0</c:v>
                </c:pt>
                <c:pt idx="9324">
                  <c:v>34.0</c:v>
                </c:pt>
                <c:pt idx="9325">
                  <c:v>1.0</c:v>
                </c:pt>
                <c:pt idx="9326">
                  <c:v>88.0</c:v>
                </c:pt>
                <c:pt idx="9327">
                  <c:v>4.0</c:v>
                </c:pt>
                <c:pt idx="9328">
                  <c:v>5.0</c:v>
                </c:pt>
                <c:pt idx="9329">
                  <c:v>88.0</c:v>
                </c:pt>
                <c:pt idx="9330">
                  <c:v>45.0</c:v>
                </c:pt>
                <c:pt idx="9331">
                  <c:v>9.0</c:v>
                </c:pt>
                <c:pt idx="9332">
                  <c:v>88.0</c:v>
                </c:pt>
                <c:pt idx="9333">
                  <c:v>35.0</c:v>
                </c:pt>
                <c:pt idx="9334">
                  <c:v>41.0</c:v>
                </c:pt>
                <c:pt idx="9335">
                  <c:v>68.0</c:v>
                </c:pt>
                <c:pt idx="9336">
                  <c:v>150.0</c:v>
                </c:pt>
                <c:pt idx="9337">
                  <c:v>18.0</c:v>
                </c:pt>
                <c:pt idx="9338">
                  <c:v>564.0</c:v>
                </c:pt>
                <c:pt idx="9339">
                  <c:v>433.0</c:v>
                </c:pt>
                <c:pt idx="9340">
                  <c:v>2.0</c:v>
                </c:pt>
                <c:pt idx="9341">
                  <c:v>1.0</c:v>
                </c:pt>
                <c:pt idx="9342">
                  <c:v>26.0</c:v>
                </c:pt>
                <c:pt idx="9343">
                  <c:v>241.0</c:v>
                </c:pt>
                <c:pt idx="9344">
                  <c:v>3.0</c:v>
                </c:pt>
                <c:pt idx="9345">
                  <c:v>55.0</c:v>
                </c:pt>
                <c:pt idx="9346">
                  <c:v>6.0</c:v>
                </c:pt>
                <c:pt idx="9347">
                  <c:v>11.0</c:v>
                </c:pt>
                <c:pt idx="9348">
                  <c:v>36.0</c:v>
                </c:pt>
                <c:pt idx="9349">
                  <c:v>90.0</c:v>
                </c:pt>
                <c:pt idx="9350">
                  <c:v>58.0</c:v>
                </c:pt>
                <c:pt idx="9351">
                  <c:v>8.0</c:v>
                </c:pt>
                <c:pt idx="9352">
                  <c:v>14.0</c:v>
                </c:pt>
                <c:pt idx="9353">
                  <c:v>74.0</c:v>
                </c:pt>
                <c:pt idx="9354">
                  <c:v>44.0</c:v>
                </c:pt>
                <c:pt idx="9355">
                  <c:v>5.0</c:v>
                </c:pt>
                <c:pt idx="9356">
                  <c:v>61.0</c:v>
                </c:pt>
                <c:pt idx="9357">
                  <c:v>16.0</c:v>
                </c:pt>
                <c:pt idx="9358">
                  <c:v>558.0</c:v>
                </c:pt>
                <c:pt idx="9359">
                  <c:v>65.0</c:v>
                </c:pt>
                <c:pt idx="9360">
                  <c:v>33.0</c:v>
                </c:pt>
                <c:pt idx="9361">
                  <c:v>65.0</c:v>
                </c:pt>
                <c:pt idx="9362">
                  <c:v>6.0</c:v>
                </c:pt>
                <c:pt idx="9363">
                  <c:v>14.0</c:v>
                </c:pt>
                <c:pt idx="9364">
                  <c:v>51.0</c:v>
                </c:pt>
                <c:pt idx="9365">
                  <c:v>92.0</c:v>
                </c:pt>
                <c:pt idx="9366">
                  <c:v>13.0</c:v>
                </c:pt>
                <c:pt idx="9367">
                  <c:v>146.0</c:v>
                </c:pt>
                <c:pt idx="9368">
                  <c:v>674.0</c:v>
                </c:pt>
                <c:pt idx="9369">
                  <c:v>73.0</c:v>
                </c:pt>
                <c:pt idx="9370">
                  <c:v>25.0</c:v>
                </c:pt>
                <c:pt idx="9371">
                  <c:v>9.0</c:v>
                </c:pt>
                <c:pt idx="9372">
                  <c:v>1.0</c:v>
                </c:pt>
                <c:pt idx="9373">
                  <c:v>1.0</c:v>
                </c:pt>
                <c:pt idx="9374">
                  <c:v>2.0</c:v>
                </c:pt>
                <c:pt idx="9375">
                  <c:v>1.0</c:v>
                </c:pt>
                <c:pt idx="9376">
                  <c:v>323.0</c:v>
                </c:pt>
                <c:pt idx="9377">
                  <c:v>79.0</c:v>
                </c:pt>
                <c:pt idx="9378">
                  <c:v>401.0</c:v>
                </c:pt>
                <c:pt idx="9379">
                  <c:v>20.0</c:v>
                </c:pt>
                <c:pt idx="9380">
                  <c:v>559.0</c:v>
                </c:pt>
                <c:pt idx="9381">
                  <c:v>522.0</c:v>
                </c:pt>
                <c:pt idx="9382">
                  <c:v>1.0</c:v>
                </c:pt>
                <c:pt idx="9383">
                  <c:v>167.0</c:v>
                </c:pt>
                <c:pt idx="9384">
                  <c:v>5.0</c:v>
                </c:pt>
                <c:pt idx="9385">
                  <c:v>28.0</c:v>
                </c:pt>
                <c:pt idx="9386">
                  <c:v>496.0</c:v>
                </c:pt>
                <c:pt idx="9387">
                  <c:v>15.0</c:v>
                </c:pt>
                <c:pt idx="9388">
                  <c:v>29.0</c:v>
                </c:pt>
                <c:pt idx="9389">
                  <c:v>7.0</c:v>
                </c:pt>
                <c:pt idx="9390">
                  <c:v>1.0</c:v>
                </c:pt>
                <c:pt idx="9391">
                  <c:v>61.0</c:v>
                </c:pt>
                <c:pt idx="9392">
                  <c:v>75.0</c:v>
                </c:pt>
                <c:pt idx="9393">
                  <c:v>49.0</c:v>
                </c:pt>
                <c:pt idx="9394">
                  <c:v>3.0</c:v>
                </c:pt>
                <c:pt idx="9395">
                  <c:v>121.0</c:v>
                </c:pt>
                <c:pt idx="9396">
                  <c:v>1.0</c:v>
                </c:pt>
                <c:pt idx="9397">
                  <c:v>58.0</c:v>
                </c:pt>
                <c:pt idx="9398">
                  <c:v>10.0</c:v>
                </c:pt>
                <c:pt idx="9399">
                  <c:v>52.0</c:v>
                </c:pt>
                <c:pt idx="9400">
                  <c:v>9.0</c:v>
                </c:pt>
                <c:pt idx="9401">
                  <c:v>92.0</c:v>
                </c:pt>
                <c:pt idx="9402">
                  <c:v>1.0</c:v>
                </c:pt>
                <c:pt idx="9403">
                  <c:v>124.0</c:v>
                </c:pt>
                <c:pt idx="9404">
                  <c:v>2.0</c:v>
                </c:pt>
                <c:pt idx="9405">
                  <c:v>40.0</c:v>
                </c:pt>
                <c:pt idx="9406">
                  <c:v>181.0</c:v>
                </c:pt>
                <c:pt idx="9407">
                  <c:v>63.0</c:v>
                </c:pt>
                <c:pt idx="9408">
                  <c:v>27.0</c:v>
                </c:pt>
                <c:pt idx="9409">
                  <c:v>177.0</c:v>
                </c:pt>
                <c:pt idx="9410">
                  <c:v>13.0</c:v>
                </c:pt>
                <c:pt idx="9411">
                  <c:v>22.0</c:v>
                </c:pt>
                <c:pt idx="9412">
                  <c:v>8.0</c:v>
                </c:pt>
                <c:pt idx="9413">
                  <c:v>3.0</c:v>
                </c:pt>
                <c:pt idx="9414">
                  <c:v>689.0</c:v>
                </c:pt>
                <c:pt idx="9415">
                  <c:v>71.0</c:v>
                </c:pt>
                <c:pt idx="9416">
                  <c:v>222.0</c:v>
                </c:pt>
                <c:pt idx="9417">
                  <c:v>451.0</c:v>
                </c:pt>
                <c:pt idx="9418">
                  <c:v>65.0</c:v>
                </c:pt>
                <c:pt idx="9419">
                  <c:v>24.0</c:v>
                </c:pt>
                <c:pt idx="9420">
                  <c:v>133.0</c:v>
                </c:pt>
                <c:pt idx="9421">
                  <c:v>25.0</c:v>
                </c:pt>
                <c:pt idx="9422">
                  <c:v>86.0</c:v>
                </c:pt>
                <c:pt idx="9423">
                  <c:v>11.0</c:v>
                </c:pt>
                <c:pt idx="9424">
                  <c:v>530.0</c:v>
                </c:pt>
                <c:pt idx="9425">
                  <c:v>13.0</c:v>
                </c:pt>
                <c:pt idx="9426">
                  <c:v>13.0</c:v>
                </c:pt>
                <c:pt idx="9427">
                  <c:v>7.0</c:v>
                </c:pt>
                <c:pt idx="9428">
                  <c:v>12.0</c:v>
                </c:pt>
                <c:pt idx="9429">
                  <c:v>1.0</c:v>
                </c:pt>
                <c:pt idx="9430">
                  <c:v>53.0</c:v>
                </c:pt>
                <c:pt idx="9431">
                  <c:v>1.0</c:v>
                </c:pt>
                <c:pt idx="9432">
                  <c:v>165.0</c:v>
                </c:pt>
                <c:pt idx="9433">
                  <c:v>12.0</c:v>
                </c:pt>
                <c:pt idx="9434">
                  <c:v>28.0</c:v>
                </c:pt>
                <c:pt idx="9435">
                  <c:v>3.0</c:v>
                </c:pt>
                <c:pt idx="9436">
                  <c:v>8.0</c:v>
                </c:pt>
                <c:pt idx="9437">
                  <c:v>75.0</c:v>
                </c:pt>
                <c:pt idx="9438">
                  <c:v>12.0</c:v>
                </c:pt>
                <c:pt idx="9439">
                  <c:v>30.0</c:v>
                </c:pt>
                <c:pt idx="9440">
                  <c:v>129.0</c:v>
                </c:pt>
                <c:pt idx="9441">
                  <c:v>83.0</c:v>
                </c:pt>
                <c:pt idx="9442">
                  <c:v>142.0</c:v>
                </c:pt>
                <c:pt idx="9443">
                  <c:v>252.0</c:v>
                </c:pt>
                <c:pt idx="9444">
                  <c:v>1.0</c:v>
                </c:pt>
                <c:pt idx="9445">
                  <c:v>19.0</c:v>
                </c:pt>
                <c:pt idx="9446">
                  <c:v>4.0</c:v>
                </c:pt>
                <c:pt idx="9447">
                  <c:v>110.0</c:v>
                </c:pt>
                <c:pt idx="9448">
                  <c:v>30.0</c:v>
                </c:pt>
                <c:pt idx="9449">
                  <c:v>82.0</c:v>
                </c:pt>
                <c:pt idx="9450">
                  <c:v>178.0</c:v>
                </c:pt>
                <c:pt idx="9451">
                  <c:v>1.0</c:v>
                </c:pt>
                <c:pt idx="9452">
                  <c:v>21.0</c:v>
                </c:pt>
                <c:pt idx="9453">
                  <c:v>66.0</c:v>
                </c:pt>
                <c:pt idx="9454">
                  <c:v>180.0</c:v>
                </c:pt>
                <c:pt idx="9455">
                  <c:v>281.0</c:v>
                </c:pt>
                <c:pt idx="9456">
                  <c:v>24.0</c:v>
                </c:pt>
                <c:pt idx="9457">
                  <c:v>253.0</c:v>
                </c:pt>
                <c:pt idx="9458">
                  <c:v>35.0</c:v>
                </c:pt>
                <c:pt idx="9459">
                  <c:v>2.0</c:v>
                </c:pt>
                <c:pt idx="9460">
                  <c:v>13.0</c:v>
                </c:pt>
                <c:pt idx="9461">
                  <c:v>2.0</c:v>
                </c:pt>
                <c:pt idx="9462">
                  <c:v>260.0</c:v>
                </c:pt>
                <c:pt idx="9463">
                  <c:v>10.0</c:v>
                </c:pt>
                <c:pt idx="9464">
                  <c:v>15.0</c:v>
                </c:pt>
                <c:pt idx="9465">
                  <c:v>7.0</c:v>
                </c:pt>
                <c:pt idx="9466">
                  <c:v>4.0</c:v>
                </c:pt>
                <c:pt idx="9467">
                  <c:v>917.0</c:v>
                </c:pt>
                <c:pt idx="9468">
                  <c:v>30.0</c:v>
                </c:pt>
                <c:pt idx="9469">
                  <c:v>1.0</c:v>
                </c:pt>
                <c:pt idx="9470">
                  <c:v>13.0</c:v>
                </c:pt>
                <c:pt idx="9471">
                  <c:v>75.0</c:v>
                </c:pt>
                <c:pt idx="9472">
                  <c:v>4.0</c:v>
                </c:pt>
                <c:pt idx="9473">
                  <c:v>40.0</c:v>
                </c:pt>
                <c:pt idx="9474">
                  <c:v>543.0</c:v>
                </c:pt>
                <c:pt idx="9475">
                  <c:v>3.0</c:v>
                </c:pt>
                <c:pt idx="9476">
                  <c:v>177.0</c:v>
                </c:pt>
                <c:pt idx="9477">
                  <c:v>7.0</c:v>
                </c:pt>
                <c:pt idx="9478">
                  <c:v>24.0</c:v>
                </c:pt>
                <c:pt idx="9479">
                  <c:v>33.0</c:v>
                </c:pt>
                <c:pt idx="9480">
                  <c:v>24.0</c:v>
                </c:pt>
                <c:pt idx="9481">
                  <c:v>79.0</c:v>
                </c:pt>
                <c:pt idx="9482">
                  <c:v>33.0</c:v>
                </c:pt>
                <c:pt idx="9483">
                  <c:v>46.0</c:v>
                </c:pt>
                <c:pt idx="9484">
                  <c:v>2.0</c:v>
                </c:pt>
                <c:pt idx="9485">
                  <c:v>482.0</c:v>
                </c:pt>
                <c:pt idx="9486">
                  <c:v>102.0</c:v>
                </c:pt>
                <c:pt idx="9487">
                  <c:v>24.0</c:v>
                </c:pt>
                <c:pt idx="9488">
                  <c:v>247.0</c:v>
                </c:pt>
                <c:pt idx="9489">
                  <c:v>211.0</c:v>
                </c:pt>
                <c:pt idx="9490">
                  <c:v>193.0</c:v>
                </c:pt>
                <c:pt idx="9491">
                  <c:v>15.0</c:v>
                </c:pt>
                <c:pt idx="9492">
                  <c:v>175.0</c:v>
                </c:pt>
                <c:pt idx="9493">
                  <c:v>36.0</c:v>
                </c:pt>
                <c:pt idx="9494">
                  <c:v>30.0</c:v>
                </c:pt>
                <c:pt idx="9495">
                  <c:v>197.0</c:v>
                </c:pt>
                <c:pt idx="9496">
                  <c:v>163.0</c:v>
                </c:pt>
                <c:pt idx="9497">
                  <c:v>25.0</c:v>
                </c:pt>
                <c:pt idx="9498">
                  <c:v>5.0</c:v>
                </c:pt>
                <c:pt idx="9499">
                  <c:v>10.0</c:v>
                </c:pt>
                <c:pt idx="9500">
                  <c:v>51.0</c:v>
                </c:pt>
                <c:pt idx="9501">
                  <c:v>23.0</c:v>
                </c:pt>
                <c:pt idx="9502">
                  <c:v>34.0</c:v>
                </c:pt>
                <c:pt idx="9503">
                  <c:v>175.0</c:v>
                </c:pt>
                <c:pt idx="9504">
                  <c:v>1.0</c:v>
                </c:pt>
                <c:pt idx="9505">
                  <c:v>3.0</c:v>
                </c:pt>
                <c:pt idx="9506">
                  <c:v>23.0</c:v>
                </c:pt>
                <c:pt idx="9507">
                  <c:v>1.0</c:v>
                </c:pt>
                <c:pt idx="9508">
                  <c:v>26.0</c:v>
                </c:pt>
                <c:pt idx="9509">
                  <c:v>97.0</c:v>
                </c:pt>
                <c:pt idx="9510">
                  <c:v>11.0</c:v>
                </c:pt>
                <c:pt idx="9511">
                  <c:v>157.0</c:v>
                </c:pt>
                <c:pt idx="9512">
                  <c:v>7.0</c:v>
                </c:pt>
                <c:pt idx="9513">
                  <c:v>226.0</c:v>
                </c:pt>
                <c:pt idx="9514">
                  <c:v>13.0</c:v>
                </c:pt>
                <c:pt idx="9515">
                  <c:v>85.0</c:v>
                </c:pt>
                <c:pt idx="9516">
                  <c:v>162.0</c:v>
                </c:pt>
                <c:pt idx="9517">
                  <c:v>21.0</c:v>
                </c:pt>
                <c:pt idx="9518">
                  <c:v>216.0</c:v>
                </c:pt>
                <c:pt idx="9519">
                  <c:v>89.0</c:v>
                </c:pt>
                <c:pt idx="9520">
                  <c:v>164.0</c:v>
                </c:pt>
                <c:pt idx="9521">
                  <c:v>306.0</c:v>
                </c:pt>
                <c:pt idx="9522">
                  <c:v>11.0</c:v>
                </c:pt>
                <c:pt idx="9523">
                  <c:v>1.0</c:v>
                </c:pt>
                <c:pt idx="9524">
                  <c:v>59.0</c:v>
                </c:pt>
                <c:pt idx="9525">
                  <c:v>2.0</c:v>
                </c:pt>
                <c:pt idx="9526">
                  <c:v>25.0</c:v>
                </c:pt>
                <c:pt idx="9527">
                  <c:v>144.0</c:v>
                </c:pt>
                <c:pt idx="9528">
                  <c:v>24.0</c:v>
                </c:pt>
                <c:pt idx="9529">
                  <c:v>359.0</c:v>
                </c:pt>
                <c:pt idx="9530">
                  <c:v>297.0</c:v>
                </c:pt>
                <c:pt idx="9531">
                  <c:v>26.0</c:v>
                </c:pt>
                <c:pt idx="9532">
                  <c:v>170.0</c:v>
                </c:pt>
                <c:pt idx="9533">
                  <c:v>25.0</c:v>
                </c:pt>
                <c:pt idx="9534">
                  <c:v>18.0</c:v>
                </c:pt>
                <c:pt idx="9535">
                  <c:v>405.0</c:v>
                </c:pt>
                <c:pt idx="9536">
                  <c:v>98.0</c:v>
                </c:pt>
                <c:pt idx="9537">
                  <c:v>469.0</c:v>
                </c:pt>
                <c:pt idx="9538">
                  <c:v>3.0</c:v>
                </c:pt>
                <c:pt idx="9539">
                  <c:v>22.0</c:v>
                </c:pt>
                <c:pt idx="9540">
                  <c:v>10.0</c:v>
                </c:pt>
                <c:pt idx="9541">
                  <c:v>350.0</c:v>
                </c:pt>
                <c:pt idx="9542">
                  <c:v>5.0</c:v>
                </c:pt>
                <c:pt idx="9543">
                  <c:v>158.0</c:v>
                </c:pt>
                <c:pt idx="9544">
                  <c:v>5.0</c:v>
                </c:pt>
                <c:pt idx="9545">
                  <c:v>387.0</c:v>
                </c:pt>
                <c:pt idx="9546">
                  <c:v>438.0</c:v>
                </c:pt>
                <c:pt idx="9547">
                  <c:v>59.0</c:v>
                </c:pt>
                <c:pt idx="9548">
                  <c:v>38.0</c:v>
                </c:pt>
                <c:pt idx="9549">
                  <c:v>41.0</c:v>
                </c:pt>
                <c:pt idx="9550">
                  <c:v>253.0</c:v>
                </c:pt>
                <c:pt idx="9551">
                  <c:v>11.0</c:v>
                </c:pt>
                <c:pt idx="9552">
                  <c:v>5.0</c:v>
                </c:pt>
                <c:pt idx="9553">
                  <c:v>13.0</c:v>
                </c:pt>
                <c:pt idx="9554">
                  <c:v>44.0</c:v>
                </c:pt>
                <c:pt idx="9555">
                  <c:v>65.0</c:v>
                </c:pt>
                <c:pt idx="9556">
                  <c:v>259.0</c:v>
                </c:pt>
                <c:pt idx="9557">
                  <c:v>38.0</c:v>
                </c:pt>
                <c:pt idx="9558">
                  <c:v>116.0</c:v>
                </c:pt>
                <c:pt idx="9559">
                  <c:v>1.0</c:v>
                </c:pt>
                <c:pt idx="9560">
                  <c:v>25.0</c:v>
                </c:pt>
                <c:pt idx="9561">
                  <c:v>38.0</c:v>
                </c:pt>
                <c:pt idx="9562">
                  <c:v>126.0</c:v>
                </c:pt>
                <c:pt idx="9563">
                  <c:v>342.0</c:v>
                </c:pt>
                <c:pt idx="9564">
                  <c:v>78.0</c:v>
                </c:pt>
                <c:pt idx="9565">
                  <c:v>8.0</c:v>
                </c:pt>
                <c:pt idx="9566">
                  <c:v>555.0</c:v>
                </c:pt>
                <c:pt idx="9567">
                  <c:v>62.0</c:v>
                </c:pt>
                <c:pt idx="9568">
                  <c:v>74.0</c:v>
                </c:pt>
                <c:pt idx="9569">
                  <c:v>1.0</c:v>
                </c:pt>
                <c:pt idx="9570">
                  <c:v>6.0</c:v>
                </c:pt>
                <c:pt idx="9571">
                  <c:v>399.0</c:v>
                </c:pt>
                <c:pt idx="9572">
                  <c:v>303.0</c:v>
                </c:pt>
                <c:pt idx="9573">
                  <c:v>128.0</c:v>
                </c:pt>
                <c:pt idx="9574">
                  <c:v>134.0</c:v>
                </c:pt>
                <c:pt idx="9575">
                  <c:v>27.0</c:v>
                </c:pt>
                <c:pt idx="9576">
                  <c:v>31.0</c:v>
                </c:pt>
                <c:pt idx="9577">
                  <c:v>138.0</c:v>
                </c:pt>
                <c:pt idx="9578">
                  <c:v>15.0</c:v>
                </c:pt>
                <c:pt idx="9579">
                  <c:v>31.0</c:v>
                </c:pt>
                <c:pt idx="9580">
                  <c:v>288.0</c:v>
                </c:pt>
                <c:pt idx="9581">
                  <c:v>130.0</c:v>
                </c:pt>
                <c:pt idx="9582">
                  <c:v>319.0</c:v>
                </c:pt>
                <c:pt idx="9583">
                  <c:v>22.0</c:v>
                </c:pt>
                <c:pt idx="9584">
                  <c:v>35.0</c:v>
                </c:pt>
                <c:pt idx="9585">
                  <c:v>59.0</c:v>
                </c:pt>
                <c:pt idx="9586">
                  <c:v>29.0</c:v>
                </c:pt>
                <c:pt idx="9587">
                  <c:v>141.0</c:v>
                </c:pt>
                <c:pt idx="9588">
                  <c:v>15.0</c:v>
                </c:pt>
                <c:pt idx="9589">
                  <c:v>48.0</c:v>
                </c:pt>
                <c:pt idx="9590">
                  <c:v>2.0</c:v>
                </c:pt>
                <c:pt idx="9591">
                  <c:v>1.0</c:v>
                </c:pt>
                <c:pt idx="9592">
                  <c:v>14.0</c:v>
                </c:pt>
                <c:pt idx="9593">
                  <c:v>83.0</c:v>
                </c:pt>
                <c:pt idx="9594">
                  <c:v>17.0</c:v>
                </c:pt>
                <c:pt idx="9595">
                  <c:v>251.0</c:v>
                </c:pt>
                <c:pt idx="9596">
                  <c:v>413.0</c:v>
                </c:pt>
                <c:pt idx="9597">
                  <c:v>339.0</c:v>
                </c:pt>
                <c:pt idx="9598">
                  <c:v>237.0</c:v>
                </c:pt>
                <c:pt idx="9599">
                  <c:v>13.0</c:v>
                </c:pt>
                <c:pt idx="9600">
                  <c:v>97.0</c:v>
                </c:pt>
                <c:pt idx="9601">
                  <c:v>188.0</c:v>
                </c:pt>
                <c:pt idx="9602">
                  <c:v>336.0</c:v>
                </c:pt>
                <c:pt idx="9603">
                  <c:v>28.0</c:v>
                </c:pt>
                <c:pt idx="9604">
                  <c:v>978.0</c:v>
                </c:pt>
                <c:pt idx="9605">
                  <c:v>116.0</c:v>
                </c:pt>
                <c:pt idx="9606">
                  <c:v>487.0</c:v>
                </c:pt>
                <c:pt idx="9607">
                  <c:v>276.0</c:v>
                </c:pt>
                <c:pt idx="9608">
                  <c:v>13.0</c:v>
                </c:pt>
                <c:pt idx="9609">
                  <c:v>4.0</c:v>
                </c:pt>
                <c:pt idx="9610">
                  <c:v>2.0</c:v>
                </c:pt>
                <c:pt idx="9611">
                  <c:v>20.0</c:v>
                </c:pt>
                <c:pt idx="9612">
                  <c:v>48.0</c:v>
                </c:pt>
                <c:pt idx="9613">
                  <c:v>310.0</c:v>
                </c:pt>
                <c:pt idx="9614">
                  <c:v>23.0</c:v>
                </c:pt>
                <c:pt idx="9615">
                  <c:v>26.0</c:v>
                </c:pt>
                <c:pt idx="9616">
                  <c:v>199.0</c:v>
                </c:pt>
                <c:pt idx="9617">
                  <c:v>35.0</c:v>
                </c:pt>
                <c:pt idx="9618">
                  <c:v>37.0</c:v>
                </c:pt>
                <c:pt idx="9619">
                  <c:v>14.0</c:v>
                </c:pt>
                <c:pt idx="9620">
                  <c:v>447.0</c:v>
                </c:pt>
                <c:pt idx="9621">
                  <c:v>188.0</c:v>
                </c:pt>
                <c:pt idx="9622">
                  <c:v>19.0</c:v>
                </c:pt>
                <c:pt idx="9623">
                  <c:v>185.0</c:v>
                </c:pt>
                <c:pt idx="9624">
                  <c:v>5.0</c:v>
                </c:pt>
                <c:pt idx="9625">
                  <c:v>67.0</c:v>
                </c:pt>
                <c:pt idx="9626">
                  <c:v>21.0</c:v>
                </c:pt>
                <c:pt idx="9627">
                  <c:v>188.0</c:v>
                </c:pt>
                <c:pt idx="9628">
                  <c:v>9.0</c:v>
                </c:pt>
                <c:pt idx="9629">
                  <c:v>445.0</c:v>
                </c:pt>
                <c:pt idx="9630">
                  <c:v>684.0</c:v>
                </c:pt>
                <c:pt idx="9631">
                  <c:v>94.0</c:v>
                </c:pt>
                <c:pt idx="9632">
                  <c:v>83.0</c:v>
                </c:pt>
                <c:pt idx="9633">
                  <c:v>432.0</c:v>
                </c:pt>
                <c:pt idx="9634">
                  <c:v>56.0</c:v>
                </c:pt>
                <c:pt idx="9635">
                  <c:v>29.0</c:v>
                </c:pt>
                <c:pt idx="9636">
                  <c:v>36.0</c:v>
                </c:pt>
                <c:pt idx="9637">
                  <c:v>8.0</c:v>
                </c:pt>
                <c:pt idx="9638">
                  <c:v>48.0</c:v>
                </c:pt>
                <c:pt idx="9639">
                  <c:v>199.0</c:v>
                </c:pt>
                <c:pt idx="9640">
                  <c:v>20.0</c:v>
                </c:pt>
                <c:pt idx="9641">
                  <c:v>57.0</c:v>
                </c:pt>
                <c:pt idx="9642">
                  <c:v>1.0</c:v>
                </c:pt>
                <c:pt idx="9643">
                  <c:v>16.0</c:v>
                </c:pt>
                <c:pt idx="9644">
                  <c:v>17.0</c:v>
                </c:pt>
                <c:pt idx="9645">
                  <c:v>7.0</c:v>
                </c:pt>
                <c:pt idx="9646">
                  <c:v>175.0</c:v>
                </c:pt>
                <c:pt idx="9647">
                  <c:v>5.0</c:v>
                </c:pt>
                <c:pt idx="9648">
                  <c:v>417.0</c:v>
                </c:pt>
                <c:pt idx="9649">
                  <c:v>3.0</c:v>
                </c:pt>
                <c:pt idx="9650">
                  <c:v>180.0</c:v>
                </c:pt>
                <c:pt idx="9651">
                  <c:v>4.0</c:v>
                </c:pt>
                <c:pt idx="9652">
                  <c:v>5.0</c:v>
                </c:pt>
                <c:pt idx="9653">
                  <c:v>8.0</c:v>
                </c:pt>
                <c:pt idx="9654">
                  <c:v>1.0</c:v>
                </c:pt>
                <c:pt idx="9655">
                  <c:v>249.0</c:v>
                </c:pt>
                <c:pt idx="9656">
                  <c:v>339.0</c:v>
                </c:pt>
                <c:pt idx="9657">
                  <c:v>13.0</c:v>
                </c:pt>
                <c:pt idx="9658">
                  <c:v>86.0</c:v>
                </c:pt>
                <c:pt idx="9659">
                  <c:v>1.0</c:v>
                </c:pt>
                <c:pt idx="9660">
                  <c:v>107.0</c:v>
                </c:pt>
                <c:pt idx="9661">
                  <c:v>326.0</c:v>
                </c:pt>
                <c:pt idx="9662">
                  <c:v>51.0</c:v>
                </c:pt>
                <c:pt idx="9663">
                  <c:v>202.0</c:v>
                </c:pt>
                <c:pt idx="9664">
                  <c:v>48.0</c:v>
                </c:pt>
                <c:pt idx="9665">
                  <c:v>13.0</c:v>
                </c:pt>
                <c:pt idx="9666">
                  <c:v>41.0</c:v>
                </c:pt>
                <c:pt idx="9667">
                  <c:v>21.0</c:v>
                </c:pt>
                <c:pt idx="9668">
                  <c:v>83.0</c:v>
                </c:pt>
                <c:pt idx="9669">
                  <c:v>51.0</c:v>
                </c:pt>
                <c:pt idx="9670">
                  <c:v>178.0</c:v>
                </c:pt>
                <c:pt idx="9671">
                  <c:v>623.0</c:v>
                </c:pt>
                <c:pt idx="9672">
                  <c:v>245.0</c:v>
                </c:pt>
                <c:pt idx="9673">
                  <c:v>26.0</c:v>
                </c:pt>
                <c:pt idx="9674">
                  <c:v>54.0</c:v>
                </c:pt>
                <c:pt idx="9675">
                  <c:v>37.0</c:v>
                </c:pt>
                <c:pt idx="9676">
                  <c:v>5.0</c:v>
                </c:pt>
                <c:pt idx="9677">
                  <c:v>303.0</c:v>
                </c:pt>
                <c:pt idx="9678">
                  <c:v>24.0</c:v>
                </c:pt>
                <c:pt idx="9679">
                  <c:v>352.0</c:v>
                </c:pt>
                <c:pt idx="9680">
                  <c:v>187.0</c:v>
                </c:pt>
                <c:pt idx="9681">
                  <c:v>32.0</c:v>
                </c:pt>
                <c:pt idx="9682">
                  <c:v>80.0</c:v>
                </c:pt>
                <c:pt idx="9683">
                  <c:v>3.0</c:v>
                </c:pt>
                <c:pt idx="9684">
                  <c:v>133.0</c:v>
                </c:pt>
                <c:pt idx="9685">
                  <c:v>263.0</c:v>
                </c:pt>
                <c:pt idx="9686">
                  <c:v>2.0</c:v>
                </c:pt>
                <c:pt idx="9687">
                  <c:v>17.0</c:v>
                </c:pt>
                <c:pt idx="9688">
                  <c:v>67.0</c:v>
                </c:pt>
                <c:pt idx="9689">
                  <c:v>64.0</c:v>
                </c:pt>
                <c:pt idx="9690">
                  <c:v>104.0</c:v>
                </c:pt>
                <c:pt idx="9691">
                  <c:v>11.0</c:v>
                </c:pt>
                <c:pt idx="9692">
                  <c:v>96.0</c:v>
                </c:pt>
                <c:pt idx="9693">
                  <c:v>14.0</c:v>
                </c:pt>
                <c:pt idx="9694">
                  <c:v>1.0</c:v>
                </c:pt>
                <c:pt idx="9695">
                  <c:v>1.0</c:v>
                </c:pt>
                <c:pt idx="9696">
                  <c:v>18.0</c:v>
                </c:pt>
                <c:pt idx="9697">
                  <c:v>112.0</c:v>
                </c:pt>
                <c:pt idx="9698">
                  <c:v>13.0</c:v>
                </c:pt>
                <c:pt idx="9699">
                  <c:v>255.0</c:v>
                </c:pt>
                <c:pt idx="9700">
                  <c:v>69.0</c:v>
                </c:pt>
                <c:pt idx="9701">
                  <c:v>105.0</c:v>
                </c:pt>
                <c:pt idx="9702">
                  <c:v>198.0</c:v>
                </c:pt>
                <c:pt idx="9703">
                  <c:v>13.0</c:v>
                </c:pt>
                <c:pt idx="9704">
                  <c:v>571.0</c:v>
                </c:pt>
                <c:pt idx="9705">
                  <c:v>2481.0</c:v>
                </c:pt>
                <c:pt idx="9706">
                  <c:v>29.0</c:v>
                </c:pt>
                <c:pt idx="9707">
                  <c:v>173.0</c:v>
                </c:pt>
                <c:pt idx="9708">
                  <c:v>4.0</c:v>
                </c:pt>
                <c:pt idx="9709">
                  <c:v>372.0</c:v>
                </c:pt>
                <c:pt idx="9710">
                  <c:v>70.0</c:v>
                </c:pt>
                <c:pt idx="9711">
                  <c:v>8.0</c:v>
                </c:pt>
                <c:pt idx="9712">
                  <c:v>75.0</c:v>
                </c:pt>
                <c:pt idx="9713">
                  <c:v>46.0</c:v>
                </c:pt>
                <c:pt idx="9714">
                  <c:v>19.0</c:v>
                </c:pt>
                <c:pt idx="9715">
                  <c:v>281.0</c:v>
                </c:pt>
                <c:pt idx="9716">
                  <c:v>94.0</c:v>
                </c:pt>
                <c:pt idx="9717">
                  <c:v>67.0</c:v>
                </c:pt>
                <c:pt idx="9718">
                  <c:v>32.0</c:v>
                </c:pt>
                <c:pt idx="9719">
                  <c:v>56.0</c:v>
                </c:pt>
                <c:pt idx="9720">
                  <c:v>58.0</c:v>
                </c:pt>
                <c:pt idx="9721">
                  <c:v>93.0</c:v>
                </c:pt>
                <c:pt idx="9722">
                  <c:v>23.0</c:v>
                </c:pt>
                <c:pt idx="9723">
                  <c:v>15.0</c:v>
                </c:pt>
                <c:pt idx="9724">
                  <c:v>180.0</c:v>
                </c:pt>
                <c:pt idx="9725">
                  <c:v>3.0</c:v>
                </c:pt>
                <c:pt idx="9726">
                  <c:v>1.0</c:v>
                </c:pt>
                <c:pt idx="9727">
                  <c:v>29.0</c:v>
                </c:pt>
                <c:pt idx="9728">
                  <c:v>309.0</c:v>
                </c:pt>
                <c:pt idx="9729">
                  <c:v>115.0</c:v>
                </c:pt>
                <c:pt idx="9730">
                  <c:v>185.0</c:v>
                </c:pt>
                <c:pt idx="9731">
                  <c:v>409.0</c:v>
                </c:pt>
                <c:pt idx="9732">
                  <c:v>245.0</c:v>
                </c:pt>
                <c:pt idx="9733">
                  <c:v>17.0</c:v>
                </c:pt>
                <c:pt idx="9734">
                  <c:v>160.0</c:v>
                </c:pt>
                <c:pt idx="9735">
                  <c:v>237.0</c:v>
                </c:pt>
                <c:pt idx="9736">
                  <c:v>194.0</c:v>
                </c:pt>
                <c:pt idx="9737">
                  <c:v>1.0</c:v>
                </c:pt>
                <c:pt idx="9738">
                  <c:v>69.0</c:v>
                </c:pt>
                <c:pt idx="9739">
                  <c:v>66.0</c:v>
                </c:pt>
                <c:pt idx="9740">
                  <c:v>34.0</c:v>
                </c:pt>
                <c:pt idx="9741">
                  <c:v>1.0</c:v>
                </c:pt>
                <c:pt idx="9742">
                  <c:v>15.0</c:v>
                </c:pt>
                <c:pt idx="9743">
                  <c:v>3.0</c:v>
                </c:pt>
                <c:pt idx="9744">
                  <c:v>3.0</c:v>
                </c:pt>
                <c:pt idx="9745">
                  <c:v>25.0</c:v>
                </c:pt>
                <c:pt idx="9746">
                  <c:v>2.0</c:v>
                </c:pt>
                <c:pt idx="9747">
                  <c:v>83.0</c:v>
                </c:pt>
                <c:pt idx="9748">
                  <c:v>55.0</c:v>
                </c:pt>
                <c:pt idx="9749">
                  <c:v>4.0</c:v>
                </c:pt>
                <c:pt idx="9750">
                  <c:v>12.0</c:v>
                </c:pt>
                <c:pt idx="9751">
                  <c:v>9.0</c:v>
                </c:pt>
                <c:pt idx="9752">
                  <c:v>100.0</c:v>
                </c:pt>
                <c:pt idx="9753">
                  <c:v>16.0</c:v>
                </c:pt>
                <c:pt idx="9754">
                  <c:v>13.0</c:v>
                </c:pt>
                <c:pt idx="9755">
                  <c:v>156.0</c:v>
                </c:pt>
                <c:pt idx="9756">
                  <c:v>12.0</c:v>
                </c:pt>
                <c:pt idx="9757">
                  <c:v>336.0</c:v>
                </c:pt>
                <c:pt idx="9758">
                  <c:v>26.0</c:v>
                </c:pt>
                <c:pt idx="9759">
                  <c:v>44.0</c:v>
                </c:pt>
                <c:pt idx="9760">
                  <c:v>6.0</c:v>
                </c:pt>
                <c:pt idx="9761">
                  <c:v>2.0</c:v>
                </c:pt>
                <c:pt idx="9762">
                  <c:v>11.0</c:v>
                </c:pt>
                <c:pt idx="9763">
                  <c:v>33.0</c:v>
                </c:pt>
                <c:pt idx="9764">
                  <c:v>555.0</c:v>
                </c:pt>
                <c:pt idx="9765">
                  <c:v>67.0</c:v>
                </c:pt>
                <c:pt idx="9766">
                  <c:v>25.0</c:v>
                </c:pt>
                <c:pt idx="9767">
                  <c:v>16.0</c:v>
                </c:pt>
                <c:pt idx="9768">
                  <c:v>103.0</c:v>
                </c:pt>
                <c:pt idx="9769">
                  <c:v>147.0</c:v>
                </c:pt>
                <c:pt idx="9770">
                  <c:v>405.0</c:v>
                </c:pt>
                <c:pt idx="9771">
                  <c:v>8.0</c:v>
                </c:pt>
                <c:pt idx="9772">
                  <c:v>65.0</c:v>
                </c:pt>
                <c:pt idx="9773">
                  <c:v>1.0</c:v>
                </c:pt>
                <c:pt idx="9774">
                  <c:v>25.0</c:v>
                </c:pt>
                <c:pt idx="9775">
                  <c:v>22.0</c:v>
                </c:pt>
                <c:pt idx="9776">
                  <c:v>180.0</c:v>
                </c:pt>
                <c:pt idx="9777">
                  <c:v>188.0</c:v>
                </c:pt>
                <c:pt idx="9778">
                  <c:v>123.0</c:v>
                </c:pt>
                <c:pt idx="9779">
                  <c:v>37.0</c:v>
                </c:pt>
                <c:pt idx="9780">
                  <c:v>33.0</c:v>
                </c:pt>
                <c:pt idx="9781">
                  <c:v>15.0</c:v>
                </c:pt>
                <c:pt idx="9782">
                  <c:v>33.0</c:v>
                </c:pt>
                <c:pt idx="9783">
                  <c:v>200.0</c:v>
                </c:pt>
                <c:pt idx="9784">
                  <c:v>16.0</c:v>
                </c:pt>
                <c:pt idx="9785">
                  <c:v>15.0</c:v>
                </c:pt>
                <c:pt idx="9786">
                  <c:v>94.0</c:v>
                </c:pt>
                <c:pt idx="9787">
                  <c:v>9.0</c:v>
                </c:pt>
                <c:pt idx="9788">
                  <c:v>147.0</c:v>
                </c:pt>
                <c:pt idx="9789">
                  <c:v>19.0</c:v>
                </c:pt>
                <c:pt idx="9790">
                  <c:v>19.0</c:v>
                </c:pt>
                <c:pt idx="9791">
                  <c:v>61.0</c:v>
                </c:pt>
                <c:pt idx="9792">
                  <c:v>27.0</c:v>
                </c:pt>
                <c:pt idx="9793">
                  <c:v>49.0</c:v>
                </c:pt>
                <c:pt idx="9794">
                  <c:v>155.0</c:v>
                </c:pt>
                <c:pt idx="9795">
                  <c:v>346.0</c:v>
                </c:pt>
                <c:pt idx="9796">
                  <c:v>20.0</c:v>
                </c:pt>
                <c:pt idx="9797">
                  <c:v>7.0</c:v>
                </c:pt>
                <c:pt idx="9798">
                  <c:v>4.0</c:v>
                </c:pt>
                <c:pt idx="9799">
                  <c:v>22.0</c:v>
                </c:pt>
                <c:pt idx="9800">
                  <c:v>78.0</c:v>
                </c:pt>
                <c:pt idx="9801">
                  <c:v>5.0</c:v>
                </c:pt>
                <c:pt idx="9802">
                  <c:v>55.0</c:v>
                </c:pt>
                <c:pt idx="9803">
                  <c:v>121.0</c:v>
                </c:pt>
                <c:pt idx="9804">
                  <c:v>86.0</c:v>
                </c:pt>
                <c:pt idx="9805">
                  <c:v>18.0</c:v>
                </c:pt>
                <c:pt idx="9806">
                  <c:v>136.0</c:v>
                </c:pt>
                <c:pt idx="9807">
                  <c:v>83.0</c:v>
                </c:pt>
                <c:pt idx="9808">
                  <c:v>79.0</c:v>
                </c:pt>
                <c:pt idx="9809">
                  <c:v>47.0</c:v>
                </c:pt>
                <c:pt idx="9810">
                  <c:v>25.0</c:v>
                </c:pt>
                <c:pt idx="9811">
                  <c:v>143.0</c:v>
                </c:pt>
                <c:pt idx="9812">
                  <c:v>83.0</c:v>
                </c:pt>
                <c:pt idx="9813">
                  <c:v>44.0</c:v>
                </c:pt>
                <c:pt idx="9814">
                  <c:v>6.0</c:v>
                </c:pt>
                <c:pt idx="9815">
                  <c:v>42.0</c:v>
                </c:pt>
                <c:pt idx="9816">
                  <c:v>22.0</c:v>
                </c:pt>
                <c:pt idx="9817">
                  <c:v>170.0</c:v>
                </c:pt>
                <c:pt idx="9818">
                  <c:v>57.0</c:v>
                </c:pt>
                <c:pt idx="9819">
                  <c:v>99.0</c:v>
                </c:pt>
                <c:pt idx="9820">
                  <c:v>10.0</c:v>
                </c:pt>
                <c:pt idx="9821">
                  <c:v>139.0</c:v>
                </c:pt>
                <c:pt idx="9822">
                  <c:v>16.0</c:v>
                </c:pt>
                <c:pt idx="9823">
                  <c:v>28.0</c:v>
                </c:pt>
                <c:pt idx="9824">
                  <c:v>17.0</c:v>
                </c:pt>
                <c:pt idx="9825">
                  <c:v>17.0</c:v>
                </c:pt>
                <c:pt idx="9826">
                  <c:v>145.0</c:v>
                </c:pt>
                <c:pt idx="9827">
                  <c:v>316.0</c:v>
                </c:pt>
                <c:pt idx="9828">
                  <c:v>13.0</c:v>
                </c:pt>
                <c:pt idx="9829">
                  <c:v>89.0</c:v>
                </c:pt>
                <c:pt idx="9830">
                  <c:v>62.0</c:v>
                </c:pt>
                <c:pt idx="9831">
                  <c:v>226.0</c:v>
                </c:pt>
                <c:pt idx="9832">
                  <c:v>73.0</c:v>
                </c:pt>
                <c:pt idx="9833">
                  <c:v>229.0</c:v>
                </c:pt>
                <c:pt idx="9834">
                  <c:v>471.0</c:v>
                </c:pt>
                <c:pt idx="9835">
                  <c:v>63.0</c:v>
                </c:pt>
                <c:pt idx="9836">
                  <c:v>76.0</c:v>
                </c:pt>
                <c:pt idx="9837">
                  <c:v>7.0</c:v>
                </c:pt>
                <c:pt idx="9838">
                  <c:v>54.0</c:v>
                </c:pt>
                <c:pt idx="9839">
                  <c:v>112.0</c:v>
                </c:pt>
                <c:pt idx="9840">
                  <c:v>113.0</c:v>
                </c:pt>
                <c:pt idx="9841">
                  <c:v>26.0</c:v>
                </c:pt>
                <c:pt idx="9842">
                  <c:v>151.0</c:v>
                </c:pt>
                <c:pt idx="9843">
                  <c:v>36.0</c:v>
                </c:pt>
                <c:pt idx="9844">
                  <c:v>15.0</c:v>
                </c:pt>
                <c:pt idx="9845">
                  <c:v>59.0</c:v>
                </c:pt>
                <c:pt idx="9846">
                  <c:v>981.0</c:v>
                </c:pt>
                <c:pt idx="9847">
                  <c:v>5.0</c:v>
                </c:pt>
                <c:pt idx="9848">
                  <c:v>7.0</c:v>
                </c:pt>
                <c:pt idx="9849">
                  <c:v>136.0</c:v>
                </c:pt>
                <c:pt idx="9850">
                  <c:v>145.0</c:v>
                </c:pt>
                <c:pt idx="9851">
                  <c:v>23.0</c:v>
                </c:pt>
                <c:pt idx="9852">
                  <c:v>10.0</c:v>
                </c:pt>
                <c:pt idx="9853">
                  <c:v>5.0</c:v>
                </c:pt>
                <c:pt idx="9854">
                  <c:v>6.0</c:v>
                </c:pt>
                <c:pt idx="9855">
                  <c:v>991.0</c:v>
                </c:pt>
                <c:pt idx="9856">
                  <c:v>419.0</c:v>
                </c:pt>
                <c:pt idx="9857">
                  <c:v>121.0</c:v>
                </c:pt>
                <c:pt idx="9858">
                  <c:v>86.0</c:v>
                </c:pt>
                <c:pt idx="9859">
                  <c:v>27.0</c:v>
                </c:pt>
                <c:pt idx="9860">
                  <c:v>207.0</c:v>
                </c:pt>
                <c:pt idx="9861">
                  <c:v>2.0</c:v>
                </c:pt>
                <c:pt idx="9862">
                  <c:v>11.0</c:v>
                </c:pt>
                <c:pt idx="9863">
                  <c:v>110.0</c:v>
                </c:pt>
                <c:pt idx="9864">
                  <c:v>44.0</c:v>
                </c:pt>
                <c:pt idx="9865">
                  <c:v>53.0</c:v>
                </c:pt>
                <c:pt idx="9866">
                  <c:v>147.0</c:v>
                </c:pt>
                <c:pt idx="9867">
                  <c:v>25.0</c:v>
                </c:pt>
                <c:pt idx="9868">
                  <c:v>19.0</c:v>
                </c:pt>
                <c:pt idx="9869">
                  <c:v>19.0</c:v>
                </c:pt>
                <c:pt idx="9870">
                  <c:v>1.0</c:v>
                </c:pt>
                <c:pt idx="9871">
                  <c:v>42.0</c:v>
                </c:pt>
                <c:pt idx="9872">
                  <c:v>137.0</c:v>
                </c:pt>
                <c:pt idx="9873">
                  <c:v>34.0</c:v>
                </c:pt>
                <c:pt idx="9874">
                  <c:v>19.0</c:v>
                </c:pt>
                <c:pt idx="9875">
                  <c:v>79.0</c:v>
                </c:pt>
                <c:pt idx="9876">
                  <c:v>13.0</c:v>
                </c:pt>
                <c:pt idx="9877">
                  <c:v>84.0</c:v>
                </c:pt>
                <c:pt idx="9878">
                  <c:v>151.0</c:v>
                </c:pt>
                <c:pt idx="9879">
                  <c:v>22.0</c:v>
                </c:pt>
                <c:pt idx="9880">
                  <c:v>24.0</c:v>
                </c:pt>
                <c:pt idx="9881">
                  <c:v>42.0</c:v>
                </c:pt>
                <c:pt idx="9882">
                  <c:v>114.0</c:v>
                </c:pt>
                <c:pt idx="9883">
                  <c:v>2.0</c:v>
                </c:pt>
                <c:pt idx="9884">
                  <c:v>6.0</c:v>
                </c:pt>
                <c:pt idx="9885">
                  <c:v>66.0</c:v>
                </c:pt>
                <c:pt idx="9886">
                  <c:v>5.0</c:v>
                </c:pt>
                <c:pt idx="9887">
                  <c:v>1.0</c:v>
                </c:pt>
                <c:pt idx="9888">
                  <c:v>28.0</c:v>
                </c:pt>
                <c:pt idx="9889">
                  <c:v>72.0</c:v>
                </c:pt>
                <c:pt idx="9890">
                  <c:v>88.0</c:v>
                </c:pt>
                <c:pt idx="9891">
                  <c:v>14.0</c:v>
                </c:pt>
                <c:pt idx="9892">
                  <c:v>186.0</c:v>
                </c:pt>
                <c:pt idx="9893">
                  <c:v>3.0</c:v>
                </c:pt>
                <c:pt idx="9894">
                  <c:v>38.0</c:v>
                </c:pt>
                <c:pt idx="9895">
                  <c:v>35.0</c:v>
                </c:pt>
                <c:pt idx="9896">
                  <c:v>43.0</c:v>
                </c:pt>
                <c:pt idx="9897">
                  <c:v>514.0</c:v>
                </c:pt>
                <c:pt idx="9898">
                  <c:v>10.0</c:v>
                </c:pt>
                <c:pt idx="9899">
                  <c:v>4.0</c:v>
                </c:pt>
                <c:pt idx="9900">
                  <c:v>264.0</c:v>
                </c:pt>
                <c:pt idx="9901">
                  <c:v>187.0</c:v>
                </c:pt>
                <c:pt idx="9902">
                  <c:v>15.0</c:v>
                </c:pt>
                <c:pt idx="9903">
                  <c:v>2.0</c:v>
                </c:pt>
                <c:pt idx="9904">
                  <c:v>8.0</c:v>
                </c:pt>
                <c:pt idx="9905">
                  <c:v>87.0</c:v>
                </c:pt>
                <c:pt idx="9906">
                  <c:v>690.0</c:v>
                </c:pt>
                <c:pt idx="9907">
                  <c:v>166.0</c:v>
                </c:pt>
                <c:pt idx="9908">
                  <c:v>49.0</c:v>
                </c:pt>
                <c:pt idx="9909">
                  <c:v>33.0</c:v>
                </c:pt>
                <c:pt idx="9910">
                  <c:v>91.0</c:v>
                </c:pt>
                <c:pt idx="9911">
                  <c:v>184.0</c:v>
                </c:pt>
                <c:pt idx="9912">
                  <c:v>12.0</c:v>
                </c:pt>
                <c:pt idx="9913">
                  <c:v>9.0</c:v>
                </c:pt>
                <c:pt idx="9914">
                  <c:v>136.0</c:v>
                </c:pt>
                <c:pt idx="9915">
                  <c:v>8.0</c:v>
                </c:pt>
                <c:pt idx="9916">
                  <c:v>23.0</c:v>
                </c:pt>
                <c:pt idx="9917">
                  <c:v>258.0</c:v>
                </c:pt>
                <c:pt idx="9918">
                  <c:v>52.0</c:v>
                </c:pt>
                <c:pt idx="9919">
                  <c:v>347.0</c:v>
                </c:pt>
                <c:pt idx="9920">
                  <c:v>62.0</c:v>
                </c:pt>
                <c:pt idx="9921">
                  <c:v>95.0</c:v>
                </c:pt>
                <c:pt idx="9922">
                  <c:v>47.0</c:v>
                </c:pt>
                <c:pt idx="9923">
                  <c:v>39.0</c:v>
                </c:pt>
                <c:pt idx="9924">
                  <c:v>202.0</c:v>
                </c:pt>
                <c:pt idx="9925">
                  <c:v>128.0</c:v>
                </c:pt>
                <c:pt idx="9926">
                  <c:v>27.0</c:v>
                </c:pt>
                <c:pt idx="9927">
                  <c:v>140.0</c:v>
                </c:pt>
                <c:pt idx="9928">
                  <c:v>5.0</c:v>
                </c:pt>
                <c:pt idx="9929">
                  <c:v>216.0</c:v>
                </c:pt>
                <c:pt idx="9930">
                  <c:v>30.0</c:v>
                </c:pt>
                <c:pt idx="9931">
                  <c:v>80.0</c:v>
                </c:pt>
                <c:pt idx="9932">
                  <c:v>6.0</c:v>
                </c:pt>
                <c:pt idx="9933">
                  <c:v>3.0</c:v>
                </c:pt>
                <c:pt idx="9934">
                  <c:v>3.0</c:v>
                </c:pt>
                <c:pt idx="9935">
                  <c:v>55.0</c:v>
                </c:pt>
                <c:pt idx="9936">
                  <c:v>113.0</c:v>
                </c:pt>
                <c:pt idx="9937">
                  <c:v>7.0</c:v>
                </c:pt>
                <c:pt idx="9938">
                  <c:v>2.0</c:v>
                </c:pt>
                <c:pt idx="9939">
                  <c:v>108.0</c:v>
                </c:pt>
                <c:pt idx="9940">
                  <c:v>5.0</c:v>
                </c:pt>
                <c:pt idx="9941">
                  <c:v>144.0</c:v>
                </c:pt>
                <c:pt idx="9942">
                  <c:v>36.0</c:v>
                </c:pt>
                <c:pt idx="9943">
                  <c:v>103.0</c:v>
                </c:pt>
                <c:pt idx="9944">
                  <c:v>370.0</c:v>
                </c:pt>
                <c:pt idx="9945">
                  <c:v>39.0</c:v>
                </c:pt>
                <c:pt idx="9946">
                  <c:v>19.0</c:v>
                </c:pt>
                <c:pt idx="9947">
                  <c:v>94.0</c:v>
                </c:pt>
                <c:pt idx="9948">
                  <c:v>198.0</c:v>
                </c:pt>
                <c:pt idx="9949">
                  <c:v>2.0</c:v>
                </c:pt>
                <c:pt idx="9950">
                  <c:v>82.0</c:v>
                </c:pt>
                <c:pt idx="9951">
                  <c:v>57.0</c:v>
                </c:pt>
                <c:pt idx="9952">
                  <c:v>177.0</c:v>
                </c:pt>
                <c:pt idx="9953">
                  <c:v>77.0</c:v>
                </c:pt>
                <c:pt idx="9954">
                  <c:v>55.0</c:v>
                </c:pt>
                <c:pt idx="9955">
                  <c:v>89.0</c:v>
                </c:pt>
                <c:pt idx="9956">
                  <c:v>6.0</c:v>
                </c:pt>
                <c:pt idx="9957">
                  <c:v>41.0</c:v>
                </c:pt>
                <c:pt idx="9958">
                  <c:v>74.0</c:v>
                </c:pt>
                <c:pt idx="9959">
                  <c:v>21.0</c:v>
                </c:pt>
                <c:pt idx="9960">
                  <c:v>2.0</c:v>
                </c:pt>
                <c:pt idx="9961">
                  <c:v>17.0</c:v>
                </c:pt>
                <c:pt idx="9962">
                  <c:v>6.0</c:v>
                </c:pt>
                <c:pt idx="9963">
                  <c:v>13.0</c:v>
                </c:pt>
                <c:pt idx="9964">
                  <c:v>26.0</c:v>
                </c:pt>
                <c:pt idx="9965">
                  <c:v>33.0</c:v>
                </c:pt>
                <c:pt idx="9966">
                  <c:v>18.0</c:v>
                </c:pt>
                <c:pt idx="9967">
                  <c:v>6.0</c:v>
                </c:pt>
                <c:pt idx="9968">
                  <c:v>331.0</c:v>
                </c:pt>
                <c:pt idx="9969">
                  <c:v>21.0</c:v>
                </c:pt>
                <c:pt idx="9970">
                  <c:v>259.0</c:v>
                </c:pt>
                <c:pt idx="9971">
                  <c:v>113.0</c:v>
                </c:pt>
                <c:pt idx="9972">
                  <c:v>125.0</c:v>
                </c:pt>
                <c:pt idx="9973">
                  <c:v>23.0</c:v>
                </c:pt>
                <c:pt idx="9974">
                  <c:v>48.0</c:v>
                </c:pt>
                <c:pt idx="9975">
                  <c:v>26.0</c:v>
                </c:pt>
                <c:pt idx="9976">
                  <c:v>21.0</c:v>
                </c:pt>
                <c:pt idx="9977">
                  <c:v>46.0</c:v>
                </c:pt>
                <c:pt idx="9978">
                  <c:v>24.0</c:v>
                </c:pt>
                <c:pt idx="9979">
                  <c:v>23.0</c:v>
                </c:pt>
                <c:pt idx="9980">
                  <c:v>81.0</c:v>
                </c:pt>
                <c:pt idx="9981">
                  <c:v>169.0</c:v>
                </c:pt>
                <c:pt idx="9982">
                  <c:v>186.0</c:v>
                </c:pt>
                <c:pt idx="9983">
                  <c:v>197.0</c:v>
                </c:pt>
                <c:pt idx="9984">
                  <c:v>193.0</c:v>
                </c:pt>
                <c:pt idx="9985">
                  <c:v>81.0</c:v>
                </c:pt>
                <c:pt idx="9986">
                  <c:v>44.0</c:v>
                </c:pt>
                <c:pt idx="9987">
                  <c:v>22.0</c:v>
                </c:pt>
                <c:pt idx="9988">
                  <c:v>475.0</c:v>
                </c:pt>
                <c:pt idx="9989">
                  <c:v>8.0</c:v>
                </c:pt>
                <c:pt idx="9990">
                  <c:v>11.0</c:v>
                </c:pt>
                <c:pt idx="9991">
                  <c:v>3.0</c:v>
                </c:pt>
                <c:pt idx="9992">
                  <c:v>60.0</c:v>
                </c:pt>
                <c:pt idx="9993">
                  <c:v>68.0</c:v>
                </c:pt>
                <c:pt idx="9994">
                  <c:v>12.0</c:v>
                </c:pt>
                <c:pt idx="9995">
                  <c:v>64.0</c:v>
                </c:pt>
                <c:pt idx="9996">
                  <c:v>19.0</c:v>
                </c:pt>
                <c:pt idx="9997">
                  <c:v>19.0</c:v>
                </c:pt>
                <c:pt idx="9998">
                  <c:v>5.0</c:v>
                </c:pt>
                <c:pt idx="9999">
                  <c:v>6.0</c:v>
                </c:pt>
                <c:pt idx="10000">
                  <c:v>357.0</c:v>
                </c:pt>
                <c:pt idx="10001">
                  <c:v>8.0</c:v>
                </c:pt>
                <c:pt idx="10002">
                  <c:v>58.0</c:v>
                </c:pt>
                <c:pt idx="10003">
                  <c:v>2.0</c:v>
                </c:pt>
                <c:pt idx="10004">
                  <c:v>14.0</c:v>
                </c:pt>
                <c:pt idx="10005">
                  <c:v>20.0</c:v>
                </c:pt>
                <c:pt idx="10006">
                  <c:v>571.0</c:v>
                </c:pt>
                <c:pt idx="10007">
                  <c:v>369.0</c:v>
                </c:pt>
                <c:pt idx="10008">
                  <c:v>97.0</c:v>
                </c:pt>
                <c:pt idx="10009">
                  <c:v>85.0</c:v>
                </c:pt>
                <c:pt idx="10010">
                  <c:v>1.0</c:v>
                </c:pt>
                <c:pt idx="10011">
                  <c:v>122.0</c:v>
                </c:pt>
                <c:pt idx="10012">
                  <c:v>106.0</c:v>
                </c:pt>
                <c:pt idx="10013">
                  <c:v>1.0</c:v>
                </c:pt>
                <c:pt idx="10014">
                  <c:v>131.0</c:v>
                </c:pt>
                <c:pt idx="10015">
                  <c:v>30.0</c:v>
                </c:pt>
                <c:pt idx="10016">
                  <c:v>46.0</c:v>
                </c:pt>
                <c:pt idx="10017">
                  <c:v>13.0</c:v>
                </c:pt>
                <c:pt idx="10018">
                  <c:v>60.0</c:v>
                </c:pt>
                <c:pt idx="10019">
                  <c:v>25.0</c:v>
                </c:pt>
                <c:pt idx="10020">
                  <c:v>193.0</c:v>
                </c:pt>
                <c:pt idx="10021">
                  <c:v>81.0</c:v>
                </c:pt>
                <c:pt idx="10022">
                  <c:v>156.0</c:v>
                </c:pt>
                <c:pt idx="10023">
                  <c:v>107.0</c:v>
                </c:pt>
                <c:pt idx="10024">
                  <c:v>23.0</c:v>
                </c:pt>
                <c:pt idx="10025">
                  <c:v>3.0</c:v>
                </c:pt>
                <c:pt idx="10026">
                  <c:v>4.0</c:v>
                </c:pt>
                <c:pt idx="10027">
                  <c:v>21.0</c:v>
                </c:pt>
                <c:pt idx="10028">
                  <c:v>129.0</c:v>
                </c:pt>
                <c:pt idx="10029">
                  <c:v>196.0</c:v>
                </c:pt>
                <c:pt idx="10030">
                  <c:v>2.0</c:v>
                </c:pt>
                <c:pt idx="10031">
                  <c:v>41.0</c:v>
                </c:pt>
                <c:pt idx="10032">
                  <c:v>5.0</c:v>
                </c:pt>
                <c:pt idx="10033">
                  <c:v>150.0</c:v>
                </c:pt>
                <c:pt idx="10034">
                  <c:v>36.0</c:v>
                </c:pt>
                <c:pt idx="10035">
                  <c:v>32.0</c:v>
                </c:pt>
                <c:pt idx="10036">
                  <c:v>31.0</c:v>
                </c:pt>
                <c:pt idx="10037">
                  <c:v>1.0</c:v>
                </c:pt>
                <c:pt idx="10038">
                  <c:v>13.0</c:v>
                </c:pt>
                <c:pt idx="10039">
                  <c:v>9.0</c:v>
                </c:pt>
                <c:pt idx="10040">
                  <c:v>41.0</c:v>
                </c:pt>
                <c:pt idx="10041">
                  <c:v>19.0</c:v>
                </c:pt>
                <c:pt idx="10042">
                  <c:v>11.0</c:v>
                </c:pt>
                <c:pt idx="10043">
                  <c:v>89.0</c:v>
                </c:pt>
                <c:pt idx="10044">
                  <c:v>3.0</c:v>
                </c:pt>
                <c:pt idx="10045">
                  <c:v>106.0</c:v>
                </c:pt>
                <c:pt idx="10046">
                  <c:v>156.0</c:v>
                </c:pt>
                <c:pt idx="10047">
                  <c:v>486.0</c:v>
                </c:pt>
                <c:pt idx="10048">
                  <c:v>39.0</c:v>
                </c:pt>
                <c:pt idx="10049">
                  <c:v>12.0</c:v>
                </c:pt>
                <c:pt idx="10050">
                  <c:v>18.0</c:v>
                </c:pt>
                <c:pt idx="10051">
                  <c:v>170.0</c:v>
                </c:pt>
                <c:pt idx="10052">
                  <c:v>1.0</c:v>
                </c:pt>
                <c:pt idx="10053">
                  <c:v>95.0</c:v>
                </c:pt>
                <c:pt idx="10054">
                  <c:v>235.0</c:v>
                </c:pt>
                <c:pt idx="10055">
                  <c:v>13.0</c:v>
                </c:pt>
                <c:pt idx="10056">
                  <c:v>25.0</c:v>
                </c:pt>
                <c:pt idx="10057">
                  <c:v>127.0</c:v>
                </c:pt>
                <c:pt idx="10058">
                  <c:v>70.0</c:v>
                </c:pt>
                <c:pt idx="10059">
                  <c:v>81.0</c:v>
                </c:pt>
                <c:pt idx="10060">
                  <c:v>56.0</c:v>
                </c:pt>
                <c:pt idx="10061">
                  <c:v>113.0</c:v>
                </c:pt>
                <c:pt idx="10062">
                  <c:v>281.0</c:v>
                </c:pt>
                <c:pt idx="10063">
                  <c:v>37.0</c:v>
                </c:pt>
                <c:pt idx="10064">
                  <c:v>139.0</c:v>
                </c:pt>
                <c:pt idx="10065">
                  <c:v>27.0</c:v>
                </c:pt>
                <c:pt idx="10066">
                  <c:v>29.0</c:v>
                </c:pt>
                <c:pt idx="10067">
                  <c:v>11.0</c:v>
                </c:pt>
                <c:pt idx="10068">
                  <c:v>10.0</c:v>
                </c:pt>
                <c:pt idx="10069">
                  <c:v>33.0</c:v>
                </c:pt>
                <c:pt idx="10070">
                  <c:v>2.0</c:v>
                </c:pt>
                <c:pt idx="10071">
                  <c:v>30.0</c:v>
                </c:pt>
                <c:pt idx="10072">
                  <c:v>2.0</c:v>
                </c:pt>
                <c:pt idx="10073">
                  <c:v>133.0</c:v>
                </c:pt>
                <c:pt idx="10074">
                  <c:v>184.0</c:v>
                </c:pt>
                <c:pt idx="10075">
                  <c:v>28.0</c:v>
                </c:pt>
                <c:pt idx="10076">
                  <c:v>93.0</c:v>
                </c:pt>
                <c:pt idx="10077">
                  <c:v>115.0</c:v>
                </c:pt>
                <c:pt idx="10078">
                  <c:v>127.0</c:v>
                </c:pt>
                <c:pt idx="10079">
                  <c:v>7.0</c:v>
                </c:pt>
                <c:pt idx="10080">
                  <c:v>103.0</c:v>
                </c:pt>
                <c:pt idx="10081">
                  <c:v>29.0</c:v>
                </c:pt>
                <c:pt idx="10082">
                  <c:v>24.0</c:v>
                </c:pt>
                <c:pt idx="10083">
                  <c:v>53.0</c:v>
                </c:pt>
                <c:pt idx="10084">
                  <c:v>16.0</c:v>
                </c:pt>
                <c:pt idx="10085">
                  <c:v>169.0</c:v>
                </c:pt>
                <c:pt idx="10086">
                  <c:v>57.0</c:v>
                </c:pt>
                <c:pt idx="10087">
                  <c:v>328.0</c:v>
                </c:pt>
                <c:pt idx="10088">
                  <c:v>308.0</c:v>
                </c:pt>
                <c:pt idx="10089">
                  <c:v>42.0</c:v>
                </c:pt>
                <c:pt idx="10090">
                  <c:v>40.0</c:v>
                </c:pt>
                <c:pt idx="10091">
                  <c:v>8.0</c:v>
                </c:pt>
                <c:pt idx="10092">
                  <c:v>9.0</c:v>
                </c:pt>
                <c:pt idx="10093">
                  <c:v>27.0</c:v>
                </c:pt>
                <c:pt idx="10094">
                  <c:v>1.0</c:v>
                </c:pt>
                <c:pt idx="10095">
                  <c:v>28.0</c:v>
                </c:pt>
                <c:pt idx="10096">
                  <c:v>4.0</c:v>
                </c:pt>
                <c:pt idx="10097">
                  <c:v>7.0</c:v>
                </c:pt>
                <c:pt idx="10098">
                  <c:v>13.0</c:v>
                </c:pt>
                <c:pt idx="10099">
                  <c:v>16.0</c:v>
                </c:pt>
                <c:pt idx="10100">
                  <c:v>14.0</c:v>
                </c:pt>
                <c:pt idx="10101">
                  <c:v>381.0</c:v>
                </c:pt>
                <c:pt idx="10102">
                  <c:v>19.0</c:v>
                </c:pt>
                <c:pt idx="10103">
                  <c:v>5.0</c:v>
                </c:pt>
                <c:pt idx="10104">
                  <c:v>113.0</c:v>
                </c:pt>
                <c:pt idx="10105">
                  <c:v>53.0</c:v>
                </c:pt>
                <c:pt idx="10106">
                  <c:v>25.0</c:v>
                </c:pt>
                <c:pt idx="10107">
                  <c:v>26.0</c:v>
                </c:pt>
                <c:pt idx="10108">
                  <c:v>25.0</c:v>
                </c:pt>
                <c:pt idx="10109">
                  <c:v>1643.0</c:v>
                </c:pt>
                <c:pt idx="10110">
                  <c:v>698.0</c:v>
                </c:pt>
                <c:pt idx="10111">
                  <c:v>161.0</c:v>
                </c:pt>
                <c:pt idx="10112">
                  <c:v>178.0</c:v>
                </c:pt>
                <c:pt idx="10113">
                  <c:v>336.0</c:v>
                </c:pt>
                <c:pt idx="10114">
                  <c:v>7.0</c:v>
                </c:pt>
                <c:pt idx="10115">
                  <c:v>13.0</c:v>
                </c:pt>
                <c:pt idx="10116">
                  <c:v>14.0</c:v>
                </c:pt>
                <c:pt idx="10117">
                  <c:v>16.0</c:v>
                </c:pt>
                <c:pt idx="10118">
                  <c:v>93.0</c:v>
                </c:pt>
                <c:pt idx="10119">
                  <c:v>19.0</c:v>
                </c:pt>
                <c:pt idx="10120">
                  <c:v>217.0</c:v>
                </c:pt>
                <c:pt idx="10121">
                  <c:v>100.0</c:v>
                </c:pt>
                <c:pt idx="10122">
                  <c:v>37.0</c:v>
                </c:pt>
                <c:pt idx="10123">
                  <c:v>116.0</c:v>
                </c:pt>
                <c:pt idx="10124">
                  <c:v>19.0</c:v>
                </c:pt>
                <c:pt idx="10125">
                  <c:v>4.0</c:v>
                </c:pt>
                <c:pt idx="10126">
                  <c:v>15.0</c:v>
                </c:pt>
                <c:pt idx="10127">
                  <c:v>54.0</c:v>
                </c:pt>
                <c:pt idx="10128">
                  <c:v>23.0</c:v>
                </c:pt>
                <c:pt idx="10129">
                  <c:v>166.0</c:v>
                </c:pt>
                <c:pt idx="10130">
                  <c:v>98.0</c:v>
                </c:pt>
                <c:pt idx="10131">
                  <c:v>11.0</c:v>
                </c:pt>
                <c:pt idx="10132">
                  <c:v>3.0</c:v>
                </c:pt>
                <c:pt idx="10133">
                  <c:v>127.0</c:v>
                </c:pt>
                <c:pt idx="10134">
                  <c:v>27.0</c:v>
                </c:pt>
                <c:pt idx="10135">
                  <c:v>57.0</c:v>
                </c:pt>
                <c:pt idx="10136">
                  <c:v>27.0</c:v>
                </c:pt>
                <c:pt idx="10137">
                  <c:v>21.0</c:v>
                </c:pt>
                <c:pt idx="10138">
                  <c:v>28.0</c:v>
                </c:pt>
                <c:pt idx="10139">
                  <c:v>2.0</c:v>
                </c:pt>
                <c:pt idx="10140">
                  <c:v>20.0</c:v>
                </c:pt>
                <c:pt idx="10141">
                  <c:v>1.0</c:v>
                </c:pt>
                <c:pt idx="10142">
                  <c:v>10.0</c:v>
                </c:pt>
                <c:pt idx="10143">
                  <c:v>271.0</c:v>
                </c:pt>
                <c:pt idx="10144">
                  <c:v>73.0</c:v>
                </c:pt>
                <c:pt idx="10145">
                  <c:v>455.0</c:v>
                </c:pt>
                <c:pt idx="10146">
                  <c:v>82.0</c:v>
                </c:pt>
                <c:pt idx="10147">
                  <c:v>274.0</c:v>
                </c:pt>
                <c:pt idx="10148">
                  <c:v>18.0</c:v>
                </c:pt>
                <c:pt idx="10149">
                  <c:v>49.0</c:v>
                </c:pt>
                <c:pt idx="10150">
                  <c:v>108.0</c:v>
                </c:pt>
                <c:pt idx="10151">
                  <c:v>104.0</c:v>
                </c:pt>
                <c:pt idx="10152">
                  <c:v>18.0</c:v>
                </c:pt>
                <c:pt idx="10153">
                  <c:v>11.0</c:v>
                </c:pt>
                <c:pt idx="10154">
                  <c:v>3.0</c:v>
                </c:pt>
                <c:pt idx="10155">
                  <c:v>176.0</c:v>
                </c:pt>
                <c:pt idx="10156">
                  <c:v>51.0</c:v>
                </c:pt>
                <c:pt idx="10157">
                  <c:v>89.0</c:v>
                </c:pt>
                <c:pt idx="10158">
                  <c:v>23.0</c:v>
                </c:pt>
                <c:pt idx="10159">
                  <c:v>186.0</c:v>
                </c:pt>
                <c:pt idx="10160">
                  <c:v>21.0</c:v>
                </c:pt>
                <c:pt idx="10161">
                  <c:v>14.0</c:v>
                </c:pt>
                <c:pt idx="10162">
                  <c:v>127.0</c:v>
                </c:pt>
                <c:pt idx="10163">
                  <c:v>401.0</c:v>
                </c:pt>
                <c:pt idx="10164">
                  <c:v>14.0</c:v>
                </c:pt>
                <c:pt idx="10165">
                  <c:v>15.0</c:v>
                </c:pt>
                <c:pt idx="10166">
                  <c:v>3.0</c:v>
                </c:pt>
                <c:pt idx="10167">
                  <c:v>89.0</c:v>
                </c:pt>
                <c:pt idx="10168">
                  <c:v>130.0</c:v>
                </c:pt>
                <c:pt idx="10169">
                  <c:v>141.0</c:v>
                </c:pt>
                <c:pt idx="10170">
                  <c:v>13.0</c:v>
                </c:pt>
                <c:pt idx="10171">
                  <c:v>152.0</c:v>
                </c:pt>
                <c:pt idx="10172">
                  <c:v>152.0</c:v>
                </c:pt>
                <c:pt idx="10173">
                  <c:v>24.0</c:v>
                </c:pt>
                <c:pt idx="10174">
                  <c:v>84.0</c:v>
                </c:pt>
                <c:pt idx="10175">
                  <c:v>19.0</c:v>
                </c:pt>
                <c:pt idx="10176">
                  <c:v>110.0</c:v>
                </c:pt>
                <c:pt idx="10177">
                  <c:v>21.0</c:v>
                </c:pt>
                <c:pt idx="10178">
                  <c:v>215.0</c:v>
                </c:pt>
                <c:pt idx="10179">
                  <c:v>24.0</c:v>
                </c:pt>
                <c:pt idx="10180">
                  <c:v>283.0</c:v>
                </c:pt>
                <c:pt idx="10181">
                  <c:v>8.0</c:v>
                </c:pt>
                <c:pt idx="10182">
                  <c:v>200.0</c:v>
                </c:pt>
                <c:pt idx="10183">
                  <c:v>2.0</c:v>
                </c:pt>
                <c:pt idx="10184">
                  <c:v>74.0</c:v>
                </c:pt>
                <c:pt idx="10185">
                  <c:v>28.0</c:v>
                </c:pt>
                <c:pt idx="10186">
                  <c:v>125.0</c:v>
                </c:pt>
                <c:pt idx="10187">
                  <c:v>7.0</c:v>
                </c:pt>
                <c:pt idx="10188">
                  <c:v>68.0</c:v>
                </c:pt>
                <c:pt idx="10189">
                  <c:v>183.0</c:v>
                </c:pt>
                <c:pt idx="10190">
                  <c:v>40.0</c:v>
                </c:pt>
                <c:pt idx="10191">
                  <c:v>8.0</c:v>
                </c:pt>
                <c:pt idx="10192">
                  <c:v>62.0</c:v>
                </c:pt>
                <c:pt idx="10193">
                  <c:v>8.0</c:v>
                </c:pt>
                <c:pt idx="10194">
                  <c:v>18.0</c:v>
                </c:pt>
                <c:pt idx="10195">
                  <c:v>5.0</c:v>
                </c:pt>
                <c:pt idx="10196">
                  <c:v>620.0</c:v>
                </c:pt>
                <c:pt idx="10197">
                  <c:v>23.0</c:v>
                </c:pt>
                <c:pt idx="10198">
                  <c:v>89.0</c:v>
                </c:pt>
                <c:pt idx="10199">
                  <c:v>8.0</c:v>
                </c:pt>
                <c:pt idx="10200">
                  <c:v>64.0</c:v>
                </c:pt>
                <c:pt idx="10201">
                  <c:v>25.0</c:v>
                </c:pt>
                <c:pt idx="10202">
                  <c:v>11.0</c:v>
                </c:pt>
                <c:pt idx="10203">
                  <c:v>229.0</c:v>
                </c:pt>
                <c:pt idx="10204">
                  <c:v>323.0</c:v>
                </c:pt>
                <c:pt idx="10205">
                  <c:v>577.0</c:v>
                </c:pt>
                <c:pt idx="10206">
                  <c:v>466.0</c:v>
                </c:pt>
                <c:pt idx="10207">
                  <c:v>388.0</c:v>
                </c:pt>
                <c:pt idx="10208">
                  <c:v>131.0</c:v>
                </c:pt>
                <c:pt idx="10209">
                  <c:v>3.0</c:v>
                </c:pt>
                <c:pt idx="10210">
                  <c:v>21.0</c:v>
                </c:pt>
                <c:pt idx="10211">
                  <c:v>222.0</c:v>
                </c:pt>
                <c:pt idx="10212">
                  <c:v>5.0</c:v>
                </c:pt>
                <c:pt idx="10213">
                  <c:v>94.0</c:v>
                </c:pt>
                <c:pt idx="10214">
                  <c:v>15.0</c:v>
                </c:pt>
                <c:pt idx="10215">
                  <c:v>169.0</c:v>
                </c:pt>
                <c:pt idx="10216">
                  <c:v>195.0</c:v>
                </c:pt>
                <c:pt idx="10217">
                  <c:v>30.0</c:v>
                </c:pt>
                <c:pt idx="10218">
                  <c:v>132.0</c:v>
                </c:pt>
                <c:pt idx="10219">
                  <c:v>863.0</c:v>
                </c:pt>
                <c:pt idx="10220">
                  <c:v>38.0</c:v>
                </c:pt>
                <c:pt idx="10221">
                  <c:v>55.0</c:v>
                </c:pt>
                <c:pt idx="10222">
                  <c:v>9.0</c:v>
                </c:pt>
                <c:pt idx="10223">
                  <c:v>96.0</c:v>
                </c:pt>
                <c:pt idx="10224">
                  <c:v>10.0</c:v>
                </c:pt>
                <c:pt idx="10225">
                  <c:v>12.0</c:v>
                </c:pt>
                <c:pt idx="10226">
                  <c:v>2.0</c:v>
                </c:pt>
                <c:pt idx="10227">
                  <c:v>20.0</c:v>
                </c:pt>
                <c:pt idx="10228">
                  <c:v>24.0</c:v>
                </c:pt>
                <c:pt idx="10229">
                  <c:v>15.0</c:v>
                </c:pt>
                <c:pt idx="10230">
                  <c:v>31.0</c:v>
                </c:pt>
                <c:pt idx="10231">
                  <c:v>3.0</c:v>
                </c:pt>
                <c:pt idx="10232">
                  <c:v>19.0</c:v>
                </c:pt>
                <c:pt idx="10233">
                  <c:v>1.0</c:v>
                </c:pt>
                <c:pt idx="10234">
                  <c:v>7.0</c:v>
                </c:pt>
                <c:pt idx="10235">
                  <c:v>43.0</c:v>
                </c:pt>
                <c:pt idx="10236">
                  <c:v>13.0</c:v>
                </c:pt>
                <c:pt idx="10237">
                  <c:v>43.0</c:v>
                </c:pt>
                <c:pt idx="10238">
                  <c:v>172.0</c:v>
                </c:pt>
                <c:pt idx="10239">
                  <c:v>32.0</c:v>
                </c:pt>
                <c:pt idx="10240">
                  <c:v>446.0</c:v>
                </c:pt>
                <c:pt idx="10241">
                  <c:v>77.0</c:v>
                </c:pt>
                <c:pt idx="10242">
                  <c:v>54.0</c:v>
                </c:pt>
                <c:pt idx="10243">
                  <c:v>48.0</c:v>
                </c:pt>
                <c:pt idx="10244">
                  <c:v>42.0</c:v>
                </c:pt>
                <c:pt idx="10245">
                  <c:v>67.0</c:v>
                </c:pt>
                <c:pt idx="10246">
                  <c:v>268.0</c:v>
                </c:pt>
                <c:pt idx="10247">
                  <c:v>43.0</c:v>
                </c:pt>
                <c:pt idx="10248">
                  <c:v>7.0</c:v>
                </c:pt>
                <c:pt idx="10249">
                  <c:v>14.0</c:v>
                </c:pt>
                <c:pt idx="10250">
                  <c:v>67.0</c:v>
                </c:pt>
                <c:pt idx="10251">
                  <c:v>142.0</c:v>
                </c:pt>
                <c:pt idx="10252">
                  <c:v>22.0</c:v>
                </c:pt>
                <c:pt idx="10253">
                  <c:v>14.0</c:v>
                </c:pt>
                <c:pt idx="10254">
                  <c:v>35.0</c:v>
                </c:pt>
                <c:pt idx="10255">
                  <c:v>40.0</c:v>
                </c:pt>
                <c:pt idx="10256">
                  <c:v>27.0</c:v>
                </c:pt>
                <c:pt idx="10257">
                  <c:v>23.0</c:v>
                </c:pt>
                <c:pt idx="10258">
                  <c:v>18.0</c:v>
                </c:pt>
                <c:pt idx="10259">
                  <c:v>9.0</c:v>
                </c:pt>
                <c:pt idx="10260">
                  <c:v>104.0</c:v>
                </c:pt>
                <c:pt idx="10261">
                  <c:v>151.0</c:v>
                </c:pt>
                <c:pt idx="10262">
                  <c:v>114.0</c:v>
                </c:pt>
                <c:pt idx="10263">
                  <c:v>11.0</c:v>
                </c:pt>
                <c:pt idx="10264">
                  <c:v>116.0</c:v>
                </c:pt>
                <c:pt idx="10265">
                  <c:v>151.0</c:v>
                </c:pt>
                <c:pt idx="10266">
                  <c:v>9.0</c:v>
                </c:pt>
                <c:pt idx="10267">
                  <c:v>4.0</c:v>
                </c:pt>
                <c:pt idx="10268">
                  <c:v>42.0</c:v>
                </c:pt>
                <c:pt idx="10269">
                  <c:v>30.0</c:v>
                </c:pt>
                <c:pt idx="10270">
                  <c:v>6.0</c:v>
                </c:pt>
                <c:pt idx="10271">
                  <c:v>231.0</c:v>
                </c:pt>
                <c:pt idx="10272">
                  <c:v>30.0</c:v>
                </c:pt>
                <c:pt idx="10273">
                  <c:v>228.0</c:v>
                </c:pt>
                <c:pt idx="10274">
                  <c:v>40.0</c:v>
                </c:pt>
                <c:pt idx="10275">
                  <c:v>1.0</c:v>
                </c:pt>
                <c:pt idx="10276">
                  <c:v>336.0</c:v>
                </c:pt>
                <c:pt idx="10277">
                  <c:v>18.0</c:v>
                </c:pt>
                <c:pt idx="10278">
                  <c:v>19.0</c:v>
                </c:pt>
                <c:pt idx="10279">
                  <c:v>197.0</c:v>
                </c:pt>
                <c:pt idx="10280">
                  <c:v>14.0</c:v>
                </c:pt>
                <c:pt idx="10281">
                  <c:v>118.0</c:v>
                </c:pt>
                <c:pt idx="10282">
                  <c:v>161.0</c:v>
                </c:pt>
                <c:pt idx="10283">
                  <c:v>257.0</c:v>
                </c:pt>
                <c:pt idx="10284">
                  <c:v>2.0</c:v>
                </c:pt>
                <c:pt idx="10285">
                  <c:v>4.0</c:v>
                </c:pt>
                <c:pt idx="10286">
                  <c:v>28.0</c:v>
                </c:pt>
                <c:pt idx="10287">
                  <c:v>5.0</c:v>
                </c:pt>
                <c:pt idx="10288">
                  <c:v>8.0</c:v>
                </c:pt>
                <c:pt idx="10289">
                  <c:v>2.0</c:v>
                </c:pt>
                <c:pt idx="10290">
                  <c:v>709.0</c:v>
                </c:pt>
                <c:pt idx="10291">
                  <c:v>6.0</c:v>
                </c:pt>
                <c:pt idx="10292">
                  <c:v>17.0</c:v>
                </c:pt>
                <c:pt idx="10293">
                  <c:v>110.0</c:v>
                </c:pt>
                <c:pt idx="10294">
                  <c:v>296.0</c:v>
                </c:pt>
                <c:pt idx="10295">
                  <c:v>40.0</c:v>
                </c:pt>
                <c:pt idx="10296">
                  <c:v>1.0</c:v>
                </c:pt>
                <c:pt idx="10297">
                  <c:v>12.0</c:v>
                </c:pt>
                <c:pt idx="10298">
                  <c:v>617.0</c:v>
                </c:pt>
                <c:pt idx="10299">
                  <c:v>423.0</c:v>
                </c:pt>
                <c:pt idx="10300">
                  <c:v>221.0</c:v>
                </c:pt>
                <c:pt idx="10301">
                  <c:v>64.0</c:v>
                </c:pt>
                <c:pt idx="10302">
                  <c:v>222.0</c:v>
                </c:pt>
                <c:pt idx="10303">
                  <c:v>22.0</c:v>
                </c:pt>
                <c:pt idx="10304">
                  <c:v>25.0</c:v>
                </c:pt>
                <c:pt idx="10305">
                  <c:v>1338.0</c:v>
                </c:pt>
                <c:pt idx="10306">
                  <c:v>6.0</c:v>
                </c:pt>
                <c:pt idx="10307">
                  <c:v>3.0</c:v>
                </c:pt>
                <c:pt idx="10308">
                  <c:v>1.0</c:v>
                </c:pt>
                <c:pt idx="10309">
                  <c:v>9.0</c:v>
                </c:pt>
                <c:pt idx="10310">
                  <c:v>242.0</c:v>
                </c:pt>
                <c:pt idx="10311">
                  <c:v>175.0</c:v>
                </c:pt>
                <c:pt idx="10312">
                  <c:v>24.0</c:v>
                </c:pt>
                <c:pt idx="10313">
                  <c:v>97.0</c:v>
                </c:pt>
                <c:pt idx="10314">
                  <c:v>29.0</c:v>
                </c:pt>
                <c:pt idx="10315">
                  <c:v>24.0</c:v>
                </c:pt>
                <c:pt idx="10316">
                  <c:v>45.0</c:v>
                </c:pt>
                <c:pt idx="10317">
                  <c:v>13.0</c:v>
                </c:pt>
                <c:pt idx="10318">
                  <c:v>61.0</c:v>
                </c:pt>
                <c:pt idx="10319">
                  <c:v>128.0</c:v>
                </c:pt>
                <c:pt idx="10320">
                  <c:v>13.0</c:v>
                </c:pt>
                <c:pt idx="10321">
                  <c:v>87.0</c:v>
                </c:pt>
                <c:pt idx="10322">
                  <c:v>11.0</c:v>
                </c:pt>
                <c:pt idx="10323">
                  <c:v>18.0</c:v>
                </c:pt>
                <c:pt idx="10324">
                  <c:v>14.0</c:v>
                </c:pt>
                <c:pt idx="10325">
                  <c:v>65.0</c:v>
                </c:pt>
                <c:pt idx="10326">
                  <c:v>70.0</c:v>
                </c:pt>
                <c:pt idx="10327">
                  <c:v>203.0</c:v>
                </c:pt>
                <c:pt idx="10328">
                  <c:v>20.0</c:v>
                </c:pt>
                <c:pt idx="10329">
                  <c:v>93.0</c:v>
                </c:pt>
                <c:pt idx="10330">
                  <c:v>1.0</c:v>
                </c:pt>
                <c:pt idx="10331">
                  <c:v>9.0</c:v>
                </c:pt>
                <c:pt idx="10332">
                  <c:v>41.0</c:v>
                </c:pt>
                <c:pt idx="10333">
                  <c:v>26.0</c:v>
                </c:pt>
                <c:pt idx="10334">
                  <c:v>55.0</c:v>
                </c:pt>
                <c:pt idx="10335">
                  <c:v>282.0</c:v>
                </c:pt>
                <c:pt idx="10336">
                  <c:v>56.0</c:v>
                </c:pt>
                <c:pt idx="10337">
                  <c:v>45.0</c:v>
                </c:pt>
                <c:pt idx="10338">
                  <c:v>5.0</c:v>
                </c:pt>
                <c:pt idx="10339">
                  <c:v>98.0</c:v>
                </c:pt>
                <c:pt idx="10340">
                  <c:v>129.0</c:v>
                </c:pt>
                <c:pt idx="10341">
                  <c:v>26.0</c:v>
                </c:pt>
                <c:pt idx="10342">
                  <c:v>2.0</c:v>
                </c:pt>
                <c:pt idx="10343">
                  <c:v>5.0</c:v>
                </c:pt>
                <c:pt idx="10344">
                  <c:v>26.0</c:v>
                </c:pt>
                <c:pt idx="10345">
                  <c:v>197.0</c:v>
                </c:pt>
                <c:pt idx="10346">
                  <c:v>120.0</c:v>
                </c:pt>
                <c:pt idx="10347">
                  <c:v>44.0</c:v>
                </c:pt>
                <c:pt idx="10348">
                  <c:v>289.0</c:v>
                </c:pt>
                <c:pt idx="10349">
                  <c:v>258.0</c:v>
                </c:pt>
                <c:pt idx="10350">
                  <c:v>250.0</c:v>
                </c:pt>
                <c:pt idx="10351">
                  <c:v>1.0</c:v>
                </c:pt>
                <c:pt idx="10352">
                  <c:v>11.0</c:v>
                </c:pt>
                <c:pt idx="10353">
                  <c:v>345.0</c:v>
                </c:pt>
                <c:pt idx="10354">
                  <c:v>75.0</c:v>
                </c:pt>
                <c:pt idx="10355">
                  <c:v>356.0</c:v>
                </c:pt>
                <c:pt idx="10356">
                  <c:v>144.0</c:v>
                </c:pt>
                <c:pt idx="10357">
                  <c:v>194.0</c:v>
                </c:pt>
                <c:pt idx="10358">
                  <c:v>21.0</c:v>
                </c:pt>
                <c:pt idx="10359">
                  <c:v>12.0</c:v>
                </c:pt>
                <c:pt idx="10360">
                  <c:v>150.0</c:v>
                </c:pt>
                <c:pt idx="10361">
                  <c:v>6.0</c:v>
                </c:pt>
                <c:pt idx="10362">
                  <c:v>89.0</c:v>
                </c:pt>
                <c:pt idx="10363">
                  <c:v>113.0</c:v>
                </c:pt>
                <c:pt idx="10364">
                  <c:v>140.0</c:v>
                </c:pt>
                <c:pt idx="10365">
                  <c:v>69.0</c:v>
                </c:pt>
                <c:pt idx="10366">
                  <c:v>2.0</c:v>
                </c:pt>
                <c:pt idx="10367">
                  <c:v>2.0</c:v>
                </c:pt>
                <c:pt idx="10368">
                  <c:v>5.0</c:v>
                </c:pt>
                <c:pt idx="10369">
                  <c:v>24.0</c:v>
                </c:pt>
                <c:pt idx="10370">
                  <c:v>27.0</c:v>
                </c:pt>
                <c:pt idx="10371">
                  <c:v>5.0</c:v>
                </c:pt>
                <c:pt idx="10372">
                  <c:v>51.0</c:v>
                </c:pt>
                <c:pt idx="10373">
                  <c:v>15.0</c:v>
                </c:pt>
                <c:pt idx="10374">
                  <c:v>13.0</c:v>
                </c:pt>
                <c:pt idx="10375">
                  <c:v>141.0</c:v>
                </c:pt>
                <c:pt idx="10376">
                  <c:v>68.0</c:v>
                </c:pt>
                <c:pt idx="10377">
                  <c:v>126.0</c:v>
                </c:pt>
                <c:pt idx="10378">
                  <c:v>24.0</c:v>
                </c:pt>
                <c:pt idx="10379">
                  <c:v>78.0</c:v>
                </c:pt>
                <c:pt idx="10380">
                  <c:v>1.0</c:v>
                </c:pt>
                <c:pt idx="10381">
                  <c:v>25.0</c:v>
                </c:pt>
                <c:pt idx="10382">
                  <c:v>123.0</c:v>
                </c:pt>
                <c:pt idx="10383">
                  <c:v>3.0</c:v>
                </c:pt>
                <c:pt idx="10384">
                  <c:v>5.0</c:v>
                </c:pt>
                <c:pt idx="10385">
                  <c:v>179.0</c:v>
                </c:pt>
                <c:pt idx="10386">
                  <c:v>60.0</c:v>
                </c:pt>
                <c:pt idx="10387">
                  <c:v>43.0</c:v>
                </c:pt>
                <c:pt idx="10388">
                  <c:v>6.0</c:v>
                </c:pt>
                <c:pt idx="10389">
                  <c:v>9.0</c:v>
                </c:pt>
                <c:pt idx="10390">
                  <c:v>6.0</c:v>
                </c:pt>
                <c:pt idx="10391">
                  <c:v>75.0</c:v>
                </c:pt>
                <c:pt idx="10392">
                  <c:v>51.0</c:v>
                </c:pt>
                <c:pt idx="10393">
                  <c:v>506.0</c:v>
                </c:pt>
                <c:pt idx="10394">
                  <c:v>16.0</c:v>
                </c:pt>
                <c:pt idx="10395">
                  <c:v>4.0</c:v>
                </c:pt>
                <c:pt idx="10396">
                  <c:v>52.0</c:v>
                </c:pt>
                <c:pt idx="10397">
                  <c:v>15.0</c:v>
                </c:pt>
                <c:pt idx="10398">
                  <c:v>9.0</c:v>
                </c:pt>
                <c:pt idx="10399">
                  <c:v>15.0</c:v>
                </c:pt>
                <c:pt idx="10400">
                  <c:v>30.0</c:v>
                </c:pt>
                <c:pt idx="10401">
                  <c:v>6.0</c:v>
                </c:pt>
                <c:pt idx="10402">
                  <c:v>11.0</c:v>
                </c:pt>
                <c:pt idx="10403">
                  <c:v>4.0</c:v>
                </c:pt>
                <c:pt idx="10404">
                  <c:v>96.0</c:v>
                </c:pt>
                <c:pt idx="10405">
                  <c:v>136.0</c:v>
                </c:pt>
                <c:pt idx="10406">
                  <c:v>26.0</c:v>
                </c:pt>
                <c:pt idx="10407">
                  <c:v>10.0</c:v>
                </c:pt>
                <c:pt idx="10408">
                  <c:v>6.0</c:v>
                </c:pt>
                <c:pt idx="10409">
                  <c:v>20.0</c:v>
                </c:pt>
                <c:pt idx="10410">
                  <c:v>48.0</c:v>
                </c:pt>
                <c:pt idx="10411">
                  <c:v>49.0</c:v>
                </c:pt>
                <c:pt idx="10412">
                  <c:v>4.0</c:v>
                </c:pt>
                <c:pt idx="10413">
                  <c:v>16.0</c:v>
                </c:pt>
                <c:pt idx="10414">
                  <c:v>24.0</c:v>
                </c:pt>
                <c:pt idx="10415">
                  <c:v>77.0</c:v>
                </c:pt>
                <c:pt idx="10416">
                  <c:v>16.0</c:v>
                </c:pt>
                <c:pt idx="10417">
                  <c:v>31.0</c:v>
                </c:pt>
                <c:pt idx="10418">
                  <c:v>10.0</c:v>
                </c:pt>
                <c:pt idx="10419">
                  <c:v>19.0</c:v>
                </c:pt>
                <c:pt idx="10420">
                  <c:v>42.0</c:v>
                </c:pt>
                <c:pt idx="10421">
                  <c:v>228.0</c:v>
                </c:pt>
                <c:pt idx="10422">
                  <c:v>26.0</c:v>
                </c:pt>
                <c:pt idx="10423">
                  <c:v>195.0</c:v>
                </c:pt>
                <c:pt idx="10424">
                  <c:v>200.0</c:v>
                </c:pt>
                <c:pt idx="10425">
                  <c:v>1.0</c:v>
                </c:pt>
                <c:pt idx="10426">
                  <c:v>3.0</c:v>
                </c:pt>
                <c:pt idx="10427">
                  <c:v>115.0</c:v>
                </c:pt>
                <c:pt idx="10428">
                  <c:v>2.0</c:v>
                </c:pt>
                <c:pt idx="10429">
                  <c:v>48.0</c:v>
                </c:pt>
                <c:pt idx="10430">
                  <c:v>20.0</c:v>
                </c:pt>
                <c:pt idx="10431">
                  <c:v>778.0</c:v>
                </c:pt>
                <c:pt idx="10432">
                  <c:v>1.0</c:v>
                </c:pt>
                <c:pt idx="10433">
                  <c:v>8.0</c:v>
                </c:pt>
                <c:pt idx="10434">
                  <c:v>31.0</c:v>
                </c:pt>
                <c:pt idx="10435">
                  <c:v>618.0</c:v>
                </c:pt>
                <c:pt idx="10436">
                  <c:v>21.0</c:v>
                </c:pt>
                <c:pt idx="10437">
                  <c:v>35.0</c:v>
                </c:pt>
                <c:pt idx="10438">
                  <c:v>8.0</c:v>
                </c:pt>
                <c:pt idx="10439">
                  <c:v>684.0</c:v>
                </c:pt>
                <c:pt idx="10440">
                  <c:v>455.0</c:v>
                </c:pt>
                <c:pt idx="10441">
                  <c:v>215.0</c:v>
                </c:pt>
                <c:pt idx="10442">
                  <c:v>19.0</c:v>
                </c:pt>
                <c:pt idx="10443">
                  <c:v>52.0</c:v>
                </c:pt>
                <c:pt idx="10444">
                  <c:v>89.0</c:v>
                </c:pt>
                <c:pt idx="10445">
                  <c:v>43.0</c:v>
                </c:pt>
                <c:pt idx="10446">
                  <c:v>19.0</c:v>
                </c:pt>
                <c:pt idx="10447">
                  <c:v>14.0</c:v>
                </c:pt>
                <c:pt idx="10448">
                  <c:v>1.0</c:v>
                </c:pt>
                <c:pt idx="10449">
                  <c:v>5.0</c:v>
                </c:pt>
                <c:pt idx="10450">
                  <c:v>9.0</c:v>
                </c:pt>
                <c:pt idx="10451">
                  <c:v>63.0</c:v>
                </c:pt>
                <c:pt idx="10452">
                  <c:v>109.0</c:v>
                </c:pt>
                <c:pt idx="10453">
                  <c:v>90.0</c:v>
                </c:pt>
                <c:pt idx="10454">
                  <c:v>94.0</c:v>
                </c:pt>
                <c:pt idx="10455">
                  <c:v>36.0</c:v>
                </c:pt>
                <c:pt idx="10456">
                  <c:v>17.0</c:v>
                </c:pt>
                <c:pt idx="10457">
                  <c:v>2.0</c:v>
                </c:pt>
                <c:pt idx="10458">
                  <c:v>79.0</c:v>
                </c:pt>
                <c:pt idx="10459">
                  <c:v>9.0</c:v>
                </c:pt>
                <c:pt idx="10460">
                  <c:v>42.0</c:v>
                </c:pt>
                <c:pt idx="10461">
                  <c:v>4.0</c:v>
                </c:pt>
                <c:pt idx="10462">
                  <c:v>73.0</c:v>
                </c:pt>
                <c:pt idx="10463">
                  <c:v>10.0</c:v>
                </c:pt>
                <c:pt idx="10464">
                  <c:v>6.0</c:v>
                </c:pt>
                <c:pt idx="10465">
                  <c:v>1.0</c:v>
                </c:pt>
                <c:pt idx="10466">
                  <c:v>2.0</c:v>
                </c:pt>
                <c:pt idx="10467">
                  <c:v>34.0</c:v>
                </c:pt>
                <c:pt idx="10468">
                  <c:v>4.0</c:v>
                </c:pt>
                <c:pt idx="10469">
                  <c:v>6.0</c:v>
                </c:pt>
                <c:pt idx="10470">
                  <c:v>64.0</c:v>
                </c:pt>
                <c:pt idx="10471">
                  <c:v>32.0</c:v>
                </c:pt>
                <c:pt idx="10472">
                  <c:v>10.0</c:v>
                </c:pt>
                <c:pt idx="10473">
                  <c:v>28.0</c:v>
                </c:pt>
                <c:pt idx="10474">
                  <c:v>7.0</c:v>
                </c:pt>
                <c:pt idx="10475">
                  <c:v>24.0</c:v>
                </c:pt>
                <c:pt idx="10476">
                  <c:v>11.0</c:v>
                </c:pt>
                <c:pt idx="10477">
                  <c:v>14.0</c:v>
                </c:pt>
                <c:pt idx="10478">
                  <c:v>30.0</c:v>
                </c:pt>
                <c:pt idx="10479">
                  <c:v>11.0</c:v>
                </c:pt>
                <c:pt idx="10480">
                  <c:v>1.0</c:v>
                </c:pt>
                <c:pt idx="10481">
                  <c:v>50.0</c:v>
                </c:pt>
                <c:pt idx="10482">
                  <c:v>4.0</c:v>
                </c:pt>
                <c:pt idx="10483">
                  <c:v>245.0</c:v>
                </c:pt>
                <c:pt idx="10484">
                  <c:v>57.0</c:v>
                </c:pt>
                <c:pt idx="10485">
                  <c:v>28.0</c:v>
                </c:pt>
                <c:pt idx="10486">
                  <c:v>33.0</c:v>
                </c:pt>
                <c:pt idx="10487">
                  <c:v>264.0</c:v>
                </c:pt>
                <c:pt idx="10488">
                  <c:v>66.0</c:v>
                </c:pt>
                <c:pt idx="10489">
                  <c:v>285.0</c:v>
                </c:pt>
                <c:pt idx="10490">
                  <c:v>250.0</c:v>
                </c:pt>
                <c:pt idx="10491">
                  <c:v>787.0</c:v>
                </c:pt>
                <c:pt idx="10492">
                  <c:v>9.0</c:v>
                </c:pt>
                <c:pt idx="10493">
                  <c:v>16.0</c:v>
                </c:pt>
                <c:pt idx="10494">
                  <c:v>31.0</c:v>
                </c:pt>
                <c:pt idx="10495">
                  <c:v>7.0</c:v>
                </c:pt>
                <c:pt idx="10496">
                  <c:v>21.0</c:v>
                </c:pt>
                <c:pt idx="10497">
                  <c:v>19.0</c:v>
                </c:pt>
                <c:pt idx="10498">
                  <c:v>25.0</c:v>
                </c:pt>
                <c:pt idx="10499">
                  <c:v>13.0</c:v>
                </c:pt>
                <c:pt idx="10500">
                  <c:v>1.0</c:v>
                </c:pt>
                <c:pt idx="10501">
                  <c:v>4.0</c:v>
                </c:pt>
                <c:pt idx="10502">
                  <c:v>9.0</c:v>
                </c:pt>
                <c:pt idx="10503">
                  <c:v>36.0</c:v>
                </c:pt>
                <c:pt idx="10504">
                  <c:v>36.0</c:v>
                </c:pt>
                <c:pt idx="10505">
                  <c:v>2.0</c:v>
                </c:pt>
                <c:pt idx="10506">
                  <c:v>12.0</c:v>
                </c:pt>
                <c:pt idx="10507">
                  <c:v>3.0</c:v>
                </c:pt>
                <c:pt idx="10508">
                  <c:v>97.0</c:v>
                </c:pt>
                <c:pt idx="10509">
                  <c:v>1.0</c:v>
                </c:pt>
                <c:pt idx="10510">
                  <c:v>108.0</c:v>
                </c:pt>
                <c:pt idx="10511">
                  <c:v>14.0</c:v>
                </c:pt>
                <c:pt idx="10512">
                  <c:v>284.0</c:v>
                </c:pt>
                <c:pt idx="10513">
                  <c:v>15.0</c:v>
                </c:pt>
                <c:pt idx="10514">
                  <c:v>11.0</c:v>
                </c:pt>
                <c:pt idx="10515">
                  <c:v>144.0</c:v>
                </c:pt>
                <c:pt idx="10516">
                  <c:v>10.0</c:v>
                </c:pt>
                <c:pt idx="10517">
                  <c:v>45.0</c:v>
                </c:pt>
                <c:pt idx="10518">
                  <c:v>438.0</c:v>
                </c:pt>
                <c:pt idx="10519">
                  <c:v>11.0</c:v>
                </c:pt>
                <c:pt idx="10520">
                  <c:v>2.0</c:v>
                </c:pt>
                <c:pt idx="10521">
                  <c:v>408.0</c:v>
                </c:pt>
                <c:pt idx="10522">
                  <c:v>16.0</c:v>
                </c:pt>
                <c:pt idx="10523">
                  <c:v>6.0</c:v>
                </c:pt>
                <c:pt idx="10524">
                  <c:v>22.0</c:v>
                </c:pt>
                <c:pt idx="10525">
                  <c:v>23.0</c:v>
                </c:pt>
                <c:pt idx="10526">
                  <c:v>9.0</c:v>
                </c:pt>
                <c:pt idx="10527">
                  <c:v>720.0</c:v>
                </c:pt>
                <c:pt idx="10528">
                  <c:v>481.0</c:v>
                </c:pt>
                <c:pt idx="10529">
                  <c:v>611.0</c:v>
                </c:pt>
                <c:pt idx="10530">
                  <c:v>26.0</c:v>
                </c:pt>
                <c:pt idx="10531">
                  <c:v>13.0</c:v>
                </c:pt>
                <c:pt idx="10532">
                  <c:v>14.0</c:v>
                </c:pt>
                <c:pt idx="10533">
                  <c:v>10.0</c:v>
                </c:pt>
                <c:pt idx="10534">
                  <c:v>15.0</c:v>
                </c:pt>
                <c:pt idx="10535">
                  <c:v>109.0</c:v>
                </c:pt>
                <c:pt idx="10536">
                  <c:v>90.0</c:v>
                </c:pt>
                <c:pt idx="10537">
                  <c:v>26.0</c:v>
                </c:pt>
                <c:pt idx="10538">
                  <c:v>79.0</c:v>
                </c:pt>
                <c:pt idx="10539">
                  <c:v>19.0</c:v>
                </c:pt>
                <c:pt idx="10540">
                  <c:v>14.0</c:v>
                </c:pt>
                <c:pt idx="10541">
                  <c:v>12.0</c:v>
                </c:pt>
                <c:pt idx="10542">
                  <c:v>12.0</c:v>
                </c:pt>
                <c:pt idx="10543">
                  <c:v>119.0</c:v>
                </c:pt>
                <c:pt idx="10544">
                  <c:v>2.0</c:v>
                </c:pt>
                <c:pt idx="10545">
                  <c:v>100.0</c:v>
                </c:pt>
                <c:pt idx="10546">
                  <c:v>3.0</c:v>
                </c:pt>
                <c:pt idx="10547">
                  <c:v>5.0</c:v>
                </c:pt>
                <c:pt idx="10548">
                  <c:v>3.0</c:v>
                </c:pt>
                <c:pt idx="10549">
                  <c:v>3.0</c:v>
                </c:pt>
                <c:pt idx="10550">
                  <c:v>50.0</c:v>
                </c:pt>
                <c:pt idx="10551">
                  <c:v>2.0</c:v>
                </c:pt>
                <c:pt idx="10552">
                  <c:v>5.0</c:v>
                </c:pt>
                <c:pt idx="10553">
                  <c:v>50.0</c:v>
                </c:pt>
                <c:pt idx="10554">
                  <c:v>1.0</c:v>
                </c:pt>
                <c:pt idx="10555">
                  <c:v>1.0</c:v>
                </c:pt>
                <c:pt idx="10556">
                  <c:v>29.0</c:v>
                </c:pt>
                <c:pt idx="10557">
                  <c:v>7.0</c:v>
                </c:pt>
                <c:pt idx="10558">
                  <c:v>124.0</c:v>
                </c:pt>
                <c:pt idx="10559">
                  <c:v>51.0</c:v>
                </c:pt>
                <c:pt idx="10560">
                  <c:v>217.0</c:v>
                </c:pt>
                <c:pt idx="10561">
                  <c:v>1.0</c:v>
                </c:pt>
                <c:pt idx="10562">
                  <c:v>13.0</c:v>
                </c:pt>
                <c:pt idx="10563">
                  <c:v>19.0</c:v>
                </c:pt>
                <c:pt idx="10564">
                  <c:v>1.0</c:v>
                </c:pt>
                <c:pt idx="10565">
                  <c:v>106.0</c:v>
                </c:pt>
                <c:pt idx="10566">
                  <c:v>2.0</c:v>
                </c:pt>
                <c:pt idx="10567">
                  <c:v>60.0</c:v>
                </c:pt>
                <c:pt idx="10568">
                  <c:v>20.0</c:v>
                </c:pt>
                <c:pt idx="10569">
                  <c:v>18.0</c:v>
                </c:pt>
                <c:pt idx="10570">
                  <c:v>122.0</c:v>
                </c:pt>
                <c:pt idx="10571">
                  <c:v>218.0</c:v>
                </c:pt>
                <c:pt idx="10572">
                  <c:v>9.0</c:v>
                </c:pt>
                <c:pt idx="10573">
                  <c:v>146.0</c:v>
                </c:pt>
                <c:pt idx="10574">
                  <c:v>14.0</c:v>
                </c:pt>
                <c:pt idx="10575">
                  <c:v>847.0</c:v>
                </c:pt>
                <c:pt idx="10576">
                  <c:v>12.0</c:v>
                </c:pt>
                <c:pt idx="10577">
                  <c:v>61.0</c:v>
                </c:pt>
                <c:pt idx="10578">
                  <c:v>95.0</c:v>
                </c:pt>
                <c:pt idx="10579">
                  <c:v>10.0</c:v>
                </c:pt>
                <c:pt idx="10580">
                  <c:v>31.0</c:v>
                </c:pt>
                <c:pt idx="10581">
                  <c:v>3.0</c:v>
                </c:pt>
                <c:pt idx="10582">
                  <c:v>8.0</c:v>
                </c:pt>
                <c:pt idx="10583">
                  <c:v>13.0</c:v>
                </c:pt>
                <c:pt idx="10584">
                  <c:v>27.0</c:v>
                </c:pt>
                <c:pt idx="10585">
                  <c:v>2.0</c:v>
                </c:pt>
                <c:pt idx="10586">
                  <c:v>9.0</c:v>
                </c:pt>
                <c:pt idx="10587">
                  <c:v>6.0</c:v>
                </c:pt>
                <c:pt idx="10588">
                  <c:v>47.0</c:v>
                </c:pt>
                <c:pt idx="10589">
                  <c:v>62.0</c:v>
                </c:pt>
                <c:pt idx="10590">
                  <c:v>6.0</c:v>
                </c:pt>
                <c:pt idx="10591">
                  <c:v>4.0</c:v>
                </c:pt>
                <c:pt idx="10592">
                  <c:v>16.0</c:v>
                </c:pt>
                <c:pt idx="10593">
                  <c:v>340.0</c:v>
                </c:pt>
                <c:pt idx="10594">
                  <c:v>111.0</c:v>
                </c:pt>
                <c:pt idx="10595">
                  <c:v>13.0</c:v>
                </c:pt>
                <c:pt idx="10596">
                  <c:v>1.0</c:v>
                </c:pt>
                <c:pt idx="10597">
                  <c:v>109.0</c:v>
                </c:pt>
                <c:pt idx="10598">
                  <c:v>1.0</c:v>
                </c:pt>
                <c:pt idx="10599">
                  <c:v>118.0</c:v>
                </c:pt>
                <c:pt idx="10600">
                  <c:v>1.0</c:v>
                </c:pt>
                <c:pt idx="10601">
                  <c:v>31.0</c:v>
                </c:pt>
                <c:pt idx="10602">
                  <c:v>216.0</c:v>
                </c:pt>
                <c:pt idx="10603">
                  <c:v>34.0</c:v>
                </c:pt>
                <c:pt idx="10604">
                  <c:v>5.0</c:v>
                </c:pt>
                <c:pt idx="10605">
                  <c:v>445.0</c:v>
                </c:pt>
                <c:pt idx="10606">
                  <c:v>13.0</c:v>
                </c:pt>
                <c:pt idx="10607">
                  <c:v>255.0</c:v>
                </c:pt>
                <c:pt idx="10608">
                  <c:v>94.0</c:v>
                </c:pt>
                <c:pt idx="10609">
                  <c:v>7.0</c:v>
                </c:pt>
                <c:pt idx="10610">
                  <c:v>16.0</c:v>
                </c:pt>
                <c:pt idx="10611">
                  <c:v>193.0</c:v>
                </c:pt>
                <c:pt idx="10612">
                  <c:v>661.0</c:v>
                </c:pt>
                <c:pt idx="10613">
                  <c:v>315.0</c:v>
                </c:pt>
                <c:pt idx="10614">
                  <c:v>15.0</c:v>
                </c:pt>
                <c:pt idx="10615">
                  <c:v>104.0</c:v>
                </c:pt>
                <c:pt idx="10616">
                  <c:v>147.0</c:v>
                </c:pt>
                <c:pt idx="10617">
                  <c:v>10.0</c:v>
                </c:pt>
                <c:pt idx="10618">
                  <c:v>5.0</c:v>
                </c:pt>
                <c:pt idx="10619">
                  <c:v>44.0</c:v>
                </c:pt>
                <c:pt idx="10620">
                  <c:v>128.0</c:v>
                </c:pt>
                <c:pt idx="10621">
                  <c:v>85.0</c:v>
                </c:pt>
                <c:pt idx="10622">
                  <c:v>43.0</c:v>
                </c:pt>
                <c:pt idx="10623">
                  <c:v>26.0</c:v>
                </c:pt>
                <c:pt idx="10624">
                  <c:v>10.0</c:v>
                </c:pt>
                <c:pt idx="10625">
                  <c:v>64.0</c:v>
                </c:pt>
                <c:pt idx="10626">
                  <c:v>5.0</c:v>
                </c:pt>
                <c:pt idx="10627">
                  <c:v>38.0</c:v>
                </c:pt>
                <c:pt idx="10628">
                  <c:v>19.0</c:v>
                </c:pt>
                <c:pt idx="10629">
                  <c:v>2.0</c:v>
                </c:pt>
                <c:pt idx="10630">
                  <c:v>5.0</c:v>
                </c:pt>
                <c:pt idx="10631">
                  <c:v>3.0</c:v>
                </c:pt>
                <c:pt idx="10632">
                  <c:v>74.0</c:v>
                </c:pt>
                <c:pt idx="10633">
                  <c:v>3.0</c:v>
                </c:pt>
                <c:pt idx="10634">
                  <c:v>8.0</c:v>
                </c:pt>
                <c:pt idx="10635">
                  <c:v>20.0</c:v>
                </c:pt>
                <c:pt idx="10636">
                  <c:v>3.0</c:v>
                </c:pt>
                <c:pt idx="10637">
                  <c:v>86.0</c:v>
                </c:pt>
                <c:pt idx="10638">
                  <c:v>9.0</c:v>
                </c:pt>
                <c:pt idx="10639">
                  <c:v>63.0</c:v>
                </c:pt>
                <c:pt idx="10640">
                  <c:v>213.0</c:v>
                </c:pt>
                <c:pt idx="10641">
                  <c:v>162.0</c:v>
                </c:pt>
                <c:pt idx="10642">
                  <c:v>4.0</c:v>
                </c:pt>
                <c:pt idx="10643">
                  <c:v>5.0</c:v>
                </c:pt>
                <c:pt idx="10644">
                  <c:v>17.0</c:v>
                </c:pt>
                <c:pt idx="10645">
                  <c:v>3.0</c:v>
                </c:pt>
                <c:pt idx="10646">
                  <c:v>113.0</c:v>
                </c:pt>
                <c:pt idx="10647">
                  <c:v>16.0</c:v>
                </c:pt>
                <c:pt idx="10648">
                  <c:v>44.0</c:v>
                </c:pt>
                <c:pt idx="10649">
                  <c:v>53.0</c:v>
                </c:pt>
                <c:pt idx="10650">
                  <c:v>2.0</c:v>
                </c:pt>
                <c:pt idx="10651">
                  <c:v>9.0</c:v>
                </c:pt>
                <c:pt idx="10652">
                  <c:v>160.0</c:v>
                </c:pt>
                <c:pt idx="10653">
                  <c:v>493.0</c:v>
                </c:pt>
                <c:pt idx="10654">
                  <c:v>93.0</c:v>
                </c:pt>
                <c:pt idx="10655">
                  <c:v>263.0</c:v>
                </c:pt>
                <c:pt idx="10656">
                  <c:v>60.0</c:v>
                </c:pt>
                <c:pt idx="10657">
                  <c:v>17.0</c:v>
                </c:pt>
                <c:pt idx="10658">
                  <c:v>29.0</c:v>
                </c:pt>
                <c:pt idx="10659">
                  <c:v>36.0</c:v>
                </c:pt>
                <c:pt idx="10660">
                  <c:v>1.0</c:v>
                </c:pt>
                <c:pt idx="10661">
                  <c:v>44.0</c:v>
                </c:pt>
                <c:pt idx="10662">
                  <c:v>1.0</c:v>
                </c:pt>
                <c:pt idx="10663">
                  <c:v>9.0</c:v>
                </c:pt>
                <c:pt idx="10664">
                  <c:v>9.0</c:v>
                </c:pt>
                <c:pt idx="10665">
                  <c:v>2.0</c:v>
                </c:pt>
                <c:pt idx="10666">
                  <c:v>129.0</c:v>
                </c:pt>
                <c:pt idx="10667">
                  <c:v>20.0</c:v>
                </c:pt>
                <c:pt idx="10668">
                  <c:v>71.0</c:v>
                </c:pt>
                <c:pt idx="10669">
                  <c:v>82.0</c:v>
                </c:pt>
                <c:pt idx="10670">
                  <c:v>3.0</c:v>
                </c:pt>
                <c:pt idx="10671">
                  <c:v>10.0</c:v>
                </c:pt>
                <c:pt idx="10672">
                  <c:v>91.0</c:v>
                </c:pt>
                <c:pt idx="10673">
                  <c:v>3.0</c:v>
                </c:pt>
                <c:pt idx="10674">
                  <c:v>104.0</c:v>
                </c:pt>
                <c:pt idx="10675">
                  <c:v>26.0</c:v>
                </c:pt>
                <c:pt idx="10676">
                  <c:v>104.0</c:v>
                </c:pt>
                <c:pt idx="10677">
                  <c:v>77.0</c:v>
                </c:pt>
                <c:pt idx="10678">
                  <c:v>42.0</c:v>
                </c:pt>
                <c:pt idx="10679">
                  <c:v>15.0</c:v>
                </c:pt>
                <c:pt idx="10680">
                  <c:v>34.0</c:v>
                </c:pt>
                <c:pt idx="10681">
                  <c:v>1.0</c:v>
                </c:pt>
                <c:pt idx="10682">
                  <c:v>95.0</c:v>
                </c:pt>
                <c:pt idx="10683">
                  <c:v>29.0</c:v>
                </c:pt>
                <c:pt idx="10684">
                  <c:v>77.0</c:v>
                </c:pt>
                <c:pt idx="10685">
                  <c:v>1.0</c:v>
                </c:pt>
                <c:pt idx="10686">
                  <c:v>49.0</c:v>
                </c:pt>
                <c:pt idx="10687">
                  <c:v>12.0</c:v>
                </c:pt>
                <c:pt idx="10688">
                  <c:v>2.0</c:v>
                </c:pt>
                <c:pt idx="10689">
                  <c:v>360.0</c:v>
                </c:pt>
                <c:pt idx="10690">
                  <c:v>9.0</c:v>
                </c:pt>
                <c:pt idx="10691">
                  <c:v>50.0</c:v>
                </c:pt>
                <c:pt idx="10692">
                  <c:v>33.0</c:v>
                </c:pt>
                <c:pt idx="10693">
                  <c:v>14.0</c:v>
                </c:pt>
                <c:pt idx="10694">
                  <c:v>358.0</c:v>
                </c:pt>
                <c:pt idx="10695">
                  <c:v>196.0</c:v>
                </c:pt>
                <c:pt idx="10696">
                  <c:v>145.0</c:v>
                </c:pt>
                <c:pt idx="10697">
                  <c:v>83.0</c:v>
                </c:pt>
                <c:pt idx="10698">
                  <c:v>202.0</c:v>
                </c:pt>
                <c:pt idx="10699">
                  <c:v>21.0</c:v>
                </c:pt>
                <c:pt idx="10700">
                  <c:v>3.0</c:v>
                </c:pt>
                <c:pt idx="10701">
                  <c:v>40.0</c:v>
                </c:pt>
                <c:pt idx="10702">
                  <c:v>90.0</c:v>
                </c:pt>
                <c:pt idx="10703">
                  <c:v>129.0</c:v>
                </c:pt>
                <c:pt idx="10704">
                  <c:v>37.0</c:v>
                </c:pt>
                <c:pt idx="10705">
                  <c:v>39.0</c:v>
                </c:pt>
                <c:pt idx="10706">
                  <c:v>10.0</c:v>
                </c:pt>
                <c:pt idx="10707">
                  <c:v>26.0</c:v>
                </c:pt>
                <c:pt idx="10708">
                  <c:v>3.0</c:v>
                </c:pt>
                <c:pt idx="10709">
                  <c:v>13.0</c:v>
                </c:pt>
                <c:pt idx="10710">
                  <c:v>3.0</c:v>
                </c:pt>
                <c:pt idx="10711">
                  <c:v>1.0</c:v>
                </c:pt>
                <c:pt idx="10712">
                  <c:v>2.0</c:v>
                </c:pt>
                <c:pt idx="10713">
                  <c:v>1.0</c:v>
                </c:pt>
                <c:pt idx="10714">
                  <c:v>6.0</c:v>
                </c:pt>
                <c:pt idx="10715">
                  <c:v>40.0</c:v>
                </c:pt>
                <c:pt idx="10716">
                  <c:v>58.0</c:v>
                </c:pt>
                <c:pt idx="10717">
                  <c:v>17.0</c:v>
                </c:pt>
                <c:pt idx="10718">
                  <c:v>47.0</c:v>
                </c:pt>
                <c:pt idx="10719">
                  <c:v>161.0</c:v>
                </c:pt>
                <c:pt idx="10720">
                  <c:v>151.0</c:v>
                </c:pt>
                <c:pt idx="10721">
                  <c:v>8.0</c:v>
                </c:pt>
                <c:pt idx="10722">
                  <c:v>46.0</c:v>
                </c:pt>
                <c:pt idx="10723">
                  <c:v>27.0</c:v>
                </c:pt>
                <c:pt idx="10724">
                  <c:v>2.0</c:v>
                </c:pt>
                <c:pt idx="10725">
                  <c:v>162.0</c:v>
                </c:pt>
                <c:pt idx="10726">
                  <c:v>395.0</c:v>
                </c:pt>
                <c:pt idx="10727">
                  <c:v>248.0</c:v>
                </c:pt>
                <c:pt idx="10728">
                  <c:v>25.0</c:v>
                </c:pt>
                <c:pt idx="10729">
                  <c:v>104.0</c:v>
                </c:pt>
                <c:pt idx="10730">
                  <c:v>100.0</c:v>
                </c:pt>
                <c:pt idx="10731">
                  <c:v>142.0</c:v>
                </c:pt>
                <c:pt idx="10732">
                  <c:v>16.0</c:v>
                </c:pt>
                <c:pt idx="10733">
                  <c:v>47.0</c:v>
                </c:pt>
                <c:pt idx="10734">
                  <c:v>15.0</c:v>
                </c:pt>
                <c:pt idx="10735">
                  <c:v>6.0</c:v>
                </c:pt>
                <c:pt idx="10736">
                  <c:v>16.0</c:v>
                </c:pt>
                <c:pt idx="10737">
                  <c:v>8.0</c:v>
                </c:pt>
                <c:pt idx="10738">
                  <c:v>47.0</c:v>
                </c:pt>
                <c:pt idx="10739">
                  <c:v>10.0</c:v>
                </c:pt>
                <c:pt idx="10740">
                  <c:v>96.0</c:v>
                </c:pt>
                <c:pt idx="10741">
                  <c:v>11.0</c:v>
                </c:pt>
                <c:pt idx="10742">
                  <c:v>6.0</c:v>
                </c:pt>
                <c:pt idx="10743">
                  <c:v>41.0</c:v>
                </c:pt>
                <c:pt idx="10744">
                  <c:v>3.0</c:v>
                </c:pt>
                <c:pt idx="10745">
                  <c:v>1.0</c:v>
                </c:pt>
                <c:pt idx="10746">
                  <c:v>24.0</c:v>
                </c:pt>
                <c:pt idx="10747">
                  <c:v>68.0</c:v>
                </c:pt>
                <c:pt idx="10748">
                  <c:v>6.0</c:v>
                </c:pt>
                <c:pt idx="10749">
                  <c:v>18.0</c:v>
                </c:pt>
                <c:pt idx="10750">
                  <c:v>5.0</c:v>
                </c:pt>
                <c:pt idx="10751">
                  <c:v>113.0</c:v>
                </c:pt>
                <c:pt idx="10752">
                  <c:v>1.0</c:v>
                </c:pt>
                <c:pt idx="10753">
                  <c:v>37.0</c:v>
                </c:pt>
                <c:pt idx="10754">
                  <c:v>1.0</c:v>
                </c:pt>
                <c:pt idx="10755">
                  <c:v>48.0</c:v>
                </c:pt>
                <c:pt idx="10756">
                  <c:v>3.0</c:v>
                </c:pt>
                <c:pt idx="10757">
                  <c:v>23.0</c:v>
                </c:pt>
                <c:pt idx="10758">
                  <c:v>7.0</c:v>
                </c:pt>
                <c:pt idx="10759">
                  <c:v>153.0</c:v>
                </c:pt>
                <c:pt idx="10760">
                  <c:v>13.0</c:v>
                </c:pt>
                <c:pt idx="10761">
                  <c:v>222.0</c:v>
                </c:pt>
                <c:pt idx="10762">
                  <c:v>4.0</c:v>
                </c:pt>
                <c:pt idx="10763">
                  <c:v>44.0</c:v>
                </c:pt>
                <c:pt idx="10764">
                  <c:v>76.0</c:v>
                </c:pt>
                <c:pt idx="10765">
                  <c:v>4.0</c:v>
                </c:pt>
                <c:pt idx="10766">
                  <c:v>652.0</c:v>
                </c:pt>
                <c:pt idx="10767">
                  <c:v>578.0</c:v>
                </c:pt>
                <c:pt idx="10768">
                  <c:v>597.0</c:v>
                </c:pt>
                <c:pt idx="10769">
                  <c:v>88.0</c:v>
                </c:pt>
                <c:pt idx="10770">
                  <c:v>371.0</c:v>
                </c:pt>
                <c:pt idx="10771">
                  <c:v>879.0</c:v>
                </c:pt>
                <c:pt idx="10772">
                  <c:v>3.0</c:v>
                </c:pt>
                <c:pt idx="10773">
                  <c:v>6.0</c:v>
                </c:pt>
                <c:pt idx="10774">
                  <c:v>70.0</c:v>
                </c:pt>
                <c:pt idx="10775">
                  <c:v>24.0</c:v>
                </c:pt>
                <c:pt idx="10776">
                  <c:v>13.0</c:v>
                </c:pt>
                <c:pt idx="10777">
                  <c:v>6.0</c:v>
                </c:pt>
                <c:pt idx="10778">
                  <c:v>11.0</c:v>
                </c:pt>
                <c:pt idx="10779">
                  <c:v>6.0</c:v>
                </c:pt>
                <c:pt idx="10780">
                  <c:v>48.0</c:v>
                </c:pt>
                <c:pt idx="10781">
                  <c:v>47.0</c:v>
                </c:pt>
                <c:pt idx="10782">
                  <c:v>110.0</c:v>
                </c:pt>
                <c:pt idx="10783">
                  <c:v>92.0</c:v>
                </c:pt>
                <c:pt idx="10784">
                  <c:v>7.0</c:v>
                </c:pt>
                <c:pt idx="10785">
                  <c:v>82.0</c:v>
                </c:pt>
                <c:pt idx="10786">
                  <c:v>161.0</c:v>
                </c:pt>
                <c:pt idx="10787">
                  <c:v>6.0</c:v>
                </c:pt>
                <c:pt idx="10788">
                  <c:v>11.0</c:v>
                </c:pt>
                <c:pt idx="10789">
                  <c:v>1.0</c:v>
                </c:pt>
                <c:pt idx="10790">
                  <c:v>334.0</c:v>
                </c:pt>
                <c:pt idx="10791">
                  <c:v>13.0</c:v>
                </c:pt>
                <c:pt idx="10792">
                  <c:v>16.0</c:v>
                </c:pt>
                <c:pt idx="10793">
                  <c:v>21.0</c:v>
                </c:pt>
                <c:pt idx="10794">
                  <c:v>1.0</c:v>
                </c:pt>
                <c:pt idx="10795">
                  <c:v>12.0</c:v>
                </c:pt>
                <c:pt idx="10796">
                  <c:v>28.0</c:v>
                </c:pt>
                <c:pt idx="10797">
                  <c:v>72.0</c:v>
                </c:pt>
                <c:pt idx="10798">
                  <c:v>5.0</c:v>
                </c:pt>
                <c:pt idx="10799">
                  <c:v>351.0</c:v>
                </c:pt>
                <c:pt idx="10800">
                  <c:v>16.0</c:v>
                </c:pt>
                <c:pt idx="10801">
                  <c:v>463.0</c:v>
                </c:pt>
                <c:pt idx="10802">
                  <c:v>95.0</c:v>
                </c:pt>
                <c:pt idx="10803">
                  <c:v>70.0</c:v>
                </c:pt>
                <c:pt idx="10804">
                  <c:v>1122.0</c:v>
                </c:pt>
                <c:pt idx="10805">
                  <c:v>778.0</c:v>
                </c:pt>
                <c:pt idx="10806">
                  <c:v>184.0</c:v>
                </c:pt>
                <c:pt idx="10807">
                  <c:v>293.0</c:v>
                </c:pt>
                <c:pt idx="10808">
                  <c:v>137.0</c:v>
                </c:pt>
                <c:pt idx="10809">
                  <c:v>1470.0</c:v>
                </c:pt>
                <c:pt idx="10810">
                  <c:v>3.0</c:v>
                </c:pt>
                <c:pt idx="10811">
                  <c:v>6.0</c:v>
                </c:pt>
                <c:pt idx="10812">
                  <c:v>56.0</c:v>
                </c:pt>
                <c:pt idx="10813">
                  <c:v>106.0</c:v>
                </c:pt>
                <c:pt idx="10814">
                  <c:v>126.0</c:v>
                </c:pt>
                <c:pt idx="10815">
                  <c:v>28.0</c:v>
                </c:pt>
                <c:pt idx="10816">
                  <c:v>9.0</c:v>
                </c:pt>
                <c:pt idx="10817">
                  <c:v>4.0</c:v>
                </c:pt>
                <c:pt idx="10818">
                  <c:v>60.0</c:v>
                </c:pt>
                <c:pt idx="10819">
                  <c:v>2.0</c:v>
                </c:pt>
                <c:pt idx="10820">
                  <c:v>32.0</c:v>
                </c:pt>
                <c:pt idx="10821">
                  <c:v>30.0</c:v>
                </c:pt>
                <c:pt idx="10822">
                  <c:v>95.0</c:v>
                </c:pt>
                <c:pt idx="10823">
                  <c:v>6.0</c:v>
                </c:pt>
                <c:pt idx="10824">
                  <c:v>9.0</c:v>
                </c:pt>
                <c:pt idx="10825">
                  <c:v>3.0</c:v>
                </c:pt>
                <c:pt idx="10826">
                  <c:v>69.0</c:v>
                </c:pt>
                <c:pt idx="10827">
                  <c:v>2.0</c:v>
                </c:pt>
                <c:pt idx="10828">
                  <c:v>231.0</c:v>
                </c:pt>
                <c:pt idx="10829">
                  <c:v>10.0</c:v>
                </c:pt>
                <c:pt idx="10830">
                  <c:v>1.0</c:v>
                </c:pt>
                <c:pt idx="10831">
                  <c:v>91.0</c:v>
                </c:pt>
                <c:pt idx="10832">
                  <c:v>202.0</c:v>
                </c:pt>
                <c:pt idx="10833">
                  <c:v>484.0</c:v>
                </c:pt>
                <c:pt idx="10834">
                  <c:v>261.0</c:v>
                </c:pt>
                <c:pt idx="10835">
                  <c:v>122.0</c:v>
                </c:pt>
                <c:pt idx="10836">
                  <c:v>1.0</c:v>
                </c:pt>
                <c:pt idx="10837">
                  <c:v>96.0</c:v>
                </c:pt>
                <c:pt idx="10838">
                  <c:v>91.0</c:v>
                </c:pt>
                <c:pt idx="10839">
                  <c:v>12.0</c:v>
                </c:pt>
                <c:pt idx="10840">
                  <c:v>28.0</c:v>
                </c:pt>
                <c:pt idx="10841">
                  <c:v>14.0</c:v>
                </c:pt>
                <c:pt idx="10842">
                  <c:v>8.0</c:v>
                </c:pt>
                <c:pt idx="10843">
                  <c:v>21.0</c:v>
                </c:pt>
                <c:pt idx="10844">
                  <c:v>1.0</c:v>
                </c:pt>
                <c:pt idx="10845">
                  <c:v>467.0</c:v>
                </c:pt>
                <c:pt idx="10846">
                  <c:v>89.0</c:v>
                </c:pt>
                <c:pt idx="10847">
                  <c:v>110.0</c:v>
                </c:pt>
                <c:pt idx="10848">
                  <c:v>2.0</c:v>
                </c:pt>
                <c:pt idx="10849">
                  <c:v>96.0</c:v>
                </c:pt>
                <c:pt idx="10850">
                  <c:v>121.0</c:v>
                </c:pt>
                <c:pt idx="10851">
                  <c:v>1.0</c:v>
                </c:pt>
                <c:pt idx="10852">
                  <c:v>6.0</c:v>
                </c:pt>
                <c:pt idx="10853">
                  <c:v>11.0</c:v>
                </c:pt>
                <c:pt idx="10854">
                  <c:v>4.0</c:v>
                </c:pt>
                <c:pt idx="10855">
                  <c:v>99.0</c:v>
                </c:pt>
                <c:pt idx="10856">
                  <c:v>40.0</c:v>
                </c:pt>
                <c:pt idx="10857">
                  <c:v>12.0</c:v>
                </c:pt>
                <c:pt idx="10858">
                  <c:v>1.0</c:v>
                </c:pt>
                <c:pt idx="10859">
                  <c:v>119.0</c:v>
                </c:pt>
                <c:pt idx="10860">
                  <c:v>16.0</c:v>
                </c:pt>
                <c:pt idx="10861">
                  <c:v>11.0</c:v>
                </c:pt>
                <c:pt idx="10862">
                  <c:v>10.0</c:v>
                </c:pt>
                <c:pt idx="10863">
                  <c:v>579.0</c:v>
                </c:pt>
                <c:pt idx="10864">
                  <c:v>2.0</c:v>
                </c:pt>
                <c:pt idx="10865">
                  <c:v>159.0</c:v>
                </c:pt>
                <c:pt idx="10866">
                  <c:v>43.0</c:v>
                </c:pt>
                <c:pt idx="10867">
                  <c:v>27.0</c:v>
                </c:pt>
                <c:pt idx="10868">
                  <c:v>57.0</c:v>
                </c:pt>
                <c:pt idx="10869">
                  <c:v>6.0</c:v>
                </c:pt>
                <c:pt idx="10870">
                  <c:v>836.0</c:v>
                </c:pt>
                <c:pt idx="10871">
                  <c:v>705.0</c:v>
                </c:pt>
                <c:pt idx="10872">
                  <c:v>133.0</c:v>
                </c:pt>
                <c:pt idx="10873">
                  <c:v>103.0</c:v>
                </c:pt>
                <c:pt idx="10874">
                  <c:v>203.0</c:v>
                </c:pt>
                <c:pt idx="10875">
                  <c:v>1031.0</c:v>
                </c:pt>
                <c:pt idx="10876">
                  <c:v>7.0</c:v>
                </c:pt>
                <c:pt idx="10877">
                  <c:v>64.0</c:v>
                </c:pt>
                <c:pt idx="10878">
                  <c:v>83.0</c:v>
                </c:pt>
                <c:pt idx="10879">
                  <c:v>170.0</c:v>
                </c:pt>
                <c:pt idx="10880">
                  <c:v>18.0</c:v>
                </c:pt>
                <c:pt idx="10881">
                  <c:v>60.0</c:v>
                </c:pt>
                <c:pt idx="10882">
                  <c:v>18.0</c:v>
                </c:pt>
                <c:pt idx="10883">
                  <c:v>3.0</c:v>
                </c:pt>
                <c:pt idx="10884">
                  <c:v>11.0</c:v>
                </c:pt>
                <c:pt idx="10885">
                  <c:v>11.0</c:v>
                </c:pt>
                <c:pt idx="10886">
                  <c:v>10.0</c:v>
                </c:pt>
                <c:pt idx="10887">
                  <c:v>3.0</c:v>
                </c:pt>
                <c:pt idx="10888">
                  <c:v>61.0</c:v>
                </c:pt>
                <c:pt idx="10889">
                  <c:v>8.0</c:v>
                </c:pt>
                <c:pt idx="10890">
                  <c:v>68.0</c:v>
                </c:pt>
                <c:pt idx="10891">
                  <c:v>62.0</c:v>
                </c:pt>
                <c:pt idx="10892">
                  <c:v>56.0</c:v>
                </c:pt>
                <c:pt idx="10893">
                  <c:v>340.0</c:v>
                </c:pt>
                <c:pt idx="10894">
                  <c:v>6.0</c:v>
                </c:pt>
                <c:pt idx="10895">
                  <c:v>1.0</c:v>
                </c:pt>
                <c:pt idx="10896">
                  <c:v>180.0</c:v>
                </c:pt>
                <c:pt idx="10897">
                  <c:v>15.0</c:v>
                </c:pt>
                <c:pt idx="10898">
                  <c:v>28.0</c:v>
                </c:pt>
                <c:pt idx="10899">
                  <c:v>15.0</c:v>
                </c:pt>
                <c:pt idx="10900">
                  <c:v>419.0</c:v>
                </c:pt>
                <c:pt idx="10901">
                  <c:v>9.0</c:v>
                </c:pt>
                <c:pt idx="10902">
                  <c:v>59.0</c:v>
                </c:pt>
                <c:pt idx="10903">
                  <c:v>111.0</c:v>
                </c:pt>
                <c:pt idx="10904">
                  <c:v>256.0</c:v>
                </c:pt>
                <c:pt idx="10905">
                  <c:v>171.0</c:v>
                </c:pt>
                <c:pt idx="10906">
                  <c:v>21.0</c:v>
                </c:pt>
                <c:pt idx="10907">
                  <c:v>134.0</c:v>
                </c:pt>
                <c:pt idx="10908">
                  <c:v>265.0</c:v>
                </c:pt>
                <c:pt idx="10909">
                  <c:v>11.0</c:v>
                </c:pt>
                <c:pt idx="10910">
                  <c:v>27.0</c:v>
                </c:pt>
                <c:pt idx="10911">
                  <c:v>24.0</c:v>
                </c:pt>
                <c:pt idx="10912">
                  <c:v>6.0</c:v>
                </c:pt>
                <c:pt idx="10913">
                  <c:v>6.0</c:v>
                </c:pt>
                <c:pt idx="10914">
                  <c:v>7.0</c:v>
                </c:pt>
                <c:pt idx="10915">
                  <c:v>3.0</c:v>
                </c:pt>
                <c:pt idx="10916">
                  <c:v>217.0</c:v>
                </c:pt>
                <c:pt idx="10917">
                  <c:v>39.0</c:v>
                </c:pt>
                <c:pt idx="10918">
                  <c:v>187.0</c:v>
                </c:pt>
                <c:pt idx="10919">
                  <c:v>36.0</c:v>
                </c:pt>
                <c:pt idx="10920">
                  <c:v>58.0</c:v>
                </c:pt>
                <c:pt idx="10921">
                  <c:v>8.0</c:v>
                </c:pt>
                <c:pt idx="10922">
                  <c:v>48.0</c:v>
                </c:pt>
                <c:pt idx="10923">
                  <c:v>92.0</c:v>
                </c:pt>
                <c:pt idx="10924">
                  <c:v>17.0</c:v>
                </c:pt>
                <c:pt idx="10925">
                  <c:v>12.0</c:v>
                </c:pt>
                <c:pt idx="10926">
                  <c:v>68.0</c:v>
                </c:pt>
                <c:pt idx="10927">
                  <c:v>11.0</c:v>
                </c:pt>
                <c:pt idx="10928">
                  <c:v>120.0</c:v>
                </c:pt>
                <c:pt idx="10929">
                  <c:v>285.0</c:v>
                </c:pt>
                <c:pt idx="10930">
                  <c:v>173.0</c:v>
                </c:pt>
                <c:pt idx="10931">
                  <c:v>25.0</c:v>
                </c:pt>
                <c:pt idx="10932">
                  <c:v>6.0</c:v>
                </c:pt>
                <c:pt idx="10933">
                  <c:v>177.0</c:v>
                </c:pt>
                <c:pt idx="10934">
                  <c:v>31.0</c:v>
                </c:pt>
                <c:pt idx="10935">
                  <c:v>1.0</c:v>
                </c:pt>
                <c:pt idx="10936">
                  <c:v>29.0</c:v>
                </c:pt>
                <c:pt idx="10937">
                  <c:v>466.0</c:v>
                </c:pt>
                <c:pt idx="10938">
                  <c:v>20.0</c:v>
                </c:pt>
                <c:pt idx="10939">
                  <c:v>7.0</c:v>
                </c:pt>
                <c:pt idx="10940">
                  <c:v>12.0</c:v>
                </c:pt>
                <c:pt idx="10941">
                  <c:v>149.0</c:v>
                </c:pt>
                <c:pt idx="10942">
                  <c:v>89.0</c:v>
                </c:pt>
                <c:pt idx="10943">
                  <c:v>417.0</c:v>
                </c:pt>
                <c:pt idx="10944">
                  <c:v>59.0</c:v>
                </c:pt>
                <c:pt idx="10945">
                  <c:v>18.0</c:v>
                </c:pt>
                <c:pt idx="10946">
                  <c:v>34.0</c:v>
                </c:pt>
                <c:pt idx="10947">
                  <c:v>4.0</c:v>
                </c:pt>
                <c:pt idx="10948">
                  <c:v>1379.0</c:v>
                </c:pt>
                <c:pt idx="10949">
                  <c:v>392.0</c:v>
                </c:pt>
                <c:pt idx="10950">
                  <c:v>78.0</c:v>
                </c:pt>
                <c:pt idx="10951">
                  <c:v>56.0</c:v>
                </c:pt>
                <c:pt idx="10952">
                  <c:v>632.0</c:v>
                </c:pt>
                <c:pt idx="10953">
                  <c:v>7.0</c:v>
                </c:pt>
                <c:pt idx="10954">
                  <c:v>510.0</c:v>
                </c:pt>
                <c:pt idx="10955">
                  <c:v>7.0</c:v>
                </c:pt>
                <c:pt idx="10956">
                  <c:v>1.0</c:v>
                </c:pt>
                <c:pt idx="10957">
                  <c:v>8.0</c:v>
                </c:pt>
                <c:pt idx="10958">
                  <c:v>64.0</c:v>
                </c:pt>
                <c:pt idx="10959">
                  <c:v>232.0</c:v>
                </c:pt>
                <c:pt idx="10960">
                  <c:v>110.0</c:v>
                </c:pt>
                <c:pt idx="10961">
                  <c:v>149.0</c:v>
                </c:pt>
                <c:pt idx="10962">
                  <c:v>35.0</c:v>
                </c:pt>
                <c:pt idx="10963">
                  <c:v>2.0</c:v>
                </c:pt>
                <c:pt idx="10964">
                  <c:v>2.0</c:v>
                </c:pt>
                <c:pt idx="10965">
                  <c:v>1.0</c:v>
                </c:pt>
                <c:pt idx="10966">
                  <c:v>4.0</c:v>
                </c:pt>
                <c:pt idx="10967">
                  <c:v>11.0</c:v>
                </c:pt>
                <c:pt idx="10968">
                  <c:v>6.0</c:v>
                </c:pt>
                <c:pt idx="10969">
                  <c:v>20.0</c:v>
                </c:pt>
                <c:pt idx="10970">
                  <c:v>30.0</c:v>
                </c:pt>
                <c:pt idx="10971">
                  <c:v>71.0</c:v>
                </c:pt>
                <c:pt idx="10972">
                  <c:v>176.0</c:v>
                </c:pt>
                <c:pt idx="10973">
                  <c:v>1.0</c:v>
                </c:pt>
                <c:pt idx="10974">
                  <c:v>346.0</c:v>
                </c:pt>
                <c:pt idx="10975">
                  <c:v>11.0</c:v>
                </c:pt>
                <c:pt idx="10976">
                  <c:v>21.0</c:v>
                </c:pt>
                <c:pt idx="10977">
                  <c:v>2.0</c:v>
                </c:pt>
                <c:pt idx="10978">
                  <c:v>205.0</c:v>
                </c:pt>
                <c:pt idx="10979">
                  <c:v>5.0</c:v>
                </c:pt>
                <c:pt idx="10980">
                  <c:v>22.0</c:v>
                </c:pt>
                <c:pt idx="10981">
                  <c:v>50.0</c:v>
                </c:pt>
                <c:pt idx="10982">
                  <c:v>59.0</c:v>
                </c:pt>
                <c:pt idx="10983">
                  <c:v>20.0</c:v>
                </c:pt>
                <c:pt idx="10984">
                  <c:v>180.0</c:v>
                </c:pt>
                <c:pt idx="10985">
                  <c:v>10.0</c:v>
                </c:pt>
                <c:pt idx="10986">
                  <c:v>155.0</c:v>
                </c:pt>
                <c:pt idx="10987">
                  <c:v>125.0</c:v>
                </c:pt>
                <c:pt idx="10988">
                  <c:v>74.0</c:v>
                </c:pt>
                <c:pt idx="10989">
                  <c:v>14.0</c:v>
                </c:pt>
                <c:pt idx="10990">
                  <c:v>35.0</c:v>
                </c:pt>
                <c:pt idx="10991">
                  <c:v>13.0</c:v>
                </c:pt>
                <c:pt idx="10992">
                  <c:v>1.0</c:v>
                </c:pt>
                <c:pt idx="10993">
                  <c:v>73.0</c:v>
                </c:pt>
                <c:pt idx="10994">
                  <c:v>11.0</c:v>
                </c:pt>
                <c:pt idx="10995">
                  <c:v>6.0</c:v>
                </c:pt>
                <c:pt idx="10996">
                  <c:v>32.0</c:v>
                </c:pt>
                <c:pt idx="10997">
                  <c:v>74.0</c:v>
                </c:pt>
                <c:pt idx="10998">
                  <c:v>9.0</c:v>
                </c:pt>
                <c:pt idx="10999">
                  <c:v>15.0</c:v>
                </c:pt>
                <c:pt idx="11000">
                  <c:v>4.0</c:v>
                </c:pt>
                <c:pt idx="11001">
                  <c:v>28.0</c:v>
                </c:pt>
                <c:pt idx="11002">
                  <c:v>399.0</c:v>
                </c:pt>
                <c:pt idx="11003">
                  <c:v>650.0</c:v>
                </c:pt>
                <c:pt idx="11004">
                  <c:v>11.0</c:v>
                </c:pt>
                <c:pt idx="11005">
                  <c:v>7.0</c:v>
                </c:pt>
                <c:pt idx="11006">
                  <c:v>43.0</c:v>
                </c:pt>
                <c:pt idx="11007">
                  <c:v>797.0</c:v>
                </c:pt>
                <c:pt idx="11008">
                  <c:v>62.0</c:v>
                </c:pt>
                <c:pt idx="11009">
                  <c:v>11.0</c:v>
                </c:pt>
                <c:pt idx="11010">
                  <c:v>833.0</c:v>
                </c:pt>
                <c:pt idx="11011">
                  <c:v>403.0</c:v>
                </c:pt>
                <c:pt idx="11012">
                  <c:v>176.0</c:v>
                </c:pt>
                <c:pt idx="11013">
                  <c:v>1.0</c:v>
                </c:pt>
                <c:pt idx="11014">
                  <c:v>14.0</c:v>
                </c:pt>
                <c:pt idx="11015">
                  <c:v>11.0</c:v>
                </c:pt>
                <c:pt idx="11016">
                  <c:v>31.0</c:v>
                </c:pt>
                <c:pt idx="11017">
                  <c:v>1.0</c:v>
                </c:pt>
                <c:pt idx="11018">
                  <c:v>94.0</c:v>
                </c:pt>
                <c:pt idx="11019">
                  <c:v>490.0</c:v>
                </c:pt>
                <c:pt idx="11020">
                  <c:v>10.0</c:v>
                </c:pt>
                <c:pt idx="11021">
                  <c:v>31.0</c:v>
                </c:pt>
                <c:pt idx="11022">
                  <c:v>149.0</c:v>
                </c:pt>
                <c:pt idx="11023">
                  <c:v>35.0</c:v>
                </c:pt>
                <c:pt idx="11024">
                  <c:v>3.0</c:v>
                </c:pt>
                <c:pt idx="11025">
                  <c:v>25.0</c:v>
                </c:pt>
                <c:pt idx="11026">
                  <c:v>116.0</c:v>
                </c:pt>
                <c:pt idx="11027">
                  <c:v>5.0</c:v>
                </c:pt>
                <c:pt idx="11028">
                  <c:v>13.0</c:v>
                </c:pt>
                <c:pt idx="11029">
                  <c:v>538.0</c:v>
                </c:pt>
                <c:pt idx="11030">
                  <c:v>2548.0</c:v>
                </c:pt>
                <c:pt idx="11031">
                  <c:v>1.0</c:v>
                </c:pt>
                <c:pt idx="11032">
                  <c:v>6.0</c:v>
                </c:pt>
                <c:pt idx="11033">
                  <c:v>8.0</c:v>
                </c:pt>
                <c:pt idx="11034">
                  <c:v>1.0</c:v>
                </c:pt>
                <c:pt idx="11035">
                  <c:v>6.0</c:v>
                </c:pt>
                <c:pt idx="11036">
                  <c:v>123.0</c:v>
                </c:pt>
                <c:pt idx="11037">
                  <c:v>443.0</c:v>
                </c:pt>
                <c:pt idx="11038">
                  <c:v>187.0</c:v>
                </c:pt>
                <c:pt idx="11039">
                  <c:v>236.0</c:v>
                </c:pt>
                <c:pt idx="11040">
                  <c:v>34.0</c:v>
                </c:pt>
                <c:pt idx="11041">
                  <c:v>7.0</c:v>
                </c:pt>
                <c:pt idx="11042">
                  <c:v>43.0</c:v>
                </c:pt>
                <c:pt idx="11043">
                  <c:v>11.0</c:v>
                </c:pt>
                <c:pt idx="11044">
                  <c:v>7.0</c:v>
                </c:pt>
                <c:pt idx="11045">
                  <c:v>30.0</c:v>
                </c:pt>
                <c:pt idx="11046">
                  <c:v>15.0</c:v>
                </c:pt>
                <c:pt idx="11047">
                  <c:v>48.0</c:v>
                </c:pt>
                <c:pt idx="11048">
                  <c:v>88.0</c:v>
                </c:pt>
                <c:pt idx="11049">
                  <c:v>52.0</c:v>
                </c:pt>
                <c:pt idx="11050">
                  <c:v>15.0</c:v>
                </c:pt>
                <c:pt idx="11051">
                  <c:v>307.0</c:v>
                </c:pt>
                <c:pt idx="11052">
                  <c:v>76.0</c:v>
                </c:pt>
                <c:pt idx="11053">
                  <c:v>72.0</c:v>
                </c:pt>
                <c:pt idx="11054">
                  <c:v>7.0</c:v>
                </c:pt>
                <c:pt idx="11055">
                  <c:v>275.0</c:v>
                </c:pt>
                <c:pt idx="11056">
                  <c:v>22.0</c:v>
                </c:pt>
                <c:pt idx="11057">
                  <c:v>6.0</c:v>
                </c:pt>
                <c:pt idx="11058">
                  <c:v>9.0</c:v>
                </c:pt>
                <c:pt idx="11059">
                  <c:v>1.0</c:v>
                </c:pt>
                <c:pt idx="11060">
                  <c:v>7.0</c:v>
                </c:pt>
                <c:pt idx="11061">
                  <c:v>26.0</c:v>
                </c:pt>
                <c:pt idx="11062">
                  <c:v>5.0</c:v>
                </c:pt>
                <c:pt idx="11063">
                  <c:v>92.0</c:v>
                </c:pt>
                <c:pt idx="11064">
                  <c:v>86.0</c:v>
                </c:pt>
                <c:pt idx="11065">
                  <c:v>3.0</c:v>
                </c:pt>
                <c:pt idx="11066">
                  <c:v>5.0</c:v>
                </c:pt>
                <c:pt idx="11067">
                  <c:v>55.0</c:v>
                </c:pt>
                <c:pt idx="11068">
                  <c:v>131.0</c:v>
                </c:pt>
                <c:pt idx="11069">
                  <c:v>138.0</c:v>
                </c:pt>
                <c:pt idx="11070">
                  <c:v>8.0</c:v>
                </c:pt>
                <c:pt idx="11071">
                  <c:v>152.0</c:v>
                </c:pt>
                <c:pt idx="11072">
                  <c:v>46.0</c:v>
                </c:pt>
                <c:pt idx="11073">
                  <c:v>1.0</c:v>
                </c:pt>
                <c:pt idx="11074">
                  <c:v>51.0</c:v>
                </c:pt>
                <c:pt idx="11075">
                  <c:v>3.0</c:v>
                </c:pt>
                <c:pt idx="11076">
                  <c:v>33.0</c:v>
                </c:pt>
                <c:pt idx="11077">
                  <c:v>7.0</c:v>
                </c:pt>
                <c:pt idx="11078">
                  <c:v>5.0</c:v>
                </c:pt>
                <c:pt idx="11079">
                  <c:v>11.0</c:v>
                </c:pt>
                <c:pt idx="11080">
                  <c:v>59.0</c:v>
                </c:pt>
                <c:pt idx="11081">
                  <c:v>9.0</c:v>
                </c:pt>
                <c:pt idx="11082">
                  <c:v>359.0</c:v>
                </c:pt>
                <c:pt idx="11083">
                  <c:v>28.0</c:v>
                </c:pt>
                <c:pt idx="11084">
                  <c:v>29.0</c:v>
                </c:pt>
                <c:pt idx="11085">
                  <c:v>1.0</c:v>
                </c:pt>
                <c:pt idx="11086">
                  <c:v>45.0</c:v>
                </c:pt>
                <c:pt idx="11087">
                  <c:v>2.0</c:v>
                </c:pt>
                <c:pt idx="11088">
                  <c:v>11.0</c:v>
                </c:pt>
                <c:pt idx="11089">
                  <c:v>25.0</c:v>
                </c:pt>
                <c:pt idx="11090">
                  <c:v>14.0</c:v>
                </c:pt>
                <c:pt idx="11091">
                  <c:v>14.0</c:v>
                </c:pt>
                <c:pt idx="11092">
                  <c:v>15.0</c:v>
                </c:pt>
                <c:pt idx="11093">
                  <c:v>81.0</c:v>
                </c:pt>
                <c:pt idx="11094">
                  <c:v>317.0</c:v>
                </c:pt>
                <c:pt idx="11095">
                  <c:v>24.0</c:v>
                </c:pt>
                <c:pt idx="11096">
                  <c:v>80.0</c:v>
                </c:pt>
                <c:pt idx="11097">
                  <c:v>221.0</c:v>
                </c:pt>
                <c:pt idx="11098">
                  <c:v>180.0</c:v>
                </c:pt>
                <c:pt idx="11099">
                  <c:v>36.0</c:v>
                </c:pt>
                <c:pt idx="11100">
                  <c:v>17.0</c:v>
                </c:pt>
                <c:pt idx="11101">
                  <c:v>139.0</c:v>
                </c:pt>
                <c:pt idx="11102">
                  <c:v>371.0</c:v>
                </c:pt>
                <c:pt idx="11103">
                  <c:v>105.0</c:v>
                </c:pt>
                <c:pt idx="11104">
                  <c:v>7.0</c:v>
                </c:pt>
                <c:pt idx="11105">
                  <c:v>18.0</c:v>
                </c:pt>
                <c:pt idx="11106">
                  <c:v>24.0</c:v>
                </c:pt>
                <c:pt idx="11107">
                  <c:v>291.0</c:v>
                </c:pt>
                <c:pt idx="11108">
                  <c:v>109.0</c:v>
                </c:pt>
                <c:pt idx="11109">
                  <c:v>190.0</c:v>
                </c:pt>
                <c:pt idx="11110">
                  <c:v>25.0</c:v>
                </c:pt>
                <c:pt idx="11111">
                  <c:v>73.0</c:v>
                </c:pt>
                <c:pt idx="11112">
                  <c:v>38.0</c:v>
                </c:pt>
                <c:pt idx="11113">
                  <c:v>4.0</c:v>
                </c:pt>
                <c:pt idx="11114">
                  <c:v>14.0</c:v>
                </c:pt>
                <c:pt idx="11115">
                  <c:v>9.0</c:v>
                </c:pt>
                <c:pt idx="11116">
                  <c:v>638.0</c:v>
                </c:pt>
                <c:pt idx="11117">
                  <c:v>68.0</c:v>
                </c:pt>
                <c:pt idx="11118">
                  <c:v>27.0</c:v>
                </c:pt>
                <c:pt idx="11119">
                  <c:v>74.0</c:v>
                </c:pt>
                <c:pt idx="11120">
                  <c:v>1328.0</c:v>
                </c:pt>
                <c:pt idx="11121">
                  <c:v>2016.0</c:v>
                </c:pt>
                <c:pt idx="11122">
                  <c:v>129.0</c:v>
                </c:pt>
                <c:pt idx="11123">
                  <c:v>464.0</c:v>
                </c:pt>
                <c:pt idx="11124">
                  <c:v>4.0</c:v>
                </c:pt>
                <c:pt idx="11125">
                  <c:v>3.0</c:v>
                </c:pt>
                <c:pt idx="11126">
                  <c:v>274.0</c:v>
                </c:pt>
                <c:pt idx="11127">
                  <c:v>152.0</c:v>
                </c:pt>
                <c:pt idx="11128">
                  <c:v>214.0</c:v>
                </c:pt>
                <c:pt idx="11129">
                  <c:v>58.0</c:v>
                </c:pt>
                <c:pt idx="11130">
                  <c:v>46.0</c:v>
                </c:pt>
                <c:pt idx="11131">
                  <c:v>6.0</c:v>
                </c:pt>
                <c:pt idx="11132">
                  <c:v>4.0</c:v>
                </c:pt>
                <c:pt idx="11133">
                  <c:v>2.0</c:v>
                </c:pt>
                <c:pt idx="11134">
                  <c:v>15.0</c:v>
                </c:pt>
                <c:pt idx="11135">
                  <c:v>22.0</c:v>
                </c:pt>
                <c:pt idx="11136">
                  <c:v>9.0</c:v>
                </c:pt>
                <c:pt idx="11137">
                  <c:v>44.0</c:v>
                </c:pt>
                <c:pt idx="11138">
                  <c:v>5.0</c:v>
                </c:pt>
                <c:pt idx="11139">
                  <c:v>70.0</c:v>
                </c:pt>
                <c:pt idx="11140">
                  <c:v>132.0</c:v>
                </c:pt>
                <c:pt idx="11141">
                  <c:v>54.0</c:v>
                </c:pt>
                <c:pt idx="11142">
                  <c:v>125.0</c:v>
                </c:pt>
                <c:pt idx="11143">
                  <c:v>1.0</c:v>
                </c:pt>
                <c:pt idx="11144">
                  <c:v>272.0</c:v>
                </c:pt>
                <c:pt idx="11145">
                  <c:v>14.0</c:v>
                </c:pt>
                <c:pt idx="11146">
                  <c:v>20.0</c:v>
                </c:pt>
                <c:pt idx="11147">
                  <c:v>3.0</c:v>
                </c:pt>
                <c:pt idx="11148">
                  <c:v>30.0</c:v>
                </c:pt>
                <c:pt idx="11149">
                  <c:v>1.0</c:v>
                </c:pt>
                <c:pt idx="11150">
                  <c:v>134.0</c:v>
                </c:pt>
                <c:pt idx="11151">
                  <c:v>1.0</c:v>
                </c:pt>
                <c:pt idx="11152">
                  <c:v>573.0</c:v>
                </c:pt>
                <c:pt idx="11153">
                  <c:v>127.0</c:v>
                </c:pt>
                <c:pt idx="11154">
                  <c:v>2.0</c:v>
                </c:pt>
                <c:pt idx="11155">
                  <c:v>5.0</c:v>
                </c:pt>
                <c:pt idx="11156">
                  <c:v>141.0</c:v>
                </c:pt>
                <c:pt idx="11157">
                  <c:v>83.0</c:v>
                </c:pt>
                <c:pt idx="11158">
                  <c:v>154.0</c:v>
                </c:pt>
                <c:pt idx="11159">
                  <c:v>19.0</c:v>
                </c:pt>
                <c:pt idx="11160">
                  <c:v>84.0</c:v>
                </c:pt>
                <c:pt idx="11161">
                  <c:v>45.0</c:v>
                </c:pt>
                <c:pt idx="11162">
                  <c:v>19.0</c:v>
                </c:pt>
                <c:pt idx="11163">
                  <c:v>800.0</c:v>
                </c:pt>
                <c:pt idx="11164">
                  <c:v>120.0</c:v>
                </c:pt>
                <c:pt idx="11165">
                  <c:v>68.0</c:v>
                </c:pt>
                <c:pt idx="11166">
                  <c:v>938.0</c:v>
                </c:pt>
                <c:pt idx="11167">
                  <c:v>3.0</c:v>
                </c:pt>
                <c:pt idx="11168">
                  <c:v>9.0</c:v>
                </c:pt>
                <c:pt idx="11169">
                  <c:v>58.0</c:v>
                </c:pt>
                <c:pt idx="11170">
                  <c:v>178.0</c:v>
                </c:pt>
                <c:pt idx="11171">
                  <c:v>30.0</c:v>
                </c:pt>
                <c:pt idx="11172">
                  <c:v>11.0</c:v>
                </c:pt>
                <c:pt idx="11173">
                  <c:v>10.0</c:v>
                </c:pt>
                <c:pt idx="11174">
                  <c:v>3.0</c:v>
                </c:pt>
                <c:pt idx="11175">
                  <c:v>12.0</c:v>
                </c:pt>
                <c:pt idx="11176">
                  <c:v>99.0</c:v>
                </c:pt>
                <c:pt idx="11177">
                  <c:v>3.0</c:v>
                </c:pt>
                <c:pt idx="11178">
                  <c:v>33.0</c:v>
                </c:pt>
                <c:pt idx="11179">
                  <c:v>7.0</c:v>
                </c:pt>
                <c:pt idx="11180">
                  <c:v>1.0</c:v>
                </c:pt>
                <c:pt idx="11181">
                  <c:v>47.0</c:v>
                </c:pt>
                <c:pt idx="11182">
                  <c:v>122.0</c:v>
                </c:pt>
                <c:pt idx="11183">
                  <c:v>190.0</c:v>
                </c:pt>
                <c:pt idx="11184">
                  <c:v>62.0</c:v>
                </c:pt>
                <c:pt idx="11185">
                  <c:v>63.0</c:v>
                </c:pt>
                <c:pt idx="11186">
                  <c:v>6.0</c:v>
                </c:pt>
                <c:pt idx="11187">
                  <c:v>11.0</c:v>
                </c:pt>
                <c:pt idx="11188">
                  <c:v>20.0</c:v>
                </c:pt>
                <c:pt idx="11189">
                  <c:v>9.0</c:v>
                </c:pt>
                <c:pt idx="11190">
                  <c:v>16.0</c:v>
                </c:pt>
                <c:pt idx="11191">
                  <c:v>17.0</c:v>
                </c:pt>
                <c:pt idx="11192">
                  <c:v>142.0</c:v>
                </c:pt>
                <c:pt idx="11193">
                  <c:v>3.0</c:v>
                </c:pt>
                <c:pt idx="11194">
                  <c:v>236.0</c:v>
                </c:pt>
                <c:pt idx="11195">
                  <c:v>5.0</c:v>
                </c:pt>
                <c:pt idx="11196">
                  <c:v>5.0</c:v>
                </c:pt>
                <c:pt idx="11197">
                  <c:v>126.0</c:v>
                </c:pt>
                <c:pt idx="11198">
                  <c:v>111.0</c:v>
                </c:pt>
                <c:pt idx="11199">
                  <c:v>80.0</c:v>
                </c:pt>
                <c:pt idx="11200">
                  <c:v>120.0</c:v>
                </c:pt>
                <c:pt idx="11201">
                  <c:v>90.0</c:v>
                </c:pt>
                <c:pt idx="11202">
                  <c:v>13.0</c:v>
                </c:pt>
                <c:pt idx="11203">
                  <c:v>636.0</c:v>
                </c:pt>
                <c:pt idx="11204">
                  <c:v>154.0</c:v>
                </c:pt>
                <c:pt idx="11205">
                  <c:v>89.0</c:v>
                </c:pt>
                <c:pt idx="11206">
                  <c:v>10.0</c:v>
                </c:pt>
                <c:pt idx="11207">
                  <c:v>14.0</c:v>
                </c:pt>
                <c:pt idx="11208">
                  <c:v>12.0</c:v>
                </c:pt>
                <c:pt idx="11209">
                  <c:v>12.0</c:v>
                </c:pt>
                <c:pt idx="11210">
                  <c:v>3.0</c:v>
                </c:pt>
                <c:pt idx="11211">
                  <c:v>8.0</c:v>
                </c:pt>
                <c:pt idx="11212">
                  <c:v>34.0</c:v>
                </c:pt>
                <c:pt idx="11213">
                  <c:v>205.0</c:v>
                </c:pt>
                <c:pt idx="11214">
                  <c:v>46.0</c:v>
                </c:pt>
                <c:pt idx="11215">
                  <c:v>16.0</c:v>
                </c:pt>
                <c:pt idx="11216">
                  <c:v>1.0</c:v>
                </c:pt>
                <c:pt idx="11217">
                  <c:v>13.0</c:v>
                </c:pt>
                <c:pt idx="11218">
                  <c:v>4.0</c:v>
                </c:pt>
                <c:pt idx="11219">
                  <c:v>11.0</c:v>
                </c:pt>
                <c:pt idx="11220">
                  <c:v>35.0</c:v>
                </c:pt>
                <c:pt idx="11221">
                  <c:v>4.0</c:v>
                </c:pt>
                <c:pt idx="11222">
                  <c:v>96.0</c:v>
                </c:pt>
                <c:pt idx="11223">
                  <c:v>487.0</c:v>
                </c:pt>
                <c:pt idx="11224">
                  <c:v>35.0</c:v>
                </c:pt>
                <c:pt idx="11225">
                  <c:v>97.0</c:v>
                </c:pt>
                <c:pt idx="11226">
                  <c:v>51.0</c:v>
                </c:pt>
                <c:pt idx="11227">
                  <c:v>122.0</c:v>
                </c:pt>
                <c:pt idx="11228">
                  <c:v>249.0</c:v>
                </c:pt>
                <c:pt idx="11229">
                  <c:v>79.0</c:v>
                </c:pt>
                <c:pt idx="11230">
                  <c:v>11.0</c:v>
                </c:pt>
                <c:pt idx="11231">
                  <c:v>141.0</c:v>
                </c:pt>
                <c:pt idx="11232">
                  <c:v>1.0</c:v>
                </c:pt>
                <c:pt idx="11233">
                  <c:v>405.0</c:v>
                </c:pt>
                <c:pt idx="11234">
                  <c:v>96.0</c:v>
                </c:pt>
                <c:pt idx="11235">
                  <c:v>20.0</c:v>
                </c:pt>
                <c:pt idx="11236">
                  <c:v>9.0</c:v>
                </c:pt>
                <c:pt idx="11237">
                  <c:v>62.0</c:v>
                </c:pt>
                <c:pt idx="11238">
                  <c:v>94.0</c:v>
                </c:pt>
                <c:pt idx="11239">
                  <c:v>3.0</c:v>
                </c:pt>
                <c:pt idx="11240">
                  <c:v>154.0</c:v>
                </c:pt>
                <c:pt idx="11241">
                  <c:v>29.0</c:v>
                </c:pt>
                <c:pt idx="11242">
                  <c:v>1.0</c:v>
                </c:pt>
                <c:pt idx="11243">
                  <c:v>40.0</c:v>
                </c:pt>
                <c:pt idx="11244">
                  <c:v>58.0</c:v>
                </c:pt>
                <c:pt idx="11245">
                  <c:v>229.0</c:v>
                </c:pt>
                <c:pt idx="11246">
                  <c:v>93.0</c:v>
                </c:pt>
                <c:pt idx="11247">
                  <c:v>244.0</c:v>
                </c:pt>
                <c:pt idx="11248">
                  <c:v>35.0</c:v>
                </c:pt>
                <c:pt idx="11249">
                  <c:v>83.0</c:v>
                </c:pt>
                <c:pt idx="11250">
                  <c:v>3.0</c:v>
                </c:pt>
                <c:pt idx="11251">
                  <c:v>9.0</c:v>
                </c:pt>
                <c:pt idx="11252">
                  <c:v>15.0</c:v>
                </c:pt>
                <c:pt idx="11253">
                  <c:v>519.0</c:v>
                </c:pt>
                <c:pt idx="11254">
                  <c:v>7.0</c:v>
                </c:pt>
                <c:pt idx="11255">
                  <c:v>239.0</c:v>
                </c:pt>
                <c:pt idx="11256">
                  <c:v>2.0</c:v>
                </c:pt>
                <c:pt idx="11257">
                  <c:v>358.0</c:v>
                </c:pt>
                <c:pt idx="11258">
                  <c:v>1436.0</c:v>
                </c:pt>
                <c:pt idx="11259">
                  <c:v>136.0</c:v>
                </c:pt>
                <c:pt idx="11260">
                  <c:v>276.0</c:v>
                </c:pt>
                <c:pt idx="11261">
                  <c:v>5.0</c:v>
                </c:pt>
                <c:pt idx="11262">
                  <c:v>74.0</c:v>
                </c:pt>
                <c:pt idx="11263">
                  <c:v>2.0</c:v>
                </c:pt>
                <c:pt idx="11264">
                  <c:v>133.0</c:v>
                </c:pt>
                <c:pt idx="11265">
                  <c:v>37.0</c:v>
                </c:pt>
                <c:pt idx="11266">
                  <c:v>18.0</c:v>
                </c:pt>
                <c:pt idx="11267">
                  <c:v>44.0</c:v>
                </c:pt>
                <c:pt idx="11268">
                  <c:v>4.0</c:v>
                </c:pt>
                <c:pt idx="11269">
                  <c:v>52.0</c:v>
                </c:pt>
                <c:pt idx="11270">
                  <c:v>6.0</c:v>
                </c:pt>
                <c:pt idx="11271">
                  <c:v>65.0</c:v>
                </c:pt>
                <c:pt idx="11272">
                  <c:v>1.0</c:v>
                </c:pt>
                <c:pt idx="11273">
                  <c:v>1.0</c:v>
                </c:pt>
                <c:pt idx="11274">
                  <c:v>1.0</c:v>
                </c:pt>
                <c:pt idx="11275">
                  <c:v>28.0</c:v>
                </c:pt>
                <c:pt idx="11276">
                  <c:v>41.0</c:v>
                </c:pt>
                <c:pt idx="11277">
                  <c:v>383.0</c:v>
                </c:pt>
                <c:pt idx="11278">
                  <c:v>32.0</c:v>
                </c:pt>
                <c:pt idx="11279">
                  <c:v>7.0</c:v>
                </c:pt>
                <c:pt idx="11280">
                  <c:v>355.0</c:v>
                </c:pt>
                <c:pt idx="11281">
                  <c:v>6.0</c:v>
                </c:pt>
                <c:pt idx="11282">
                  <c:v>128.0</c:v>
                </c:pt>
                <c:pt idx="11283">
                  <c:v>49.0</c:v>
                </c:pt>
                <c:pt idx="11284">
                  <c:v>42.0</c:v>
                </c:pt>
                <c:pt idx="11285">
                  <c:v>7.0</c:v>
                </c:pt>
                <c:pt idx="11286">
                  <c:v>62.0</c:v>
                </c:pt>
                <c:pt idx="11287">
                  <c:v>141.0</c:v>
                </c:pt>
                <c:pt idx="11288">
                  <c:v>2.0</c:v>
                </c:pt>
                <c:pt idx="11289">
                  <c:v>14.0</c:v>
                </c:pt>
                <c:pt idx="11290">
                  <c:v>25.0</c:v>
                </c:pt>
                <c:pt idx="11291">
                  <c:v>9.0</c:v>
                </c:pt>
                <c:pt idx="11292">
                  <c:v>12.0</c:v>
                </c:pt>
                <c:pt idx="11293">
                  <c:v>101.0</c:v>
                </c:pt>
                <c:pt idx="11294">
                  <c:v>272.0</c:v>
                </c:pt>
                <c:pt idx="11295">
                  <c:v>17.0</c:v>
                </c:pt>
                <c:pt idx="11296">
                  <c:v>9.0</c:v>
                </c:pt>
                <c:pt idx="11297">
                  <c:v>135.0</c:v>
                </c:pt>
                <c:pt idx="11298">
                  <c:v>255.0</c:v>
                </c:pt>
                <c:pt idx="11299">
                  <c:v>114.0</c:v>
                </c:pt>
                <c:pt idx="11300">
                  <c:v>103.0</c:v>
                </c:pt>
                <c:pt idx="11301">
                  <c:v>438.0</c:v>
                </c:pt>
                <c:pt idx="11302">
                  <c:v>22.0</c:v>
                </c:pt>
                <c:pt idx="11303">
                  <c:v>783.0</c:v>
                </c:pt>
                <c:pt idx="11304">
                  <c:v>142.0</c:v>
                </c:pt>
                <c:pt idx="11305">
                  <c:v>55.0</c:v>
                </c:pt>
                <c:pt idx="11306">
                  <c:v>14.0</c:v>
                </c:pt>
                <c:pt idx="11307">
                  <c:v>10.0</c:v>
                </c:pt>
                <c:pt idx="11308">
                  <c:v>15.0</c:v>
                </c:pt>
                <c:pt idx="11309">
                  <c:v>6.0</c:v>
                </c:pt>
                <c:pt idx="11310">
                  <c:v>3.0</c:v>
                </c:pt>
                <c:pt idx="11311">
                  <c:v>6.0</c:v>
                </c:pt>
                <c:pt idx="11312">
                  <c:v>8.0</c:v>
                </c:pt>
                <c:pt idx="11313">
                  <c:v>91.0</c:v>
                </c:pt>
                <c:pt idx="11314">
                  <c:v>10.0</c:v>
                </c:pt>
                <c:pt idx="11315">
                  <c:v>30.0</c:v>
                </c:pt>
                <c:pt idx="11316">
                  <c:v>1.0</c:v>
                </c:pt>
                <c:pt idx="11317">
                  <c:v>50.0</c:v>
                </c:pt>
                <c:pt idx="11318">
                  <c:v>7.0</c:v>
                </c:pt>
                <c:pt idx="11319">
                  <c:v>2.0</c:v>
                </c:pt>
                <c:pt idx="11320">
                  <c:v>20.0</c:v>
                </c:pt>
                <c:pt idx="11321">
                  <c:v>3.0</c:v>
                </c:pt>
                <c:pt idx="11322">
                  <c:v>10.0</c:v>
                </c:pt>
                <c:pt idx="11323">
                  <c:v>58.0</c:v>
                </c:pt>
                <c:pt idx="11324">
                  <c:v>1.0</c:v>
                </c:pt>
                <c:pt idx="11325">
                  <c:v>88.0</c:v>
                </c:pt>
                <c:pt idx="11326">
                  <c:v>478.0</c:v>
                </c:pt>
                <c:pt idx="11327">
                  <c:v>28.0</c:v>
                </c:pt>
                <c:pt idx="11328">
                  <c:v>167.0</c:v>
                </c:pt>
                <c:pt idx="11329">
                  <c:v>43.0</c:v>
                </c:pt>
                <c:pt idx="11330">
                  <c:v>101.0</c:v>
                </c:pt>
                <c:pt idx="11331">
                  <c:v>209.0</c:v>
                </c:pt>
                <c:pt idx="11332">
                  <c:v>55.0</c:v>
                </c:pt>
                <c:pt idx="11333">
                  <c:v>4.0</c:v>
                </c:pt>
                <c:pt idx="11334">
                  <c:v>91.0</c:v>
                </c:pt>
                <c:pt idx="11335">
                  <c:v>650.0</c:v>
                </c:pt>
                <c:pt idx="11336">
                  <c:v>30.0</c:v>
                </c:pt>
                <c:pt idx="11337">
                  <c:v>1.0</c:v>
                </c:pt>
                <c:pt idx="11338">
                  <c:v>28.0</c:v>
                </c:pt>
                <c:pt idx="11339">
                  <c:v>4.0</c:v>
                </c:pt>
                <c:pt idx="11340">
                  <c:v>258.0</c:v>
                </c:pt>
                <c:pt idx="11341">
                  <c:v>39.0</c:v>
                </c:pt>
                <c:pt idx="11342">
                  <c:v>4.0</c:v>
                </c:pt>
                <c:pt idx="11343">
                  <c:v>318.0</c:v>
                </c:pt>
                <c:pt idx="11344">
                  <c:v>30.0</c:v>
                </c:pt>
                <c:pt idx="11345">
                  <c:v>69.0</c:v>
                </c:pt>
                <c:pt idx="11346">
                  <c:v>178.0</c:v>
                </c:pt>
                <c:pt idx="11347">
                  <c:v>29.0</c:v>
                </c:pt>
                <c:pt idx="11348">
                  <c:v>44.0</c:v>
                </c:pt>
                <c:pt idx="11349">
                  <c:v>6.0</c:v>
                </c:pt>
                <c:pt idx="11350">
                  <c:v>14.0</c:v>
                </c:pt>
                <c:pt idx="11351">
                  <c:v>6.0</c:v>
                </c:pt>
                <c:pt idx="11352">
                  <c:v>6.0</c:v>
                </c:pt>
                <c:pt idx="11353">
                  <c:v>173.0</c:v>
                </c:pt>
                <c:pt idx="11354">
                  <c:v>21.0</c:v>
                </c:pt>
                <c:pt idx="11355">
                  <c:v>96.0</c:v>
                </c:pt>
                <c:pt idx="11356">
                  <c:v>7.0</c:v>
                </c:pt>
                <c:pt idx="11357">
                  <c:v>539.0</c:v>
                </c:pt>
                <c:pt idx="11358">
                  <c:v>740.0</c:v>
                </c:pt>
                <c:pt idx="11359">
                  <c:v>103.0</c:v>
                </c:pt>
                <c:pt idx="11360">
                  <c:v>41.0</c:v>
                </c:pt>
                <c:pt idx="11361">
                  <c:v>13.0</c:v>
                </c:pt>
                <c:pt idx="11362">
                  <c:v>64.0</c:v>
                </c:pt>
                <c:pt idx="11363">
                  <c:v>2.0</c:v>
                </c:pt>
                <c:pt idx="11364">
                  <c:v>36.0</c:v>
                </c:pt>
                <c:pt idx="11365">
                  <c:v>7.0</c:v>
                </c:pt>
                <c:pt idx="11366">
                  <c:v>10.0</c:v>
                </c:pt>
                <c:pt idx="11367">
                  <c:v>20.0</c:v>
                </c:pt>
                <c:pt idx="11368">
                  <c:v>13.0</c:v>
                </c:pt>
                <c:pt idx="11369">
                  <c:v>91.0</c:v>
                </c:pt>
                <c:pt idx="11370">
                  <c:v>2.0</c:v>
                </c:pt>
                <c:pt idx="11371">
                  <c:v>5.0</c:v>
                </c:pt>
                <c:pt idx="11372">
                  <c:v>21.0</c:v>
                </c:pt>
                <c:pt idx="11373">
                  <c:v>4.0</c:v>
                </c:pt>
                <c:pt idx="11374">
                  <c:v>4.0</c:v>
                </c:pt>
                <c:pt idx="11375">
                  <c:v>4.0</c:v>
                </c:pt>
                <c:pt idx="11376">
                  <c:v>7.0</c:v>
                </c:pt>
                <c:pt idx="11377">
                  <c:v>4.0</c:v>
                </c:pt>
                <c:pt idx="11378">
                  <c:v>8.0</c:v>
                </c:pt>
                <c:pt idx="11379">
                  <c:v>41.0</c:v>
                </c:pt>
                <c:pt idx="11380">
                  <c:v>503.0</c:v>
                </c:pt>
                <c:pt idx="11381">
                  <c:v>6.0</c:v>
                </c:pt>
                <c:pt idx="11382">
                  <c:v>1.0</c:v>
                </c:pt>
                <c:pt idx="11383">
                  <c:v>3.0</c:v>
                </c:pt>
                <c:pt idx="11384">
                  <c:v>4.0</c:v>
                </c:pt>
                <c:pt idx="11385">
                  <c:v>261.0</c:v>
                </c:pt>
                <c:pt idx="11386">
                  <c:v>5.0</c:v>
                </c:pt>
                <c:pt idx="11387">
                  <c:v>13.0</c:v>
                </c:pt>
                <c:pt idx="11388">
                  <c:v>81.0</c:v>
                </c:pt>
                <c:pt idx="11389">
                  <c:v>22.0</c:v>
                </c:pt>
                <c:pt idx="11390">
                  <c:v>3.0</c:v>
                </c:pt>
                <c:pt idx="11391">
                  <c:v>26.0</c:v>
                </c:pt>
                <c:pt idx="11392">
                  <c:v>147.0</c:v>
                </c:pt>
                <c:pt idx="11393">
                  <c:v>5.0</c:v>
                </c:pt>
                <c:pt idx="11394">
                  <c:v>3.0</c:v>
                </c:pt>
                <c:pt idx="11395">
                  <c:v>10.0</c:v>
                </c:pt>
                <c:pt idx="11396">
                  <c:v>53.0</c:v>
                </c:pt>
                <c:pt idx="11397">
                  <c:v>41.0</c:v>
                </c:pt>
                <c:pt idx="11398">
                  <c:v>7.0</c:v>
                </c:pt>
                <c:pt idx="11399">
                  <c:v>102.0</c:v>
                </c:pt>
                <c:pt idx="11400">
                  <c:v>328.0</c:v>
                </c:pt>
                <c:pt idx="11401">
                  <c:v>76.0</c:v>
                </c:pt>
                <c:pt idx="11402">
                  <c:v>5.0</c:v>
                </c:pt>
                <c:pt idx="11403">
                  <c:v>100.0</c:v>
                </c:pt>
                <c:pt idx="11404">
                  <c:v>68.0</c:v>
                </c:pt>
                <c:pt idx="11405">
                  <c:v>137.0</c:v>
                </c:pt>
                <c:pt idx="11406">
                  <c:v>3.0</c:v>
                </c:pt>
                <c:pt idx="11407">
                  <c:v>11.0</c:v>
                </c:pt>
                <c:pt idx="11408">
                  <c:v>431.0</c:v>
                </c:pt>
                <c:pt idx="11409">
                  <c:v>79.0</c:v>
                </c:pt>
                <c:pt idx="11410">
                  <c:v>435.0</c:v>
                </c:pt>
                <c:pt idx="11411">
                  <c:v>8.0</c:v>
                </c:pt>
                <c:pt idx="11412">
                  <c:v>27.0</c:v>
                </c:pt>
                <c:pt idx="11413">
                  <c:v>33.0</c:v>
                </c:pt>
                <c:pt idx="11414">
                  <c:v>98.0</c:v>
                </c:pt>
                <c:pt idx="11415">
                  <c:v>41.0</c:v>
                </c:pt>
                <c:pt idx="11416">
                  <c:v>11.0</c:v>
                </c:pt>
                <c:pt idx="11417">
                  <c:v>3.0</c:v>
                </c:pt>
                <c:pt idx="11418">
                  <c:v>2.0</c:v>
                </c:pt>
                <c:pt idx="11419">
                  <c:v>13.0</c:v>
                </c:pt>
                <c:pt idx="11420">
                  <c:v>30.0</c:v>
                </c:pt>
                <c:pt idx="11421">
                  <c:v>1.0</c:v>
                </c:pt>
                <c:pt idx="11422">
                  <c:v>10.0</c:v>
                </c:pt>
                <c:pt idx="11423">
                  <c:v>13.0</c:v>
                </c:pt>
                <c:pt idx="11424">
                  <c:v>65.0</c:v>
                </c:pt>
                <c:pt idx="11425">
                  <c:v>1.0</c:v>
                </c:pt>
                <c:pt idx="11426">
                  <c:v>585.0</c:v>
                </c:pt>
                <c:pt idx="11427">
                  <c:v>1.0</c:v>
                </c:pt>
                <c:pt idx="11428">
                  <c:v>166.0</c:v>
                </c:pt>
                <c:pt idx="11429">
                  <c:v>9.0</c:v>
                </c:pt>
                <c:pt idx="11430">
                  <c:v>134.0</c:v>
                </c:pt>
                <c:pt idx="11431">
                  <c:v>312.0</c:v>
                </c:pt>
                <c:pt idx="11432">
                  <c:v>38.0</c:v>
                </c:pt>
                <c:pt idx="11433">
                  <c:v>12.0</c:v>
                </c:pt>
                <c:pt idx="11434">
                  <c:v>67.0</c:v>
                </c:pt>
                <c:pt idx="11435">
                  <c:v>8.0</c:v>
                </c:pt>
                <c:pt idx="11436">
                  <c:v>151.0</c:v>
                </c:pt>
                <c:pt idx="11437">
                  <c:v>21.0</c:v>
                </c:pt>
                <c:pt idx="11438">
                  <c:v>3.0</c:v>
                </c:pt>
                <c:pt idx="11439">
                  <c:v>249.0</c:v>
                </c:pt>
                <c:pt idx="11440">
                  <c:v>26.0</c:v>
                </c:pt>
                <c:pt idx="11441">
                  <c:v>1.0</c:v>
                </c:pt>
                <c:pt idx="11442">
                  <c:v>7.0</c:v>
                </c:pt>
                <c:pt idx="11443">
                  <c:v>166.0</c:v>
                </c:pt>
                <c:pt idx="11444">
                  <c:v>23.0</c:v>
                </c:pt>
                <c:pt idx="11445">
                  <c:v>341.0</c:v>
                </c:pt>
                <c:pt idx="11446">
                  <c:v>88.0</c:v>
                </c:pt>
                <c:pt idx="11447">
                  <c:v>331.0</c:v>
                </c:pt>
                <c:pt idx="11448">
                  <c:v>38.0</c:v>
                </c:pt>
                <c:pt idx="11449">
                  <c:v>3.0</c:v>
                </c:pt>
                <c:pt idx="11450">
                  <c:v>275.0</c:v>
                </c:pt>
                <c:pt idx="11451">
                  <c:v>64.0</c:v>
                </c:pt>
                <c:pt idx="11452">
                  <c:v>15.0</c:v>
                </c:pt>
                <c:pt idx="11453">
                  <c:v>8.0</c:v>
                </c:pt>
                <c:pt idx="11454">
                  <c:v>634.0</c:v>
                </c:pt>
                <c:pt idx="11455">
                  <c:v>1613.0</c:v>
                </c:pt>
                <c:pt idx="11456">
                  <c:v>92.0</c:v>
                </c:pt>
                <c:pt idx="11457">
                  <c:v>212.0</c:v>
                </c:pt>
                <c:pt idx="11458">
                  <c:v>10.0</c:v>
                </c:pt>
                <c:pt idx="11459">
                  <c:v>11.0</c:v>
                </c:pt>
                <c:pt idx="11460">
                  <c:v>45.0</c:v>
                </c:pt>
                <c:pt idx="11461">
                  <c:v>10.0</c:v>
                </c:pt>
                <c:pt idx="11462">
                  <c:v>22.0</c:v>
                </c:pt>
                <c:pt idx="11463">
                  <c:v>59.0</c:v>
                </c:pt>
                <c:pt idx="11464">
                  <c:v>50.0</c:v>
                </c:pt>
                <c:pt idx="11465">
                  <c:v>6.0</c:v>
                </c:pt>
                <c:pt idx="11466">
                  <c:v>3.0</c:v>
                </c:pt>
                <c:pt idx="11467">
                  <c:v>2.0</c:v>
                </c:pt>
                <c:pt idx="11468">
                  <c:v>11.0</c:v>
                </c:pt>
                <c:pt idx="11469">
                  <c:v>3.0</c:v>
                </c:pt>
                <c:pt idx="11470">
                  <c:v>34.0</c:v>
                </c:pt>
                <c:pt idx="11471">
                  <c:v>675.0</c:v>
                </c:pt>
                <c:pt idx="11472">
                  <c:v>1.0</c:v>
                </c:pt>
                <c:pt idx="11473">
                  <c:v>19.0</c:v>
                </c:pt>
                <c:pt idx="11474">
                  <c:v>16.0</c:v>
                </c:pt>
                <c:pt idx="11475">
                  <c:v>911.0</c:v>
                </c:pt>
                <c:pt idx="11476">
                  <c:v>7.0</c:v>
                </c:pt>
                <c:pt idx="11477">
                  <c:v>2.0</c:v>
                </c:pt>
                <c:pt idx="11478">
                  <c:v>13.0</c:v>
                </c:pt>
                <c:pt idx="11479">
                  <c:v>240.0</c:v>
                </c:pt>
                <c:pt idx="11480">
                  <c:v>11.0</c:v>
                </c:pt>
                <c:pt idx="11481">
                  <c:v>65.0</c:v>
                </c:pt>
                <c:pt idx="11482">
                  <c:v>35.0</c:v>
                </c:pt>
                <c:pt idx="11483">
                  <c:v>58.0</c:v>
                </c:pt>
                <c:pt idx="11484">
                  <c:v>9.0</c:v>
                </c:pt>
                <c:pt idx="11485">
                  <c:v>42.0</c:v>
                </c:pt>
                <c:pt idx="11486">
                  <c:v>158.0</c:v>
                </c:pt>
                <c:pt idx="11487">
                  <c:v>3.0</c:v>
                </c:pt>
                <c:pt idx="11488">
                  <c:v>15.0</c:v>
                </c:pt>
                <c:pt idx="11489">
                  <c:v>16.0</c:v>
                </c:pt>
                <c:pt idx="11490">
                  <c:v>222.0</c:v>
                </c:pt>
                <c:pt idx="11491">
                  <c:v>15.0</c:v>
                </c:pt>
                <c:pt idx="11492">
                  <c:v>37.0</c:v>
                </c:pt>
                <c:pt idx="11493">
                  <c:v>26.0</c:v>
                </c:pt>
                <c:pt idx="11494">
                  <c:v>3.0</c:v>
                </c:pt>
                <c:pt idx="11495">
                  <c:v>48.0</c:v>
                </c:pt>
                <c:pt idx="11496">
                  <c:v>3.0</c:v>
                </c:pt>
                <c:pt idx="11497">
                  <c:v>1.0</c:v>
                </c:pt>
                <c:pt idx="11498">
                  <c:v>84.0</c:v>
                </c:pt>
                <c:pt idx="11499">
                  <c:v>324.0</c:v>
                </c:pt>
                <c:pt idx="11500">
                  <c:v>65.0</c:v>
                </c:pt>
                <c:pt idx="11501">
                  <c:v>108.0</c:v>
                </c:pt>
                <c:pt idx="11502">
                  <c:v>36.0</c:v>
                </c:pt>
                <c:pt idx="11503">
                  <c:v>69.0</c:v>
                </c:pt>
                <c:pt idx="11504">
                  <c:v>37.0</c:v>
                </c:pt>
                <c:pt idx="11505">
                  <c:v>1.0</c:v>
                </c:pt>
                <c:pt idx="11506">
                  <c:v>21.0</c:v>
                </c:pt>
                <c:pt idx="11507">
                  <c:v>1.0</c:v>
                </c:pt>
                <c:pt idx="11508">
                  <c:v>1.0</c:v>
                </c:pt>
                <c:pt idx="11509">
                  <c:v>1.0</c:v>
                </c:pt>
                <c:pt idx="11510">
                  <c:v>46.0</c:v>
                </c:pt>
                <c:pt idx="11511">
                  <c:v>5.0</c:v>
                </c:pt>
                <c:pt idx="11512">
                  <c:v>16.0</c:v>
                </c:pt>
                <c:pt idx="11513">
                  <c:v>47.0</c:v>
                </c:pt>
                <c:pt idx="11514">
                  <c:v>3.0</c:v>
                </c:pt>
                <c:pt idx="11515">
                  <c:v>42.0</c:v>
                </c:pt>
                <c:pt idx="11516">
                  <c:v>53.0</c:v>
                </c:pt>
                <c:pt idx="11517">
                  <c:v>7.0</c:v>
                </c:pt>
                <c:pt idx="11518">
                  <c:v>22.0</c:v>
                </c:pt>
                <c:pt idx="11519">
                  <c:v>16.0</c:v>
                </c:pt>
                <c:pt idx="11520">
                  <c:v>47.0</c:v>
                </c:pt>
                <c:pt idx="11521">
                  <c:v>1.0</c:v>
                </c:pt>
                <c:pt idx="11522">
                  <c:v>434.0</c:v>
                </c:pt>
                <c:pt idx="11523">
                  <c:v>13.0</c:v>
                </c:pt>
                <c:pt idx="11524">
                  <c:v>63.0</c:v>
                </c:pt>
                <c:pt idx="11525">
                  <c:v>13.0</c:v>
                </c:pt>
                <c:pt idx="11526">
                  <c:v>109.0</c:v>
                </c:pt>
                <c:pt idx="11527">
                  <c:v>436.0</c:v>
                </c:pt>
                <c:pt idx="11528">
                  <c:v>25.0</c:v>
                </c:pt>
                <c:pt idx="11529">
                  <c:v>4.0</c:v>
                </c:pt>
                <c:pt idx="11530">
                  <c:v>5.0</c:v>
                </c:pt>
                <c:pt idx="11531">
                  <c:v>761.0</c:v>
                </c:pt>
                <c:pt idx="11532">
                  <c:v>16.0</c:v>
                </c:pt>
                <c:pt idx="11533">
                  <c:v>2.0</c:v>
                </c:pt>
                <c:pt idx="11534">
                  <c:v>7.0</c:v>
                </c:pt>
                <c:pt idx="11535">
                  <c:v>405.0</c:v>
                </c:pt>
                <c:pt idx="11536">
                  <c:v>23.0</c:v>
                </c:pt>
                <c:pt idx="11537">
                  <c:v>6.0</c:v>
                </c:pt>
                <c:pt idx="11538">
                  <c:v>28.0</c:v>
                </c:pt>
                <c:pt idx="11539">
                  <c:v>543.0</c:v>
                </c:pt>
                <c:pt idx="11540">
                  <c:v>34.0</c:v>
                </c:pt>
                <c:pt idx="11541">
                  <c:v>774.0</c:v>
                </c:pt>
                <c:pt idx="11542">
                  <c:v>87.0</c:v>
                </c:pt>
                <c:pt idx="11543">
                  <c:v>246.0</c:v>
                </c:pt>
                <c:pt idx="11544">
                  <c:v>104.0</c:v>
                </c:pt>
                <c:pt idx="11545">
                  <c:v>7.0</c:v>
                </c:pt>
                <c:pt idx="11546">
                  <c:v>1.0</c:v>
                </c:pt>
                <c:pt idx="11547">
                  <c:v>85.0</c:v>
                </c:pt>
                <c:pt idx="11548">
                  <c:v>15.0</c:v>
                </c:pt>
                <c:pt idx="11549">
                  <c:v>374.0</c:v>
                </c:pt>
                <c:pt idx="11550">
                  <c:v>94.0</c:v>
                </c:pt>
                <c:pt idx="11551">
                  <c:v>155.0</c:v>
                </c:pt>
                <c:pt idx="11552">
                  <c:v>9.0</c:v>
                </c:pt>
                <c:pt idx="11553">
                  <c:v>2.0</c:v>
                </c:pt>
                <c:pt idx="11554">
                  <c:v>50.0</c:v>
                </c:pt>
                <c:pt idx="11555">
                  <c:v>14.0</c:v>
                </c:pt>
                <c:pt idx="11556">
                  <c:v>3.0</c:v>
                </c:pt>
                <c:pt idx="11557">
                  <c:v>26.0</c:v>
                </c:pt>
                <c:pt idx="11558">
                  <c:v>2.0</c:v>
                </c:pt>
                <c:pt idx="11559">
                  <c:v>19.0</c:v>
                </c:pt>
                <c:pt idx="11560">
                  <c:v>6.0</c:v>
                </c:pt>
                <c:pt idx="11561">
                  <c:v>3.0</c:v>
                </c:pt>
                <c:pt idx="11562">
                  <c:v>70.0</c:v>
                </c:pt>
                <c:pt idx="11563">
                  <c:v>7.0</c:v>
                </c:pt>
                <c:pt idx="11564">
                  <c:v>3.0</c:v>
                </c:pt>
                <c:pt idx="11565">
                  <c:v>6.0</c:v>
                </c:pt>
                <c:pt idx="11566">
                  <c:v>6.0</c:v>
                </c:pt>
                <c:pt idx="11567">
                  <c:v>4.0</c:v>
                </c:pt>
                <c:pt idx="11568">
                  <c:v>303.0</c:v>
                </c:pt>
                <c:pt idx="11569">
                  <c:v>6.0</c:v>
                </c:pt>
                <c:pt idx="11570">
                  <c:v>5.0</c:v>
                </c:pt>
                <c:pt idx="11571">
                  <c:v>19.0</c:v>
                </c:pt>
                <c:pt idx="11572">
                  <c:v>121.0</c:v>
                </c:pt>
                <c:pt idx="11573">
                  <c:v>206.0</c:v>
                </c:pt>
                <c:pt idx="11574">
                  <c:v>137.0</c:v>
                </c:pt>
                <c:pt idx="11575">
                  <c:v>2.0</c:v>
                </c:pt>
                <c:pt idx="11576">
                  <c:v>6.0</c:v>
                </c:pt>
                <c:pt idx="11577">
                  <c:v>37.0</c:v>
                </c:pt>
                <c:pt idx="11578">
                  <c:v>1.0</c:v>
                </c:pt>
                <c:pt idx="11579">
                  <c:v>2.0</c:v>
                </c:pt>
                <c:pt idx="11580">
                  <c:v>33.0</c:v>
                </c:pt>
                <c:pt idx="11581">
                  <c:v>32.0</c:v>
                </c:pt>
                <c:pt idx="11582">
                  <c:v>2.0</c:v>
                </c:pt>
                <c:pt idx="11583">
                  <c:v>35.0</c:v>
                </c:pt>
                <c:pt idx="11584">
                  <c:v>144.0</c:v>
                </c:pt>
                <c:pt idx="11585">
                  <c:v>4.0</c:v>
                </c:pt>
                <c:pt idx="11586">
                  <c:v>23.0</c:v>
                </c:pt>
                <c:pt idx="11587">
                  <c:v>8.0</c:v>
                </c:pt>
                <c:pt idx="11588">
                  <c:v>18.0</c:v>
                </c:pt>
                <c:pt idx="11589">
                  <c:v>14.0</c:v>
                </c:pt>
                <c:pt idx="11590">
                  <c:v>32.0</c:v>
                </c:pt>
                <c:pt idx="11591">
                  <c:v>17.0</c:v>
                </c:pt>
                <c:pt idx="11592">
                  <c:v>53.0</c:v>
                </c:pt>
                <c:pt idx="11593">
                  <c:v>1.0</c:v>
                </c:pt>
                <c:pt idx="11594">
                  <c:v>6.0</c:v>
                </c:pt>
                <c:pt idx="11595">
                  <c:v>25.0</c:v>
                </c:pt>
                <c:pt idx="11596">
                  <c:v>160.0</c:v>
                </c:pt>
                <c:pt idx="11597">
                  <c:v>24.0</c:v>
                </c:pt>
                <c:pt idx="11598">
                  <c:v>6.0</c:v>
                </c:pt>
                <c:pt idx="11599">
                  <c:v>100.0</c:v>
                </c:pt>
                <c:pt idx="11600">
                  <c:v>34.0</c:v>
                </c:pt>
                <c:pt idx="11601">
                  <c:v>325.0</c:v>
                </c:pt>
                <c:pt idx="11602">
                  <c:v>4.0</c:v>
                </c:pt>
                <c:pt idx="11603">
                  <c:v>8.0</c:v>
                </c:pt>
                <c:pt idx="11604">
                  <c:v>3.0</c:v>
                </c:pt>
                <c:pt idx="11605">
                  <c:v>4.0</c:v>
                </c:pt>
                <c:pt idx="11606">
                  <c:v>12.0</c:v>
                </c:pt>
                <c:pt idx="11607">
                  <c:v>25.0</c:v>
                </c:pt>
                <c:pt idx="11608">
                  <c:v>86.0</c:v>
                </c:pt>
                <c:pt idx="11609">
                  <c:v>5.0</c:v>
                </c:pt>
                <c:pt idx="11610">
                  <c:v>8.0</c:v>
                </c:pt>
                <c:pt idx="11611">
                  <c:v>5.0</c:v>
                </c:pt>
                <c:pt idx="11612">
                  <c:v>274.0</c:v>
                </c:pt>
                <c:pt idx="11613">
                  <c:v>33.0</c:v>
                </c:pt>
                <c:pt idx="11614">
                  <c:v>44.0</c:v>
                </c:pt>
                <c:pt idx="11615">
                  <c:v>45.0</c:v>
                </c:pt>
                <c:pt idx="11616">
                  <c:v>6.0</c:v>
                </c:pt>
                <c:pt idx="11617">
                  <c:v>86.0</c:v>
                </c:pt>
                <c:pt idx="11618">
                  <c:v>9.0</c:v>
                </c:pt>
                <c:pt idx="11619">
                  <c:v>425.0</c:v>
                </c:pt>
                <c:pt idx="11620">
                  <c:v>11.0</c:v>
                </c:pt>
                <c:pt idx="11621">
                  <c:v>37.0</c:v>
                </c:pt>
                <c:pt idx="11622">
                  <c:v>1.0</c:v>
                </c:pt>
                <c:pt idx="11623">
                  <c:v>1001.0</c:v>
                </c:pt>
                <c:pt idx="11624">
                  <c:v>15.0</c:v>
                </c:pt>
                <c:pt idx="11625">
                  <c:v>3.0</c:v>
                </c:pt>
                <c:pt idx="11626">
                  <c:v>14.0</c:v>
                </c:pt>
                <c:pt idx="11627">
                  <c:v>406.0</c:v>
                </c:pt>
                <c:pt idx="11628">
                  <c:v>56.0</c:v>
                </c:pt>
                <c:pt idx="11629">
                  <c:v>302.0</c:v>
                </c:pt>
                <c:pt idx="11630">
                  <c:v>68.0</c:v>
                </c:pt>
                <c:pt idx="11631">
                  <c:v>349.0</c:v>
                </c:pt>
                <c:pt idx="11632">
                  <c:v>90.0</c:v>
                </c:pt>
                <c:pt idx="11633">
                  <c:v>6.0</c:v>
                </c:pt>
                <c:pt idx="11634">
                  <c:v>1.0</c:v>
                </c:pt>
                <c:pt idx="11635">
                  <c:v>3.0</c:v>
                </c:pt>
                <c:pt idx="11636">
                  <c:v>444.0</c:v>
                </c:pt>
                <c:pt idx="11637">
                  <c:v>5.0</c:v>
                </c:pt>
                <c:pt idx="11638">
                  <c:v>3.0</c:v>
                </c:pt>
                <c:pt idx="11639">
                  <c:v>931.0</c:v>
                </c:pt>
                <c:pt idx="11640">
                  <c:v>41.0</c:v>
                </c:pt>
                <c:pt idx="11641">
                  <c:v>136.0</c:v>
                </c:pt>
                <c:pt idx="11642">
                  <c:v>12.0</c:v>
                </c:pt>
                <c:pt idx="11643">
                  <c:v>7.0</c:v>
                </c:pt>
                <c:pt idx="11644">
                  <c:v>9.0</c:v>
                </c:pt>
                <c:pt idx="11645">
                  <c:v>5.0</c:v>
                </c:pt>
                <c:pt idx="11646">
                  <c:v>12.0</c:v>
                </c:pt>
                <c:pt idx="11647">
                  <c:v>8.0</c:v>
                </c:pt>
                <c:pt idx="11648">
                  <c:v>6.0</c:v>
                </c:pt>
                <c:pt idx="11649">
                  <c:v>6.0</c:v>
                </c:pt>
                <c:pt idx="11650">
                  <c:v>1.0</c:v>
                </c:pt>
                <c:pt idx="11651">
                  <c:v>28.0</c:v>
                </c:pt>
                <c:pt idx="11652">
                  <c:v>3.0</c:v>
                </c:pt>
                <c:pt idx="11653">
                  <c:v>161.0</c:v>
                </c:pt>
                <c:pt idx="11654">
                  <c:v>4.0</c:v>
                </c:pt>
                <c:pt idx="11655">
                  <c:v>5.0</c:v>
                </c:pt>
                <c:pt idx="11656">
                  <c:v>10.0</c:v>
                </c:pt>
                <c:pt idx="11657">
                  <c:v>7.0</c:v>
                </c:pt>
                <c:pt idx="11658">
                  <c:v>6.0</c:v>
                </c:pt>
                <c:pt idx="11659">
                  <c:v>6.0</c:v>
                </c:pt>
                <c:pt idx="11660">
                  <c:v>262.0</c:v>
                </c:pt>
                <c:pt idx="11661">
                  <c:v>16.0</c:v>
                </c:pt>
                <c:pt idx="11662">
                  <c:v>62.0</c:v>
                </c:pt>
                <c:pt idx="11663">
                  <c:v>36.0</c:v>
                </c:pt>
                <c:pt idx="11664">
                  <c:v>24.0</c:v>
                </c:pt>
                <c:pt idx="11665">
                  <c:v>56.0</c:v>
                </c:pt>
                <c:pt idx="11666">
                  <c:v>8.0</c:v>
                </c:pt>
                <c:pt idx="11667">
                  <c:v>92.0</c:v>
                </c:pt>
                <c:pt idx="11668">
                  <c:v>12.0</c:v>
                </c:pt>
                <c:pt idx="11669">
                  <c:v>277.0</c:v>
                </c:pt>
                <c:pt idx="11670">
                  <c:v>34.0</c:v>
                </c:pt>
                <c:pt idx="11671">
                  <c:v>58.0</c:v>
                </c:pt>
                <c:pt idx="11672">
                  <c:v>3.0</c:v>
                </c:pt>
                <c:pt idx="11673">
                  <c:v>370.0</c:v>
                </c:pt>
                <c:pt idx="11674">
                  <c:v>61.0</c:v>
                </c:pt>
                <c:pt idx="11675">
                  <c:v>15.0</c:v>
                </c:pt>
                <c:pt idx="11676">
                  <c:v>9.0</c:v>
                </c:pt>
                <c:pt idx="11677">
                  <c:v>304.0</c:v>
                </c:pt>
                <c:pt idx="11678">
                  <c:v>64.0</c:v>
                </c:pt>
                <c:pt idx="11679">
                  <c:v>536.0</c:v>
                </c:pt>
                <c:pt idx="11680">
                  <c:v>106.0</c:v>
                </c:pt>
                <c:pt idx="11681">
                  <c:v>45.0</c:v>
                </c:pt>
                <c:pt idx="11682">
                  <c:v>50.0</c:v>
                </c:pt>
                <c:pt idx="11683">
                  <c:v>48.0</c:v>
                </c:pt>
                <c:pt idx="11684">
                  <c:v>9.0</c:v>
                </c:pt>
                <c:pt idx="11685">
                  <c:v>4.0</c:v>
                </c:pt>
                <c:pt idx="11686">
                  <c:v>8.0</c:v>
                </c:pt>
                <c:pt idx="11687">
                  <c:v>21.0</c:v>
                </c:pt>
                <c:pt idx="11688">
                  <c:v>283.0</c:v>
                </c:pt>
                <c:pt idx="11689">
                  <c:v>62.0</c:v>
                </c:pt>
                <c:pt idx="11690">
                  <c:v>30.0</c:v>
                </c:pt>
                <c:pt idx="11691">
                  <c:v>2.0</c:v>
                </c:pt>
                <c:pt idx="11692">
                  <c:v>18.0</c:v>
                </c:pt>
                <c:pt idx="11693">
                  <c:v>261.0</c:v>
                </c:pt>
                <c:pt idx="11694">
                  <c:v>47.0</c:v>
                </c:pt>
                <c:pt idx="11695">
                  <c:v>423.0</c:v>
                </c:pt>
                <c:pt idx="11696">
                  <c:v>8.0</c:v>
                </c:pt>
                <c:pt idx="11697">
                  <c:v>18.0</c:v>
                </c:pt>
                <c:pt idx="11698">
                  <c:v>4.0</c:v>
                </c:pt>
                <c:pt idx="11699">
                  <c:v>2.0</c:v>
                </c:pt>
                <c:pt idx="11700">
                  <c:v>1.0</c:v>
                </c:pt>
                <c:pt idx="11701">
                  <c:v>1.0</c:v>
                </c:pt>
                <c:pt idx="11702">
                  <c:v>45.0</c:v>
                </c:pt>
                <c:pt idx="11703">
                  <c:v>3.0</c:v>
                </c:pt>
                <c:pt idx="11704">
                  <c:v>12.0</c:v>
                </c:pt>
                <c:pt idx="11705">
                  <c:v>13.0</c:v>
                </c:pt>
                <c:pt idx="11706">
                  <c:v>19.0</c:v>
                </c:pt>
                <c:pt idx="11707">
                  <c:v>41.0</c:v>
                </c:pt>
                <c:pt idx="11708">
                  <c:v>560.0</c:v>
                </c:pt>
                <c:pt idx="11709">
                  <c:v>3.0</c:v>
                </c:pt>
                <c:pt idx="11710">
                  <c:v>2.0</c:v>
                </c:pt>
                <c:pt idx="11711">
                  <c:v>333.0</c:v>
                </c:pt>
                <c:pt idx="11712">
                  <c:v>10.0</c:v>
                </c:pt>
                <c:pt idx="11713">
                  <c:v>1.0</c:v>
                </c:pt>
                <c:pt idx="11714">
                  <c:v>19.0</c:v>
                </c:pt>
                <c:pt idx="11715">
                  <c:v>65.0</c:v>
                </c:pt>
                <c:pt idx="11716">
                  <c:v>72.0</c:v>
                </c:pt>
                <c:pt idx="11717">
                  <c:v>11.0</c:v>
                </c:pt>
                <c:pt idx="11718">
                  <c:v>67.0</c:v>
                </c:pt>
                <c:pt idx="11719">
                  <c:v>291.0</c:v>
                </c:pt>
                <c:pt idx="11720">
                  <c:v>10.0</c:v>
                </c:pt>
                <c:pt idx="11721">
                  <c:v>7.0</c:v>
                </c:pt>
                <c:pt idx="11722">
                  <c:v>3.0</c:v>
                </c:pt>
                <c:pt idx="11723">
                  <c:v>66.0</c:v>
                </c:pt>
                <c:pt idx="11724">
                  <c:v>9.0</c:v>
                </c:pt>
                <c:pt idx="11725">
                  <c:v>9.0</c:v>
                </c:pt>
                <c:pt idx="11726">
                  <c:v>57.0</c:v>
                </c:pt>
                <c:pt idx="11727">
                  <c:v>75.0</c:v>
                </c:pt>
                <c:pt idx="11728">
                  <c:v>9.0</c:v>
                </c:pt>
                <c:pt idx="11729">
                  <c:v>2.0</c:v>
                </c:pt>
                <c:pt idx="11730">
                  <c:v>11.0</c:v>
                </c:pt>
                <c:pt idx="11731">
                  <c:v>147.0</c:v>
                </c:pt>
                <c:pt idx="11732">
                  <c:v>67.0</c:v>
                </c:pt>
                <c:pt idx="11733">
                  <c:v>16.0</c:v>
                </c:pt>
                <c:pt idx="11734">
                  <c:v>107.0</c:v>
                </c:pt>
                <c:pt idx="11735">
                  <c:v>4.0</c:v>
                </c:pt>
                <c:pt idx="11736">
                  <c:v>5.0</c:v>
                </c:pt>
                <c:pt idx="11737">
                  <c:v>11.0</c:v>
                </c:pt>
                <c:pt idx="11738">
                  <c:v>17.0</c:v>
                </c:pt>
                <c:pt idx="11739">
                  <c:v>8.0</c:v>
                </c:pt>
                <c:pt idx="11740">
                  <c:v>5.0</c:v>
                </c:pt>
                <c:pt idx="11741">
                  <c:v>4.0</c:v>
                </c:pt>
                <c:pt idx="11742">
                  <c:v>4.0</c:v>
                </c:pt>
                <c:pt idx="11743">
                  <c:v>11.0</c:v>
                </c:pt>
                <c:pt idx="11744">
                  <c:v>7.0</c:v>
                </c:pt>
                <c:pt idx="11745">
                  <c:v>21.0</c:v>
                </c:pt>
                <c:pt idx="11746">
                  <c:v>1.0</c:v>
                </c:pt>
                <c:pt idx="11747">
                  <c:v>3.0</c:v>
                </c:pt>
                <c:pt idx="11748">
                  <c:v>8.0</c:v>
                </c:pt>
                <c:pt idx="11749">
                  <c:v>14.0</c:v>
                </c:pt>
                <c:pt idx="11750">
                  <c:v>227.0</c:v>
                </c:pt>
                <c:pt idx="11751">
                  <c:v>39.0</c:v>
                </c:pt>
                <c:pt idx="11752">
                  <c:v>26.0</c:v>
                </c:pt>
                <c:pt idx="11753">
                  <c:v>4.0</c:v>
                </c:pt>
                <c:pt idx="11754">
                  <c:v>42.0</c:v>
                </c:pt>
                <c:pt idx="11755">
                  <c:v>24.0</c:v>
                </c:pt>
                <c:pt idx="11756">
                  <c:v>101.0</c:v>
                </c:pt>
                <c:pt idx="11757">
                  <c:v>6.0</c:v>
                </c:pt>
                <c:pt idx="11758">
                  <c:v>333.0</c:v>
                </c:pt>
                <c:pt idx="11759">
                  <c:v>32.0</c:v>
                </c:pt>
                <c:pt idx="11760">
                  <c:v>163.0</c:v>
                </c:pt>
                <c:pt idx="11761">
                  <c:v>505.0</c:v>
                </c:pt>
                <c:pt idx="11762">
                  <c:v>10.0</c:v>
                </c:pt>
                <c:pt idx="11763">
                  <c:v>56.0</c:v>
                </c:pt>
                <c:pt idx="11764">
                  <c:v>104.0</c:v>
                </c:pt>
                <c:pt idx="11765">
                  <c:v>76.0</c:v>
                </c:pt>
                <c:pt idx="11766">
                  <c:v>13.0</c:v>
                </c:pt>
                <c:pt idx="11767">
                  <c:v>90.0</c:v>
                </c:pt>
                <c:pt idx="11768">
                  <c:v>5.0</c:v>
                </c:pt>
                <c:pt idx="11769">
                  <c:v>523.0</c:v>
                </c:pt>
                <c:pt idx="11770">
                  <c:v>7.0</c:v>
                </c:pt>
                <c:pt idx="11771">
                  <c:v>174.0</c:v>
                </c:pt>
                <c:pt idx="11772">
                  <c:v>374.0</c:v>
                </c:pt>
                <c:pt idx="11773">
                  <c:v>52.0</c:v>
                </c:pt>
                <c:pt idx="11774">
                  <c:v>2.0</c:v>
                </c:pt>
                <c:pt idx="11775">
                  <c:v>8.0</c:v>
                </c:pt>
                <c:pt idx="11776">
                  <c:v>52.0</c:v>
                </c:pt>
                <c:pt idx="11777">
                  <c:v>281.0</c:v>
                </c:pt>
                <c:pt idx="11778">
                  <c:v>87.0</c:v>
                </c:pt>
                <c:pt idx="11779">
                  <c:v>102.0</c:v>
                </c:pt>
                <c:pt idx="11780">
                  <c:v>100.0</c:v>
                </c:pt>
                <c:pt idx="11781">
                  <c:v>24.0</c:v>
                </c:pt>
                <c:pt idx="11782">
                  <c:v>2.0</c:v>
                </c:pt>
                <c:pt idx="11783">
                  <c:v>1.0</c:v>
                </c:pt>
                <c:pt idx="11784">
                  <c:v>4.0</c:v>
                </c:pt>
                <c:pt idx="11785">
                  <c:v>179.0</c:v>
                </c:pt>
                <c:pt idx="11786">
                  <c:v>105.0</c:v>
                </c:pt>
                <c:pt idx="11787">
                  <c:v>23.0</c:v>
                </c:pt>
                <c:pt idx="11788">
                  <c:v>31.0</c:v>
                </c:pt>
                <c:pt idx="11789">
                  <c:v>1.0</c:v>
                </c:pt>
                <c:pt idx="11790">
                  <c:v>2.0</c:v>
                </c:pt>
                <c:pt idx="11791">
                  <c:v>14.0</c:v>
                </c:pt>
                <c:pt idx="11792">
                  <c:v>130.0</c:v>
                </c:pt>
                <c:pt idx="11793">
                  <c:v>21.0</c:v>
                </c:pt>
                <c:pt idx="11794">
                  <c:v>5.0</c:v>
                </c:pt>
                <c:pt idx="11795">
                  <c:v>3.0</c:v>
                </c:pt>
                <c:pt idx="11796">
                  <c:v>1.0</c:v>
                </c:pt>
                <c:pt idx="11797">
                  <c:v>13.0</c:v>
                </c:pt>
                <c:pt idx="11798">
                  <c:v>5.0</c:v>
                </c:pt>
                <c:pt idx="11799">
                  <c:v>20.0</c:v>
                </c:pt>
                <c:pt idx="11800">
                  <c:v>1.0</c:v>
                </c:pt>
                <c:pt idx="11801">
                  <c:v>380.0</c:v>
                </c:pt>
                <c:pt idx="11802">
                  <c:v>7.0</c:v>
                </c:pt>
                <c:pt idx="11803">
                  <c:v>207.0</c:v>
                </c:pt>
                <c:pt idx="11804">
                  <c:v>23.0</c:v>
                </c:pt>
                <c:pt idx="11805">
                  <c:v>84.0</c:v>
                </c:pt>
                <c:pt idx="11806">
                  <c:v>18.0</c:v>
                </c:pt>
                <c:pt idx="11807">
                  <c:v>276.0</c:v>
                </c:pt>
                <c:pt idx="11808">
                  <c:v>39.0</c:v>
                </c:pt>
                <c:pt idx="11809">
                  <c:v>8.0</c:v>
                </c:pt>
                <c:pt idx="11810">
                  <c:v>10.0</c:v>
                </c:pt>
                <c:pt idx="11811">
                  <c:v>2.0</c:v>
                </c:pt>
                <c:pt idx="11812">
                  <c:v>485.0</c:v>
                </c:pt>
                <c:pt idx="11813">
                  <c:v>8.0</c:v>
                </c:pt>
                <c:pt idx="11814">
                  <c:v>10.0</c:v>
                </c:pt>
                <c:pt idx="11815">
                  <c:v>90.0</c:v>
                </c:pt>
                <c:pt idx="11816">
                  <c:v>16.0</c:v>
                </c:pt>
                <c:pt idx="11817">
                  <c:v>2.0</c:v>
                </c:pt>
                <c:pt idx="11818">
                  <c:v>417.0</c:v>
                </c:pt>
                <c:pt idx="11819">
                  <c:v>15.0</c:v>
                </c:pt>
                <c:pt idx="11820">
                  <c:v>25.0</c:v>
                </c:pt>
                <c:pt idx="11821">
                  <c:v>53.0</c:v>
                </c:pt>
                <c:pt idx="11822">
                  <c:v>39.0</c:v>
                </c:pt>
                <c:pt idx="11823">
                  <c:v>4.0</c:v>
                </c:pt>
                <c:pt idx="11824">
                  <c:v>41.0</c:v>
                </c:pt>
                <c:pt idx="11825">
                  <c:v>25.0</c:v>
                </c:pt>
                <c:pt idx="11826">
                  <c:v>1.0</c:v>
                </c:pt>
                <c:pt idx="11827">
                  <c:v>71.0</c:v>
                </c:pt>
                <c:pt idx="11828">
                  <c:v>66.0</c:v>
                </c:pt>
                <c:pt idx="11829">
                  <c:v>31.0</c:v>
                </c:pt>
                <c:pt idx="11830">
                  <c:v>16.0</c:v>
                </c:pt>
                <c:pt idx="11831">
                  <c:v>8.0</c:v>
                </c:pt>
                <c:pt idx="11832">
                  <c:v>51.0</c:v>
                </c:pt>
                <c:pt idx="11833">
                  <c:v>233.0</c:v>
                </c:pt>
                <c:pt idx="11834">
                  <c:v>5.0</c:v>
                </c:pt>
                <c:pt idx="11835">
                  <c:v>40.0</c:v>
                </c:pt>
                <c:pt idx="11836">
                  <c:v>74.0</c:v>
                </c:pt>
                <c:pt idx="11837">
                  <c:v>3.0</c:v>
                </c:pt>
                <c:pt idx="11838">
                  <c:v>21.0</c:v>
                </c:pt>
                <c:pt idx="11839">
                  <c:v>8.0</c:v>
                </c:pt>
                <c:pt idx="11840">
                  <c:v>4.0</c:v>
                </c:pt>
                <c:pt idx="11841">
                  <c:v>170.0</c:v>
                </c:pt>
                <c:pt idx="11842">
                  <c:v>1.0</c:v>
                </c:pt>
                <c:pt idx="11843">
                  <c:v>29.0</c:v>
                </c:pt>
                <c:pt idx="11844">
                  <c:v>10.0</c:v>
                </c:pt>
                <c:pt idx="11845">
                  <c:v>8.0</c:v>
                </c:pt>
                <c:pt idx="11846">
                  <c:v>36.0</c:v>
                </c:pt>
                <c:pt idx="11847">
                  <c:v>15.0</c:v>
                </c:pt>
                <c:pt idx="11848">
                  <c:v>15.0</c:v>
                </c:pt>
                <c:pt idx="11849">
                  <c:v>118.0</c:v>
                </c:pt>
                <c:pt idx="11850">
                  <c:v>9.0</c:v>
                </c:pt>
                <c:pt idx="11851">
                  <c:v>589.0</c:v>
                </c:pt>
                <c:pt idx="11852">
                  <c:v>40.0</c:v>
                </c:pt>
                <c:pt idx="11853">
                  <c:v>521.0</c:v>
                </c:pt>
                <c:pt idx="11854">
                  <c:v>464.0</c:v>
                </c:pt>
                <c:pt idx="11855">
                  <c:v>27.0</c:v>
                </c:pt>
                <c:pt idx="11856">
                  <c:v>572.0</c:v>
                </c:pt>
                <c:pt idx="11857">
                  <c:v>69.0</c:v>
                </c:pt>
                <c:pt idx="11858">
                  <c:v>7.0</c:v>
                </c:pt>
                <c:pt idx="11859">
                  <c:v>103.0</c:v>
                </c:pt>
                <c:pt idx="11860">
                  <c:v>489.0</c:v>
                </c:pt>
                <c:pt idx="11861">
                  <c:v>108.0</c:v>
                </c:pt>
                <c:pt idx="11862">
                  <c:v>32.0</c:v>
                </c:pt>
                <c:pt idx="11863">
                  <c:v>25.0</c:v>
                </c:pt>
                <c:pt idx="11864">
                  <c:v>574.0</c:v>
                </c:pt>
                <c:pt idx="11865">
                  <c:v>9.0</c:v>
                </c:pt>
                <c:pt idx="11866">
                  <c:v>415.0</c:v>
                </c:pt>
                <c:pt idx="11867">
                  <c:v>26.0</c:v>
                </c:pt>
                <c:pt idx="11868">
                  <c:v>135.0</c:v>
                </c:pt>
                <c:pt idx="11869">
                  <c:v>34.0</c:v>
                </c:pt>
                <c:pt idx="11870">
                  <c:v>2.0</c:v>
                </c:pt>
                <c:pt idx="11871">
                  <c:v>3.0</c:v>
                </c:pt>
                <c:pt idx="11872">
                  <c:v>149.0</c:v>
                </c:pt>
                <c:pt idx="11873">
                  <c:v>14.0</c:v>
                </c:pt>
                <c:pt idx="11874">
                  <c:v>43.0</c:v>
                </c:pt>
                <c:pt idx="11875">
                  <c:v>114.0</c:v>
                </c:pt>
                <c:pt idx="11876">
                  <c:v>166.0</c:v>
                </c:pt>
                <c:pt idx="11877">
                  <c:v>6.0</c:v>
                </c:pt>
                <c:pt idx="11878">
                  <c:v>5.0</c:v>
                </c:pt>
                <c:pt idx="11879">
                  <c:v>4.0</c:v>
                </c:pt>
                <c:pt idx="11880">
                  <c:v>1.0</c:v>
                </c:pt>
                <c:pt idx="11881">
                  <c:v>1.0</c:v>
                </c:pt>
                <c:pt idx="11882">
                  <c:v>7.0</c:v>
                </c:pt>
                <c:pt idx="11883">
                  <c:v>6.0</c:v>
                </c:pt>
                <c:pt idx="11884">
                  <c:v>3.0</c:v>
                </c:pt>
                <c:pt idx="11885">
                  <c:v>25.0</c:v>
                </c:pt>
                <c:pt idx="11886">
                  <c:v>2.0</c:v>
                </c:pt>
                <c:pt idx="11887">
                  <c:v>457.0</c:v>
                </c:pt>
                <c:pt idx="11888">
                  <c:v>97.0</c:v>
                </c:pt>
                <c:pt idx="11889">
                  <c:v>1.0</c:v>
                </c:pt>
                <c:pt idx="11890">
                  <c:v>269.0</c:v>
                </c:pt>
                <c:pt idx="11891">
                  <c:v>7.0</c:v>
                </c:pt>
                <c:pt idx="11892">
                  <c:v>399.0</c:v>
                </c:pt>
                <c:pt idx="11893">
                  <c:v>22.0</c:v>
                </c:pt>
                <c:pt idx="11894">
                  <c:v>39.0</c:v>
                </c:pt>
                <c:pt idx="11895">
                  <c:v>80.0</c:v>
                </c:pt>
                <c:pt idx="11896">
                  <c:v>49.0</c:v>
                </c:pt>
                <c:pt idx="11897">
                  <c:v>38.0</c:v>
                </c:pt>
                <c:pt idx="11898">
                  <c:v>28.0</c:v>
                </c:pt>
                <c:pt idx="11899">
                  <c:v>20.0</c:v>
                </c:pt>
                <c:pt idx="11900">
                  <c:v>30.0</c:v>
                </c:pt>
                <c:pt idx="11901">
                  <c:v>77.0</c:v>
                </c:pt>
                <c:pt idx="11902">
                  <c:v>3.0</c:v>
                </c:pt>
                <c:pt idx="11903">
                  <c:v>74.0</c:v>
                </c:pt>
                <c:pt idx="11904">
                  <c:v>63.0</c:v>
                </c:pt>
                <c:pt idx="11905">
                  <c:v>61.0</c:v>
                </c:pt>
                <c:pt idx="11906">
                  <c:v>2.0</c:v>
                </c:pt>
                <c:pt idx="11907">
                  <c:v>4.0</c:v>
                </c:pt>
                <c:pt idx="11908">
                  <c:v>3.0</c:v>
                </c:pt>
                <c:pt idx="11909">
                  <c:v>6.0</c:v>
                </c:pt>
                <c:pt idx="11910">
                  <c:v>6.0</c:v>
                </c:pt>
                <c:pt idx="11911">
                  <c:v>59.0</c:v>
                </c:pt>
                <c:pt idx="11912">
                  <c:v>9.0</c:v>
                </c:pt>
                <c:pt idx="11913">
                  <c:v>32.0</c:v>
                </c:pt>
                <c:pt idx="11914">
                  <c:v>19.0</c:v>
                </c:pt>
                <c:pt idx="11915">
                  <c:v>28.0</c:v>
                </c:pt>
                <c:pt idx="11916">
                  <c:v>17.0</c:v>
                </c:pt>
                <c:pt idx="11917">
                  <c:v>600.0</c:v>
                </c:pt>
                <c:pt idx="11918">
                  <c:v>86.0</c:v>
                </c:pt>
                <c:pt idx="11919">
                  <c:v>576.0</c:v>
                </c:pt>
                <c:pt idx="11920">
                  <c:v>526.0</c:v>
                </c:pt>
                <c:pt idx="11921">
                  <c:v>28.0</c:v>
                </c:pt>
                <c:pt idx="11922">
                  <c:v>257.0</c:v>
                </c:pt>
                <c:pt idx="11923">
                  <c:v>46.0</c:v>
                </c:pt>
                <c:pt idx="11924">
                  <c:v>5.0</c:v>
                </c:pt>
                <c:pt idx="11925">
                  <c:v>68.0</c:v>
                </c:pt>
                <c:pt idx="11926">
                  <c:v>518.0</c:v>
                </c:pt>
                <c:pt idx="11927">
                  <c:v>13.0</c:v>
                </c:pt>
                <c:pt idx="11928">
                  <c:v>379.0</c:v>
                </c:pt>
                <c:pt idx="11929">
                  <c:v>13.0</c:v>
                </c:pt>
                <c:pt idx="11930">
                  <c:v>417.0</c:v>
                </c:pt>
                <c:pt idx="11931">
                  <c:v>20.0</c:v>
                </c:pt>
                <c:pt idx="11932">
                  <c:v>8.0</c:v>
                </c:pt>
                <c:pt idx="11933">
                  <c:v>457.0</c:v>
                </c:pt>
                <c:pt idx="11934">
                  <c:v>43.0</c:v>
                </c:pt>
                <c:pt idx="11935">
                  <c:v>25.0</c:v>
                </c:pt>
                <c:pt idx="11936">
                  <c:v>1.0</c:v>
                </c:pt>
                <c:pt idx="11937">
                  <c:v>8.0</c:v>
                </c:pt>
                <c:pt idx="11938">
                  <c:v>106.0</c:v>
                </c:pt>
                <c:pt idx="11939">
                  <c:v>25.0</c:v>
                </c:pt>
                <c:pt idx="11940">
                  <c:v>99.0</c:v>
                </c:pt>
                <c:pt idx="11941">
                  <c:v>2.0</c:v>
                </c:pt>
                <c:pt idx="11942">
                  <c:v>6.0</c:v>
                </c:pt>
                <c:pt idx="11943">
                  <c:v>3.0</c:v>
                </c:pt>
                <c:pt idx="11944">
                  <c:v>1.0</c:v>
                </c:pt>
                <c:pt idx="11945">
                  <c:v>1.0</c:v>
                </c:pt>
                <c:pt idx="11946">
                  <c:v>1.0</c:v>
                </c:pt>
                <c:pt idx="11947">
                  <c:v>330.0</c:v>
                </c:pt>
                <c:pt idx="11948">
                  <c:v>1.0</c:v>
                </c:pt>
                <c:pt idx="11949">
                  <c:v>406.0</c:v>
                </c:pt>
                <c:pt idx="11950">
                  <c:v>4.0</c:v>
                </c:pt>
                <c:pt idx="11951">
                  <c:v>7.0</c:v>
                </c:pt>
                <c:pt idx="11952">
                  <c:v>30.0</c:v>
                </c:pt>
                <c:pt idx="11953">
                  <c:v>30.0</c:v>
                </c:pt>
                <c:pt idx="11954">
                  <c:v>275.0</c:v>
                </c:pt>
                <c:pt idx="11955">
                  <c:v>52.0</c:v>
                </c:pt>
                <c:pt idx="11956">
                  <c:v>3.0</c:v>
                </c:pt>
                <c:pt idx="11957">
                  <c:v>31.0</c:v>
                </c:pt>
                <c:pt idx="11958">
                  <c:v>8.0</c:v>
                </c:pt>
                <c:pt idx="11959">
                  <c:v>28.0</c:v>
                </c:pt>
                <c:pt idx="11960">
                  <c:v>10.0</c:v>
                </c:pt>
                <c:pt idx="11961">
                  <c:v>213.0</c:v>
                </c:pt>
                <c:pt idx="11962">
                  <c:v>8.0</c:v>
                </c:pt>
                <c:pt idx="11963">
                  <c:v>1.0</c:v>
                </c:pt>
                <c:pt idx="11964">
                  <c:v>2.0</c:v>
                </c:pt>
                <c:pt idx="11965">
                  <c:v>2.0</c:v>
                </c:pt>
                <c:pt idx="11966">
                  <c:v>3.0</c:v>
                </c:pt>
                <c:pt idx="11967">
                  <c:v>3.0</c:v>
                </c:pt>
                <c:pt idx="11968">
                  <c:v>2.0</c:v>
                </c:pt>
                <c:pt idx="11969">
                  <c:v>8.0</c:v>
                </c:pt>
                <c:pt idx="11970">
                  <c:v>24.0</c:v>
                </c:pt>
                <c:pt idx="11971">
                  <c:v>217.0</c:v>
                </c:pt>
                <c:pt idx="11972">
                  <c:v>587.0</c:v>
                </c:pt>
                <c:pt idx="11973">
                  <c:v>248.0</c:v>
                </c:pt>
                <c:pt idx="11974">
                  <c:v>11.0</c:v>
                </c:pt>
                <c:pt idx="11975">
                  <c:v>267.0</c:v>
                </c:pt>
                <c:pt idx="11976">
                  <c:v>35.0</c:v>
                </c:pt>
                <c:pt idx="11977">
                  <c:v>64.0</c:v>
                </c:pt>
                <c:pt idx="11978">
                  <c:v>2.0</c:v>
                </c:pt>
                <c:pt idx="11979">
                  <c:v>11.0</c:v>
                </c:pt>
                <c:pt idx="11980">
                  <c:v>66.0</c:v>
                </c:pt>
                <c:pt idx="11981">
                  <c:v>531.0</c:v>
                </c:pt>
                <c:pt idx="11982">
                  <c:v>20.0</c:v>
                </c:pt>
                <c:pt idx="11983">
                  <c:v>487.0</c:v>
                </c:pt>
                <c:pt idx="11984">
                  <c:v>72.0</c:v>
                </c:pt>
                <c:pt idx="11985">
                  <c:v>71.0</c:v>
                </c:pt>
                <c:pt idx="11986">
                  <c:v>365.0</c:v>
                </c:pt>
                <c:pt idx="11987">
                  <c:v>22.0</c:v>
                </c:pt>
                <c:pt idx="11988">
                  <c:v>562.0</c:v>
                </c:pt>
                <c:pt idx="11989">
                  <c:v>99.0</c:v>
                </c:pt>
                <c:pt idx="11990">
                  <c:v>232.0</c:v>
                </c:pt>
                <c:pt idx="11991">
                  <c:v>71.0</c:v>
                </c:pt>
                <c:pt idx="11992">
                  <c:v>6.0</c:v>
                </c:pt>
                <c:pt idx="11993">
                  <c:v>2.0</c:v>
                </c:pt>
                <c:pt idx="11994">
                  <c:v>1.0</c:v>
                </c:pt>
                <c:pt idx="11995">
                  <c:v>179.0</c:v>
                </c:pt>
                <c:pt idx="11996">
                  <c:v>6.0</c:v>
                </c:pt>
                <c:pt idx="11997">
                  <c:v>4.0</c:v>
                </c:pt>
                <c:pt idx="11998">
                  <c:v>6.0</c:v>
                </c:pt>
                <c:pt idx="11999">
                  <c:v>5.0</c:v>
                </c:pt>
                <c:pt idx="12000">
                  <c:v>4.0</c:v>
                </c:pt>
                <c:pt idx="12001">
                  <c:v>6.0</c:v>
                </c:pt>
                <c:pt idx="12002">
                  <c:v>19.0</c:v>
                </c:pt>
                <c:pt idx="12003">
                  <c:v>1.0</c:v>
                </c:pt>
                <c:pt idx="12004">
                  <c:v>418.0</c:v>
                </c:pt>
                <c:pt idx="12005">
                  <c:v>2.0</c:v>
                </c:pt>
                <c:pt idx="12006">
                  <c:v>210.0</c:v>
                </c:pt>
                <c:pt idx="12007">
                  <c:v>2.0</c:v>
                </c:pt>
                <c:pt idx="12008">
                  <c:v>229.0</c:v>
                </c:pt>
                <c:pt idx="12009">
                  <c:v>5.0</c:v>
                </c:pt>
                <c:pt idx="12010">
                  <c:v>10.0</c:v>
                </c:pt>
                <c:pt idx="12011">
                  <c:v>23.0</c:v>
                </c:pt>
                <c:pt idx="12012">
                  <c:v>13.0</c:v>
                </c:pt>
                <c:pt idx="12013">
                  <c:v>193.0</c:v>
                </c:pt>
                <c:pt idx="12014">
                  <c:v>36.0</c:v>
                </c:pt>
                <c:pt idx="12015">
                  <c:v>11.0</c:v>
                </c:pt>
                <c:pt idx="12016">
                  <c:v>56.0</c:v>
                </c:pt>
                <c:pt idx="12017">
                  <c:v>5.0</c:v>
                </c:pt>
                <c:pt idx="12018">
                  <c:v>6.0</c:v>
                </c:pt>
                <c:pt idx="12019">
                  <c:v>5.0</c:v>
                </c:pt>
                <c:pt idx="12020">
                  <c:v>83.0</c:v>
                </c:pt>
                <c:pt idx="12021">
                  <c:v>213.0</c:v>
                </c:pt>
                <c:pt idx="12022">
                  <c:v>3.0</c:v>
                </c:pt>
                <c:pt idx="12023">
                  <c:v>7.0</c:v>
                </c:pt>
                <c:pt idx="12024">
                  <c:v>40.0</c:v>
                </c:pt>
                <c:pt idx="12025">
                  <c:v>42.0</c:v>
                </c:pt>
                <c:pt idx="12026">
                  <c:v>5.0</c:v>
                </c:pt>
                <c:pt idx="12027">
                  <c:v>1.0</c:v>
                </c:pt>
                <c:pt idx="12028">
                  <c:v>76.0</c:v>
                </c:pt>
                <c:pt idx="12029">
                  <c:v>8.0</c:v>
                </c:pt>
                <c:pt idx="12030">
                  <c:v>7.0</c:v>
                </c:pt>
                <c:pt idx="12031">
                  <c:v>18.0</c:v>
                </c:pt>
                <c:pt idx="12032">
                  <c:v>1.0</c:v>
                </c:pt>
                <c:pt idx="12033">
                  <c:v>30.0</c:v>
                </c:pt>
                <c:pt idx="12034">
                  <c:v>1.0</c:v>
                </c:pt>
                <c:pt idx="12035">
                  <c:v>1.0</c:v>
                </c:pt>
                <c:pt idx="12036">
                  <c:v>442.0</c:v>
                </c:pt>
                <c:pt idx="12037">
                  <c:v>316.0</c:v>
                </c:pt>
                <c:pt idx="12038">
                  <c:v>1.0</c:v>
                </c:pt>
                <c:pt idx="12039">
                  <c:v>282.0</c:v>
                </c:pt>
                <c:pt idx="12040">
                  <c:v>4.0</c:v>
                </c:pt>
                <c:pt idx="12041">
                  <c:v>25.0</c:v>
                </c:pt>
                <c:pt idx="12042">
                  <c:v>18.0</c:v>
                </c:pt>
                <c:pt idx="12043">
                  <c:v>393.0</c:v>
                </c:pt>
                <c:pt idx="12044">
                  <c:v>41.0</c:v>
                </c:pt>
                <c:pt idx="12045">
                  <c:v>29.0</c:v>
                </c:pt>
                <c:pt idx="12046">
                  <c:v>14.0</c:v>
                </c:pt>
                <c:pt idx="12047">
                  <c:v>14.0</c:v>
                </c:pt>
                <c:pt idx="12048">
                  <c:v>1.0</c:v>
                </c:pt>
                <c:pt idx="12049">
                  <c:v>9.0</c:v>
                </c:pt>
                <c:pt idx="12050">
                  <c:v>1.0</c:v>
                </c:pt>
                <c:pt idx="12051">
                  <c:v>3.0</c:v>
                </c:pt>
                <c:pt idx="12052">
                  <c:v>149.0</c:v>
                </c:pt>
                <c:pt idx="12053">
                  <c:v>3.0</c:v>
                </c:pt>
                <c:pt idx="12054">
                  <c:v>12.0</c:v>
                </c:pt>
                <c:pt idx="12055">
                  <c:v>5.0</c:v>
                </c:pt>
                <c:pt idx="12056">
                  <c:v>38.0</c:v>
                </c:pt>
                <c:pt idx="12057">
                  <c:v>1.0</c:v>
                </c:pt>
                <c:pt idx="12058">
                  <c:v>15.0</c:v>
                </c:pt>
                <c:pt idx="12059">
                  <c:v>5.0</c:v>
                </c:pt>
                <c:pt idx="12060">
                  <c:v>14.0</c:v>
                </c:pt>
                <c:pt idx="12061">
                  <c:v>7.0</c:v>
                </c:pt>
                <c:pt idx="12062">
                  <c:v>2.0</c:v>
                </c:pt>
                <c:pt idx="12063">
                  <c:v>14.0</c:v>
                </c:pt>
                <c:pt idx="12064">
                  <c:v>1.0</c:v>
                </c:pt>
                <c:pt idx="12065">
                  <c:v>3.0</c:v>
                </c:pt>
                <c:pt idx="12066">
                  <c:v>55.0</c:v>
                </c:pt>
                <c:pt idx="12067">
                  <c:v>75.0</c:v>
                </c:pt>
                <c:pt idx="12068">
                  <c:v>397.0</c:v>
                </c:pt>
                <c:pt idx="12069">
                  <c:v>428.0</c:v>
                </c:pt>
                <c:pt idx="12070">
                  <c:v>22.0</c:v>
                </c:pt>
                <c:pt idx="12071">
                  <c:v>131.0</c:v>
                </c:pt>
                <c:pt idx="12072">
                  <c:v>26.0</c:v>
                </c:pt>
                <c:pt idx="12073">
                  <c:v>1.0</c:v>
                </c:pt>
                <c:pt idx="12074">
                  <c:v>57.0</c:v>
                </c:pt>
                <c:pt idx="12075">
                  <c:v>105.0</c:v>
                </c:pt>
                <c:pt idx="12076">
                  <c:v>43.0</c:v>
                </c:pt>
                <c:pt idx="12077">
                  <c:v>75.0</c:v>
                </c:pt>
                <c:pt idx="12078">
                  <c:v>6.0</c:v>
                </c:pt>
                <c:pt idx="12079">
                  <c:v>477.0</c:v>
                </c:pt>
                <c:pt idx="12080">
                  <c:v>23.0</c:v>
                </c:pt>
                <c:pt idx="12081">
                  <c:v>18.0</c:v>
                </c:pt>
                <c:pt idx="12082">
                  <c:v>292.0</c:v>
                </c:pt>
                <c:pt idx="12083">
                  <c:v>58.0</c:v>
                </c:pt>
                <c:pt idx="12084">
                  <c:v>3.0</c:v>
                </c:pt>
                <c:pt idx="12085">
                  <c:v>360.0</c:v>
                </c:pt>
                <c:pt idx="12086">
                  <c:v>18.0</c:v>
                </c:pt>
                <c:pt idx="12087">
                  <c:v>26.0</c:v>
                </c:pt>
                <c:pt idx="12088">
                  <c:v>11.0</c:v>
                </c:pt>
                <c:pt idx="12089">
                  <c:v>43.0</c:v>
                </c:pt>
                <c:pt idx="12090">
                  <c:v>92.0</c:v>
                </c:pt>
                <c:pt idx="12091">
                  <c:v>11.0</c:v>
                </c:pt>
                <c:pt idx="12092">
                  <c:v>230.0</c:v>
                </c:pt>
                <c:pt idx="12093">
                  <c:v>1.0</c:v>
                </c:pt>
                <c:pt idx="12094">
                  <c:v>2.0</c:v>
                </c:pt>
                <c:pt idx="12095">
                  <c:v>3.0</c:v>
                </c:pt>
                <c:pt idx="12096">
                  <c:v>12.0</c:v>
                </c:pt>
                <c:pt idx="12097">
                  <c:v>15.0</c:v>
                </c:pt>
                <c:pt idx="12098">
                  <c:v>41.0</c:v>
                </c:pt>
                <c:pt idx="12099">
                  <c:v>5.0</c:v>
                </c:pt>
                <c:pt idx="12100">
                  <c:v>796.0</c:v>
                </c:pt>
                <c:pt idx="12101">
                  <c:v>47.0</c:v>
                </c:pt>
                <c:pt idx="12102">
                  <c:v>4.0</c:v>
                </c:pt>
                <c:pt idx="12103">
                  <c:v>288.0</c:v>
                </c:pt>
                <c:pt idx="12104">
                  <c:v>2.0</c:v>
                </c:pt>
                <c:pt idx="12105">
                  <c:v>15.0</c:v>
                </c:pt>
                <c:pt idx="12106">
                  <c:v>201.0</c:v>
                </c:pt>
                <c:pt idx="12107">
                  <c:v>4.0</c:v>
                </c:pt>
                <c:pt idx="12108">
                  <c:v>9.0</c:v>
                </c:pt>
                <c:pt idx="12109">
                  <c:v>273.0</c:v>
                </c:pt>
                <c:pt idx="12110">
                  <c:v>29.0</c:v>
                </c:pt>
                <c:pt idx="12111">
                  <c:v>24.0</c:v>
                </c:pt>
                <c:pt idx="12112">
                  <c:v>20.0</c:v>
                </c:pt>
                <c:pt idx="12113">
                  <c:v>22.0</c:v>
                </c:pt>
                <c:pt idx="12114">
                  <c:v>1.0</c:v>
                </c:pt>
                <c:pt idx="12115">
                  <c:v>6.0</c:v>
                </c:pt>
                <c:pt idx="12116">
                  <c:v>3.0</c:v>
                </c:pt>
                <c:pt idx="12117">
                  <c:v>2.0</c:v>
                </c:pt>
                <c:pt idx="12118">
                  <c:v>24.0</c:v>
                </c:pt>
                <c:pt idx="12119">
                  <c:v>24.0</c:v>
                </c:pt>
                <c:pt idx="12120">
                  <c:v>23.0</c:v>
                </c:pt>
                <c:pt idx="12121">
                  <c:v>25.0</c:v>
                </c:pt>
                <c:pt idx="12122">
                  <c:v>9.0</c:v>
                </c:pt>
                <c:pt idx="12123">
                  <c:v>7.0</c:v>
                </c:pt>
                <c:pt idx="12124">
                  <c:v>6.0</c:v>
                </c:pt>
                <c:pt idx="12125">
                  <c:v>1.0</c:v>
                </c:pt>
                <c:pt idx="12126">
                  <c:v>5.0</c:v>
                </c:pt>
                <c:pt idx="12127">
                  <c:v>159.0</c:v>
                </c:pt>
                <c:pt idx="12128">
                  <c:v>5.0</c:v>
                </c:pt>
                <c:pt idx="12129">
                  <c:v>13.0</c:v>
                </c:pt>
                <c:pt idx="12130">
                  <c:v>17.0</c:v>
                </c:pt>
                <c:pt idx="12131">
                  <c:v>9.0</c:v>
                </c:pt>
                <c:pt idx="12132">
                  <c:v>2.0</c:v>
                </c:pt>
                <c:pt idx="12133">
                  <c:v>19.0</c:v>
                </c:pt>
                <c:pt idx="12134">
                  <c:v>128.0</c:v>
                </c:pt>
                <c:pt idx="12135">
                  <c:v>298.0</c:v>
                </c:pt>
                <c:pt idx="12136">
                  <c:v>5.0</c:v>
                </c:pt>
                <c:pt idx="12137">
                  <c:v>21.0</c:v>
                </c:pt>
                <c:pt idx="12138">
                  <c:v>419.0</c:v>
                </c:pt>
                <c:pt idx="12139">
                  <c:v>5.0</c:v>
                </c:pt>
                <c:pt idx="12140">
                  <c:v>423.0</c:v>
                </c:pt>
                <c:pt idx="12141">
                  <c:v>33.0</c:v>
                </c:pt>
                <c:pt idx="12142">
                  <c:v>93.0</c:v>
                </c:pt>
                <c:pt idx="12143">
                  <c:v>2.0</c:v>
                </c:pt>
                <c:pt idx="12144">
                  <c:v>559.0</c:v>
                </c:pt>
                <c:pt idx="12145">
                  <c:v>5.0</c:v>
                </c:pt>
                <c:pt idx="12146">
                  <c:v>455.0</c:v>
                </c:pt>
                <c:pt idx="12147">
                  <c:v>46.0</c:v>
                </c:pt>
                <c:pt idx="12148">
                  <c:v>279.0</c:v>
                </c:pt>
                <c:pt idx="12149">
                  <c:v>22.0</c:v>
                </c:pt>
                <c:pt idx="12150">
                  <c:v>31.0</c:v>
                </c:pt>
                <c:pt idx="12151">
                  <c:v>3.0</c:v>
                </c:pt>
                <c:pt idx="12152">
                  <c:v>85.0</c:v>
                </c:pt>
                <c:pt idx="12153">
                  <c:v>4.0</c:v>
                </c:pt>
                <c:pt idx="12154">
                  <c:v>41.0</c:v>
                </c:pt>
                <c:pt idx="12155">
                  <c:v>322.0</c:v>
                </c:pt>
                <c:pt idx="12156">
                  <c:v>188.0</c:v>
                </c:pt>
                <c:pt idx="12157">
                  <c:v>2.0</c:v>
                </c:pt>
                <c:pt idx="12158">
                  <c:v>2.0</c:v>
                </c:pt>
                <c:pt idx="12159">
                  <c:v>5.0</c:v>
                </c:pt>
                <c:pt idx="12160">
                  <c:v>30.0</c:v>
                </c:pt>
                <c:pt idx="12161">
                  <c:v>1.0</c:v>
                </c:pt>
                <c:pt idx="12162">
                  <c:v>8.0</c:v>
                </c:pt>
                <c:pt idx="12163">
                  <c:v>546.0</c:v>
                </c:pt>
                <c:pt idx="12164">
                  <c:v>56.0</c:v>
                </c:pt>
                <c:pt idx="12165">
                  <c:v>172.0</c:v>
                </c:pt>
                <c:pt idx="12166">
                  <c:v>1.0</c:v>
                </c:pt>
                <c:pt idx="12167">
                  <c:v>2.0</c:v>
                </c:pt>
                <c:pt idx="12168">
                  <c:v>26.0</c:v>
                </c:pt>
                <c:pt idx="12169">
                  <c:v>1.0</c:v>
                </c:pt>
                <c:pt idx="12170">
                  <c:v>31.0</c:v>
                </c:pt>
                <c:pt idx="12171">
                  <c:v>12.0</c:v>
                </c:pt>
                <c:pt idx="12172">
                  <c:v>215.0</c:v>
                </c:pt>
                <c:pt idx="12173">
                  <c:v>32.0</c:v>
                </c:pt>
                <c:pt idx="12174">
                  <c:v>7.0</c:v>
                </c:pt>
                <c:pt idx="12175">
                  <c:v>1.0</c:v>
                </c:pt>
                <c:pt idx="12176">
                  <c:v>5.0</c:v>
                </c:pt>
                <c:pt idx="12177">
                  <c:v>1.0</c:v>
                </c:pt>
                <c:pt idx="12178">
                  <c:v>2.0</c:v>
                </c:pt>
                <c:pt idx="12179">
                  <c:v>21.0</c:v>
                </c:pt>
                <c:pt idx="12180">
                  <c:v>15.0</c:v>
                </c:pt>
                <c:pt idx="12181">
                  <c:v>5.0</c:v>
                </c:pt>
                <c:pt idx="12182">
                  <c:v>1.0</c:v>
                </c:pt>
                <c:pt idx="12183">
                  <c:v>9.0</c:v>
                </c:pt>
                <c:pt idx="12184">
                  <c:v>21.0</c:v>
                </c:pt>
                <c:pt idx="12185">
                  <c:v>19.0</c:v>
                </c:pt>
                <c:pt idx="12186">
                  <c:v>10.0</c:v>
                </c:pt>
                <c:pt idx="12187">
                  <c:v>3.0</c:v>
                </c:pt>
                <c:pt idx="12188">
                  <c:v>59.0</c:v>
                </c:pt>
                <c:pt idx="12189">
                  <c:v>198.0</c:v>
                </c:pt>
                <c:pt idx="12190">
                  <c:v>95.0</c:v>
                </c:pt>
                <c:pt idx="12191">
                  <c:v>5.0</c:v>
                </c:pt>
                <c:pt idx="12192">
                  <c:v>278.0</c:v>
                </c:pt>
                <c:pt idx="12193">
                  <c:v>3.0</c:v>
                </c:pt>
                <c:pt idx="12194">
                  <c:v>296.0</c:v>
                </c:pt>
                <c:pt idx="12195">
                  <c:v>33.0</c:v>
                </c:pt>
                <c:pt idx="12196">
                  <c:v>54.0</c:v>
                </c:pt>
                <c:pt idx="12197">
                  <c:v>22.0</c:v>
                </c:pt>
                <c:pt idx="12198">
                  <c:v>2.0</c:v>
                </c:pt>
                <c:pt idx="12199">
                  <c:v>224.0</c:v>
                </c:pt>
                <c:pt idx="12200">
                  <c:v>17.0</c:v>
                </c:pt>
                <c:pt idx="12201">
                  <c:v>465.0</c:v>
                </c:pt>
                <c:pt idx="12202">
                  <c:v>21.0</c:v>
                </c:pt>
                <c:pt idx="12203">
                  <c:v>694.0</c:v>
                </c:pt>
                <c:pt idx="12204">
                  <c:v>42.0</c:v>
                </c:pt>
                <c:pt idx="12205">
                  <c:v>23.0</c:v>
                </c:pt>
                <c:pt idx="12206">
                  <c:v>18.0</c:v>
                </c:pt>
                <c:pt idx="12207">
                  <c:v>2.0</c:v>
                </c:pt>
                <c:pt idx="12208">
                  <c:v>9.0</c:v>
                </c:pt>
                <c:pt idx="12209">
                  <c:v>34.0</c:v>
                </c:pt>
                <c:pt idx="12210">
                  <c:v>1.0</c:v>
                </c:pt>
                <c:pt idx="12211">
                  <c:v>339.0</c:v>
                </c:pt>
                <c:pt idx="12212">
                  <c:v>1279.0</c:v>
                </c:pt>
                <c:pt idx="12213">
                  <c:v>1201.0</c:v>
                </c:pt>
                <c:pt idx="12214">
                  <c:v>78.0</c:v>
                </c:pt>
                <c:pt idx="12215">
                  <c:v>141.0</c:v>
                </c:pt>
                <c:pt idx="12216">
                  <c:v>5.0</c:v>
                </c:pt>
                <c:pt idx="12217">
                  <c:v>837.0</c:v>
                </c:pt>
                <c:pt idx="12218">
                  <c:v>213.0</c:v>
                </c:pt>
                <c:pt idx="12219">
                  <c:v>15.0</c:v>
                </c:pt>
                <c:pt idx="12220">
                  <c:v>18.0</c:v>
                </c:pt>
                <c:pt idx="12221">
                  <c:v>47.0</c:v>
                </c:pt>
                <c:pt idx="12222">
                  <c:v>149.0</c:v>
                </c:pt>
                <c:pt idx="12223">
                  <c:v>22.0</c:v>
                </c:pt>
                <c:pt idx="12224">
                  <c:v>17.0</c:v>
                </c:pt>
                <c:pt idx="12225">
                  <c:v>5.0</c:v>
                </c:pt>
                <c:pt idx="12226">
                  <c:v>11.0</c:v>
                </c:pt>
                <c:pt idx="12227">
                  <c:v>1.0</c:v>
                </c:pt>
                <c:pt idx="12228">
                  <c:v>6.0</c:v>
                </c:pt>
                <c:pt idx="12229">
                  <c:v>7.0</c:v>
                </c:pt>
                <c:pt idx="12230">
                  <c:v>1.0</c:v>
                </c:pt>
                <c:pt idx="12231">
                  <c:v>1.0</c:v>
                </c:pt>
                <c:pt idx="12232">
                  <c:v>15.0</c:v>
                </c:pt>
                <c:pt idx="12233">
                  <c:v>155.0</c:v>
                </c:pt>
                <c:pt idx="12234">
                  <c:v>244.0</c:v>
                </c:pt>
                <c:pt idx="12235">
                  <c:v>13.0</c:v>
                </c:pt>
                <c:pt idx="12236">
                  <c:v>21.0</c:v>
                </c:pt>
                <c:pt idx="12237">
                  <c:v>254.0</c:v>
                </c:pt>
                <c:pt idx="12238">
                  <c:v>158.0</c:v>
                </c:pt>
                <c:pt idx="12239">
                  <c:v>147.0</c:v>
                </c:pt>
                <c:pt idx="12240">
                  <c:v>7.0</c:v>
                </c:pt>
                <c:pt idx="12241">
                  <c:v>2.0</c:v>
                </c:pt>
                <c:pt idx="12242">
                  <c:v>4.0</c:v>
                </c:pt>
                <c:pt idx="12243">
                  <c:v>424.0</c:v>
                </c:pt>
                <c:pt idx="12244">
                  <c:v>10.0</c:v>
                </c:pt>
                <c:pt idx="12245">
                  <c:v>456.0</c:v>
                </c:pt>
                <c:pt idx="12246">
                  <c:v>11.0</c:v>
                </c:pt>
                <c:pt idx="12247">
                  <c:v>740.0</c:v>
                </c:pt>
                <c:pt idx="12248">
                  <c:v>26.0</c:v>
                </c:pt>
                <c:pt idx="12249">
                  <c:v>287.0</c:v>
                </c:pt>
                <c:pt idx="12250">
                  <c:v>15.0</c:v>
                </c:pt>
                <c:pt idx="12251">
                  <c:v>210.0</c:v>
                </c:pt>
                <c:pt idx="12252">
                  <c:v>8.0</c:v>
                </c:pt>
                <c:pt idx="12253">
                  <c:v>11.0</c:v>
                </c:pt>
                <c:pt idx="12254">
                  <c:v>8.0</c:v>
                </c:pt>
                <c:pt idx="12255">
                  <c:v>5.0</c:v>
                </c:pt>
                <c:pt idx="12256">
                  <c:v>5.0</c:v>
                </c:pt>
                <c:pt idx="12257">
                  <c:v>10.0</c:v>
                </c:pt>
                <c:pt idx="12258">
                  <c:v>13.0</c:v>
                </c:pt>
                <c:pt idx="12259">
                  <c:v>397.0</c:v>
                </c:pt>
                <c:pt idx="12260">
                  <c:v>6.0</c:v>
                </c:pt>
                <c:pt idx="12261">
                  <c:v>905.0</c:v>
                </c:pt>
                <c:pt idx="12262">
                  <c:v>108.0</c:v>
                </c:pt>
                <c:pt idx="12263">
                  <c:v>16.0</c:v>
                </c:pt>
                <c:pt idx="12264">
                  <c:v>1216.0</c:v>
                </c:pt>
                <c:pt idx="12265">
                  <c:v>209.0</c:v>
                </c:pt>
                <c:pt idx="12266">
                  <c:v>3.0</c:v>
                </c:pt>
                <c:pt idx="12267">
                  <c:v>7.0</c:v>
                </c:pt>
                <c:pt idx="12268">
                  <c:v>23.0</c:v>
                </c:pt>
                <c:pt idx="12269">
                  <c:v>14.0</c:v>
                </c:pt>
                <c:pt idx="12270">
                  <c:v>5.0</c:v>
                </c:pt>
                <c:pt idx="12271">
                  <c:v>1.0</c:v>
                </c:pt>
                <c:pt idx="12272">
                  <c:v>13.0</c:v>
                </c:pt>
                <c:pt idx="12273">
                  <c:v>1.0</c:v>
                </c:pt>
                <c:pt idx="12274">
                  <c:v>6.0</c:v>
                </c:pt>
                <c:pt idx="12275">
                  <c:v>5.0</c:v>
                </c:pt>
                <c:pt idx="12276">
                  <c:v>23.0</c:v>
                </c:pt>
                <c:pt idx="12277">
                  <c:v>1.0</c:v>
                </c:pt>
                <c:pt idx="12278">
                  <c:v>1.0</c:v>
                </c:pt>
                <c:pt idx="12279">
                  <c:v>9.0</c:v>
                </c:pt>
                <c:pt idx="12280">
                  <c:v>232.0</c:v>
                </c:pt>
                <c:pt idx="12281">
                  <c:v>517.0</c:v>
                </c:pt>
                <c:pt idx="12282">
                  <c:v>145.0</c:v>
                </c:pt>
                <c:pt idx="12283">
                  <c:v>899.0</c:v>
                </c:pt>
                <c:pt idx="12284">
                  <c:v>16.0</c:v>
                </c:pt>
                <c:pt idx="12285">
                  <c:v>589.0</c:v>
                </c:pt>
                <c:pt idx="12286">
                  <c:v>131.0</c:v>
                </c:pt>
                <c:pt idx="12287">
                  <c:v>70.0</c:v>
                </c:pt>
                <c:pt idx="12288">
                  <c:v>35.0</c:v>
                </c:pt>
                <c:pt idx="12289">
                  <c:v>49.0</c:v>
                </c:pt>
                <c:pt idx="12290">
                  <c:v>1.0</c:v>
                </c:pt>
                <c:pt idx="12291">
                  <c:v>659.0</c:v>
                </c:pt>
                <c:pt idx="12292">
                  <c:v>35.0</c:v>
                </c:pt>
                <c:pt idx="12293">
                  <c:v>439.0</c:v>
                </c:pt>
                <c:pt idx="12294">
                  <c:v>62.0</c:v>
                </c:pt>
                <c:pt idx="12295">
                  <c:v>288.0</c:v>
                </c:pt>
                <c:pt idx="12296">
                  <c:v>42.0</c:v>
                </c:pt>
                <c:pt idx="12297">
                  <c:v>350.0</c:v>
                </c:pt>
                <c:pt idx="12298">
                  <c:v>93.0</c:v>
                </c:pt>
                <c:pt idx="12299">
                  <c:v>355.0</c:v>
                </c:pt>
                <c:pt idx="12300">
                  <c:v>71.0</c:v>
                </c:pt>
                <c:pt idx="12301">
                  <c:v>75.0</c:v>
                </c:pt>
                <c:pt idx="12302">
                  <c:v>3.0</c:v>
                </c:pt>
                <c:pt idx="12303">
                  <c:v>98.0</c:v>
                </c:pt>
                <c:pt idx="12304">
                  <c:v>107.0</c:v>
                </c:pt>
                <c:pt idx="12305">
                  <c:v>64.0</c:v>
                </c:pt>
                <c:pt idx="12306">
                  <c:v>1028.0</c:v>
                </c:pt>
                <c:pt idx="12307">
                  <c:v>13.0</c:v>
                </c:pt>
                <c:pt idx="12308">
                  <c:v>385.0</c:v>
                </c:pt>
                <c:pt idx="12309">
                  <c:v>11.0</c:v>
                </c:pt>
                <c:pt idx="12310">
                  <c:v>20.0</c:v>
                </c:pt>
                <c:pt idx="12311">
                  <c:v>73.0</c:v>
                </c:pt>
                <c:pt idx="12312">
                  <c:v>21.0</c:v>
                </c:pt>
                <c:pt idx="12313">
                  <c:v>29.0</c:v>
                </c:pt>
                <c:pt idx="12314">
                  <c:v>7.0</c:v>
                </c:pt>
                <c:pt idx="12315">
                  <c:v>350.0</c:v>
                </c:pt>
                <c:pt idx="12316">
                  <c:v>11.0</c:v>
                </c:pt>
                <c:pt idx="12317">
                  <c:v>306.0</c:v>
                </c:pt>
                <c:pt idx="12318">
                  <c:v>23.0</c:v>
                </c:pt>
                <c:pt idx="12319">
                  <c:v>248.0</c:v>
                </c:pt>
                <c:pt idx="12320">
                  <c:v>58.0</c:v>
                </c:pt>
                <c:pt idx="12321">
                  <c:v>246.0</c:v>
                </c:pt>
                <c:pt idx="12322">
                  <c:v>22.0</c:v>
                </c:pt>
                <c:pt idx="12323">
                  <c:v>456.0</c:v>
                </c:pt>
                <c:pt idx="12324">
                  <c:v>34.0</c:v>
                </c:pt>
                <c:pt idx="12325">
                  <c:v>19.0</c:v>
                </c:pt>
                <c:pt idx="12326">
                  <c:v>9.0</c:v>
                </c:pt>
                <c:pt idx="12327">
                  <c:v>3.0</c:v>
                </c:pt>
                <c:pt idx="12328">
                  <c:v>10.0</c:v>
                </c:pt>
                <c:pt idx="12329">
                  <c:v>22.0</c:v>
                </c:pt>
                <c:pt idx="12330">
                  <c:v>418.0</c:v>
                </c:pt>
                <c:pt idx="12331">
                  <c:v>19.0</c:v>
                </c:pt>
                <c:pt idx="12332">
                  <c:v>381.0</c:v>
                </c:pt>
                <c:pt idx="12333">
                  <c:v>31.0</c:v>
                </c:pt>
                <c:pt idx="12334">
                  <c:v>161.0</c:v>
                </c:pt>
                <c:pt idx="12335">
                  <c:v>25.0</c:v>
                </c:pt>
                <c:pt idx="12336">
                  <c:v>302.0</c:v>
                </c:pt>
                <c:pt idx="12337">
                  <c:v>3.0</c:v>
                </c:pt>
                <c:pt idx="12338">
                  <c:v>185.0</c:v>
                </c:pt>
                <c:pt idx="12339">
                  <c:v>4.0</c:v>
                </c:pt>
                <c:pt idx="12340">
                  <c:v>13.0</c:v>
                </c:pt>
                <c:pt idx="12341">
                  <c:v>11.0</c:v>
                </c:pt>
                <c:pt idx="12342">
                  <c:v>5.0</c:v>
                </c:pt>
                <c:pt idx="12343">
                  <c:v>10.0</c:v>
                </c:pt>
                <c:pt idx="12344">
                  <c:v>1.0</c:v>
                </c:pt>
                <c:pt idx="12345">
                  <c:v>82.0</c:v>
                </c:pt>
                <c:pt idx="12346">
                  <c:v>12.0</c:v>
                </c:pt>
                <c:pt idx="12347">
                  <c:v>5.0</c:v>
                </c:pt>
                <c:pt idx="12348">
                  <c:v>5.0</c:v>
                </c:pt>
                <c:pt idx="12349">
                  <c:v>3.0</c:v>
                </c:pt>
                <c:pt idx="12350">
                  <c:v>2.0</c:v>
                </c:pt>
                <c:pt idx="12351">
                  <c:v>4.0</c:v>
                </c:pt>
                <c:pt idx="12352">
                  <c:v>187.0</c:v>
                </c:pt>
                <c:pt idx="12353">
                  <c:v>80.0</c:v>
                </c:pt>
                <c:pt idx="12354">
                  <c:v>140.0</c:v>
                </c:pt>
                <c:pt idx="12355">
                  <c:v>1326.0</c:v>
                </c:pt>
                <c:pt idx="12356">
                  <c:v>9.0</c:v>
                </c:pt>
                <c:pt idx="12357">
                  <c:v>431.0</c:v>
                </c:pt>
                <c:pt idx="12358">
                  <c:v>15.0</c:v>
                </c:pt>
                <c:pt idx="12359">
                  <c:v>108.0</c:v>
                </c:pt>
                <c:pt idx="12360">
                  <c:v>14.0</c:v>
                </c:pt>
                <c:pt idx="12361">
                  <c:v>54.0</c:v>
                </c:pt>
                <c:pt idx="12362">
                  <c:v>326.0</c:v>
                </c:pt>
                <c:pt idx="12363">
                  <c:v>18.0</c:v>
                </c:pt>
                <c:pt idx="12364">
                  <c:v>159.0</c:v>
                </c:pt>
                <c:pt idx="12365">
                  <c:v>9.0</c:v>
                </c:pt>
                <c:pt idx="12366">
                  <c:v>226.0</c:v>
                </c:pt>
                <c:pt idx="12367">
                  <c:v>68.0</c:v>
                </c:pt>
                <c:pt idx="12368">
                  <c:v>183.0</c:v>
                </c:pt>
                <c:pt idx="12369">
                  <c:v>12.0</c:v>
                </c:pt>
                <c:pt idx="12370">
                  <c:v>51.0</c:v>
                </c:pt>
                <c:pt idx="12371">
                  <c:v>12.0</c:v>
                </c:pt>
                <c:pt idx="12372">
                  <c:v>3.0</c:v>
                </c:pt>
                <c:pt idx="12373">
                  <c:v>1.0</c:v>
                </c:pt>
                <c:pt idx="12374">
                  <c:v>19.0</c:v>
                </c:pt>
                <c:pt idx="12375">
                  <c:v>11.0</c:v>
                </c:pt>
                <c:pt idx="12376">
                  <c:v>45.0</c:v>
                </c:pt>
                <c:pt idx="12377">
                  <c:v>68.0</c:v>
                </c:pt>
                <c:pt idx="12378">
                  <c:v>165.0</c:v>
                </c:pt>
                <c:pt idx="12379">
                  <c:v>6.0</c:v>
                </c:pt>
                <c:pt idx="12380">
                  <c:v>1.0</c:v>
                </c:pt>
                <c:pt idx="12381">
                  <c:v>9.0</c:v>
                </c:pt>
                <c:pt idx="12382">
                  <c:v>7.0</c:v>
                </c:pt>
                <c:pt idx="12383">
                  <c:v>13.0</c:v>
                </c:pt>
                <c:pt idx="12384">
                  <c:v>88.0</c:v>
                </c:pt>
                <c:pt idx="12385">
                  <c:v>17.0</c:v>
                </c:pt>
                <c:pt idx="12386">
                  <c:v>9.0</c:v>
                </c:pt>
                <c:pt idx="12387">
                  <c:v>5.0</c:v>
                </c:pt>
                <c:pt idx="12388">
                  <c:v>138.0</c:v>
                </c:pt>
                <c:pt idx="12389">
                  <c:v>88.0</c:v>
                </c:pt>
                <c:pt idx="12390">
                  <c:v>42.0</c:v>
                </c:pt>
                <c:pt idx="12391">
                  <c:v>12.0</c:v>
                </c:pt>
                <c:pt idx="12392">
                  <c:v>10.0</c:v>
                </c:pt>
                <c:pt idx="12393">
                  <c:v>111.0</c:v>
                </c:pt>
                <c:pt idx="12394">
                  <c:v>15.0</c:v>
                </c:pt>
                <c:pt idx="12395">
                  <c:v>126.0</c:v>
                </c:pt>
                <c:pt idx="12396">
                  <c:v>1.0</c:v>
                </c:pt>
                <c:pt idx="12397">
                  <c:v>8.0</c:v>
                </c:pt>
                <c:pt idx="12398">
                  <c:v>310.0</c:v>
                </c:pt>
                <c:pt idx="12399">
                  <c:v>22.0</c:v>
                </c:pt>
                <c:pt idx="12400">
                  <c:v>195.0</c:v>
                </c:pt>
                <c:pt idx="12401">
                  <c:v>23.0</c:v>
                </c:pt>
                <c:pt idx="12402">
                  <c:v>284.0</c:v>
                </c:pt>
                <c:pt idx="12403">
                  <c:v>13.0</c:v>
                </c:pt>
                <c:pt idx="12404">
                  <c:v>11.0</c:v>
                </c:pt>
                <c:pt idx="12405">
                  <c:v>6.0</c:v>
                </c:pt>
                <c:pt idx="12406">
                  <c:v>1.0</c:v>
                </c:pt>
                <c:pt idx="12407">
                  <c:v>1.0</c:v>
                </c:pt>
                <c:pt idx="12408">
                  <c:v>283.0</c:v>
                </c:pt>
                <c:pt idx="12409">
                  <c:v>21.0</c:v>
                </c:pt>
                <c:pt idx="12410">
                  <c:v>13.0</c:v>
                </c:pt>
                <c:pt idx="12411">
                  <c:v>17.0</c:v>
                </c:pt>
                <c:pt idx="12412">
                  <c:v>102.0</c:v>
                </c:pt>
                <c:pt idx="12413">
                  <c:v>136.0</c:v>
                </c:pt>
                <c:pt idx="12414">
                  <c:v>1.0</c:v>
                </c:pt>
                <c:pt idx="12415">
                  <c:v>53.0</c:v>
                </c:pt>
                <c:pt idx="12416">
                  <c:v>3.0</c:v>
                </c:pt>
                <c:pt idx="12417">
                  <c:v>8.0</c:v>
                </c:pt>
                <c:pt idx="12418">
                  <c:v>4.0</c:v>
                </c:pt>
                <c:pt idx="12419">
                  <c:v>13.0</c:v>
                </c:pt>
                <c:pt idx="12420">
                  <c:v>6.0</c:v>
                </c:pt>
                <c:pt idx="12421">
                  <c:v>28.0</c:v>
                </c:pt>
                <c:pt idx="12422">
                  <c:v>21.0</c:v>
                </c:pt>
                <c:pt idx="12423">
                  <c:v>17.0</c:v>
                </c:pt>
                <c:pt idx="12424">
                  <c:v>5.0</c:v>
                </c:pt>
                <c:pt idx="12425">
                  <c:v>138.0</c:v>
                </c:pt>
                <c:pt idx="12426">
                  <c:v>17.0</c:v>
                </c:pt>
                <c:pt idx="12427">
                  <c:v>27.0</c:v>
                </c:pt>
                <c:pt idx="12428">
                  <c:v>22.0</c:v>
                </c:pt>
                <c:pt idx="12429">
                  <c:v>2.0</c:v>
                </c:pt>
                <c:pt idx="12430">
                  <c:v>69.0</c:v>
                </c:pt>
                <c:pt idx="12431">
                  <c:v>3.0</c:v>
                </c:pt>
                <c:pt idx="12432">
                  <c:v>251.0</c:v>
                </c:pt>
                <c:pt idx="12433">
                  <c:v>10.0</c:v>
                </c:pt>
                <c:pt idx="12434">
                  <c:v>341.0</c:v>
                </c:pt>
                <c:pt idx="12435">
                  <c:v>27.0</c:v>
                </c:pt>
                <c:pt idx="12436">
                  <c:v>132.0</c:v>
                </c:pt>
                <c:pt idx="12437">
                  <c:v>53.0</c:v>
                </c:pt>
                <c:pt idx="12438">
                  <c:v>84.0</c:v>
                </c:pt>
                <c:pt idx="12439">
                  <c:v>11.0</c:v>
                </c:pt>
                <c:pt idx="12440">
                  <c:v>15.0</c:v>
                </c:pt>
                <c:pt idx="12441">
                  <c:v>1.0</c:v>
                </c:pt>
                <c:pt idx="12442">
                  <c:v>1.0</c:v>
                </c:pt>
                <c:pt idx="12443">
                  <c:v>153.0</c:v>
                </c:pt>
                <c:pt idx="12444">
                  <c:v>139.0</c:v>
                </c:pt>
                <c:pt idx="12445">
                  <c:v>34.0</c:v>
                </c:pt>
                <c:pt idx="12446">
                  <c:v>128.0</c:v>
                </c:pt>
                <c:pt idx="12447">
                  <c:v>1.0</c:v>
                </c:pt>
                <c:pt idx="12448">
                  <c:v>170.0</c:v>
                </c:pt>
                <c:pt idx="12449">
                  <c:v>46.0</c:v>
                </c:pt>
                <c:pt idx="12450">
                  <c:v>164.0</c:v>
                </c:pt>
                <c:pt idx="12451">
                  <c:v>555.0</c:v>
                </c:pt>
                <c:pt idx="12452">
                  <c:v>16.0</c:v>
                </c:pt>
                <c:pt idx="12453">
                  <c:v>9.0</c:v>
                </c:pt>
                <c:pt idx="12454">
                  <c:v>21.0</c:v>
                </c:pt>
                <c:pt idx="12455">
                  <c:v>6.0</c:v>
                </c:pt>
                <c:pt idx="12456">
                  <c:v>108.0</c:v>
                </c:pt>
                <c:pt idx="12457">
                  <c:v>14.0</c:v>
                </c:pt>
                <c:pt idx="12458">
                  <c:v>26.0</c:v>
                </c:pt>
                <c:pt idx="12459">
                  <c:v>198.0</c:v>
                </c:pt>
                <c:pt idx="12460">
                  <c:v>204.0</c:v>
                </c:pt>
                <c:pt idx="12461">
                  <c:v>12.0</c:v>
                </c:pt>
                <c:pt idx="12462">
                  <c:v>22.0</c:v>
                </c:pt>
                <c:pt idx="12463">
                  <c:v>150.0</c:v>
                </c:pt>
                <c:pt idx="12464">
                  <c:v>251.0</c:v>
                </c:pt>
                <c:pt idx="12465">
                  <c:v>36.0</c:v>
                </c:pt>
                <c:pt idx="12466">
                  <c:v>193.0</c:v>
                </c:pt>
                <c:pt idx="12467">
                  <c:v>28.0</c:v>
                </c:pt>
                <c:pt idx="12468">
                  <c:v>73.0</c:v>
                </c:pt>
                <c:pt idx="12469">
                  <c:v>1.0</c:v>
                </c:pt>
                <c:pt idx="12470">
                  <c:v>66.0</c:v>
                </c:pt>
                <c:pt idx="12471">
                  <c:v>12.0</c:v>
                </c:pt>
                <c:pt idx="12472">
                  <c:v>340.0</c:v>
                </c:pt>
                <c:pt idx="12473">
                  <c:v>8.0</c:v>
                </c:pt>
                <c:pt idx="12474">
                  <c:v>23.0</c:v>
                </c:pt>
                <c:pt idx="12475">
                  <c:v>1.0</c:v>
                </c:pt>
                <c:pt idx="12476">
                  <c:v>373.0</c:v>
                </c:pt>
                <c:pt idx="12477">
                  <c:v>34.0</c:v>
                </c:pt>
                <c:pt idx="12478">
                  <c:v>7.0</c:v>
                </c:pt>
                <c:pt idx="12479">
                  <c:v>160.0</c:v>
                </c:pt>
                <c:pt idx="12480">
                  <c:v>11.0</c:v>
                </c:pt>
                <c:pt idx="12481">
                  <c:v>73.0</c:v>
                </c:pt>
                <c:pt idx="12482">
                  <c:v>295.0</c:v>
                </c:pt>
                <c:pt idx="12483">
                  <c:v>8.0</c:v>
                </c:pt>
                <c:pt idx="12484">
                  <c:v>26.0</c:v>
                </c:pt>
                <c:pt idx="12485">
                  <c:v>5.0</c:v>
                </c:pt>
                <c:pt idx="12486">
                  <c:v>105.0</c:v>
                </c:pt>
                <c:pt idx="12487">
                  <c:v>39.0</c:v>
                </c:pt>
                <c:pt idx="12488">
                  <c:v>21.0</c:v>
                </c:pt>
                <c:pt idx="12489">
                  <c:v>198.0</c:v>
                </c:pt>
                <c:pt idx="12490">
                  <c:v>1.0</c:v>
                </c:pt>
                <c:pt idx="12491">
                  <c:v>11.0</c:v>
                </c:pt>
                <c:pt idx="12492">
                  <c:v>1.0</c:v>
                </c:pt>
                <c:pt idx="12493">
                  <c:v>14.0</c:v>
                </c:pt>
                <c:pt idx="12494">
                  <c:v>38.0</c:v>
                </c:pt>
                <c:pt idx="12495">
                  <c:v>326.0</c:v>
                </c:pt>
                <c:pt idx="12496">
                  <c:v>14.0</c:v>
                </c:pt>
                <c:pt idx="12497">
                  <c:v>14.0</c:v>
                </c:pt>
                <c:pt idx="12498">
                  <c:v>155.0</c:v>
                </c:pt>
                <c:pt idx="12499">
                  <c:v>100.0</c:v>
                </c:pt>
                <c:pt idx="12500">
                  <c:v>11.0</c:v>
                </c:pt>
                <c:pt idx="12501">
                  <c:v>11.0</c:v>
                </c:pt>
                <c:pt idx="12502">
                  <c:v>260.0</c:v>
                </c:pt>
                <c:pt idx="12503">
                  <c:v>7.0</c:v>
                </c:pt>
                <c:pt idx="12504">
                  <c:v>4.0</c:v>
                </c:pt>
                <c:pt idx="12505">
                  <c:v>33.0</c:v>
                </c:pt>
                <c:pt idx="12506">
                  <c:v>75.0</c:v>
                </c:pt>
                <c:pt idx="12507">
                  <c:v>20.0</c:v>
                </c:pt>
                <c:pt idx="12508">
                  <c:v>13.0</c:v>
                </c:pt>
                <c:pt idx="12509">
                  <c:v>281.0</c:v>
                </c:pt>
                <c:pt idx="12510">
                  <c:v>14.0</c:v>
                </c:pt>
                <c:pt idx="12511">
                  <c:v>3.0</c:v>
                </c:pt>
                <c:pt idx="12512">
                  <c:v>126.0</c:v>
                </c:pt>
                <c:pt idx="12513">
                  <c:v>138.0</c:v>
                </c:pt>
                <c:pt idx="12514">
                  <c:v>31.0</c:v>
                </c:pt>
                <c:pt idx="12515">
                  <c:v>8.0</c:v>
                </c:pt>
                <c:pt idx="12516">
                  <c:v>23.0</c:v>
                </c:pt>
                <c:pt idx="12517">
                  <c:v>7.0</c:v>
                </c:pt>
                <c:pt idx="12518">
                  <c:v>58.0</c:v>
                </c:pt>
                <c:pt idx="12519">
                  <c:v>2.0</c:v>
                </c:pt>
                <c:pt idx="12520">
                  <c:v>15.0</c:v>
                </c:pt>
                <c:pt idx="12521">
                  <c:v>36.0</c:v>
                </c:pt>
                <c:pt idx="12522">
                  <c:v>257.0</c:v>
                </c:pt>
                <c:pt idx="12523">
                  <c:v>21.0</c:v>
                </c:pt>
                <c:pt idx="12524">
                  <c:v>76.0</c:v>
                </c:pt>
                <c:pt idx="12525">
                  <c:v>6.0</c:v>
                </c:pt>
                <c:pt idx="12526">
                  <c:v>149.0</c:v>
                </c:pt>
                <c:pt idx="12527">
                  <c:v>118.0</c:v>
                </c:pt>
                <c:pt idx="12528">
                  <c:v>8.0</c:v>
                </c:pt>
                <c:pt idx="12529">
                  <c:v>20.0</c:v>
                </c:pt>
                <c:pt idx="12530">
                  <c:v>171.0</c:v>
                </c:pt>
                <c:pt idx="12531">
                  <c:v>1.0</c:v>
                </c:pt>
                <c:pt idx="12532">
                  <c:v>166.0</c:v>
                </c:pt>
                <c:pt idx="12533">
                  <c:v>3.0</c:v>
                </c:pt>
                <c:pt idx="12534">
                  <c:v>18.0</c:v>
                </c:pt>
                <c:pt idx="12535">
                  <c:v>233.0</c:v>
                </c:pt>
                <c:pt idx="12536">
                  <c:v>14.0</c:v>
                </c:pt>
                <c:pt idx="12537">
                  <c:v>2.0</c:v>
                </c:pt>
                <c:pt idx="12538">
                  <c:v>202.0</c:v>
                </c:pt>
                <c:pt idx="12539">
                  <c:v>18.0</c:v>
                </c:pt>
                <c:pt idx="12540">
                  <c:v>1.0</c:v>
                </c:pt>
                <c:pt idx="12541">
                  <c:v>102.0</c:v>
                </c:pt>
                <c:pt idx="12542">
                  <c:v>26.0</c:v>
                </c:pt>
                <c:pt idx="12543">
                  <c:v>34.0</c:v>
                </c:pt>
                <c:pt idx="12544">
                  <c:v>15.0</c:v>
                </c:pt>
                <c:pt idx="12545">
                  <c:v>36.0</c:v>
                </c:pt>
                <c:pt idx="12546">
                  <c:v>6.0</c:v>
                </c:pt>
                <c:pt idx="12547">
                  <c:v>111.0</c:v>
                </c:pt>
                <c:pt idx="12548">
                  <c:v>12.0</c:v>
                </c:pt>
                <c:pt idx="12549">
                  <c:v>90.0</c:v>
                </c:pt>
                <c:pt idx="12550">
                  <c:v>117.0</c:v>
                </c:pt>
                <c:pt idx="12551">
                  <c:v>5.0</c:v>
                </c:pt>
                <c:pt idx="12552">
                  <c:v>97.0</c:v>
                </c:pt>
                <c:pt idx="12553">
                  <c:v>3.0</c:v>
                </c:pt>
                <c:pt idx="12554">
                  <c:v>9.0</c:v>
                </c:pt>
                <c:pt idx="12555">
                  <c:v>251.0</c:v>
                </c:pt>
                <c:pt idx="12556">
                  <c:v>32.0</c:v>
                </c:pt>
                <c:pt idx="12557">
                  <c:v>87.0</c:v>
                </c:pt>
                <c:pt idx="12558">
                  <c:v>50.0</c:v>
                </c:pt>
                <c:pt idx="12559">
                  <c:v>11.0</c:v>
                </c:pt>
                <c:pt idx="12560">
                  <c:v>8.0</c:v>
                </c:pt>
                <c:pt idx="12561">
                  <c:v>5.0</c:v>
                </c:pt>
                <c:pt idx="12562">
                  <c:v>107.0</c:v>
                </c:pt>
                <c:pt idx="12563">
                  <c:v>6.0</c:v>
                </c:pt>
                <c:pt idx="12564">
                  <c:v>87.0</c:v>
                </c:pt>
                <c:pt idx="12565">
                  <c:v>6.0</c:v>
                </c:pt>
                <c:pt idx="12566">
                  <c:v>47.0</c:v>
                </c:pt>
                <c:pt idx="12567">
                  <c:v>3.0</c:v>
                </c:pt>
                <c:pt idx="12568">
                  <c:v>126.0</c:v>
                </c:pt>
                <c:pt idx="12569">
                  <c:v>105.0</c:v>
                </c:pt>
                <c:pt idx="12570">
                  <c:v>29.0</c:v>
                </c:pt>
                <c:pt idx="12571">
                  <c:v>106.0</c:v>
                </c:pt>
                <c:pt idx="12572">
                  <c:v>91.0</c:v>
                </c:pt>
                <c:pt idx="12573">
                  <c:v>1.0</c:v>
                </c:pt>
                <c:pt idx="12574">
                  <c:v>68.0</c:v>
                </c:pt>
                <c:pt idx="12575">
                  <c:v>148.0</c:v>
                </c:pt>
                <c:pt idx="12576">
                  <c:v>4.0</c:v>
                </c:pt>
                <c:pt idx="12577">
                  <c:v>3.0</c:v>
                </c:pt>
                <c:pt idx="12578">
                  <c:v>23.0</c:v>
                </c:pt>
                <c:pt idx="12579">
                  <c:v>382.0</c:v>
                </c:pt>
                <c:pt idx="12580">
                  <c:v>1.0</c:v>
                </c:pt>
                <c:pt idx="12581">
                  <c:v>62.0</c:v>
                </c:pt>
                <c:pt idx="12582">
                  <c:v>135.0</c:v>
                </c:pt>
                <c:pt idx="12583">
                  <c:v>2.0</c:v>
                </c:pt>
                <c:pt idx="12584">
                  <c:v>6.0</c:v>
                </c:pt>
                <c:pt idx="12585">
                  <c:v>7.0</c:v>
                </c:pt>
                <c:pt idx="12586">
                  <c:v>6.0</c:v>
                </c:pt>
                <c:pt idx="12587">
                  <c:v>3.0</c:v>
                </c:pt>
                <c:pt idx="12588">
                  <c:v>141.0</c:v>
                </c:pt>
                <c:pt idx="12589">
                  <c:v>84.0</c:v>
                </c:pt>
                <c:pt idx="12590">
                  <c:v>16.0</c:v>
                </c:pt>
                <c:pt idx="12591">
                  <c:v>33.0</c:v>
                </c:pt>
                <c:pt idx="12592">
                  <c:v>141.0</c:v>
                </c:pt>
                <c:pt idx="12593">
                  <c:v>21.0</c:v>
                </c:pt>
                <c:pt idx="12594">
                  <c:v>123.0</c:v>
                </c:pt>
                <c:pt idx="12595">
                  <c:v>14.0</c:v>
                </c:pt>
                <c:pt idx="12596">
                  <c:v>105.0</c:v>
                </c:pt>
                <c:pt idx="12597">
                  <c:v>287.0</c:v>
                </c:pt>
                <c:pt idx="12598">
                  <c:v>111.0</c:v>
                </c:pt>
                <c:pt idx="12599">
                  <c:v>63.0</c:v>
                </c:pt>
                <c:pt idx="12600">
                  <c:v>16.0</c:v>
                </c:pt>
                <c:pt idx="12601">
                  <c:v>18.0</c:v>
                </c:pt>
                <c:pt idx="12602">
                  <c:v>22.0</c:v>
                </c:pt>
                <c:pt idx="12603">
                  <c:v>2.0</c:v>
                </c:pt>
                <c:pt idx="12604">
                  <c:v>180.0</c:v>
                </c:pt>
                <c:pt idx="12605">
                  <c:v>10.0</c:v>
                </c:pt>
                <c:pt idx="12606">
                  <c:v>1.0</c:v>
                </c:pt>
                <c:pt idx="12607">
                  <c:v>167.0</c:v>
                </c:pt>
                <c:pt idx="12608">
                  <c:v>146.0</c:v>
                </c:pt>
                <c:pt idx="12609">
                  <c:v>32.0</c:v>
                </c:pt>
                <c:pt idx="12610">
                  <c:v>133.0</c:v>
                </c:pt>
                <c:pt idx="12611">
                  <c:v>4.0</c:v>
                </c:pt>
                <c:pt idx="12612">
                  <c:v>134.0</c:v>
                </c:pt>
                <c:pt idx="12613">
                  <c:v>2.0</c:v>
                </c:pt>
                <c:pt idx="12614">
                  <c:v>221.0</c:v>
                </c:pt>
                <c:pt idx="12615">
                  <c:v>10.0</c:v>
                </c:pt>
                <c:pt idx="12616">
                  <c:v>1.0</c:v>
                </c:pt>
                <c:pt idx="12617">
                  <c:v>1.0</c:v>
                </c:pt>
                <c:pt idx="12618">
                  <c:v>203.0</c:v>
                </c:pt>
                <c:pt idx="12619">
                  <c:v>11.0</c:v>
                </c:pt>
                <c:pt idx="12620">
                  <c:v>12.0</c:v>
                </c:pt>
                <c:pt idx="12621">
                  <c:v>5.0</c:v>
                </c:pt>
                <c:pt idx="12622">
                  <c:v>292.0</c:v>
                </c:pt>
                <c:pt idx="12623">
                  <c:v>9.0</c:v>
                </c:pt>
                <c:pt idx="12624">
                  <c:v>14.0</c:v>
                </c:pt>
                <c:pt idx="12625">
                  <c:v>246.0</c:v>
                </c:pt>
                <c:pt idx="12626">
                  <c:v>10.0</c:v>
                </c:pt>
                <c:pt idx="12627">
                  <c:v>19.0</c:v>
                </c:pt>
                <c:pt idx="12628">
                  <c:v>1.0</c:v>
                </c:pt>
                <c:pt idx="12629">
                  <c:v>14.0</c:v>
                </c:pt>
                <c:pt idx="12630">
                  <c:v>132.0</c:v>
                </c:pt>
                <c:pt idx="12631">
                  <c:v>40.0</c:v>
                </c:pt>
                <c:pt idx="12632">
                  <c:v>1.0</c:v>
                </c:pt>
                <c:pt idx="12633">
                  <c:v>34.0</c:v>
                </c:pt>
                <c:pt idx="12634">
                  <c:v>226.0</c:v>
                </c:pt>
                <c:pt idx="12635">
                  <c:v>203.0</c:v>
                </c:pt>
                <c:pt idx="12636">
                  <c:v>11.0</c:v>
                </c:pt>
                <c:pt idx="12637">
                  <c:v>2.0</c:v>
                </c:pt>
                <c:pt idx="12638">
                  <c:v>183.0</c:v>
                </c:pt>
                <c:pt idx="12639">
                  <c:v>18.0</c:v>
                </c:pt>
                <c:pt idx="12640">
                  <c:v>5.0</c:v>
                </c:pt>
                <c:pt idx="12641">
                  <c:v>3.0</c:v>
                </c:pt>
                <c:pt idx="12642">
                  <c:v>76.0</c:v>
                </c:pt>
                <c:pt idx="12643">
                  <c:v>234.0</c:v>
                </c:pt>
                <c:pt idx="12644">
                  <c:v>10.0</c:v>
                </c:pt>
                <c:pt idx="12645">
                  <c:v>1.0</c:v>
                </c:pt>
                <c:pt idx="12646">
                  <c:v>4.0</c:v>
                </c:pt>
                <c:pt idx="12647">
                  <c:v>2.0</c:v>
                </c:pt>
                <c:pt idx="12648">
                  <c:v>22.0</c:v>
                </c:pt>
                <c:pt idx="12649">
                  <c:v>9.0</c:v>
                </c:pt>
                <c:pt idx="12650">
                  <c:v>8.0</c:v>
                </c:pt>
                <c:pt idx="12651">
                  <c:v>1.0</c:v>
                </c:pt>
                <c:pt idx="12652">
                  <c:v>2.0</c:v>
                </c:pt>
                <c:pt idx="12653">
                  <c:v>4.0</c:v>
                </c:pt>
                <c:pt idx="12654">
                  <c:v>1.0</c:v>
                </c:pt>
                <c:pt idx="12655">
                  <c:v>9.0</c:v>
                </c:pt>
                <c:pt idx="12656">
                  <c:v>19.0</c:v>
                </c:pt>
                <c:pt idx="12657">
                  <c:v>33.0</c:v>
                </c:pt>
                <c:pt idx="12658">
                  <c:v>112.0</c:v>
                </c:pt>
                <c:pt idx="12659">
                  <c:v>26.0</c:v>
                </c:pt>
                <c:pt idx="12660">
                  <c:v>5.0</c:v>
                </c:pt>
                <c:pt idx="12661">
                  <c:v>403.0</c:v>
                </c:pt>
                <c:pt idx="12662">
                  <c:v>196.0</c:v>
                </c:pt>
                <c:pt idx="12663">
                  <c:v>7.0</c:v>
                </c:pt>
                <c:pt idx="12664">
                  <c:v>32.0</c:v>
                </c:pt>
                <c:pt idx="12665">
                  <c:v>90.0</c:v>
                </c:pt>
                <c:pt idx="12666">
                  <c:v>10.0</c:v>
                </c:pt>
                <c:pt idx="12667">
                  <c:v>53.0</c:v>
                </c:pt>
                <c:pt idx="12668">
                  <c:v>1.0</c:v>
                </c:pt>
                <c:pt idx="12669">
                  <c:v>86.0</c:v>
                </c:pt>
                <c:pt idx="12670">
                  <c:v>318.0</c:v>
                </c:pt>
                <c:pt idx="12671">
                  <c:v>9.0</c:v>
                </c:pt>
                <c:pt idx="12672">
                  <c:v>5.0</c:v>
                </c:pt>
                <c:pt idx="12673">
                  <c:v>14.0</c:v>
                </c:pt>
                <c:pt idx="12674">
                  <c:v>17.0</c:v>
                </c:pt>
                <c:pt idx="12675">
                  <c:v>8.0</c:v>
                </c:pt>
                <c:pt idx="12676">
                  <c:v>302.0</c:v>
                </c:pt>
                <c:pt idx="12677">
                  <c:v>12.0</c:v>
                </c:pt>
                <c:pt idx="12678">
                  <c:v>5.0</c:v>
                </c:pt>
                <c:pt idx="12679">
                  <c:v>2.0</c:v>
                </c:pt>
                <c:pt idx="12680">
                  <c:v>2.0</c:v>
                </c:pt>
                <c:pt idx="12681">
                  <c:v>7.0</c:v>
                </c:pt>
                <c:pt idx="12682">
                  <c:v>314.0</c:v>
                </c:pt>
                <c:pt idx="12683">
                  <c:v>6.0</c:v>
                </c:pt>
                <c:pt idx="12684">
                  <c:v>44.0</c:v>
                </c:pt>
                <c:pt idx="12685">
                  <c:v>27.0</c:v>
                </c:pt>
                <c:pt idx="12686">
                  <c:v>247.0</c:v>
                </c:pt>
                <c:pt idx="12687">
                  <c:v>23.0</c:v>
                </c:pt>
                <c:pt idx="12688">
                  <c:v>11.0</c:v>
                </c:pt>
                <c:pt idx="12689">
                  <c:v>136.0</c:v>
                </c:pt>
                <c:pt idx="12690">
                  <c:v>65.0</c:v>
                </c:pt>
                <c:pt idx="12691">
                  <c:v>3.0</c:v>
                </c:pt>
                <c:pt idx="12692">
                  <c:v>45.0</c:v>
                </c:pt>
                <c:pt idx="12693">
                  <c:v>77.0</c:v>
                </c:pt>
                <c:pt idx="12694">
                  <c:v>19.0</c:v>
                </c:pt>
                <c:pt idx="12695">
                  <c:v>58.0</c:v>
                </c:pt>
                <c:pt idx="12696">
                  <c:v>5.0</c:v>
                </c:pt>
                <c:pt idx="12697">
                  <c:v>3.0</c:v>
                </c:pt>
                <c:pt idx="12698">
                  <c:v>200.0</c:v>
                </c:pt>
                <c:pt idx="12699">
                  <c:v>83.0</c:v>
                </c:pt>
                <c:pt idx="12700">
                  <c:v>11.0</c:v>
                </c:pt>
                <c:pt idx="12701">
                  <c:v>1.0</c:v>
                </c:pt>
                <c:pt idx="12702">
                  <c:v>5.0</c:v>
                </c:pt>
                <c:pt idx="12703">
                  <c:v>18.0</c:v>
                </c:pt>
                <c:pt idx="12704">
                  <c:v>49.0</c:v>
                </c:pt>
                <c:pt idx="12705">
                  <c:v>4.0</c:v>
                </c:pt>
                <c:pt idx="12706">
                  <c:v>7.0</c:v>
                </c:pt>
                <c:pt idx="12707">
                  <c:v>21.0</c:v>
                </c:pt>
                <c:pt idx="12708">
                  <c:v>73.0</c:v>
                </c:pt>
                <c:pt idx="12709">
                  <c:v>27.0</c:v>
                </c:pt>
                <c:pt idx="12710">
                  <c:v>19.0</c:v>
                </c:pt>
                <c:pt idx="12711">
                  <c:v>38.0</c:v>
                </c:pt>
                <c:pt idx="12712">
                  <c:v>10.0</c:v>
                </c:pt>
                <c:pt idx="12713">
                  <c:v>61.0</c:v>
                </c:pt>
                <c:pt idx="12714">
                  <c:v>134.0</c:v>
                </c:pt>
                <c:pt idx="12715">
                  <c:v>69.0</c:v>
                </c:pt>
                <c:pt idx="12716">
                  <c:v>57.0</c:v>
                </c:pt>
                <c:pt idx="12717">
                  <c:v>60.0</c:v>
                </c:pt>
                <c:pt idx="12718">
                  <c:v>112.0</c:v>
                </c:pt>
                <c:pt idx="12719">
                  <c:v>31.0</c:v>
                </c:pt>
                <c:pt idx="12720">
                  <c:v>16.0</c:v>
                </c:pt>
                <c:pt idx="12721">
                  <c:v>89.0</c:v>
                </c:pt>
                <c:pt idx="12722">
                  <c:v>29.0</c:v>
                </c:pt>
                <c:pt idx="12723">
                  <c:v>93.0</c:v>
                </c:pt>
                <c:pt idx="12724">
                  <c:v>18.0</c:v>
                </c:pt>
                <c:pt idx="12725">
                  <c:v>53.0</c:v>
                </c:pt>
                <c:pt idx="12726">
                  <c:v>79.0</c:v>
                </c:pt>
                <c:pt idx="12727">
                  <c:v>4.0</c:v>
                </c:pt>
                <c:pt idx="12728">
                  <c:v>57.0</c:v>
                </c:pt>
                <c:pt idx="12729">
                  <c:v>113.0</c:v>
                </c:pt>
                <c:pt idx="12730">
                  <c:v>50.0</c:v>
                </c:pt>
                <c:pt idx="12731">
                  <c:v>5.0</c:v>
                </c:pt>
                <c:pt idx="12732">
                  <c:v>8.0</c:v>
                </c:pt>
                <c:pt idx="12733">
                  <c:v>222.0</c:v>
                </c:pt>
                <c:pt idx="12734">
                  <c:v>7.0</c:v>
                </c:pt>
                <c:pt idx="12735">
                  <c:v>58.0</c:v>
                </c:pt>
                <c:pt idx="12736">
                  <c:v>1.0</c:v>
                </c:pt>
                <c:pt idx="12737">
                  <c:v>95.0</c:v>
                </c:pt>
                <c:pt idx="12738">
                  <c:v>42.0</c:v>
                </c:pt>
                <c:pt idx="12739">
                  <c:v>40.0</c:v>
                </c:pt>
                <c:pt idx="12740">
                  <c:v>6.0</c:v>
                </c:pt>
                <c:pt idx="12741">
                  <c:v>6.0</c:v>
                </c:pt>
                <c:pt idx="12742">
                  <c:v>50.0</c:v>
                </c:pt>
                <c:pt idx="12743">
                  <c:v>112.0</c:v>
                </c:pt>
                <c:pt idx="12744">
                  <c:v>37.0</c:v>
                </c:pt>
                <c:pt idx="12745">
                  <c:v>6.0</c:v>
                </c:pt>
                <c:pt idx="12746">
                  <c:v>83.0</c:v>
                </c:pt>
                <c:pt idx="12747">
                  <c:v>114.0</c:v>
                </c:pt>
                <c:pt idx="12748">
                  <c:v>4.0</c:v>
                </c:pt>
                <c:pt idx="12749">
                  <c:v>26.0</c:v>
                </c:pt>
                <c:pt idx="12750">
                  <c:v>53.0</c:v>
                </c:pt>
                <c:pt idx="12751">
                  <c:v>52.0</c:v>
                </c:pt>
                <c:pt idx="12752">
                  <c:v>74.0</c:v>
                </c:pt>
                <c:pt idx="12753">
                  <c:v>261.0</c:v>
                </c:pt>
                <c:pt idx="12754">
                  <c:v>54.0</c:v>
                </c:pt>
                <c:pt idx="12755">
                  <c:v>50.0</c:v>
                </c:pt>
                <c:pt idx="12756">
                  <c:v>9.0</c:v>
                </c:pt>
                <c:pt idx="12757">
                  <c:v>113.0</c:v>
                </c:pt>
                <c:pt idx="12758">
                  <c:v>35.0</c:v>
                </c:pt>
                <c:pt idx="12759">
                  <c:v>51.0</c:v>
                </c:pt>
                <c:pt idx="12760">
                  <c:v>2.0</c:v>
                </c:pt>
                <c:pt idx="12761">
                  <c:v>1.0</c:v>
                </c:pt>
                <c:pt idx="12762">
                  <c:v>20.0</c:v>
                </c:pt>
                <c:pt idx="12763">
                  <c:v>154.0</c:v>
                </c:pt>
                <c:pt idx="12764">
                  <c:v>54.0</c:v>
                </c:pt>
                <c:pt idx="12765">
                  <c:v>5.0</c:v>
                </c:pt>
                <c:pt idx="12766">
                  <c:v>129.0</c:v>
                </c:pt>
                <c:pt idx="12767">
                  <c:v>78.0</c:v>
                </c:pt>
                <c:pt idx="12768">
                  <c:v>14.0</c:v>
                </c:pt>
                <c:pt idx="12769">
                  <c:v>166.0</c:v>
                </c:pt>
                <c:pt idx="12770">
                  <c:v>84.0</c:v>
                </c:pt>
                <c:pt idx="12771">
                  <c:v>1.0</c:v>
                </c:pt>
                <c:pt idx="12772">
                  <c:v>98.0</c:v>
                </c:pt>
                <c:pt idx="12773">
                  <c:v>282.0</c:v>
                </c:pt>
                <c:pt idx="12774">
                  <c:v>91.0</c:v>
                </c:pt>
                <c:pt idx="12775">
                  <c:v>146.0</c:v>
                </c:pt>
                <c:pt idx="12776">
                  <c:v>21.0</c:v>
                </c:pt>
                <c:pt idx="12777">
                  <c:v>4.0</c:v>
                </c:pt>
                <c:pt idx="12778">
                  <c:v>653.0</c:v>
                </c:pt>
                <c:pt idx="12779">
                  <c:v>13.0</c:v>
                </c:pt>
                <c:pt idx="12780">
                  <c:v>1.0</c:v>
                </c:pt>
                <c:pt idx="12781">
                  <c:v>135.0</c:v>
                </c:pt>
                <c:pt idx="12782">
                  <c:v>117.0</c:v>
                </c:pt>
                <c:pt idx="12783">
                  <c:v>236.0</c:v>
                </c:pt>
                <c:pt idx="12784">
                  <c:v>29.0</c:v>
                </c:pt>
                <c:pt idx="12785">
                  <c:v>200.0</c:v>
                </c:pt>
                <c:pt idx="12786">
                  <c:v>10.0</c:v>
                </c:pt>
                <c:pt idx="12787">
                  <c:v>11.0</c:v>
                </c:pt>
                <c:pt idx="12788">
                  <c:v>192.0</c:v>
                </c:pt>
                <c:pt idx="12789">
                  <c:v>113.0</c:v>
                </c:pt>
                <c:pt idx="12790">
                  <c:v>11.0</c:v>
                </c:pt>
                <c:pt idx="12791">
                  <c:v>172.0</c:v>
                </c:pt>
                <c:pt idx="12792">
                  <c:v>12.0</c:v>
                </c:pt>
                <c:pt idx="12793">
                  <c:v>3.0</c:v>
                </c:pt>
                <c:pt idx="12794">
                  <c:v>607.0</c:v>
                </c:pt>
                <c:pt idx="12795">
                  <c:v>79.0</c:v>
                </c:pt>
                <c:pt idx="12796">
                  <c:v>122.0</c:v>
                </c:pt>
                <c:pt idx="12797">
                  <c:v>211.0</c:v>
                </c:pt>
                <c:pt idx="12798">
                  <c:v>283.0</c:v>
                </c:pt>
                <c:pt idx="12799">
                  <c:v>2.0</c:v>
                </c:pt>
                <c:pt idx="12800">
                  <c:v>26.0</c:v>
                </c:pt>
                <c:pt idx="12801">
                  <c:v>9.0</c:v>
                </c:pt>
                <c:pt idx="12802">
                  <c:v>331.0</c:v>
                </c:pt>
                <c:pt idx="12803">
                  <c:v>58.0</c:v>
                </c:pt>
                <c:pt idx="12804">
                  <c:v>16.0</c:v>
                </c:pt>
                <c:pt idx="12805">
                  <c:v>29.0</c:v>
                </c:pt>
                <c:pt idx="12806">
                  <c:v>50.0</c:v>
                </c:pt>
                <c:pt idx="12807">
                  <c:v>438.0</c:v>
                </c:pt>
                <c:pt idx="12808">
                  <c:v>91.0</c:v>
                </c:pt>
                <c:pt idx="12809">
                  <c:v>79.0</c:v>
                </c:pt>
                <c:pt idx="12810">
                  <c:v>27.0</c:v>
                </c:pt>
                <c:pt idx="12811">
                  <c:v>5.0</c:v>
                </c:pt>
                <c:pt idx="12812">
                  <c:v>69.0</c:v>
                </c:pt>
                <c:pt idx="12813">
                  <c:v>35.0</c:v>
                </c:pt>
                <c:pt idx="12814">
                  <c:v>75.0</c:v>
                </c:pt>
                <c:pt idx="12815">
                  <c:v>118.0</c:v>
                </c:pt>
                <c:pt idx="12816">
                  <c:v>23.0</c:v>
                </c:pt>
                <c:pt idx="12817">
                  <c:v>103.0</c:v>
                </c:pt>
                <c:pt idx="12818">
                  <c:v>243.0</c:v>
                </c:pt>
                <c:pt idx="12819">
                  <c:v>10.0</c:v>
                </c:pt>
                <c:pt idx="12820">
                  <c:v>227.0</c:v>
                </c:pt>
                <c:pt idx="12821">
                  <c:v>109.0</c:v>
                </c:pt>
                <c:pt idx="12822">
                  <c:v>3.0</c:v>
                </c:pt>
                <c:pt idx="12823">
                  <c:v>132.0</c:v>
                </c:pt>
                <c:pt idx="12824">
                  <c:v>161.0</c:v>
                </c:pt>
                <c:pt idx="12825">
                  <c:v>144.0</c:v>
                </c:pt>
                <c:pt idx="12826">
                  <c:v>22.0</c:v>
                </c:pt>
                <c:pt idx="12827">
                  <c:v>4.0</c:v>
                </c:pt>
                <c:pt idx="12828">
                  <c:v>1.0</c:v>
                </c:pt>
                <c:pt idx="12829">
                  <c:v>6.0</c:v>
                </c:pt>
                <c:pt idx="12830">
                  <c:v>22.0</c:v>
                </c:pt>
                <c:pt idx="12831">
                  <c:v>34.0</c:v>
                </c:pt>
                <c:pt idx="12832">
                  <c:v>22.0</c:v>
                </c:pt>
                <c:pt idx="12833">
                  <c:v>9.0</c:v>
                </c:pt>
                <c:pt idx="12834">
                  <c:v>221.0</c:v>
                </c:pt>
                <c:pt idx="12835">
                  <c:v>90.0</c:v>
                </c:pt>
                <c:pt idx="12836">
                  <c:v>566.0</c:v>
                </c:pt>
                <c:pt idx="12837">
                  <c:v>599.0</c:v>
                </c:pt>
                <c:pt idx="12838">
                  <c:v>8.0</c:v>
                </c:pt>
                <c:pt idx="12839">
                  <c:v>5.0</c:v>
                </c:pt>
                <c:pt idx="12840">
                  <c:v>419.0</c:v>
                </c:pt>
                <c:pt idx="12841">
                  <c:v>13.0</c:v>
                </c:pt>
                <c:pt idx="12842">
                  <c:v>17.0</c:v>
                </c:pt>
                <c:pt idx="12843">
                  <c:v>31.0</c:v>
                </c:pt>
                <c:pt idx="12844">
                  <c:v>4.0</c:v>
                </c:pt>
                <c:pt idx="12845">
                  <c:v>5.0</c:v>
                </c:pt>
                <c:pt idx="12846">
                  <c:v>14.0</c:v>
                </c:pt>
                <c:pt idx="12847">
                  <c:v>19.0</c:v>
                </c:pt>
                <c:pt idx="12848">
                  <c:v>25.0</c:v>
                </c:pt>
                <c:pt idx="12849">
                  <c:v>1.0</c:v>
                </c:pt>
                <c:pt idx="12850">
                  <c:v>45.0</c:v>
                </c:pt>
                <c:pt idx="12851">
                  <c:v>104.0</c:v>
                </c:pt>
                <c:pt idx="12852">
                  <c:v>394.0</c:v>
                </c:pt>
                <c:pt idx="12853">
                  <c:v>85.0</c:v>
                </c:pt>
                <c:pt idx="12854">
                  <c:v>134.0</c:v>
                </c:pt>
                <c:pt idx="12855">
                  <c:v>718.0</c:v>
                </c:pt>
                <c:pt idx="12856">
                  <c:v>292.0</c:v>
                </c:pt>
                <c:pt idx="12857">
                  <c:v>9.0</c:v>
                </c:pt>
                <c:pt idx="12858">
                  <c:v>78.0</c:v>
                </c:pt>
                <c:pt idx="12859">
                  <c:v>43.0</c:v>
                </c:pt>
                <c:pt idx="12860">
                  <c:v>2.0</c:v>
                </c:pt>
                <c:pt idx="12861">
                  <c:v>967.0</c:v>
                </c:pt>
                <c:pt idx="12862">
                  <c:v>460.0</c:v>
                </c:pt>
                <c:pt idx="12863">
                  <c:v>264.0</c:v>
                </c:pt>
                <c:pt idx="12864">
                  <c:v>37.0</c:v>
                </c:pt>
                <c:pt idx="12865">
                  <c:v>130.0</c:v>
                </c:pt>
                <c:pt idx="12866">
                  <c:v>114.0</c:v>
                </c:pt>
                <c:pt idx="12867">
                  <c:v>43.0</c:v>
                </c:pt>
                <c:pt idx="12868">
                  <c:v>586.0</c:v>
                </c:pt>
                <c:pt idx="12869">
                  <c:v>188.0</c:v>
                </c:pt>
                <c:pt idx="12870">
                  <c:v>427.0</c:v>
                </c:pt>
                <c:pt idx="12871">
                  <c:v>1.0</c:v>
                </c:pt>
                <c:pt idx="12872">
                  <c:v>111.0</c:v>
                </c:pt>
                <c:pt idx="12873">
                  <c:v>418.0</c:v>
                </c:pt>
                <c:pt idx="12874">
                  <c:v>13.0</c:v>
                </c:pt>
                <c:pt idx="12875">
                  <c:v>59.0</c:v>
                </c:pt>
                <c:pt idx="12876">
                  <c:v>83.0</c:v>
                </c:pt>
                <c:pt idx="12877">
                  <c:v>34.0</c:v>
                </c:pt>
                <c:pt idx="12878">
                  <c:v>552.0</c:v>
                </c:pt>
                <c:pt idx="12879">
                  <c:v>96.0</c:v>
                </c:pt>
                <c:pt idx="12880">
                  <c:v>20.0</c:v>
                </c:pt>
                <c:pt idx="12881">
                  <c:v>67.0</c:v>
                </c:pt>
                <c:pt idx="12882">
                  <c:v>29.0</c:v>
                </c:pt>
                <c:pt idx="12883">
                  <c:v>130.0</c:v>
                </c:pt>
                <c:pt idx="12884">
                  <c:v>1611.0</c:v>
                </c:pt>
                <c:pt idx="12885">
                  <c:v>1.0</c:v>
                </c:pt>
                <c:pt idx="12886">
                  <c:v>64.0</c:v>
                </c:pt>
                <c:pt idx="12887">
                  <c:v>52.0</c:v>
                </c:pt>
                <c:pt idx="12888">
                  <c:v>94.0</c:v>
                </c:pt>
                <c:pt idx="12889">
                  <c:v>696.0</c:v>
                </c:pt>
                <c:pt idx="12890">
                  <c:v>10.0</c:v>
                </c:pt>
                <c:pt idx="12891">
                  <c:v>22.0</c:v>
                </c:pt>
                <c:pt idx="12892">
                  <c:v>296.0</c:v>
                </c:pt>
                <c:pt idx="12893">
                  <c:v>166.0</c:v>
                </c:pt>
                <c:pt idx="12894">
                  <c:v>470.0</c:v>
                </c:pt>
                <c:pt idx="12895">
                  <c:v>76.0</c:v>
                </c:pt>
                <c:pt idx="12896">
                  <c:v>19.0</c:v>
                </c:pt>
                <c:pt idx="12897">
                  <c:v>25.0</c:v>
                </c:pt>
                <c:pt idx="12898">
                  <c:v>1.0</c:v>
                </c:pt>
                <c:pt idx="12899">
                  <c:v>15.0</c:v>
                </c:pt>
                <c:pt idx="12900">
                  <c:v>659.0</c:v>
                </c:pt>
                <c:pt idx="12901">
                  <c:v>48.0</c:v>
                </c:pt>
                <c:pt idx="12902">
                  <c:v>290.0</c:v>
                </c:pt>
                <c:pt idx="12903">
                  <c:v>19.0</c:v>
                </c:pt>
                <c:pt idx="12904">
                  <c:v>25.0</c:v>
                </c:pt>
                <c:pt idx="12905">
                  <c:v>14.0</c:v>
                </c:pt>
                <c:pt idx="12906">
                  <c:v>694.0</c:v>
                </c:pt>
                <c:pt idx="12907">
                  <c:v>64.0</c:v>
                </c:pt>
                <c:pt idx="12908">
                  <c:v>5.0</c:v>
                </c:pt>
                <c:pt idx="12909">
                  <c:v>11.0</c:v>
                </c:pt>
                <c:pt idx="12910">
                  <c:v>44.0</c:v>
                </c:pt>
                <c:pt idx="12911">
                  <c:v>291.0</c:v>
                </c:pt>
                <c:pt idx="12912">
                  <c:v>605.0</c:v>
                </c:pt>
                <c:pt idx="12913">
                  <c:v>61.0</c:v>
                </c:pt>
                <c:pt idx="12914">
                  <c:v>91.0</c:v>
                </c:pt>
                <c:pt idx="12915">
                  <c:v>5.0</c:v>
                </c:pt>
                <c:pt idx="12916">
                  <c:v>204.0</c:v>
                </c:pt>
                <c:pt idx="12917">
                  <c:v>1.0</c:v>
                </c:pt>
                <c:pt idx="12918">
                  <c:v>227.0</c:v>
                </c:pt>
                <c:pt idx="12919">
                  <c:v>610.0</c:v>
                </c:pt>
                <c:pt idx="12920">
                  <c:v>308.0</c:v>
                </c:pt>
                <c:pt idx="12921">
                  <c:v>72.0</c:v>
                </c:pt>
                <c:pt idx="12922">
                  <c:v>3.0</c:v>
                </c:pt>
                <c:pt idx="12923">
                  <c:v>2.0</c:v>
                </c:pt>
                <c:pt idx="12924">
                  <c:v>770.0</c:v>
                </c:pt>
                <c:pt idx="12925">
                  <c:v>70.0</c:v>
                </c:pt>
                <c:pt idx="12926">
                  <c:v>41.0</c:v>
                </c:pt>
                <c:pt idx="12927">
                  <c:v>5.0</c:v>
                </c:pt>
                <c:pt idx="12928">
                  <c:v>30.0</c:v>
                </c:pt>
                <c:pt idx="12929">
                  <c:v>440.0</c:v>
                </c:pt>
                <c:pt idx="12930">
                  <c:v>173.0</c:v>
                </c:pt>
                <c:pt idx="12931">
                  <c:v>31.0</c:v>
                </c:pt>
                <c:pt idx="12932">
                  <c:v>147.0</c:v>
                </c:pt>
                <c:pt idx="12933">
                  <c:v>207.0</c:v>
                </c:pt>
                <c:pt idx="12934">
                  <c:v>17.0</c:v>
                </c:pt>
                <c:pt idx="12935">
                  <c:v>105.0</c:v>
                </c:pt>
                <c:pt idx="12936">
                  <c:v>1.0</c:v>
                </c:pt>
                <c:pt idx="12937">
                  <c:v>1.0</c:v>
                </c:pt>
                <c:pt idx="12938">
                  <c:v>361.0</c:v>
                </c:pt>
                <c:pt idx="12939">
                  <c:v>398.0</c:v>
                </c:pt>
                <c:pt idx="12940">
                  <c:v>85.0</c:v>
                </c:pt>
                <c:pt idx="12941">
                  <c:v>301.0</c:v>
                </c:pt>
                <c:pt idx="12942">
                  <c:v>21.0</c:v>
                </c:pt>
                <c:pt idx="12943">
                  <c:v>65.0</c:v>
                </c:pt>
                <c:pt idx="12944">
                  <c:v>33.0</c:v>
                </c:pt>
                <c:pt idx="12945">
                  <c:v>27.0</c:v>
                </c:pt>
                <c:pt idx="12946">
                  <c:v>81.0</c:v>
                </c:pt>
                <c:pt idx="12947">
                  <c:v>281.0</c:v>
                </c:pt>
                <c:pt idx="12948">
                  <c:v>155.0</c:v>
                </c:pt>
                <c:pt idx="12949">
                  <c:v>606.0</c:v>
                </c:pt>
                <c:pt idx="12950">
                  <c:v>1.0</c:v>
                </c:pt>
                <c:pt idx="12951">
                  <c:v>65.0</c:v>
                </c:pt>
                <c:pt idx="12952">
                  <c:v>57.0</c:v>
                </c:pt>
                <c:pt idx="12953">
                  <c:v>3.0</c:v>
                </c:pt>
                <c:pt idx="12954">
                  <c:v>9.0</c:v>
                </c:pt>
                <c:pt idx="12955">
                  <c:v>10.0</c:v>
                </c:pt>
                <c:pt idx="12956">
                  <c:v>213.0</c:v>
                </c:pt>
                <c:pt idx="12957">
                  <c:v>8.0</c:v>
                </c:pt>
                <c:pt idx="12958">
                  <c:v>57.0</c:v>
                </c:pt>
                <c:pt idx="12959">
                  <c:v>2.0</c:v>
                </c:pt>
                <c:pt idx="12960">
                  <c:v>44.0</c:v>
                </c:pt>
                <c:pt idx="12961">
                  <c:v>8.0</c:v>
                </c:pt>
                <c:pt idx="12962">
                  <c:v>62.0</c:v>
                </c:pt>
                <c:pt idx="12963">
                  <c:v>165.0</c:v>
                </c:pt>
                <c:pt idx="12964">
                  <c:v>23.0</c:v>
                </c:pt>
                <c:pt idx="12965">
                  <c:v>33.0</c:v>
                </c:pt>
                <c:pt idx="12966">
                  <c:v>900.0</c:v>
                </c:pt>
                <c:pt idx="12967">
                  <c:v>1.0</c:v>
                </c:pt>
                <c:pt idx="12968">
                  <c:v>1.0</c:v>
                </c:pt>
                <c:pt idx="12969">
                  <c:v>85.0</c:v>
                </c:pt>
                <c:pt idx="12970">
                  <c:v>447.0</c:v>
                </c:pt>
                <c:pt idx="12971">
                  <c:v>355.0</c:v>
                </c:pt>
                <c:pt idx="12972">
                  <c:v>89.0</c:v>
                </c:pt>
                <c:pt idx="12973">
                  <c:v>60.0</c:v>
                </c:pt>
                <c:pt idx="12974">
                  <c:v>14.0</c:v>
                </c:pt>
                <c:pt idx="12975">
                  <c:v>1.0</c:v>
                </c:pt>
                <c:pt idx="12976">
                  <c:v>20.0</c:v>
                </c:pt>
                <c:pt idx="12977">
                  <c:v>455.0</c:v>
                </c:pt>
                <c:pt idx="12978">
                  <c:v>551.0</c:v>
                </c:pt>
                <c:pt idx="12979">
                  <c:v>26.0</c:v>
                </c:pt>
                <c:pt idx="12980">
                  <c:v>335.0</c:v>
                </c:pt>
                <c:pt idx="12981">
                  <c:v>3.0</c:v>
                </c:pt>
                <c:pt idx="12982">
                  <c:v>13.0</c:v>
                </c:pt>
                <c:pt idx="12983">
                  <c:v>179.0</c:v>
                </c:pt>
                <c:pt idx="12984">
                  <c:v>9.0</c:v>
                </c:pt>
                <c:pt idx="12985">
                  <c:v>2.0</c:v>
                </c:pt>
                <c:pt idx="12986">
                  <c:v>15.0</c:v>
                </c:pt>
                <c:pt idx="12987">
                  <c:v>46.0</c:v>
                </c:pt>
                <c:pt idx="12988">
                  <c:v>103.0</c:v>
                </c:pt>
                <c:pt idx="12989">
                  <c:v>112.0</c:v>
                </c:pt>
                <c:pt idx="12990">
                  <c:v>317.0</c:v>
                </c:pt>
                <c:pt idx="12991">
                  <c:v>260.0</c:v>
                </c:pt>
                <c:pt idx="12992">
                  <c:v>74.0</c:v>
                </c:pt>
                <c:pt idx="12993">
                  <c:v>1.0</c:v>
                </c:pt>
                <c:pt idx="12994">
                  <c:v>51.0</c:v>
                </c:pt>
                <c:pt idx="12995">
                  <c:v>31.0</c:v>
                </c:pt>
                <c:pt idx="12996">
                  <c:v>207.0</c:v>
                </c:pt>
                <c:pt idx="12997">
                  <c:v>107.0</c:v>
                </c:pt>
                <c:pt idx="12998">
                  <c:v>228.0</c:v>
                </c:pt>
                <c:pt idx="12999">
                  <c:v>299.0</c:v>
                </c:pt>
                <c:pt idx="13000">
                  <c:v>125.0</c:v>
                </c:pt>
                <c:pt idx="13001">
                  <c:v>14.0</c:v>
                </c:pt>
                <c:pt idx="13002">
                  <c:v>82.0</c:v>
                </c:pt>
                <c:pt idx="13003">
                  <c:v>6.0</c:v>
                </c:pt>
                <c:pt idx="13004">
                  <c:v>154.0</c:v>
                </c:pt>
                <c:pt idx="13005">
                  <c:v>5.0</c:v>
                </c:pt>
                <c:pt idx="13006">
                  <c:v>73.0</c:v>
                </c:pt>
                <c:pt idx="13007">
                  <c:v>2.0</c:v>
                </c:pt>
                <c:pt idx="13008">
                  <c:v>260.0</c:v>
                </c:pt>
                <c:pt idx="13009">
                  <c:v>31.0</c:v>
                </c:pt>
                <c:pt idx="13010">
                  <c:v>2.0</c:v>
                </c:pt>
                <c:pt idx="13011">
                  <c:v>66.0</c:v>
                </c:pt>
                <c:pt idx="13012">
                  <c:v>53.0</c:v>
                </c:pt>
                <c:pt idx="13013">
                  <c:v>450.0</c:v>
                </c:pt>
                <c:pt idx="13014">
                  <c:v>57.0</c:v>
                </c:pt>
                <c:pt idx="13015">
                  <c:v>120.0</c:v>
                </c:pt>
                <c:pt idx="13016">
                  <c:v>101.0</c:v>
                </c:pt>
                <c:pt idx="13017">
                  <c:v>75.0</c:v>
                </c:pt>
                <c:pt idx="13018">
                  <c:v>7.0</c:v>
                </c:pt>
                <c:pt idx="13019">
                  <c:v>103.0</c:v>
                </c:pt>
                <c:pt idx="13020">
                  <c:v>844.0</c:v>
                </c:pt>
                <c:pt idx="13021">
                  <c:v>2.0</c:v>
                </c:pt>
                <c:pt idx="13022">
                  <c:v>341.0</c:v>
                </c:pt>
                <c:pt idx="13023">
                  <c:v>1.0</c:v>
                </c:pt>
                <c:pt idx="13024">
                  <c:v>64.0</c:v>
                </c:pt>
                <c:pt idx="13025">
                  <c:v>5.0</c:v>
                </c:pt>
                <c:pt idx="13026">
                  <c:v>14.0</c:v>
                </c:pt>
                <c:pt idx="13027">
                  <c:v>31.0</c:v>
                </c:pt>
                <c:pt idx="13028">
                  <c:v>987.0</c:v>
                </c:pt>
                <c:pt idx="13029">
                  <c:v>63.0</c:v>
                </c:pt>
                <c:pt idx="13030">
                  <c:v>171.0</c:v>
                </c:pt>
                <c:pt idx="13031">
                  <c:v>148.0</c:v>
                </c:pt>
                <c:pt idx="13032">
                  <c:v>71.0</c:v>
                </c:pt>
                <c:pt idx="13033">
                  <c:v>3.0</c:v>
                </c:pt>
                <c:pt idx="13034">
                  <c:v>16.0</c:v>
                </c:pt>
                <c:pt idx="13035">
                  <c:v>5.0</c:v>
                </c:pt>
                <c:pt idx="13036">
                  <c:v>270.0</c:v>
                </c:pt>
                <c:pt idx="13037">
                  <c:v>16.0</c:v>
                </c:pt>
                <c:pt idx="13038">
                  <c:v>4.0</c:v>
                </c:pt>
                <c:pt idx="13039">
                  <c:v>32.0</c:v>
                </c:pt>
                <c:pt idx="13040">
                  <c:v>105.0</c:v>
                </c:pt>
                <c:pt idx="13041">
                  <c:v>336.0</c:v>
                </c:pt>
                <c:pt idx="13042">
                  <c:v>399.0</c:v>
                </c:pt>
                <c:pt idx="13043">
                  <c:v>610.0</c:v>
                </c:pt>
                <c:pt idx="13044">
                  <c:v>32.0</c:v>
                </c:pt>
                <c:pt idx="13045">
                  <c:v>1.0</c:v>
                </c:pt>
                <c:pt idx="13046">
                  <c:v>42.0</c:v>
                </c:pt>
                <c:pt idx="13047">
                  <c:v>58.0</c:v>
                </c:pt>
                <c:pt idx="13048">
                  <c:v>182.0</c:v>
                </c:pt>
                <c:pt idx="13049">
                  <c:v>156.0</c:v>
                </c:pt>
                <c:pt idx="13050">
                  <c:v>697.0</c:v>
                </c:pt>
                <c:pt idx="13051">
                  <c:v>28.0</c:v>
                </c:pt>
                <c:pt idx="13052">
                  <c:v>6.0</c:v>
                </c:pt>
                <c:pt idx="13053">
                  <c:v>1.0</c:v>
                </c:pt>
                <c:pt idx="13054">
                  <c:v>2.0</c:v>
                </c:pt>
                <c:pt idx="13055">
                  <c:v>40.0</c:v>
                </c:pt>
                <c:pt idx="13056">
                  <c:v>236.0</c:v>
                </c:pt>
                <c:pt idx="13057">
                  <c:v>69.0</c:v>
                </c:pt>
                <c:pt idx="13058">
                  <c:v>44.0</c:v>
                </c:pt>
                <c:pt idx="13059">
                  <c:v>23.0</c:v>
                </c:pt>
                <c:pt idx="13060">
                  <c:v>366.0</c:v>
                </c:pt>
                <c:pt idx="13061">
                  <c:v>14.0</c:v>
                </c:pt>
                <c:pt idx="13062">
                  <c:v>42.0</c:v>
                </c:pt>
                <c:pt idx="13063">
                  <c:v>19.0</c:v>
                </c:pt>
                <c:pt idx="13064">
                  <c:v>30.0</c:v>
                </c:pt>
                <c:pt idx="13065">
                  <c:v>3.0</c:v>
                </c:pt>
                <c:pt idx="13066">
                  <c:v>34.0</c:v>
                </c:pt>
                <c:pt idx="13067">
                  <c:v>135.0</c:v>
                </c:pt>
                <c:pt idx="13068">
                  <c:v>155.0</c:v>
                </c:pt>
                <c:pt idx="13069">
                  <c:v>54.0</c:v>
                </c:pt>
                <c:pt idx="13070">
                  <c:v>4.0</c:v>
                </c:pt>
                <c:pt idx="13071">
                  <c:v>2148.0</c:v>
                </c:pt>
                <c:pt idx="13072">
                  <c:v>354.0</c:v>
                </c:pt>
                <c:pt idx="13073">
                  <c:v>34.0</c:v>
                </c:pt>
                <c:pt idx="13074">
                  <c:v>126.0</c:v>
                </c:pt>
                <c:pt idx="13075">
                  <c:v>21.0</c:v>
                </c:pt>
                <c:pt idx="13076">
                  <c:v>41.0</c:v>
                </c:pt>
                <c:pt idx="13077">
                  <c:v>54.0</c:v>
                </c:pt>
                <c:pt idx="13078">
                  <c:v>26.0</c:v>
                </c:pt>
                <c:pt idx="13079">
                  <c:v>411.0</c:v>
                </c:pt>
                <c:pt idx="13080">
                  <c:v>1.0</c:v>
                </c:pt>
                <c:pt idx="13081">
                  <c:v>100.0</c:v>
                </c:pt>
                <c:pt idx="13082">
                  <c:v>54.0</c:v>
                </c:pt>
                <c:pt idx="13083">
                  <c:v>46.0</c:v>
                </c:pt>
                <c:pt idx="13084">
                  <c:v>9.0</c:v>
                </c:pt>
                <c:pt idx="13085">
                  <c:v>67.0</c:v>
                </c:pt>
                <c:pt idx="13086">
                  <c:v>296.0</c:v>
                </c:pt>
                <c:pt idx="13087">
                  <c:v>34.0</c:v>
                </c:pt>
                <c:pt idx="13088">
                  <c:v>529.0</c:v>
                </c:pt>
                <c:pt idx="13089">
                  <c:v>26.0</c:v>
                </c:pt>
                <c:pt idx="13090">
                  <c:v>4.0</c:v>
                </c:pt>
                <c:pt idx="13091">
                  <c:v>4.0</c:v>
                </c:pt>
                <c:pt idx="13092">
                  <c:v>5.0</c:v>
                </c:pt>
                <c:pt idx="13093">
                  <c:v>115.0</c:v>
                </c:pt>
                <c:pt idx="13094">
                  <c:v>328.0</c:v>
                </c:pt>
                <c:pt idx="13095">
                  <c:v>8.0</c:v>
                </c:pt>
                <c:pt idx="13096">
                  <c:v>1.0</c:v>
                </c:pt>
                <c:pt idx="13097">
                  <c:v>155.0</c:v>
                </c:pt>
                <c:pt idx="13098">
                  <c:v>210.0</c:v>
                </c:pt>
                <c:pt idx="13099">
                  <c:v>2.0</c:v>
                </c:pt>
                <c:pt idx="13100">
                  <c:v>18.0</c:v>
                </c:pt>
                <c:pt idx="13101">
                  <c:v>148.0</c:v>
                </c:pt>
                <c:pt idx="13102">
                  <c:v>14.0</c:v>
                </c:pt>
                <c:pt idx="13103">
                  <c:v>12.0</c:v>
                </c:pt>
                <c:pt idx="13104">
                  <c:v>1.0</c:v>
                </c:pt>
                <c:pt idx="13105">
                  <c:v>3.0</c:v>
                </c:pt>
                <c:pt idx="13106">
                  <c:v>1.0</c:v>
                </c:pt>
                <c:pt idx="13107">
                  <c:v>15.0</c:v>
                </c:pt>
                <c:pt idx="13108">
                  <c:v>2.0</c:v>
                </c:pt>
                <c:pt idx="13109">
                  <c:v>1.0</c:v>
                </c:pt>
                <c:pt idx="13110">
                  <c:v>51.0</c:v>
                </c:pt>
                <c:pt idx="13111">
                  <c:v>672.0</c:v>
                </c:pt>
                <c:pt idx="13112">
                  <c:v>507.0</c:v>
                </c:pt>
                <c:pt idx="13113">
                  <c:v>48.0</c:v>
                </c:pt>
                <c:pt idx="13114">
                  <c:v>1.0</c:v>
                </c:pt>
                <c:pt idx="13115">
                  <c:v>302.0</c:v>
                </c:pt>
                <c:pt idx="13116">
                  <c:v>1.0</c:v>
                </c:pt>
                <c:pt idx="13117">
                  <c:v>173.0</c:v>
                </c:pt>
                <c:pt idx="13118">
                  <c:v>51.0</c:v>
                </c:pt>
                <c:pt idx="13119">
                  <c:v>1275.0</c:v>
                </c:pt>
                <c:pt idx="13120">
                  <c:v>165.0</c:v>
                </c:pt>
                <c:pt idx="13121">
                  <c:v>347.0</c:v>
                </c:pt>
                <c:pt idx="13122">
                  <c:v>21.0</c:v>
                </c:pt>
                <c:pt idx="13123">
                  <c:v>8.0</c:v>
                </c:pt>
                <c:pt idx="13124">
                  <c:v>3.0</c:v>
                </c:pt>
                <c:pt idx="13125">
                  <c:v>2.0</c:v>
                </c:pt>
                <c:pt idx="13126">
                  <c:v>63.0</c:v>
                </c:pt>
                <c:pt idx="13127">
                  <c:v>126.0</c:v>
                </c:pt>
                <c:pt idx="13128">
                  <c:v>132.0</c:v>
                </c:pt>
                <c:pt idx="13129">
                  <c:v>301.0</c:v>
                </c:pt>
                <c:pt idx="13130">
                  <c:v>147.0</c:v>
                </c:pt>
                <c:pt idx="13131">
                  <c:v>88.0</c:v>
                </c:pt>
                <c:pt idx="13132">
                  <c:v>86.0</c:v>
                </c:pt>
                <c:pt idx="13133">
                  <c:v>4.0</c:v>
                </c:pt>
                <c:pt idx="13134">
                  <c:v>14.0</c:v>
                </c:pt>
                <c:pt idx="13135">
                  <c:v>35.0</c:v>
                </c:pt>
                <c:pt idx="13136">
                  <c:v>240.0</c:v>
                </c:pt>
                <c:pt idx="13137">
                  <c:v>1.0</c:v>
                </c:pt>
                <c:pt idx="13138">
                  <c:v>168.0</c:v>
                </c:pt>
                <c:pt idx="13139">
                  <c:v>54.0</c:v>
                </c:pt>
                <c:pt idx="13140">
                  <c:v>5.0</c:v>
                </c:pt>
                <c:pt idx="13141">
                  <c:v>2.0</c:v>
                </c:pt>
                <c:pt idx="13142">
                  <c:v>24.0</c:v>
                </c:pt>
                <c:pt idx="13143">
                  <c:v>25.0</c:v>
                </c:pt>
                <c:pt idx="13144">
                  <c:v>219.0</c:v>
                </c:pt>
                <c:pt idx="13145">
                  <c:v>59.0</c:v>
                </c:pt>
                <c:pt idx="13146">
                  <c:v>2.0</c:v>
                </c:pt>
                <c:pt idx="13147">
                  <c:v>8.0</c:v>
                </c:pt>
                <c:pt idx="13148">
                  <c:v>164.0</c:v>
                </c:pt>
                <c:pt idx="13149">
                  <c:v>167.0</c:v>
                </c:pt>
                <c:pt idx="13150">
                  <c:v>14.0</c:v>
                </c:pt>
                <c:pt idx="13151">
                  <c:v>12.0</c:v>
                </c:pt>
                <c:pt idx="13152">
                  <c:v>36.0</c:v>
                </c:pt>
                <c:pt idx="13153">
                  <c:v>64.0</c:v>
                </c:pt>
                <c:pt idx="13154">
                  <c:v>31.0</c:v>
                </c:pt>
                <c:pt idx="13155">
                  <c:v>41.0</c:v>
                </c:pt>
                <c:pt idx="13156">
                  <c:v>82.0</c:v>
                </c:pt>
                <c:pt idx="13157">
                  <c:v>34.0</c:v>
                </c:pt>
                <c:pt idx="13158">
                  <c:v>967.0</c:v>
                </c:pt>
                <c:pt idx="13159">
                  <c:v>267.0</c:v>
                </c:pt>
                <c:pt idx="13160">
                  <c:v>1.0</c:v>
                </c:pt>
                <c:pt idx="13161">
                  <c:v>1.0</c:v>
                </c:pt>
                <c:pt idx="13162">
                  <c:v>63.0</c:v>
                </c:pt>
                <c:pt idx="13163">
                  <c:v>59.0</c:v>
                </c:pt>
                <c:pt idx="13164">
                  <c:v>113.0</c:v>
                </c:pt>
                <c:pt idx="13165">
                  <c:v>21.0</c:v>
                </c:pt>
                <c:pt idx="13166">
                  <c:v>112.0</c:v>
                </c:pt>
                <c:pt idx="13167">
                  <c:v>111.0</c:v>
                </c:pt>
                <c:pt idx="13168">
                  <c:v>31.0</c:v>
                </c:pt>
                <c:pt idx="13169">
                  <c:v>363.0</c:v>
                </c:pt>
                <c:pt idx="13170">
                  <c:v>157.0</c:v>
                </c:pt>
                <c:pt idx="13171">
                  <c:v>18.0</c:v>
                </c:pt>
                <c:pt idx="13172">
                  <c:v>2.0</c:v>
                </c:pt>
                <c:pt idx="13173">
                  <c:v>4.0</c:v>
                </c:pt>
                <c:pt idx="13174">
                  <c:v>23.0</c:v>
                </c:pt>
                <c:pt idx="13175">
                  <c:v>190.0</c:v>
                </c:pt>
                <c:pt idx="13176">
                  <c:v>31.0</c:v>
                </c:pt>
                <c:pt idx="13177">
                  <c:v>1.0</c:v>
                </c:pt>
                <c:pt idx="13178">
                  <c:v>577.0</c:v>
                </c:pt>
                <c:pt idx="13179">
                  <c:v>330.0</c:v>
                </c:pt>
                <c:pt idx="13180">
                  <c:v>144.0</c:v>
                </c:pt>
                <c:pt idx="13181">
                  <c:v>14.0</c:v>
                </c:pt>
                <c:pt idx="13182">
                  <c:v>13.0</c:v>
                </c:pt>
                <c:pt idx="13183">
                  <c:v>161.0</c:v>
                </c:pt>
                <c:pt idx="13184">
                  <c:v>20.0</c:v>
                </c:pt>
                <c:pt idx="13185">
                  <c:v>33.0</c:v>
                </c:pt>
                <c:pt idx="13186">
                  <c:v>13.0</c:v>
                </c:pt>
                <c:pt idx="13187">
                  <c:v>41.0</c:v>
                </c:pt>
                <c:pt idx="13188">
                  <c:v>1.0</c:v>
                </c:pt>
                <c:pt idx="13189">
                  <c:v>12.0</c:v>
                </c:pt>
                <c:pt idx="13190">
                  <c:v>20.0</c:v>
                </c:pt>
                <c:pt idx="13191">
                  <c:v>101.0</c:v>
                </c:pt>
                <c:pt idx="13192">
                  <c:v>152.0</c:v>
                </c:pt>
                <c:pt idx="13193">
                  <c:v>1.0</c:v>
                </c:pt>
                <c:pt idx="13194">
                  <c:v>1.0</c:v>
                </c:pt>
                <c:pt idx="13195">
                  <c:v>297.0</c:v>
                </c:pt>
                <c:pt idx="13196">
                  <c:v>53.0</c:v>
                </c:pt>
                <c:pt idx="13197">
                  <c:v>1090.0</c:v>
                </c:pt>
                <c:pt idx="13198">
                  <c:v>1437.0</c:v>
                </c:pt>
                <c:pt idx="13199">
                  <c:v>432.0</c:v>
                </c:pt>
                <c:pt idx="13200">
                  <c:v>18.0</c:v>
                </c:pt>
                <c:pt idx="13201">
                  <c:v>11.0</c:v>
                </c:pt>
                <c:pt idx="13202">
                  <c:v>5.0</c:v>
                </c:pt>
                <c:pt idx="13203">
                  <c:v>707.0</c:v>
                </c:pt>
                <c:pt idx="13204">
                  <c:v>262.0</c:v>
                </c:pt>
                <c:pt idx="13205">
                  <c:v>450.0</c:v>
                </c:pt>
                <c:pt idx="13206">
                  <c:v>88.0</c:v>
                </c:pt>
                <c:pt idx="13207">
                  <c:v>1045.0</c:v>
                </c:pt>
                <c:pt idx="13208">
                  <c:v>3.0</c:v>
                </c:pt>
                <c:pt idx="13209">
                  <c:v>360.0</c:v>
                </c:pt>
                <c:pt idx="13210">
                  <c:v>43.0</c:v>
                </c:pt>
                <c:pt idx="13211">
                  <c:v>21.0</c:v>
                </c:pt>
                <c:pt idx="13212">
                  <c:v>28.0</c:v>
                </c:pt>
                <c:pt idx="13213">
                  <c:v>2.0</c:v>
                </c:pt>
                <c:pt idx="13214">
                  <c:v>25.0</c:v>
                </c:pt>
                <c:pt idx="13215">
                  <c:v>20.0</c:v>
                </c:pt>
                <c:pt idx="13216">
                  <c:v>56.0</c:v>
                </c:pt>
                <c:pt idx="13217">
                  <c:v>56.0</c:v>
                </c:pt>
                <c:pt idx="13218">
                  <c:v>45.0</c:v>
                </c:pt>
                <c:pt idx="13219">
                  <c:v>67.0</c:v>
                </c:pt>
                <c:pt idx="13220">
                  <c:v>186.0</c:v>
                </c:pt>
                <c:pt idx="13221">
                  <c:v>48.0</c:v>
                </c:pt>
                <c:pt idx="13222">
                  <c:v>109.0</c:v>
                </c:pt>
                <c:pt idx="13223">
                  <c:v>126.0</c:v>
                </c:pt>
                <c:pt idx="13224">
                  <c:v>214.0</c:v>
                </c:pt>
                <c:pt idx="13225">
                  <c:v>362.0</c:v>
                </c:pt>
                <c:pt idx="13226">
                  <c:v>247.0</c:v>
                </c:pt>
                <c:pt idx="13227">
                  <c:v>158.0</c:v>
                </c:pt>
                <c:pt idx="13228">
                  <c:v>167.0</c:v>
                </c:pt>
                <c:pt idx="13229">
                  <c:v>157.0</c:v>
                </c:pt>
                <c:pt idx="13230">
                  <c:v>3.0</c:v>
                </c:pt>
                <c:pt idx="13231">
                  <c:v>218.0</c:v>
                </c:pt>
                <c:pt idx="13232">
                  <c:v>225.0</c:v>
                </c:pt>
                <c:pt idx="13233">
                  <c:v>298.0</c:v>
                </c:pt>
                <c:pt idx="13234">
                  <c:v>22.0</c:v>
                </c:pt>
                <c:pt idx="13235">
                  <c:v>22.0</c:v>
                </c:pt>
                <c:pt idx="13236">
                  <c:v>131.0</c:v>
                </c:pt>
                <c:pt idx="13237">
                  <c:v>1017.0</c:v>
                </c:pt>
                <c:pt idx="13238">
                  <c:v>1.0</c:v>
                </c:pt>
                <c:pt idx="13239">
                  <c:v>452.0</c:v>
                </c:pt>
                <c:pt idx="13240">
                  <c:v>108.0</c:v>
                </c:pt>
                <c:pt idx="13241">
                  <c:v>618.0</c:v>
                </c:pt>
                <c:pt idx="13242">
                  <c:v>26.0</c:v>
                </c:pt>
                <c:pt idx="13243">
                  <c:v>261.0</c:v>
                </c:pt>
                <c:pt idx="13244">
                  <c:v>26.0</c:v>
                </c:pt>
                <c:pt idx="13245">
                  <c:v>6.0</c:v>
                </c:pt>
                <c:pt idx="13246">
                  <c:v>4.0</c:v>
                </c:pt>
                <c:pt idx="13247">
                  <c:v>547.0</c:v>
                </c:pt>
                <c:pt idx="13248">
                  <c:v>317.0</c:v>
                </c:pt>
                <c:pt idx="13249">
                  <c:v>17.0</c:v>
                </c:pt>
                <c:pt idx="13250">
                  <c:v>301.0</c:v>
                </c:pt>
                <c:pt idx="13251">
                  <c:v>406.0</c:v>
                </c:pt>
                <c:pt idx="13252">
                  <c:v>797.0</c:v>
                </c:pt>
                <c:pt idx="13253">
                  <c:v>289.0</c:v>
                </c:pt>
                <c:pt idx="13254">
                  <c:v>61.0</c:v>
                </c:pt>
                <c:pt idx="13255">
                  <c:v>26.0</c:v>
                </c:pt>
                <c:pt idx="13256">
                  <c:v>4.0</c:v>
                </c:pt>
                <c:pt idx="13257">
                  <c:v>1.0</c:v>
                </c:pt>
                <c:pt idx="13258">
                  <c:v>33.0</c:v>
                </c:pt>
                <c:pt idx="13259">
                  <c:v>18.0</c:v>
                </c:pt>
                <c:pt idx="13260">
                  <c:v>24.0</c:v>
                </c:pt>
                <c:pt idx="13261">
                  <c:v>10.0</c:v>
                </c:pt>
                <c:pt idx="13262">
                  <c:v>14.0</c:v>
                </c:pt>
                <c:pt idx="13263">
                  <c:v>4.0</c:v>
                </c:pt>
                <c:pt idx="13264">
                  <c:v>9.0</c:v>
                </c:pt>
                <c:pt idx="13265">
                  <c:v>167.0</c:v>
                </c:pt>
                <c:pt idx="13266">
                  <c:v>110.0</c:v>
                </c:pt>
                <c:pt idx="13267">
                  <c:v>217.0</c:v>
                </c:pt>
                <c:pt idx="13268">
                  <c:v>147.0</c:v>
                </c:pt>
                <c:pt idx="13269">
                  <c:v>124.0</c:v>
                </c:pt>
                <c:pt idx="13270">
                  <c:v>109.0</c:v>
                </c:pt>
                <c:pt idx="13271">
                  <c:v>1.0</c:v>
                </c:pt>
                <c:pt idx="13272">
                  <c:v>1.0</c:v>
                </c:pt>
                <c:pt idx="13273">
                  <c:v>7.0</c:v>
                </c:pt>
                <c:pt idx="13274">
                  <c:v>2.0</c:v>
                </c:pt>
                <c:pt idx="13275">
                  <c:v>248.0</c:v>
                </c:pt>
                <c:pt idx="13276">
                  <c:v>141.0</c:v>
                </c:pt>
                <c:pt idx="13277">
                  <c:v>307.0</c:v>
                </c:pt>
                <c:pt idx="13278">
                  <c:v>15.0</c:v>
                </c:pt>
                <c:pt idx="13279">
                  <c:v>11.0</c:v>
                </c:pt>
                <c:pt idx="13280">
                  <c:v>11.0</c:v>
                </c:pt>
                <c:pt idx="13281">
                  <c:v>34.0</c:v>
                </c:pt>
                <c:pt idx="13282">
                  <c:v>1005.0</c:v>
                </c:pt>
                <c:pt idx="13283">
                  <c:v>69.0</c:v>
                </c:pt>
                <c:pt idx="13284">
                  <c:v>33.0</c:v>
                </c:pt>
                <c:pt idx="13285">
                  <c:v>119.0</c:v>
                </c:pt>
                <c:pt idx="13286">
                  <c:v>46.0</c:v>
                </c:pt>
                <c:pt idx="13287">
                  <c:v>1.0</c:v>
                </c:pt>
                <c:pt idx="13288">
                  <c:v>284.0</c:v>
                </c:pt>
                <c:pt idx="13289">
                  <c:v>458.0</c:v>
                </c:pt>
                <c:pt idx="13290">
                  <c:v>21.0</c:v>
                </c:pt>
                <c:pt idx="13291">
                  <c:v>20.0</c:v>
                </c:pt>
                <c:pt idx="13292">
                  <c:v>39.0</c:v>
                </c:pt>
                <c:pt idx="13293">
                  <c:v>119.0</c:v>
                </c:pt>
                <c:pt idx="13294">
                  <c:v>339.0</c:v>
                </c:pt>
                <c:pt idx="13295">
                  <c:v>252.0</c:v>
                </c:pt>
                <c:pt idx="13296">
                  <c:v>98.0</c:v>
                </c:pt>
                <c:pt idx="13297">
                  <c:v>8.0</c:v>
                </c:pt>
                <c:pt idx="13298">
                  <c:v>3.0</c:v>
                </c:pt>
                <c:pt idx="13299">
                  <c:v>70.0</c:v>
                </c:pt>
                <c:pt idx="13300">
                  <c:v>32.0</c:v>
                </c:pt>
                <c:pt idx="13301">
                  <c:v>26.0</c:v>
                </c:pt>
                <c:pt idx="13302">
                  <c:v>204.0</c:v>
                </c:pt>
                <c:pt idx="13303">
                  <c:v>8.0</c:v>
                </c:pt>
                <c:pt idx="13304">
                  <c:v>31.0</c:v>
                </c:pt>
                <c:pt idx="13305">
                  <c:v>419.0</c:v>
                </c:pt>
                <c:pt idx="13306">
                  <c:v>51.0</c:v>
                </c:pt>
                <c:pt idx="13307">
                  <c:v>18.0</c:v>
                </c:pt>
                <c:pt idx="13308">
                  <c:v>423.0</c:v>
                </c:pt>
                <c:pt idx="13309">
                  <c:v>3.0</c:v>
                </c:pt>
                <c:pt idx="13310">
                  <c:v>28.0</c:v>
                </c:pt>
                <c:pt idx="13311">
                  <c:v>125.0</c:v>
                </c:pt>
                <c:pt idx="13312">
                  <c:v>179.0</c:v>
                </c:pt>
                <c:pt idx="13313">
                  <c:v>11.0</c:v>
                </c:pt>
                <c:pt idx="13314">
                  <c:v>22.0</c:v>
                </c:pt>
                <c:pt idx="13315">
                  <c:v>9.0</c:v>
                </c:pt>
                <c:pt idx="13316">
                  <c:v>93.0</c:v>
                </c:pt>
                <c:pt idx="13317">
                  <c:v>252.0</c:v>
                </c:pt>
                <c:pt idx="13318">
                  <c:v>20.0</c:v>
                </c:pt>
                <c:pt idx="13319">
                  <c:v>102.0</c:v>
                </c:pt>
                <c:pt idx="13320">
                  <c:v>6.0</c:v>
                </c:pt>
                <c:pt idx="13321">
                  <c:v>6.0</c:v>
                </c:pt>
                <c:pt idx="13322">
                  <c:v>406.0</c:v>
                </c:pt>
                <c:pt idx="13323">
                  <c:v>421.0</c:v>
                </c:pt>
                <c:pt idx="13324">
                  <c:v>24.0</c:v>
                </c:pt>
                <c:pt idx="13325">
                  <c:v>495.0</c:v>
                </c:pt>
                <c:pt idx="13326">
                  <c:v>28.0</c:v>
                </c:pt>
                <c:pt idx="13327">
                  <c:v>266.0</c:v>
                </c:pt>
                <c:pt idx="13328">
                  <c:v>30.0</c:v>
                </c:pt>
                <c:pt idx="13329">
                  <c:v>17.0</c:v>
                </c:pt>
                <c:pt idx="13330">
                  <c:v>180.0</c:v>
                </c:pt>
                <c:pt idx="13331">
                  <c:v>16.0</c:v>
                </c:pt>
                <c:pt idx="13332">
                  <c:v>94.0</c:v>
                </c:pt>
                <c:pt idx="13333">
                  <c:v>318.0</c:v>
                </c:pt>
                <c:pt idx="13334">
                  <c:v>947.0</c:v>
                </c:pt>
                <c:pt idx="13335">
                  <c:v>242.0</c:v>
                </c:pt>
                <c:pt idx="13336">
                  <c:v>25.0</c:v>
                </c:pt>
                <c:pt idx="13337">
                  <c:v>31.0</c:v>
                </c:pt>
                <c:pt idx="13338">
                  <c:v>55.0</c:v>
                </c:pt>
                <c:pt idx="13339">
                  <c:v>63.0</c:v>
                </c:pt>
                <c:pt idx="13340">
                  <c:v>67.0</c:v>
                </c:pt>
                <c:pt idx="13341">
                  <c:v>161.0</c:v>
                </c:pt>
                <c:pt idx="13342">
                  <c:v>30.0</c:v>
                </c:pt>
                <c:pt idx="13343">
                  <c:v>440.0</c:v>
                </c:pt>
                <c:pt idx="13344">
                  <c:v>428.0</c:v>
                </c:pt>
                <c:pt idx="13345">
                  <c:v>23.0</c:v>
                </c:pt>
                <c:pt idx="13346">
                  <c:v>23.0</c:v>
                </c:pt>
                <c:pt idx="13347">
                  <c:v>147.0</c:v>
                </c:pt>
                <c:pt idx="13348">
                  <c:v>3105.0</c:v>
                </c:pt>
                <c:pt idx="13349">
                  <c:v>74.0</c:v>
                </c:pt>
                <c:pt idx="13350">
                  <c:v>78.0</c:v>
                </c:pt>
                <c:pt idx="13351">
                  <c:v>219.0</c:v>
                </c:pt>
                <c:pt idx="13352">
                  <c:v>2.0</c:v>
                </c:pt>
                <c:pt idx="13353">
                  <c:v>3.0</c:v>
                </c:pt>
                <c:pt idx="13354">
                  <c:v>92.0</c:v>
                </c:pt>
                <c:pt idx="13355">
                  <c:v>21.0</c:v>
                </c:pt>
                <c:pt idx="13356">
                  <c:v>123.0</c:v>
                </c:pt>
                <c:pt idx="13357">
                  <c:v>1.0</c:v>
                </c:pt>
                <c:pt idx="13358">
                  <c:v>4.0</c:v>
                </c:pt>
                <c:pt idx="13359">
                  <c:v>26.0</c:v>
                </c:pt>
                <c:pt idx="13360">
                  <c:v>550.0</c:v>
                </c:pt>
                <c:pt idx="13361">
                  <c:v>553.0</c:v>
                </c:pt>
                <c:pt idx="13362">
                  <c:v>186.0</c:v>
                </c:pt>
                <c:pt idx="13363">
                  <c:v>88.0</c:v>
                </c:pt>
                <c:pt idx="13364">
                  <c:v>13.0</c:v>
                </c:pt>
                <c:pt idx="13365">
                  <c:v>16.0</c:v>
                </c:pt>
                <c:pt idx="13366">
                  <c:v>396.0</c:v>
                </c:pt>
                <c:pt idx="13367">
                  <c:v>125.0</c:v>
                </c:pt>
                <c:pt idx="13368">
                  <c:v>200.0</c:v>
                </c:pt>
                <c:pt idx="13369">
                  <c:v>22.0</c:v>
                </c:pt>
                <c:pt idx="13370">
                  <c:v>358.0</c:v>
                </c:pt>
                <c:pt idx="13371">
                  <c:v>30.0</c:v>
                </c:pt>
                <c:pt idx="13372">
                  <c:v>4.0</c:v>
                </c:pt>
                <c:pt idx="13373">
                  <c:v>200.0</c:v>
                </c:pt>
                <c:pt idx="13374">
                  <c:v>178.0</c:v>
                </c:pt>
                <c:pt idx="13375">
                  <c:v>48.0</c:v>
                </c:pt>
                <c:pt idx="13376">
                  <c:v>10.0</c:v>
                </c:pt>
                <c:pt idx="13377">
                  <c:v>313.0</c:v>
                </c:pt>
                <c:pt idx="13378">
                  <c:v>65.0</c:v>
                </c:pt>
                <c:pt idx="13379">
                  <c:v>228.0</c:v>
                </c:pt>
                <c:pt idx="13380">
                  <c:v>203.0</c:v>
                </c:pt>
                <c:pt idx="13381">
                  <c:v>17.0</c:v>
                </c:pt>
                <c:pt idx="13382">
                  <c:v>605.0</c:v>
                </c:pt>
                <c:pt idx="13383">
                  <c:v>40.0</c:v>
                </c:pt>
                <c:pt idx="13384">
                  <c:v>28.0</c:v>
                </c:pt>
                <c:pt idx="13385">
                  <c:v>9.0</c:v>
                </c:pt>
                <c:pt idx="13386">
                  <c:v>49.0</c:v>
                </c:pt>
                <c:pt idx="13387">
                  <c:v>92.0</c:v>
                </c:pt>
                <c:pt idx="13388">
                  <c:v>188.0</c:v>
                </c:pt>
                <c:pt idx="13389">
                  <c:v>491.0</c:v>
                </c:pt>
                <c:pt idx="13390">
                  <c:v>27.0</c:v>
                </c:pt>
                <c:pt idx="13391">
                  <c:v>8.0</c:v>
                </c:pt>
                <c:pt idx="13392">
                  <c:v>2.0</c:v>
                </c:pt>
                <c:pt idx="13393">
                  <c:v>193.0</c:v>
                </c:pt>
                <c:pt idx="13394">
                  <c:v>113.0</c:v>
                </c:pt>
                <c:pt idx="13395">
                  <c:v>11.0</c:v>
                </c:pt>
                <c:pt idx="13396">
                  <c:v>30.0</c:v>
                </c:pt>
                <c:pt idx="13397">
                  <c:v>6.0</c:v>
                </c:pt>
                <c:pt idx="13398">
                  <c:v>4.0</c:v>
                </c:pt>
                <c:pt idx="13399">
                  <c:v>25.0</c:v>
                </c:pt>
                <c:pt idx="13400">
                  <c:v>140.0</c:v>
                </c:pt>
                <c:pt idx="13401">
                  <c:v>17.0</c:v>
                </c:pt>
                <c:pt idx="13402">
                  <c:v>91.0</c:v>
                </c:pt>
                <c:pt idx="13403">
                  <c:v>172.0</c:v>
                </c:pt>
                <c:pt idx="13404">
                  <c:v>5.0</c:v>
                </c:pt>
                <c:pt idx="13405">
                  <c:v>18.0</c:v>
                </c:pt>
                <c:pt idx="13406">
                  <c:v>88.0</c:v>
                </c:pt>
                <c:pt idx="13407">
                  <c:v>54.0</c:v>
                </c:pt>
                <c:pt idx="13408">
                  <c:v>125.0</c:v>
                </c:pt>
                <c:pt idx="13409">
                  <c:v>13.0</c:v>
                </c:pt>
                <c:pt idx="13410">
                  <c:v>12.0</c:v>
                </c:pt>
                <c:pt idx="13411">
                  <c:v>85.0</c:v>
                </c:pt>
                <c:pt idx="13412">
                  <c:v>8.0</c:v>
                </c:pt>
                <c:pt idx="13413">
                  <c:v>396.0</c:v>
                </c:pt>
                <c:pt idx="13414">
                  <c:v>237.0</c:v>
                </c:pt>
                <c:pt idx="13415">
                  <c:v>49.0</c:v>
                </c:pt>
                <c:pt idx="13416">
                  <c:v>247.0</c:v>
                </c:pt>
                <c:pt idx="13417">
                  <c:v>338.0</c:v>
                </c:pt>
                <c:pt idx="13418">
                  <c:v>170.0</c:v>
                </c:pt>
                <c:pt idx="13419">
                  <c:v>11.0</c:v>
                </c:pt>
                <c:pt idx="13420">
                  <c:v>27.0</c:v>
                </c:pt>
                <c:pt idx="13421">
                  <c:v>9.0</c:v>
                </c:pt>
                <c:pt idx="13422">
                  <c:v>275.0</c:v>
                </c:pt>
                <c:pt idx="13423">
                  <c:v>162.0</c:v>
                </c:pt>
                <c:pt idx="13424">
                  <c:v>28.0</c:v>
                </c:pt>
                <c:pt idx="13425">
                  <c:v>206.0</c:v>
                </c:pt>
                <c:pt idx="13426">
                  <c:v>270.0</c:v>
                </c:pt>
                <c:pt idx="13427">
                  <c:v>444.0</c:v>
                </c:pt>
                <c:pt idx="13428">
                  <c:v>475.0</c:v>
                </c:pt>
                <c:pt idx="13429">
                  <c:v>89.0</c:v>
                </c:pt>
                <c:pt idx="13430">
                  <c:v>57.0</c:v>
                </c:pt>
                <c:pt idx="13431">
                  <c:v>84.0</c:v>
                </c:pt>
                <c:pt idx="13432">
                  <c:v>35.0</c:v>
                </c:pt>
                <c:pt idx="13433">
                  <c:v>58.0</c:v>
                </c:pt>
                <c:pt idx="13434">
                  <c:v>38.0</c:v>
                </c:pt>
                <c:pt idx="13435">
                  <c:v>143.0</c:v>
                </c:pt>
                <c:pt idx="13436">
                  <c:v>31.0</c:v>
                </c:pt>
                <c:pt idx="13437">
                  <c:v>218.0</c:v>
                </c:pt>
                <c:pt idx="13438">
                  <c:v>323.0</c:v>
                </c:pt>
                <c:pt idx="13439">
                  <c:v>39.0</c:v>
                </c:pt>
                <c:pt idx="13440">
                  <c:v>19.0</c:v>
                </c:pt>
                <c:pt idx="13441">
                  <c:v>60.0</c:v>
                </c:pt>
                <c:pt idx="13442">
                  <c:v>274.0</c:v>
                </c:pt>
                <c:pt idx="13443">
                  <c:v>2.0</c:v>
                </c:pt>
                <c:pt idx="13444">
                  <c:v>61.0</c:v>
                </c:pt>
                <c:pt idx="13445">
                  <c:v>158.0</c:v>
                </c:pt>
                <c:pt idx="13446">
                  <c:v>5.0</c:v>
                </c:pt>
                <c:pt idx="13447">
                  <c:v>10.0</c:v>
                </c:pt>
                <c:pt idx="13448">
                  <c:v>49.0</c:v>
                </c:pt>
                <c:pt idx="13449">
                  <c:v>23.0</c:v>
                </c:pt>
                <c:pt idx="13450">
                  <c:v>151.0</c:v>
                </c:pt>
                <c:pt idx="13451">
                  <c:v>3.0</c:v>
                </c:pt>
                <c:pt idx="13452">
                  <c:v>55.0</c:v>
                </c:pt>
                <c:pt idx="13453">
                  <c:v>133.0</c:v>
                </c:pt>
                <c:pt idx="13454">
                  <c:v>56.0</c:v>
                </c:pt>
                <c:pt idx="13455">
                  <c:v>153.0</c:v>
                </c:pt>
                <c:pt idx="13456">
                  <c:v>27.0</c:v>
                </c:pt>
                <c:pt idx="13457">
                  <c:v>134.0</c:v>
                </c:pt>
                <c:pt idx="13458">
                  <c:v>521.0</c:v>
                </c:pt>
                <c:pt idx="13459">
                  <c:v>107.0</c:v>
                </c:pt>
                <c:pt idx="13460">
                  <c:v>4.0</c:v>
                </c:pt>
                <c:pt idx="13461">
                  <c:v>11.0</c:v>
                </c:pt>
                <c:pt idx="13462">
                  <c:v>173.0</c:v>
                </c:pt>
                <c:pt idx="13463">
                  <c:v>33.0</c:v>
                </c:pt>
                <c:pt idx="13464">
                  <c:v>70.0</c:v>
                </c:pt>
                <c:pt idx="13465">
                  <c:v>690.0</c:v>
                </c:pt>
                <c:pt idx="13466">
                  <c:v>542.0</c:v>
                </c:pt>
                <c:pt idx="13467">
                  <c:v>26.0</c:v>
                </c:pt>
                <c:pt idx="13468">
                  <c:v>23.0</c:v>
                </c:pt>
                <c:pt idx="13469">
                  <c:v>368.0</c:v>
                </c:pt>
                <c:pt idx="13470">
                  <c:v>183.0</c:v>
                </c:pt>
                <c:pt idx="13471">
                  <c:v>28.0</c:v>
                </c:pt>
                <c:pt idx="13472">
                  <c:v>36.0</c:v>
                </c:pt>
                <c:pt idx="13473">
                  <c:v>223.0</c:v>
                </c:pt>
                <c:pt idx="13474">
                  <c:v>339.0</c:v>
                </c:pt>
                <c:pt idx="13475">
                  <c:v>118.0</c:v>
                </c:pt>
                <c:pt idx="13476">
                  <c:v>429.0</c:v>
                </c:pt>
                <c:pt idx="13477">
                  <c:v>485.0</c:v>
                </c:pt>
                <c:pt idx="13478">
                  <c:v>15.0</c:v>
                </c:pt>
                <c:pt idx="13479">
                  <c:v>523.0</c:v>
                </c:pt>
                <c:pt idx="13480">
                  <c:v>16.0</c:v>
                </c:pt>
                <c:pt idx="13481">
                  <c:v>57.0</c:v>
                </c:pt>
                <c:pt idx="13482">
                  <c:v>14.0</c:v>
                </c:pt>
                <c:pt idx="13483">
                  <c:v>23.0</c:v>
                </c:pt>
                <c:pt idx="13484">
                  <c:v>7.0</c:v>
                </c:pt>
                <c:pt idx="13485">
                  <c:v>575.0</c:v>
                </c:pt>
                <c:pt idx="13486">
                  <c:v>471.0</c:v>
                </c:pt>
                <c:pt idx="13487">
                  <c:v>12.0</c:v>
                </c:pt>
                <c:pt idx="13488">
                  <c:v>1.0</c:v>
                </c:pt>
                <c:pt idx="13489">
                  <c:v>107.0</c:v>
                </c:pt>
                <c:pt idx="13490">
                  <c:v>92.0</c:v>
                </c:pt>
                <c:pt idx="13491">
                  <c:v>15.0</c:v>
                </c:pt>
                <c:pt idx="13492">
                  <c:v>1.0</c:v>
                </c:pt>
                <c:pt idx="13493">
                  <c:v>35.0</c:v>
                </c:pt>
                <c:pt idx="13494">
                  <c:v>42.0</c:v>
                </c:pt>
                <c:pt idx="13495">
                  <c:v>6.0</c:v>
                </c:pt>
                <c:pt idx="13496">
                  <c:v>42.0</c:v>
                </c:pt>
                <c:pt idx="13497">
                  <c:v>34.0</c:v>
                </c:pt>
                <c:pt idx="13498">
                  <c:v>10.0</c:v>
                </c:pt>
                <c:pt idx="13499">
                  <c:v>7.0</c:v>
                </c:pt>
                <c:pt idx="13500">
                  <c:v>559.0</c:v>
                </c:pt>
                <c:pt idx="13501">
                  <c:v>33.0</c:v>
                </c:pt>
                <c:pt idx="13502">
                  <c:v>68.0</c:v>
                </c:pt>
                <c:pt idx="13503">
                  <c:v>34.0</c:v>
                </c:pt>
                <c:pt idx="13504">
                  <c:v>95.0</c:v>
                </c:pt>
                <c:pt idx="13505">
                  <c:v>373.0</c:v>
                </c:pt>
                <c:pt idx="13506">
                  <c:v>37.0</c:v>
                </c:pt>
                <c:pt idx="13507">
                  <c:v>8.0</c:v>
                </c:pt>
                <c:pt idx="13508">
                  <c:v>66.0</c:v>
                </c:pt>
                <c:pt idx="13509">
                  <c:v>155.0</c:v>
                </c:pt>
                <c:pt idx="13510">
                  <c:v>39.0</c:v>
                </c:pt>
                <c:pt idx="13511">
                  <c:v>832.0</c:v>
                </c:pt>
                <c:pt idx="13512">
                  <c:v>487.0</c:v>
                </c:pt>
                <c:pt idx="13513">
                  <c:v>233.0</c:v>
                </c:pt>
                <c:pt idx="13514">
                  <c:v>931.0</c:v>
                </c:pt>
                <c:pt idx="13515">
                  <c:v>126.0</c:v>
                </c:pt>
                <c:pt idx="13516">
                  <c:v>256.0</c:v>
                </c:pt>
                <c:pt idx="13517">
                  <c:v>20.0</c:v>
                </c:pt>
                <c:pt idx="13518">
                  <c:v>20.0</c:v>
                </c:pt>
                <c:pt idx="13519">
                  <c:v>36.0</c:v>
                </c:pt>
                <c:pt idx="13520">
                  <c:v>37.0</c:v>
                </c:pt>
                <c:pt idx="13521">
                  <c:v>18.0</c:v>
                </c:pt>
                <c:pt idx="13522">
                  <c:v>113.0</c:v>
                </c:pt>
                <c:pt idx="13523">
                  <c:v>15.0</c:v>
                </c:pt>
                <c:pt idx="13524">
                  <c:v>202.0</c:v>
                </c:pt>
                <c:pt idx="13525">
                  <c:v>98.0</c:v>
                </c:pt>
                <c:pt idx="13526">
                  <c:v>174.0</c:v>
                </c:pt>
                <c:pt idx="13527">
                  <c:v>251.0</c:v>
                </c:pt>
                <c:pt idx="13528">
                  <c:v>371.0</c:v>
                </c:pt>
                <c:pt idx="13529">
                  <c:v>321.0</c:v>
                </c:pt>
                <c:pt idx="13530">
                  <c:v>287.0</c:v>
                </c:pt>
                <c:pt idx="13531">
                  <c:v>72.0</c:v>
                </c:pt>
                <c:pt idx="13532">
                  <c:v>27.0</c:v>
                </c:pt>
                <c:pt idx="13533">
                  <c:v>25.0</c:v>
                </c:pt>
                <c:pt idx="13534">
                  <c:v>18.0</c:v>
                </c:pt>
                <c:pt idx="13535">
                  <c:v>4.0</c:v>
                </c:pt>
                <c:pt idx="13536">
                  <c:v>173.0</c:v>
                </c:pt>
                <c:pt idx="13537">
                  <c:v>156.0</c:v>
                </c:pt>
                <c:pt idx="13538">
                  <c:v>314.0</c:v>
                </c:pt>
                <c:pt idx="13539">
                  <c:v>171.0</c:v>
                </c:pt>
                <c:pt idx="13540">
                  <c:v>39.0</c:v>
                </c:pt>
                <c:pt idx="13541">
                  <c:v>244.0</c:v>
                </c:pt>
                <c:pt idx="13542">
                  <c:v>117.0</c:v>
                </c:pt>
                <c:pt idx="13543">
                  <c:v>56.0</c:v>
                </c:pt>
                <c:pt idx="13544">
                  <c:v>40.0</c:v>
                </c:pt>
                <c:pt idx="13545">
                  <c:v>36.0</c:v>
                </c:pt>
                <c:pt idx="13546">
                  <c:v>11.0</c:v>
                </c:pt>
                <c:pt idx="13547">
                  <c:v>7.0</c:v>
                </c:pt>
                <c:pt idx="13548">
                  <c:v>66.0</c:v>
                </c:pt>
                <c:pt idx="13549">
                  <c:v>72.0</c:v>
                </c:pt>
                <c:pt idx="13550">
                  <c:v>6.0</c:v>
                </c:pt>
                <c:pt idx="13551">
                  <c:v>30.0</c:v>
                </c:pt>
                <c:pt idx="13552">
                  <c:v>3.0</c:v>
                </c:pt>
                <c:pt idx="13553">
                  <c:v>92.0</c:v>
                </c:pt>
                <c:pt idx="13554">
                  <c:v>54.0</c:v>
                </c:pt>
                <c:pt idx="13555">
                  <c:v>53.0</c:v>
                </c:pt>
                <c:pt idx="13556">
                  <c:v>91.0</c:v>
                </c:pt>
                <c:pt idx="13557">
                  <c:v>34.0</c:v>
                </c:pt>
                <c:pt idx="13558">
                  <c:v>648.0</c:v>
                </c:pt>
                <c:pt idx="13559">
                  <c:v>27.0</c:v>
                </c:pt>
                <c:pt idx="13560">
                  <c:v>88.0</c:v>
                </c:pt>
                <c:pt idx="13561">
                  <c:v>161.0</c:v>
                </c:pt>
                <c:pt idx="13562">
                  <c:v>91.0</c:v>
                </c:pt>
                <c:pt idx="13563">
                  <c:v>16.0</c:v>
                </c:pt>
                <c:pt idx="13564">
                  <c:v>317.0</c:v>
                </c:pt>
                <c:pt idx="13565">
                  <c:v>29.0</c:v>
                </c:pt>
                <c:pt idx="13566">
                  <c:v>39.0</c:v>
                </c:pt>
                <c:pt idx="13567">
                  <c:v>37.0</c:v>
                </c:pt>
                <c:pt idx="13568">
                  <c:v>148.0</c:v>
                </c:pt>
                <c:pt idx="13569">
                  <c:v>33.0</c:v>
                </c:pt>
                <c:pt idx="13570">
                  <c:v>30.0</c:v>
                </c:pt>
                <c:pt idx="13571">
                  <c:v>396.0</c:v>
                </c:pt>
                <c:pt idx="13572">
                  <c:v>278.0</c:v>
                </c:pt>
                <c:pt idx="13573">
                  <c:v>12.0</c:v>
                </c:pt>
                <c:pt idx="13574">
                  <c:v>18.0</c:v>
                </c:pt>
                <c:pt idx="13575">
                  <c:v>17.0</c:v>
                </c:pt>
                <c:pt idx="13576">
                  <c:v>40.0</c:v>
                </c:pt>
                <c:pt idx="13577">
                  <c:v>420.0</c:v>
                </c:pt>
                <c:pt idx="13578">
                  <c:v>51.0</c:v>
                </c:pt>
                <c:pt idx="13579">
                  <c:v>15.0</c:v>
                </c:pt>
                <c:pt idx="13580">
                  <c:v>37.0</c:v>
                </c:pt>
                <c:pt idx="13581">
                  <c:v>8.0</c:v>
                </c:pt>
                <c:pt idx="13582">
                  <c:v>48.0</c:v>
                </c:pt>
                <c:pt idx="13583">
                  <c:v>242.0</c:v>
                </c:pt>
                <c:pt idx="13584">
                  <c:v>30.0</c:v>
                </c:pt>
                <c:pt idx="13585">
                  <c:v>2.0</c:v>
                </c:pt>
                <c:pt idx="13586">
                  <c:v>5.0</c:v>
                </c:pt>
                <c:pt idx="13587">
                  <c:v>1.0</c:v>
                </c:pt>
                <c:pt idx="13588">
                  <c:v>18.0</c:v>
                </c:pt>
                <c:pt idx="13589">
                  <c:v>5.0</c:v>
                </c:pt>
                <c:pt idx="13590">
                  <c:v>1.0</c:v>
                </c:pt>
                <c:pt idx="13591">
                  <c:v>2.0</c:v>
                </c:pt>
                <c:pt idx="13592">
                  <c:v>3.0</c:v>
                </c:pt>
                <c:pt idx="13593">
                  <c:v>148.0</c:v>
                </c:pt>
                <c:pt idx="13594">
                  <c:v>9.0</c:v>
                </c:pt>
                <c:pt idx="13595">
                  <c:v>19.0</c:v>
                </c:pt>
                <c:pt idx="13596">
                  <c:v>1.0</c:v>
                </c:pt>
                <c:pt idx="13597">
                  <c:v>4.0</c:v>
                </c:pt>
                <c:pt idx="13598">
                  <c:v>106.0</c:v>
                </c:pt>
                <c:pt idx="13599">
                  <c:v>390.0</c:v>
                </c:pt>
                <c:pt idx="13600">
                  <c:v>9.0</c:v>
                </c:pt>
                <c:pt idx="13601">
                  <c:v>37.0</c:v>
                </c:pt>
                <c:pt idx="13602">
                  <c:v>12.0</c:v>
                </c:pt>
                <c:pt idx="13603">
                  <c:v>8.0</c:v>
                </c:pt>
                <c:pt idx="13604">
                  <c:v>44.0</c:v>
                </c:pt>
                <c:pt idx="13605">
                  <c:v>82.0</c:v>
                </c:pt>
                <c:pt idx="13606">
                  <c:v>204.0</c:v>
                </c:pt>
                <c:pt idx="13607">
                  <c:v>65.0</c:v>
                </c:pt>
                <c:pt idx="13608">
                  <c:v>4.0</c:v>
                </c:pt>
                <c:pt idx="13609">
                  <c:v>8.0</c:v>
                </c:pt>
                <c:pt idx="13610">
                  <c:v>127.0</c:v>
                </c:pt>
                <c:pt idx="13611">
                  <c:v>72.0</c:v>
                </c:pt>
                <c:pt idx="13612">
                  <c:v>47.0</c:v>
                </c:pt>
                <c:pt idx="13613">
                  <c:v>226.0</c:v>
                </c:pt>
                <c:pt idx="13614">
                  <c:v>5.0</c:v>
                </c:pt>
                <c:pt idx="13615">
                  <c:v>207.0</c:v>
                </c:pt>
                <c:pt idx="13616">
                  <c:v>278.0</c:v>
                </c:pt>
                <c:pt idx="13617">
                  <c:v>4.0</c:v>
                </c:pt>
                <c:pt idx="13618">
                  <c:v>24.0</c:v>
                </c:pt>
                <c:pt idx="13619">
                  <c:v>187.0</c:v>
                </c:pt>
                <c:pt idx="13620">
                  <c:v>202.0</c:v>
                </c:pt>
                <c:pt idx="13621">
                  <c:v>1.0</c:v>
                </c:pt>
                <c:pt idx="13622">
                  <c:v>175.0</c:v>
                </c:pt>
                <c:pt idx="13623">
                  <c:v>81.0</c:v>
                </c:pt>
                <c:pt idx="13624">
                  <c:v>19.0</c:v>
                </c:pt>
                <c:pt idx="13625">
                  <c:v>164.0</c:v>
                </c:pt>
                <c:pt idx="13626">
                  <c:v>96.0</c:v>
                </c:pt>
                <c:pt idx="13627">
                  <c:v>219.0</c:v>
                </c:pt>
                <c:pt idx="13628">
                  <c:v>27.0</c:v>
                </c:pt>
                <c:pt idx="13629">
                  <c:v>14.0</c:v>
                </c:pt>
                <c:pt idx="13630">
                  <c:v>43.0</c:v>
                </c:pt>
                <c:pt idx="13631">
                  <c:v>14.0</c:v>
                </c:pt>
                <c:pt idx="13632">
                  <c:v>85.0</c:v>
                </c:pt>
                <c:pt idx="13633">
                  <c:v>13.0</c:v>
                </c:pt>
                <c:pt idx="13634">
                  <c:v>6.0</c:v>
                </c:pt>
                <c:pt idx="13635">
                  <c:v>64.0</c:v>
                </c:pt>
                <c:pt idx="13636">
                  <c:v>123.0</c:v>
                </c:pt>
                <c:pt idx="13637">
                  <c:v>195.0</c:v>
                </c:pt>
                <c:pt idx="13638">
                  <c:v>291.0</c:v>
                </c:pt>
                <c:pt idx="13639">
                  <c:v>162.0</c:v>
                </c:pt>
                <c:pt idx="13640">
                  <c:v>155.0</c:v>
                </c:pt>
                <c:pt idx="13641">
                  <c:v>16.0</c:v>
                </c:pt>
                <c:pt idx="13642">
                  <c:v>16.0</c:v>
                </c:pt>
                <c:pt idx="13643">
                  <c:v>51.0</c:v>
                </c:pt>
                <c:pt idx="13644">
                  <c:v>11.0</c:v>
                </c:pt>
                <c:pt idx="13645">
                  <c:v>37.0</c:v>
                </c:pt>
                <c:pt idx="13646">
                  <c:v>25.0</c:v>
                </c:pt>
                <c:pt idx="13647">
                  <c:v>129.0</c:v>
                </c:pt>
                <c:pt idx="13648">
                  <c:v>41.0</c:v>
                </c:pt>
                <c:pt idx="13649">
                  <c:v>493.0</c:v>
                </c:pt>
                <c:pt idx="13650">
                  <c:v>349.0</c:v>
                </c:pt>
                <c:pt idx="13651">
                  <c:v>56.0</c:v>
                </c:pt>
                <c:pt idx="13652">
                  <c:v>1.0</c:v>
                </c:pt>
                <c:pt idx="13653">
                  <c:v>30.0</c:v>
                </c:pt>
                <c:pt idx="13654">
                  <c:v>235.0</c:v>
                </c:pt>
                <c:pt idx="13655">
                  <c:v>265.0</c:v>
                </c:pt>
                <c:pt idx="13656">
                  <c:v>7.0</c:v>
                </c:pt>
                <c:pt idx="13657">
                  <c:v>19.0</c:v>
                </c:pt>
                <c:pt idx="13658">
                  <c:v>22.0</c:v>
                </c:pt>
                <c:pt idx="13659">
                  <c:v>1.0</c:v>
                </c:pt>
                <c:pt idx="13660">
                  <c:v>114.0</c:v>
                </c:pt>
                <c:pt idx="13661">
                  <c:v>10.0</c:v>
                </c:pt>
                <c:pt idx="13662">
                  <c:v>7.0</c:v>
                </c:pt>
                <c:pt idx="13663">
                  <c:v>15.0</c:v>
                </c:pt>
                <c:pt idx="13664">
                  <c:v>126.0</c:v>
                </c:pt>
                <c:pt idx="13665">
                  <c:v>44.0</c:v>
                </c:pt>
                <c:pt idx="13666">
                  <c:v>70.0</c:v>
                </c:pt>
                <c:pt idx="13667">
                  <c:v>81.0</c:v>
                </c:pt>
                <c:pt idx="13668">
                  <c:v>5.0</c:v>
                </c:pt>
                <c:pt idx="13669">
                  <c:v>16.0</c:v>
                </c:pt>
                <c:pt idx="13670">
                  <c:v>61.0</c:v>
                </c:pt>
                <c:pt idx="13671">
                  <c:v>4.0</c:v>
                </c:pt>
                <c:pt idx="13672">
                  <c:v>524.0</c:v>
                </c:pt>
                <c:pt idx="13673">
                  <c:v>134.0</c:v>
                </c:pt>
                <c:pt idx="13674">
                  <c:v>1.0</c:v>
                </c:pt>
                <c:pt idx="13675">
                  <c:v>5.0</c:v>
                </c:pt>
                <c:pt idx="13676">
                  <c:v>134.0</c:v>
                </c:pt>
                <c:pt idx="13677">
                  <c:v>372.0</c:v>
                </c:pt>
                <c:pt idx="13678">
                  <c:v>22.0</c:v>
                </c:pt>
                <c:pt idx="13679">
                  <c:v>335.0</c:v>
                </c:pt>
                <c:pt idx="13680">
                  <c:v>237.0</c:v>
                </c:pt>
                <c:pt idx="13681">
                  <c:v>6.0</c:v>
                </c:pt>
                <c:pt idx="13682">
                  <c:v>16.0</c:v>
                </c:pt>
                <c:pt idx="13683">
                  <c:v>10.0</c:v>
                </c:pt>
                <c:pt idx="13684">
                  <c:v>2.0</c:v>
                </c:pt>
                <c:pt idx="13685">
                  <c:v>145.0</c:v>
                </c:pt>
                <c:pt idx="13686">
                  <c:v>59.0</c:v>
                </c:pt>
                <c:pt idx="13687">
                  <c:v>50.0</c:v>
                </c:pt>
                <c:pt idx="13688">
                  <c:v>93.0</c:v>
                </c:pt>
                <c:pt idx="13689">
                  <c:v>4.0</c:v>
                </c:pt>
                <c:pt idx="13690">
                  <c:v>166.0</c:v>
                </c:pt>
                <c:pt idx="13691">
                  <c:v>8.0</c:v>
                </c:pt>
                <c:pt idx="13692">
                  <c:v>310.0</c:v>
                </c:pt>
                <c:pt idx="13693">
                  <c:v>96.0</c:v>
                </c:pt>
                <c:pt idx="13694">
                  <c:v>125.0</c:v>
                </c:pt>
                <c:pt idx="13695">
                  <c:v>101.0</c:v>
                </c:pt>
                <c:pt idx="13696">
                  <c:v>157.0</c:v>
                </c:pt>
                <c:pt idx="13697">
                  <c:v>363.0</c:v>
                </c:pt>
                <c:pt idx="13698">
                  <c:v>22.0</c:v>
                </c:pt>
                <c:pt idx="13699">
                  <c:v>3.0</c:v>
                </c:pt>
                <c:pt idx="13700">
                  <c:v>2.0</c:v>
                </c:pt>
                <c:pt idx="13701">
                  <c:v>31.0</c:v>
                </c:pt>
                <c:pt idx="13702">
                  <c:v>38.0</c:v>
                </c:pt>
                <c:pt idx="13703">
                  <c:v>28.0</c:v>
                </c:pt>
                <c:pt idx="13704">
                  <c:v>7.0</c:v>
                </c:pt>
                <c:pt idx="13705">
                  <c:v>549.0</c:v>
                </c:pt>
                <c:pt idx="13706">
                  <c:v>351.0</c:v>
                </c:pt>
                <c:pt idx="13707">
                  <c:v>9.0</c:v>
                </c:pt>
                <c:pt idx="13708">
                  <c:v>14.0</c:v>
                </c:pt>
                <c:pt idx="13709">
                  <c:v>9.0</c:v>
                </c:pt>
                <c:pt idx="13710">
                  <c:v>106.0</c:v>
                </c:pt>
                <c:pt idx="13711">
                  <c:v>48.0</c:v>
                </c:pt>
                <c:pt idx="13712">
                  <c:v>6.0</c:v>
                </c:pt>
                <c:pt idx="13713">
                  <c:v>69.0</c:v>
                </c:pt>
                <c:pt idx="13714">
                  <c:v>50.0</c:v>
                </c:pt>
                <c:pt idx="13715">
                  <c:v>51.0</c:v>
                </c:pt>
                <c:pt idx="13716">
                  <c:v>300.0</c:v>
                </c:pt>
                <c:pt idx="13717">
                  <c:v>247.0</c:v>
                </c:pt>
                <c:pt idx="13718">
                  <c:v>77.0</c:v>
                </c:pt>
                <c:pt idx="13719">
                  <c:v>4.0</c:v>
                </c:pt>
                <c:pt idx="13720">
                  <c:v>6.0</c:v>
                </c:pt>
                <c:pt idx="13721">
                  <c:v>63.0</c:v>
                </c:pt>
                <c:pt idx="13722">
                  <c:v>148.0</c:v>
                </c:pt>
                <c:pt idx="13723">
                  <c:v>72.0</c:v>
                </c:pt>
                <c:pt idx="13724">
                  <c:v>1.0</c:v>
                </c:pt>
                <c:pt idx="13725">
                  <c:v>84.0</c:v>
                </c:pt>
                <c:pt idx="13726">
                  <c:v>10.0</c:v>
                </c:pt>
                <c:pt idx="13727">
                  <c:v>69.0</c:v>
                </c:pt>
                <c:pt idx="13728">
                  <c:v>177.0</c:v>
                </c:pt>
                <c:pt idx="13729">
                  <c:v>15.0</c:v>
                </c:pt>
                <c:pt idx="13730">
                  <c:v>114.0</c:v>
                </c:pt>
                <c:pt idx="13731">
                  <c:v>752.0</c:v>
                </c:pt>
                <c:pt idx="13732">
                  <c:v>310.0</c:v>
                </c:pt>
                <c:pt idx="13733">
                  <c:v>229.0</c:v>
                </c:pt>
                <c:pt idx="13734">
                  <c:v>6.0</c:v>
                </c:pt>
                <c:pt idx="13735">
                  <c:v>29.0</c:v>
                </c:pt>
                <c:pt idx="13736">
                  <c:v>36.0</c:v>
                </c:pt>
                <c:pt idx="13737">
                  <c:v>30.0</c:v>
                </c:pt>
                <c:pt idx="13738">
                  <c:v>16.0</c:v>
                </c:pt>
                <c:pt idx="13739">
                  <c:v>1.0</c:v>
                </c:pt>
                <c:pt idx="13740">
                  <c:v>190.0</c:v>
                </c:pt>
                <c:pt idx="13741">
                  <c:v>21.0</c:v>
                </c:pt>
                <c:pt idx="13742">
                  <c:v>11.0</c:v>
                </c:pt>
                <c:pt idx="13743">
                  <c:v>229.0</c:v>
                </c:pt>
                <c:pt idx="13744">
                  <c:v>3.0</c:v>
                </c:pt>
                <c:pt idx="13745">
                  <c:v>6.0</c:v>
                </c:pt>
                <c:pt idx="13746">
                  <c:v>1048.0</c:v>
                </c:pt>
                <c:pt idx="13747">
                  <c:v>142.0</c:v>
                </c:pt>
                <c:pt idx="13748">
                  <c:v>180.0</c:v>
                </c:pt>
                <c:pt idx="13749">
                  <c:v>57.0</c:v>
                </c:pt>
                <c:pt idx="13750">
                  <c:v>206.0</c:v>
                </c:pt>
                <c:pt idx="13751">
                  <c:v>102.0</c:v>
                </c:pt>
                <c:pt idx="13752">
                  <c:v>1.0</c:v>
                </c:pt>
                <c:pt idx="13753">
                  <c:v>12.0</c:v>
                </c:pt>
                <c:pt idx="13754">
                  <c:v>22.0</c:v>
                </c:pt>
                <c:pt idx="13755">
                  <c:v>16.0</c:v>
                </c:pt>
                <c:pt idx="13756">
                  <c:v>3.0</c:v>
                </c:pt>
                <c:pt idx="13757">
                  <c:v>32.0</c:v>
                </c:pt>
                <c:pt idx="13758">
                  <c:v>38.0</c:v>
                </c:pt>
                <c:pt idx="13759">
                  <c:v>4.0</c:v>
                </c:pt>
                <c:pt idx="13760">
                  <c:v>418.0</c:v>
                </c:pt>
                <c:pt idx="13761">
                  <c:v>5.0</c:v>
                </c:pt>
                <c:pt idx="13762">
                  <c:v>14.0</c:v>
                </c:pt>
                <c:pt idx="13763">
                  <c:v>4.0</c:v>
                </c:pt>
                <c:pt idx="13764">
                  <c:v>79.0</c:v>
                </c:pt>
                <c:pt idx="13765">
                  <c:v>3.0</c:v>
                </c:pt>
                <c:pt idx="13766">
                  <c:v>7.0</c:v>
                </c:pt>
                <c:pt idx="13767">
                  <c:v>110.0</c:v>
                </c:pt>
                <c:pt idx="13768">
                  <c:v>56.0</c:v>
                </c:pt>
                <c:pt idx="13769">
                  <c:v>98.0</c:v>
                </c:pt>
                <c:pt idx="13770">
                  <c:v>244.0</c:v>
                </c:pt>
                <c:pt idx="13771">
                  <c:v>172.0</c:v>
                </c:pt>
                <c:pt idx="13772">
                  <c:v>127.0</c:v>
                </c:pt>
                <c:pt idx="13773">
                  <c:v>74.0</c:v>
                </c:pt>
                <c:pt idx="13774">
                  <c:v>19.0</c:v>
                </c:pt>
                <c:pt idx="13775">
                  <c:v>32.0</c:v>
                </c:pt>
                <c:pt idx="13776">
                  <c:v>416.0</c:v>
                </c:pt>
                <c:pt idx="13777">
                  <c:v>7.0</c:v>
                </c:pt>
                <c:pt idx="13778">
                  <c:v>49.0</c:v>
                </c:pt>
                <c:pt idx="13779">
                  <c:v>56.0</c:v>
                </c:pt>
                <c:pt idx="13780">
                  <c:v>46.0</c:v>
                </c:pt>
                <c:pt idx="13781">
                  <c:v>25.0</c:v>
                </c:pt>
                <c:pt idx="13782">
                  <c:v>97.0</c:v>
                </c:pt>
                <c:pt idx="13783">
                  <c:v>204.0</c:v>
                </c:pt>
                <c:pt idx="13784">
                  <c:v>158.0</c:v>
                </c:pt>
                <c:pt idx="13785">
                  <c:v>635.0</c:v>
                </c:pt>
                <c:pt idx="13786">
                  <c:v>578.0</c:v>
                </c:pt>
                <c:pt idx="13787">
                  <c:v>227.0</c:v>
                </c:pt>
                <c:pt idx="13788">
                  <c:v>97.0</c:v>
                </c:pt>
                <c:pt idx="13789">
                  <c:v>79.0</c:v>
                </c:pt>
                <c:pt idx="13790">
                  <c:v>182.0</c:v>
                </c:pt>
                <c:pt idx="13791">
                  <c:v>18.0</c:v>
                </c:pt>
                <c:pt idx="13792">
                  <c:v>39.0</c:v>
                </c:pt>
                <c:pt idx="13793">
                  <c:v>13.0</c:v>
                </c:pt>
                <c:pt idx="13794">
                  <c:v>29.0</c:v>
                </c:pt>
                <c:pt idx="13795">
                  <c:v>172.0</c:v>
                </c:pt>
                <c:pt idx="13796">
                  <c:v>12.0</c:v>
                </c:pt>
                <c:pt idx="13797">
                  <c:v>117.0</c:v>
                </c:pt>
                <c:pt idx="13798">
                  <c:v>14.0</c:v>
                </c:pt>
                <c:pt idx="13799">
                  <c:v>6.0</c:v>
                </c:pt>
                <c:pt idx="13800">
                  <c:v>142.0</c:v>
                </c:pt>
                <c:pt idx="13801">
                  <c:v>268.0</c:v>
                </c:pt>
                <c:pt idx="13802">
                  <c:v>165.0</c:v>
                </c:pt>
                <c:pt idx="13803">
                  <c:v>68.0</c:v>
                </c:pt>
                <c:pt idx="13804">
                  <c:v>52.0</c:v>
                </c:pt>
                <c:pt idx="13805">
                  <c:v>2.0</c:v>
                </c:pt>
                <c:pt idx="13806">
                  <c:v>20.0</c:v>
                </c:pt>
                <c:pt idx="13807">
                  <c:v>12.0</c:v>
                </c:pt>
                <c:pt idx="13808">
                  <c:v>144.0</c:v>
                </c:pt>
                <c:pt idx="13809">
                  <c:v>17.0</c:v>
                </c:pt>
                <c:pt idx="13810">
                  <c:v>300.0</c:v>
                </c:pt>
                <c:pt idx="13811">
                  <c:v>80.0</c:v>
                </c:pt>
                <c:pt idx="13812">
                  <c:v>181.0</c:v>
                </c:pt>
                <c:pt idx="13813">
                  <c:v>39.0</c:v>
                </c:pt>
                <c:pt idx="13814">
                  <c:v>63.0</c:v>
                </c:pt>
                <c:pt idx="13815">
                  <c:v>717.0</c:v>
                </c:pt>
                <c:pt idx="13816">
                  <c:v>5.0</c:v>
                </c:pt>
                <c:pt idx="13817">
                  <c:v>52.0</c:v>
                </c:pt>
                <c:pt idx="13818">
                  <c:v>189.0</c:v>
                </c:pt>
                <c:pt idx="13819">
                  <c:v>5.0</c:v>
                </c:pt>
                <c:pt idx="13820">
                  <c:v>1.0</c:v>
                </c:pt>
                <c:pt idx="13821">
                  <c:v>31.0</c:v>
                </c:pt>
                <c:pt idx="13822">
                  <c:v>8.0</c:v>
                </c:pt>
                <c:pt idx="13823">
                  <c:v>286.0</c:v>
                </c:pt>
                <c:pt idx="13824">
                  <c:v>47.0</c:v>
                </c:pt>
                <c:pt idx="13825">
                  <c:v>77.0</c:v>
                </c:pt>
                <c:pt idx="13826">
                  <c:v>16.0</c:v>
                </c:pt>
                <c:pt idx="13827">
                  <c:v>5.0</c:v>
                </c:pt>
                <c:pt idx="13828">
                  <c:v>193.0</c:v>
                </c:pt>
                <c:pt idx="13829">
                  <c:v>88.0</c:v>
                </c:pt>
                <c:pt idx="13830">
                  <c:v>4.0</c:v>
                </c:pt>
                <c:pt idx="13831">
                  <c:v>78.0</c:v>
                </c:pt>
                <c:pt idx="13832">
                  <c:v>88.0</c:v>
                </c:pt>
                <c:pt idx="13833">
                  <c:v>434.0</c:v>
                </c:pt>
                <c:pt idx="13834">
                  <c:v>80.0</c:v>
                </c:pt>
                <c:pt idx="13835">
                  <c:v>83.0</c:v>
                </c:pt>
                <c:pt idx="13836">
                  <c:v>170.0</c:v>
                </c:pt>
                <c:pt idx="13837">
                  <c:v>21.0</c:v>
                </c:pt>
                <c:pt idx="13838">
                  <c:v>80.0</c:v>
                </c:pt>
                <c:pt idx="13839">
                  <c:v>11.0</c:v>
                </c:pt>
                <c:pt idx="13840">
                  <c:v>197.0</c:v>
                </c:pt>
                <c:pt idx="13841">
                  <c:v>134.0</c:v>
                </c:pt>
                <c:pt idx="13842">
                  <c:v>8.0</c:v>
                </c:pt>
                <c:pt idx="13843">
                  <c:v>25.0</c:v>
                </c:pt>
                <c:pt idx="13844">
                  <c:v>108.0</c:v>
                </c:pt>
                <c:pt idx="13845">
                  <c:v>365.0</c:v>
                </c:pt>
                <c:pt idx="13846">
                  <c:v>13.0</c:v>
                </c:pt>
                <c:pt idx="13847">
                  <c:v>200.0</c:v>
                </c:pt>
                <c:pt idx="13848">
                  <c:v>12.0</c:v>
                </c:pt>
                <c:pt idx="13849">
                  <c:v>34.0</c:v>
                </c:pt>
                <c:pt idx="13850">
                  <c:v>26.0</c:v>
                </c:pt>
                <c:pt idx="13851">
                  <c:v>25.0</c:v>
                </c:pt>
                <c:pt idx="13852">
                  <c:v>19.0</c:v>
                </c:pt>
                <c:pt idx="13853">
                  <c:v>117.0</c:v>
                </c:pt>
                <c:pt idx="13854">
                  <c:v>83.0</c:v>
                </c:pt>
                <c:pt idx="13855">
                  <c:v>17.0</c:v>
                </c:pt>
                <c:pt idx="13856">
                  <c:v>126.0</c:v>
                </c:pt>
                <c:pt idx="13857">
                  <c:v>15.0</c:v>
                </c:pt>
                <c:pt idx="13858">
                  <c:v>5.0</c:v>
                </c:pt>
                <c:pt idx="13859">
                  <c:v>193.0</c:v>
                </c:pt>
                <c:pt idx="13860">
                  <c:v>77.0</c:v>
                </c:pt>
                <c:pt idx="13861">
                  <c:v>334.0</c:v>
                </c:pt>
                <c:pt idx="13862">
                  <c:v>304.0</c:v>
                </c:pt>
                <c:pt idx="13863">
                  <c:v>308.0</c:v>
                </c:pt>
                <c:pt idx="13864">
                  <c:v>12.0</c:v>
                </c:pt>
                <c:pt idx="13865">
                  <c:v>23.0</c:v>
                </c:pt>
                <c:pt idx="13866">
                  <c:v>35.0</c:v>
                </c:pt>
                <c:pt idx="13867">
                  <c:v>30.0</c:v>
                </c:pt>
                <c:pt idx="13868">
                  <c:v>167.0</c:v>
                </c:pt>
                <c:pt idx="13869">
                  <c:v>45.0</c:v>
                </c:pt>
                <c:pt idx="13870">
                  <c:v>12.0</c:v>
                </c:pt>
                <c:pt idx="13871">
                  <c:v>368.0</c:v>
                </c:pt>
                <c:pt idx="13872">
                  <c:v>249.0</c:v>
                </c:pt>
                <c:pt idx="13873">
                  <c:v>120.0</c:v>
                </c:pt>
                <c:pt idx="13874">
                  <c:v>7.0</c:v>
                </c:pt>
                <c:pt idx="13875">
                  <c:v>96.0</c:v>
                </c:pt>
                <c:pt idx="13876">
                  <c:v>5.0</c:v>
                </c:pt>
                <c:pt idx="13877">
                  <c:v>82.0</c:v>
                </c:pt>
                <c:pt idx="13878">
                  <c:v>32.0</c:v>
                </c:pt>
                <c:pt idx="13879">
                  <c:v>99.0</c:v>
                </c:pt>
                <c:pt idx="13880">
                  <c:v>134.0</c:v>
                </c:pt>
                <c:pt idx="13881">
                  <c:v>75.0</c:v>
                </c:pt>
                <c:pt idx="13882">
                  <c:v>17.0</c:v>
                </c:pt>
                <c:pt idx="13883">
                  <c:v>106.0</c:v>
                </c:pt>
                <c:pt idx="13884">
                  <c:v>2.0</c:v>
                </c:pt>
                <c:pt idx="13885">
                  <c:v>65.0</c:v>
                </c:pt>
                <c:pt idx="13886">
                  <c:v>17.0</c:v>
                </c:pt>
                <c:pt idx="13887">
                  <c:v>117.0</c:v>
                </c:pt>
                <c:pt idx="13888">
                  <c:v>26.0</c:v>
                </c:pt>
                <c:pt idx="13889">
                  <c:v>5.0</c:v>
                </c:pt>
                <c:pt idx="13890">
                  <c:v>90.0</c:v>
                </c:pt>
                <c:pt idx="13891">
                  <c:v>410.0</c:v>
                </c:pt>
                <c:pt idx="13892">
                  <c:v>185.0</c:v>
                </c:pt>
                <c:pt idx="13893">
                  <c:v>145.0</c:v>
                </c:pt>
                <c:pt idx="13894">
                  <c:v>142.0</c:v>
                </c:pt>
                <c:pt idx="13895">
                  <c:v>121.0</c:v>
                </c:pt>
                <c:pt idx="13896">
                  <c:v>12.0</c:v>
                </c:pt>
                <c:pt idx="13897">
                  <c:v>125.0</c:v>
                </c:pt>
                <c:pt idx="13898">
                  <c:v>17.0</c:v>
                </c:pt>
                <c:pt idx="13899">
                  <c:v>18.0</c:v>
                </c:pt>
                <c:pt idx="13900">
                  <c:v>27.0</c:v>
                </c:pt>
                <c:pt idx="13901">
                  <c:v>15.0</c:v>
                </c:pt>
                <c:pt idx="13902">
                  <c:v>118.0</c:v>
                </c:pt>
                <c:pt idx="13903">
                  <c:v>100.0</c:v>
                </c:pt>
                <c:pt idx="13904">
                  <c:v>15.0</c:v>
                </c:pt>
                <c:pt idx="13905">
                  <c:v>158.0</c:v>
                </c:pt>
                <c:pt idx="13906">
                  <c:v>12.0</c:v>
                </c:pt>
                <c:pt idx="13907">
                  <c:v>5.0</c:v>
                </c:pt>
                <c:pt idx="13908">
                  <c:v>171.0</c:v>
                </c:pt>
                <c:pt idx="13909">
                  <c:v>144.0</c:v>
                </c:pt>
                <c:pt idx="13910">
                  <c:v>148.0</c:v>
                </c:pt>
                <c:pt idx="13911">
                  <c:v>44.0</c:v>
                </c:pt>
                <c:pt idx="13912">
                  <c:v>76.0</c:v>
                </c:pt>
                <c:pt idx="13913">
                  <c:v>53.0</c:v>
                </c:pt>
                <c:pt idx="13914">
                  <c:v>1.0</c:v>
                </c:pt>
                <c:pt idx="13915">
                  <c:v>10.0</c:v>
                </c:pt>
                <c:pt idx="13916">
                  <c:v>63.0</c:v>
                </c:pt>
                <c:pt idx="13917">
                  <c:v>54.0</c:v>
                </c:pt>
                <c:pt idx="13918">
                  <c:v>335.0</c:v>
                </c:pt>
                <c:pt idx="13919">
                  <c:v>59.0</c:v>
                </c:pt>
                <c:pt idx="13920">
                  <c:v>13.0</c:v>
                </c:pt>
                <c:pt idx="13921">
                  <c:v>309.0</c:v>
                </c:pt>
                <c:pt idx="13922">
                  <c:v>17.0</c:v>
                </c:pt>
                <c:pt idx="13923">
                  <c:v>1.0</c:v>
                </c:pt>
                <c:pt idx="13924">
                  <c:v>175.0</c:v>
                </c:pt>
                <c:pt idx="13925">
                  <c:v>429.0</c:v>
                </c:pt>
                <c:pt idx="13926">
                  <c:v>68.0</c:v>
                </c:pt>
                <c:pt idx="13927">
                  <c:v>105.0</c:v>
                </c:pt>
                <c:pt idx="13928">
                  <c:v>126.0</c:v>
                </c:pt>
                <c:pt idx="13929">
                  <c:v>35.0</c:v>
                </c:pt>
                <c:pt idx="13930">
                  <c:v>3.0</c:v>
                </c:pt>
                <c:pt idx="13931">
                  <c:v>102.0</c:v>
                </c:pt>
                <c:pt idx="13932">
                  <c:v>41.0</c:v>
                </c:pt>
                <c:pt idx="13933">
                  <c:v>46.0</c:v>
                </c:pt>
                <c:pt idx="13934">
                  <c:v>24.0</c:v>
                </c:pt>
                <c:pt idx="13935">
                  <c:v>11.0</c:v>
                </c:pt>
                <c:pt idx="13936">
                  <c:v>135.0</c:v>
                </c:pt>
                <c:pt idx="13937">
                  <c:v>37.0</c:v>
                </c:pt>
                <c:pt idx="13938">
                  <c:v>63.0</c:v>
                </c:pt>
                <c:pt idx="13939">
                  <c:v>1517.0</c:v>
                </c:pt>
                <c:pt idx="13940">
                  <c:v>12.0</c:v>
                </c:pt>
                <c:pt idx="13941">
                  <c:v>95.0</c:v>
                </c:pt>
                <c:pt idx="13942">
                  <c:v>5.0</c:v>
                </c:pt>
                <c:pt idx="13943">
                  <c:v>22.0</c:v>
                </c:pt>
                <c:pt idx="13944">
                  <c:v>50.0</c:v>
                </c:pt>
                <c:pt idx="13945">
                  <c:v>30.0</c:v>
                </c:pt>
                <c:pt idx="13946">
                  <c:v>183.0</c:v>
                </c:pt>
                <c:pt idx="13947">
                  <c:v>130.0</c:v>
                </c:pt>
                <c:pt idx="13948">
                  <c:v>59.0</c:v>
                </c:pt>
                <c:pt idx="13949">
                  <c:v>334.0</c:v>
                </c:pt>
                <c:pt idx="13950">
                  <c:v>20.0</c:v>
                </c:pt>
                <c:pt idx="13951">
                  <c:v>1.0</c:v>
                </c:pt>
                <c:pt idx="13952">
                  <c:v>81.0</c:v>
                </c:pt>
                <c:pt idx="13953">
                  <c:v>1.0</c:v>
                </c:pt>
                <c:pt idx="13954">
                  <c:v>21.0</c:v>
                </c:pt>
                <c:pt idx="13955">
                  <c:v>4.0</c:v>
                </c:pt>
                <c:pt idx="13956">
                  <c:v>117.0</c:v>
                </c:pt>
                <c:pt idx="13957">
                  <c:v>196.0</c:v>
                </c:pt>
                <c:pt idx="13958">
                  <c:v>27.0</c:v>
                </c:pt>
                <c:pt idx="13959">
                  <c:v>6.0</c:v>
                </c:pt>
                <c:pt idx="13960">
                  <c:v>192.0</c:v>
                </c:pt>
                <c:pt idx="13961">
                  <c:v>131.0</c:v>
                </c:pt>
                <c:pt idx="13962">
                  <c:v>300.0</c:v>
                </c:pt>
                <c:pt idx="13963">
                  <c:v>313.0</c:v>
                </c:pt>
                <c:pt idx="13964">
                  <c:v>205.0</c:v>
                </c:pt>
                <c:pt idx="13965">
                  <c:v>23.0</c:v>
                </c:pt>
                <c:pt idx="13966">
                  <c:v>96.0</c:v>
                </c:pt>
                <c:pt idx="13967">
                  <c:v>7.0</c:v>
                </c:pt>
                <c:pt idx="13968">
                  <c:v>4.0</c:v>
                </c:pt>
                <c:pt idx="13969">
                  <c:v>4.0</c:v>
                </c:pt>
                <c:pt idx="13970">
                  <c:v>32.0</c:v>
                </c:pt>
                <c:pt idx="13971">
                  <c:v>149.0</c:v>
                </c:pt>
                <c:pt idx="13972">
                  <c:v>1.0</c:v>
                </c:pt>
                <c:pt idx="13973">
                  <c:v>6.0</c:v>
                </c:pt>
                <c:pt idx="13974">
                  <c:v>341.0</c:v>
                </c:pt>
                <c:pt idx="13975">
                  <c:v>364.0</c:v>
                </c:pt>
                <c:pt idx="13976">
                  <c:v>4.0</c:v>
                </c:pt>
                <c:pt idx="13977">
                  <c:v>31.0</c:v>
                </c:pt>
                <c:pt idx="13978">
                  <c:v>4.0</c:v>
                </c:pt>
                <c:pt idx="13979">
                  <c:v>110.0</c:v>
                </c:pt>
                <c:pt idx="13980">
                  <c:v>70.0</c:v>
                </c:pt>
                <c:pt idx="13981">
                  <c:v>1.0</c:v>
                </c:pt>
                <c:pt idx="13982">
                  <c:v>9.0</c:v>
                </c:pt>
                <c:pt idx="13983">
                  <c:v>183.0</c:v>
                </c:pt>
                <c:pt idx="13984">
                  <c:v>26.0</c:v>
                </c:pt>
                <c:pt idx="13985">
                  <c:v>2.0</c:v>
                </c:pt>
                <c:pt idx="13986">
                  <c:v>63.0</c:v>
                </c:pt>
                <c:pt idx="13987">
                  <c:v>161.0</c:v>
                </c:pt>
                <c:pt idx="13988">
                  <c:v>111.0</c:v>
                </c:pt>
                <c:pt idx="13989">
                  <c:v>23.0</c:v>
                </c:pt>
                <c:pt idx="13990">
                  <c:v>68.0</c:v>
                </c:pt>
                <c:pt idx="13991">
                  <c:v>62.0</c:v>
                </c:pt>
                <c:pt idx="13992">
                  <c:v>139.0</c:v>
                </c:pt>
                <c:pt idx="13993">
                  <c:v>3.0</c:v>
                </c:pt>
                <c:pt idx="13994">
                  <c:v>45.0</c:v>
                </c:pt>
                <c:pt idx="13995">
                  <c:v>70.0</c:v>
                </c:pt>
                <c:pt idx="13996">
                  <c:v>7.0</c:v>
                </c:pt>
                <c:pt idx="13997">
                  <c:v>86.0</c:v>
                </c:pt>
                <c:pt idx="13998">
                  <c:v>1.0</c:v>
                </c:pt>
                <c:pt idx="13999">
                  <c:v>80.0</c:v>
                </c:pt>
                <c:pt idx="14000">
                  <c:v>227.0</c:v>
                </c:pt>
                <c:pt idx="14001">
                  <c:v>714.0</c:v>
                </c:pt>
                <c:pt idx="14002">
                  <c:v>170.0</c:v>
                </c:pt>
                <c:pt idx="14003">
                  <c:v>81.0</c:v>
                </c:pt>
                <c:pt idx="14004">
                  <c:v>15.0</c:v>
                </c:pt>
                <c:pt idx="14005">
                  <c:v>17.0</c:v>
                </c:pt>
                <c:pt idx="14006">
                  <c:v>15.0</c:v>
                </c:pt>
                <c:pt idx="14007">
                  <c:v>11.0</c:v>
                </c:pt>
                <c:pt idx="14008">
                  <c:v>205.0</c:v>
                </c:pt>
                <c:pt idx="14009">
                  <c:v>98.0</c:v>
                </c:pt>
                <c:pt idx="14010">
                  <c:v>20.0</c:v>
                </c:pt>
                <c:pt idx="14011">
                  <c:v>8.0</c:v>
                </c:pt>
                <c:pt idx="14012">
                  <c:v>282.0</c:v>
                </c:pt>
                <c:pt idx="14013">
                  <c:v>190.0</c:v>
                </c:pt>
                <c:pt idx="14014">
                  <c:v>110.0</c:v>
                </c:pt>
                <c:pt idx="14015">
                  <c:v>17.0</c:v>
                </c:pt>
                <c:pt idx="14016">
                  <c:v>23.0</c:v>
                </c:pt>
                <c:pt idx="14017">
                  <c:v>5.0</c:v>
                </c:pt>
                <c:pt idx="14018">
                  <c:v>27.0</c:v>
                </c:pt>
                <c:pt idx="14019">
                  <c:v>16.0</c:v>
                </c:pt>
                <c:pt idx="14020">
                  <c:v>144.0</c:v>
                </c:pt>
                <c:pt idx="14021">
                  <c:v>35.0</c:v>
                </c:pt>
                <c:pt idx="14022">
                  <c:v>483.0</c:v>
                </c:pt>
                <c:pt idx="14023">
                  <c:v>171.0</c:v>
                </c:pt>
                <c:pt idx="14024">
                  <c:v>30.0</c:v>
                </c:pt>
                <c:pt idx="14025">
                  <c:v>25.0</c:v>
                </c:pt>
                <c:pt idx="14026">
                  <c:v>61.0</c:v>
                </c:pt>
                <c:pt idx="14027">
                  <c:v>84.0</c:v>
                </c:pt>
                <c:pt idx="14028">
                  <c:v>33.0</c:v>
                </c:pt>
                <c:pt idx="14029">
                  <c:v>260.0</c:v>
                </c:pt>
                <c:pt idx="14030">
                  <c:v>98.0</c:v>
                </c:pt>
                <c:pt idx="14031">
                  <c:v>55.0</c:v>
                </c:pt>
                <c:pt idx="14032">
                  <c:v>61.0</c:v>
                </c:pt>
                <c:pt idx="14033">
                  <c:v>31.0</c:v>
                </c:pt>
                <c:pt idx="14034">
                  <c:v>5.0</c:v>
                </c:pt>
                <c:pt idx="14035">
                  <c:v>49.0</c:v>
                </c:pt>
                <c:pt idx="14036">
                  <c:v>2.0</c:v>
                </c:pt>
                <c:pt idx="14037">
                  <c:v>67.0</c:v>
                </c:pt>
                <c:pt idx="14038">
                  <c:v>39.0</c:v>
                </c:pt>
                <c:pt idx="14039">
                  <c:v>8.0</c:v>
                </c:pt>
                <c:pt idx="14040">
                  <c:v>212.0</c:v>
                </c:pt>
                <c:pt idx="14041">
                  <c:v>89.0</c:v>
                </c:pt>
                <c:pt idx="14042">
                  <c:v>178.0</c:v>
                </c:pt>
                <c:pt idx="14043">
                  <c:v>510.0</c:v>
                </c:pt>
                <c:pt idx="14044">
                  <c:v>8.0</c:v>
                </c:pt>
                <c:pt idx="14045">
                  <c:v>4.0</c:v>
                </c:pt>
                <c:pt idx="14046">
                  <c:v>9.0</c:v>
                </c:pt>
                <c:pt idx="14047">
                  <c:v>62.0</c:v>
                </c:pt>
                <c:pt idx="14048">
                  <c:v>14.0</c:v>
                </c:pt>
                <c:pt idx="14049">
                  <c:v>135.0</c:v>
                </c:pt>
                <c:pt idx="14050">
                  <c:v>213.0</c:v>
                </c:pt>
                <c:pt idx="14051">
                  <c:v>33.0</c:v>
                </c:pt>
                <c:pt idx="14052">
                  <c:v>725.0</c:v>
                </c:pt>
                <c:pt idx="14053">
                  <c:v>215.0</c:v>
                </c:pt>
                <c:pt idx="14054">
                  <c:v>39.0</c:v>
                </c:pt>
                <c:pt idx="14055">
                  <c:v>386.0</c:v>
                </c:pt>
                <c:pt idx="14056">
                  <c:v>45.0</c:v>
                </c:pt>
                <c:pt idx="14057">
                  <c:v>69.0</c:v>
                </c:pt>
                <c:pt idx="14058">
                  <c:v>51.0</c:v>
                </c:pt>
                <c:pt idx="14059">
                  <c:v>42.0</c:v>
                </c:pt>
                <c:pt idx="14060">
                  <c:v>32.0</c:v>
                </c:pt>
                <c:pt idx="14061">
                  <c:v>12.0</c:v>
                </c:pt>
                <c:pt idx="14062">
                  <c:v>14.0</c:v>
                </c:pt>
                <c:pt idx="14063">
                  <c:v>110.0</c:v>
                </c:pt>
                <c:pt idx="14064">
                  <c:v>7.0</c:v>
                </c:pt>
                <c:pt idx="14065">
                  <c:v>308.0</c:v>
                </c:pt>
                <c:pt idx="14066">
                  <c:v>89.0</c:v>
                </c:pt>
                <c:pt idx="14067">
                  <c:v>71.0</c:v>
                </c:pt>
                <c:pt idx="14068">
                  <c:v>40.0</c:v>
                </c:pt>
                <c:pt idx="14069">
                  <c:v>8.0</c:v>
                </c:pt>
                <c:pt idx="14070">
                  <c:v>13.0</c:v>
                </c:pt>
                <c:pt idx="14071">
                  <c:v>20.0</c:v>
                </c:pt>
                <c:pt idx="14072">
                  <c:v>194.0</c:v>
                </c:pt>
                <c:pt idx="14073">
                  <c:v>7.0</c:v>
                </c:pt>
                <c:pt idx="14074">
                  <c:v>50.0</c:v>
                </c:pt>
                <c:pt idx="14075">
                  <c:v>232.0</c:v>
                </c:pt>
                <c:pt idx="14076">
                  <c:v>16.0</c:v>
                </c:pt>
                <c:pt idx="14077">
                  <c:v>20.0</c:v>
                </c:pt>
                <c:pt idx="14078">
                  <c:v>14.0</c:v>
                </c:pt>
                <c:pt idx="14079">
                  <c:v>20.0</c:v>
                </c:pt>
                <c:pt idx="14080">
                  <c:v>30.0</c:v>
                </c:pt>
                <c:pt idx="14081">
                  <c:v>584.0</c:v>
                </c:pt>
                <c:pt idx="14082">
                  <c:v>170.0</c:v>
                </c:pt>
                <c:pt idx="14083">
                  <c:v>1.0</c:v>
                </c:pt>
                <c:pt idx="14084">
                  <c:v>11.0</c:v>
                </c:pt>
                <c:pt idx="14085">
                  <c:v>135.0</c:v>
                </c:pt>
                <c:pt idx="14086">
                  <c:v>41.0</c:v>
                </c:pt>
                <c:pt idx="14087">
                  <c:v>2.0</c:v>
                </c:pt>
                <c:pt idx="14088">
                  <c:v>74.0</c:v>
                </c:pt>
                <c:pt idx="14089">
                  <c:v>2.0</c:v>
                </c:pt>
                <c:pt idx="14090">
                  <c:v>157.0</c:v>
                </c:pt>
                <c:pt idx="14091">
                  <c:v>44.0</c:v>
                </c:pt>
                <c:pt idx="14092">
                  <c:v>12.0</c:v>
                </c:pt>
                <c:pt idx="14093">
                  <c:v>27.0</c:v>
                </c:pt>
                <c:pt idx="14094">
                  <c:v>457.0</c:v>
                </c:pt>
                <c:pt idx="14095">
                  <c:v>171.0</c:v>
                </c:pt>
                <c:pt idx="14096">
                  <c:v>9.0</c:v>
                </c:pt>
                <c:pt idx="14097">
                  <c:v>17.0</c:v>
                </c:pt>
                <c:pt idx="14098">
                  <c:v>41.0</c:v>
                </c:pt>
                <c:pt idx="14099">
                  <c:v>7.0</c:v>
                </c:pt>
                <c:pt idx="14100">
                  <c:v>204.0</c:v>
                </c:pt>
                <c:pt idx="14101">
                  <c:v>87.0</c:v>
                </c:pt>
                <c:pt idx="14102">
                  <c:v>81.0</c:v>
                </c:pt>
                <c:pt idx="14103">
                  <c:v>10.0</c:v>
                </c:pt>
                <c:pt idx="14104">
                  <c:v>2.0</c:v>
                </c:pt>
                <c:pt idx="14105">
                  <c:v>85.0</c:v>
                </c:pt>
                <c:pt idx="14106">
                  <c:v>317.0</c:v>
                </c:pt>
                <c:pt idx="14107">
                  <c:v>223.0</c:v>
                </c:pt>
                <c:pt idx="14108">
                  <c:v>133.0</c:v>
                </c:pt>
                <c:pt idx="14109">
                  <c:v>153.0</c:v>
                </c:pt>
                <c:pt idx="14110">
                  <c:v>6.0</c:v>
                </c:pt>
                <c:pt idx="14111">
                  <c:v>19.0</c:v>
                </c:pt>
                <c:pt idx="14112">
                  <c:v>9.0</c:v>
                </c:pt>
                <c:pt idx="14113">
                  <c:v>6.0</c:v>
                </c:pt>
                <c:pt idx="14114">
                  <c:v>24.0</c:v>
                </c:pt>
                <c:pt idx="14115">
                  <c:v>18.0</c:v>
                </c:pt>
                <c:pt idx="14116">
                  <c:v>5.0</c:v>
                </c:pt>
                <c:pt idx="14117">
                  <c:v>115.0</c:v>
                </c:pt>
                <c:pt idx="14118">
                  <c:v>10.0</c:v>
                </c:pt>
                <c:pt idx="14119">
                  <c:v>9.0</c:v>
                </c:pt>
                <c:pt idx="14120">
                  <c:v>77.0</c:v>
                </c:pt>
                <c:pt idx="14121">
                  <c:v>147.0</c:v>
                </c:pt>
                <c:pt idx="14122">
                  <c:v>272.0</c:v>
                </c:pt>
                <c:pt idx="14123">
                  <c:v>44.0</c:v>
                </c:pt>
                <c:pt idx="14124">
                  <c:v>147.0</c:v>
                </c:pt>
                <c:pt idx="14125">
                  <c:v>5.0</c:v>
                </c:pt>
                <c:pt idx="14126">
                  <c:v>3.0</c:v>
                </c:pt>
                <c:pt idx="14127">
                  <c:v>2.0</c:v>
                </c:pt>
                <c:pt idx="14128">
                  <c:v>90.0</c:v>
                </c:pt>
                <c:pt idx="14129">
                  <c:v>55.0</c:v>
                </c:pt>
                <c:pt idx="14130">
                  <c:v>31.0</c:v>
                </c:pt>
                <c:pt idx="14131">
                  <c:v>112.0</c:v>
                </c:pt>
                <c:pt idx="14132">
                  <c:v>218.0</c:v>
                </c:pt>
                <c:pt idx="14133">
                  <c:v>25.0</c:v>
                </c:pt>
                <c:pt idx="14134">
                  <c:v>17.0</c:v>
                </c:pt>
                <c:pt idx="14135">
                  <c:v>28.0</c:v>
                </c:pt>
                <c:pt idx="14136">
                  <c:v>2.0</c:v>
                </c:pt>
                <c:pt idx="14137">
                  <c:v>41.0</c:v>
                </c:pt>
                <c:pt idx="14138">
                  <c:v>48.0</c:v>
                </c:pt>
                <c:pt idx="14139">
                  <c:v>176.0</c:v>
                </c:pt>
                <c:pt idx="14140">
                  <c:v>4.0</c:v>
                </c:pt>
                <c:pt idx="14141">
                  <c:v>89.0</c:v>
                </c:pt>
                <c:pt idx="14142">
                  <c:v>49.0</c:v>
                </c:pt>
                <c:pt idx="14143">
                  <c:v>154.0</c:v>
                </c:pt>
                <c:pt idx="14144">
                  <c:v>85.0</c:v>
                </c:pt>
                <c:pt idx="14145">
                  <c:v>31.0</c:v>
                </c:pt>
                <c:pt idx="14146">
                  <c:v>78.0</c:v>
                </c:pt>
                <c:pt idx="14147">
                  <c:v>13.0</c:v>
                </c:pt>
                <c:pt idx="14148">
                  <c:v>60.0</c:v>
                </c:pt>
                <c:pt idx="14149">
                  <c:v>2.0</c:v>
                </c:pt>
                <c:pt idx="14150">
                  <c:v>234.0</c:v>
                </c:pt>
                <c:pt idx="14151">
                  <c:v>191.0</c:v>
                </c:pt>
                <c:pt idx="14152">
                  <c:v>59.0</c:v>
                </c:pt>
                <c:pt idx="14153">
                  <c:v>467.0</c:v>
                </c:pt>
                <c:pt idx="14154">
                  <c:v>75.0</c:v>
                </c:pt>
                <c:pt idx="14155">
                  <c:v>951.0</c:v>
                </c:pt>
                <c:pt idx="14156">
                  <c:v>29.0</c:v>
                </c:pt>
                <c:pt idx="14157">
                  <c:v>116.0</c:v>
                </c:pt>
                <c:pt idx="14158">
                  <c:v>46.0</c:v>
                </c:pt>
                <c:pt idx="14159">
                  <c:v>24.0</c:v>
                </c:pt>
                <c:pt idx="14160">
                  <c:v>34.0</c:v>
                </c:pt>
                <c:pt idx="14161">
                  <c:v>165.0</c:v>
                </c:pt>
                <c:pt idx="14162">
                  <c:v>130.0</c:v>
                </c:pt>
                <c:pt idx="14163">
                  <c:v>59.0</c:v>
                </c:pt>
                <c:pt idx="14164">
                  <c:v>85.0</c:v>
                </c:pt>
                <c:pt idx="14165">
                  <c:v>384.0</c:v>
                </c:pt>
                <c:pt idx="14166">
                  <c:v>10.0</c:v>
                </c:pt>
                <c:pt idx="14167">
                  <c:v>16.0</c:v>
                </c:pt>
                <c:pt idx="14168">
                  <c:v>227.0</c:v>
                </c:pt>
                <c:pt idx="14169">
                  <c:v>7.0</c:v>
                </c:pt>
                <c:pt idx="14170">
                  <c:v>81.0</c:v>
                </c:pt>
                <c:pt idx="14171">
                  <c:v>20.0</c:v>
                </c:pt>
                <c:pt idx="14172">
                  <c:v>1012.0</c:v>
                </c:pt>
                <c:pt idx="14173">
                  <c:v>18.0</c:v>
                </c:pt>
                <c:pt idx="14174">
                  <c:v>106.0</c:v>
                </c:pt>
                <c:pt idx="14175">
                  <c:v>16.0</c:v>
                </c:pt>
                <c:pt idx="14176">
                  <c:v>8.0</c:v>
                </c:pt>
                <c:pt idx="14177">
                  <c:v>64.0</c:v>
                </c:pt>
                <c:pt idx="14178">
                  <c:v>12.0</c:v>
                </c:pt>
                <c:pt idx="14179">
                  <c:v>82.0</c:v>
                </c:pt>
                <c:pt idx="14180">
                  <c:v>245.0</c:v>
                </c:pt>
                <c:pt idx="14181">
                  <c:v>75.0</c:v>
                </c:pt>
                <c:pt idx="14182">
                  <c:v>112.0</c:v>
                </c:pt>
                <c:pt idx="14183">
                  <c:v>251.0</c:v>
                </c:pt>
                <c:pt idx="14184">
                  <c:v>44.0</c:v>
                </c:pt>
                <c:pt idx="14185">
                  <c:v>16.0</c:v>
                </c:pt>
                <c:pt idx="14186">
                  <c:v>126.0</c:v>
                </c:pt>
                <c:pt idx="14187">
                  <c:v>147.0</c:v>
                </c:pt>
                <c:pt idx="14188">
                  <c:v>31.0</c:v>
                </c:pt>
                <c:pt idx="14189">
                  <c:v>22.0</c:v>
                </c:pt>
                <c:pt idx="14190">
                  <c:v>169.0</c:v>
                </c:pt>
                <c:pt idx="14191">
                  <c:v>8.0</c:v>
                </c:pt>
                <c:pt idx="14192">
                  <c:v>19.0</c:v>
                </c:pt>
                <c:pt idx="14193">
                  <c:v>22.0</c:v>
                </c:pt>
                <c:pt idx="14194">
                  <c:v>80.0</c:v>
                </c:pt>
                <c:pt idx="14195">
                  <c:v>3.0</c:v>
                </c:pt>
                <c:pt idx="14196">
                  <c:v>408.0</c:v>
                </c:pt>
                <c:pt idx="14197">
                  <c:v>159.0</c:v>
                </c:pt>
                <c:pt idx="14198">
                  <c:v>3.0</c:v>
                </c:pt>
                <c:pt idx="14199">
                  <c:v>9.0</c:v>
                </c:pt>
                <c:pt idx="14200">
                  <c:v>11.0</c:v>
                </c:pt>
                <c:pt idx="14201">
                  <c:v>111.0</c:v>
                </c:pt>
                <c:pt idx="14202">
                  <c:v>39.0</c:v>
                </c:pt>
                <c:pt idx="14203">
                  <c:v>2.0</c:v>
                </c:pt>
                <c:pt idx="14204">
                  <c:v>2.0</c:v>
                </c:pt>
                <c:pt idx="14205">
                  <c:v>85.0</c:v>
                </c:pt>
                <c:pt idx="14206">
                  <c:v>15.0</c:v>
                </c:pt>
                <c:pt idx="14207">
                  <c:v>92.0</c:v>
                </c:pt>
                <c:pt idx="14208">
                  <c:v>31.0</c:v>
                </c:pt>
                <c:pt idx="14209">
                  <c:v>31.0</c:v>
                </c:pt>
                <c:pt idx="14210">
                  <c:v>11.0</c:v>
                </c:pt>
                <c:pt idx="14211">
                  <c:v>29.0</c:v>
                </c:pt>
                <c:pt idx="14212">
                  <c:v>166.0</c:v>
                </c:pt>
                <c:pt idx="14213">
                  <c:v>5.0</c:v>
                </c:pt>
                <c:pt idx="14214">
                  <c:v>29.0</c:v>
                </c:pt>
                <c:pt idx="14215">
                  <c:v>42.0</c:v>
                </c:pt>
                <c:pt idx="14216">
                  <c:v>14.0</c:v>
                </c:pt>
                <c:pt idx="14217">
                  <c:v>4.0</c:v>
                </c:pt>
                <c:pt idx="14218">
                  <c:v>178.0</c:v>
                </c:pt>
                <c:pt idx="14219">
                  <c:v>411.0</c:v>
                </c:pt>
                <c:pt idx="14220">
                  <c:v>171.0</c:v>
                </c:pt>
                <c:pt idx="14221">
                  <c:v>215.0</c:v>
                </c:pt>
                <c:pt idx="14222">
                  <c:v>106.0</c:v>
                </c:pt>
                <c:pt idx="14223">
                  <c:v>40.0</c:v>
                </c:pt>
                <c:pt idx="14224">
                  <c:v>12.0</c:v>
                </c:pt>
                <c:pt idx="14225">
                  <c:v>7.0</c:v>
                </c:pt>
                <c:pt idx="14226">
                  <c:v>17.0</c:v>
                </c:pt>
                <c:pt idx="14227">
                  <c:v>102.0</c:v>
                </c:pt>
                <c:pt idx="14228">
                  <c:v>12.0</c:v>
                </c:pt>
                <c:pt idx="14229">
                  <c:v>128.0</c:v>
                </c:pt>
                <c:pt idx="14230">
                  <c:v>21.0</c:v>
                </c:pt>
                <c:pt idx="14231">
                  <c:v>80.0</c:v>
                </c:pt>
                <c:pt idx="14232">
                  <c:v>6.0</c:v>
                </c:pt>
                <c:pt idx="14233">
                  <c:v>33.0</c:v>
                </c:pt>
                <c:pt idx="14234">
                  <c:v>36.0</c:v>
                </c:pt>
                <c:pt idx="14235">
                  <c:v>302.0</c:v>
                </c:pt>
                <c:pt idx="14236">
                  <c:v>172.0</c:v>
                </c:pt>
                <c:pt idx="14237">
                  <c:v>74.0</c:v>
                </c:pt>
                <c:pt idx="14238">
                  <c:v>113.0</c:v>
                </c:pt>
                <c:pt idx="14239">
                  <c:v>18.0</c:v>
                </c:pt>
                <c:pt idx="14240">
                  <c:v>5.0</c:v>
                </c:pt>
                <c:pt idx="14241">
                  <c:v>84.0</c:v>
                </c:pt>
                <c:pt idx="14242">
                  <c:v>2.0</c:v>
                </c:pt>
                <c:pt idx="14243">
                  <c:v>1205.0</c:v>
                </c:pt>
                <c:pt idx="14244">
                  <c:v>127.0</c:v>
                </c:pt>
                <c:pt idx="14245">
                  <c:v>5.0</c:v>
                </c:pt>
                <c:pt idx="14246">
                  <c:v>3.0</c:v>
                </c:pt>
                <c:pt idx="14247">
                  <c:v>303.0</c:v>
                </c:pt>
                <c:pt idx="14248">
                  <c:v>68.0</c:v>
                </c:pt>
                <c:pt idx="14249">
                  <c:v>318.0</c:v>
                </c:pt>
                <c:pt idx="14250">
                  <c:v>158.0</c:v>
                </c:pt>
                <c:pt idx="14251">
                  <c:v>66.0</c:v>
                </c:pt>
                <c:pt idx="14252">
                  <c:v>103.0</c:v>
                </c:pt>
                <c:pt idx="14253">
                  <c:v>47.0</c:v>
                </c:pt>
                <c:pt idx="14254">
                  <c:v>4.0</c:v>
                </c:pt>
                <c:pt idx="14255">
                  <c:v>169.0</c:v>
                </c:pt>
                <c:pt idx="14256">
                  <c:v>34.0</c:v>
                </c:pt>
                <c:pt idx="14257">
                  <c:v>19.0</c:v>
                </c:pt>
                <c:pt idx="14258">
                  <c:v>94.0</c:v>
                </c:pt>
                <c:pt idx="14259">
                  <c:v>19.0</c:v>
                </c:pt>
                <c:pt idx="14260">
                  <c:v>2.0</c:v>
                </c:pt>
                <c:pt idx="14261">
                  <c:v>31.0</c:v>
                </c:pt>
                <c:pt idx="14262">
                  <c:v>32.0</c:v>
                </c:pt>
                <c:pt idx="14263">
                  <c:v>210.0</c:v>
                </c:pt>
                <c:pt idx="14264">
                  <c:v>1687.0</c:v>
                </c:pt>
                <c:pt idx="14265">
                  <c:v>32.0</c:v>
                </c:pt>
                <c:pt idx="14266">
                  <c:v>120.0</c:v>
                </c:pt>
                <c:pt idx="14267">
                  <c:v>413.0</c:v>
                </c:pt>
                <c:pt idx="14268">
                  <c:v>146.0</c:v>
                </c:pt>
                <c:pt idx="14269">
                  <c:v>234.0</c:v>
                </c:pt>
                <c:pt idx="14270">
                  <c:v>166.0</c:v>
                </c:pt>
                <c:pt idx="14271">
                  <c:v>1.0</c:v>
                </c:pt>
                <c:pt idx="14272">
                  <c:v>79.0</c:v>
                </c:pt>
                <c:pt idx="14273">
                  <c:v>27.0</c:v>
                </c:pt>
                <c:pt idx="14274">
                  <c:v>24.0</c:v>
                </c:pt>
                <c:pt idx="14275">
                  <c:v>78.0</c:v>
                </c:pt>
                <c:pt idx="14276">
                  <c:v>1.0</c:v>
                </c:pt>
                <c:pt idx="14277">
                  <c:v>123.0</c:v>
                </c:pt>
                <c:pt idx="14278">
                  <c:v>9.0</c:v>
                </c:pt>
                <c:pt idx="14279">
                  <c:v>78.0</c:v>
                </c:pt>
                <c:pt idx="14280">
                  <c:v>13.0</c:v>
                </c:pt>
                <c:pt idx="14281">
                  <c:v>62.0</c:v>
                </c:pt>
                <c:pt idx="14282">
                  <c:v>45.0</c:v>
                </c:pt>
                <c:pt idx="14283">
                  <c:v>4.0</c:v>
                </c:pt>
                <c:pt idx="14284">
                  <c:v>22.0</c:v>
                </c:pt>
                <c:pt idx="14285">
                  <c:v>470.0</c:v>
                </c:pt>
                <c:pt idx="14286">
                  <c:v>172.0</c:v>
                </c:pt>
                <c:pt idx="14287">
                  <c:v>5.0</c:v>
                </c:pt>
                <c:pt idx="14288">
                  <c:v>27.0</c:v>
                </c:pt>
                <c:pt idx="14289">
                  <c:v>1.0</c:v>
                </c:pt>
                <c:pt idx="14290">
                  <c:v>34.0</c:v>
                </c:pt>
                <c:pt idx="14291">
                  <c:v>1.0</c:v>
                </c:pt>
                <c:pt idx="14292">
                  <c:v>2.0</c:v>
                </c:pt>
                <c:pt idx="14293">
                  <c:v>5.0</c:v>
                </c:pt>
                <c:pt idx="14294">
                  <c:v>8.0</c:v>
                </c:pt>
                <c:pt idx="14295">
                  <c:v>802.0</c:v>
                </c:pt>
                <c:pt idx="14296">
                  <c:v>23.0</c:v>
                </c:pt>
                <c:pt idx="14297">
                  <c:v>1.0</c:v>
                </c:pt>
                <c:pt idx="14298">
                  <c:v>165.0</c:v>
                </c:pt>
                <c:pt idx="14299">
                  <c:v>175.0</c:v>
                </c:pt>
                <c:pt idx="14300">
                  <c:v>19.0</c:v>
                </c:pt>
                <c:pt idx="14301">
                  <c:v>21.0</c:v>
                </c:pt>
                <c:pt idx="14302">
                  <c:v>216.0</c:v>
                </c:pt>
                <c:pt idx="14303">
                  <c:v>26.0</c:v>
                </c:pt>
                <c:pt idx="14304">
                  <c:v>124.0</c:v>
                </c:pt>
                <c:pt idx="14305">
                  <c:v>190.0</c:v>
                </c:pt>
                <c:pt idx="14306">
                  <c:v>24.0</c:v>
                </c:pt>
                <c:pt idx="14307">
                  <c:v>4.0</c:v>
                </c:pt>
                <c:pt idx="14308">
                  <c:v>1.0</c:v>
                </c:pt>
                <c:pt idx="14309">
                  <c:v>230.0</c:v>
                </c:pt>
                <c:pt idx="14310">
                  <c:v>30.0</c:v>
                </c:pt>
                <c:pt idx="14311">
                  <c:v>13.0</c:v>
                </c:pt>
                <c:pt idx="14312">
                  <c:v>66.0</c:v>
                </c:pt>
                <c:pt idx="14313">
                  <c:v>7.0</c:v>
                </c:pt>
                <c:pt idx="14314">
                  <c:v>207.0</c:v>
                </c:pt>
                <c:pt idx="14315">
                  <c:v>293.0</c:v>
                </c:pt>
                <c:pt idx="14316">
                  <c:v>1514.0</c:v>
                </c:pt>
                <c:pt idx="14317">
                  <c:v>99.0</c:v>
                </c:pt>
                <c:pt idx="14318">
                  <c:v>35.0</c:v>
                </c:pt>
                <c:pt idx="14319">
                  <c:v>123.0</c:v>
                </c:pt>
                <c:pt idx="14320">
                  <c:v>41.0</c:v>
                </c:pt>
                <c:pt idx="14321">
                  <c:v>17.0</c:v>
                </c:pt>
                <c:pt idx="14322">
                  <c:v>367.0</c:v>
                </c:pt>
                <c:pt idx="14323">
                  <c:v>18.0</c:v>
                </c:pt>
                <c:pt idx="14324">
                  <c:v>115.0</c:v>
                </c:pt>
                <c:pt idx="14325">
                  <c:v>35.0</c:v>
                </c:pt>
                <c:pt idx="14326">
                  <c:v>123.0</c:v>
                </c:pt>
                <c:pt idx="14327">
                  <c:v>23.0</c:v>
                </c:pt>
                <c:pt idx="14328">
                  <c:v>10.0</c:v>
                </c:pt>
                <c:pt idx="14329">
                  <c:v>138.0</c:v>
                </c:pt>
                <c:pt idx="14330">
                  <c:v>9.0</c:v>
                </c:pt>
                <c:pt idx="14331">
                  <c:v>73.0</c:v>
                </c:pt>
                <c:pt idx="14332">
                  <c:v>48.0</c:v>
                </c:pt>
                <c:pt idx="14333">
                  <c:v>111.0</c:v>
                </c:pt>
                <c:pt idx="14334">
                  <c:v>10.0</c:v>
                </c:pt>
                <c:pt idx="14335">
                  <c:v>57.0</c:v>
                </c:pt>
                <c:pt idx="14336">
                  <c:v>4.0</c:v>
                </c:pt>
                <c:pt idx="14337">
                  <c:v>60.0</c:v>
                </c:pt>
                <c:pt idx="14338">
                  <c:v>3.0</c:v>
                </c:pt>
                <c:pt idx="14339">
                  <c:v>41.0</c:v>
                </c:pt>
                <c:pt idx="14340">
                  <c:v>4.0</c:v>
                </c:pt>
                <c:pt idx="14341">
                  <c:v>118.0</c:v>
                </c:pt>
                <c:pt idx="14342">
                  <c:v>9.0</c:v>
                </c:pt>
                <c:pt idx="14343">
                  <c:v>193.0</c:v>
                </c:pt>
                <c:pt idx="14344">
                  <c:v>207.0</c:v>
                </c:pt>
                <c:pt idx="14345">
                  <c:v>12.0</c:v>
                </c:pt>
                <c:pt idx="14346">
                  <c:v>3.0</c:v>
                </c:pt>
                <c:pt idx="14347">
                  <c:v>101.0</c:v>
                </c:pt>
                <c:pt idx="14348">
                  <c:v>13.0</c:v>
                </c:pt>
                <c:pt idx="14349">
                  <c:v>92.0</c:v>
                </c:pt>
                <c:pt idx="14350">
                  <c:v>16.0</c:v>
                </c:pt>
                <c:pt idx="14351">
                  <c:v>7.0</c:v>
                </c:pt>
                <c:pt idx="14352">
                  <c:v>90.0</c:v>
                </c:pt>
                <c:pt idx="14353">
                  <c:v>10.0</c:v>
                </c:pt>
                <c:pt idx="14354">
                  <c:v>12.0</c:v>
                </c:pt>
                <c:pt idx="14355">
                  <c:v>262.0</c:v>
                </c:pt>
                <c:pt idx="14356">
                  <c:v>89.0</c:v>
                </c:pt>
                <c:pt idx="14357">
                  <c:v>12.0</c:v>
                </c:pt>
                <c:pt idx="14358">
                  <c:v>1.0</c:v>
                </c:pt>
                <c:pt idx="14359">
                  <c:v>3.0</c:v>
                </c:pt>
                <c:pt idx="14360">
                  <c:v>165.0</c:v>
                </c:pt>
                <c:pt idx="14361">
                  <c:v>7.0</c:v>
                </c:pt>
                <c:pt idx="14362">
                  <c:v>11.0</c:v>
                </c:pt>
                <c:pt idx="14363">
                  <c:v>26.0</c:v>
                </c:pt>
                <c:pt idx="14364">
                  <c:v>118.0</c:v>
                </c:pt>
                <c:pt idx="14365">
                  <c:v>9.0</c:v>
                </c:pt>
                <c:pt idx="14366">
                  <c:v>191.0</c:v>
                </c:pt>
                <c:pt idx="14367">
                  <c:v>15.0</c:v>
                </c:pt>
                <c:pt idx="14368">
                  <c:v>9.0</c:v>
                </c:pt>
                <c:pt idx="14369">
                  <c:v>40.0</c:v>
                </c:pt>
                <c:pt idx="14370">
                  <c:v>30.0</c:v>
                </c:pt>
                <c:pt idx="14371">
                  <c:v>2.0</c:v>
                </c:pt>
                <c:pt idx="14372">
                  <c:v>286.0</c:v>
                </c:pt>
                <c:pt idx="14373">
                  <c:v>26.0</c:v>
                </c:pt>
                <c:pt idx="14374">
                  <c:v>101.0</c:v>
                </c:pt>
                <c:pt idx="14375">
                  <c:v>1.0</c:v>
                </c:pt>
                <c:pt idx="14376">
                  <c:v>8.0</c:v>
                </c:pt>
                <c:pt idx="14377">
                  <c:v>189.0</c:v>
                </c:pt>
                <c:pt idx="14378">
                  <c:v>944.0</c:v>
                </c:pt>
                <c:pt idx="14379">
                  <c:v>274.0</c:v>
                </c:pt>
                <c:pt idx="14380">
                  <c:v>156.0</c:v>
                </c:pt>
                <c:pt idx="14381">
                  <c:v>336.0</c:v>
                </c:pt>
                <c:pt idx="14382">
                  <c:v>153.0</c:v>
                </c:pt>
                <c:pt idx="14383">
                  <c:v>10.0</c:v>
                </c:pt>
                <c:pt idx="14384">
                  <c:v>58.0</c:v>
                </c:pt>
                <c:pt idx="14385">
                  <c:v>11.0</c:v>
                </c:pt>
                <c:pt idx="14386">
                  <c:v>4.0</c:v>
                </c:pt>
                <c:pt idx="14387">
                  <c:v>37.0</c:v>
                </c:pt>
                <c:pt idx="14388">
                  <c:v>87.0</c:v>
                </c:pt>
                <c:pt idx="14389">
                  <c:v>1.0</c:v>
                </c:pt>
                <c:pt idx="14390">
                  <c:v>63.0</c:v>
                </c:pt>
                <c:pt idx="14391">
                  <c:v>40.0</c:v>
                </c:pt>
                <c:pt idx="14392">
                  <c:v>4.0</c:v>
                </c:pt>
                <c:pt idx="14393">
                  <c:v>45.0</c:v>
                </c:pt>
                <c:pt idx="14394">
                  <c:v>1.0</c:v>
                </c:pt>
                <c:pt idx="14395">
                  <c:v>10.0</c:v>
                </c:pt>
                <c:pt idx="14396">
                  <c:v>552.0</c:v>
                </c:pt>
                <c:pt idx="14397">
                  <c:v>13.0</c:v>
                </c:pt>
                <c:pt idx="14398">
                  <c:v>16.0</c:v>
                </c:pt>
                <c:pt idx="14399">
                  <c:v>350.0</c:v>
                </c:pt>
                <c:pt idx="14400">
                  <c:v>3.0</c:v>
                </c:pt>
                <c:pt idx="14401">
                  <c:v>19.0</c:v>
                </c:pt>
                <c:pt idx="14402">
                  <c:v>29.0</c:v>
                </c:pt>
                <c:pt idx="14403">
                  <c:v>47.0</c:v>
                </c:pt>
                <c:pt idx="14404">
                  <c:v>339.0</c:v>
                </c:pt>
                <c:pt idx="14405">
                  <c:v>7.0</c:v>
                </c:pt>
                <c:pt idx="14406">
                  <c:v>125.0</c:v>
                </c:pt>
                <c:pt idx="14407">
                  <c:v>68.0</c:v>
                </c:pt>
                <c:pt idx="14408">
                  <c:v>212.0</c:v>
                </c:pt>
                <c:pt idx="14409">
                  <c:v>4.0</c:v>
                </c:pt>
                <c:pt idx="14410">
                  <c:v>149.0</c:v>
                </c:pt>
                <c:pt idx="14411">
                  <c:v>91.0</c:v>
                </c:pt>
                <c:pt idx="14412">
                  <c:v>167.0</c:v>
                </c:pt>
                <c:pt idx="14413">
                  <c:v>131.0</c:v>
                </c:pt>
                <c:pt idx="14414">
                  <c:v>163.0</c:v>
                </c:pt>
                <c:pt idx="14415">
                  <c:v>21.0</c:v>
                </c:pt>
                <c:pt idx="14416">
                  <c:v>111.0</c:v>
                </c:pt>
                <c:pt idx="14417">
                  <c:v>22.0</c:v>
                </c:pt>
                <c:pt idx="14418">
                  <c:v>57.0</c:v>
                </c:pt>
                <c:pt idx="14419">
                  <c:v>42.0</c:v>
                </c:pt>
                <c:pt idx="14420">
                  <c:v>67.0</c:v>
                </c:pt>
                <c:pt idx="14421">
                  <c:v>18.0</c:v>
                </c:pt>
                <c:pt idx="14422">
                  <c:v>91.0</c:v>
                </c:pt>
                <c:pt idx="14423">
                  <c:v>116.0</c:v>
                </c:pt>
                <c:pt idx="14424">
                  <c:v>653.0</c:v>
                </c:pt>
                <c:pt idx="14425">
                  <c:v>57.0</c:v>
                </c:pt>
                <c:pt idx="14426">
                  <c:v>264.0</c:v>
                </c:pt>
                <c:pt idx="14427">
                  <c:v>32.0</c:v>
                </c:pt>
                <c:pt idx="14428">
                  <c:v>148.0</c:v>
                </c:pt>
                <c:pt idx="14429">
                  <c:v>49.0</c:v>
                </c:pt>
                <c:pt idx="14430">
                  <c:v>50.0</c:v>
                </c:pt>
                <c:pt idx="14431">
                  <c:v>31.0</c:v>
                </c:pt>
                <c:pt idx="14432">
                  <c:v>10.0</c:v>
                </c:pt>
                <c:pt idx="14433">
                  <c:v>1365.0</c:v>
                </c:pt>
                <c:pt idx="14434">
                  <c:v>17.0</c:v>
                </c:pt>
                <c:pt idx="14435">
                  <c:v>2.0</c:v>
                </c:pt>
                <c:pt idx="14436">
                  <c:v>15.0</c:v>
                </c:pt>
                <c:pt idx="14437">
                  <c:v>129.0</c:v>
                </c:pt>
                <c:pt idx="14438">
                  <c:v>59.0</c:v>
                </c:pt>
                <c:pt idx="14439">
                  <c:v>21.0</c:v>
                </c:pt>
                <c:pt idx="14440">
                  <c:v>16.0</c:v>
                </c:pt>
                <c:pt idx="14441">
                  <c:v>58.0</c:v>
                </c:pt>
                <c:pt idx="14442">
                  <c:v>16.0</c:v>
                </c:pt>
                <c:pt idx="14443">
                  <c:v>92.0</c:v>
                </c:pt>
                <c:pt idx="14444">
                  <c:v>16.0</c:v>
                </c:pt>
                <c:pt idx="14445">
                  <c:v>31.0</c:v>
                </c:pt>
                <c:pt idx="14446">
                  <c:v>2.0</c:v>
                </c:pt>
                <c:pt idx="14447">
                  <c:v>14.0</c:v>
                </c:pt>
                <c:pt idx="14448">
                  <c:v>6.0</c:v>
                </c:pt>
                <c:pt idx="14449">
                  <c:v>25.0</c:v>
                </c:pt>
                <c:pt idx="14450">
                  <c:v>5.0</c:v>
                </c:pt>
                <c:pt idx="14451">
                  <c:v>48.0</c:v>
                </c:pt>
                <c:pt idx="14452">
                  <c:v>7.0</c:v>
                </c:pt>
                <c:pt idx="14453">
                  <c:v>47.0</c:v>
                </c:pt>
                <c:pt idx="14454">
                  <c:v>62.0</c:v>
                </c:pt>
                <c:pt idx="14455">
                  <c:v>56.0</c:v>
                </c:pt>
                <c:pt idx="14456">
                  <c:v>46.0</c:v>
                </c:pt>
                <c:pt idx="14457">
                  <c:v>3.0</c:v>
                </c:pt>
                <c:pt idx="14458">
                  <c:v>50.0</c:v>
                </c:pt>
                <c:pt idx="14459">
                  <c:v>72.0</c:v>
                </c:pt>
                <c:pt idx="14460">
                  <c:v>129.0</c:v>
                </c:pt>
                <c:pt idx="14461">
                  <c:v>152.0</c:v>
                </c:pt>
                <c:pt idx="14462">
                  <c:v>16.0</c:v>
                </c:pt>
                <c:pt idx="14463">
                  <c:v>2.0</c:v>
                </c:pt>
                <c:pt idx="14464">
                  <c:v>23.0</c:v>
                </c:pt>
                <c:pt idx="14465">
                  <c:v>73.0</c:v>
                </c:pt>
                <c:pt idx="14466">
                  <c:v>43.0</c:v>
                </c:pt>
                <c:pt idx="14467">
                  <c:v>186.0</c:v>
                </c:pt>
                <c:pt idx="14468">
                  <c:v>18.0</c:v>
                </c:pt>
                <c:pt idx="14469">
                  <c:v>101.0</c:v>
                </c:pt>
                <c:pt idx="14470">
                  <c:v>8.0</c:v>
                </c:pt>
                <c:pt idx="14471">
                  <c:v>47.0</c:v>
                </c:pt>
                <c:pt idx="14472">
                  <c:v>36.0</c:v>
                </c:pt>
                <c:pt idx="14473">
                  <c:v>120.0</c:v>
                </c:pt>
                <c:pt idx="14474">
                  <c:v>19.0</c:v>
                </c:pt>
                <c:pt idx="14475">
                  <c:v>1.0</c:v>
                </c:pt>
                <c:pt idx="14476">
                  <c:v>22.0</c:v>
                </c:pt>
                <c:pt idx="14477">
                  <c:v>118.0</c:v>
                </c:pt>
                <c:pt idx="14478">
                  <c:v>1.0</c:v>
                </c:pt>
                <c:pt idx="14479">
                  <c:v>21.0</c:v>
                </c:pt>
                <c:pt idx="14480">
                  <c:v>21.0</c:v>
                </c:pt>
                <c:pt idx="14481">
                  <c:v>3.0</c:v>
                </c:pt>
                <c:pt idx="14482">
                  <c:v>70.0</c:v>
                </c:pt>
                <c:pt idx="14483">
                  <c:v>652.0</c:v>
                </c:pt>
                <c:pt idx="14484">
                  <c:v>78.0</c:v>
                </c:pt>
                <c:pt idx="14485">
                  <c:v>4.0</c:v>
                </c:pt>
                <c:pt idx="14486">
                  <c:v>147.0</c:v>
                </c:pt>
                <c:pt idx="14487">
                  <c:v>32.0</c:v>
                </c:pt>
                <c:pt idx="14488">
                  <c:v>1.0</c:v>
                </c:pt>
                <c:pt idx="14489">
                  <c:v>88.0</c:v>
                </c:pt>
                <c:pt idx="14490">
                  <c:v>113.0</c:v>
                </c:pt>
                <c:pt idx="14491">
                  <c:v>295.0</c:v>
                </c:pt>
                <c:pt idx="14492">
                  <c:v>176.0</c:v>
                </c:pt>
                <c:pt idx="14493">
                  <c:v>124.0</c:v>
                </c:pt>
                <c:pt idx="14494">
                  <c:v>153.0</c:v>
                </c:pt>
                <c:pt idx="14495">
                  <c:v>14.0</c:v>
                </c:pt>
                <c:pt idx="14496">
                  <c:v>70.0</c:v>
                </c:pt>
                <c:pt idx="14497">
                  <c:v>5.0</c:v>
                </c:pt>
                <c:pt idx="14498">
                  <c:v>172.0</c:v>
                </c:pt>
                <c:pt idx="14499">
                  <c:v>11.0</c:v>
                </c:pt>
                <c:pt idx="14500">
                  <c:v>8.0</c:v>
                </c:pt>
                <c:pt idx="14501">
                  <c:v>8.0</c:v>
                </c:pt>
                <c:pt idx="14502">
                  <c:v>193.0</c:v>
                </c:pt>
                <c:pt idx="14503">
                  <c:v>1.0</c:v>
                </c:pt>
                <c:pt idx="14504">
                  <c:v>14.0</c:v>
                </c:pt>
                <c:pt idx="14505">
                  <c:v>84.0</c:v>
                </c:pt>
                <c:pt idx="14506">
                  <c:v>3.0</c:v>
                </c:pt>
                <c:pt idx="14507">
                  <c:v>77.0</c:v>
                </c:pt>
                <c:pt idx="14508">
                  <c:v>38.0</c:v>
                </c:pt>
                <c:pt idx="14509">
                  <c:v>4.0</c:v>
                </c:pt>
                <c:pt idx="14510">
                  <c:v>160.0</c:v>
                </c:pt>
                <c:pt idx="14511">
                  <c:v>1.0</c:v>
                </c:pt>
                <c:pt idx="14512">
                  <c:v>2.0</c:v>
                </c:pt>
                <c:pt idx="14513">
                  <c:v>241.0</c:v>
                </c:pt>
                <c:pt idx="14514">
                  <c:v>49.0</c:v>
                </c:pt>
                <c:pt idx="14515">
                  <c:v>34.0</c:v>
                </c:pt>
                <c:pt idx="14516">
                  <c:v>3.0</c:v>
                </c:pt>
                <c:pt idx="14517">
                  <c:v>18.0</c:v>
                </c:pt>
                <c:pt idx="14518">
                  <c:v>14.0</c:v>
                </c:pt>
                <c:pt idx="14519">
                  <c:v>30.0</c:v>
                </c:pt>
                <c:pt idx="14520">
                  <c:v>560.0</c:v>
                </c:pt>
                <c:pt idx="14521">
                  <c:v>41.0</c:v>
                </c:pt>
                <c:pt idx="14522">
                  <c:v>187.0</c:v>
                </c:pt>
                <c:pt idx="14523">
                  <c:v>37.0</c:v>
                </c:pt>
                <c:pt idx="14524">
                  <c:v>67.0</c:v>
                </c:pt>
                <c:pt idx="14525">
                  <c:v>145.0</c:v>
                </c:pt>
                <c:pt idx="14526">
                  <c:v>7.0</c:v>
                </c:pt>
                <c:pt idx="14527">
                  <c:v>78.0</c:v>
                </c:pt>
                <c:pt idx="14528">
                  <c:v>49.0</c:v>
                </c:pt>
                <c:pt idx="14529">
                  <c:v>5.0</c:v>
                </c:pt>
                <c:pt idx="14530">
                  <c:v>1.0</c:v>
                </c:pt>
                <c:pt idx="14531">
                  <c:v>94.0</c:v>
                </c:pt>
                <c:pt idx="14532">
                  <c:v>34.0</c:v>
                </c:pt>
                <c:pt idx="14533">
                  <c:v>62.0</c:v>
                </c:pt>
                <c:pt idx="14534">
                  <c:v>80.0</c:v>
                </c:pt>
                <c:pt idx="14535">
                  <c:v>102.0</c:v>
                </c:pt>
                <c:pt idx="14536">
                  <c:v>13.0</c:v>
                </c:pt>
                <c:pt idx="14537">
                  <c:v>79.0</c:v>
                </c:pt>
                <c:pt idx="14538">
                  <c:v>72.0</c:v>
                </c:pt>
                <c:pt idx="14539">
                  <c:v>1565.0</c:v>
                </c:pt>
                <c:pt idx="14540">
                  <c:v>154.0</c:v>
                </c:pt>
                <c:pt idx="14541">
                  <c:v>207.0</c:v>
                </c:pt>
                <c:pt idx="14542">
                  <c:v>22.0</c:v>
                </c:pt>
                <c:pt idx="14543">
                  <c:v>1076.0</c:v>
                </c:pt>
                <c:pt idx="14544">
                  <c:v>24.0</c:v>
                </c:pt>
                <c:pt idx="14545">
                  <c:v>38.0</c:v>
                </c:pt>
                <c:pt idx="14546">
                  <c:v>29.0</c:v>
                </c:pt>
                <c:pt idx="14547">
                  <c:v>144.0</c:v>
                </c:pt>
                <c:pt idx="14548">
                  <c:v>649.0</c:v>
                </c:pt>
                <c:pt idx="14549">
                  <c:v>16.0</c:v>
                </c:pt>
                <c:pt idx="14550">
                  <c:v>132.0</c:v>
                </c:pt>
                <c:pt idx="14551">
                  <c:v>63.0</c:v>
                </c:pt>
                <c:pt idx="14552">
                  <c:v>101.0</c:v>
                </c:pt>
                <c:pt idx="14553">
                  <c:v>4.0</c:v>
                </c:pt>
                <c:pt idx="14554">
                  <c:v>79.0</c:v>
                </c:pt>
                <c:pt idx="14555">
                  <c:v>6.0</c:v>
                </c:pt>
                <c:pt idx="14556">
                  <c:v>104.0</c:v>
                </c:pt>
                <c:pt idx="14557">
                  <c:v>2.0</c:v>
                </c:pt>
                <c:pt idx="14558">
                  <c:v>12.0</c:v>
                </c:pt>
                <c:pt idx="14559">
                  <c:v>12.0</c:v>
                </c:pt>
                <c:pt idx="14560">
                  <c:v>96.0</c:v>
                </c:pt>
                <c:pt idx="14561">
                  <c:v>31.0</c:v>
                </c:pt>
                <c:pt idx="14562">
                  <c:v>7.0</c:v>
                </c:pt>
                <c:pt idx="14563">
                  <c:v>29.0</c:v>
                </c:pt>
                <c:pt idx="14564">
                  <c:v>58.0</c:v>
                </c:pt>
                <c:pt idx="14565">
                  <c:v>55.0</c:v>
                </c:pt>
                <c:pt idx="14566">
                  <c:v>56.0</c:v>
                </c:pt>
                <c:pt idx="14567">
                  <c:v>15.0</c:v>
                </c:pt>
                <c:pt idx="14568">
                  <c:v>107.0</c:v>
                </c:pt>
                <c:pt idx="14569">
                  <c:v>112.0</c:v>
                </c:pt>
                <c:pt idx="14570">
                  <c:v>600.0</c:v>
                </c:pt>
                <c:pt idx="14571">
                  <c:v>22.0</c:v>
                </c:pt>
                <c:pt idx="14572">
                  <c:v>54.0</c:v>
                </c:pt>
                <c:pt idx="14573">
                  <c:v>39.0</c:v>
                </c:pt>
                <c:pt idx="14574">
                  <c:v>73.0</c:v>
                </c:pt>
                <c:pt idx="14575">
                  <c:v>7.0</c:v>
                </c:pt>
                <c:pt idx="14576">
                  <c:v>257.0</c:v>
                </c:pt>
                <c:pt idx="14577">
                  <c:v>30.0</c:v>
                </c:pt>
                <c:pt idx="14578">
                  <c:v>35.0</c:v>
                </c:pt>
                <c:pt idx="14579">
                  <c:v>2173.0</c:v>
                </c:pt>
                <c:pt idx="14580">
                  <c:v>81.0</c:v>
                </c:pt>
                <c:pt idx="14581">
                  <c:v>3.0</c:v>
                </c:pt>
                <c:pt idx="14582">
                  <c:v>40.0</c:v>
                </c:pt>
                <c:pt idx="14583">
                  <c:v>12.0</c:v>
                </c:pt>
                <c:pt idx="14584">
                  <c:v>201.0</c:v>
                </c:pt>
                <c:pt idx="14585">
                  <c:v>1.0</c:v>
                </c:pt>
                <c:pt idx="14586">
                  <c:v>2.0</c:v>
                </c:pt>
                <c:pt idx="14587">
                  <c:v>100.0</c:v>
                </c:pt>
                <c:pt idx="14588">
                  <c:v>83.0</c:v>
                </c:pt>
                <c:pt idx="14589">
                  <c:v>10.0</c:v>
                </c:pt>
                <c:pt idx="14590">
                  <c:v>28.0</c:v>
                </c:pt>
                <c:pt idx="14591">
                  <c:v>40.0</c:v>
                </c:pt>
                <c:pt idx="14592">
                  <c:v>5.0</c:v>
                </c:pt>
                <c:pt idx="14593">
                  <c:v>16.0</c:v>
                </c:pt>
                <c:pt idx="14594">
                  <c:v>196.0</c:v>
                </c:pt>
                <c:pt idx="14595">
                  <c:v>228.0</c:v>
                </c:pt>
                <c:pt idx="14596">
                  <c:v>137.0</c:v>
                </c:pt>
                <c:pt idx="14597">
                  <c:v>74.0</c:v>
                </c:pt>
                <c:pt idx="14598">
                  <c:v>232.0</c:v>
                </c:pt>
                <c:pt idx="14599">
                  <c:v>238.0</c:v>
                </c:pt>
                <c:pt idx="14600">
                  <c:v>25.0</c:v>
                </c:pt>
                <c:pt idx="14601">
                  <c:v>259.0</c:v>
                </c:pt>
                <c:pt idx="14602">
                  <c:v>4.0</c:v>
                </c:pt>
                <c:pt idx="14603">
                  <c:v>3.0</c:v>
                </c:pt>
                <c:pt idx="14604">
                  <c:v>10.0</c:v>
                </c:pt>
                <c:pt idx="14605">
                  <c:v>2.0</c:v>
                </c:pt>
                <c:pt idx="14606">
                  <c:v>23.0</c:v>
                </c:pt>
                <c:pt idx="14607">
                  <c:v>14.0</c:v>
                </c:pt>
                <c:pt idx="14608">
                  <c:v>57.0</c:v>
                </c:pt>
                <c:pt idx="14609">
                  <c:v>27.0</c:v>
                </c:pt>
                <c:pt idx="14610">
                  <c:v>5.0</c:v>
                </c:pt>
                <c:pt idx="14611">
                  <c:v>109.0</c:v>
                </c:pt>
                <c:pt idx="14612">
                  <c:v>5.0</c:v>
                </c:pt>
                <c:pt idx="14613">
                  <c:v>6.0</c:v>
                </c:pt>
                <c:pt idx="14614">
                  <c:v>337.0</c:v>
                </c:pt>
                <c:pt idx="14615">
                  <c:v>54.0</c:v>
                </c:pt>
                <c:pt idx="14616">
                  <c:v>26.0</c:v>
                </c:pt>
                <c:pt idx="14617">
                  <c:v>24.0</c:v>
                </c:pt>
                <c:pt idx="14618">
                  <c:v>57.0</c:v>
                </c:pt>
                <c:pt idx="14619">
                  <c:v>118.0</c:v>
                </c:pt>
                <c:pt idx="14620">
                  <c:v>4.0</c:v>
                </c:pt>
                <c:pt idx="14621">
                  <c:v>22.0</c:v>
                </c:pt>
                <c:pt idx="14622">
                  <c:v>18.0</c:v>
                </c:pt>
                <c:pt idx="14623">
                  <c:v>2104.0</c:v>
                </c:pt>
                <c:pt idx="14624">
                  <c:v>87.0</c:v>
                </c:pt>
                <c:pt idx="14625">
                  <c:v>142.0</c:v>
                </c:pt>
                <c:pt idx="14626">
                  <c:v>145.0</c:v>
                </c:pt>
                <c:pt idx="14627">
                  <c:v>6.0</c:v>
                </c:pt>
                <c:pt idx="14628">
                  <c:v>198.0</c:v>
                </c:pt>
                <c:pt idx="14629">
                  <c:v>167.0</c:v>
                </c:pt>
                <c:pt idx="14630">
                  <c:v>1.0</c:v>
                </c:pt>
                <c:pt idx="14631">
                  <c:v>1.0</c:v>
                </c:pt>
                <c:pt idx="14632">
                  <c:v>100.0</c:v>
                </c:pt>
                <c:pt idx="14633">
                  <c:v>52.0</c:v>
                </c:pt>
                <c:pt idx="14634">
                  <c:v>12.0</c:v>
                </c:pt>
                <c:pt idx="14635">
                  <c:v>6.0</c:v>
                </c:pt>
                <c:pt idx="14636">
                  <c:v>28.0</c:v>
                </c:pt>
                <c:pt idx="14637">
                  <c:v>46.0</c:v>
                </c:pt>
                <c:pt idx="14638">
                  <c:v>2.0</c:v>
                </c:pt>
                <c:pt idx="14639">
                  <c:v>79.0</c:v>
                </c:pt>
                <c:pt idx="14640">
                  <c:v>49.0</c:v>
                </c:pt>
                <c:pt idx="14641">
                  <c:v>164.0</c:v>
                </c:pt>
                <c:pt idx="14642">
                  <c:v>220.0</c:v>
                </c:pt>
                <c:pt idx="14643">
                  <c:v>17.0</c:v>
                </c:pt>
                <c:pt idx="14644">
                  <c:v>2.0</c:v>
                </c:pt>
                <c:pt idx="14645">
                  <c:v>91.0</c:v>
                </c:pt>
                <c:pt idx="14646">
                  <c:v>15.0</c:v>
                </c:pt>
                <c:pt idx="14647">
                  <c:v>26.0</c:v>
                </c:pt>
                <c:pt idx="14648">
                  <c:v>8.0</c:v>
                </c:pt>
                <c:pt idx="14649">
                  <c:v>12.0</c:v>
                </c:pt>
                <c:pt idx="14650">
                  <c:v>201.0</c:v>
                </c:pt>
                <c:pt idx="14651">
                  <c:v>631.0</c:v>
                </c:pt>
                <c:pt idx="14652">
                  <c:v>9.0</c:v>
                </c:pt>
                <c:pt idx="14653">
                  <c:v>152.0</c:v>
                </c:pt>
                <c:pt idx="14654">
                  <c:v>88.0</c:v>
                </c:pt>
                <c:pt idx="14655">
                  <c:v>6.0</c:v>
                </c:pt>
                <c:pt idx="14656">
                  <c:v>14.0</c:v>
                </c:pt>
                <c:pt idx="14657">
                  <c:v>1.0</c:v>
                </c:pt>
                <c:pt idx="14658">
                  <c:v>24.0</c:v>
                </c:pt>
                <c:pt idx="14659">
                  <c:v>59.0</c:v>
                </c:pt>
                <c:pt idx="14660">
                  <c:v>19.0</c:v>
                </c:pt>
                <c:pt idx="14661">
                  <c:v>1.0</c:v>
                </c:pt>
                <c:pt idx="14662">
                  <c:v>12.0</c:v>
                </c:pt>
                <c:pt idx="14663">
                  <c:v>2.0</c:v>
                </c:pt>
                <c:pt idx="14664">
                  <c:v>63.0</c:v>
                </c:pt>
                <c:pt idx="14665">
                  <c:v>9.0</c:v>
                </c:pt>
                <c:pt idx="14666">
                  <c:v>65.0</c:v>
                </c:pt>
                <c:pt idx="14667">
                  <c:v>44.0</c:v>
                </c:pt>
                <c:pt idx="14668">
                  <c:v>5.0</c:v>
                </c:pt>
                <c:pt idx="14669">
                  <c:v>95.0</c:v>
                </c:pt>
                <c:pt idx="14670">
                  <c:v>91.0</c:v>
                </c:pt>
                <c:pt idx="14671">
                  <c:v>143.0</c:v>
                </c:pt>
                <c:pt idx="14672">
                  <c:v>85.0</c:v>
                </c:pt>
                <c:pt idx="14673">
                  <c:v>240.0</c:v>
                </c:pt>
                <c:pt idx="14674">
                  <c:v>18.0</c:v>
                </c:pt>
                <c:pt idx="14675">
                  <c:v>72.0</c:v>
                </c:pt>
                <c:pt idx="14676">
                  <c:v>47.0</c:v>
                </c:pt>
                <c:pt idx="14677">
                  <c:v>14.0</c:v>
                </c:pt>
                <c:pt idx="14678">
                  <c:v>173.0</c:v>
                </c:pt>
                <c:pt idx="14679">
                  <c:v>11.0</c:v>
                </c:pt>
                <c:pt idx="14680">
                  <c:v>26.0</c:v>
                </c:pt>
                <c:pt idx="14681">
                  <c:v>169.0</c:v>
                </c:pt>
                <c:pt idx="14682">
                  <c:v>18.0</c:v>
                </c:pt>
                <c:pt idx="14683">
                  <c:v>17.0</c:v>
                </c:pt>
                <c:pt idx="14684">
                  <c:v>283.0</c:v>
                </c:pt>
                <c:pt idx="14685">
                  <c:v>8.0</c:v>
                </c:pt>
                <c:pt idx="14686">
                  <c:v>133.0</c:v>
                </c:pt>
                <c:pt idx="14687">
                  <c:v>57.0</c:v>
                </c:pt>
                <c:pt idx="14688">
                  <c:v>2.0</c:v>
                </c:pt>
                <c:pt idx="14689">
                  <c:v>9.0</c:v>
                </c:pt>
                <c:pt idx="14690">
                  <c:v>6.0</c:v>
                </c:pt>
                <c:pt idx="14691">
                  <c:v>17.0</c:v>
                </c:pt>
                <c:pt idx="14692">
                  <c:v>3.0</c:v>
                </c:pt>
                <c:pt idx="14693">
                  <c:v>4.0</c:v>
                </c:pt>
                <c:pt idx="14694">
                  <c:v>1.0</c:v>
                </c:pt>
                <c:pt idx="14695">
                  <c:v>1.0</c:v>
                </c:pt>
                <c:pt idx="14696">
                  <c:v>112.0</c:v>
                </c:pt>
                <c:pt idx="14697">
                  <c:v>132.0</c:v>
                </c:pt>
                <c:pt idx="14698">
                  <c:v>192.0</c:v>
                </c:pt>
                <c:pt idx="14699">
                  <c:v>173.0</c:v>
                </c:pt>
                <c:pt idx="14700">
                  <c:v>99.0</c:v>
                </c:pt>
                <c:pt idx="14701">
                  <c:v>239.0</c:v>
                </c:pt>
                <c:pt idx="14702">
                  <c:v>11.0</c:v>
                </c:pt>
                <c:pt idx="14703">
                  <c:v>17.0</c:v>
                </c:pt>
                <c:pt idx="14704">
                  <c:v>10.0</c:v>
                </c:pt>
                <c:pt idx="14705">
                  <c:v>2.0</c:v>
                </c:pt>
                <c:pt idx="14706">
                  <c:v>16.0</c:v>
                </c:pt>
                <c:pt idx="14707">
                  <c:v>11.0</c:v>
                </c:pt>
                <c:pt idx="14708">
                  <c:v>43.0</c:v>
                </c:pt>
                <c:pt idx="14709">
                  <c:v>2.0</c:v>
                </c:pt>
                <c:pt idx="14710">
                  <c:v>14.0</c:v>
                </c:pt>
                <c:pt idx="14711">
                  <c:v>6.0</c:v>
                </c:pt>
                <c:pt idx="14712">
                  <c:v>75.0</c:v>
                </c:pt>
                <c:pt idx="14713">
                  <c:v>28.0</c:v>
                </c:pt>
                <c:pt idx="14714">
                  <c:v>2.0</c:v>
                </c:pt>
                <c:pt idx="14715">
                  <c:v>88.0</c:v>
                </c:pt>
                <c:pt idx="14716">
                  <c:v>1.0</c:v>
                </c:pt>
                <c:pt idx="14717">
                  <c:v>1.0</c:v>
                </c:pt>
                <c:pt idx="14718">
                  <c:v>112.0</c:v>
                </c:pt>
                <c:pt idx="14719">
                  <c:v>146.0</c:v>
                </c:pt>
                <c:pt idx="14720">
                  <c:v>73.0</c:v>
                </c:pt>
                <c:pt idx="14721">
                  <c:v>48.0</c:v>
                </c:pt>
                <c:pt idx="14722">
                  <c:v>132.0</c:v>
                </c:pt>
                <c:pt idx="14723">
                  <c:v>11.0</c:v>
                </c:pt>
                <c:pt idx="14724">
                  <c:v>27.0</c:v>
                </c:pt>
                <c:pt idx="14725">
                  <c:v>241.0</c:v>
                </c:pt>
                <c:pt idx="14726">
                  <c:v>91.0</c:v>
                </c:pt>
                <c:pt idx="14727">
                  <c:v>366.0</c:v>
                </c:pt>
                <c:pt idx="14728">
                  <c:v>15.0</c:v>
                </c:pt>
                <c:pt idx="14729">
                  <c:v>210.0</c:v>
                </c:pt>
                <c:pt idx="14730">
                  <c:v>144.0</c:v>
                </c:pt>
                <c:pt idx="14731">
                  <c:v>133.0</c:v>
                </c:pt>
                <c:pt idx="14732">
                  <c:v>1.0</c:v>
                </c:pt>
                <c:pt idx="14733">
                  <c:v>86.0</c:v>
                </c:pt>
                <c:pt idx="14734">
                  <c:v>207.0</c:v>
                </c:pt>
                <c:pt idx="14735">
                  <c:v>10.0</c:v>
                </c:pt>
                <c:pt idx="14736">
                  <c:v>6.0</c:v>
                </c:pt>
                <c:pt idx="14737">
                  <c:v>77.0</c:v>
                </c:pt>
                <c:pt idx="14738">
                  <c:v>38.0</c:v>
                </c:pt>
                <c:pt idx="14739">
                  <c:v>21.0</c:v>
                </c:pt>
                <c:pt idx="14740">
                  <c:v>50.0</c:v>
                </c:pt>
                <c:pt idx="14741">
                  <c:v>8.0</c:v>
                </c:pt>
                <c:pt idx="14742">
                  <c:v>584.0</c:v>
                </c:pt>
                <c:pt idx="14743">
                  <c:v>39.0</c:v>
                </c:pt>
                <c:pt idx="14744">
                  <c:v>78.0</c:v>
                </c:pt>
                <c:pt idx="14745">
                  <c:v>1308.0</c:v>
                </c:pt>
                <c:pt idx="14746">
                  <c:v>79.0</c:v>
                </c:pt>
                <c:pt idx="14747">
                  <c:v>61.0</c:v>
                </c:pt>
                <c:pt idx="14748">
                  <c:v>55.0</c:v>
                </c:pt>
                <c:pt idx="14749">
                  <c:v>48.0</c:v>
                </c:pt>
                <c:pt idx="14750">
                  <c:v>22.0</c:v>
                </c:pt>
                <c:pt idx="14751">
                  <c:v>85.0</c:v>
                </c:pt>
                <c:pt idx="14752">
                  <c:v>117.0</c:v>
                </c:pt>
                <c:pt idx="14753">
                  <c:v>162.0</c:v>
                </c:pt>
                <c:pt idx="14754">
                  <c:v>3.0</c:v>
                </c:pt>
                <c:pt idx="14755">
                  <c:v>16.0</c:v>
                </c:pt>
                <c:pt idx="14756">
                  <c:v>9.0</c:v>
                </c:pt>
                <c:pt idx="14757">
                  <c:v>91.0</c:v>
                </c:pt>
                <c:pt idx="14758">
                  <c:v>26.0</c:v>
                </c:pt>
                <c:pt idx="14759">
                  <c:v>83.0</c:v>
                </c:pt>
                <c:pt idx="14760">
                  <c:v>1.0</c:v>
                </c:pt>
                <c:pt idx="14761">
                  <c:v>22.0</c:v>
                </c:pt>
                <c:pt idx="14762">
                  <c:v>2.0</c:v>
                </c:pt>
                <c:pt idx="14763">
                  <c:v>6.0</c:v>
                </c:pt>
                <c:pt idx="14764">
                  <c:v>79.0</c:v>
                </c:pt>
                <c:pt idx="14765">
                  <c:v>5.0</c:v>
                </c:pt>
                <c:pt idx="14766">
                  <c:v>64.0</c:v>
                </c:pt>
                <c:pt idx="14767">
                  <c:v>16.0</c:v>
                </c:pt>
                <c:pt idx="14768">
                  <c:v>4.0</c:v>
                </c:pt>
                <c:pt idx="14769">
                  <c:v>37.0</c:v>
                </c:pt>
                <c:pt idx="14770">
                  <c:v>141.0</c:v>
                </c:pt>
                <c:pt idx="14771">
                  <c:v>129.0</c:v>
                </c:pt>
                <c:pt idx="14772">
                  <c:v>317.0</c:v>
                </c:pt>
                <c:pt idx="14773">
                  <c:v>30.0</c:v>
                </c:pt>
                <c:pt idx="14774">
                  <c:v>2.0</c:v>
                </c:pt>
                <c:pt idx="14775">
                  <c:v>33.0</c:v>
                </c:pt>
                <c:pt idx="14776">
                  <c:v>28.0</c:v>
                </c:pt>
                <c:pt idx="14777">
                  <c:v>8.0</c:v>
                </c:pt>
                <c:pt idx="14778">
                  <c:v>45.0</c:v>
                </c:pt>
                <c:pt idx="14779">
                  <c:v>2.0</c:v>
                </c:pt>
                <c:pt idx="14780">
                  <c:v>55.0</c:v>
                </c:pt>
                <c:pt idx="14781">
                  <c:v>47.0</c:v>
                </c:pt>
                <c:pt idx="14782">
                  <c:v>41.0</c:v>
                </c:pt>
                <c:pt idx="14783">
                  <c:v>31.0</c:v>
                </c:pt>
                <c:pt idx="14784">
                  <c:v>1.0</c:v>
                </c:pt>
                <c:pt idx="14785">
                  <c:v>137.0</c:v>
                </c:pt>
                <c:pt idx="14786">
                  <c:v>3.0</c:v>
                </c:pt>
                <c:pt idx="14787">
                  <c:v>98.0</c:v>
                </c:pt>
                <c:pt idx="14788">
                  <c:v>62.0</c:v>
                </c:pt>
                <c:pt idx="14789">
                  <c:v>84.0</c:v>
                </c:pt>
                <c:pt idx="14790">
                  <c:v>19.0</c:v>
                </c:pt>
                <c:pt idx="14791">
                  <c:v>86.0</c:v>
                </c:pt>
                <c:pt idx="14792">
                  <c:v>114.0</c:v>
                </c:pt>
                <c:pt idx="14793">
                  <c:v>124.0</c:v>
                </c:pt>
                <c:pt idx="14794">
                  <c:v>12.0</c:v>
                </c:pt>
                <c:pt idx="14795">
                  <c:v>10.0</c:v>
                </c:pt>
                <c:pt idx="14796">
                  <c:v>384.0</c:v>
                </c:pt>
                <c:pt idx="14797">
                  <c:v>43.0</c:v>
                </c:pt>
                <c:pt idx="14798">
                  <c:v>52.0</c:v>
                </c:pt>
                <c:pt idx="14799">
                  <c:v>7.0</c:v>
                </c:pt>
                <c:pt idx="14800">
                  <c:v>52.0</c:v>
                </c:pt>
                <c:pt idx="14801">
                  <c:v>20.0</c:v>
                </c:pt>
                <c:pt idx="14802">
                  <c:v>11.0</c:v>
                </c:pt>
                <c:pt idx="14803">
                  <c:v>119.0</c:v>
                </c:pt>
                <c:pt idx="14804">
                  <c:v>43.0</c:v>
                </c:pt>
                <c:pt idx="14805">
                  <c:v>5.0</c:v>
                </c:pt>
                <c:pt idx="14806">
                  <c:v>39.0</c:v>
                </c:pt>
                <c:pt idx="14807">
                  <c:v>81.0</c:v>
                </c:pt>
                <c:pt idx="14808">
                  <c:v>371.0</c:v>
                </c:pt>
                <c:pt idx="14809">
                  <c:v>524.0</c:v>
                </c:pt>
                <c:pt idx="14810">
                  <c:v>27.0</c:v>
                </c:pt>
                <c:pt idx="14811">
                  <c:v>1.0</c:v>
                </c:pt>
                <c:pt idx="14812">
                  <c:v>1.0</c:v>
                </c:pt>
                <c:pt idx="14813">
                  <c:v>31.0</c:v>
                </c:pt>
                <c:pt idx="14814">
                  <c:v>12.0</c:v>
                </c:pt>
                <c:pt idx="14815">
                  <c:v>3.0</c:v>
                </c:pt>
                <c:pt idx="14816">
                  <c:v>34.0</c:v>
                </c:pt>
                <c:pt idx="14817">
                  <c:v>1.0</c:v>
                </c:pt>
                <c:pt idx="14818">
                  <c:v>40.0</c:v>
                </c:pt>
                <c:pt idx="14819">
                  <c:v>132.0</c:v>
                </c:pt>
                <c:pt idx="14820">
                  <c:v>98.0</c:v>
                </c:pt>
                <c:pt idx="14821">
                  <c:v>40.0</c:v>
                </c:pt>
                <c:pt idx="14822">
                  <c:v>105.0</c:v>
                </c:pt>
                <c:pt idx="14823">
                  <c:v>12.0</c:v>
                </c:pt>
                <c:pt idx="14824">
                  <c:v>58.0</c:v>
                </c:pt>
                <c:pt idx="14825">
                  <c:v>514.0</c:v>
                </c:pt>
                <c:pt idx="14826">
                  <c:v>431.0</c:v>
                </c:pt>
                <c:pt idx="14827">
                  <c:v>70.0</c:v>
                </c:pt>
                <c:pt idx="14828">
                  <c:v>9.0</c:v>
                </c:pt>
                <c:pt idx="14829">
                  <c:v>51.0</c:v>
                </c:pt>
                <c:pt idx="14830">
                  <c:v>16.0</c:v>
                </c:pt>
                <c:pt idx="14831">
                  <c:v>103.0</c:v>
                </c:pt>
                <c:pt idx="14832">
                  <c:v>217.0</c:v>
                </c:pt>
                <c:pt idx="14833">
                  <c:v>129.0</c:v>
                </c:pt>
                <c:pt idx="14834">
                  <c:v>424.0</c:v>
                </c:pt>
                <c:pt idx="14835">
                  <c:v>78.0</c:v>
                </c:pt>
                <c:pt idx="14836">
                  <c:v>30.0</c:v>
                </c:pt>
                <c:pt idx="14837">
                  <c:v>20.0</c:v>
                </c:pt>
                <c:pt idx="14838">
                  <c:v>6.0</c:v>
                </c:pt>
                <c:pt idx="14839">
                  <c:v>32.0</c:v>
                </c:pt>
                <c:pt idx="14840">
                  <c:v>21.0</c:v>
                </c:pt>
                <c:pt idx="14841">
                  <c:v>5.0</c:v>
                </c:pt>
                <c:pt idx="14842">
                  <c:v>110.0</c:v>
                </c:pt>
                <c:pt idx="14843">
                  <c:v>26.0</c:v>
                </c:pt>
                <c:pt idx="14844">
                  <c:v>19.0</c:v>
                </c:pt>
                <c:pt idx="14845">
                  <c:v>68.0</c:v>
                </c:pt>
                <c:pt idx="14846">
                  <c:v>82.0</c:v>
                </c:pt>
                <c:pt idx="14847">
                  <c:v>2.0</c:v>
                </c:pt>
                <c:pt idx="14848">
                  <c:v>3.0</c:v>
                </c:pt>
                <c:pt idx="14849">
                  <c:v>253.0</c:v>
                </c:pt>
                <c:pt idx="14850">
                  <c:v>21.0</c:v>
                </c:pt>
                <c:pt idx="14851">
                  <c:v>6.0</c:v>
                </c:pt>
                <c:pt idx="14852">
                  <c:v>55.0</c:v>
                </c:pt>
                <c:pt idx="14853">
                  <c:v>35.0</c:v>
                </c:pt>
                <c:pt idx="14854">
                  <c:v>212.0</c:v>
                </c:pt>
                <c:pt idx="14855">
                  <c:v>77.0</c:v>
                </c:pt>
                <c:pt idx="14856">
                  <c:v>206.0</c:v>
                </c:pt>
                <c:pt idx="14857">
                  <c:v>3.0</c:v>
                </c:pt>
                <c:pt idx="14858">
                  <c:v>2.0</c:v>
                </c:pt>
                <c:pt idx="14859">
                  <c:v>20.0</c:v>
                </c:pt>
                <c:pt idx="14860">
                  <c:v>151.0</c:v>
                </c:pt>
                <c:pt idx="14861">
                  <c:v>89.0</c:v>
                </c:pt>
                <c:pt idx="14862">
                  <c:v>12.0</c:v>
                </c:pt>
                <c:pt idx="14863">
                  <c:v>4.0</c:v>
                </c:pt>
                <c:pt idx="14864">
                  <c:v>2.0</c:v>
                </c:pt>
                <c:pt idx="14865">
                  <c:v>57.0</c:v>
                </c:pt>
                <c:pt idx="14866">
                  <c:v>20.0</c:v>
                </c:pt>
                <c:pt idx="14867">
                  <c:v>4.0</c:v>
                </c:pt>
                <c:pt idx="14868">
                  <c:v>14.0</c:v>
                </c:pt>
                <c:pt idx="14869">
                  <c:v>74.0</c:v>
                </c:pt>
                <c:pt idx="14870">
                  <c:v>9.0</c:v>
                </c:pt>
                <c:pt idx="14871">
                  <c:v>411.0</c:v>
                </c:pt>
                <c:pt idx="14872">
                  <c:v>12.0</c:v>
                </c:pt>
                <c:pt idx="14873">
                  <c:v>1400.0</c:v>
                </c:pt>
                <c:pt idx="14874">
                  <c:v>53.0</c:v>
                </c:pt>
                <c:pt idx="14875">
                  <c:v>129.0</c:v>
                </c:pt>
                <c:pt idx="14876">
                  <c:v>4.0</c:v>
                </c:pt>
                <c:pt idx="14877">
                  <c:v>38.0</c:v>
                </c:pt>
                <c:pt idx="14878">
                  <c:v>18.0</c:v>
                </c:pt>
                <c:pt idx="14879">
                  <c:v>48.0</c:v>
                </c:pt>
                <c:pt idx="14880">
                  <c:v>8.0</c:v>
                </c:pt>
                <c:pt idx="14881">
                  <c:v>29.0</c:v>
                </c:pt>
                <c:pt idx="14882">
                  <c:v>65.0</c:v>
                </c:pt>
                <c:pt idx="14883">
                  <c:v>22.0</c:v>
                </c:pt>
                <c:pt idx="14884">
                  <c:v>4.0</c:v>
                </c:pt>
                <c:pt idx="14885">
                  <c:v>199.0</c:v>
                </c:pt>
                <c:pt idx="14886">
                  <c:v>135.0</c:v>
                </c:pt>
                <c:pt idx="14887">
                  <c:v>31.0</c:v>
                </c:pt>
                <c:pt idx="14888">
                  <c:v>9.0</c:v>
                </c:pt>
                <c:pt idx="14889">
                  <c:v>6.0</c:v>
                </c:pt>
                <c:pt idx="14890">
                  <c:v>67.0</c:v>
                </c:pt>
                <c:pt idx="14891">
                  <c:v>71.0</c:v>
                </c:pt>
                <c:pt idx="14892">
                  <c:v>14.0</c:v>
                </c:pt>
                <c:pt idx="14893">
                  <c:v>14.0</c:v>
                </c:pt>
                <c:pt idx="14894">
                  <c:v>69.0</c:v>
                </c:pt>
                <c:pt idx="14895">
                  <c:v>176.0</c:v>
                </c:pt>
                <c:pt idx="14896">
                  <c:v>129.0</c:v>
                </c:pt>
                <c:pt idx="14897">
                  <c:v>500.0</c:v>
                </c:pt>
                <c:pt idx="14898">
                  <c:v>190.0</c:v>
                </c:pt>
                <c:pt idx="14899">
                  <c:v>5.0</c:v>
                </c:pt>
                <c:pt idx="14900">
                  <c:v>4.0</c:v>
                </c:pt>
                <c:pt idx="14901">
                  <c:v>17.0</c:v>
                </c:pt>
                <c:pt idx="14902">
                  <c:v>10.0</c:v>
                </c:pt>
                <c:pt idx="14903">
                  <c:v>4.0</c:v>
                </c:pt>
                <c:pt idx="14904">
                  <c:v>17.0</c:v>
                </c:pt>
                <c:pt idx="14905">
                  <c:v>27.0</c:v>
                </c:pt>
                <c:pt idx="14906">
                  <c:v>48.0</c:v>
                </c:pt>
                <c:pt idx="14907">
                  <c:v>134.0</c:v>
                </c:pt>
                <c:pt idx="14908">
                  <c:v>100.0</c:v>
                </c:pt>
                <c:pt idx="14909">
                  <c:v>41.0</c:v>
                </c:pt>
                <c:pt idx="14910">
                  <c:v>2.0</c:v>
                </c:pt>
                <c:pt idx="14911">
                  <c:v>233.0</c:v>
                </c:pt>
                <c:pt idx="14912">
                  <c:v>6.0</c:v>
                </c:pt>
                <c:pt idx="14913">
                  <c:v>475.0</c:v>
                </c:pt>
                <c:pt idx="14914">
                  <c:v>71.0</c:v>
                </c:pt>
                <c:pt idx="14915">
                  <c:v>108.0</c:v>
                </c:pt>
                <c:pt idx="14916">
                  <c:v>15.0</c:v>
                </c:pt>
                <c:pt idx="14917">
                  <c:v>137.0</c:v>
                </c:pt>
                <c:pt idx="14918">
                  <c:v>177.0</c:v>
                </c:pt>
                <c:pt idx="14919">
                  <c:v>393.0</c:v>
                </c:pt>
                <c:pt idx="14920">
                  <c:v>383.0</c:v>
                </c:pt>
                <c:pt idx="14921">
                  <c:v>99.0</c:v>
                </c:pt>
                <c:pt idx="14922">
                  <c:v>20.0</c:v>
                </c:pt>
                <c:pt idx="14923">
                  <c:v>7.0</c:v>
                </c:pt>
                <c:pt idx="14924">
                  <c:v>29.0</c:v>
                </c:pt>
                <c:pt idx="14925">
                  <c:v>4.0</c:v>
                </c:pt>
                <c:pt idx="14926">
                  <c:v>69.0</c:v>
                </c:pt>
                <c:pt idx="14927">
                  <c:v>22.0</c:v>
                </c:pt>
                <c:pt idx="14928">
                  <c:v>29.0</c:v>
                </c:pt>
                <c:pt idx="14929">
                  <c:v>5.0</c:v>
                </c:pt>
                <c:pt idx="14930">
                  <c:v>5.0</c:v>
                </c:pt>
                <c:pt idx="14931">
                  <c:v>54.0</c:v>
                </c:pt>
                <c:pt idx="14932">
                  <c:v>214.0</c:v>
                </c:pt>
                <c:pt idx="14933">
                  <c:v>231.0</c:v>
                </c:pt>
                <c:pt idx="14934">
                  <c:v>120.0</c:v>
                </c:pt>
                <c:pt idx="14935">
                  <c:v>39.0</c:v>
                </c:pt>
                <c:pt idx="14936">
                  <c:v>13.0</c:v>
                </c:pt>
                <c:pt idx="14937">
                  <c:v>67.0</c:v>
                </c:pt>
                <c:pt idx="14938">
                  <c:v>28.0</c:v>
                </c:pt>
                <c:pt idx="14939">
                  <c:v>47.0</c:v>
                </c:pt>
                <c:pt idx="14940">
                  <c:v>125.0</c:v>
                </c:pt>
                <c:pt idx="14941">
                  <c:v>15.0</c:v>
                </c:pt>
                <c:pt idx="14942">
                  <c:v>273.0</c:v>
                </c:pt>
                <c:pt idx="14943">
                  <c:v>44.0</c:v>
                </c:pt>
                <c:pt idx="14944">
                  <c:v>38.0</c:v>
                </c:pt>
                <c:pt idx="14945">
                  <c:v>9.0</c:v>
                </c:pt>
                <c:pt idx="14946">
                  <c:v>14.0</c:v>
                </c:pt>
                <c:pt idx="14947">
                  <c:v>70.0</c:v>
                </c:pt>
                <c:pt idx="14948">
                  <c:v>343.0</c:v>
                </c:pt>
                <c:pt idx="14949">
                  <c:v>60.0</c:v>
                </c:pt>
                <c:pt idx="14950">
                  <c:v>1.0</c:v>
                </c:pt>
                <c:pt idx="14951">
                  <c:v>157.0</c:v>
                </c:pt>
                <c:pt idx="14952">
                  <c:v>37.0</c:v>
                </c:pt>
                <c:pt idx="14953">
                  <c:v>105.0</c:v>
                </c:pt>
                <c:pt idx="14954">
                  <c:v>24.0</c:v>
                </c:pt>
                <c:pt idx="14955">
                  <c:v>14.0</c:v>
                </c:pt>
                <c:pt idx="14956">
                  <c:v>116.0</c:v>
                </c:pt>
                <c:pt idx="14957">
                  <c:v>23.0</c:v>
                </c:pt>
                <c:pt idx="14958">
                  <c:v>5.0</c:v>
                </c:pt>
                <c:pt idx="14959">
                  <c:v>5.0</c:v>
                </c:pt>
                <c:pt idx="14960">
                  <c:v>16.0</c:v>
                </c:pt>
                <c:pt idx="14961">
                  <c:v>13.0</c:v>
                </c:pt>
                <c:pt idx="14962">
                  <c:v>794.0</c:v>
                </c:pt>
                <c:pt idx="14963">
                  <c:v>226.0</c:v>
                </c:pt>
                <c:pt idx="14964">
                  <c:v>16.0</c:v>
                </c:pt>
                <c:pt idx="14965">
                  <c:v>729.0</c:v>
                </c:pt>
                <c:pt idx="14966">
                  <c:v>48.0</c:v>
                </c:pt>
                <c:pt idx="14967">
                  <c:v>26.0</c:v>
                </c:pt>
                <c:pt idx="14968">
                  <c:v>37.0</c:v>
                </c:pt>
                <c:pt idx="14969">
                  <c:v>24.0</c:v>
                </c:pt>
                <c:pt idx="14970">
                  <c:v>58.0</c:v>
                </c:pt>
                <c:pt idx="14971">
                  <c:v>69.0</c:v>
                </c:pt>
                <c:pt idx="14972">
                  <c:v>34.0</c:v>
                </c:pt>
                <c:pt idx="14973">
                  <c:v>43.0</c:v>
                </c:pt>
                <c:pt idx="14974">
                  <c:v>17.0</c:v>
                </c:pt>
                <c:pt idx="14975">
                  <c:v>313.0</c:v>
                </c:pt>
                <c:pt idx="14976">
                  <c:v>34.0</c:v>
                </c:pt>
                <c:pt idx="14977">
                  <c:v>12.0</c:v>
                </c:pt>
                <c:pt idx="14978">
                  <c:v>120.0</c:v>
                </c:pt>
                <c:pt idx="14979">
                  <c:v>10.0</c:v>
                </c:pt>
                <c:pt idx="14980">
                  <c:v>5.0</c:v>
                </c:pt>
                <c:pt idx="14981">
                  <c:v>33.0</c:v>
                </c:pt>
                <c:pt idx="14982">
                  <c:v>34.0</c:v>
                </c:pt>
                <c:pt idx="14983">
                  <c:v>42.0</c:v>
                </c:pt>
                <c:pt idx="14984">
                  <c:v>3.0</c:v>
                </c:pt>
                <c:pt idx="14985">
                  <c:v>44.0</c:v>
                </c:pt>
                <c:pt idx="14986">
                  <c:v>316.0</c:v>
                </c:pt>
                <c:pt idx="14987">
                  <c:v>110.0</c:v>
                </c:pt>
                <c:pt idx="14988">
                  <c:v>156.0</c:v>
                </c:pt>
                <c:pt idx="14989">
                  <c:v>288.0</c:v>
                </c:pt>
                <c:pt idx="14990">
                  <c:v>304.0</c:v>
                </c:pt>
                <c:pt idx="14991">
                  <c:v>9.0</c:v>
                </c:pt>
                <c:pt idx="14992">
                  <c:v>59.0</c:v>
                </c:pt>
                <c:pt idx="14993">
                  <c:v>84.0</c:v>
                </c:pt>
                <c:pt idx="14994">
                  <c:v>18.0</c:v>
                </c:pt>
                <c:pt idx="14995">
                  <c:v>80.0</c:v>
                </c:pt>
                <c:pt idx="14996">
                  <c:v>40.0</c:v>
                </c:pt>
                <c:pt idx="14997">
                  <c:v>9.0</c:v>
                </c:pt>
                <c:pt idx="14998">
                  <c:v>22.0</c:v>
                </c:pt>
                <c:pt idx="14999">
                  <c:v>126.0</c:v>
                </c:pt>
                <c:pt idx="15000">
                  <c:v>812.0</c:v>
                </c:pt>
                <c:pt idx="15001">
                  <c:v>172.0</c:v>
                </c:pt>
                <c:pt idx="15002">
                  <c:v>30.0</c:v>
                </c:pt>
                <c:pt idx="15003">
                  <c:v>4.0</c:v>
                </c:pt>
                <c:pt idx="15004">
                  <c:v>328.0</c:v>
                </c:pt>
                <c:pt idx="15005">
                  <c:v>25.0</c:v>
                </c:pt>
                <c:pt idx="15006">
                  <c:v>22.0</c:v>
                </c:pt>
                <c:pt idx="15007">
                  <c:v>93.0</c:v>
                </c:pt>
                <c:pt idx="15008">
                  <c:v>10.0</c:v>
                </c:pt>
                <c:pt idx="15009">
                  <c:v>10.0</c:v>
                </c:pt>
                <c:pt idx="15010">
                  <c:v>15.0</c:v>
                </c:pt>
                <c:pt idx="15011">
                  <c:v>77.0</c:v>
                </c:pt>
                <c:pt idx="15012">
                  <c:v>3.0</c:v>
                </c:pt>
                <c:pt idx="15013">
                  <c:v>143.0</c:v>
                </c:pt>
                <c:pt idx="15014">
                  <c:v>79.0</c:v>
                </c:pt>
                <c:pt idx="15015">
                  <c:v>110.0</c:v>
                </c:pt>
                <c:pt idx="15016">
                  <c:v>96.0</c:v>
                </c:pt>
                <c:pt idx="15017">
                  <c:v>16.0</c:v>
                </c:pt>
                <c:pt idx="15018">
                  <c:v>367.0</c:v>
                </c:pt>
                <c:pt idx="15019">
                  <c:v>159.0</c:v>
                </c:pt>
                <c:pt idx="15020">
                  <c:v>78.0</c:v>
                </c:pt>
                <c:pt idx="15021">
                  <c:v>73.0</c:v>
                </c:pt>
                <c:pt idx="15022">
                  <c:v>2.0</c:v>
                </c:pt>
                <c:pt idx="15023">
                  <c:v>33.0</c:v>
                </c:pt>
                <c:pt idx="15024">
                  <c:v>5.0</c:v>
                </c:pt>
                <c:pt idx="15025">
                  <c:v>15.0</c:v>
                </c:pt>
                <c:pt idx="15026">
                  <c:v>6.0</c:v>
                </c:pt>
                <c:pt idx="15027">
                  <c:v>59.0</c:v>
                </c:pt>
                <c:pt idx="15028">
                  <c:v>7.0</c:v>
                </c:pt>
                <c:pt idx="15029">
                  <c:v>58.0</c:v>
                </c:pt>
                <c:pt idx="15030">
                  <c:v>3.0</c:v>
                </c:pt>
                <c:pt idx="15031">
                  <c:v>34.0</c:v>
                </c:pt>
                <c:pt idx="15032">
                  <c:v>1.0</c:v>
                </c:pt>
                <c:pt idx="15033">
                  <c:v>156.0</c:v>
                </c:pt>
                <c:pt idx="15034">
                  <c:v>241.0</c:v>
                </c:pt>
                <c:pt idx="15035">
                  <c:v>4.0</c:v>
                </c:pt>
                <c:pt idx="15036">
                  <c:v>102.0</c:v>
                </c:pt>
                <c:pt idx="15037">
                  <c:v>61.0</c:v>
                </c:pt>
                <c:pt idx="15038">
                  <c:v>200.0</c:v>
                </c:pt>
                <c:pt idx="15039">
                  <c:v>33.0</c:v>
                </c:pt>
                <c:pt idx="15040">
                  <c:v>18.0</c:v>
                </c:pt>
                <c:pt idx="15041">
                  <c:v>24.0</c:v>
                </c:pt>
                <c:pt idx="15042">
                  <c:v>60.0</c:v>
                </c:pt>
                <c:pt idx="15043">
                  <c:v>817.0</c:v>
                </c:pt>
                <c:pt idx="15044">
                  <c:v>235.0</c:v>
                </c:pt>
                <c:pt idx="15045">
                  <c:v>4.0</c:v>
                </c:pt>
                <c:pt idx="15046">
                  <c:v>5.0</c:v>
                </c:pt>
                <c:pt idx="15047">
                  <c:v>185.0</c:v>
                </c:pt>
                <c:pt idx="15048">
                  <c:v>50.0</c:v>
                </c:pt>
                <c:pt idx="15049">
                  <c:v>23.0</c:v>
                </c:pt>
                <c:pt idx="15050">
                  <c:v>21.0</c:v>
                </c:pt>
                <c:pt idx="15051">
                  <c:v>5.0</c:v>
                </c:pt>
                <c:pt idx="15052">
                  <c:v>2.0</c:v>
                </c:pt>
                <c:pt idx="15053">
                  <c:v>69.0</c:v>
                </c:pt>
                <c:pt idx="15054">
                  <c:v>324.0</c:v>
                </c:pt>
                <c:pt idx="15055">
                  <c:v>215.0</c:v>
                </c:pt>
                <c:pt idx="15056">
                  <c:v>3.0</c:v>
                </c:pt>
                <c:pt idx="15057">
                  <c:v>240.0</c:v>
                </c:pt>
                <c:pt idx="15058">
                  <c:v>3.0</c:v>
                </c:pt>
                <c:pt idx="15059">
                  <c:v>157.0</c:v>
                </c:pt>
                <c:pt idx="15060">
                  <c:v>2.0</c:v>
                </c:pt>
                <c:pt idx="15061">
                  <c:v>4.0</c:v>
                </c:pt>
                <c:pt idx="15062">
                  <c:v>37.0</c:v>
                </c:pt>
                <c:pt idx="15063">
                  <c:v>10.0</c:v>
                </c:pt>
                <c:pt idx="15064">
                  <c:v>4.0</c:v>
                </c:pt>
                <c:pt idx="15065">
                  <c:v>173.0</c:v>
                </c:pt>
                <c:pt idx="15066">
                  <c:v>31.0</c:v>
                </c:pt>
                <c:pt idx="15067">
                  <c:v>2.0</c:v>
                </c:pt>
                <c:pt idx="15068">
                  <c:v>37.0</c:v>
                </c:pt>
                <c:pt idx="15069">
                  <c:v>980.0</c:v>
                </c:pt>
                <c:pt idx="15070">
                  <c:v>24.0</c:v>
                </c:pt>
                <c:pt idx="15071">
                  <c:v>10.0</c:v>
                </c:pt>
                <c:pt idx="15072">
                  <c:v>1.0</c:v>
                </c:pt>
                <c:pt idx="15073">
                  <c:v>33.0</c:v>
                </c:pt>
                <c:pt idx="15074">
                  <c:v>38.0</c:v>
                </c:pt>
                <c:pt idx="15075">
                  <c:v>7.0</c:v>
                </c:pt>
                <c:pt idx="15076">
                  <c:v>64.0</c:v>
                </c:pt>
                <c:pt idx="15077">
                  <c:v>53.0</c:v>
                </c:pt>
                <c:pt idx="15078">
                  <c:v>2.0</c:v>
                </c:pt>
                <c:pt idx="15079">
                  <c:v>10.0</c:v>
                </c:pt>
                <c:pt idx="15080">
                  <c:v>472.0</c:v>
                </c:pt>
                <c:pt idx="15081">
                  <c:v>52.0</c:v>
                </c:pt>
                <c:pt idx="15082">
                  <c:v>15.0</c:v>
                </c:pt>
                <c:pt idx="15083">
                  <c:v>5.0</c:v>
                </c:pt>
                <c:pt idx="15084">
                  <c:v>43.0</c:v>
                </c:pt>
                <c:pt idx="15085">
                  <c:v>25.0</c:v>
                </c:pt>
                <c:pt idx="15086">
                  <c:v>9.0</c:v>
                </c:pt>
                <c:pt idx="15087">
                  <c:v>1.0</c:v>
                </c:pt>
                <c:pt idx="15088">
                  <c:v>1.0</c:v>
                </c:pt>
                <c:pt idx="15089">
                  <c:v>275.0</c:v>
                </c:pt>
                <c:pt idx="15090">
                  <c:v>177.0</c:v>
                </c:pt>
                <c:pt idx="15091">
                  <c:v>177.0</c:v>
                </c:pt>
                <c:pt idx="15092">
                  <c:v>365.0</c:v>
                </c:pt>
                <c:pt idx="15093">
                  <c:v>11.0</c:v>
                </c:pt>
                <c:pt idx="15094">
                  <c:v>9.0</c:v>
                </c:pt>
                <c:pt idx="15095">
                  <c:v>24.0</c:v>
                </c:pt>
                <c:pt idx="15096">
                  <c:v>96.0</c:v>
                </c:pt>
                <c:pt idx="15097">
                  <c:v>10.0</c:v>
                </c:pt>
                <c:pt idx="15098">
                  <c:v>1.0</c:v>
                </c:pt>
                <c:pt idx="15099">
                  <c:v>40.0</c:v>
                </c:pt>
                <c:pt idx="15100">
                  <c:v>85.0</c:v>
                </c:pt>
                <c:pt idx="15101">
                  <c:v>11.0</c:v>
                </c:pt>
                <c:pt idx="15102">
                  <c:v>1.0</c:v>
                </c:pt>
                <c:pt idx="15103">
                  <c:v>264.0</c:v>
                </c:pt>
                <c:pt idx="15104">
                  <c:v>51.0</c:v>
                </c:pt>
                <c:pt idx="15105">
                  <c:v>221.0</c:v>
                </c:pt>
                <c:pt idx="15106">
                  <c:v>165.0</c:v>
                </c:pt>
                <c:pt idx="15107">
                  <c:v>1.0</c:v>
                </c:pt>
                <c:pt idx="15108">
                  <c:v>2.0</c:v>
                </c:pt>
                <c:pt idx="15109">
                  <c:v>179.0</c:v>
                </c:pt>
                <c:pt idx="15110">
                  <c:v>29.0</c:v>
                </c:pt>
                <c:pt idx="15111">
                  <c:v>23.0</c:v>
                </c:pt>
                <c:pt idx="15112">
                  <c:v>138.0</c:v>
                </c:pt>
                <c:pt idx="15113">
                  <c:v>7.0</c:v>
                </c:pt>
                <c:pt idx="15114">
                  <c:v>39.0</c:v>
                </c:pt>
                <c:pt idx="15115">
                  <c:v>27.0</c:v>
                </c:pt>
                <c:pt idx="15116">
                  <c:v>1.0</c:v>
                </c:pt>
                <c:pt idx="15117">
                  <c:v>9.0</c:v>
                </c:pt>
                <c:pt idx="15118">
                  <c:v>96.0</c:v>
                </c:pt>
                <c:pt idx="15119">
                  <c:v>40.0</c:v>
                </c:pt>
                <c:pt idx="15120">
                  <c:v>16.0</c:v>
                </c:pt>
                <c:pt idx="15121">
                  <c:v>144.0</c:v>
                </c:pt>
                <c:pt idx="15122">
                  <c:v>229.0</c:v>
                </c:pt>
                <c:pt idx="15123">
                  <c:v>3.0</c:v>
                </c:pt>
                <c:pt idx="15124">
                  <c:v>27.0</c:v>
                </c:pt>
                <c:pt idx="15125">
                  <c:v>229.0</c:v>
                </c:pt>
                <c:pt idx="15126">
                  <c:v>59.0</c:v>
                </c:pt>
                <c:pt idx="15127">
                  <c:v>90.0</c:v>
                </c:pt>
                <c:pt idx="15128">
                  <c:v>45.0</c:v>
                </c:pt>
                <c:pt idx="15129">
                  <c:v>5.0</c:v>
                </c:pt>
                <c:pt idx="15130">
                  <c:v>54.0</c:v>
                </c:pt>
                <c:pt idx="15131">
                  <c:v>7.0</c:v>
                </c:pt>
                <c:pt idx="15132">
                  <c:v>7.0</c:v>
                </c:pt>
                <c:pt idx="15133">
                  <c:v>68.0</c:v>
                </c:pt>
                <c:pt idx="15134">
                  <c:v>4.0</c:v>
                </c:pt>
                <c:pt idx="15135">
                  <c:v>30.0</c:v>
                </c:pt>
                <c:pt idx="15136">
                  <c:v>51.0</c:v>
                </c:pt>
                <c:pt idx="15137">
                  <c:v>3.0</c:v>
                </c:pt>
                <c:pt idx="15138">
                  <c:v>26.0</c:v>
                </c:pt>
                <c:pt idx="15139">
                  <c:v>21.0</c:v>
                </c:pt>
                <c:pt idx="15140">
                  <c:v>1.0</c:v>
                </c:pt>
                <c:pt idx="15141">
                  <c:v>131.0</c:v>
                </c:pt>
                <c:pt idx="15142">
                  <c:v>270.0</c:v>
                </c:pt>
                <c:pt idx="15143">
                  <c:v>176.0</c:v>
                </c:pt>
                <c:pt idx="15144">
                  <c:v>16.0</c:v>
                </c:pt>
                <c:pt idx="15145">
                  <c:v>65.0</c:v>
                </c:pt>
                <c:pt idx="15146">
                  <c:v>100.0</c:v>
                </c:pt>
                <c:pt idx="15147">
                  <c:v>41.0</c:v>
                </c:pt>
                <c:pt idx="15148">
                  <c:v>4.0</c:v>
                </c:pt>
                <c:pt idx="15149">
                  <c:v>171.0</c:v>
                </c:pt>
                <c:pt idx="15150">
                  <c:v>28.0</c:v>
                </c:pt>
                <c:pt idx="15151">
                  <c:v>2.0</c:v>
                </c:pt>
                <c:pt idx="15152">
                  <c:v>71.0</c:v>
                </c:pt>
                <c:pt idx="15153">
                  <c:v>695.0</c:v>
                </c:pt>
                <c:pt idx="15154">
                  <c:v>10.0</c:v>
                </c:pt>
                <c:pt idx="15155">
                  <c:v>40.0</c:v>
                </c:pt>
                <c:pt idx="15156">
                  <c:v>792.0</c:v>
                </c:pt>
                <c:pt idx="15157">
                  <c:v>144.0</c:v>
                </c:pt>
                <c:pt idx="15158">
                  <c:v>14.0</c:v>
                </c:pt>
                <c:pt idx="15159">
                  <c:v>1.0</c:v>
                </c:pt>
                <c:pt idx="15160">
                  <c:v>1.0</c:v>
                </c:pt>
                <c:pt idx="15161">
                  <c:v>17.0</c:v>
                </c:pt>
                <c:pt idx="15162">
                  <c:v>7.0</c:v>
                </c:pt>
                <c:pt idx="15163">
                  <c:v>165.0</c:v>
                </c:pt>
                <c:pt idx="15164">
                  <c:v>344.0</c:v>
                </c:pt>
                <c:pt idx="15165">
                  <c:v>41.0</c:v>
                </c:pt>
                <c:pt idx="15166">
                  <c:v>1.0</c:v>
                </c:pt>
                <c:pt idx="15167">
                  <c:v>38.0</c:v>
                </c:pt>
                <c:pt idx="15168">
                  <c:v>103.0</c:v>
                </c:pt>
                <c:pt idx="15169">
                  <c:v>12.0</c:v>
                </c:pt>
                <c:pt idx="15170">
                  <c:v>6.0</c:v>
                </c:pt>
                <c:pt idx="15171">
                  <c:v>79.0</c:v>
                </c:pt>
                <c:pt idx="15172">
                  <c:v>49.0</c:v>
                </c:pt>
                <c:pt idx="15173">
                  <c:v>1.0</c:v>
                </c:pt>
                <c:pt idx="15174">
                  <c:v>20.0</c:v>
                </c:pt>
                <c:pt idx="15175">
                  <c:v>592.0</c:v>
                </c:pt>
                <c:pt idx="15176">
                  <c:v>11.0</c:v>
                </c:pt>
                <c:pt idx="15177">
                  <c:v>833.0</c:v>
                </c:pt>
                <c:pt idx="15178">
                  <c:v>87.0</c:v>
                </c:pt>
                <c:pt idx="15179">
                  <c:v>7.0</c:v>
                </c:pt>
                <c:pt idx="15180">
                  <c:v>69.0</c:v>
                </c:pt>
                <c:pt idx="15181">
                  <c:v>142.0</c:v>
                </c:pt>
                <c:pt idx="15182">
                  <c:v>29.0</c:v>
                </c:pt>
                <c:pt idx="15183">
                  <c:v>4.0</c:v>
                </c:pt>
                <c:pt idx="15184">
                  <c:v>307.0</c:v>
                </c:pt>
                <c:pt idx="15185">
                  <c:v>53.0</c:v>
                </c:pt>
                <c:pt idx="15186">
                  <c:v>57.0</c:v>
                </c:pt>
                <c:pt idx="15187">
                  <c:v>6.0</c:v>
                </c:pt>
                <c:pt idx="15188">
                  <c:v>42.0</c:v>
                </c:pt>
                <c:pt idx="15189">
                  <c:v>51.0</c:v>
                </c:pt>
                <c:pt idx="15190">
                  <c:v>34.0</c:v>
                </c:pt>
                <c:pt idx="15191">
                  <c:v>171.0</c:v>
                </c:pt>
                <c:pt idx="15192">
                  <c:v>4.0</c:v>
                </c:pt>
                <c:pt idx="15193">
                  <c:v>27.0</c:v>
                </c:pt>
                <c:pt idx="15194">
                  <c:v>18.0</c:v>
                </c:pt>
                <c:pt idx="15195">
                  <c:v>2.0</c:v>
                </c:pt>
                <c:pt idx="15196">
                  <c:v>296.0</c:v>
                </c:pt>
                <c:pt idx="15197">
                  <c:v>453.0</c:v>
                </c:pt>
                <c:pt idx="15198">
                  <c:v>39.0</c:v>
                </c:pt>
                <c:pt idx="15199">
                  <c:v>45.0</c:v>
                </c:pt>
                <c:pt idx="15200">
                  <c:v>359.0</c:v>
                </c:pt>
                <c:pt idx="15201">
                  <c:v>278.0</c:v>
                </c:pt>
                <c:pt idx="15202">
                  <c:v>8.0</c:v>
                </c:pt>
                <c:pt idx="15203">
                  <c:v>6.0</c:v>
                </c:pt>
                <c:pt idx="15204">
                  <c:v>10.0</c:v>
                </c:pt>
                <c:pt idx="15205">
                  <c:v>20.0</c:v>
                </c:pt>
                <c:pt idx="15206">
                  <c:v>90.0</c:v>
                </c:pt>
                <c:pt idx="15207">
                  <c:v>68.0</c:v>
                </c:pt>
                <c:pt idx="15208">
                  <c:v>437.0</c:v>
                </c:pt>
                <c:pt idx="15209">
                  <c:v>105.0</c:v>
                </c:pt>
                <c:pt idx="15210">
                  <c:v>338.0</c:v>
                </c:pt>
                <c:pt idx="15211">
                  <c:v>317.0</c:v>
                </c:pt>
                <c:pt idx="15212">
                  <c:v>26.0</c:v>
                </c:pt>
                <c:pt idx="15213">
                  <c:v>45.0</c:v>
                </c:pt>
                <c:pt idx="15214">
                  <c:v>353.0</c:v>
                </c:pt>
                <c:pt idx="15215">
                  <c:v>11.0</c:v>
                </c:pt>
                <c:pt idx="15216">
                  <c:v>35.0</c:v>
                </c:pt>
                <c:pt idx="15217">
                  <c:v>2.0</c:v>
                </c:pt>
                <c:pt idx="15218">
                  <c:v>99.0</c:v>
                </c:pt>
                <c:pt idx="15219">
                  <c:v>222.0</c:v>
                </c:pt>
                <c:pt idx="15220">
                  <c:v>66.0</c:v>
                </c:pt>
                <c:pt idx="15221">
                  <c:v>368.0</c:v>
                </c:pt>
                <c:pt idx="15222">
                  <c:v>23.0</c:v>
                </c:pt>
                <c:pt idx="15223">
                  <c:v>21.0</c:v>
                </c:pt>
                <c:pt idx="15224">
                  <c:v>140.0</c:v>
                </c:pt>
                <c:pt idx="15225">
                  <c:v>135.0</c:v>
                </c:pt>
                <c:pt idx="15226">
                  <c:v>100.0</c:v>
                </c:pt>
                <c:pt idx="15227">
                  <c:v>86.0</c:v>
                </c:pt>
                <c:pt idx="15228">
                  <c:v>14.0</c:v>
                </c:pt>
                <c:pt idx="15229">
                  <c:v>194.0</c:v>
                </c:pt>
                <c:pt idx="15230">
                  <c:v>299.0</c:v>
                </c:pt>
                <c:pt idx="15231">
                  <c:v>141.0</c:v>
                </c:pt>
                <c:pt idx="15232">
                  <c:v>11.0</c:v>
                </c:pt>
                <c:pt idx="15233">
                  <c:v>146.0</c:v>
                </c:pt>
                <c:pt idx="15234">
                  <c:v>64.0</c:v>
                </c:pt>
                <c:pt idx="15235">
                  <c:v>62.0</c:v>
                </c:pt>
                <c:pt idx="15236">
                  <c:v>3.0</c:v>
                </c:pt>
                <c:pt idx="15237">
                  <c:v>74.0</c:v>
                </c:pt>
                <c:pt idx="15238">
                  <c:v>19.0</c:v>
                </c:pt>
                <c:pt idx="15239">
                  <c:v>7.0</c:v>
                </c:pt>
                <c:pt idx="15240">
                  <c:v>19.0</c:v>
                </c:pt>
                <c:pt idx="15241">
                  <c:v>13.0</c:v>
                </c:pt>
                <c:pt idx="15242">
                  <c:v>114.0</c:v>
                </c:pt>
                <c:pt idx="15243">
                  <c:v>56.0</c:v>
                </c:pt>
                <c:pt idx="15244">
                  <c:v>6.0</c:v>
                </c:pt>
                <c:pt idx="15245">
                  <c:v>100.0</c:v>
                </c:pt>
                <c:pt idx="15246">
                  <c:v>3.0</c:v>
                </c:pt>
                <c:pt idx="15247">
                  <c:v>15.0</c:v>
                </c:pt>
                <c:pt idx="15248">
                  <c:v>2.0</c:v>
                </c:pt>
                <c:pt idx="15249">
                  <c:v>49.0</c:v>
                </c:pt>
                <c:pt idx="15250">
                  <c:v>36.0</c:v>
                </c:pt>
                <c:pt idx="15251">
                  <c:v>224.0</c:v>
                </c:pt>
                <c:pt idx="15252">
                  <c:v>108.0</c:v>
                </c:pt>
                <c:pt idx="15253">
                  <c:v>56.0</c:v>
                </c:pt>
                <c:pt idx="15254">
                  <c:v>20.0</c:v>
                </c:pt>
                <c:pt idx="15255">
                  <c:v>72.0</c:v>
                </c:pt>
                <c:pt idx="15256">
                  <c:v>17.0</c:v>
                </c:pt>
                <c:pt idx="15257">
                  <c:v>22.0</c:v>
                </c:pt>
                <c:pt idx="15258">
                  <c:v>53.0</c:v>
                </c:pt>
                <c:pt idx="15259">
                  <c:v>50.0</c:v>
                </c:pt>
                <c:pt idx="15260">
                  <c:v>11.0</c:v>
                </c:pt>
                <c:pt idx="15261">
                  <c:v>758.0</c:v>
                </c:pt>
                <c:pt idx="15262">
                  <c:v>226.0</c:v>
                </c:pt>
                <c:pt idx="15263">
                  <c:v>12.0</c:v>
                </c:pt>
                <c:pt idx="15264">
                  <c:v>830.0</c:v>
                </c:pt>
                <c:pt idx="15265">
                  <c:v>142.0</c:v>
                </c:pt>
                <c:pt idx="15266">
                  <c:v>1.0</c:v>
                </c:pt>
                <c:pt idx="15267">
                  <c:v>3.0</c:v>
                </c:pt>
                <c:pt idx="15268">
                  <c:v>16.0</c:v>
                </c:pt>
                <c:pt idx="15269">
                  <c:v>5.0</c:v>
                </c:pt>
                <c:pt idx="15270">
                  <c:v>1.0</c:v>
                </c:pt>
                <c:pt idx="15271">
                  <c:v>141.0</c:v>
                </c:pt>
                <c:pt idx="15272">
                  <c:v>783.0</c:v>
                </c:pt>
                <c:pt idx="15273">
                  <c:v>6.0</c:v>
                </c:pt>
                <c:pt idx="15274">
                  <c:v>63.0</c:v>
                </c:pt>
                <c:pt idx="15275">
                  <c:v>205.0</c:v>
                </c:pt>
                <c:pt idx="15276">
                  <c:v>21.0</c:v>
                </c:pt>
                <c:pt idx="15277">
                  <c:v>20.0</c:v>
                </c:pt>
                <c:pt idx="15278">
                  <c:v>142.0</c:v>
                </c:pt>
                <c:pt idx="15279">
                  <c:v>25.0</c:v>
                </c:pt>
                <c:pt idx="15280">
                  <c:v>64.0</c:v>
                </c:pt>
                <c:pt idx="15281">
                  <c:v>396.0</c:v>
                </c:pt>
                <c:pt idx="15282">
                  <c:v>117.0</c:v>
                </c:pt>
                <c:pt idx="15283">
                  <c:v>179.0</c:v>
                </c:pt>
                <c:pt idx="15284">
                  <c:v>9.0</c:v>
                </c:pt>
                <c:pt idx="15285">
                  <c:v>422.0</c:v>
                </c:pt>
                <c:pt idx="15286">
                  <c:v>2.0</c:v>
                </c:pt>
                <c:pt idx="15287">
                  <c:v>1304.0</c:v>
                </c:pt>
                <c:pt idx="15288">
                  <c:v>20.0</c:v>
                </c:pt>
                <c:pt idx="15289">
                  <c:v>144.0</c:v>
                </c:pt>
                <c:pt idx="15290">
                  <c:v>9.0</c:v>
                </c:pt>
                <c:pt idx="15291">
                  <c:v>16.0</c:v>
                </c:pt>
                <c:pt idx="15292">
                  <c:v>50.0</c:v>
                </c:pt>
                <c:pt idx="15293">
                  <c:v>13.0</c:v>
                </c:pt>
                <c:pt idx="15294">
                  <c:v>7.0</c:v>
                </c:pt>
                <c:pt idx="15295">
                  <c:v>139.0</c:v>
                </c:pt>
                <c:pt idx="15296">
                  <c:v>59.0</c:v>
                </c:pt>
                <c:pt idx="15297">
                  <c:v>1.0</c:v>
                </c:pt>
                <c:pt idx="15298">
                  <c:v>66.0</c:v>
                </c:pt>
                <c:pt idx="15299">
                  <c:v>388.0</c:v>
                </c:pt>
                <c:pt idx="15300">
                  <c:v>54.0</c:v>
                </c:pt>
                <c:pt idx="15301">
                  <c:v>30.0</c:v>
                </c:pt>
                <c:pt idx="15302">
                  <c:v>1.0</c:v>
                </c:pt>
                <c:pt idx="15303">
                  <c:v>6.0</c:v>
                </c:pt>
                <c:pt idx="15304">
                  <c:v>16.0</c:v>
                </c:pt>
                <c:pt idx="15305">
                  <c:v>79.0</c:v>
                </c:pt>
                <c:pt idx="15306">
                  <c:v>5.0</c:v>
                </c:pt>
                <c:pt idx="15307">
                  <c:v>78.0</c:v>
                </c:pt>
                <c:pt idx="15308">
                  <c:v>1.0</c:v>
                </c:pt>
                <c:pt idx="15309">
                  <c:v>62.0</c:v>
                </c:pt>
                <c:pt idx="15310">
                  <c:v>1.0</c:v>
                </c:pt>
                <c:pt idx="15311">
                  <c:v>49.0</c:v>
                </c:pt>
                <c:pt idx="15312">
                  <c:v>2.0</c:v>
                </c:pt>
                <c:pt idx="15313">
                  <c:v>27.0</c:v>
                </c:pt>
                <c:pt idx="15314">
                  <c:v>63.0</c:v>
                </c:pt>
                <c:pt idx="15315">
                  <c:v>360.0</c:v>
                </c:pt>
                <c:pt idx="15316">
                  <c:v>132.0</c:v>
                </c:pt>
                <c:pt idx="15317">
                  <c:v>26.0</c:v>
                </c:pt>
                <c:pt idx="15318">
                  <c:v>20.0</c:v>
                </c:pt>
                <c:pt idx="15319">
                  <c:v>10.0</c:v>
                </c:pt>
                <c:pt idx="15320">
                  <c:v>86.0</c:v>
                </c:pt>
                <c:pt idx="15321">
                  <c:v>16.0</c:v>
                </c:pt>
                <c:pt idx="15322">
                  <c:v>21.0</c:v>
                </c:pt>
                <c:pt idx="15323">
                  <c:v>12.0</c:v>
                </c:pt>
                <c:pt idx="15324">
                  <c:v>225.0</c:v>
                </c:pt>
                <c:pt idx="15325">
                  <c:v>16.0</c:v>
                </c:pt>
                <c:pt idx="15326">
                  <c:v>1304.0</c:v>
                </c:pt>
                <c:pt idx="15327">
                  <c:v>102.0</c:v>
                </c:pt>
                <c:pt idx="15328">
                  <c:v>12.0</c:v>
                </c:pt>
                <c:pt idx="15329">
                  <c:v>3.0</c:v>
                </c:pt>
                <c:pt idx="15330">
                  <c:v>9.0</c:v>
                </c:pt>
                <c:pt idx="15331">
                  <c:v>1.0</c:v>
                </c:pt>
                <c:pt idx="15332">
                  <c:v>17.0</c:v>
                </c:pt>
                <c:pt idx="15333">
                  <c:v>323.0</c:v>
                </c:pt>
                <c:pt idx="15334">
                  <c:v>126.0</c:v>
                </c:pt>
                <c:pt idx="15335">
                  <c:v>6.0</c:v>
                </c:pt>
                <c:pt idx="15336">
                  <c:v>11.0</c:v>
                </c:pt>
                <c:pt idx="15337">
                  <c:v>130.0</c:v>
                </c:pt>
                <c:pt idx="15338">
                  <c:v>215.0</c:v>
                </c:pt>
                <c:pt idx="15339">
                  <c:v>9.0</c:v>
                </c:pt>
                <c:pt idx="15340">
                  <c:v>28.0</c:v>
                </c:pt>
                <c:pt idx="15341">
                  <c:v>64.0</c:v>
                </c:pt>
                <c:pt idx="15342">
                  <c:v>16.0</c:v>
                </c:pt>
                <c:pt idx="15343">
                  <c:v>95.0</c:v>
                </c:pt>
                <c:pt idx="15344">
                  <c:v>315.0</c:v>
                </c:pt>
                <c:pt idx="15345">
                  <c:v>130.0</c:v>
                </c:pt>
                <c:pt idx="15346">
                  <c:v>11.0</c:v>
                </c:pt>
                <c:pt idx="15347">
                  <c:v>714.0</c:v>
                </c:pt>
                <c:pt idx="15348">
                  <c:v>4.0</c:v>
                </c:pt>
                <c:pt idx="15349">
                  <c:v>1418.0</c:v>
                </c:pt>
                <c:pt idx="15350">
                  <c:v>13.0</c:v>
                </c:pt>
                <c:pt idx="15351">
                  <c:v>11.0</c:v>
                </c:pt>
                <c:pt idx="15352">
                  <c:v>17.0</c:v>
                </c:pt>
                <c:pt idx="15353">
                  <c:v>20.0</c:v>
                </c:pt>
                <c:pt idx="15354">
                  <c:v>24.0</c:v>
                </c:pt>
                <c:pt idx="15355">
                  <c:v>61.0</c:v>
                </c:pt>
                <c:pt idx="15356">
                  <c:v>18.0</c:v>
                </c:pt>
                <c:pt idx="15357">
                  <c:v>55.0</c:v>
                </c:pt>
                <c:pt idx="15358">
                  <c:v>5.0</c:v>
                </c:pt>
                <c:pt idx="15359">
                  <c:v>1.0</c:v>
                </c:pt>
                <c:pt idx="15360">
                  <c:v>91.0</c:v>
                </c:pt>
                <c:pt idx="15361">
                  <c:v>47.0</c:v>
                </c:pt>
                <c:pt idx="15362">
                  <c:v>20.0</c:v>
                </c:pt>
                <c:pt idx="15363">
                  <c:v>3.0</c:v>
                </c:pt>
                <c:pt idx="15364">
                  <c:v>50.0</c:v>
                </c:pt>
                <c:pt idx="15365">
                  <c:v>2.0</c:v>
                </c:pt>
                <c:pt idx="15366">
                  <c:v>101.0</c:v>
                </c:pt>
                <c:pt idx="15367">
                  <c:v>58.0</c:v>
                </c:pt>
                <c:pt idx="15368">
                  <c:v>2.0</c:v>
                </c:pt>
                <c:pt idx="15369">
                  <c:v>31.0</c:v>
                </c:pt>
                <c:pt idx="15370">
                  <c:v>2.0</c:v>
                </c:pt>
                <c:pt idx="15371">
                  <c:v>26.0</c:v>
                </c:pt>
                <c:pt idx="15372">
                  <c:v>1.0</c:v>
                </c:pt>
                <c:pt idx="15373">
                  <c:v>3.0</c:v>
                </c:pt>
                <c:pt idx="15374">
                  <c:v>113.0</c:v>
                </c:pt>
                <c:pt idx="15375">
                  <c:v>374.0</c:v>
                </c:pt>
                <c:pt idx="15376">
                  <c:v>560.0</c:v>
                </c:pt>
                <c:pt idx="15377">
                  <c:v>34.0</c:v>
                </c:pt>
                <c:pt idx="15378">
                  <c:v>74.0</c:v>
                </c:pt>
                <c:pt idx="15379">
                  <c:v>70.0</c:v>
                </c:pt>
                <c:pt idx="15380">
                  <c:v>354.0</c:v>
                </c:pt>
                <c:pt idx="15381">
                  <c:v>2.0</c:v>
                </c:pt>
                <c:pt idx="15382">
                  <c:v>16.0</c:v>
                </c:pt>
                <c:pt idx="15383">
                  <c:v>65.0</c:v>
                </c:pt>
                <c:pt idx="15384">
                  <c:v>2.0</c:v>
                </c:pt>
                <c:pt idx="15385">
                  <c:v>84.0</c:v>
                </c:pt>
                <c:pt idx="15386">
                  <c:v>6.0</c:v>
                </c:pt>
                <c:pt idx="15387">
                  <c:v>48.0</c:v>
                </c:pt>
                <c:pt idx="15388">
                  <c:v>4.0</c:v>
                </c:pt>
                <c:pt idx="15389">
                  <c:v>2.0</c:v>
                </c:pt>
                <c:pt idx="15390">
                  <c:v>25.0</c:v>
                </c:pt>
                <c:pt idx="15391">
                  <c:v>476.0</c:v>
                </c:pt>
                <c:pt idx="15392">
                  <c:v>76.0</c:v>
                </c:pt>
                <c:pt idx="15393">
                  <c:v>2231.0</c:v>
                </c:pt>
                <c:pt idx="15394">
                  <c:v>175.0</c:v>
                </c:pt>
                <c:pt idx="15395">
                  <c:v>171.0</c:v>
                </c:pt>
                <c:pt idx="15396">
                  <c:v>66.0</c:v>
                </c:pt>
                <c:pt idx="15397">
                  <c:v>56.0</c:v>
                </c:pt>
                <c:pt idx="15398">
                  <c:v>136.0</c:v>
                </c:pt>
                <c:pt idx="15399">
                  <c:v>2.0</c:v>
                </c:pt>
                <c:pt idx="15400">
                  <c:v>15.0</c:v>
                </c:pt>
                <c:pt idx="15401">
                  <c:v>1.0</c:v>
                </c:pt>
                <c:pt idx="15402">
                  <c:v>137.0</c:v>
                </c:pt>
                <c:pt idx="15403">
                  <c:v>224.0</c:v>
                </c:pt>
                <c:pt idx="15404">
                  <c:v>45.0</c:v>
                </c:pt>
                <c:pt idx="15405">
                  <c:v>13.0</c:v>
                </c:pt>
                <c:pt idx="15406">
                  <c:v>26.0</c:v>
                </c:pt>
                <c:pt idx="15407">
                  <c:v>1.0</c:v>
                </c:pt>
                <c:pt idx="15408">
                  <c:v>211.0</c:v>
                </c:pt>
                <c:pt idx="15409">
                  <c:v>168.0</c:v>
                </c:pt>
                <c:pt idx="15410">
                  <c:v>126.0</c:v>
                </c:pt>
                <c:pt idx="15411">
                  <c:v>6.0</c:v>
                </c:pt>
                <c:pt idx="15412">
                  <c:v>132.0</c:v>
                </c:pt>
                <c:pt idx="15413">
                  <c:v>99.0</c:v>
                </c:pt>
                <c:pt idx="15414">
                  <c:v>136.0</c:v>
                </c:pt>
                <c:pt idx="15415">
                  <c:v>126.0</c:v>
                </c:pt>
                <c:pt idx="15416">
                  <c:v>203.0</c:v>
                </c:pt>
                <c:pt idx="15417">
                  <c:v>12.0</c:v>
                </c:pt>
                <c:pt idx="15418">
                  <c:v>24.0</c:v>
                </c:pt>
                <c:pt idx="15419">
                  <c:v>4.0</c:v>
                </c:pt>
                <c:pt idx="15420">
                  <c:v>1.0</c:v>
                </c:pt>
                <c:pt idx="15421">
                  <c:v>95.0</c:v>
                </c:pt>
                <c:pt idx="15422">
                  <c:v>3.0</c:v>
                </c:pt>
                <c:pt idx="15423">
                  <c:v>44.0</c:v>
                </c:pt>
                <c:pt idx="15424">
                  <c:v>13.0</c:v>
                </c:pt>
                <c:pt idx="15425">
                  <c:v>24.0</c:v>
                </c:pt>
                <c:pt idx="15426">
                  <c:v>19.0</c:v>
                </c:pt>
                <c:pt idx="15427">
                  <c:v>68.0</c:v>
                </c:pt>
                <c:pt idx="15428">
                  <c:v>1.0</c:v>
                </c:pt>
                <c:pt idx="15429">
                  <c:v>220.0</c:v>
                </c:pt>
                <c:pt idx="15430">
                  <c:v>20.0</c:v>
                </c:pt>
                <c:pt idx="15431">
                  <c:v>53.0</c:v>
                </c:pt>
                <c:pt idx="15432">
                  <c:v>22.0</c:v>
                </c:pt>
                <c:pt idx="15433">
                  <c:v>5.0</c:v>
                </c:pt>
                <c:pt idx="15434">
                  <c:v>41.0</c:v>
                </c:pt>
                <c:pt idx="15435">
                  <c:v>33.0</c:v>
                </c:pt>
                <c:pt idx="15436">
                  <c:v>65.0</c:v>
                </c:pt>
                <c:pt idx="15437">
                  <c:v>8.0</c:v>
                </c:pt>
                <c:pt idx="15438">
                  <c:v>29.0</c:v>
                </c:pt>
                <c:pt idx="15439">
                  <c:v>656.0</c:v>
                </c:pt>
                <c:pt idx="15440">
                  <c:v>57.0</c:v>
                </c:pt>
                <c:pt idx="15441">
                  <c:v>152.0</c:v>
                </c:pt>
                <c:pt idx="15442">
                  <c:v>5.0</c:v>
                </c:pt>
                <c:pt idx="15443">
                  <c:v>349.0</c:v>
                </c:pt>
                <c:pt idx="15444">
                  <c:v>7.0</c:v>
                </c:pt>
                <c:pt idx="15445">
                  <c:v>279.0</c:v>
                </c:pt>
                <c:pt idx="15446">
                  <c:v>88.0</c:v>
                </c:pt>
                <c:pt idx="15447">
                  <c:v>11.0</c:v>
                </c:pt>
                <c:pt idx="15448">
                  <c:v>34.0</c:v>
                </c:pt>
                <c:pt idx="15449">
                  <c:v>5.0</c:v>
                </c:pt>
                <c:pt idx="15450">
                  <c:v>109.0</c:v>
                </c:pt>
                <c:pt idx="15451">
                  <c:v>2.0</c:v>
                </c:pt>
                <c:pt idx="15452">
                  <c:v>6.0</c:v>
                </c:pt>
                <c:pt idx="15453">
                  <c:v>3.0</c:v>
                </c:pt>
                <c:pt idx="15454">
                  <c:v>78.0</c:v>
                </c:pt>
                <c:pt idx="15455">
                  <c:v>7.0</c:v>
                </c:pt>
                <c:pt idx="15456">
                  <c:v>27.0</c:v>
                </c:pt>
                <c:pt idx="15457">
                  <c:v>2.0</c:v>
                </c:pt>
                <c:pt idx="15458">
                  <c:v>44.0</c:v>
                </c:pt>
                <c:pt idx="15459">
                  <c:v>2.0</c:v>
                </c:pt>
                <c:pt idx="15460">
                  <c:v>284.0</c:v>
                </c:pt>
                <c:pt idx="15461">
                  <c:v>110.0</c:v>
                </c:pt>
                <c:pt idx="15462">
                  <c:v>187.0</c:v>
                </c:pt>
                <c:pt idx="15463">
                  <c:v>15.0</c:v>
                </c:pt>
                <c:pt idx="15464">
                  <c:v>40.0</c:v>
                </c:pt>
                <c:pt idx="15465">
                  <c:v>283.0</c:v>
                </c:pt>
                <c:pt idx="15466">
                  <c:v>5.0</c:v>
                </c:pt>
                <c:pt idx="15467">
                  <c:v>23.0</c:v>
                </c:pt>
                <c:pt idx="15468">
                  <c:v>50.0</c:v>
                </c:pt>
                <c:pt idx="15469">
                  <c:v>52.0</c:v>
                </c:pt>
                <c:pt idx="15470">
                  <c:v>62.0</c:v>
                </c:pt>
                <c:pt idx="15471">
                  <c:v>133.0</c:v>
                </c:pt>
                <c:pt idx="15472">
                  <c:v>81.0</c:v>
                </c:pt>
                <c:pt idx="15473">
                  <c:v>1.0</c:v>
                </c:pt>
                <c:pt idx="15474">
                  <c:v>230.0</c:v>
                </c:pt>
                <c:pt idx="15475">
                  <c:v>16.0</c:v>
                </c:pt>
                <c:pt idx="15476">
                  <c:v>1924.0</c:v>
                </c:pt>
                <c:pt idx="15477">
                  <c:v>196.0</c:v>
                </c:pt>
                <c:pt idx="15478">
                  <c:v>15.0</c:v>
                </c:pt>
                <c:pt idx="15479">
                  <c:v>25.0</c:v>
                </c:pt>
                <c:pt idx="15480">
                  <c:v>39.0</c:v>
                </c:pt>
                <c:pt idx="15481">
                  <c:v>7.0</c:v>
                </c:pt>
                <c:pt idx="15482">
                  <c:v>34.0</c:v>
                </c:pt>
                <c:pt idx="15483">
                  <c:v>3.0</c:v>
                </c:pt>
                <c:pt idx="15484">
                  <c:v>31.0</c:v>
                </c:pt>
                <c:pt idx="15485">
                  <c:v>76.0</c:v>
                </c:pt>
                <c:pt idx="15486">
                  <c:v>23.0</c:v>
                </c:pt>
                <c:pt idx="15487">
                  <c:v>1.0</c:v>
                </c:pt>
                <c:pt idx="15488">
                  <c:v>3.0</c:v>
                </c:pt>
                <c:pt idx="15489">
                  <c:v>5.0</c:v>
                </c:pt>
                <c:pt idx="15490">
                  <c:v>22.0</c:v>
                </c:pt>
                <c:pt idx="15491">
                  <c:v>40.0</c:v>
                </c:pt>
                <c:pt idx="15492">
                  <c:v>38.0</c:v>
                </c:pt>
                <c:pt idx="15493">
                  <c:v>77.0</c:v>
                </c:pt>
                <c:pt idx="15494">
                  <c:v>29.0</c:v>
                </c:pt>
                <c:pt idx="15495">
                  <c:v>68.0</c:v>
                </c:pt>
                <c:pt idx="15496">
                  <c:v>1.0</c:v>
                </c:pt>
                <c:pt idx="15497">
                  <c:v>56.0</c:v>
                </c:pt>
                <c:pt idx="15498">
                  <c:v>1.0</c:v>
                </c:pt>
                <c:pt idx="15499">
                  <c:v>32.0</c:v>
                </c:pt>
                <c:pt idx="15500">
                  <c:v>38.0</c:v>
                </c:pt>
                <c:pt idx="15501">
                  <c:v>2.0</c:v>
                </c:pt>
                <c:pt idx="15502">
                  <c:v>133.0</c:v>
                </c:pt>
                <c:pt idx="15503">
                  <c:v>271.0</c:v>
                </c:pt>
                <c:pt idx="15504">
                  <c:v>108.0</c:v>
                </c:pt>
                <c:pt idx="15505">
                  <c:v>31.0</c:v>
                </c:pt>
                <c:pt idx="15506">
                  <c:v>92.0</c:v>
                </c:pt>
                <c:pt idx="15507">
                  <c:v>44.0</c:v>
                </c:pt>
                <c:pt idx="15508">
                  <c:v>112.0</c:v>
                </c:pt>
                <c:pt idx="15509">
                  <c:v>704.0</c:v>
                </c:pt>
                <c:pt idx="15510">
                  <c:v>2.0</c:v>
                </c:pt>
                <c:pt idx="15511">
                  <c:v>5.0</c:v>
                </c:pt>
                <c:pt idx="15512">
                  <c:v>5.0</c:v>
                </c:pt>
                <c:pt idx="15513">
                  <c:v>2.0</c:v>
                </c:pt>
                <c:pt idx="15514">
                  <c:v>30.0</c:v>
                </c:pt>
                <c:pt idx="15515">
                  <c:v>5.0</c:v>
                </c:pt>
                <c:pt idx="15516">
                  <c:v>35.0</c:v>
                </c:pt>
                <c:pt idx="15517">
                  <c:v>3.0</c:v>
                </c:pt>
                <c:pt idx="15518">
                  <c:v>2.0</c:v>
                </c:pt>
                <c:pt idx="15519">
                  <c:v>423.0</c:v>
                </c:pt>
                <c:pt idx="15520">
                  <c:v>76.0</c:v>
                </c:pt>
                <c:pt idx="15521">
                  <c:v>1568.0</c:v>
                </c:pt>
                <c:pt idx="15522">
                  <c:v>157.0</c:v>
                </c:pt>
                <c:pt idx="15523">
                  <c:v>115.0</c:v>
                </c:pt>
                <c:pt idx="15524">
                  <c:v>19.0</c:v>
                </c:pt>
                <c:pt idx="15525">
                  <c:v>135.0</c:v>
                </c:pt>
                <c:pt idx="15526">
                  <c:v>46.0</c:v>
                </c:pt>
                <c:pt idx="15527">
                  <c:v>57.0</c:v>
                </c:pt>
                <c:pt idx="15528">
                  <c:v>238.0</c:v>
                </c:pt>
                <c:pt idx="15529">
                  <c:v>16.0</c:v>
                </c:pt>
                <c:pt idx="15530">
                  <c:v>2.0</c:v>
                </c:pt>
                <c:pt idx="15531">
                  <c:v>188.0</c:v>
                </c:pt>
                <c:pt idx="15532">
                  <c:v>418.0</c:v>
                </c:pt>
                <c:pt idx="15533">
                  <c:v>148.0</c:v>
                </c:pt>
                <c:pt idx="15534">
                  <c:v>9.0</c:v>
                </c:pt>
                <c:pt idx="15535">
                  <c:v>12.0</c:v>
                </c:pt>
                <c:pt idx="15536">
                  <c:v>22.0</c:v>
                </c:pt>
                <c:pt idx="15537">
                  <c:v>115.0</c:v>
                </c:pt>
                <c:pt idx="15538">
                  <c:v>71.0</c:v>
                </c:pt>
                <c:pt idx="15539">
                  <c:v>9.0</c:v>
                </c:pt>
                <c:pt idx="15540">
                  <c:v>12.0</c:v>
                </c:pt>
                <c:pt idx="15541">
                  <c:v>67.0</c:v>
                </c:pt>
                <c:pt idx="15542">
                  <c:v>58.0</c:v>
                </c:pt>
                <c:pt idx="15543">
                  <c:v>1.0</c:v>
                </c:pt>
                <c:pt idx="15544">
                  <c:v>7.0</c:v>
                </c:pt>
                <c:pt idx="15545">
                  <c:v>94.0</c:v>
                </c:pt>
                <c:pt idx="15546">
                  <c:v>185.0</c:v>
                </c:pt>
                <c:pt idx="15547">
                  <c:v>1.0</c:v>
                </c:pt>
                <c:pt idx="15548">
                  <c:v>20.0</c:v>
                </c:pt>
                <c:pt idx="15549">
                  <c:v>5.0</c:v>
                </c:pt>
                <c:pt idx="15550">
                  <c:v>28.0</c:v>
                </c:pt>
                <c:pt idx="15551">
                  <c:v>2.0</c:v>
                </c:pt>
                <c:pt idx="15552">
                  <c:v>14.0</c:v>
                </c:pt>
                <c:pt idx="15553">
                  <c:v>41.0</c:v>
                </c:pt>
                <c:pt idx="15554">
                  <c:v>3.0</c:v>
                </c:pt>
                <c:pt idx="15555">
                  <c:v>44.0</c:v>
                </c:pt>
                <c:pt idx="15556">
                  <c:v>7.0</c:v>
                </c:pt>
                <c:pt idx="15557">
                  <c:v>85.0</c:v>
                </c:pt>
                <c:pt idx="15558">
                  <c:v>3.0</c:v>
                </c:pt>
                <c:pt idx="15559">
                  <c:v>68.0</c:v>
                </c:pt>
                <c:pt idx="15560">
                  <c:v>68.0</c:v>
                </c:pt>
                <c:pt idx="15561">
                  <c:v>31.0</c:v>
                </c:pt>
                <c:pt idx="15562">
                  <c:v>147.0</c:v>
                </c:pt>
                <c:pt idx="15563">
                  <c:v>13.0</c:v>
                </c:pt>
                <c:pt idx="15564">
                  <c:v>54.0</c:v>
                </c:pt>
                <c:pt idx="15565">
                  <c:v>43.0</c:v>
                </c:pt>
                <c:pt idx="15566">
                  <c:v>47.0</c:v>
                </c:pt>
                <c:pt idx="15567">
                  <c:v>3.0</c:v>
                </c:pt>
                <c:pt idx="15568">
                  <c:v>73.0</c:v>
                </c:pt>
                <c:pt idx="15569">
                  <c:v>209.0</c:v>
                </c:pt>
                <c:pt idx="15570">
                  <c:v>10.0</c:v>
                </c:pt>
                <c:pt idx="15571">
                  <c:v>87.0</c:v>
                </c:pt>
                <c:pt idx="15572">
                  <c:v>1129.0</c:v>
                </c:pt>
                <c:pt idx="15573">
                  <c:v>3.0</c:v>
                </c:pt>
                <c:pt idx="15574">
                  <c:v>301.0</c:v>
                </c:pt>
                <c:pt idx="15575">
                  <c:v>572.0</c:v>
                </c:pt>
                <c:pt idx="15576">
                  <c:v>79.0</c:v>
                </c:pt>
                <c:pt idx="15577">
                  <c:v>6.0</c:v>
                </c:pt>
                <c:pt idx="15578">
                  <c:v>15.0</c:v>
                </c:pt>
                <c:pt idx="15579">
                  <c:v>18.0</c:v>
                </c:pt>
                <c:pt idx="15580">
                  <c:v>6.0</c:v>
                </c:pt>
                <c:pt idx="15581">
                  <c:v>9.0</c:v>
                </c:pt>
                <c:pt idx="15582">
                  <c:v>27.0</c:v>
                </c:pt>
                <c:pt idx="15583">
                  <c:v>59.0</c:v>
                </c:pt>
                <c:pt idx="15584">
                  <c:v>9.0</c:v>
                </c:pt>
                <c:pt idx="15585">
                  <c:v>19.0</c:v>
                </c:pt>
                <c:pt idx="15586">
                  <c:v>2.0</c:v>
                </c:pt>
                <c:pt idx="15587">
                  <c:v>35.0</c:v>
                </c:pt>
                <c:pt idx="15588">
                  <c:v>4.0</c:v>
                </c:pt>
                <c:pt idx="15589">
                  <c:v>291.0</c:v>
                </c:pt>
                <c:pt idx="15590">
                  <c:v>167.0</c:v>
                </c:pt>
                <c:pt idx="15591">
                  <c:v>15.0</c:v>
                </c:pt>
                <c:pt idx="15592">
                  <c:v>4.0</c:v>
                </c:pt>
                <c:pt idx="15593">
                  <c:v>67.0</c:v>
                </c:pt>
                <c:pt idx="15594">
                  <c:v>29.0</c:v>
                </c:pt>
                <c:pt idx="15595">
                  <c:v>14.0</c:v>
                </c:pt>
                <c:pt idx="15596">
                  <c:v>23.0</c:v>
                </c:pt>
                <c:pt idx="15597">
                  <c:v>23.0</c:v>
                </c:pt>
                <c:pt idx="15598">
                  <c:v>57.0</c:v>
                </c:pt>
                <c:pt idx="15599">
                  <c:v>149.0</c:v>
                </c:pt>
                <c:pt idx="15600">
                  <c:v>351.0</c:v>
                </c:pt>
                <c:pt idx="15601">
                  <c:v>11.0</c:v>
                </c:pt>
                <c:pt idx="15602">
                  <c:v>39.0</c:v>
                </c:pt>
                <c:pt idx="15603">
                  <c:v>1293.0</c:v>
                </c:pt>
                <c:pt idx="15604">
                  <c:v>145.0</c:v>
                </c:pt>
                <c:pt idx="15605">
                  <c:v>34.0</c:v>
                </c:pt>
                <c:pt idx="15606">
                  <c:v>59.0</c:v>
                </c:pt>
                <c:pt idx="15607">
                  <c:v>12.0</c:v>
                </c:pt>
                <c:pt idx="15608">
                  <c:v>68.0</c:v>
                </c:pt>
                <c:pt idx="15609">
                  <c:v>12.0</c:v>
                </c:pt>
                <c:pt idx="15610">
                  <c:v>2.0</c:v>
                </c:pt>
                <c:pt idx="15611">
                  <c:v>299.0</c:v>
                </c:pt>
                <c:pt idx="15612">
                  <c:v>98.0</c:v>
                </c:pt>
                <c:pt idx="15613">
                  <c:v>1.0</c:v>
                </c:pt>
                <c:pt idx="15614">
                  <c:v>53.0</c:v>
                </c:pt>
                <c:pt idx="15615">
                  <c:v>72.0</c:v>
                </c:pt>
                <c:pt idx="15616">
                  <c:v>8.0</c:v>
                </c:pt>
                <c:pt idx="15617">
                  <c:v>28.0</c:v>
                </c:pt>
                <c:pt idx="15618">
                  <c:v>1.0</c:v>
                </c:pt>
                <c:pt idx="15619">
                  <c:v>25.0</c:v>
                </c:pt>
                <c:pt idx="15620">
                  <c:v>12.0</c:v>
                </c:pt>
                <c:pt idx="15621">
                  <c:v>5.0</c:v>
                </c:pt>
                <c:pt idx="15622">
                  <c:v>7.0</c:v>
                </c:pt>
                <c:pt idx="15623">
                  <c:v>124.0</c:v>
                </c:pt>
                <c:pt idx="15624">
                  <c:v>294.0</c:v>
                </c:pt>
                <c:pt idx="15625">
                  <c:v>202.0</c:v>
                </c:pt>
                <c:pt idx="15626">
                  <c:v>14.0</c:v>
                </c:pt>
                <c:pt idx="15627">
                  <c:v>22.0</c:v>
                </c:pt>
                <c:pt idx="15628">
                  <c:v>30.0</c:v>
                </c:pt>
                <c:pt idx="15629">
                  <c:v>95.0</c:v>
                </c:pt>
                <c:pt idx="15630">
                  <c:v>321.0</c:v>
                </c:pt>
                <c:pt idx="15631">
                  <c:v>44.0</c:v>
                </c:pt>
                <c:pt idx="15632">
                  <c:v>12.0</c:v>
                </c:pt>
                <c:pt idx="15633">
                  <c:v>6.0</c:v>
                </c:pt>
                <c:pt idx="15634">
                  <c:v>12.0</c:v>
                </c:pt>
                <c:pt idx="15635">
                  <c:v>8.0</c:v>
                </c:pt>
                <c:pt idx="15636">
                  <c:v>30.0</c:v>
                </c:pt>
                <c:pt idx="15637">
                  <c:v>2.0</c:v>
                </c:pt>
                <c:pt idx="15638">
                  <c:v>32.0</c:v>
                </c:pt>
                <c:pt idx="15639">
                  <c:v>10.0</c:v>
                </c:pt>
                <c:pt idx="15640">
                  <c:v>103.0</c:v>
                </c:pt>
                <c:pt idx="15641">
                  <c:v>225.0</c:v>
                </c:pt>
                <c:pt idx="15642">
                  <c:v>39.0</c:v>
                </c:pt>
                <c:pt idx="15643">
                  <c:v>469.0</c:v>
                </c:pt>
                <c:pt idx="15644">
                  <c:v>110.0</c:v>
                </c:pt>
                <c:pt idx="15645">
                  <c:v>197.0</c:v>
                </c:pt>
                <c:pt idx="15646">
                  <c:v>28.0</c:v>
                </c:pt>
                <c:pt idx="15647">
                  <c:v>3.0</c:v>
                </c:pt>
                <c:pt idx="15648">
                  <c:v>221.0</c:v>
                </c:pt>
                <c:pt idx="15649">
                  <c:v>16.0</c:v>
                </c:pt>
                <c:pt idx="15650">
                  <c:v>29.0</c:v>
                </c:pt>
                <c:pt idx="15651">
                  <c:v>131.0</c:v>
                </c:pt>
                <c:pt idx="15652">
                  <c:v>4.0</c:v>
                </c:pt>
                <c:pt idx="15653">
                  <c:v>11.0</c:v>
                </c:pt>
                <c:pt idx="15654">
                  <c:v>3.0</c:v>
                </c:pt>
                <c:pt idx="15655">
                  <c:v>234.0</c:v>
                </c:pt>
                <c:pt idx="15656">
                  <c:v>124.0</c:v>
                </c:pt>
                <c:pt idx="15657">
                  <c:v>113.0</c:v>
                </c:pt>
                <c:pt idx="15658">
                  <c:v>23.0</c:v>
                </c:pt>
                <c:pt idx="15659">
                  <c:v>84.0</c:v>
                </c:pt>
                <c:pt idx="15660">
                  <c:v>40.0</c:v>
                </c:pt>
                <c:pt idx="15661">
                  <c:v>147.0</c:v>
                </c:pt>
                <c:pt idx="15662">
                  <c:v>10.0</c:v>
                </c:pt>
                <c:pt idx="15663">
                  <c:v>3.0</c:v>
                </c:pt>
                <c:pt idx="15664">
                  <c:v>120.0</c:v>
                </c:pt>
                <c:pt idx="15665">
                  <c:v>7.0</c:v>
                </c:pt>
                <c:pt idx="15666">
                  <c:v>123.0</c:v>
                </c:pt>
                <c:pt idx="15667">
                  <c:v>33.0</c:v>
                </c:pt>
                <c:pt idx="15668">
                  <c:v>51.0</c:v>
                </c:pt>
                <c:pt idx="15669">
                  <c:v>2.0</c:v>
                </c:pt>
                <c:pt idx="15670">
                  <c:v>12.0</c:v>
                </c:pt>
                <c:pt idx="15671">
                  <c:v>33.0</c:v>
                </c:pt>
                <c:pt idx="15672">
                  <c:v>1.0</c:v>
                </c:pt>
                <c:pt idx="15673">
                  <c:v>3.0</c:v>
                </c:pt>
                <c:pt idx="15674">
                  <c:v>65.0</c:v>
                </c:pt>
                <c:pt idx="15675">
                  <c:v>16.0</c:v>
                </c:pt>
                <c:pt idx="15676">
                  <c:v>31.0</c:v>
                </c:pt>
                <c:pt idx="15677">
                  <c:v>34.0</c:v>
                </c:pt>
                <c:pt idx="15678">
                  <c:v>17.0</c:v>
                </c:pt>
                <c:pt idx="15679">
                  <c:v>72.0</c:v>
                </c:pt>
                <c:pt idx="15680">
                  <c:v>38.0</c:v>
                </c:pt>
                <c:pt idx="15681">
                  <c:v>27.0</c:v>
                </c:pt>
                <c:pt idx="15682">
                  <c:v>1.0</c:v>
                </c:pt>
                <c:pt idx="15683">
                  <c:v>64.0</c:v>
                </c:pt>
                <c:pt idx="15684">
                  <c:v>2.0</c:v>
                </c:pt>
                <c:pt idx="15685">
                  <c:v>283.0</c:v>
                </c:pt>
                <c:pt idx="15686">
                  <c:v>51.0</c:v>
                </c:pt>
                <c:pt idx="15687">
                  <c:v>199.0</c:v>
                </c:pt>
                <c:pt idx="15688">
                  <c:v>84.0</c:v>
                </c:pt>
                <c:pt idx="15689">
                  <c:v>14.0</c:v>
                </c:pt>
                <c:pt idx="15690">
                  <c:v>7.0</c:v>
                </c:pt>
                <c:pt idx="15691">
                  <c:v>15.0</c:v>
                </c:pt>
                <c:pt idx="15692">
                  <c:v>105.0</c:v>
                </c:pt>
                <c:pt idx="15693">
                  <c:v>59.0</c:v>
                </c:pt>
                <c:pt idx="15694">
                  <c:v>1.0</c:v>
                </c:pt>
                <c:pt idx="15695">
                  <c:v>24.0</c:v>
                </c:pt>
                <c:pt idx="15696">
                  <c:v>3.0</c:v>
                </c:pt>
                <c:pt idx="15697">
                  <c:v>438.0</c:v>
                </c:pt>
                <c:pt idx="15698">
                  <c:v>36.0</c:v>
                </c:pt>
                <c:pt idx="15699">
                  <c:v>911.0</c:v>
                </c:pt>
                <c:pt idx="15700">
                  <c:v>1.0</c:v>
                </c:pt>
                <c:pt idx="15701">
                  <c:v>179.0</c:v>
                </c:pt>
                <c:pt idx="15702">
                  <c:v>190.0</c:v>
                </c:pt>
                <c:pt idx="15703">
                  <c:v>66.0</c:v>
                </c:pt>
                <c:pt idx="15704">
                  <c:v>28.0</c:v>
                </c:pt>
                <c:pt idx="15705">
                  <c:v>8.0</c:v>
                </c:pt>
                <c:pt idx="15706">
                  <c:v>3.0</c:v>
                </c:pt>
                <c:pt idx="15707">
                  <c:v>46.0</c:v>
                </c:pt>
                <c:pt idx="15708">
                  <c:v>157.0</c:v>
                </c:pt>
                <c:pt idx="15709">
                  <c:v>11.0</c:v>
                </c:pt>
                <c:pt idx="15710">
                  <c:v>29.0</c:v>
                </c:pt>
                <c:pt idx="15711">
                  <c:v>137.0</c:v>
                </c:pt>
                <c:pt idx="15712">
                  <c:v>19.0</c:v>
                </c:pt>
                <c:pt idx="15713">
                  <c:v>74.0</c:v>
                </c:pt>
                <c:pt idx="15714">
                  <c:v>1462.0</c:v>
                </c:pt>
                <c:pt idx="15715">
                  <c:v>111.0</c:v>
                </c:pt>
                <c:pt idx="15716">
                  <c:v>10.0</c:v>
                </c:pt>
                <c:pt idx="15717">
                  <c:v>8.0</c:v>
                </c:pt>
                <c:pt idx="15718">
                  <c:v>53.0</c:v>
                </c:pt>
                <c:pt idx="15719">
                  <c:v>24.0</c:v>
                </c:pt>
                <c:pt idx="15720">
                  <c:v>60.0</c:v>
                </c:pt>
                <c:pt idx="15721">
                  <c:v>12.0</c:v>
                </c:pt>
                <c:pt idx="15722">
                  <c:v>105.0</c:v>
                </c:pt>
                <c:pt idx="15723">
                  <c:v>42.0</c:v>
                </c:pt>
                <c:pt idx="15724">
                  <c:v>2.0</c:v>
                </c:pt>
                <c:pt idx="15725">
                  <c:v>27.0</c:v>
                </c:pt>
                <c:pt idx="15726">
                  <c:v>1.0</c:v>
                </c:pt>
                <c:pt idx="15727">
                  <c:v>3.0</c:v>
                </c:pt>
                <c:pt idx="15728">
                  <c:v>52.0</c:v>
                </c:pt>
                <c:pt idx="15729">
                  <c:v>22.0</c:v>
                </c:pt>
                <c:pt idx="15730">
                  <c:v>19.0</c:v>
                </c:pt>
                <c:pt idx="15731">
                  <c:v>1.0</c:v>
                </c:pt>
                <c:pt idx="15732">
                  <c:v>20.0</c:v>
                </c:pt>
                <c:pt idx="15733">
                  <c:v>26.0</c:v>
                </c:pt>
                <c:pt idx="15734">
                  <c:v>12.0</c:v>
                </c:pt>
                <c:pt idx="15735">
                  <c:v>1.0</c:v>
                </c:pt>
                <c:pt idx="15736">
                  <c:v>18.0</c:v>
                </c:pt>
                <c:pt idx="15737">
                  <c:v>34.0</c:v>
                </c:pt>
                <c:pt idx="15738">
                  <c:v>201.0</c:v>
                </c:pt>
                <c:pt idx="15739">
                  <c:v>403.0</c:v>
                </c:pt>
                <c:pt idx="15740">
                  <c:v>2978.0</c:v>
                </c:pt>
                <c:pt idx="15741">
                  <c:v>25.0</c:v>
                </c:pt>
                <c:pt idx="15742">
                  <c:v>30.0</c:v>
                </c:pt>
                <c:pt idx="15743">
                  <c:v>54.0</c:v>
                </c:pt>
                <c:pt idx="15744">
                  <c:v>50.0</c:v>
                </c:pt>
                <c:pt idx="15745">
                  <c:v>61.0</c:v>
                </c:pt>
                <c:pt idx="15746">
                  <c:v>544.0</c:v>
                </c:pt>
                <c:pt idx="15747">
                  <c:v>23.0</c:v>
                </c:pt>
                <c:pt idx="15748">
                  <c:v>93.0</c:v>
                </c:pt>
                <c:pt idx="15749">
                  <c:v>14.0</c:v>
                </c:pt>
                <c:pt idx="15750">
                  <c:v>8.0</c:v>
                </c:pt>
                <c:pt idx="15751">
                  <c:v>4.0</c:v>
                </c:pt>
                <c:pt idx="15752">
                  <c:v>50.0</c:v>
                </c:pt>
                <c:pt idx="15753">
                  <c:v>6.0</c:v>
                </c:pt>
                <c:pt idx="15754">
                  <c:v>38.0</c:v>
                </c:pt>
                <c:pt idx="15755">
                  <c:v>8.0</c:v>
                </c:pt>
                <c:pt idx="15756">
                  <c:v>398.0</c:v>
                </c:pt>
                <c:pt idx="15757">
                  <c:v>48.0</c:v>
                </c:pt>
                <c:pt idx="15758">
                  <c:v>217.0</c:v>
                </c:pt>
                <c:pt idx="15759">
                  <c:v>177.0</c:v>
                </c:pt>
                <c:pt idx="15760">
                  <c:v>328.0</c:v>
                </c:pt>
                <c:pt idx="15761">
                  <c:v>11.0</c:v>
                </c:pt>
                <c:pt idx="15762">
                  <c:v>6.0</c:v>
                </c:pt>
                <c:pt idx="15763">
                  <c:v>215.0</c:v>
                </c:pt>
                <c:pt idx="15764">
                  <c:v>34.0</c:v>
                </c:pt>
                <c:pt idx="15765">
                  <c:v>52.0</c:v>
                </c:pt>
                <c:pt idx="15766">
                  <c:v>237.0</c:v>
                </c:pt>
                <c:pt idx="15767">
                  <c:v>12.0</c:v>
                </c:pt>
                <c:pt idx="15768">
                  <c:v>46.0</c:v>
                </c:pt>
                <c:pt idx="15769">
                  <c:v>5.0</c:v>
                </c:pt>
                <c:pt idx="15770">
                  <c:v>1.0</c:v>
                </c:pt>
                <c:pt idx="15771">
                  <c:v>5.0</c:v>
                </c:pt>
                <c:pt idx="15772">
                  <c:v>9.0</c:v>
                </c:pt>
                <c:pt idx="15773">
                  <c:v>3.0</c:v>
                </c:pt>
                <c:pt idx="15774">
                  <c:v>82.0</c:v>
                </c:pt>
                <c:pt idx="15775">
                  <c:v>44.0</c:v>
                </c:pt>
                <c:pt idx="15776">
                  <c:v>147.0</c:v>
                </c:pt>
                <c:pt idx="15777">
                  <c:v>42.0</c:v>
                </c:pt>
                <c:pt idx="15778">
                  <c:v>23.0</c:v>
                </c:pt>
                <c:pt idx="15779">
                  <c:v>1.0</c:v>
                </c:pt>
                <c:pt idx="15780">
                  <c:v>5.0</c:v>
                </c:pt>
                <c:pt idx="15781">
                  <c:v>1.0</c:v>
                </c:pt>
                <c:pt idx="15782">
                  <c:v>1.0</c:v>
                </c:pt>
                <c:pt idx="15783">
                  <c:v>8.0</c:v>
                </c:pt>
                <c:pt idx="15784">
                  <c:v>57.0</c:v>
                </c:pt>
                <c:pt idx="15785">
                  <c:v>6.0</c:v>
                </c:pt>
                <c:pt idx="15786">
                  <c:v>62.0</c:v>
                </c:pt>
                <c:pt idx="15787">
                  <c:v>215.0</c:v>
                </c:pt>
                <c:pt idx="15788">
                  <c:v>53.0</c:v>
                </c:pt>
                <c:pt idx="15789">
                  <c:v>21.0</c:v>
                </c:pt>
                <c:pt idx="15790">
                  <c:v>43.0</c:v>
                </c:pt>
                <c:pt idx="15791">
                  <c:v>61.0</c:v>
                </c:pt>
                <c:pt idx="15792">
                  <c:v>35.0</c:v>
                </c:pt>
                <c:pt idx="15793">
                  <c:v>7.0</c:v>
                </c:pt>
                <c:pt idx="15794">
                  <c:v>24.0</c:v>
                </c:pt>
                <c:pt idx="15795">
                  <c:v>385.0</c:v>
                </c:pt>
                <c:pt idx="15796">
                  <c:v>52.0</c:v>
                </c:pt>
                <c:pt idx="15797">
                  <c:v>452.0</c:v>
                </c:pt>
                <c:pt idx="15798">
                  <c:v>34.0</c:v>
                </c:pt>
                <c:pt idx="15799">
                  <c:v>6.0</c:v>
                </c:pt>
                <c:pt idx="15800">
                  <c:v>2.0</c:v>
                </c:pt>
                <c:pt idx="15801">
                  <c:v>2.0</c:v>
                </c:pt>
                <c:pt idx="15802">
                  <c:v>78.0</c:v>
                </c:pt>
                <c:pt idx="15803">
                  <c:v>36.0</c:v>
                </c:pt>
                <c:pt idx="15804">
                  <c:v>2.0</c:v>
                </c:pt>
                <c:pt idx="15805">
                  <c:v>32.0</c:v>
                </c:pt>
                <c:pt idx="15806">
                  <c:v>5.0</c:v>
                </c:pt>
                <c:pt idx="15807">
                  <c:v>152.0</c:v>
                </c:pt>
                <c:pt idx="15808">
                  <c:v>40.0</c:v>
                </c:pt>
                <c:pt idx="15809">
                  <c:v>597.0</c:v>
                </c:pt>
                <c:pt idx="15810">
                  <c:v>2.0</c:v>
                </c:pt>
                <c:pt idx="15811">
                  <c:v>182.0</c:v>
                </c:pt>
                <c:pt idx="15812">
                  <c:v>59.0</c:v>
                </c:pt>
                <c:pt idx="15813">
                  <c:v>47.0</c:v>
                </c:pt>
                <c:pt idx="15814">
                  <c:v>54.0</c:v>
                </c:pt>
                <c:pt idx="15815">
                  <c:v>10.0</c:v>
                </c:pt>
                <c:pt idx="15816">
                  <c:v>13.0</c:v>
                </c:pt>
                <c:pt idx="15817">
                  <c:v>28.0</c:v>
                </c:pt>
                <c:pt idx="15818">
                  <c:v>29.0</c:v>
                </c:pt>
                <c:pt idx="15819">
                  <c:v>4.0</c:v>
                </c:pt>
                <c:pt idx="15820">
                  <c:v>29.0</c:v>
                </c:pt>
                <c:pt idx="15821">
                  <c:v>14.0</c:v>
                </c:pt>
                <c:pt idx="15822">
                  <c:v>13.0</c:v>
                </c:pt>
                <c:pt idx="15823">
                  <c:v>39.0</c:v>
                </c:pt>
                <c:pt idx="15824">
                  <c:v>375.0</c:v>
                </c:pt>
                <c:pt idx="15825">
                  <c:v>105.0</c:v>
                </c:pt>
                <c:pt idx="15826">
                  <c:v>6.0</c:v>
                </c:pt>
                <c:pt idx="15827">
                  <c:v>1.0</c:v>
                </c:pt>
                <c:pt idx="15828">
                  <c:v>59.0</c:v>
                </c:pt>
                <c:pt idx="15829">
                  <c:v>29.0</c:v>
                </c:pt>
                <c:pt idx="15830">
                  <c:v>2.0</c:v>
                </c:pt>
                <c:pt idx="15831">
                  <c:v>50.0</c:v>
                </c:pt>
                <c:pt idx="15832">
                  <c:v>2.0</c:v>
                </c:pt>
                <c:pt idx="15833">
                  <c:v>89.0</c:v>
                </c:pt>
                <c:pt idx="15834">
                  <c:v>2.0</c:v>
                </c:pt>
                <c:pt idx="15835">
                  <c:v>6.0</c:v>
                </c:pt>
                <c:pt idx="15836">
                  <c:v>2.0</c:v>
                </c:pt>
                <c:pt idx="15837">
                  <c:v>4.0</c:v>
                </c:pt>
                <c:pt idx="15838">
                  <c:v>50.0</c:v>
                </c:pt>
                <c:pt idx="15839">
                  <c:v>1.0</c:v>
                </c:pt>
                <c:pt idx="15840">
                  <c:v>7.0</c:v>
                </c:pt>
                <c:pt idx="15841">
                  <c:v>16.0</c:v>
                </c:pt>
                <c:pt idx="15842">
                  <c:v>5.0</c:v>
                </c:pt>
                <c:pt idx="15843">
                  <c:v>35.0</c:v>
                </c:pt>
                <c:pt idx="15844">
                  <c:v>33.0</c:v>
                </c:pt>
                <c:pt idx="15845">
                  <c:v>9.0</c:v>
                </c:pt>
                <c:pt idx="15846">
                  <c:v>4.0</c:v>
                </c:pt>
                <c:pt idx="15847">
                  <c:v>24.0</c:v>
                </c:pt>
                <c:pt idx="15848">
                  <c:v>18.0</c:v>
                </c:pt>
                <c:pt idx="15849">
                  <c:v>3.0</c:v>
                </c:pt>
                <c:pt idx="15850">
                  <c:v>261.0</c:v>
                </c:pt>
                <c:pt idx="15851">
                  <c:v>372.0</c:v>
                </c:pt>
                <c:pt idx="15852">
                  <c:v>200.0</c:v>
                </c:pt>
                <c:pt idx="15853">
                  <c:v>12.0</c:v>
                </c:pt>
                <c:pt idx="15854">
                  <c:v>57.0</c:v>
                </c:pt>
                <c:pt idx="15855">
                  <c:v>24.0</c:v>
                </c:pt>
                <c:pt idx="15856">
                  <c:v>95.0</c:v>
                </c:pt>
                <c:pt idx="15857">
                  <c:v>38.0</c:v>
                </c:pt>
                <c:pt idx="15858">
                  <c:v>625.0</c:v>
                </c:pt>
                <c:pt idx="15859">
                  <c:v>72.0</c:v>
                </c:pt>
                <c:pt idx="15860">
                  <c:v>8.0</c:v>
                </c:pt>
                <c:pt idx="15861">
                  <c:v>7.0</c:v>
                </c:pt>
                <c:pt idx="15862">
                  <c:v>7.0</c:v>
                </c:pt>
                <c:pt idx="15863">
                  <c:v>23.0</c:v>
                </c:pt>
                <c:pt idx="15864">
                  <c:v>1.0</c:v>
                </c:pt>
                <c:pt idx="15865">
                  <c:v>40.0</c:v>
                </c:pt>
                <c:pt idx="15866">
                  <c:v>22.0</c:v>
                </c:pt>
                <c:pt idx="15867">
                  <c:v>444.0</c:v>
                </c:pt>
                <c:pt idx="15868">
                  <c:v>70.0</c:v>
                </c:pt>
                <c:pt idx="15869">
                  <c:v>332.0</c:v>
                </c:pt>
                <c:pt idx="15870">
                  <c:v>145.0</c:v>
                </c:pt>
                <c:pt idx="15871">
                  <c:v>7.0</c:v>
                </c:pt>
                <c:pt idx="15872">
                  <c:v>326.0</c:v>
                </c:pt>
                <c:pt idx="15873">
                  <c:v>109.0</c:v>
                </c:pt>
                <c:pt idx="15874">
                  <c:v>40.0</c:v>
                </c:pt>
                <c:pt idx="15875">
                  <c:v>256.0</c:v>
                </c:pt>
                <c:pt idx="15876">
                  <c:v>2.0</c:v>
                </c:pt>
                <c:pt idx="15877">
                  <c:v>76.0</c:v>
                </c:pt>
                <c:pt idx="15878">
                  <c:v>37.0</c:v>
                </c:pt>
                <c:pt idx="15879">
                  <c:v>2.0</c:v>
                </c:pt>
                <c:pt idx="15880">
                  <c:v>1.0</c:v>
                </c:pt>
                <c:pt idx="15881">
                  <c:v>12.0</c:v>
                </c:pt>
                <c:pt idx="15882">
                  <c:v>41.0</c:v>
                </c:pt>
                <c:pt idx="15883">
                  <c:v>103.0</c:v>
                </c:pt>
                <c:pt idx="15884">
                  <c:v>4.0</c:v>
                </c:pt>
                <c:pt idx="15885">
                  <c:v>23.0</c:v>
                </c:pt>
                <c:pt idx="15886">
                  <c:v>13.0</c:v>
                </c:pt>
                <c:pt idx="15887">
                  <c:v>67.0</c:v>
                </c:pt>
                <c:pt idx="15888">
                  <c:v>1.0</c:v>
                </c:pt>
                <c:pt idx="15889">
                  <c:v>44.0</c:v>
                </c:pt>
                <c:pt idx="15890">
                  <c:v>5.0</c:v>
                </c:pt>
                <c:pt idx="15891">
                  <c:v>4.0</c:v>
                </c:pt>
                <c:pt idx="15892">
                  <c:v>35.0</c:v>
                </c:pt>
                <c:pt idx="15893">
                  <c:v>5.0</c:v>
                </c:pt>
                <c:pt idx="15894">
                  <c:v>5.0</c:v>
                </c:pt>
                <c:pt idx="15895">
                  <c:v>3.0</c:v>
                </c:pt>
                <c:pt idx="15896">
                  <c:v>6.0</c:v>
                </c:pt>
                <c:pt idx="15897">
                  <c:v>71.0</c:v>
                </c:pt>
                <c:pt idx="15898">
                  <c:v>219.0</c:v>
                </c:pt>
                <c:pt idx="15899">
                  <c:v>223.0</c:v>
                </c:pt>
                <c:pt idx="15900">
                  <c:v>12.0</c:v>
                </c:pt>
                <c:pt idx="15901">
                  <c:v>11.0</c:v>
                </c:pt>
                <c:pt idx="15902">
                  <c:v>19.0</c:v>
                </c:pt>
                <c:pt idx="15903">
                  <c:v>17.0</c:v>
                </c:pt>
                <c:pt idx="15904">
                  <c:v>94.0</c:v>
                </c:pt>
                <c:pt idx="15905">
                  <c:v>359.0</c:v>
                </c:pt>
                <c:pt idx="15906">
                  <c:v>75.0</c:v>
                </c:pt>
                <c:pt idx="15907">
                  <c:v>1.0</c:v>
                </c:pt>
                <c:pt idx="15908">
                  <c:v>16.0</c:v>
                </c:pt>
                <c:pt idx="15909">
                  <c:v>7.0</c:v>
                </c:pt>
                <c:pt idx="15910">
                  <c:v>59.0</c:v>
                </c:pt>
                <c:pt idx="15911">
                  <c:v>1.0</c:v>
                </c:pt>
                <c:pt idx="15912">
                  <c:v>8.0</c:v>
                </c:pt>
                <c:pt idx="15913">
                  <c:v>92.0</c:v>
                </c:pt>
                <c:pt idx="15914">
                  <c:v>6.0</c:v>
                </c:pt>
                <c:pt idx="15915">
                  <c:v>324.0</c:v>
                </c:pt>
                <c:pt idx="15916">
                  <c:v>123.0</c:v>
                </c:pt>
                <c:pt idx="15917">
                  <c:v>235.0</c:v>
                </c:pt>
                <c:pt idx="15918">
                  <c:v>456.0</c:v>
                </c:pt>
                <c:pt idx="15919">
                  <c:v>150.0</c:v>
                </c:pt>
                <c:pt idx="15920">
                  <c:v>4.0</c:v>
                </c:pt>
                <c:pt idx="15921">
                  <c:v>313.0</c:v>
                </c:pt>
                <c:pt idx="15922">
                  <c:v>154.0</c:v>
                </c:pt>
                <c:pt idx="15923">
                  <c:v>23.0</c:v>
                </c:pt>
                <c:pt idx="15924">
                  <c:v>255.0</c:v>
                </c:pt>
                <c:pt idx="15925">
                  <c:v>4.0</c:v>
                </c:pt>
                <c:pt idx="15926">
                  <c:v>3.0</c:v>
                </c:pt>
                <c:pt idx="15927">
                  <c:v>6.0</c:v>
                </c:pt>
                <c:pt idx="15928">
                  <c:v>24.0</c:v>
                </c:pt>
                <c:pt idx="15929">
                  <c:v>1.0</c:v>
                </c:pt>
                <c:pt idx="15930">
                  <c:v>10.0</c:v>
                </c:pt>
                <c:pt idx="15931">
                  <c:v>28.0</c:v>
                </c:pt>
                <c:pt idx="15932">
                  <c:v>39.0</c:v>
                </c:pt>
                <c:pt idx="15933">
                  <c:v>106.0</c:v>
                </c:pt>
                <c:pt idx="15934">
                  <c:v>97.0</c:v>
                </c:pt>
                <c:pt idx="15935">
                  <c:v>9.0</c:v>
                </c:pt>
                <c:pt idx="15936">
                  <c:v>12.0</c:v>
                </c:pt>
                <c:pt idx="15937">
                  <c:v>11.0</c:v>
                </c:pt>
                <c:pt idx="15938">
                  <c:v>1.0</c:v>
                </c:pt>
                <c:pt idx="15939">
                  <c:v>2.0</c:v>
                </c:pt>
                <c:pt idx="15940">
                  <c:v>1.0</c:v>
                </c:pt>
                <c:pt idx="15941">
                  <c:v>12.0</c:v>
                </c:pt>
                <c:pt idx="15942">
                  <c:v>33.0</c:v>
                </c:pt>
                <c:pt idx="15943">
                  <c:v>15.0</c:v>
                </c:pt>
                <c:pt idx="15944">
                  <c:v>31.0</c:v>
                </c:pt>
                <c:pt idx="15945">
                  <c:v>1.0</c:v>
                </c:pt>
                <c:pt idx="15946">
                  <c:v>10.0</c:v>
                </c:pt>
                <c:pt idx="15947">
                  <c:v>28.0</c:v>
                </c:pt>
                <c:pt idx="15948">
                  <c:v>2.0</c:v>
                </c:pt>
                <c:pt idx="15949">
                  <c:v>146.0</c:v>
                </c:pt>
                <c:pt idx="15950">
                  <c:v>8.0</c:v>
                </c:pt>
                <c:pt idx="15951">
                  <c:v>139.0</c:v>
                </c:pt>
                <c:pt idx="15952">
                  <c:v>96.0</c:v>
                </c:pt>
                <c:pt idx="15953">
                  <c:v>414.0</c:v>
                </c:pt>
                <c:pt idx="15954">
                  <c:v>284.0</c:v>
                </c:pt>
                <c:pt idx="15955">
                  <c:v>17.0</c:v>
                </c:pt>
                <c:pt idx="15956">
                  <c:v>16.0</c:v>
                </c:pt>
                <c:pt idx="15957">
                  <c:v>64.0</c:v>
                </c:pt>
                <c:pt idx="15958">
                  <c:v>59.0</c:v>
                </c:pt>
                <c:pt idx="15959">
                  <c:v>12.0</c:v>
                </c:pt>
                <c:pt idx="15960">
                  <c:v>7.0</c:v>
                </c:pt>
                <c:pt idx="15961">
                  <c:v>413.0</c:v>
                </c:pt>
                <c:pt idx="15962">
                  <c:v>1.0</c:v>
                </c:pt>
                <c:pt idx="15963">
                  <c:v>221.0</c:v>
                </c:pt>
                <c:pt idx="15964">
                  <c:v>11.0</c:v>
                </c:pt>
                <c:pt idx="15965">
                  <c:v>407.0</c:v>
                </c:pt>
                <c:pt idx="15966">
                  <c:v>98.0</c:v>
                </c:pt>
                <c:pt idx="15967">
                  <c:v>18.0</c:v>
                </c:pt>
                <c:pt idx="15968">
                  <c:v>90.0</c:v>
                </c:pt>
                <c:pt idx="15969">
                  <c:v>75.0</c:v>
                </c:pt>
                <c:pt idx="15970">
                  <c:v>169.0</c:v>
                </c:pt>
                <c:pt idx="15971">
                  <c:v>6.0</c:v>
                </c:pt>
                <c:pt idx="15972">
                  <c:v>66.0</c:v>
                </c:pt>
                <c:pt idx="15973">
                  <c:v>991.0</c:v>
                </c:pt>
                <c:pt idx="15974">
                  <c:v>719.0</c:v>
                </c:pt>
                <c:pt idx="15975">
                  <c:v>534.0</c:v>
                </c:pt>
                <c:pt idx="15976">
                  <c:v>33.0</c:v>
                </c:pt>
                <c:pt idx="15977">
                  <c:v>532.0</c:v>
                </c:pt>
                <c:pt idx="15978">
                  <c:v>23.0</c:v>
                </c:pt>
                <c:pt idx="15979">
                  <c:v>17.0</c:v>
                </c:pt>
                <c:pt idx="15980">
                  <c:v>13.0</c:v>
                </c:pt>
                <c:pt idx="15981">
                  <c:v>40.0</c:v>
                </c:pt>
                <c:pt idx="15982">
                  <c:v>96.0</c:v>
                </c:pt>
                <c:pt idx="15983">
                  <c:v>10.0</c:v>
                </c:pt>
                <c:pt idx="15984">
                  <c:v>1.0</c:v>
                </c:pt>
                <c:pt idx="15985">
                  <c:v>1.0</c:v>
                </c:pt>
                <c:pt idx="15986">
                  <c:v>2.0</c:v>
                </c:pt>
                <c:pt idx="15987">
                  <c:v>118.0</c:v>
                </c:pt>
                <c:pt idx="15988">
                  <c:v>37.0</c:v>
                </c:pt>
                <c:pt idx="15989">
                  <c:v>54.0</c:v>
                </c:pt>
                <c:pt idx="15990">
                  <c:v>13.0</c:v>
                </c:pt>
                <c:pt idx="15991">
                  <c:v>175.0</c:v>
                </c:pt>
                <c:pt idx="15992">
                  <c:v>277.0</c:v>
                </c:pt>
                <c:pt idx="15993">
                  <c:v>14.0</c:v>
                </c:pt>
                <c:pt idx="15994">
                  <c:v>20.0</c:v>
                </c:pt>
                <c:pt idx="15995">
                  <c:v>1.0</c:v>
                </c:pt>
                <c:pt idx="15996">
                  <c:v>4.0</c:v>
                </c:pt>
                <c:pt idx="15997">
                  <c:v>1.0</c:v>
                </c:pt>
                <c:pt idx="15998">
                  <c:v>119.0</c:v>
                </c:pt>
                <c:pt idx="15999">
                  <c:v>300.0</c:v>
                </c:pt>
                <c:pt idx="16000">
                  <c:v>159.0</c:v>
                </c:pt>
                <c:pt idx="16001">
                  <c:v>38.0</c:v>
                </c:pt>
                <c:pt idx="16002">
                  <c:v>70.0</c:v>
                </c:pt>
                <c:pt idx="16003">
                  <c:v>16.0</c:v>
                </c:pt>
                <c:pt idx="16004">
                  <c:v>610.0</c:v>
                </c:pt>
                <c:pt idx="16005">
                  <c:v>37.0</c:v>
                </c:pt>
                <c:pt idx="16006">
                  <c:v>17.0</c:v>
                </c:pt>
                <c:pt idx="16007">
                  <c:v>567.0</c:v>
                </c:pt>
                <c:pt idx="16008">
                  <c:v>66.0</c:v>
                </c:pt>
                <c:pt idx="16009">
                  <c:v>2.0</c:v>
                </c:pt>
                <c:pt idx="16010">
                  <c:v>15.0</c:v>
                </c:pt>
                <c:pt idx="16011">
                  <c:v>2.0</c:v>
                </c:pt>
                <c:pt idx="16012">
                  <c:v>54.0</c:v>
                </c:pt>
                <c:pt idx="16013">
                  <c:v>4.0</c:v>
                </c:pt>
                <c:pt idx="16014">
                  <c:v>125.0</c:v>
                </c:pt>
                <c:pt idx="16015">
                  <c:v>3.0</c:v>
                </c:pt>
                <c:pt idx="16016">
                  <c:v>43.0</c:v>
                </c:pt>
                <c:pt idx="16017">
                  <c:v>71.0</c:v>
                </c:pt>
                <c:pt idx="16018">
                  <c:v>534.0</c:v>
                </c:pt>
                <c:pt idx="16019">
                  <c:v>14.0</c:v>
                </c:pt>
                <c:pt idx="16020">
                  <c:v>290.0</c:v>
                </c:pt>
                <c:pt idx="16021">
                  <c:v>558.0</c:v>
                </c:pt>
                <c:pt idx="16022">
                  <c:v>376.0</c:v>
                </c:pt>
                <c:pt idx="16023">
                  <c:v>96.0</c:v>
                </c:pt>
                <c:pt idx="16024">
                  <c:v>416.0</c:v>
                </c:pt>
                <c:pt idx="16025">
                  <c:v>212.0</c:v>
                </c:pt>
                <c:pt idx="16026">
                  <c:v>36.0</c:v>
                </c:pt>
                <c:pt idx="16027">
                  <c:v>175.0</c:v>
                </c:pt>
                <c:pt idx="16028">
                  <c:v>7.0</c:v>
                </c:pt>
                <c:pt idx="16029">
                  <c:v>2.0</c:v>
                </c:pt>
                <c:pt idx="16030">
                  <c:v>6.0</c:v>
                </c:pt>
                <c:pt idx="16031">
                  <c:v>15.0</c:v>
                </c:pt>
                <c:pt idx="16032">
                  <c:v>17.0</c:v>
                </c:pt>
                <c:pt idx="16033">
                  <c:v>14.0</c:v>
                </c:pt>
                <c:pt idx="16034">
                  <c:v>136.0</c:v>
                </c:pt>
                <c:pt idx="16035">
                  <c:v>89.0</c:v>
                </c:pt>
                <c:pt idx="16036">
                  <c:v>39.0</c:v>
                </c:pt>
                <c:pt idx="16037">
                  <c:v>16.0</c:v>
                </c:pt>
                <c:pt idx="16038">
                  <c:v>32.0</c:v>
                </c:pt>
                <c:pt idx="16039">
                  <c:v>5.0</c:v>
                </c:pt>
                <c:pt idx="16040">
                  <c:v>1.0</c:v>
                </c:pt>
                <c:pt idx="16041">
                  <c:v>15.0</c:v>
                </c:pt>
                <c:pt idx="16042">
                  <c:v>27.0</c:v>
                </c:pt>
                <c:pt idx="16043">
                  <c:v>10.0</c:v>
                </c:pt>
                <c:pt idx="16044">
                  <c:v>6.0</c:v>
                </c:pt>
                <c:pt idx="16045">
                  <c:v>6.0</c:v>
                </c:pt>
                <c:pt idx="16046">
                  <c:v>19.0</c:v>
                </c:pt>
                <c:pt idx="16047">
                  <c:v>1.0</c:v>
                </c:pt>
                <c:pt idx="16048">
                  <c:v>5.0</c:v>
                </c:pt>
                <c:pt idx="16049">
                  <c:v>11.0</c:v>
                </c:pt>
                <c:pt idx="16050">
                  <c:v>3.0</c:v>
                </c:pt>
                <c:pt idx="16051">
                  <c:v>3.0</c:v>
                </c:pt>
                <c:pt idx="16052">
                  <c:v>263.0</c:v>
                </c:pt>
                <c:pt idx="16053">
                  <c:v>15.0</c:v>
                </c:pt>
                <c:pt idx="16054">
                  <c:v>127.0</c:v>
                </c:pt>
                <c:pt idx="16055">
                  <c:v>59.0</c:v>
                </c:pt>
                <c:pt idx="16056">
                  <c:v>5.0</c:v>
                </c:pt>
                <c:pt idx="16057">
                  <c:v>231.0</c:v>
                </c:pt>
                <c:pt idx="16058">
                  <c:v>39.0</c:v>
                </c:pt>
                <c:pt idx="16059">
                  <c:v>190.0</c:v>
                </c:pt>
                <c:pt idx="16060">
                  <c:v>91.0</c:v>
                </c:pt>
                <c:pt idx="16061">
                  <c:v>49.0</c:v>
                </c:pt>
                <c:pt idx="16062">
                  <c:v>28.0</c:v>
                </c:pt>
                <c:pt idx="16063">
                  <c:v>2.0</c:v>
                </c:pt>
                <c:pt idx="16064">
                  <c:v>302.0</c:v>
                </c:pt>
                <c:pt idx="16065">
                  <c:v>25.0</c:v>
                </c:pt>
                <c:pt idx="16066">
                  <c:v>12.0</c:v>
                </c:pt>
                <c:pt idx="16067">
                  <c:v>1285.0</c:v>
                </c:pt>
                <c:pt idx="16068">
                  <c:v>42.0</c:v>
                </c:pt>
                <c:pt idx="16069">
                  <c:v>13.0</c:v>
                </c:pt>
                <c:pt idx="16070">
                  <c:v>982.0</c:v>
                </c:pt>
                <c:pt idx="16071">
                  <c:v>86.0</c:v>
                </c:pt>
                <c:pt idx="16072">
                  <c:v>10.0</c:v>
                </c:pt>
                <c:pt idx="16073">
                  <c:v>18.0</c:v>
                </c:pt>
                <c:pt idx="16074">
                  <c:v>19.0</c:v>
                </c:pt>
                <c:pt idx="16075">
                  <c:v>2.0</c:v>
                </c:pt>
                <c:pt idx="16076">
                  <c:v>2.0</c:v>
                </c:pt>
                <c:pt idx="16077">
                  <c:v>20.0</c:v>
                </c:pt>
                <c:pt idx="16078">
                  <c:v>9.0</c:v>
                </c:pt>
                <c:pt idx="16079">
                  <c:v>613.0</c:v>
                </c:pt>
                <c:pt idx="16080">
                  <c:v>810.0</c:v>
                </c:pt>
                <c:pt idx="16081">
                  <c:v>12.0</c:v>
                </c:pt>
                <c:pt idx="16082">
                  <c:v>337.0</c:v>
                </c:pt>
                <c:pt idx="16083">
                  <c:v>31.0</c:v>
                </c:pt>
                <c:pt idx="16084">
                  <c:v>3.0</c:v>
                </c:pt>
                <c:pt idx="16085">
                  <c:v>59.0</c:v>
                </c:pt>
                <c:pt idx="16086">
                  <c:v>3.0</c:v>
                </c:pt>
                <c:pt idx="16087">
                  <c:v>2.0</c:v>
                </c:pt>
                <c:pt idx="16088">
                  <c:v>12.0</c:v>
                </c:pt>
                <c:pt idx="16089">
                  <c:v>78.0</c:v>
                </c:pt>
                <c:pt idx="16090">
                  <c:v>3.0</c:v>
                </c:pt>
                <c:pt idx="16091">
                  <c:v>9.0</c:v>
                </c:pt>
                <c:pt idx="16092">
                  <c:v>18.0</c:v>
                </c:pt>
                <c:pt idx="16093">
                  <c:v>56.0</c:v>
                </c:pt>
                <c:pt idx="16094">
                  <c:v>9.0</c:v>
                </c:pt>
                <c:pt idx="16095">
                  <c:v>7.0</c:v>
                </c:pt>
                <c:pt idx="16096">
                  <c:v>268.0</c:v>
                </c:pt>
                <c:pt idx="16097">
                  <c:v>19.0</c:v>
                </c:pt>
                <c:pt idx="16098">
                  <c:v>62.0</c:v>
                </c:pt>
                <c:pt idx="16099">
                  <c:v>1.0</c:v>
                </c:pt>
                <c:pt idx="16100">
                  <c:v>5.0</c:v>
                </c:pt>
                <c:pt idx="16101">
                  <c:v>2.0</c:v>
                </c:pt>
                <c:pt idx="16102">
                  <c:v>28.0</c:v>
                </c:pt>
                <c:pt idx="16103">
                  <c:v>8.0</c:v>
                </c:pt>
                <c:pt idx="16104">
                  <c:v>90.0</c:v>
                </c:pt>
                <c:pt idx="16105">
                  <c:v>235.0</c:v>
                </c:pt>
                <c:pt idx="16106">
                  <c:v>118.0</c:v>
                </c:pt>
                <c:pt idx="16107">
                  <c:v>13.0</c:v>
                </c:pt>
                <c:pt idx="16108">
                  <c:v>46.0</c:v>
                </c:pt>
                <c:pt idx="16109">
                  <c:v>23.0</c:v>
                </c:pt>
                <c:pt idx="16110">
                  <c:v>22.0</c:v>
                </c:pt>
                <c:pt idx="16111">
                  <c:v>411.0</c:v>
                </c:pt>
                <c:pt idx="16112">
                  <c:v>109.0</c:v>
                </c:pt>
                <c:pt idx="16113">
                  <c:v>10.0</c:v>
                </c:pt>
                <c:pt idx="16114">
                  <c:v>11.0</c:v>
                </c:pt>
                <c:pt idx="16115">
                  <c:v>8.0</c:v>
                </c:pt>
                <c:pt idx="16116">
                  <c:v>64.0</c:v>
                </c:pt>
                <c:pt idx="16117">
                  <c:v>32.0</c:v>
                </c:pt>
                <c:pt idx="16118">
                  <c:v>3.0</c:v>
                </c:pt>
                <c:pt idx="16119">
                  <c:v>12.0</c:v>
                </c:pt>
                <c:pt idx="16120">
                  <c:v>10.0</c:v>
                </c:pt>
                <c:pt idx="16121">
                  <c:v>460.0</c:v>
                </c:pt>
                <c:pt idx="16122">
                  <c:v>42.0</c:v>
                </c:pt>
                <c:pt idx="16123">
                  <c:v>464.0</c:v>
                </c:pt>
                <c:pt idx="16124">
                  <c:v>257.0</c:v>
                </c:pt>
                <c:pt idx="16125">
                  <c:v>331.0</c:v>
                </c:pt>
                <c:pt idx="16126">
                  <c:v>318.0</c:v>
                </c:pt>
                <c:pt idx="16127">
                  <c:v>41.0</c:v>
                </c:pt>
                <c:pt idx="16128">
                  <c:v>486.0</c:v>
                </c:pt>
                <c:pt idx="16129">
                  <c:v>37.0</c:v>
                </c:pt>
                <c:pt idx="16130">
                  <c:v>41.0</c:v>
                </c:pt>
                <c:pt idx="16131">
                  <c:v>50.0</c:v>
                </c:pt>
                <c:pt idx="16132">
                  <c:v>149.0</c:v>
                </c:pt>
                <c:pt idx="16133">
                  <c:v>2.0</c:v>
                </c:pt>
                <c:pt idx="16134">
                  <c:v>37.0</c:v>
                </c:pt>
                <c:pt idx="16135">
                  <c:v>4.0</c:v>
                </c:pt>
                <c:pt idx="16136">
                  <c:v>42.0</c:v>
                </c:pt>
                <c:pt idx="16137">
                  <c:v>62.0</c:v>
                </c:pt>
                <c:pt idx="16138">
                  <c:v>111.0</c:v>
                </c:pt>
                <c:pt idx="16139">
                  <c:v>4.0</c:v>
                </c:pt>
                <c:pt idx="16140">
                  <c:v>13.0</c:v>
                </c:pt>
                <c:pt idx="16141">
                  <c:v>28.0</c:v>
                </c:pt>
                <c:pt idx="16142">
                  <c:v>1.0</c:v>
                </c:pt>
                <c:pt idx="16143">
                  <c:v>1.0</c:v>
                </c:pt>
                <c:pt idx="16144">
                  <c:v>45.0</c:v>
                </c:pt>
                <c:pt idx="16145">
                  <c:v>175.0</c:v>
                </c:pt>
                <c:pt idx="16146">
                  <c:v>65.0</c:v>
                </c:pt>
                <c:pt idx="16147">
                  <c:v>13.0</c:v>
                </c:pt>
                <c:pt idx="16148">
                  <c:v>77.0</c:v>
                </c:pt>
                <c:pt idx="16149">
                  <c:v>3.0</c:v>
                </c:pt>
                <c:pt idx="16150">
                  <c:v>502.0</c:v>
                </c:pt>
                <c:pt idx="16151">
                  <c:v>1.0</c:v>
                </c:pt>
                <c:pt idx="16152">
                  <c:v>374.0</c:v>
                </c:pt>
                <c:pt idx="16153">
                  <c:v>6.0</c:v>
                </c:pt>
                <c:pt idx="16154">
                  <c:v>536.0</c:v>
                </c:pt>
                <c:pt idx="16155">
                  <c:v>59.0</c:v>
                </c:pt>
                <c:pt idx="16156">
                  <c:v>23.0</c:v>
                </c:pt>
                <c:pt idx="16157">
                  <c:v>18.0</c:v>
                </c:pt>
                <c:pt idx="16158">
                  <c:v>11.0</c:v>
                </c:pt>
                <c:pt idx="16159">
                  <c:v>422.0</c:v>
                </c:pt>
                <c:pt idx="16160">
                  <c:v>387.0</c:v>
                </c:pt>
                <c:pt idx="16161">
                  <c:v>274.0</c:v>
                </c:pt>
                <c:pt idx="16162">
                  <c:v>21.0</c:v>
                </c:pt>
                <c:pt idx="16163">
                  <c:v>1.0</c:v>
                </c:pt>
                <c:pt idx="16164">
                  <c:v>2.0</c:v>
                </c:pt>
                <c:pt idx="16165">
                  <c:v>13.0</c:v>
                </c:pt>
                <c:pt idx="16166">
                  <c:v>55.0</c:v>
                </c:pt>
                <c:pt idx="16167">
                  <c:v>1.0</c:v>
                </c:pt>
                <c:pt idx="16168">
                  <c:v>6.0</c:v>
                </c:pt>
                <c:pt idx="16169">
                  <c:v>6.0</c:v>
                </c:pt>
                <c:pt idx="16170">
                  <c:v>20.0</c:v>
                </c:pt>
                <c:pt idx="16171">
                  <c:v>2.0</c:v>
                </c:pt>
                <c:pt idx="16172">
                  <c:v>31.0</c:v>
                </c:pt>
                <c:pt idx="16173">
                  <c:v>5.0</c:v>
                </c:pt>
                <c:pt idx="16174">
                  <c:v>13.0</c:v>
                </c:pt>
                <c:pt idx="16175">
                  <c:v>46.0</c:v>
                </c:pt>
                <c:pt idx="16176">
                  <c:v>232.0</c:v>
                </c:pt>
                <c:pt idx="16177">
                  <c:v>61.0</c:v>
                </c:pt>
                <c:pt idx="16178">
                  <c:v>33.0</c:v>
                </c:pt>
                <c:pt idx="16179">
                  <c:v>16.0</c:v>
                </c:pt>
                <c:pt idx="16180">
                  <c:v>20.0</c:v>
                </c:pt>
                <c:pt idx="16181">
                  <c:v>12.0</c:v>
                </c:pt>
                <c:pt idx="16182">
                  <c:v>17.0</c:v>
                </c:pt>
                <c:pt idx="16183">
                  <c:v>492.0</c:v>
                </c:pt>
                <c:pt idx="16184">
                  <c:v>56.0</c:v>
                </c:pt>
                <c:pt idx="16185">
                  <c:v>8.0</c:v>
                </c:pt>
                <c:pt idx="16186">
                  <c:v>3.0</c:v>
                </c:pt>
                <c:pt idx="16187">
                  <c:v>10.0</c:v>
                </c:pt>
                <c:pt idx="16188">
                  <c:v>43.0</c:v>
                </c:pt>
                <c:pt idx="16189">
                  <c:v>36.0</c:v>
                </c:pt>
                <c:pt idx="16190">
                  <c:v>750.0</c:v>
                </c:pt>
                <c:pt idx="16191">
                  <c:v>24.0</c:v>
                </c:pt>
                <c:pt idx="16192">
                  <c:v>311.0</c:v>
                </c:pt>
                <c:pt idx="16193">
                  <c:v>372.0</c:v>
                </c:pt>
                <c:pt idx="16194">
                  <c:v>807.0</c:v>
                </c:pt>
                <c:pt idx="16195">
                  <c:v>338.0</c:v>
                </c:pt>
                <c:pt idx="16196">
                  <c:v>34.0</c:v>
                </c:pt>
                <c:pt idx="16197">
                  <c:v>242.0</c:v>
                </c:pt>
                <c:pt idx="16198">
                  <c:v>84.0</c:v>
                </c:pt>
                <c:pt idx="16199">
                  <c:v>60.0</c:v>
                </c:pt>
                <c:pt idx="16200">
                  <c:v>17.0</c:v>
                </c:pt>
                <c:pt idx="16201">
                  <c:v>23.0</c:v>
                </c:pt>
                <c:pt idx="16202">
                  <c:v>128.0</c:v>
                </c:pt>
                <c:pt idx="16203">
                  <c:v>1.0</c:v>
                </c:pt>
                <c:pt idx="16204">
                  <c:v>6.0</c:v>
                </c:pt>
                <c:pt idx="16205">
                  <c:v>36.0</c:v>
                </c:pt>
                <c:pt idx="16206">
                  <c:v>6.0</c:v>
                </c:pt>
                <c:pt idx="16207">
                  <c:v>22.0</c:v>
                </c:pt>
                <c:pt idx="16208">
                  <c:v>14.0</c:v>
                </c:pt>
                <c:pt idx="16209">
                  <c:v>17.0</c:v>
                </c:pt>
                <c:pt idx="16210">
                  <c:v>12.0</c:v>
                </c:pt>
                <c:pt idx="16211">
                  <c:v>28.0</c:v>
                </c:pt>
                <c:pt idx="16212">
                  <c:v>92.0</c:v>
                </c:pt>
                <c:pt idx="16213">
                  <c:v>82.0</c:v>
                </c:pt>
                <c:pt idx="16214">
                  <c:v>35.0</c:v>
                </c:pt>
                <c:pt idx="16215">
                  <c:v>13.0</c:v>
                </c:pt>
                <c:pt idx="16216">
                  <c:v>78.0</c:v>
                </c:pt>
                <c:pt idx="16217">
                  <c:v>6.0</c:v>
                </c:pt>
                <c:pt idx="16218">
                  <c:v>94.0</c:v>
                </c:pt>
                <c:pt idx="16219">
                  <c:v>57.0</c:v>
                </c:pt>
                <c:pt idx="16220">
                  <c:v>22.0</c:v>
                </c:pt>
                <c:pt idx="16221">
                  <c:v>12.0</c:v>
                </c:pt>
                <c:pt idx="16222">
                  <c:v>52.0</c:v>
                </c:pt>
                <c:pt idx="16223">
                  <c:v>554.0</c:v>
                </c:pt>
                <c:pt idx="16224">
                  <c:v>4.0</c:v>
                </c:pt>
                <c:pt idx="16225">
                  <c:v>1.0</c:v>
                </c:pt>
                <c:pt idx="16226">
                  <c:v>368.0</c:v>
                </c:pt>
                <c:pt idx="16227">
                  <c:v>73.0</c:v>
                </c:pt>
                <c:pt idx="16228">
                  <c:v>2.0</c:v>
                </c:pt>
                <c:pt idx="16229">
                  <c:v>71.0</c:v>
                </c:pt>
                <c:pt idx="16230">
                  <c:v>96.0</c:v>
                </c:pt>
                <c:pt idx="16231">
                  <c:v>39.0</c:v>
                </c:pt>
                <c:pt idx="16232">
                  <c:v>558.0</c:v>
                </c:pt>
                <c:pt idx="16233">
                  <c:v>514.0</c:v>
                </c:pt>
                <c:pt idx="16234">
                  <c:v>267.0</c:v>
                </c:pt>
                <c:pt idx="16235">
                  <c:v>9.0</c:v>
                </c:pt>
                <c:pt idx="16236">
                  <c:v>6.0</c:v>
                </c:pt>
                <c:pt idx="16237">
                  <c:v>20.0</c:v>
                </c:pt>
                <c:pt idx="16238">
                  <c:v>1.0</c:v>
                </c:pt>
                <c:pt idx="16239">
                  <c:v>1.0</c:v>
                </c:pt>
                <c:pt idx="16240">
                  <c:v>6.0</c:v>
                </c:pt>
                <c:pt idx="16241">
                  <c:v>23.0</c:v>
                </c:pt>
                <c:pt idx="16242">
                  <c:v>2.0</c:v>
                </c:pt>
                <c:pt idx="16243">
                  <c:v>75.0</c:v>
                </c:pt>
                <c:pt idx="16244">
                  <c:v>4.0</c:v>
                </c:pt>
                <c:pt idx="16245">
                  <c:v>19.0</c:v>
                </c:pt>
                <c:pt idx="16246">
                  <c:v>10.0</c:v>
                </c:pt>
                <c:pt idx="16247">
                  <c:v>9.0</c:v>
                </c:pt>
                <c:pt idx="16248">
                  <c:v>5.0</c:v>
                </c:pt>
                <c:pt idx="16249">
                  <c:v>3.0</c:v>
                </c:pt>
                <c:pt idx="16250">
                  <c:v>61.0</c:v>
                </c:pt>
                <c:pt idx="16251">
                  <c:v>13.0</c:v>
                </c:pt>
                <c:pt idx="16252">
                  <c:v>41.0</c:v>
                </c:pt>
                <c:pt idx="16253">
                  <c:v>49.0</c:v>
                </c:pt>
                <c:pt idx="16254">
                  <c:v>451.0</c:v>
                </c:pt>
                <c:pt idx="16255">
                  <c:v>111.0</c:v>
                </c:pt>
                <c:pt idx="16256">
                  <c:v>11.0</c:v>
                </c:pt>
                <c:pt idx="16257">
                  <c:v>8.0</c:v>
                </c:pt>
                <c:pt idx="16258">
                  <c:v>4.0</c:v>
                </c:pt>
                <c:pt idx="16259">
                  <c:v>46.0</c:v>
                </c:pt>
                <c:pt idx="16260">
                  <c:v>1.0</c:v>
                </c:pt>
                <c:pt idx="16261">
                  <c:v>150.0</c:v>
                </c:pt>
                <c:pt idx="16262">
                  <c:v>42.0</c:v>
                </c:pt>
                <c:pt idx="16263">
                  <c:v>451.0</c:v>
                </c:pt>
                <c:pt idx="16264">
                  <c:v>48.0</c:v>
                </c:pt>
                <c:pt idx="16265">
                  <c:v>295.0</c:v>
                </c:pt>
                <c:pt idx="16266">
                  <c:v>20.0</c:v>
                </c:pt>
                <c:pt idx="16267">
                  <c:v>39.0</c:v>
                </c:pt>
                <c:pt idx="16268">
                  <c:v>392.0</c:v>
                </c:pt>
                <c:pt idx="16269">
                  <c:v>59.0</c:v>
                </c:pt>
                <c:pt idx="16270">
                  <c:v>43.0</c:v>
                </c:pt>
                <c:pt idx="16271">
                  <c:v>142.0</c:v>
                </c:pt>
                <c:pt idx="16272">
                  <c:v>188.0</c:v>
                </c:pt>
                <c:pt idx="16273">
                  <c:v>3.0</c:v>
                </c:pt>
                <c:pt idx="16274">
                  <c:v>22.0</c:v>
                </c:pt>
                <c:pt idx="16275">
                  <c:v>9.0</c:v>
                </c:pt>
                <c:pt idx="16276">
                  <c:v>37.0</c:v>
                </c:pt>
                <c:pt idx="16277">
                  <c:v>21.0</c:v>
                </c:pt>
                <c:pt idx="16278">
                  <c:v>2.0</c:v>
                </c:pt>
                <c:pt idx="16279">
                  <c:v>6.0</c:v>
                </c:pt>
                <c:pt idx="16280">
                  <c:v>2.0</c:v>
                </c:pt>
                <c:pt idx="16281">
                  <c:v>2.0</c:v>
                </c:pt>
                <c:pt idx="16282">
                  <c:v>104.0</c:v>
                </c:pt>
                <c:pt idx="16283">
                  <c:v>28.0</c:v>
                </c:pt>
                <c:pt idx="16284">
                  <c:v>2.0</c:v>
                </c:pt>
                <c:pt idx="16285">
                  <c:v>85.0</c:v>
                </c:pt>
                <c:pt idx="16286">
                  <c:v>193.0</c:v>
                </c:pt>
                <c:pt idx="16287">
                  <c:v>13.0</c:v>
                </c:pt>
                <c:pt idx="16288">
                  <c:v>31.0</c:v>
                </c:pt>
                <c:pt idx="16289">
                  <c:v>19.0</c:v>
                </c:pt>
                <c:pt idx="16290">
                  <c:v>5.0</c:v>
                </c:pt>
                <c:pt idx="16291">
                  <c:v>61.0</c:v>
                </c:pt>
                <c:pt idx="16292">
                  <c:v>35.0</c:v>
                </c:pt>
                <c:pt idx="16293">
                  <c:v>22.0</c:v>
                </c:pt>
                <c:pt idx="16294">
                  <c:v>51.0</c:v>
                </c:pt>
                <c:pt idx="16295">
                  <c:v>81.0</c:v>
                </c:pt>
                <c:pt idx="16296">
                  <c:v>25.0</c:v>
                </c:pt>
                <c:pt idx="16297">
                  <c:v>93.0</c:v>
                </c:pt>
                <c:pt idx="16298">
                  <c:v>1113.0</c:v>
                </c:pt>
                <c:pt idx="16299">
                  <c:v>168.0</c:v>
                </c:pt>
                <c:pt idx="16300">
                  <c:v>3.0</c:v>
                </c:pt>
                <c:pt idx="16301">
                  <c:v>5.0</c:v>
                </c:pt>
                <c:pt idx="16302">
                  <c:v>11.0</c:v>
                </c:pt>
                <c:pt idx="16303">
                  <c:v>37.0</c:v>
                </c:pt>
                <c:pt idx="16304">
                  <c:v>1.0</c:v>
                </c:pt>
                <c:pt idx="16305">
                  <c:v>104.0</c:v>
                </c:pt>
                <c:pt idx="16306">
                  <c:v>57.0</c:v>
                </c:pt>
                <c:pt idx="16307">
                  <c:v>722.0</c:v>
                </c:pt>
                <c:pt idx="16308">
                  <c:v>510.0</c:v>
                </c:pt>
                <c:pt idx="16309">
                  <c:v>322.0</c:v>
                </c:pt>
                <c:pt idx="16310">
                  <c:v>491.0</c:v>
                </c:pt>
                <c:pt idx="16311">
                  <c:v>34.0</c:v>
                </c:pt>
                <c:pt idx="16312">
                  <c:v>10.0</c:v>
                </c:pt>
                <c:pt idx="16313">
                  <c:v>9.0</c:v>
                </c:pt>
                <c:pt idx="16314">
                  <c:v>31.0</c:v>
                </c:pt>
                <c:pt idx="16315">
                  <c:v>3.0</c:v>
                </c:pt>
                <c:pt idx="16316">
                  <c:v>2.0</c:v>
                </c:pt>
                <c:pt idx="16317">
                  <c:v>8.0</c:v>
                </c:pt>
                <c:pt idx="16318">
                  <c:v>47.0</c:v>
                </c:pt>
                <c:pt idx="16319">
                  <c:v>13.0</c:v>
                </c:pt>
                <c:pt idx="16320">
                  <c:v>2.0</c:v>
                </c:pt>
                <c:pt idx="16321">
                  <c:v>1.0</c:v>
                </c:pt>
                <c:pt idx="16322">
                  <c:v>10.0</c:v>
                </c:pt>
                <c:pt idx="16323">
                  <c:v>6.0</c:v>
                </c:pt>
                <c:pt idx="16324">
                  <c:v>4.0</c:v>
                </c:pt>
                <c:pt idx="16325">
                  <c:v>1.0</c:v>
                </c:pt>
                <c:pt idx="16326">
                  <c:v>16.0</c:v>
                </c:pt>
                <c:pt idx="16327">
                  <c:v>21.0</c:v>
                </c:pt>
                <c:pt idx="16328">
                  <c:v>1.0</c:v>
                </c:pt>
                <c:pt idx="16329">
                  <c:v>365.0</c:v>
                </c:pt>
                <c:pt idx="16330">
                  <c:v>311.0</c:v>
                </c:pt>
                <c:pt idx="16331">
                  <c:v>42.0</c:v>
                </c:pt>
                <c:pt idx="16332">
                  <c:v>24.0</c:v>
                </c:pt>
                <c:pt idx="16333">
                  <c:v>2.0</c:v>
                </c:pt>
                <c:pt idx="16334">
                  <c:v>8.0</c:v>
                </c:pt>
                <c:pt idx="16335">
                  <c:v>27.0</c:v>
                </c:pt>
                <c:pt idx="16336">
                  <c:v>98.0</c:v>
                </c:pt>
                <c:pt idx="16337">
                  <c:v>42.0</c:v>
                </c:pt>
                <c:pt idx="16338">
                  <c:v>34.0</c:v>
                </c:pt>
                <c:pt idx="16339">
                  <c:v>55.0</c:v>
                </c:pt>
                <c:pt idx="16340">
                  <c:v>152.0</c:v>
                </c:pt>
                <c:pt idx="16341">
                  <c:v>546.0</c:v>
                </c:pt>
                <c:pt idx="16342">
                  <c:v>374.0</c:v>
                </c:pt>
                <c:pt idx="16343">
                  <c:v>1.0</c:v>
                </c:pt>
                <c:pt idx="16344">
                  <c:v>3.0</c:v>
                </c:pt>
                <c:pt idx="16345">
                  <c:v>48.0</c:v>
                </c:pt>
                <c:pt idx="16346">
                  <c:v>2.0</c:v>
                </c:pt>
                <c:pt idx="16347">
                  <c:v>13.0</c:v>
                </c:pt>
                <c:pt idx="16348">
                  <c:v>78.0</c:v>
                </c:pt>
                <c:pt idx="16349">
                  <c:v>48.0</c:v>
                </c:pt>
                <c:pt idx="16350">
                  <c:v>584.0</c:v>
                </c:pt>
                <c:pt idx="16351">
                  <c:v>324.0</c:v>
                </c:pt>
                <c:pt idx="16352">
                  <c:v>442.0</c:v>
                </c:pt>
                <c:pt idx="16353">
                  <c:v>316.0</c:v>
                </c:pt>
                <c:pt idx="16354">
                  <c:v>35.0</c:v>
                </c:pt>
                <c:pt idx="16355">
                  <c:v>23.0</c:v>
                </c:pt>
                <c:pt idx="16356">
                  <c:v>20.0</c:v>
                </c:pt>
                <c:pt idx="16357">
                  <c:v>9.0</c:v>
                </c:pt>
                <c:pt idx="16358">
                  <c:v>6.0</c:v>
                </c:pt>
                <c:pt idx="16359">
                  <c:v>10.0</c:v>
                </c:pt>
                <c:pt idx="16360">
                  <c:v>51.0</c:v>
                </c:pt>
                <c:pt idx="16361">
                  <c:v>8.0</c:v>
                </c:pt>
                <c:pt idx="16362">
                  <c:v>3.0</c:v>
                </c:pt>
                <c:pt idx="16363">
                  <c:v>3.0</c:v>
                </c:pt>
                <c:pt idx="16364">
                  <c:v>76.0</c:v>
                </c:pt>
                <c:pt idx="16365">
                  <c:v>8.0</c:v>
                </c:pt>
                <c:pt idx="16366">
                  <c:v>5.0</c:v>
                </c:pt>
                <c:pt idx="16367">
                  <c:v>12.0</c:v>
                </c:pt>
                <c:pt idx="16368">
                  <c:v>21.0</c:v>
                </c:pt>
                <c:pt idx="16369">
                  <c:v>8.0</c:v>
                </c:pt>
                <c:pt idx="16370">
                  <c:v>148.0</c:v>
                </c:pt>
                <c:pt idx="16371">
                  <c:v>154.0</c:v>
                </c:pt>
                <c:pt idx="16372">
                  <c:v>17.0</c:v>
                </c:pt>
                <c:pt idx="16373">
                  <c:v>146.0</c:v>
                </c:pt>
                <c:pt idx="16374">
                  <c:v>92.0</c:v>
                </c:pt>
                <c:pt idx="16375">
                  <c:v>116.0</c:v>
                </c:pt>
                <c:pt idx="16376">
                  <c:v>41.0</c:v>
                </c:pt>
                <c:pt idx="16377">
                  <c:v>41.0</c:v>
                </c:pt>
                <c:pt idx="16378">
                  <c:v>139.0</c:v>
                </c:pt>
                <c:pt idx="16379">
                  <c:v>10.0</c:v>
                </c:pt>
                <c:pt idx="16380">
                  <c:v>151.0</c:v>
                </c:pt>
                <c:pt idx="16381">
                  <c:v>148.0</c:v>
                </c:pt>
                <c:pt idx="16382">
                  <c:v>20.0</c:v>
                </c:pt>
                <c:pt idx="16383">
                  <c:v>305.0</c:v>
                </c:pt>
                <c:pt idx="16384">
                  <c:v>18.0</c:v>
                </c:pt>
                <c:pt idx="16385">
                  <c:v>261.0</c:v>
                </c:pt>
                <c:pt idx="16386">
                  <c:v>534.0</c:v>
                </c:pt>
                <c:pt idx="16387">
                  <c:v>146.0</c:v>
                </c:pt>
                <c:pt idx="16388">
                  <c:v>357.0</c:v>
                </c:pt>
                <c:pt idx="16389">
                  <c:v>28.0</c:v>
                </c:pt>
                <c:pt idx="16390">
                  <c:v>311.0</c:v>
                </c:pt>
                <c:pt idx="16391">
                  <c:v>101.0</c:v>
                </c:pt>
                <c:pt idx="16392">
                  <c:v>21.0</c:v>
                </c:pt>
                <c:pt idx="16393">
                  <c:v>195.0</c:v>
                </c:pt>
                <c:pt idx="16394">
                  <c:v>232.0</c:v>
                </c:pt>
                <c:pt idx="16395">
                  <c:v>26.0</c:v>
                </c:pt>
                <c:pt idx="16396">
                  <c:v>89.0</c:v>
                </c:pt>
                <c:pt idx="16397">
                  <c:v>7.0</c:v>
                </c:pt>
                <c:pt idx="16398">
                  <c:v>5.0</c:v>
                </c:pt>
                <c:pt idx="16399">
                  <c:v>2.0</c:v>
                </c:pt>
                <c:pt idx="16400">
                  <c:v>89.0</c:v>
                </c:pt>
                <c:pt idx="16401">
                  <c:v>82.0</c:v>
                </c:pt>
                <c:pt idx="16402">
                  <c:v>12.0</c:v>
                </c:pt>
                <c:pt idx="16403">
                  <c:v>3.0</c:v>
                </c:pt>
                <c:pt idx="16404">
                  <c:v>95.0</c:v>
                </c:pt>
                <c:pt idx="16405">
                  <c:v>189.0</c:v>
                </c:pt>
                <c:pt idx="16406">
                  <c:v>15.0</c:v>
                </c:pt>
                <c:pt idx="16407">
                  <c:v>7.0</c:v>
                </c:pt>
                <c:pt idx="16408">
                  <c:v>52.0</c:v>
                </c:pt>
                <c:pt idx="16409">
                  <c:v>22.0</c:v>
                </c:pt>
                <c:pt idx="16410">
                  <c:v>36.0</c:v>
                </c:pt>
                <c:pt idx="16411">
                  <c:v>15.0</c:v>
                </c:pt>
                <c:pt idx="16412">
                  <c:v>209.0</c:v>
                </c:pt>
                <c:pt idx="16413">
                  <c:v>841.0</c:v>
                </c:pt>
                <c:pt idx="16414">
                  <c:v>2.0</c:v>
                </c:pt>
                <c:pt idx="16415">
                  <c:v>40.0</c:v>
                </c:pt>
                <c:pt idx="16416">
                  <c:v>174.0</c:v>
                </c:pt>
                <c:pt idx="16417">
                  <c:v>13.0</c:v>
                </c:pt>
                <c:pt idx="16418">
                  <c:v>30.0</c:v>
                </c:pt>
                <c:pt idx="16419">
                  <c:v>16.0</c:v>
                </c:pt>
                <c:pt idx="16420">
                  <c:v>4.0</c:v>
                </c:pt>
                <c:pt idx="16421">
                  <c:v>111.0</c:v>
                </c:pt>
                <c:pt idx="16422">
                  <c:v>318.0</c:v>
                </c:pt>
                <c:pt idx="16423">
                  <c:v>302.0</c:v>
                </c:pt>
                <c:pt idx="16424">
                  <c:v>358.0</c:v>
                </c:pt>
                <c:pt idx="16425">
                  <c:v>171.0</c:v>
                </c:pt>
                <c:pt idx="16426">
                  <c:v>674.0</c:v>
                </c:pt>
                <c:pt idx="16427">
                  <c:v>18.0</c:v>
                </c:pt>
                <c:pt idx="16428">
                  <c:v>4.0</c:v>
                </c:pt>
                <c:pt idx="16429">
                  <c:v>2.0</c:v>
                </c:pt>
                <c:pt idx="16430">
                  <c:v>1.0</c:v>
                </c:pt>
                <c:pt idx="16431">
                  <c:v>23.0</c:v>
                </c:pt>
                <c:pt idx="16432">
                  <c:v>9.0</c:v>
                </c:pt>
                <c:pt idx="16433">
                  <c:v>21.0</c:v>
                </c:pt>
                <c:pt idx="16434">
                  <c:v>1.0</c:v>
                </c:pt>
                <c:pt idx="16435">
                  <c:v>38.0</c:v>
                </c:pt>
                <c:pt idx="16436">
                  <c:v>1.0</c:v>
                </c:pt>
                <c:pt idx="16437">
                  <c:v>20.0</c:v>
                </c:pt>
                <c:pt idx="16438">
                  <c:v>25.0</c:v>
                </c:pt>
                <c:pt idx="16439">
                  <c:v>619.0</c:v>
                </c:pt>
                <c:pt idx="16440">
                  <c:v>133.0</c:v>
                </c:pt>
                <c:pt idx="16441">
                  <c:v>11.0</c:v>
                </c:pt>
                <c:pt idx="16442">
                  <c:v>83.0</c:v>
                </c:pt>
                <c:pt idx="16443">
                  <c:v>50.0</c:v>
                </c:pt>
                <c:pt idx="16444">
                  <c:v>39.0</c:v>
                </c:pt>
                <c:pt idx="16445">
                  <c:v>18.0</c:v>
                </c:pt>
                <c:pt idx="16446">
                  <c:v>54.0</c:v>
                </c:pt>
                <c:pt idx="16447">
                  <c:v>3.0</c:v>
                </c:pt>
                <c:pt idx="16448">
                  <c:v>26.0</c:v>
                </c:pt>
                <c:pt idx="16449">
                  <c:v>155.0</c:v>
                </c:pt>
                <c:pt idx="16450">
                  <c:v>187.0</c:v>
                </c:pt>
                <c:pt idx="16451">
                  <c:v>463.0</c:v>
                </c:pt>
                <c:pt idx="16452">
                  <c:v>14.0</c:v>
                </c:pt>
                <c:pt idx="16453">
                  <c:v>13.0</c:v>
                </c:pt>
                <c:pt idx="16454">
                  <c:v>242.0</c:v>
                </c:pt>
                <c:pt idx="16455">
                  <c:v>175.0</c:v>
                </c:pt>
                <c:pt idx="16456">
                  <c:v>59.0</c:v>
                </c:pt>
                <c:pt idx="16457">
                  <c:v>127.0</c:v>
                </c:pt>
                <c:pt idx="16458">
                  <c:v>41.0</c:v>
                </c:pt>
                <c:pt idx="16459">
                  <c:v>25.0</c:v>
                </c:pt>
                <c:pt idx="16460">
                  <c:v>118.0</c:v>
                </c:pt>
                <c:pt idx="16461">
                  <c:v>5.0</c:v>
                </c:pt>
                <c:pt idx="16462">
                  <c:v>1.0</c:v>
                </c:pt>
                <c:pt idx="16463">
                  <c:v>353.0</c:v>
                </c:pt>
                <c:pt idx="16464">
                  <c:v>4.0</c:v>
                </c:pt>
                <c:pt idx="16465">
                  <c:v>15.0</c:v>
                </c:pt>
                <c:pt idx="16466">
                  <c:v>5.0</c:v>
                </c:pt>
                <c:pt idx="16467">
                  <c:v>4.0</c:v>
                </c:pt>
                <c:pt idx="16468">
                  <c:v>19.0</c:v>
                </c:pt>
                <c:pt idx="16469">
                  <c:v>54.0</c:v>
                </c:pt>
                <c:pt idx="16470">
                  <c:v>103.0</c:v>
                </c:pt>
                <c:pt idx="16471">
                  <c:v>30.0</c:v>
                </c:pt>
                <c:pt idx="16472">
                  <c:v>1.0</c:v>
                </c:pt>
                <c:pt idx="16473">
                  <c:v>131.0</c:v>
                </c:pt>
                <c:pt idx="16474">
                  <c:v>328.0</c:v>
                </c:pt>
                <c:pt idx="16475">
                  <c:v>263.0</c:v>
                </c:pt>
                <c:pt idx="16476">
                  <c:v>19.0</c:v>
                </c:pt>
                <c:pt idx="16477">
                  <c:v>29.0</c:v>
                </c:pt>
                <c:pt idx="16478">
                  <c:v>52.0</c:v>
                </c:pt>
                <c:pt idx="16479">
                  <c:v>38.0</c:v>
                </c:pt>
                <c:pt idx="16480">
                  <c:v>2.0</c:v>
                </c:pt>
                <c:pt idx="16481">
                  <c:v>20.0</c:v>
                </c:pt>
                <c:pt idx="16482">
                  <c:v>56.0</c:v>
                </c:pt>
                <c:pt idx="16483">
                  <c:v>24.0</c:v>
                </c:pt>
                <c:pt idx="16484">
                  <c:v>159.0</c:v>
                </c:pt>
                <c:pt idx="16485">
                  <c:v>172.0</c:v>
                </c:pt>
                <c:pt idx="16486">
                  <c:v>558.0</c:v>
                </c:pt>
                <c:pt idx="16487">
                  <c:v>19.0</c:v>
                </c:pt>
                <c:pt idx="16488">
                  <c:v>2.0</c:v>
                </c:pt>
                <c:pt idx="16489">
                  <c:v>39.0</c:v>
                </c:pt>
                <c:pt idx="16490">
                  <c:v>31.0</c:v>
                </c:pt>
                <c:pt idx="16491">
                  <c:v>39.0</c:v>
                </c:pt>
                <c:pt idx="16492">
                  <c:v>6.0</c:v>
                </c:pt>
                <c:pt idx="16493">
                  <c:v>159.0</c:v>
                </c:pt>
                <c:pt idx="16494">
                  <c:v>564.0</c:v>
                </c:pt>
                <c:pt idx="16495">
                  <c:v>254.0</c:v>
                </c:pt>
                <c:pt idx="16496">
                  <c:v>215.0</c:v>
                </c:pt>
                <c:pt idx="16497">
                  <c:v>469.0</c:v>
                </c:pt>
                <c:pt idx="16498">
                  <c:v>21.0</c:v>
                </c:pt>
                <c:pt idx="16499">
                  <c:v>27.0</c:v>
                </c:pt>
                <c:pt idx="16500">
                  <c:v>1.0</c:v>
                </c:pt>
                <c:pt idx="16501">
                  <c:v>35.0</c:v>
                </c:pt>
                <c:pt idx="16502">
                  <c:v>22.0</c:v>
                </c:pt>
                <c:pt idx="16503">
                  <c:v>5.0</c:v>
                </c:pt>
                <c:pt idx="16504">
                  <c:v>14.0</c:v>
                </c:pt>
                <c:pt idx="16505">
                  <c:v>15.0</c:v>
                </c:pt>
                <c:pt idx="16506">
                  <c:v>14.0</c:v>
                </c:pt>
                <c:pt idx="16507">
                  <c:v>262.0</c:v>
                </c:pt>
                <c:pt idx="16508">
                  <c:v>4.0</c:v>
                </c:pt>
                <c:pt idx="16509">
                  <c:v>67.0</c:v>
                </c:pt>
                <c:pt idx="16510">
                  <c:v>1409.0</c:v>
                </c:pt>
                <c:pt idx="16511">
                  <c:v>104.0</c:v>
                </c:pt>
                <c:pt idx="16512">
                  <c:v>33.0</c:v>
                </c:pt>
                <c:pt idx="16513">
                  <c:v>3.0</c:v>
                </c:pt>
                <c:pt idx="16514">
                  <c:v>49.0</c:v>
                </c:pt>
                <c:pt idx="16515">
                  <c:v>25.0</c:v>
                </c:pt>
                <c:pt idx="16516">
                  <c:v>34.0</c:v>
                </c:pt>
                <c:pt idx="16517">
                  <c:v>11.0</c:v>
                </c:pt>
                <c:pt idx="16518">
                  <c:v>28.0</c:v>
                </c:pt>
                <c:pt idx="16519">
                  <c:v>196.0</c:v>
                </c:pt>
                <c:pt idx="16520">
                  <c:v>247.0</c:v>
                </c:pt>
                <c:pt idx="16521">
                  <c:v>40.0</c:v>
                </c:pt>
                <c:pt idx="16522">
                  <c:v>97.0</c:v>
                </c:pt>
                <c:pt idx="16523">
                  <c:v>22.0</c:v>
                </c:pt>
                <c:pt idx="16524">
                  <c:v>421.0</c:v>
                </c:pt>
                <c:pt idx="16525">
                  <c:v>401.0</c:v>
                </c:pt>
                <c:pt idx="16526">
                  <c:v>63.0</c:v>
                </c:pt>
                <c:pt idx="16527">
                  <c:v>44.0</c:v>
                </c:pt>
                <c:pt idx="16528">
                  <c:v>129.0</c:v>
                </c:pt>
                <c:pt idx="16529">
                  <c:v>21.0</c:v>
                </c:pt>
                <c:pt idx="16530">
                  <c:v>26.0</c:v>
                </c:pt>
                <c:pt idx="16531">
                  <c:v>111.0</c:v>
                </c:pt>
                <c:pt idx="16532">
                  <c:v>10.0</c:v>
                </c:pt>
                <c:pt idx="16533">
                  <c:v>1.0</c:v>
                </c:pt>
                <c:pt idx="16534">
                  <c:v>18.0</c:v>
                </c:pt>
                <c:pt idx="16535">
                  <c:v>14.0</c:v>
                </c:pt>
                <c:pt idx="16536">
                  <c:v>696.0</c:v>
                </c:pt>
                <c:pt idx="16537">
                  <c:v>28.0</c:v>
                </c:pt>
                <c:pt idx="16538">
                  <c:v>2.0</c:v>
                </c:pt>
                <c:pt idx="16539">
                  <c:v>13.0</c:v>
                </c:pt>
                <c:pt idx="16540">
                  <c:v>9.0</c:v>
                </c:pt>
                <c:pt idx="16541">
                  <c:v>20.0</c:v>
                </c:pt>
                <c:pt idx="16542">
                  <c:v>21.0</c:v>
                </c:pt>
                <c:pt idx="16543">
                  <c:v>8.0</c:v>
                </c:pt>
                <c:pt idx="16544">
                  <c:v>399.0</c:v>
                </c:pt>
                <c:pt idx="16545">
                  <c:v>170.0</c:v>
                </c:pt>
                <c:pt idx="16546">
                  <c:v>905.0</c:v>
                </c:pt>
                <c:pt idx="16547">
                  <c:v>9.0</c:v>
                </c:pt>
                <c:pt idx="16548">
                  <c:v>54.0</c:v>
                </c:pt>
                <c:pt idx="16549">
                  <c:v>1.0</c:v>
                </c:pt>
                <c:pt idx="16550">
                  <c:v>15.0</c:v>
                </c:pt>
                <c:pt idx="16551">
                  <c:v>19.0</c:v>
                </c:pt>
                <c:pt idx="16552">
                  <c:v>171.0</c:v>
                </c:pt>
                <c:pt idx="16553">
                  <c:v>438.0</c:v>
                </c:pt>
                <c:pt idx="16554">
                  <c:v>125.0</c:v>
                </c:pt>
                <c:pt idx="16555">
                  <c:v>145.0</c:v>
                </c:pt>
                <c:pt idx="16556">
                  <c:v>17.0</c:v>
                </c:pt>
                <c:pt idx="16557">
                  <c:v>1.0</c:v>
                </c:pt>
                <c:pt idx="16558">
                  <c:v>407.0</c:v>
                </c:pt>
                <c:pt idx="16559">
                  <c:v>7.0</c:v>
                </c:pt>
                <c:pt idx="16560">
                  <c:v>21.0</c:v>
                </c:pt>
                <c:pt idx="16561">
                  <c:v>2.0</c:v>
                </c:pt>
                <c:pt idx="16562">
                  <c:v>2.0</c:v>
                </c:pt>
                <c:pt idx="16563">
                  <c:v>66.0</c:v>
                </c:pt>
                <c:pt idx="16564">
                  <c:v>22.0</c:v>
                </c:pt>
                <c:pt idx="16565">
                  <c:v>4.0</c:v>
                </c:pt>
                <c:pt idx="16566">
                  <c:v>118.0</c:v>
                </c:pt>
                <c:pt idx="16567">
                  <c:v>208.0</c:v>
                </c:pt>
                <c:pt idx="16568">
                  <c:v>23.0</c:v>
                </c:pt>
                <c:pt idx="16569">
                  <c:v>251.0</c:v>
                </c:pt>
                <c:pt idx="16570">
                  <c:v>534.0</c:v>
                </c:pt>
                <c:pt idx="16571">
                  <c:v>127.0</c:v>
                </c:pt>
                <c:pt idx="16572">
                  <c:v>32.0</c:v>
                </c:pt>
                <c:pt idx="16573">
                  <c:v>10.0</c:v>
                </c:pt>
                <c:pt idx="16574">
                  <c:v>15.0</c:v>
                </c:pt>
                <c:pt idx="16575">
                  <c:v>32.0</c:v>
                </c:pt>
                <c:pt idx="16576">
                  <c:v>42.0</c:v>
                </c:pt>
                <c:pt idx="16577">
                  <c:v>41.0</c:v>
                </c:pt>
                <c:pt idx="16578">
                  <c:v>1.0</c:v>
                </c:pt>
                <c:pt idx="16579">
                  <c:v>41.0</c:v>
                </c:pt>
                <c:pt idx="16580">
                  <c:v>175.0</c:v>
                </c:pt>
                <c:pt idx="16581">
                  <c:v>380.0</c:v>
                </c:pt>
                <c:pt idx="16582">
                  <c:v>669.0</c:v>
                </c:pt>
                <c:pt idx="16583">
                  <c:v>19.0</c:v>
                </c:pt>
                <c:pt idx="16584">
                  <c:v>46.0</c:v>
                </c:pt>
                <c:pt idx="16585">
                  <c:v>14.0</c:v>
                </c:pt>
                <c:pt idx="16586">
                  <c:v>188.0</c:v>
                </c:pt>
                <c:pt idx="16587">
                  <c:v>52.0</c:v>
                </c:pt>
                <c:pt idx="16588">
                  <c:v>188.0</c:v>
                </c:pt>
                <c:pt idx="16589">
                  <c:v>172.0</c:v>
                </c:pt>
                <c:pt idx="16590">
                  <c:v>79.0</c:v>
                </c:pt>
                <c:pt idx="16591">
                  <c:v>27.0</c:v>
                </c:pt>
                <c:pt idx="16592">
                  <c:v>42.0</c:v>
                </c:pt>
                <c:pt idx="16593">
                  <c:v>148.0</c:v>
                </c:pt>
                <c:pt idx="16594">
                  <c:v>31.0</c:v>
                </c:pt>
                <c:pt idx="16595">
                  <c:v>2.0</c:v>
                </c:pt>
                <c:pt idx="16596">
                  <c:v>7.0</c:v>
                </c:pt>
                <c:pt idx="16597">
                  <c:v>5.0</c:v>
                </c:pt>
                <c:pt idx="16598">
                  <c:v>2.0</c:v>
                </c:pt>
                <c:pt idx="16599">
                  <c:v>15.0</c:v>
                </c:pt>
                <c:pt idx="16600">
                  <c:v>6.0</c:v>
                </c:pt>
                <c:pt idx="16601">
                  <c:v>8.0</c:v>
                </c:pt>
                <c:pt idx="16602">
                  <c:v>2.0</c:v>
                </c:pt>
                <c:pt idx="16603">
                  <c:v>58.0</c:v>
                </c:pt>
                <c:pt idx="16604">
                  <c:v>67.0</c:v>
                </c:pt>
                <c:pt idx="16605">
                  <c:v>12.0</c:v>
                </c:pt>
                <c:pt idx="16606">
                  <c:v>16.0</c:v>
                </c:pt>
                <c:pt idx="16607">
                  <c:v>52.0</c:v>
                </c:pt>
                <c:pt idx="16608">
                  <c:v>8.0</c:v>
                </c:pt>
                <c:pt idx="16609">
                  <c:v>88.0</c:v>
                </c:pt>
                <c:pt idx="16610">
                  <c:v>389.0</c:v>
                </c:pt>
                <c:pt idx="16611">
                  <c:v>305.0</c:v>
                </c:pt>
                <c:pt idx="16612">
                  <c:v>1756.0</c:v>
                </c:pt>
                <c:pt idx="16613">
                  <c:v>5.0</c:v>
                </c:pt>
                <c:pt idx="16614">
                  <c:v>1.0</c:v>
                </c:pt>
                <c:pt idx="16615">
                  <c:v>182.0</c:v>
                </c:pt>
                <c:pt idx="16616">
                  <c:v>28.0</c:v>
                </c:pt>
                <c:pt idx="16617">
                  <c:v>11.0</c:v>
                </c:pt>
                <c:pt idx="16618">
                  <c:v>6.0</c:v>
                </c:pt>
                <c:pt idx="16619">
                  <c:v>14.0</c:v>
                </c:pt>
                <c:pt idx="16620">
                  <c:v>71.0</c:v>
                </c:pt>
                <c:pt idx="16621">
                  <c:v>12.0</c:v>
                </c:pt>
                <c:pt idx="16622">
                  <c:v>17.0</c:v>
                </c:pt>
                <c:pt idx="16623">
                  <c:v>142.0</c:v>
                </c:pt>
                <c:pt idx="16624">
                  <c:v>235.0</c:v>
                </c:pt>
                <c:pt idx="16625">
                  <c:v>112.0</c:v>
                </c:pt>
                <c:pt idx="16626">
                  <c:v>227.0</c:v>
                </c:pt>
                <c:pt idx="16627">
                  <c:v>5.0</c:v>
                </c:pt>
                <c:pt idx="16628">
                  <c:v>692.0</c:v>
                </c:pt>
                <c:pt idx="16629">
                  <c:v>20.0</c:v>
                </c:pt>
                <c:pt idx="16630">
                  <c:v>73.0</c:v>
                </c:pt>
                <c:pt idx="16631">
                  <c:v>26.0</c:v>
                </c:pt>
                <c:pt idx="16632">
                  <c:v>1.0</c:v>
                </c:pt>
                <c:pt idx="16633">
                  <c:v>99.0</c:v>
                </c:pt>
                <c:pt idx="16634">
                  <c:v>280.0</c:v>
                </c:pt>
                <c:pt idx="16635">
                  <c:v>18.0</c:v>
                </c:pt>
                <c:pt idx="16636">
                  <c:v>16.0</c:v>
                </c:pt>
                <c:pt idx="16637">
                  <c:v>316.0</c:v>
                </c:pt>
                <c:pt idx="16638">
                  <c:v>333.0</c:v>
                </c:pt>
                <c:pt idx="16639">
                  <c:v>591.0</c:v>
                </c:pt>
                <c:pt idx="16640">
                  <c:v>15.0</c:v>
                </c:pt>
                <c:pt idx="16641">
                  <c:v>33.0</c:v>
                </c:pt>
                <c:pt idx="16642">
                  <c:v>23.0</c:v>
                </c:pt>
                <c:pt idx="16643">
                  <c:v>15.0</c:v>
                </c:pt>
                <c:pt idx="16644">
                  <c:v>54.0</c:v>
                </c:pt>
                <c:pt idx="16645">
                  <c:v>445.0</c:v>
                </c:pt>
                <c:pt idx="16646">
                  <c:v>61.0</c:v>
                </c:pt>
                <c:pt idx="16647">
                  <c:v>1.0</c:v>
                </c:pt>
                <c:pt idx="16648">
                  <c:v>7.0</c:v>
                </c:pt>
                <c:pt idx="16649">
                  <c:v>16.0</c:v>
                </c:pt>
                <c:pt idx="16650">
                  <c:v>46.0</c:v>
                </c:pt>
                <c:pt idx="16651">
                  <c:v>448.0</c:v>
                </c:pt>
                <c:pt idx="16652">
                  <c:v>274.0</c:v>
                </c:pt>
                <c:pt idx="16653">
                  <c:v>10.0</c:v>
                </c:pt>
                <c:pt idx="16654">
                  <c:v>25.0</c:v>
                </c:pt>
                <c:pt idx="16655">
                  <c:v>725.0</c:v>
                </c:pt>
                <c:pt idx="16656">
                  <c:v>23.0</c:v>
                </c:pt>
                <c:pt idx="16657">
                  <c:v>495.0</c:v>
                </c:pt>
                <c:pt idx="16658">
                  <c:v>429.0</c:v>
                </c:pt>
                <c:pt idx="16659">
                  <c:v>43.0</c:v>
                </c:pt>
                <c:pt idx="16660">
                  <c:v>28.0</c:v>
                </c:pt>
                <c:pt idx="16661">
                  <c:v>10.0</c:v>
                </c:pt>
                <c:pt idx="16662">
                  <c:v>110.0</c:v>
                </c:pt>
                <c:pt idx="16663">
                  <c:v>63.0</c:v>
                </c:pt>
                <c:pt idx="16664">
                  <c:v>25.0</c:v>
                </c:pt>
                <c:pt idx="16665">
                  <c:v>56.0</c:v>
                </c:pt>
                <c:pt idx="16666">
                  <c:v>13.0</c:v>
                </c:pt>
                <c:pt idx="16667">
                  <c:v>17.0</c:v>
                </c:pt>
                <c:pt idx="16668">
                  <c:v>3.0</c:v>
                </c:pt>
                <c:pt idx="16669">
                  <c:v>93.0</c:v>
                </c:pt>
                <c:pt idx="16670">
                  <c:v>186.0</c:v>
                </c:pt>
                <c:pt idx="16671">
                  <c:v>18.0</c:v>
                </c:pt>
                <c:pt idx="16672">
                  <c:v>19.0</c:v>
                </c:pt>
                <c:pt idx="16673">
                  <c:v>187.0</c:v>
                </c:pt>
                <c:pt idx="16674">
                  <c:v>256.0</c:v>
                </c:pt>
                <c:pt idx="16675">
                  <c:v>444.0</c:v>
                </c:pt>
                <c:pt idx="16676">
                  <c:v>45.0</c:v>
                </c:pt>
                <c:pt idx="16677">
                  <c:v>10.0</c:v>
                </c:pt>
                <c:pt idx="16678">
                  <c:v>15.0</c:v>
                </c:pt>
                <c:pt idx="16679">
                  <c:v>26.0</c:v>
                </c:pt>
                <c:pt idx="16680">
                  <c:v>25.0</c:v>
                </c:pt>
                <c:pt idx="16681">
                  <c:v>10.0</c:v>
                </c:pt>
                <c:pt idx="16682">
                  <c:v>417.0</c:v>
                </c:pt>
                <c:pt idx="16683">
                  <c:v>21.0</c:v>
                </c:pt>
                <c:pt idx="16684">
                  <c:v>1.0</c:v>
                </c:pt>
                <c:pt idx="16685">
                  <c:v>48.0</c:v>
                </c:pt>
                <c:pt idx="16686">
                  <c:v>5.0</c:v>
                </c:pt>
                <c:pt idx="16687">
                  <c:v>22.0</c:v>
                </c:pt>
                <c:pt idx="16688">
                  <c:v>21.0</c:v>
                </c:pt>
                <c:pt idx="16689">
                  <c:v>243.0</c:v>
                </c:pt>
                <c:pt idx="16690">
                  <c:v>130.0</c:v>
                </c:pt>
                <c:pt idx="16691">
                  <c:v>12.0</c:v>
                </c:pt>
                <c:pt idx="16692">
                  <c:v>9.0</c:v>
                </c:pt>
                <c:pt idx="16693">
                  <c:v>548.0</c:v>
                </c:pt>
                <c:pt idx="16694">
                  <c:v>35.0</c:v>
                </c:pt>
                <c:pt idx="16695">
                  <c:v>109.0</c:v>
                </c:pt>
                <c:pt idx="16696">
                  <c:v>306.0</c:v>
                </c:pt>
                <c:pt idx="16697">
                  <c:v>40.0</c:v>
                </c:pt>
                <c:pt idx="16698">
                  <c:v>71.0</c:v>
                </c:pt>
                <c:pt idx="16699">
                  <c:v>11.0</c:v>
                </c:pt>
                <c:pt idx="16700">
                  <c:v>98.0</c:v>
                </c:pt>
                <c:pt idx="16701">
                  <c:v>60.0</c:v>
                </c:pt>
                <c:pt idx="16702">
                  <c:v>10.0</c:v>
                </c:pt>
                <c:pt idx="16703">
                  <c:v>68.0</c:v>
                </c:pt>
                <c:pt idx="16704">
                  <c:v>10.0</c:v>
                </c:pt>
                <c:pt idx="16705">
                  <c:v>4.0</c:v>
                </c:pt>
                <c:pt idx="16706">
                  <c:v>2.0</c:v>
                </c:pt>
                <c:pt idx="16707">
                  <c:v>1.0</c:v>
                </c:pt>
                <c:pt idx="16708">
                  <c:v>94.0</c:v>
                </c:pt>
                <c:pt idx="16709">
                  <c:v>28.0</c:v>
                </c:pt>
                <c:pt idx="16710">
                  <c:v>22.0</c:v>
                </c:pt>
                <c:pt idx="16711">
                  <c:v>14.0</c:v>
                </c:pt>
                <c:pt idx="16712">
                  <c:v>20.0</c:v>
                </c:pt>
                <c:pt idx="16713">
                  <c:v>17.0</c:v>
                </c:pt>
                <c:pt idx="16714">
                  <c:v>1181.0</c:v>
                </c:pt>
                <c:pt idx="16715">
                  <c:v>1.0</c:v>
                </c:pt>
                <c:pt idx="16716">
                  <c:v>119.0</c:v>
                </c:pt>
                <c:pt idx="16717">
                  <c:v>590.0</c:v>
                </c:pt>
                <c:pt idx="16718">
                  <c:v>81.0</c:v>
                </c:pt>
                <c:pt idx="16719">
                  <c:v>7.0</c:v>
                </c:pt>
                <c:pt idx="16720">
                  <c:v>16.0</c:v>
                </c:pt>
                <c:pt idx="16721">
                  <c:v>186.0</c:v>
                </c:pt>
                <c:pt idx="16722">
                  <c:v>6.0</c:v>
                </c:pt>
                <c:pt idx="16723">
                  <c:v>13.0</c:v>
                </c:pt>
                <c:pt idx="16724">
                  <c:v>13.0</c:v>
                </c:pt>
                <c:pt idx="16725">
                  <c:v>58.0</c:v>
                </c:pt>
                <c:pt idx="16726">
                  <c:v>15.0</c:v>
                </c:pt>
                <c:pt idx="16727">
                  <c:v>17.0</c:v>
                </c:pt>
                <c:pt idx="16728">
                  <c:v>131.0</c:v>
                </c:pt>
                <c:pt idx="16729">
                  <c:v>616.0</c:v>
                </c:pt>
                <c:pt idx="16730">
                  <c:v>275.0</c:v>
                </c:pt>
                <c:pt idx="16731">
                  <c:v>106.0</c:v>
                </c:pt>
                <c:pt idx="16732">
                  <c:v>8.0</c:v>
                </c:pt>
                <c:pt idx="16733">
                  <c:v>77.0</c:v>
                </c:pt>
                <c:pt idx="16734">
                  <c:v>78.0</c:v>
                </c:pt>
                <c:pt idx="16735">
                  <c:v>2.0</c:v>
                </c:pt>
                <c:pt idx="16736">
                  <c:v>5.0</c:v>
                </c:pt>
                <c:pt idx="16737">
                  <c:v>16.0</c:v>
                </c:pt>
                <c:pt idx="16738">
                  <c:v>118.0</c:v>
                </c:pt>
                <c:pt idx="16739">
                  <c:v>250.0</c:v>
                </c:pt>
                <c:pt idx="16740">
                  <c:v>16.0</c:v>
                </c:pt>
                <c:pt idx="16741">
                  <c:v>108.0</c:v>
                </c:pt>
                <c:pt idx="16742">
                  <c:v>46.0</c:v>
                </c:pt>
                <c:pt idx="16743">
                  <c:v>205.0</c:v>
                </c:pt>
                <c:pt idx="16744">
                  <c:v>256.0</c:v>
                </c:pt>
                <c:pt idx="16745">
                  <c:v>16.0</c:v>
                </c:pt>
                <c:pt idx="16746">
                  <c:v>8.0</c:v>
                </c:pt>
                <c:pt idx="16747">
                  <c:v>79.0</c:v>
                </c:pt>
                <c:pt idx="16748">
                  <c:v>10.0</c:v>
                </c:pt>
                <c:pt idx="16749">
                  <c:v>26.0</c:v>
                </c:pt>
                <c:pt idx="16750">
                  <c:v>370.0</c:v>
                </c:pt>
                <c:pt idx="16751">
                  <c:v>1.0</c:v>
                </c:pt>
                <c:pt idx="16752">
                  <c:v>44.0</c:v>
                </c:pt>
                <c:pt idx="16753">
                  <c:v>115.0</c:v>
                </c:pt>
                <c:pt idx="16754">
                  <c:v>262.0</c:v>
                </c:pt>
                <c:pt idx="16755">
                  <c:v>18.0</c:v>
                </c:pt>
                <c:pt idx="16756">
                  <c:v>96.0</c:v>
                </c:pt>
                <c:pt idx="16757">
                  <c:v>123.0</c:v>
                </c:pt>
                <c:pt idx="16758">
                  <c:v>44.0</c:v>
                </c:pt>
                <c:pt idx="16759">
                  <c:v>43.0</c:v>
                </c:pt>
                <c:pt idx="16760">
                  <c:v>1.0</c:v>
                </c:pt>
                <c:pt idx="16761">
                  <c:v>93.0</c:v>
                </c:pt>
                <c:pt idx="16762">
                  <c:v>25.0</c:v>
                </c:pt>
                <c:pt idx="16763">
                  <c:v>9.0</c:v>
                </c:pt>
                <c:pt idx="16764">
                  <c:v>38.0</c:v>
                </c:pt>
                <c:pt idx="16765">
                  <c:v>10.0</c:v>
                </c:pt>
                <c:pt idx="16766">
                  <c:v>1.0</c:v>
                </c:pt>
                <c:pt idx="16767">
                  <c:v>181.0</c:v>
                </c:pt>
                <c:pt idx="16768">
                  <c:v>18.0</c:v>
                </c:pt>
                <c:pt idx="16769">
                  <c:v>71.0</c:v>
                </c:pt>
                <c:pt idx="16770">
                  <c:v>39.0</c:v>
                </c:pt>
                <c:pt idx="16771">
                  <c:v>19.0</c:v>
                </c:pt>
                <c:pt idx="16772">
                  <c:v>17.0</c:v>
                </c:pt>
                <c:pt idx="16773">
                  <c:v>17.0</c:v>
                </c:pt>
                <c:pt idx="16774">
                  <c:v>17.0</c:v>
                </c:pt>
                <c:pt idx="16775">
                  <c:v>471.0</c:v>
                </c:pt>
                <c:pt idx="16776">
                  <c:v>399.0</c:v>
                </c:pt>
                <c:pt idx="16777">
                  <c:v>92.0</c:v>
                </c:pt>
                <c:pt idx="16778">
                  <c:v>5.0</c:v>
                </c:pt>
                <c:pt idx="16779">
                  <c:v>4.0</c:v>
                </c:pt>
                <c:pt idx="16780">
                  <c:v>322.0</c:v>
                </c:pt>
                <c:pt idx="16781">
                  <c:v>37.0</c:v>
                </c:pt>
                <c:pt idx="16782">
                  <c:v>4.0</c:v>
                </c:pt>
                <c:pt idx="16783">
                  <c:v>3.0</c:v>
                </c:pt>
                <c:pt idx="16784">
                  <c:v>13.0</c:v>
                </c:pt>
                <c:pt idx="16785">
                  <c:v>15.0</c:v>
                </c:pt>
                <c:pt idx="16786">
                  <c:v>10.0</c:v>
                </c:pt>
                <c:pt idx="16787">
                  <c:v>230.0</c:v>
                </c:pt>
                <c:pt idx="16788">
                  <c:v>489.0</c:v>
                </c:pt>
                <c:pt idx="16789">
                  <c:v>132.0</c:v>
                </c:pt>
                <c:pt idx="16790">
                  <c:v>129.0</c:v>
                </c:pt>
                <c:pt idx="16791">
                  <c:v>11.0</c:v>
                </c:pt>
                <c:pt idx="16792">
                  <c:v>170.0</c:v>
                </c:pt>
                <c:pt idx="16793">
                  <c:v>4.0</c:v>
                </c:pt>
                <c:pt idx="16794">
                  <c:v>5.0</c:v>
                </c:pt>
                <c:pt idx="16795">
                  <c:v>14.0</c:v>
                </c:pt>
                <c:pt idx="16796">
                  <c:v>31.0</c:v>
                </c:pt>
                <c:pt idx="16797">
                  <c:v>181.0</c:v>
                </c:pt>
                <c:pt idx="16798">
                  <c:v>6.0</c:v>
                </c:pt>
                <c:pt idx="16799">
                  <c:v>491.0</c:v>
                </c:pt>
                <c:pt idx="16800">
                  <c:v>32.0</c:v>
                </c:pt>
                <c:pt idx="16801">
                  <c:v>7.0</c:v>
                </c:pt>
                <c:pt idx="16802">
                  <c:v>8.0</c:v>
                </c:pt>
                <c:pt idx="16803">
                  <c:v>157.0</c:v>
                </c:pt>
                <c:pt idx="16804">
                  <c:v>58.0</c:v>
                </c:pt>
                <c:pt idx="16805">
                  <c:v>2.0</c:v>
                </c:pt>
                <c:pt idx="16806">
                  <c:v>18.0</c:v>
                </c:pt>
                <c:pt idx="16807">
                  <c:v>49.0</c:v>
                </c:pt>
                <c:pt idx="16808">
                  <c:v>10.0</c:v>
                </c:pt>
                <c:pt idx="16809">
                  <c:v>3.0</c:v>
                </c:pt>
                <c:pt idx="16810">
                  <c:v>143.0</c:v>
                </c:pt>
                <c:pt idx="16811">
                  <c:v>9.0</c:v>
                </c:pt>
                <c:pt idx="16812">
                  <c:v>201.0</c:v>
                </c:pt>
                <c:pt idx="16813">
                  <c:v>3.0</c:v>
                </c:pt>
                <c:pt idx="16814">
                  <c:v>271.0</c:v>
                </c:pt>
                <c:pt idx="16815">
                  <c:v>100.0</c:v>
                </c:pt>
                <c:pt idx="16816">
                  <c:v>38.0</c:v>
                </c:pt>
                <c:pt idx="16817">
                  <c:v>138.0</c:v>
                </c:pt>
                <c:pt idx="16818">
                  <c:v>1.0</c:v>
                </c:pt>
                <c:pt idx="16819">
                  <c:v>10.0</c:v>
                </c:pt>
                <c:pt idx="16820">
                  <c:v>55.0</c:v>
                </c:pt>
                <c:pt idx="16821">
                  <c:v>5.0</c:v>
                </c:pt>
                <c:pt idx="16822">
                  <c:v>2.0</c:v>
                </c:pt>
                <c:pt idx="16823">
                  <c:v>16.0</c:v>
                </c:pt>
                <c:pt idx="16824">
                  <c:v>5.0</c:v>
                </c:pt>
                <c:pt idx="16825">
                  <c:v>2.0</c:v>
                </c:pt>
                <c:pt idx="16826">
                  <c:v>85.0</c:v>
                </c:pt>
                <c:pt idx="16827">
                  <c:v>30.0</c:v>
                </c:pt>
                <c:pt idx="16828">
                  <c:v>38.0</c:v>
                </c:pt>
                <c:pt idx="16829">
                  <c:v>5.0</c:v>
                </c:pt>
                <c:pt idx="16830">
                  <c:v>8.0</c:v>
                </c:pt>
                <c:pt idx="16831">
                  <c:v>11.0</c:v>
                </c:pt>
                <c:pt idx="16832">
                  <c:v>35.0</c:v>
                </c:pt>
                <c:pt idx="16833">
                  <c:v>247.0</c:v>
                </c:pt>
                <c:pt idx="16834">
                  <c:v>167.0</c:v>
                </c:pt>
                <c:pt idx="16835">
                  <c:v>60.0</c:v>
                </c:pt>
                <c:pt idx="16836">
                  <c:v>16.0</c:v>
                </c:pt>
                <c:pt idx="16837">
                  <c:v>8.0</c:v>
                </c:pt>
                <c:pt idx="16838">
                  <c:v>9.0</c:v>
                </c:pt>
                <c:pt idx="16839">
                  <c:v>126.0</c:v>
                </c:pt>
                <c:pt idx="16840">
                  <c:v>27.0</c:v>
                </c:pt>
                <c:pt idx="16841">
                  <c:v>3.0</c:v>
                </c:pt>
                <c:pt idx="16842">
                  <c:v>3.0</c:v>
                </c:pt>
                <c:pt idx="16843">
                  <c:v>68.0</c:v>
                </c:pt>
                <c:pt idx="16844">
                  <c:v>36.0</c:v>
                </c:pt>
                <c:pt idx="16845">
                  <c:v>261.0</c:v>
                </c:pt>
                <c:pt idx="16846">
                  <c:v>74.0</c:v>
                </c:pt>
                <c:pt idx="16847">
                  <c:v>112.0</c:v>
                </c:pt>
                <c:pt idx="16848">
                  <c:v>198.0</c:v>
                </c:pt>
                <c:pt idx="16849">
                  <c:v>173.0</c:v>
                </c:pt>
                <c:pt idx="16850">
                  <c:v>3.0</c:v>
                </c:pt>
                <c:pt idx="16851">
                  <c:v>2.0</c:v>
                </c:pt>
                <c:pt idx="16852">
                  <c:v>8.0</c:v>
                </c:pt>
                <c:pt idx="16853">
                  <c:v>163.0</c:v>
                </c:pt>
                <c:pt idx="16854">
                  <c:v>5.0</c:v>
                </c:pt>
                <c:pt idx="16855">
                  <c:v>1.0</c:v>
                </c:pt>
                <c:pt idx="16856">
                  <c:v>10.0</c:v>
                </c:pt>
                <c:pt idx="16857">
                  <c:v>39.0</c:v>
                </c:pt>
                <c:pt idx="16858">
                  <c:v>14.0</c:v>
                </c:pt>
                <c:pt idx="16859">
                  <c:v>29.0</c:v>
                </c:pt>
                <c:pt idx="16860">
                  <c:v>142.0</c:v>
                </c:pt>
                <c:pt idx="16861">
                  <c:v>369.0</c:v>
                </c:pt>
                <c:pt idx="16862">
                  <c:v>14.0</c:v>
                </c:pt>
                <c:pt idx="16863">
                  <c:v>7.0</c:v>
                </c:pt>
                <c:pt idx="16864">
                  <c:v>25.0</c:v>
                </c:pt>
                <c:pt idx="16865">
                  <c:v>17.0</c:v>
                </c:pt>
                <c:pt idx="16866">
                  <c:v>17.0</c:v>
                </c:pt>
                <c:pt idx="16867">
                  <c:v>314.0</c:v>
                </c:pt>
                <c:pt idx="16868">
                  <c:v>48.0</c:v>
                </c:pt>
                <c:pt idx="16869">
                  <c:v>5.0</c:v>
                </c:pt>
                <c:pt idx="16870">
                  <c:v>36.0</c:v>
                </c:pt>
                <c:pt idx="16871">
                  <c:v>8.0</c:v>
                </c:pt>
                <c:pt idx="16872">
                  <c:v>4.0</c:v>
                </c:pt>
                <c:pt idx="16873">
                  <c:v>42.0</c:v>
                </c:pt>
                <c:pt idx="16874">
                  <c:v>9.0</c:v>
                </c:pt>
                <c:pt idx="16875">
                  <c:v>101.0</c:v>
                </c:pt>
                <c:pt idx="16876">
                  <c:v>8.0</c:v>
                </c:pt>
                <c:pt idx="16877">
                  <c:v>140.0</c:v>
                </c:pt>
                <c:pt idx="16878">
                  <c:v>49.0</c:v>
                </c:pt>
                <c:pt idx="16879">
                  <c:v>45.0</c:v>
                </c:pt>
                <c:pt idx="16880">
                  <c:v>115.0</c:v>
                </c:pt>
                <c:pt idx="16881">
                  <c:v>4.0</c:v>
                </c:pt>
                <c:pt idx="16882">
                  <c:v>15.0</c:v>
                </c:pt>
                <c:pt idx="16883">
                  <c:v>211.0</c:v>
                </c:pt>
                <c:pt idx="16884">
                  <c:v>7.0</c:v>
                </c:pt>
                <c:pt idx="16885">
                  <c:v>460.0</c:v>
                </c:pt>
                <c:pt idx="16886">
                  <c:v>6.0</c:v>
                </c:pt>
                <c:pt idx="16887">
                  <c:v>8.0</c:v>
                </c:pt>
                <c:pt idx="16888">
                  <c:v>46.0</c:v>
                </c:pt>
                <c:pt idx="16889">
                  <c:v>24.0</c:v>
                </c:pt>
                <c:pt idx="16890">
                  <c:v>25.0</c:v>
                </c:pt>
                <c:pt idx="16891">
                  <c:v>5.0</c:v>
                </c:pt>
                <c:pt idx="16892">
                  <c:v>9.0</c:v>
                </c:pt>
                <c:pt idx="16893">
                  <c:v>9.0</c:v>
                </c:pt>
                <c:pt idx="16894">
                  <c:v>22.0</c:v>
                </c:pt>
                <c:pt idx="16895">
                  <c:v>19.0</c:v>
                </c:pt>
                <c:pt idx="16896">
                  <c:v>159.0</c:v>
                </c:pt>
                <c:pt idx="16897">
                  <c:v>445.0</c:v>
                </c:pt>
                <c:pt idx="16898">
                  <c:v>153.0</c:v>
                </c:pt>
                <c:pt idx="16899">
                  <c:v>63.0</c:v>
                </c:pt>
                <c:pt idx="16900">
                  <c:v>5.0</c:v>
                </c:pt>
                <c:pt idx="16901">
                  <c:v>3.0</c:v>
                </c:pt>
                <c:pt idx="16902">
                  <c:v>8.0</c:v>
                </c:pt>
                <c:pt idx="16903">
                  <c:v>17.0</c:v>
                </c:pt>
                <c:pt idx="16904">
                  <c:v>145.0</c:v>
                </c:pt>
                <c:pt idx="16905">
                  <c:v>518.0</c:v>
                </c:pt>
                <c:pt idx="16906">
                  <c:v>274.0</c:v>
                </c:pt>
                <c:pt idx="16907">
                  <c:v>424.0</c:v>
                </c:pt>
                <c:pt idx="16908">
                  <c:v>47.0</c:v>
                </c:pt>
                <c:pt idx="16909">
                  <c:v>9.0</c:v>
                </c:pt>
                <c:pt idx="16910">
                  <c:v>4.0</c:v>
                </c:pt>
                <c:pt idx="16911">
                  <c:v>2.0</c:v>
                </c:pt>
                <c:pt idx="16912">
                  <c:v>18.0</c:v>
                </c:pt>
                <c:pt idx="16913">
                  <c:v>1200.0</c:v>
                </c:pt>
                <c:pt idx="16914">
                  <c:v>147.0</c:v>
                </c:pt>
                <c:pt idx="16915">
                  <c:v>20.0</c:v>
                </c:pt>
                <c:pt idx="16916">
                  <c:v>29.0</c:v>
                </c:pt>
                <c:pt idx="16917">
                  <c:v>7.0</c:v>
                </c:pt>
                <c:pt idx="16918">
                  <c:v>33.0</c:v>
                </c:pt>
                <c:pt idx="16919">
                  <c:v>14.0</c:v>
                </c:pt>
                <c:pt idx="16920">
                  <c:v>7.0</c:v>
                </c:pt>
                <c:pt idx="16921">
                  <c:v>251.0</c:v>
                </c:pt>
                <c:pt idx="16922">
                  <c:v>1.0</c:v>
                </c:pt>
                <c:pt idx="16923">
                  <c:v>5.0</c:v>
                </c:pt>
                <c:pt idx="16924">
                  <c:v>103.0</c:v>
                </c:pt>
                <c:pt idx="16925">
                  <c:v>124.0</c:v>
                </c:pt>
                <c:pt idx="16926">
                  <c:v>19.0</c:v>
                </c:pt>
                <c:pt idx="16927">
                  <c:v>113.0</c:v>
                </c:pt>
                <c:pt idx="16928">
                  <c:v>2.0</c:v>
                </c:pt>
                <c:pt idx="16929">
                  <c:v>43.0</c:v>
                </c:pt>
                <c:pt idx="16930">
                  <c:v>3.0</c:v>
                </c:pt>
                <c:pt idx="16931">
                  <c:v>4.0</c:v>
                </c:pt>
                <c:pt idx="16932">
                  <c:v>61.0</c:v>
                </c:pt>
                <c:pt idx="16933">
                  <c:v>12.0</c:v>
                </c:pt>
                <c:pt idx="16934">
                  <c:v>74.0</c:v>
                </c:pt>
                <c:pt idx="16935">
                  <c:v>3.0</c:v>
                </c:pt>
                <c:pt idx="16936">
                  <c:v>9.0</c:v>
                </c:pt>
                <c:pt idx="16937">
                  <c:v>16.0</c:v>
                </c:pt>
                <c:pt idx="16938">
                  <c:v>9.0</c:v>
                </c:pt>
                <c:pt idx="16939">
                  <c:v>9.0</c:v>
                </c:pt>
                <c:pt idx="16940">
                  <c:v>95.0</c:v>
                </c:pt>
                <c:pt idx="16941">
                  <c:v>189.0</c:v>
                </c:pt>
                <c:pt idx="16942">
                  <c:v>194.0</c:v>
                </c:pt>
                <c:pt idx="16943">
                  <c:v>8.0</c:v>
                </c:pt>
                <c:pt idx="16944">
                  <c:v>5.0</c:v>
                </c:pt>
                <c:pt idx="16945">
                  <c:v>29.0</c:v>
                </c:pt>
                <c:pt idx="16946">
                  <c:v>8.0</c:v>
                </c:pt>
                <c:pt idx="16947">
                  <c:v>4.0</c:v>
                </c:pt>
                <c:pt idx="16948">
                  <c:v>96.0</c:v>
                </c:pt>
                <c:pt idx="16949">
                  <c:v>172.0</c:v>
                </c:pt>
                <c:pt idx="16950">
                  <c:v>2.0</c:v>
                </c:pt>
                <c:pt idx="16951">
                  <c:v>272.0</c:v>
                </c:pt>
                <c:pt idx="16952">
                  <c:v>73.0</c:v>
                </c:pt>
                <c:pt idx="16953">
                  <c:v>25.0</c:v>
                </c:pt>
                <c:pt idx="16954">
                  <c:v>2.0</c:v>
                </c:pt>
                <c:pt idx="16955">
                  <c:v>53.0</c:v>
                </c:pt>
                <c:pt idx="16956">
                  <c:v>1.0</c:v>
                </c:pt>
                <c:pt idx="16957">
                  <c:v>12.0</c:v>
                </c:pt>
                <c:pt idx="16958">
                  <c:v>4.0</c:v>
                </c:pt>
                <c:pt idx="16959">
                  <c:v>6.0</c:v>
                </c:pt>
                <c:pt idx="16960">
                  <c:v>17.0</c:v>
                </c:pt>
                <c:pt idx="16961">
                  <c:v>13.0</c:v>
                </c:pt>
                <c:pt idx="16962">
                  <c:v>7.0</c:v>
                </c:pt>
                <c:pt idx="16963">
                  <c:v>32.0</c:v>
                </c:pt>
                <c:pt idx="16964">
                  <c:v>93.0</c:v>
                </c:pt>
                <c:pt idx="16965">
                  <c:v>81.0</c:v>
                </c:pt>
                <c:pt idx="16966">
                  <c:v>207.0</c:v>
                </c:pt>
                <c:pt idx="16967">
                  <c:v>89.0</c:v>
                </c:pt>
                <c:pt idx="16968">
                  <c:v>13.0</c:v>
                </c:pt>
                <c:pt idx="16969">
                  <c:v>5.0</c:v>
                </c:pt>
                <c:pt idx="16970">
                  <c:v>19.0</c:v>
                </c:pt>
                <c:pt idx="16971">
                  <c:v>5.0</c:v>
                </c:pt>
                <c:pt idx="16972">
                  <c:v>9.0</c:v>
                </c:pt>
                <c:pt idx="16973">
                  <c:v>81.0</c:v>
                </c:pt>
                <c:pt idx="16974">
                  <c:v>220.0</c:v>
                </c:pt>
                <c:pt idx="16975">
                  <c:v>207.0</c:v>
                </c:pt>
                <c:pt idx="16976">
                  <c:v>102.0</c:v>
                </c:pt>
                <c:pt idx="16977">
                  <c:v>127.0</c:v>
                </c:pt>
                <c:pt idx="16978">
                  <c:v>4.0</c:v>
                </c:pt>
                <c:pt idx="16979">
                  <c:v>21.0</c:v>
                </c:pt>
                <c:pt idx="16980">
                  <c:v>131.0</c:v>
                </c:pt>
                <c:pt idx="16981">
                  <c:v>142.0</c:v>
                </c:pt>
                <c:pt idx="16982">
                  <c:v>180.0</c:v>
                </c:pt>
                <c:pt idx="16983">
                  <c:v>7.0</c:v>
                </c:pt>
                <c:pt idx="16984">
                  <c:v>18.0</c:v>
                </c:pt>
                <c:pt idx="16985">
                  <c:v>52.0</c:v>
                </c:pt>
                <c:pt idx="16986">
                  <c:v>25.0</c:v>
                </c:pt>
                <c:pt idx="16987">
                  <c:v>10.0</c:v>
                </c:pt>
                <c:pt idx="16988">
                  <c:v>119.0</c:v>
                </c:pt>
                <c:pt idx="16989">
                  <c:v>6.0</c:v>
                </c:pt>
                <c:pt idx="16990">
                  <c:v>131.0</c:v>
                </c:pt>
                <c:pt idx="16991">
                  <c:v>138.0</c:v>
                </c:pt>
                <c:pt idx="16992">
                  <c:v>26.0</c:v>
                </c:pt>
                <c:pt idx="16993">
                  <c:v>3.0</c:v>
                </c:pt>
                <c:pt idx="16994">
                  <c:v>95.0</c:v>
                </c:pt>
                <c:pt idx="16995">
                  <c:v>1.0</c:v>
                </c:pt>
                <c:pt idx="16996">
                  <c:v>9.0</c:v>
                </c:pt>
                <c:pt idx="16997">
                  <c:v>19.0</c:v>
                </c:pt>
                <c:pt idx="16998">
                  <c:v>2.0</c:v>
                </c:pt>
                <c:pt idx="16999">
                  <c:v>17.0</c:v>
                </c:pt>
                <c:pt idx="17000">
                  <c:v>31.0</c:v>
                </c:pt>
                <c:pt idx="17001">
                  <c:v>1.0</c:v>
                </c:pt>
                <c:pt idx="17002">
                  <c:v>13.0</c:v>
                </c:pt>
                <c:pt idx="17003">
                  <c:v>7.0</c:v>
                </c:pt>
                <c:pt idx="17004">
                  <c:v>2.0</c:v>
                </c:pt>
                <c:pt idx="17005">
                  <c:v>9.0</c:v>
                </c:pt>
                <c:pt idx="17006">
                  <c:v>22.0</c:v>
                </c:pt>
                <c:pt idx="17007">
                  <c:v>263.0</c:v>
                </c:pt>
                <c:pt idx="17008">
                  <c:v>23.0</c:v>
                </c:pt>
                <c:pt idx="17009">
                  <c:v>82.0</c:v>
                </c:pt>
                <c:pt idx="17010">
                  <c:v>166.0</c:v>
                </c:pt>
                <c:pt idx="17011">
                  <c:v>6.0</c:v>
                </c:pt>
                <c:pt idx="17012">
                  <c:v>284.0</c:v>
                </c:pt>
                <c:pt idx="17013">
                  <c:v>40.0</c:v>
                </c:pt>
                <c:pt idx="17014">
                  <c:v>14.0</c:v>
                </c:pt>
                <c:pt idx="17015">
                  <c:v>64.0</c:v>
                </c:pt>
                <c:pt idx="17016">
                  <c:v>27.0</c:v>
                </c:pt>
                <c:pt idx="17017">
                  <c:v>90.0</c:v>
                </c:pt>
                <c:pt idx="17018">
                  <c:v>162.0</c:v>
                </c:pt>
                <c:pt idx="17019">
                  <c:v>119.0</c:v>
                </c:pt>
                <c:pt idx="17020">
                  <c:v>157.0</c:v>
                </c:pt>
                <c:pt idx="17021">
                  <c:v>64.0</c:v>
                </c:pt>
                <c:pt idx="17022">
                  <c:v>114.0</c:v>
                </c:pt>
                <c:pt idx="17023">
                  <c:v>2.0</c:v>
                </c:pt>
                <c:pt idx="17024">
                  <c:v>2.0</c:v>
                </c:pt>
                <c:pt idx="17025">
                  <c:v>150.0</c:v>
                </c:pt>
                <c:pt idx="17026">
                  <c:v>6.0</c:v>
                </c:pt>
                <c:pt idx="17027">
                  <c:v>125.0</c:v>
                </c:pt>
                <c:pt idx="17028">
                  <c:v>11.0</c:v>
                </c:pt>
                <c:pt idx="17029">
                  <c:v>10.0</c:v>
                </c:pt>
                <c:pt idx="17030">
                  <c:v>148.0</c:v>
                </c:pt>
                <c:pt idx="17031">
                  <c:v>4.0</c:v>
                </c:pt>
                <c:pt idx="17032">
                  <c:v>1.0</c:v>
                </c:pt>
                <c:pt idx="17033">
                  <c:v>1.0</c:v>
                </c:pt>
                <c:pt idx="17034">
                  <c:v>159.0</c:v>
                </c:pt>
                <c:pt idx="17035">
                  <c:v>108.0</c:v>
                </c:pt>
                <c:pt idx="17036">
                  <c:v>21.0</c:v>
                </c:pt>
                <c:pt idx="17037">
                  <c:v>9.0</c:v>
                </c:pt>
                <c:pt idx="17038">
                  <c:v>6.0</c:v>
                </c:pt>
                <c:pt idx="17039">
                  <c:v>138.0</c:v>
                </c:pt>
                <c:pt idx="17040">
                  <c:v>21.0</c:v>
                </c:pt>
                <c:pt idx="17041">
                  <c:v>37.0</c:v>
                </c:pt>
                <c:pt idx="17042">
                  <c:v>5.0</c:v>
                </c:pt>
                <c:pt idx="17043">
                  <c:v>161.0</c:v>
                </c:pt>
                <c:pt idx="17044">
                  <c:v>13.0</c:v>
                </c:pt>
                <c:pt idx="17045">
                  <c:v>415.0</c:v>
                </c:pt>
                <c:pt idx="17046">
                  <c:v>6.0</c:v>
                </c:pt>
                <c:pt idx="17047">
                  <c:v>10.0</c:v>
                </c:pt>
                <c:pt idx="17048">
                  <c:v>37.0</c:v>
                </c:pt>
                <c:pt idx="17049">
                  <c:v>1.0</c:v>
                </c:pt>
                <c:pt idx="17050">
                  <c:v>2.0</c:v>
                </c:pt>
                <c:pt idx="17051">
                  <c:v>16.0</c:v>
                </c:pt>
                <c:pt idx="17052">
                  <c:v>159.0</c:v>
                </c:pt>
                <c:pt idx="17053">
                  <c:v>102.0</c:v>
                </c:pt>
                <c:pt idx="17054">
                  <c:v>189.0</c:v>
                </c:pt>
                <c:pt idx="17055">
                  <c:v>104.0</c:v>
                </c:pt>
                <c:pt idx="17056">
                  <c:v>130.0</c:v>
                </c:pt>
                <c:pt idx="17057">
                  <c:v>11.0</c:v>
                </c:pt>
                <c:pt idx="17058">
                  <c:v>3.0</c:v>
                </c:pt>
                <c:pt idx="17059">
                  <c:v>2.0</c:v>
                </c:pt>
                <c:pt idx="17060">
                  <c:v>78.0</c:v>
                </c:pt>
                <c:pt idx="17061">
                  <c:v>226.0</c:v>
                </c:pt>
                <c:pt idx="17062">
                  <c:v>82.0</c:v>
                </c:pt>
                <c:pt idx="17063">
                  <c:v>11.0</c:v>
                </c:pt>
                <c:pt idx="17064">
                  <c:v>157.0</c:v>
                </c:pt>
                <c:pt idx="17065">
                  <c:v>21.0</c:v>
                </c:pt>
                <c:pt idx="17066">
                  <c:v>23.0</c:v>
                </c:pt>
                <c:pt idx="17067">
                  <c:v>10.0</c:v>
                </c:pt>
                <c:pt idx="17068">
                  <c:v>140.0</c:v>
                </c:pt>
                <c:pt idx="17069">
                  <c:v>39.0</c:v>
                </c:pt>
                <c:pt idx="17070">
                  <c:v>8.0</c:v>
                </c:pt>
                <c:pt idx="17071">
                  <c:v>18.0</c:v>
                </c:pt>
                <c:pt idx="17072">
                  <c:v>32.0</c:v>
                </c:pt>
                <c:pt idx="17073">
                  <c:v>14.0</c:v>
                </c:pt>
                <c:pt idx="17074">
                  <c:v>14.0</c:v>
                </c:pt>
                <c:pt idx="17075">
                  <c:v>16.0</c:v>
                </c:pt>
                <c:pt idx="17076">
                  <c:v>3.0</c:v>
                </c:pt>
                <c:pt idx="17077">
                  <c:v>15.0</c:v>
                </c:pt>
                <c:pt idx="17078">
                  <c:v>7.0</c:v>
                </c:pt>
                <c:pt idx="17079">
                  <c:v>26.0</c:v>
                </c:pt>
                <c:pt idx="17080">
                  <c:v>169.0</c:v>
                </c:pt>
                <c:pt idx="17081">
                  <c:v>384.0</c:v>
                </c:pt>
                <c:pt idx="17082">
                  <c:v>24.0</c:v>
                </c:pt>
                <c:pt idx="17083">
                  <c:v>48.0</c:v>
                </c:pt>
                <c:pt idx="17084">
                  <c:v>13.0</c:v>
                </c:pt>
                <c:pt idx="17085">
                  <c:v>18.0</c:v>
                </c:pt>
                <c:pt idx="17086">
                  <c:v>61.0</c:v>
                </c:pt>
                <c:pt idx="17087">
                  <c:v>160.0</c:v>
                </c:pt>
                <c:pt idx="17088">
                  <c:v>71.0</c:v>
                </c:pt>
                <c:pt idx="17089">
                  <c:v>8.0</c:v>
                </c:pt>
                <c:pt idx="17090">
                  <c:v>101.0</c:v>
                </c:pt>
                <c:pt idx="17091">
                  <c:v>112.0</c:v>
                </c:pt>
                <c:pt idx="17092">
                  <c:v>11.0</c:v>
                </c:pt>
                <c:pt idx="17093">
                  <c:v>118.0</c:v>
                </c:pt>
                <c:pt idx="17094">
                  <c:v>12.0</c:v>
                </c:pt>
                <c:pt idx="17095">
                  <c:v>8.0</c:v>
                </c:pt>
                <c:pt idx="17096">
                  <c:v>8.0</c:v>
                </c:pt>
                <c:pt idx="17097">
                  <c:v>176.0</c:v>
                </c:pt>
                <c:pt idx="17098">
                  <c:v>49.0</c:v>
                </c:pt>
                <c:pt idx="17099">
                  <c:v>39.0</c:v>
                </c:pt>
                <c:pt idx="17100">
                  <c:v>36.0</c:v>
                </c:pt>
                <c:pt idx="17101">
                  <c:v>7.0</c:v>
                </c:pt>
                <c:pt idx="17102">
                  <c:v>22.0</c:v>
                </c:pt>
                <c:pt idx="17103">
                  <c:v>58.0</c:v>
                </c:pt>
                <c:pt idx="17104">
                  <c:v>7.0</c:v>
                </c:pt>
                <c:pt idx="17105">
                  <c:v>9.0</c:v>
                </c:pt>
                <c:pt idx="17106">
                  <c:v>21.0</c:v>
                </c:pt>
                <c:pt idx="17107">
                  <c:v>6.0</c:v>
                </c:pt>
                <c:pt idx="17108">
                  <c:v>6.0</c:v>
                </c:pt>
                <c:pt idx="17109">
                  <c:v>132.0</c:v>
                </c:pt>
                <c:pt idx="17110">
                  <c:v>673.0</c:v>
                </c:pt>
                <c:pt idx="17111">
                  <c:v>3.0</c:v>
                </c:pt>
                <c:pt idx="17112">
                  <c:v>25.0</c:v>
                </c:pt>
                <c:pt idx="17113">
                  <c:v>13.0</c:v>
                </c:pt>
                <c:pt idx="17114">
                  <c:v>7.0</c:v>
                </c:pt>
                <c:pt idx="17115">
                  <c:v>6.0</c:v>
                </c:pt>
                <c:pt idx="17116">
                  <c:v>4.0</c:v>
                </c:pt>
                <c:pt idx="17117">
                  <c:v>1.0</c:v>
                </c:pt>
                <c:pt idx="17118">
                  <c:v>26.0</c:v>
                </c:pt>
                <c:pt idx="17119">
                  <c:v>11.0</c:v>
                </c:pt>
                <c:pt idx="17120">
                  <c:v>232.0</c:v>
                </c:pt>
                <c:pt idx="17121">
                  <c:v>6.0</c:v>
                </c:pt>
                <c:pt idx="17122">
                  <c:v>50.0</c:v>
                </c:pt>
                <c:pt idx="17123">
                  <c:v>94.0</c:v>
                </c:pt>
                <c:pt idx="17124">
                  <c:v>168.0</c:v>
                </c:pt>
                <c:pt idx="17125">
                  <c:v>22.0</c:v>
                </c:pt>
                <c:pt idx="17126">
                  <c:v>26.0</c:v>
                </c:pt>
                <c:pt idx="17127">
                  <c:v>3.0</c:v>
                </c:pt>
                <c:pt idx="17128">
                  <c:v>22.0</c:v>
                </c:pt>
                <c:pt idx="17129">
                  <c:v>28.0</c:v>
                </c:pt>
                <c:pt idx="17130">
                  <c:v>21.0</c:v>
                </c:pt>
                <c:pt idx="17131">
                  <c:v>47.0</c:v>
                </c:pt>
                <c:pt idx="17132">
                  <c:v>40.0</c:v>
                </c:pt>
                <c:pt idx="17133">
                  <c:v>6.0</c:v>
                </c:pt>
                <c:pt idx="17134">
                  <c:v>10.0</c:v>
                </c:pt>
                <c:pt idx="17135">
                  <c:v>19.0</c:v>
                </c:pt>
                <c:pt idx="17136">
                  <c:v>436.0</c:v>
                </c:pt>
                <c:pt idx="17137">
                  <c:v>82.0</c:v>
                </c:pt>
                <c:pt idx="17138">
                  <c:v>9.0</c:v>
                </c:pt>
                <c:pt idx="17139">
                  <c:v>9.0</c:v>
                </c:pt>
                <c:pt idx="17140">
                  <c:v>80.0</c:v>
                </c:pt>
                <c:pt idx="17141">
                  <c:v>21.0</c:v>
                </c:pt>
                <c:pt idx="17142">
                  <c:v>136.0</c:v>
                </c:pt>
                <c:pt idx="17143">
                  <c:v>245.0</c:v>
                </c:pt>
                <c:pt idx="17144">
                  <c:v>11.0</c:v>
                </c:pt>
                <c:pt idx="17145">
                  <c:v>13.0</c:v>
                </c:pt>
                <c:pt idx="17146">
                  <c:v>51.0</c:v>
                </c:pt>
                <c:pt idx="17147">
                  <c:v>16.0</c:v>
                </c:pt>
                <c:pt idx="17148">
                  <c:v>76.0</c:v>
                </c:pt>
                <c:pt idx="17149">
                  <c:v>26.0</c:v>
                </c:pt>
                <c:pt idx="17150">
                  <c:v>2.0</c:v>
                </c:pt>
                <c:pt idx="17151">
                  <c:v>96.0</c:v>
                </c:pt>
                <c:pt idx="17152">
                  <c:v>85.0</c:v>
                </c:pt>
                <c:pt idx="17153">
                  <c:v>42.0</c:v>
                </c:pt>
                <c:pt idx="17154">
                  <c:v>18.0</c:v>
                </c:pt>
                <c:pt idx="17155">
                  <c:v>18.0</c:v>
                </c:pt>
                <c:pt idx="17156">
                  <c:v>5.0</c:v>
                </c:pt>
                <c:pt idx="17157">
                  <c:v>107.0</c:v>
                </c:pt>
                <c:pt idx="17158">
                  <c:v>35.0</c:v>
                </c:pt>
                <c:pt idx="17159">
                  <c:v>37.0</c:v>
                </c:pt>
                <c:pt idx="17160">
                  <c:v>30.0</c:v>
                </c:pt>
                <c:pt idx="17161">
                  <c:v>44.0</c:v>
                </c:pt>
                <c:pt idx="17162">
                  <c:v>7.0</c:v>
                </c:pt>
                <c:pt idx="17163">
                  <c:v>8.0</c:v>
                </c:pt>
                <c:pt idx="17164">
                  <c:v>22.0</c:v>
                </c:pt>
                <c:pt idx="17165">
                  <c:v>288.0</c:v>
                </c:pt>
                <c:pt idx="17166">
                  <c:v>1.0</c:v>
                </c:pt>
                <c:pt idx="17167">
                  <c:v>5.0</c:v>
                </c:pt>
                <c:pt idx="17168">
                  <c:v>38.0</c:v>
                </c:pt>
                <c:pt idx="17169">
                  <c:v>14.0</c:v>
                </c:pt>
                <c:pt idx="17170">
                  <c:v>107.0</c:v>
                </c:pt>
                <c:pt idx="17171">
                  <c:v>95.0</c:v>
                </c:pt>
                <c:pt idx="17172">
                  <c:v>143.0</c:v>
                </c:pt>
                <c:pt idx="17173">
                  <c:v>8.0</c:v>
                </c:pt>
                <c:pt idx="17174">
                  <c:v>45.0</c:v>
                </c:pt>
                <c:pt idx="17175">
                  <c:v>20.0</c:v>
                </c:pt>
                <c:pt idx="17176">
                  <c:v>11.0</c:v>
                </c:pt>
                <c:pt idx="17177">
                  <c:v>160.0</c:v>
                </c:pt>
                <c:pt idx="17178">
                  <c:v>789.0</c:v>
                </c:pt>
                <c:pt idx="17179">
                  <c:v>12.0</c:v>
                </c:pt>
                <c:pt idx="17180">
                  <c:v>154.0</c:v>
                </c:pt>
                <c:pt idx="17181">
                  <c:v>16.0</c:v>
                </c:pt>
                <c:pt idx="17182">
                  <c:v>1.0</c:v>
                </c:pt>
                <c:pt idx="17183">
                  <c:v>37.0</c:v>
                </c:pt>
                <c:pt idx="17184">
                  <c:v>14.0</c:v>
                </c:pt>
                <c:pt idx="17185">
                  <c:v>61.0</c:v>
                </c:pt>
                <c:pt idx="17186">
                  <c:v>30.0</c:v>
                </c:pt>
                <c:pt idx="17187">
                  <c:v>1.0</c:v>
                </c:pt>
                <c:pt idx="17188">
                  <c:v>12.0</c:v>
                </c:pt>
                <c:pt idx="17189">
                  <c:v>63.0</c:v>
                </c:pt>
                <c:pt idx="17190">
                  <c:v>136.0</c:v>
                </c:pt>
                <c:pt idx="17191">
                  <c:v>85.0</c:v>
                </c:pt>
                <c:pt idx="17192">
                  <c:v>21.0</c:v>
                </c:pt>
                <c:pt idx="17193">
                  <c:v>17.0</c:v>
                </c:pt>
                <c:pt idx="17194">
                  <c:v>54.0</c:v>
                </c:pt>
                <c:pt idx="17195">
                  <c:v>7.0</c:v>
                </c:pt>
                <c:pt idx="17196">
                  <c:v>23.0</c:v>
                </c:pt>
                <c:pt idx="17197">
                  <c:v>152.0</c:v>
                </c:pt>
                <c:pt idx="17198">
                  <c:v>68.0</c:v>
                </c:pt>
                <c:pt idx="17199">
                  <c:v>27.0</c:v>
                </c:pt>
                <c:pt idx="17200">
                  <c:v>4.0</c:v>
                </c:pt>
                <c:pt idx="17201">
                  <c:v>72.0</c:v>
                </c:pt>
                <c:pt idx="17202">
                  <c:v>164.0</c:v>
                </c:pt>
                <c:pt idx="17203">
                  <c:v>376.0</c:v>
                </c:pt>
                <c:pt idx="17204">
                  <c:v>217.0</c:v>
                </c:pt>
                <c:pt idx="17205">
                  <c:v>20.0</c:v>
                </c:pt>
                <c:pt idx="17206">
                  <c:v>31.0</c:v>
                </c:pt>
                <c:pt idx="17207">
                  <c:v>21.0</c:v>
                </c:pt>
                <c:pt idx="17208">
                  <c:v>8.0</c:v>
                </c:pt>
                <c:pt idx="17209">
                  <c:v>2.0</c:v>
                </c:pt>
                <c:pt idx="17210">
                  <c:v>1.0</c:v>
                </c:pt>
                <c:pt idx="17211">
                  <c:v>128.0</c:v>
                </c:pt>
                <c:pt idx="17212">
                  <c:v>24.0</c:v>
                </c:pt>
                <c:pt idx="17213">
                  <c:v>25.0</c:v>
                </c:pt>
                <c:pt idx="17214">
                  <c:v>7.0</c:v>
                </c:pt>
                <c:pt idx="17215">
                  <c:v>142.0</c:v>
                </c:pt>
                <c:pt idx="17216">
                  <c:v>33.0</c:v>
                </c:pt>
                <c:pt idx="17217">
                  <c:v>15.0</c:v>
                </c:pt>
                <c:pt idx="17218">
                  <c:v>16.0</c:v>
                </c:pt>
                <c:pt idx="17219">
                  <c:v>26.0</c:v>
                </c:pt>
                <c:pt idx="17220">
                  <c:v>107.0</c:v>
                </c:pt>
                <c:pt idx="17221">
                  <c:v>26.0</c:v>
                </c:pt>
                <c:pt idx="17222">
                  <c:v>19.0</c:v>
                </c:pt>
                <c:pt idx="17223">
                  <c:v>25.0</c:v>
                </c:pt>
                <c:pt idx="17224">
                  <c:v>34.0</c:v>
                </c:pt>
                <c:pt idx="17225">
                  <c:v>1.0</c:v>
                </c:pt>
                <c:pt idx="17226">
                  <c:v>13.0</c:v>
                </c:pt>
                <c:pt idx="17227">
                  <c:v>7.0</c:v>
                </c:pt>
                <c:pt idx="17228">
                  <c:v>684.0</c:v>
                </c:pt>
                <c:pt idx="17229">
                  <c:v>53.0</c:v>
                </c:pt>
                <c:pt idx="17230">
                  <c:v>37.0</c:v>
                </c:pt>
                <c:pt idx="17231">
                  <c:v>4.0</c:v>
                </c:pt>
                <c:pt idx="17232">
                  <c:v>63.0</c:v>
                </c:pt>
                <c:pt idx="17233">
                  <c:v>61.0</c:v>
                </c:pt>
                <c:pt idx="17234">
                  <c:v>99.0</c:v>
                </c:pt>
                <c:pt idx="17235">
                  <c:v>280.0</c:v>
                </c:pt>
                <c:pt idx="17236">
                  <c:v>120.0</c:v>
                </c:pt>
                <c:pt idx="17237">
                  <c:v>38.0</c:v>
                </c:pt>
                <c:pt idx="17238">
                  <c:v>39.0</c:v>
                </c:pt>
                <c:pt idx="17239">
                  <c:v>15.0</c:v>
                </c:pt>
                <c:pt idx="17240">
                  <c:v>46.0</c:v>
                </c:pt>
                <c:pt idx="17241">
                  <c:v>24.0</c:v>
                </c:pt>
                <c:pt idx="17242">
                  <c:v>3.0</c:v>
                </c:pt>
                <c:pt idx="17243">
                  <c:v>1.0</c:v>
                </c:pt>
                <c:pt idx="17244">
                  <c:v>9.0</c:v>
                </c:pt>
                <c:pt idx="17245">
                  <c:v>112.0</c:v>
                </c:pt>
                <c:pt idx="17246">
                  <c:v>11.0</c:v>
                </c:pt>
                <c:pt idx="17247">
                  <c:v>18.0</c:v>
                </c:pt>
                <c:pt idx="17248">
                  <c:v>36.0</c:v>
                </c:pt>
                <c:pt idx="17249">
                  <c:v>30.0</c:v>
                </c:pt>
                <c:pt idx="17250">
                  <c:v>144.0</c:v>
                </c:pt>
                <c:pt idx="17251">
                  <c:v>3.0</c:v>
                </c:pt>
                <c:pt idx="17252">
                  <c:v>23.0</c:v>
                </c:pt>
                <c:pt idx="17253">
                  <c:v>56.0</c:v>
                </c:pt>
                <c:pt idx="17254">
                  <c:v>69.0</c:v>
                </c:pt>
                <c:pt idx="17255">
                  <c:v>24.0</c:v>
                </c:pt>
                <c:pt idx="17256">
                  <c:v>42.0</c:v>
                </c:pt>
                <c:pt idx="17257">
                  <c:v>20.0</c:v>
                </c:pt>
                <c:pt idx="17258">
                  <c:v>18.0</c:v>
                </c:pt>
                <c:pt idx="17259">
                  <c:v>1.0</c:v>
                </c:pt>
                <c:pt idx="17260">
                  <c:v>3.0</c:v>
                </c:pt>
                <c:pt idx="17261">
                  <c:v>9.0</c:v>
                </c:pt>
                <c:pt idx="17262">
                  <c:v>41.0</c:v>
                </c:pt>
                <c:pt idx="17263">
                  <c:v>244.0</c:v>
                </c:pt>
                <c:pt idx="17264">
                  <c:v>11.0</c:v>
                </c:pt>
                <c:pt idx="17265">
                  <c:v>53.0</c:v>
                </c:pt>
                <c:pt idx="17266">
                  <c:v>197.0</c:v>
                </c:pt>
                <c:pt idx="17267">
                  <c:v>95.0</c:v>
                </c:pt>
                <c:pt idx="17268">
                  <c:v>292.0</c:v>
                </c:pt>
                <c:pt idx="17269">
                  <c:v>94.0</c:v>
                </c:pt>
                <c:pt idx="17270">
                  <c:v>71.0</c:v>
                </c:pt>
                <c:pt idx="17271">
                  <c:v>43.0</c:v>
                </c:pt>
                <c:pt idx="17272">
                  <c:v>202.0</c:v>
                </c:pt>
                <c:pt idx="17273">
                  <c:v>191.0</c:v>
                </c:pt>
                <c:pt idx="17274">
                  <c:v>7.0</c:v>
                </c:pt>
                <c:pt idx="17275">
                  <c:v>10.0</c:v>
                </c:pt>
                <c:pt idx="17276">
                  <c:v>14.0</c:v>
                </c:pt>
                <c:pt idx="17277">
                  <c:v>4.0</c:v>
                </c:pt>
                <c:pt idx="17278">
                  <c:v>110.0</c:v>
                </c:pt>
                <c:pt idx="17279">
                  <c:v>7.0</c:v>
                </c:pt>
                <c:pt idx="17280">
                  <c:v>11.0</c:v>
                </c:pt>
                <c:pt idx="17281">
                  <c:v>36.0</c:v>
                </c:pt>
                <c:pt idx="17282">
                  <c:v>18.0</c:v>
                </c:pt>
                <c:pt idx="17283">
                  <c:v>46.0</c:v>
                </c:pt>
                <c:pt idx="17284">
                  <c:v>29.0</c:v>
                </c:pt>
                <c:pt idx="17285">
                  <c:v>1.0</c:v>
                </c:pt>
                <c:pt idx="17286">
                  <c:v>23.0</c:v>
                </c:pt>
                <c:pt idx="17287">
                  <c:v>3.0</c:v>
                </c:pt>
                <c:pt idx="17288">
                  <c:v>15.0</c:v>
                </c:pt>
                <c:pt idx="17289">
                  <c:v>18.0</c:v>
                </c:pt>
                <c:pt idx="17290">
                  <c:v>53.0</c:v>
                </c:pt>
                <c:pt idx="17291">
                  <c:v>1.0</c:v>
                </c:pt>
                <c:pt idx="17292">
                  <c:v>198.0</c:v>
                </c:pt>
                <c:pt idx="17293">
                  <c:v>3.0</c:v>
                </c:pt>
                <c:pt idx="17294">
                  <c:v>13.0</c:v>
                </c:pt>
                <c:pt idx="17295">
                  <c:v>23.0</c:v>
                </c:pt>
                <c:pt idx="17296">
                  <c:v>60.0</c:v>
                </c:pt>
                <c:pt idx="17297">
                  <c:v>22.0</c:v>
                </c:pt>
                <c:pt idx="17298">
                  <c:v>16.0</c:v>
                </c:pt>
                <c:pt idx="17299">
                  <c:v>43.0</c:v>
                </c:pt>
                <c:pt idx="17300">
                  <c:v>17.0</c:v>
                </c:pt>
                <c:pt idx="17301">
                  <c:v>726.0</c:v>
                </c:pt>
                <c:pt idx="17302">
                  <c:v>1.0</c:v>
                </c:pt>
                <c:pt idx="17303">
                  <c:v>163.0</c:v>
                </c:pt>
                <c:pt idx="17304">
                  <c:v>111.0</c:v>
                </c:pt>
                <c:pt idx="17305">
                  <c:v>602.0</c:v>
                </c:pt>
                <c:pt idx="17306">
                  <c:v>128.0</c:v>
                </c:pt>
                <c:pt idx="17307">
                  <c:v>55.0</c:v>
                </c:pt>
                <c:pt idx="17308">
                  <c:v>36.0</c:v>
                </c:pt>
                <c:pt idx="17309">
                  <c:v>1.0</c:v>
                </c:pt>
                <c:pt idx="17310">
                  <c:v>3.0</c:v>
                </c:pt>
                <c:pt idx="17311">
                  <c:v>9.0</c:v>
                </c:pt>
                <c:pt idx="17312">
                  <c:v>18.0</c:v>
                </c:pt>
                <c:pt idx="17313">
                  <c:v>34.0</c:v>
                </c:pt>
                <c:pt idx="17314">
                  <c:v>21.0</c:v>
                </c:pt>
                <c:pt idx="17315">
                  <c:v>285.0</c:v>
                </c:pt>
                <c:pt idx="17316">
                  <c:v>6.0</c:v>
                </c:pt>
                <c:pt idx="17317">
                  <c:v>7.0</c:v>
                </c:pt>
                <c:pt idx="17318">
                  <c:v>3.0</c:v>
                </c:pt>
                <c:pt idx="17319">
                  <c:v>18.0</c:v>
                </c:pt>
                <c:pt idx="17320">
                  <c:v>33.0</c:v>
                </c:pt>
                <c:pt idx="17321">
                  <c:v>37.0</c:v>
                </c:pt>
                <c:pt idx="17322">
                  <c:v>8.0</c:v>
                </c:pt>
                <c:pt idx="17323">
                  <c:v>15.0</c:v>
                </c:pt>
                <c:pt idx="17324">
                  <c:v>1.0</c:v>
                </c:pt>
                <c:pt idx="17325">
                  <c:v>278.0</c:v>
                </c:pt>
                <c:pt idx="17326">
                  <c:v>16.0</c:v>
                </c:pt>
                <c:pt idx="17327">
                  <c:v>61.0</c:v>
                </c:pt>
                <c:pt idx="17328">
                  <c:v>2.0</c:v>
                </c:pt>
                <c:pt idx="17329">
                  <c:v>4.0</c:v>
                </c:pt>
                <c:pt idx="17330">
                  <c:v>104.0</c:v>
                </c:pt>
                <c:pt idx="17331">
                  <c:v>232.0</c:v>
                </c:pt>
                <c:pt idx="17332">
                  <c:v>1.0</c:v>
                </c:pt>
                <c:pt idx="17333">
                  <c:v>6.0</c:v>
                </c:pt>
                <c:pt idx="17334">
                  <c:v>3.0</c:v>
                </c:pt>
                <c:pt idx="17335">
                  <c:v>17.0</c:v>
                </c:pt>
                <c:pt idx="17336">
                  <c:v>301.0</c:v>
                </c:pt>
                <c:pt idx="17337">
                  <c:v>19.0</c:v>
                </c:pt>
                <c:pt idx="17338">
                  <c:v>29.0</c:v>
                </c:pt>
                <c:pt idx="17339">
                  <c:v>22.0</c:v>
                </c:pt>
                <c:pt idx="17340">
                  <c:v>129.0</c:v>
                </c:pt>
                <c:pt idx="17341">
                  <c:v>117.0</c:v>
                </c:pt>
                <c:pt idx="17342">
                  <c:v>6.0</c:v>
                </c:pt>
                <c:pt idx="17343">
                  <c:v>21.0</c:v>
                </c:pt>
                <c:pt idx="17344">
                  <c:v>76.0</c:v>
                </c:pt>
                <c:pt idx="17345">
                  <c:v>28.0</c:v>
                </c:pt>
                <c:pt idx="17346">
                  <c:v>34.0</c:v>
                </c:pt>
                <c:pt idx="17347">
                  <c:v>20.0</c:v>
                </c:pt>
                <c:pt idx="17348">
                  <c:v>19.0</c:v>
                </c:pt>
                <c:pt idx="17349">
                  <c:v>10.0</c:v>
                </c:pt>
                <c:pt idx="17350">
                  <c:v>761.0</c:v>
                </c:pt>
                <c:pt idx="17351">
                  <c:v>272.0</c:v>
                </c:pt>
                <c:pt idx="17352">
                  <c:v>27.0</c:v>
                </c:pt>
                <c:pt idx="17353">
                  <c:v>131.0</c:v>
                </c:pt>
                <c:pt idx="17354">
                  <c:v>3.0</c:v>
                </c:pt>
                <c:pt idx="17355">
                  <c:v>1.0</c:v>
                </c:pt>
                <c:pt idx="17356">
                  <c:v>21.0</c:v>
                </c:pt>
                <c:pt idx="17357">
                  <c:v>5.0</c:v>
                </c:pt>
                <c:pt idx="17358">
                  <c:v>5.0</c:v>
                </c:pt>
                <c:pt idx="17359">
                  <c:v>17.0</c:v>
                </c:pt>
                <c:pt idx="17360">
                  <c:v>3.0</c:v>
                </c:pt>
                <c:pt idx="17361">
                  <c:v>130.0</c:v>
                </c:pt>
                <c:pt idx="17362">
                  <c:v>146.0</c:v>
                </c:pt>
                <c:pt idx="17363">
                  <c:v>30.0</c:v>
                </c:pt>
                <c:pt idx="17364">
                  <c:v>5.0</c:v>
                </c:pt>
                <c:pt idx="17365">
                  <c:v>16.0</c:v>
                </c:pt>
                <c:pt idx="17366">
                  <c:v>55.0</c:v>
                </c:pt>
                <c:pt idx="17367">
                  <c:v>15.0</c:v>
                </c:pt>
                <c:pt idx="17368">
                  <c:v>12.0</c:v>
                </c:pt>
                <c:pt idx="17369">
                  <c:v>2.0</c:v>
                </c:pt>
                <c:pt idx="17370">
                  <c:v>338.0</c:v>
                </c:pt>
                <c:pt idx="17371">
                  <c:v>91.0</c:v>
                </c:pt>
                <c:pt idx="17372">
                  <c:v>295.0</c:v>
                </c:pt>
                <c:pt idx="17373">
                  <c:v>10.0</c:v>
                </c:pt>
                <c:pt idx="17374">
                  <c:v>3.0</c:v>
                </c:pt>
                <c:pt idx="17375">
                  <c:v>1.0</c:v>
                </c:pt>
                <c:pt idx="17376">
                  <c:v>21.0</c:v>
                </c:pt>
                <c:pt idx="17377">
                  <c:v>10.0</c:v>
                </c:pt>
                <c:pt idx="17378">
                  <c:v>39.0</c:v>
                </c:pt>
                <c:pt idx="17379">
                  <c:v>94.0</c:v>
                </c:pt>
                <c:pt idx="17380">
                  <c:v>1.0</c:v>
                </c:pt>
                <c:pt idx="17381">
                  <c:v>110.0</c:v>
                </c:pt>
                <c:pt idx="17382">
                  <c:v>65.0</c:v>
                </c:pt>
                <c:pt idx="17383">
                  <c:v>19.0</c:v>
                </c:pt>
                <c:pt idx="17384">
                  <c:v>11.0</c:v>
                </c:pt>
                <c:pt idx="17385">
                  <c:v>13.0</c:v>
                </c:pt>
                <c:pt idx="17386">
                  <c:v>48.0</c:v>
                </c:pt>
                <c:pt idx="17387">
                  <c:v>1.0</c:v>
                </c:pt>
                <c:pt idx="17388">
                  <c:v>1.0</c:v>
                </c:pt>
                <c:pt idx="17389">
                  <c:v>620.0</c:v>
                </c:pt>
                <c:pt idx="17390">
                  <c:v>3.0</c:v>
                </c:pt>
                <c:pt idx="17391">
                  <c:v>3.0</c:v>
                </c:pt>
                <c:pt idx="17392">
                  <c:v>580.0</c:v>
                </c:pt>
                <c:pt idx="17393">
                  <c:v>1.0</c:v>
                </c:pt>
                <c:pt idx="17394">
                  <c:v>342.0</c:v>
                </c:pt>
                <c:pt idx="17395">
                  <c:v>2.0</c:v>
                </c:pt>
                <c:pt idx="17396">
                  <c:v>356.0</c:v>
                </c:pt>
                <c:pt idx="17397">
                  <c:v>4.0</c:v>
                </c:pt>
                <c:pt idx="17398">
                  <c:v>4.0</c:v>
                </c:pt>
                <c:pt idx="17399">
                  <c:v>2.0</c:v>
                </c:pt>
                <c:pt idx="17400">
                  <c:v>22.0</c:v>
                </c:pt>
                <c:pt idx="17401">
                  <c:v>7.0</c:v>
                </c:pt>
                <c:pt idx="17402">
                  <c:v>29.0</c:v>
                </c:pt>
                <c:pt idx="17403">
                  <c:v>69.0</c:v>
                </c:pt>
                <c:pt idx="17404">
                  <c:v>297.0</c:v>
                </c:pt>
                <c:pt idx="17405">
                  <c:v>18.0</c:v>
                </c:pt>
                <c:pt idx="17406">
                  <c:v>15.0</c:v>
                </c:pt>
                <c:pt idx="17407">
                  <c:v>8.0</c:v>
                </c:pt>
                <c:pt idx="17408">
                  <c:v>484.0</c:v>
                </c:pt>
                <c:pt idx="17409">
                  <c:v>4.0</c:v>
                </c:pt>
                <c:pt idx="17410">
                  <c:v>1.0</c:v>
                </c:pt>
                <c:pt idx="17411">
                  <c:v>125.0</c:v>
                </c:pt>
                <c:pt idx="17412">
                  <c:v>445.0</c:v>
                </c:pt>
                <c:pt idx="17413">
                  <c:v>1.0</c:v>
                </c:pt>
                <c:pt idx="17414">
                  <c:v>12.0</c:v>
                </c:pt>
                <c:pt idx="17415">
                  <c:v>2.0</c:v>
                </c:pt>
                <c:pt idx="17416">
                  <c:v>29.0</c:v>
                </c:pt>
                <c:pt idx="17417">
                  <c:v>5.0</c:v>
                </c:pt>
                <c:pt idx="17418">
                  <c:v>451.0</c:v>
                </c:pt>
                <c:pt idx="17419">
                  <c:v>24.0</c:v>
                </c:pt>
                <c:pt idx="17420">
                  <c:v>73.0</c:v>
                </c:pt>
                <c:pt idx="17421">
                  <c:v>88.0</c:v>
                </c:pt>
                <c:pt idx="17422">
                  <c:v>45.0</c:v>
                </c:pt>
                <c:pt idx="17423">
                  <c:v>23.0</c:v>
                </c:pt>
                <c:pt idx="17424">
                  <c:v>1.0</c:v>
                </c:pt>
                <c:pt idx="17425">
                  <c:v>2.0</c:v>
                </c:pt>
                <c:pt idx="17426">
                  <c:v>17.0</c:v>
                </c:pt>
                <c:pt idx="17427">
                  <c:v>14.0</c:v>
                </c:pt>
                <c:pt idx="17428">
                  <c:v>5.0</c:v>
                </c:pt>
                <c:pt idx="17429">
                  <c:v>1.0</c:v>
                </c:pt>
                <c:pt idx="17430">
                  <c:v>13.0</c:v>
                </c:pt>
                <c:pt idx="17431">
                  <c:v>264.0</c:v>
                </c:pt>
                <c:pt idx="17432">
                  <c:v>117.0</c:v>
                </c:pt>
                <c:pt idx="17433">
                  <c:v>36.0</c:v>
                </c:pt>
                <c:pt idx="17434">
                  <c:v>2.0</c:v>
                </c:pt>
                <c:pt idx="17435">
                  <c:v>14.0</c:v>
                </c:pt>
                <c:pt idx="17436">
                  <c:v>2.0</c:v>
                </c:pt>
                <c:pt idx="17437">
                  <c:v>12.0</c:v>
                </c:pt>
                <c:pt idx="17438">
                  <c:v>4.0</c:v>
                </c:pt>
                <c:pt idx="17439">
                  <c:v>1.0</c:v>
                </c:pt>
                <c:pt idx="17440">
                  <c:v>141.0</c:v>
                </c:pt>
                <c:pt idx="17441">
                  <c:v>101.0</c:v>
                </c:pt>
                <c:pt idx="17442">
                  <c:v>8.0</c:v>
                </c:pt>
                <c:pt idx="17443">
                  <c:v>2.0</c:v>
                </c:pt>
                <c:pt idx="17444">
                  <c:v>1.0</c:v>
                </c:pt>
                <c:pt idx="17445">
                  <c:v>1.0</c:v>
                </c:pt>
                <c:pt idx="17446">
                  <c:v>110.0</c:v>
                </c:pt>
                <c:pt idx="17447">
                  <c:v>8.0</c:v>
                </c:pt>
                <c:pt idx="17448">
                  <c:v>5.0</c:v>
                </c:pt>
                <c:pt idx="17449">
                  <c:v>6.0</c:v>
                </c:pt>
                <c:pt idx="17450">
                  <c:v>63.0</c:v>
                </c:pt>
                <c:pt idx="17451">
                  <c:v>45.0</c:v>
                </c:pt>
                <c:pt idx="17452">
                  <c:v>7.0</c:v>
                </c:pt>
                <c:pt idx="17453">
                  <c:v>8.0</c:v>
                </c:pt>
                <c:pt idx="17454">
                  <c:v>2.0</c:v>
                </c:pt>
                <c:pt idx="17455">
                  <c:v>19.0</c:v>
                </c:pt>
                <c:pt idx="17456">
                  <c:v>61.0</c:v>
                </c:pt>
                <c:pt idx="17457">
                  <c:v>89.0</c:v>
                </c:pt>
                <c:pt idx="17458">
                  <c:v>11.0</c:v>
                </c:pt>
                <c:pt idx="17459">
                  <c:v>153.0</c:v>
                </c:pt>
                <c:pt idx="17460">
                  <c:v>6.0</c:v>
                </c:pt>
                <c:pt idx="17461">
                  <c:v>7.0</c:v>
                </c:pt>
                <c:pt idx="17462">
                  <c:v>7.0</c:v>
                </c:pt>
                <c:pt idx="17463">
                  <c:v>24.0</c:v>
                </c:pt>
                <c:pt idx="17464">
                  <c:v>114.0</c:v>
                </c:pt>
                <c:pt idx="17465">
                  <c:v>29.0</c:v>
                </c:pt>
                <c:pt idx="17466">
                  <c:v>75.0</c:v>
                </c:pt>
                <c:pt idx="17467">
                  <c:v>23.0</c:v>
                </c:pt>
                <c:pt idx="17468">
                  <c:v>24.0</c:v>
                </c:pt>
                <c:pt idx="17469">
                  <c:v>56.0</c:v>
                </c:pt>
                <c:pt idx="17470">
                  <c:v>25.0</c:v>
                </c:pt>
                <c:pt idx="17471">
                  <c:v>26.0</c:v>
                </c:pt>
                <c:pt idx="17472">
                  <c:v>116.0</c:v>
                </c:pt>
                <c:pt idx="17473">
                  <c:v>1.0</c:v>
                </c:pt>
                <c:pt idx="17474">
                  <c:v>1.0</c:v>
                </c:pt>
                <c:pt idx="17475">
                  <c:v>5.0</c:v>
                </c:pt>
                <c:pt idx="17476">
                  <c:v>20.0</c:v>
                </c:pt>
                <c:pt idx="17477">
                  <c:v>8.0</c:v>
                </c:pt>
                <c:pt idx="17478">
                  <c:v>12.0</c:v>
                </c:pt>
                <c:pt idx="17479">
                  <c:v>1.0</c:v>
                </c:pt>
                <c:pt idx="17480">
                  <c:v>51.0</c:v>
                </c:pt>
                <c:pt idx="17481">
                  <c:v>10.0</c:v>
                </c:pt>
                <c:pt idx="17482">
                  <c:v>1.0</c:v>
                </c:pt>
                <c:pt idx="17483">
                  <c:v>1.0</c:v>
                </c:pt>
                <c:pt idx="17484">
                  <c:v>592.0</c:v>
                </c:pt>
                <c:pt idx="17485">
                  <c:v>41.0</c:v>
                </c:pt>
                <c:pt idx="17486">
                  <c:v>525.0</c:v>
                </c:pt>
                <c:pt idx="17487">
                  <c:v>269.0</c:v>
                </c:pt>
                <c:pt idx="17488">
                  <c:v>1083.0</c:v>
                </c:pt>
                <c:pt idx="17489">
                  <c:v>64.0</c:v>
                </c:pt>
                <c:pt idx="17490">
                  <c:v>93.0</c:v>
                </c:pt>
                <c:pt idx="17491">
                  <c:v>12.0</c:v>
                </c:pt>
                <c:pt idx="17492">
                  <c:v>670.0</c:v>
                </c:pt>
                <c:pt idx="17493">
                  <c:v>160.0</c:v>
                </c:pt>
                <c:pt idx="17494">
                  <c:v>69.0</c:v>
                </c:pt>
                <c:pt idx="17495">
                  <c:v>80.0</c:v>
                </c:pt>
                <c:pt idx="17496">
                  <c:v>38.0</c:v>
                </c:pt>
                <c:pt idx="17497">
                  <c:v>63.0</c:v>
                </c:pt>
                <c:pt idx="17498">
                  <c:v>58.0</c:v>
                </c:pt>
                <c:pt idx="17499">
                  <c:v>878.0</c:v>
                </c:pt>
                <c:pt idx="17500">
                  <c:v>5.0</c:v>
                </c:pt>
                <c:pt idx="17501">
                  <c:v>64.0</c:v>
                </c:pt>
                <c:pt idx="17502">
                  <c:v>79.0</c:v>
                </c:pt>
                <c:pt idx="17503">
                  <c:v>5.0</c:v>
                </c:pt>
                <c:pt idx="17504">
                  <c:v>215.0</c:v>
                </c:pt>
                <c:pt idx="17505">
                  <c:v>1.0</c:v>
                </c:pt>
                <c:pt idx="17506">
                  <c:v>140.0</c:v>
                </c:pt>
                <c:pt idx="17507">
                  <c:v>6.0</c:v>
                </c:pt>
                <c:pt idx="17508">
                  <c:v>760.0</c:v>
                </c:pt>
                <c:pt idx="17509">
                  <c:v>93.0</c:v>
                </c:pt>
                <c:pt idx="17510">
                  <c:v>23.0</c:v>
                </c:pt>
                <c:pt idx="17511">
                  <c:v>3.0</c:v>
                </c:pt>
                <c:pt idx="17512">
                  <c:v>33.0</c:v>
                </c:pt>
                <c:pt idx="17513">
                  <c:v>106.0</c:v>
                </c:pt>
                <c:pt idx="17514">
                  <c:v>35.0</c:v>
                </c:pt>
                <c:pt idx="17515">
                  <c:v>4.0</c:v>
                </c:pt>
                <c:pt idx="17516">
                  <c:v>10.0</c:v>
                </c:pt>
                <c:pt idx="17517">
                  <c:v>20.0</c:v>
                </c:pt>
                <c:pt idx="17518">
                  <c:v>254.0</c:v>
                </c:pt>
                <c:pt idx="17519">
                  <c:v>28.0</c:v>
                </c:pt>
                <c:pt idx="17520">
                  <c:v>189.0</c:v>
                </c:pt>
                <c:pt idx="17521">
                  <c:v>93.0</c:v>
                </c:pt>
                <c:pt idx="17522">
                  <c:v>1050.0</c:v>
                </c:pt>
                <c:pt idx="17523">
                  <c:v>117.0</c:v>
                </c:pt>
                <c:pt idx="17524">
                  <c:v>3073.0</c:v>
                </c:pt>
                <c:pt idx="17525">
                  <c:v>64.0</c:v>
                </c:pt>
                <c:pt idx="17526">
                  <c:v>708.0</c:v>
                </c:pt>
                <c:pt idx="17527">
                  <c:v>54.0</c:v>
                </c:pt>
                <c:pt idx="17528">
                  <c:v>21.0</c:v>
                </c:pt>
                <c:pt idx="17529">
                  <c:v>5.0</c:v>
                </c:pt>
                <c:pt idx="17530">
                  <c:v>73.0</c:v>
                </c:pt>
                <c:pt idx="17531">
                  <c:v>9.0</c:v>
                </c:pt>
                <c:pt idx="17532">
                  <c:v>157.0</c:v>
                </c:pt>
                <c:pt idx="17533">
                  <c:v>327.0</c:v>
                </c:pt>
                <c:pt idx="17534">
                  <c:v>108.0</c:v>
                </c:pt>
                <c:pt idx="17535">
                  <c:v>249.0</c:v>
                </c:pt>
                <c:pt idx="17536">
                  <c:v>8.0</c:v>
                </c:pt>
                <c:pt idx="17537">
                  <c:v>1171.0</c:v>
                </c:pt>
                <c:pt idx="17538">
                  <c:v>306.0</c:v>
                </c:pt>
                <c:pt idx="17539">
                  <c:v>21.0</c:v>
                </c:pt>
                <c:pt idx="17540">
                  <c:v>1115.0</c:v>
                </c:pt>
                <c:pt idx="17541">
                  <c:v>38.0</c:v>
                </c:pt>
                <c:pt idx="17542">
                  <c:v>1037.0</c:v>
                </c:pt>
                <c:pt idx="17543">
                  <c:v>1046.0</c:v>
                </c:pt>
                <c:pt idx="17544">
                  <c:v>641.0</c:v>
                </c:pt>
                <c:pt idx="17545">
                  <c:v>36.0</c:v>
                </c:pt>
                <c:pt idx="17546">
                  <c:v>24.0</c:v>
                </c:pt>
                <c:pt idx="17547">
                  <c:v>123.0</c:v>
                </c:pt>
                <c:pt idx="17548">
                  <c:v>79.0</c:v>
                </c:pt>
                <c:pt idx="17549">
                  <c:v>370.0</c:v>
                </c:pt>
                <c:pt idx="17550">
                  <c:v>1.0</c:v>
                </c:pt>
                <c:pt idx="17551">
                  <c:v>101.0</c:v>
                </c:pt>
                <c:pt idx="17552">
                  <c:v>72.0</c:v>
                </c:pt>
                <c:pt idx="17553">
                  <c:v>523.0</c:v>
                </c:pt>
                <c:pt idx="17554">
                  <c:v>65.0</c:v>
                </c:pt>
                <c:pt idx="17555">
                  <c:v>139.0</c:v>
                </c:pt>
                <c:pt idx="17556">
                  <c:v>125.0</c:v>
                </c:pt>
                <c:pt idx="17557">
                  <c:v>18.0</c:v>
                </c:pt>
                <c:pt idx="17558">
                  <c:v>32.0</c:v>
                </c:pt>
                <c:pt idx="17559">
                  <c:v>14.0</c:v>
                </c:pt>
                <c:pt idx="17560">
                  <c:v>6.0</c:v>
                </c:pt>
                <c:pt idx="17561">
                  <c:v>246.0</c:v>
                </c:pt>
                <c:pt idx="17562">
                  <c:v>1.0</c:v>
                </c:pt>
                <c:pt idx="17563">
                  <c:v>268.0</c:v>
                </c:pt>
                <c:pt idx="17564">
                  <c:v>2.0</c:v>
                </c:pt>
                <c:pt idx="17565">
                  <c:v>1322.0</c:v>
                </c:pt>
                <c:pt idx="17566">
                  <c:v>15.0</c:v>
                </c:pt>
                <c:pt idx="17567">
                  <c:v>4.0</c:v>
                </c:pt>
                <c:pt idx="17568">
                  <c:v>70.0</c:v>
                </c:pt>
                <c:pt idx="17569">
                  <c:v>245.0</c:v>
                </c:pt>
                <c:pt idx="17570">
                  <c:v>17.0</c:v>
                </c:pt>
                <c:pt idx="17571">
                  <c:v>31.0</c:v>
                </c:pt>
                <c:pt idx="17572">
                  <c:v>12.0</c:v>
                </c:pt>
                <c:pt idx="17573">
                  <c:v>179.0</c:v>
                </c:pt>
                <c:pt idx="17574">
                  <c:v>388.0</c:v>
                </c:pt>
                <c:pt idx="17575">
                  <c:v>2.0</c:v>
                </c:pt>
                <c:pt idx="17576">
                  <c:v>197.0</c:v>
                </c:pt>
                <c:pt idx="17577">
                  <c:v>734.0</c:v>
                </c:pt>
                <c:pt idx="17578">
                  <c:v>9.0</c:v>
                </c:pt>
                <c:pt idx="17579">
                  <c:v>150.0</c:v>
                </c:pt>
                <c:pt idx="17580">
                  <c:v>1.0</c:v>
                </c:pt>
                <c:pt idx="17581">
                  <c:v>749.0</c:v>
                </c:pt>
                <c:pt idx="17582">
                  <c:v>337.0</c:v>
                </c:pt>
                <c:pt idx="17583">
                  <c:v>68.0</c:v>
                </c:pt>
                <c:pt idx="17584">
                  <c:v>233.0</c:v>
                </c:pt>
                <c:pt idx="17585">
                  <c:v>352.0</c:v>
                </c:pt>
                <c:pt idx="17586">
                  <c:v>35.0</c:v>
                </c:pt>
                <c:pt idx="17587">
                  <c:v>18.0</c:v>
                </c:pt>
                <c:pt idx="17588">
                  <c:v>32.0</c:v>
                </c:pt>
                <c:pt idx="17589">
                  <c:v>1.0</c:v>
                </c:pt>
                <c:pt idx="17590">
                  <c:v>148.0</c:v>
                </c:pt>
                <c:pt idx="17591">
                  <c:v>366.0</c:v>
                </c:pt>
                <c:pt idx="17592">
                  <c:v>22.0</c:v>
                </c:pt>
                <c:pt idx="17593">
                  <c:v>40.0</c:v>
                </c:pt>
                <c:pt idx="17594">
                  <c:v>103.0</c:v>
                </c:pt>
                <c:pt idx="17595">
                  <c:v>3.0</c:v>
                </c:pt>
                <c:pt idx="17596">
                  <c:v>277.0</c:v>
                </c:pt>
                <c:pt idx="17597">
                  <c:v>6.0</c:v>
                </c:pt>
                <c:pt idx="17598">
                  <c:v>264.0</c:v>
                </c:pt>
                <c:pt idx="17599">
                  <c:v>2.0</c:v>
                </c:pt>
                <c:pt idx="17600">
                  <c:v>545.0</c:v>
                </c:pt>
                <c:pt idx="17601">
                  <c:v>474.0</c:v>
                </c:pt>
                <c:pt idx="17602">
                  <c:v>70.0</c:v>
                </c:pt>
                <c:pt idx="17603">
                  <c:v>6.0</c:v>
                </c:pt>
                <c:pt idx="17604">
                  <c:v>88.0</c:v>
                </c:pt>
                <c:pt idx="17605">
                  <c:v>65.0</c:v>
                </c:pt>
                <c:pt idx="17606">
                  <c:v>116.0</c:v>
                </c:pt>
                <c:pt idx="17607">
                  <c:v>6.0</c:v>
                </c:pt>
                <c:pt idx="17608">
                  <c:v>12.0</c:v>
                </c:pt>
                <c:pt idx="17609">
                  <c:v>28.0</c:v>
                </c:pt>
                <c:pt idx="17610">
                  <c:v>1.0</c:v>
                </c:pt>
                <c:pt idx="17611">
                  <c:v>3.0</c:v>
                </c:pt>
                <c:pt idx="17612">
                  <c:v>24.0</c:v>
                </c:pt>
                <c:pt idx="17613">
                  <c:v>727.0</c:v>
                </c:pt>
                <c:pt idx="17614">
                  <c:v>66.0</c:v>
                </c:pt>
                <c:pt idx="17615">
                  <c:v>48.0</c:v>
                </c:pt>
                <c:pt idx="17616">
                  <c:v>132.0</c:v>
                </c:pt>
                <c:pt idx="17617">
                  <c:v>18.0</c:v>
                </c:pt>
                <c:pt idx="17618">
                  <c:v>42.0</c:v>
                </c:pt>
                <c:pt idx="17619">
                  <c:v>33.0</c:v>
                </c:pt>
                <c:pt idx="17620">
                  <c:v>674.0</c:v>
                </c:pt>
                <c:pt idx="17621">
                  <c:v>1008.0</c:v>
                </c:pt>
                <c:pt idx="17622">
                  <c:v>7.0</c:v>
                </c:pt>
                <c:pt idx="17623">
                  <c:v>299.0</c:v>
                </c:pt>
                <c:pt idx="17624">
                  <c:v>94.0</c:v>
                </c:pt>
                <c:pt idx="17625">
                  <c:v>101.0</c:v>
                </c:pt>
                <c:pt idx="17626">
                  <c:v>2260.0</c:v>
                </c:pt>
                <c:pt idx="17627">
                  <c:v>11.0</c:v>
                </c:pt>
                <c:pt idx="17628">
                  <c:v>2.0</c:v>
                </c:pt>
                <c:pt idx="17629">
                  <c:v>14.0</c:v>
                </c:pt>
                <c:pt idx="17630">
                  <c:v>79.0</c:v>
                </c:pt>
                <c:pt idx="17631">
                  <c:v>897.0</c:v>
                </c:pt>
                <c:pt idx="17632">
                  <c:v>471.0</c:v>
                </c:pt>
                <c:pt idx="17633">
                  <c:v>13.0</c:v>
                </c:pt>
                <c:pt idx="17634">
                  <c:v>32.0</c:v>
                </c:pt>
                <c:pt idx="17635">
                  <c:v>142.0</c:v>
                </c:pt>
                <c:pt idx="17636">
                  <c:v>103.0</c:v>
                </c:pt>
                <c:pt idx="17637">
                  <c:v>140.0</c:v>
                </c:pt>
                <c:pt idx="17638">
                  <c:v>7.0</c:v>
                </c:pt>
                <c:pt idx="17639">
                  <c:v>14.0</c:v>
                </c:pt>
                <c:pt idx="17640">
                  <c:v>181.0</c:v>
                </c:pt>
                <c:pt idx="17641">
                  <c:v>717.0</c:v>
                </c:pt>
                <c:pt idx="17642">
                  <c:v>277.0</c:v>
                </c:pt>
                <c:pt idx="17643">
                  <c:v>66.0</c:v>
                </c:pt>
                <c:pt idx="17644">
                  <c:v>211.0</c:v>
                </c:pt>
                <c:pt idx="17645">
                  <c:v>12.0</c:v>
                </c:pt>
                <c:pt idx="17646">
                  <c:v>777.0</c:v>
                </c:pt>
                <c:pt idx="17647">
                  <c:v>1203.0</c:v>
                </c:pt>
                <c:pt idx="17648">
                  <c:v>14.0</c:v>
                </c:pt>
                <c:pt idx="17649">
                  <c:v>12.0</c:v>
                </c:pt>
                <c:pt idx="17650">
                  <c:v>196.0</c:v>
                </c:pt>
                <c:pt idx="17651">
                  <c:v>23.0</c:v>
                </c:pt>
                <c:pt idx="17652">
                  <c:v>1.0</c:v>
                </c:pt>
                <c:pt idx="17653">
                  <c:v>1.0</c:v>
                </c:pt>
                <c:pt idx="17654">
                  <c:v>370.0</c:v>
                </c:pt>
                <c:pt idx="17655">
                  <c:v>5.0</c:v>
                </c:pt>
                <c:pt idx="17656">
                  <c:v>99.0</c:v>
                </c:pt>
                <c:pt idx="17657">
                  <c:v>46.0</c:v>
                </c:pt>
                <c:pt idx="17658">
                  <c:v>141.0</c:v>
                </c:pt>
                <c:pt idx="17659">
                  <c:v>359.0</c:v>
                </c:pt>
                <c:pt idx="17660">
                  <c:v>107.0</c:v>
                </c:pt>
                <c:pt idx="17661">
                  <c:v>396.0</c:v>
                </c:pt>
                <c:pt idx="17662">
                  <c:v>91.0</c:v>
                </c:pt>
                <c:pt idx="17663">
                  <c:v>16.0</c:v>
                </c:pt>
                <c:pt idx="17664">
                  <c:v>182.0</c:v>
                </c:pt>
                <c:pt idx="17665">
                  <c:v>97.0</c:v>
                </c:pt>
                <c:pt idx="17666">
                  <c:v>371.0</c:v>
                </c:pt>
                <c:pt idx="17667">
                  <c:v>88.0</c:v>
                </c:pt>
                <c:pt idx="17668">
                  <c:v>553.0</c:v>
                </c:pt>
                <c:pt idx="17669">
                  <c:v>29.0</c:v>
                </c:pt>
                <c:pt idx="17670">
                  <c:v>8.0</c:v>
                </c:pt>
                <c:pt idx="17671">
                  <c:v>372.0</c:v>
                </c:pt>
                <c:pt idx="17672">
                  <c:v>4.0</c:v>
                </c:pt>
                <c:pt idx="17673">
                  <c:v>7.0</c:v>
                </c:pt>
                <c:pt idx="17674">
                  <c:v>4.0</c:v>
                </c:pt>
                <c:pt idx="17675">
                  <c:v>155.0</c:v>
                </c:pt>
                <c:pt idx="17676">
                  <c:v>97.0</c:v>
                </c:pt>
                <c:pt idx="17677">
                  <c:v>9.0</c:v>
                </c:pt>
                <c:pt idx="17678">
                  <c:v>45.0</c:v>
                </c:pt>
                <c:pt idx="17679">
                  <c:v>279.0</c:v>
                </c:pt>
                <c:pt idx="17680">
                  <c:v>111.0</c:v>
                </c:pt>
                <c:pt idx="17681">
                  <c:v>39.0</c:v>
                </c:pt>
                <c:pt idx="17682">
                  <c:v>387.0</c:v>
                </c:pt>
                <c:pt idx="17683">
                  <c:v>361.0</c:v>
                </c:pt>
                <c:pt idx="17684">
                  <c:v>7.0</c:v>
                </c:pt>
                <c:pt idx="17685">
                  <c:v>14.0</c:v>
                </c:pt>
                <c:pt idx="17686">
                  <c:v>59.0</c:v>
                </c:pt>
                <c:pt idx="17687">
                  <c:v>11.0</c:v>
                </c:pt>
                <c:pt idx="17688">
                  <c:v>112.0</c:v>
                </c:pt>
                <c:pt idx="17689">
                  <c:v>1.0</c:v>
                </c:pt>
                <c:pt idx="17690">
                  <c:v>41.0</c:v>
                </c:pt>
                <c:pt idx="17691">
                  <c:v>17.0</c:v>
                </c:pt>
                <c:pt idx="17692">
                  <c:v>273.0</c:v>
                </c:pt>
                <c:pt idx="17693">
                  <c:v>159.0</c:v>
                </c:pt>
                <c:pt idx="17694">
                  <c:v>2.0</c:v>
                </c:pt>
                <c:pt idx="17695">
                  <c:v>136.0</c:v>
                </c:pt>
                <c:pt idx="17696">
                  <c:v>198.0</c:v>
                </c:pt>
                <c:pt idx="17697">
                  <c:v>34.0</c:v>
                </c:pt>
                <c:pt idx="17698">
                  <c:v>151.0</c:v>
                </c:pt>
                <c:pt idx="17699">
                  <c:v>66.0</c:v>
                </c:pt>
                <c:pt idx="17700">
                  <c:v>9.0</c:v>
                </c:pt>
                <c:pt idx="17701">
                  <c:v>221.0</c:v>
                </c:pt>
                <c:pt idx="17702">
                  <c:v>178.0</c:v>
                </c:pt>
                <c:pt idx="17703">
                  <c:v>3.0</c:v>
                </c:pt>
                <c:pt idx="17704">
                  <c:v>83.0</c:v>
                </c:pt>
                <c:pt idx="17705">
                  <c:v>615.0</c:v>
                </c:pt>
                <c:pt idx="17706">
                  <c:v>206.0</c:v>
                </c:pt>
                <c:pt idx="17707">
                  <c:v>3.0</c:v>
                </c:pt>
                <c:pt idx="17708">
                  <c:v>939.0</c:v>
                </c:pt>
                <c:pt idx="17709">
                  <c:v>179.0</c:v>
                </c:pt>
                <c:pt idx="17710">
                  <c:v>89.0</c:v>
                </c:pt>
                <c:pt idx="17711">
                  <c:v>1.0</c:v>
                </c:pt>
                <c:pt idx="17712">
                  <c:v>27.0</c:v>
                </c:pt>
                <c:pt idx="17713">
                  <c:v>711.0</c:v>
                </c:pt>
                <c:pt idx="17714">
                  <c:v>23.0</c:v>
                </c:pt>
                <c:pt idx="17715">
                  <c:v>14.0</c:v>
                </c:pt>
                <c:pt idx="17716">
                  <c:v>32.0</c:v>
                </c:pt>
                <c:pt idx="17717">
                  <c:v>319.0</c:v>
                </c:pt>
                <c:pt idx="17718">
                  <c:v>140.0</c:v>
                </c:pt>
                <c:pt idx="17719">
                  <c:v>30.0</c:v>
                </c:pt>
                <c:pt idx="17720">
                  <c:v>88.0</c:v>
                </c:pt>
                <c:pt idx="17721">
                  <c:v>15.0</c:v>
                </c:pt>
                <c:pt idx="17722">
                  <c:v>316.0</c:v>
                </c:pt>
                <c:pt idx="17723">
                  <c:v>349.0</c:v>
                </c:pt>
                <c:pt idx="17724">
                  <c:v>83.0</c:v>
                </c:pt>
                <c:pt idx="17725">
                  <c:v>296.0</c:v>
                </c:pt>
                <c:pt idx="17726">
                  <c:v>186.0</c:v>
                </c:pt>
                <c:pt idx="17727">
                  <c:v>16.0</c:v>
                </c:pt>
                <c:pt idx="17728">
                  <c:v>16.0</c:v>
                </c:pt>
                <c:pt idx="17729">
                  <c:v>165.0</c:v>
                </c:pt>
                <c:pt idx="17730">
                  <c:v>25.0</c:v>
                </c:pt>
                <c:pt idx="17731">
                  <c:v>24.0</c:v>
                </c:pt>
                <c:pt idx="17732">
                  <c:v>33.0</c:v>
                </c:pt>
                <c:pt idx="17733">
                  <c:v>1587.0</c:v>
                </c:pt>
                <c:pt idx="17734">
                  <c:v>21.0</c:v>
                </c:pt>
                <c:pt idx="17735">
                  <c:v>21.0</c:v>
                </c:pt>
                <c:pt idx="17736">
                  <c:v>1.0</c:v>
                </c:pt>
                <c:pt idx="17737">
                  <c:v>62.0</c:v>
                </c:pt>
                <c:pt idx="17738">
                  <c:v>1.0</c:v>
                </c:pt>
                <c:pt idx="17739">
                  <c:v>2.0</c:v>
                </c:pt>
                <c:pt idx="17740">
                  <c:v>4.0</c:v>
                </c:pt>
                <c:pt idx="17741">
                  <c:v>2.0</c:v>
                </c:pt>
                <c:pt idx="17742">
                  <c:v>175.0</c:v>
                </c:pt>
                <c:pt idx="17743">
                  <c:v>108.0</c:v>
                </c:pt>
                <c:pt idx="17744">
                  <c:v>199.0</c:v>
                </c:pt>
                <c:pt idx="17745">
                  <c:v>3.0</c:v>
                </c:pt>
                <c:pt idx="17746">
                  <c:v>21.0</c:v>
                </c:pt>
                <c:pt idx="17747">
                  <c:v>164.0</c:v>
                </c:pt>
                <c:pt idx="17748">
                  <c:v>1466.0</c:v>
                </c:pt>
                <c:pt idx="17749">
                  <c:v>1.0</c:v>
                </c:pt>
                <c:pt idx="17750">
                  <c:v>734.0</c:v>
                </c:pt>
                <c:pt idx="17751">
                  <c:v>1120.0</c:v>
                </c:pt>
                <c:pt idx="17752">
                  <c:v>31.0</c:v>
                </c:pt>
                <c:pt idx="17753">
                  <c:v>25.0</c:v>
                </c:pt>
                <c:pt idx="17754">
                  <c:v>241.0</c:v>
                </c:pt>
                <c:pt idx="17755">
                  <c:v>29.0</c:v>
                </c:pt>
                <c:pt idx="17756">
                  <c:v>37.0</c:v>
                </c:pt>
                <c:pt idx="17757">
                  <c:v>9.0</c:v>
                </c:pt>
                <c:pt idx="17758">
                  <c:v>52.0</c:v>
                </c:pt>
                <c:pt idx="17759">
                  <c:v>1.0</c:v>
                </c:pt>
                <c:pt idx="17760">
                  <c:v>66.0</c:v>
                </c:pt>
                <c:pt idx="17761">
                  <c:v>111.0</c:v>
                </c:pt>
                <c:pt idx="17762">
                  <c:v>39.0</c:v>
                </c:pt>
                <c:pt idx="17763">
                  <c:v>64.0</c:v>
                </c:pt>
                <c:pt idx="17764">
                  <c:v>8.0</c:v>
                </c:pt>
                <c:pt idx="17765">
                  <c:v>547.0</c:v>
                </c:pt>
                <c:pt idx="17766">
                  <c:v>2.0</c:v>
                </c:pt>
                <c:pt idx="17767">
                  <c:v>170.0</c:v>
                </c:pt>
                <c:pt idx="17768">
                  <c:v>45.0</c:v>
                </c:pt>
                <c:pt idx="17769">
                  <c:v>2.0</c:v>
                </c:pt>
                <c:pt idx="17770">
                  <c:v>14.0</c:v>
                </c:pt>
                <c:pt idx="17771">
                  <c:v>1.0</c:v>
                </c:pt>
                <c:pt idx="17772">
                  <c:v>47.0</c:v>
                </c:pt>
                <c:pt idx="17773">
                  <c:v>74.0</c:v>
                </c:pt>
                <c:pt idx="17774">
                  <c:v>102.0</c:v>
                </c:pt>
                <c:pt idx="17775">
                  <c:v>18.0</c:v>
                </c:pt>
                <c:pt idx="17776">
                  <c:v>262.0</c:v>
                </c:pt>
                <c:pt idx="17777">
                  <c:v>6.0</c:v>
                </c:pt>
                <c:pt idx="17778">
                  <c:v>35.0</c:v>
                </c:pt>
                <c:pt idx="17779">
                  <c:v>2160.0</c:v>
                </c:pt>
                <c:pt idx="17780">
                  <c:v>19.0</c:v>
                </c:pt>
                <c:pt idx="17781">
                  <c:v>158.0</c:v>
                </c:pt>
                <c:pt idx="17782">
                  <c:v>202.0</c:v>
                </c:pt>
                <c:pt idx="17783">
                  <c:v>227.0</c:v>
                </c:pt>
                <c:pt idx="17784">
                  <c:v>4.0</c:v>
                </c:pt>
                <c:pt idx="17785">
                  <c:v>8.0</c:v>
                </c:pt>
                <c:pt idx="17786">
                  <c:v>1.0</c:v>
                </c:pt>
                <c:pt idx="17787">
                  <c:v>62.0</c:v>
                </c:pt>
                <c:pt idx="17788">
                  <c:v>89.0</c:v>
                </c:pt>
                <c:pt idx="17789">
                  <c:v>113.0</c:v>
                </c:pt>
                <c:pt idx="17790">
                  <c:v>6.0</c:v>
                </c:pt>
                <c:pt idx="17791">
                  <c:v>1221.0</c:v>
                </c:pt>
                <c:pt idx="17792">
                  <c:v>616.0</c:v>
                </c:pt>
                <c:pt idx="17793">
                  <c:v>7.0</c:v>
                </c:pt>
                <c:pt idx="17794">
                  <c:v>56.0</c:v>
                </c:pt>
                <c:pt idx="17795">
                  <c:v>471.0</c:v>
                </c:pt>
                <c:pt idx="17796">
                  <c:v>201.0</c:v>
                </c:pt>
                <c:pt idx="17797">
                  <c:v>404.0</c:v>
                </c:pt>
                <c:pt idx="17798">
                  <c:v>91.0</c:v>
                </c:pt>
                <c:pt idx="17799">
                  <c:v>53.0</c:v>
                </c:pt>
                <c:pt idx="17800">
                  <c:v>94.0</c:v>
                </c:pt>
                <c:pt idx="17801">
                  <c:v>404.0</c:v>
                </c:pt>
                <c:pt idx="17802">
                  <c:v>60.0</c:v>
                </c:pt>
                <c:pt idx="17803">
                  <c:v>1.0</c:v>
                </c:pt>
                <c:pt idx="17804">
                  <c:v>86.0</c:v>
                </c:pt>
                <c:pt idx="17805">
                  <c:v>32.0</c:v>
                </c:pt>
                <c:pt idx="17806">
                  <c:v>23.0</c:v>
                </c:pt>
                <c:pt idx="17807">
                  <c:v>1.0</c:v>
                </c:pt>
                <c:pt idx="17808">
                  <c:v>10.0</c:v>
                </c:pt>
                <c:pt idx="17809">
                  <c:v>69.0</c:v>
                </c:pt>
                <c:pt idx="17810">
                  <c:v>273.0</c:v>
                </c:pt>
                <c:pt idx="17811">
                  <c:v>192.0</c:v>
                </c:pt>
                <c:pt idx="17812">
                  <c:v>96.0</c:v>
                </c:pt>
                <c:pt idx="17813">
                  <c:v>206.0</c:v>
                </c:pt>
                <c:pt idx="17814">
                  <c:v>28.0</c:v>
                </c:pt>
                <c:pt idx="17815">
                  <c:v>308.0</c:v>
                </c:pt>
                <c:pt idx="17816">
                  <c:v>3.0</c:v>
                </c:pt>
                <c:pt idx="17817">
                  <c:v>9.0</c:v>
                </c:pt>
                <c:pt idx="17818">
                  <c:v>93.0</c:v>
                </c:pt>
                <c:pt idx="17819">
                  <c:v>20.0</c:v>
                </c:pt>
                <c:pt idx="17820">
                  <c:v>54.0</c:v>
                </c:pt>
                <c:pt idx="17821">
                  <c:v>20.0</c:v>
                </c:pt>
                <c:pt idx="17822">
                  <c:v>892.0</c:v>
                </c:pt>
                <c:pt idx="17823">
                  <c:v>65.0</c:v>
                </c:pt>
                <c:pt idx="17824">
                  <c:v>2.0</c:v>
                </c:pt>
                <c:pt idx="17825">
                  <c:v>2.0</c:v>
                </c:pt>
                <c:pt idx="17826">
                  <c:v>5.0</c:v>
                </c:pt>
                <c:pt idx="17827">
                  <c:v>13.0</c:v>
                </c:pt>
                <c:pt idx="17828">
                  <c:v>16.0</c:v>
                </c:pt>
                <c:pt idx="17829">
                  <c:v>1.0</c:v>
                </c:pt>
                <c:pt idx="17830">
                  <c:v>44.0</c:v>
                </c:pt>
                <c:pt idx="17831">
                  <c:v>239.0</c:v>
                </c:pt>
                <c:pt idx="17832">
                  <c:v>1.0</c:v>
                </c:pt>
                <c:pt idx="17833">
                  <c:v>117.0</c:v>
                </c:pt>
                <c:pt idx="17834">
                  <c:v>54.0</c:v>
                </c:pt>
                <c:pt idx="17835">
                  <c:v>312.0</c:v>
                </c:pt>
                <c:pt idx="17836">
                  <c:v>285.0</c:v>
                </c:pt>
                <c:pt idx="17837">
                  <c:v>228.0</c:v>
                </c:pt>
                <c:pt idx="17838">
                  <c:v>159.0</c:v>
                </c:pt>
                <c:pt idx="17839">
                  <c:v>136.0</c:v>
                </c:pt>
                <c:pt idx="17840">
                  <c:v>326.0</c:v>
                </c:pt>
                <c:pt idx="17841">
                  <c:v>21.0</c:v>
                </c:pt>
                <c:pt idx="17842">
                  <c:v>33.0</c:v>
                </c:pt>
                <c:pt idx="17843">
                  <c:v>57.0</c:v>
                </c:pt>
                <c:pt idx="17844">
                  <c:v>137.0</c:v>
                </c:pt>
                <c:pt idx="17845">
                  <c:v>878.0</c:v>
                </c:pt>
                <c:pt idx="17846">
                  <c:v>339.0</c:v>
                </c:pt>
                <c:pt idx="17847">
                  <c:v>262.0</c:v>
                </c:pt>
                <c:pt idx="17848">
                  <c:v>246.0</c:v>
                </c:pt>
                <c:pt idx="17849">
                  <c:v>158.0</c:v>
                </c:pt>
                <c:pt idx="17850">
                  <c:v>27.0</c:v>
                </c:pt>
                <c:pt idx="17851">
                  <c:v>7.0</c:v>
                </c:pt>
                <c:pt idx="17852">
                  <c:v>31.0</c:v>
                </c:pt>
                <c:pt idx="17853">
                  <c:v>3.0</c:v>
                </c:pt>
                <c:pt idx="17854">
                  <c:v>71.0</c:v>
                </c:pt>
                <c:pt idx="17855">
                  <c:v>6.0</c:v>
                </c:pt>
                <c:pt idx="17856">
                  <c:v>40.0</c:v>
                </c:pt>
                <c:pt idx="17857">
                  <c:v>128.0</c:v>
                </c:pt>
                <c:pt idx="17858">
                  <c:v>257.0</c:v>
                </c:pt>
                <c:pt idx="17859">
                  <c:v>165.0</c:v>
                </c:pt>
                <c:pt idx="17860">
                  <c:v>35.0</c:v>
                </c:pt>
                <c:pt idx="17861">
                  <c:v>821.0</c:v>
                </c:pt>
                <c:pt idx="17862">
                  <c:v>25.0</c:v>
                </c:pt>
                <c:pt idx="17863">
                  <c:v>1.0</c:v>
                </c:pt>
                <c:pt idx="17864">
                  <c:v>64.0</c:v>
                </c:pt>
                <c:pt idx="17865">
                  <c:v>41.0</c:v>
                </c:pt>
                <c:pt idx="17866">
                  <c:v>42.0</c:v>
                </c:pt>
                <c:pt idx="17867">
                  <c:v>284.0</c:v>
                </c:pt>
                <c:pt idx="17868">
                  <c:v>151.0</c:v>
                </c:pt>
                <c:pt idx="17869">
                  <c:v>7.0</c:v>
                </c:pt>
                <c:pt idx="17870">
                  <c:v>446.0</c:v>
                </c:pt>
                <c:pt idx="17871">
                  <c:v>3.0</c:v>
                </c:pt>
                <c:pt idx="17872">
                  <c:v>29.0</c:v>
                </c:pt>
                <c:pt idx="17873">
                  <c:v>23.0</c:v>
                </c:pt>
                <c:pt idx="17874">
                  <c:v>914.0</c:v>
                </c:pt>
                <c:pt idx="17875">
                  <c:v>14.0</c:v>
                </c:pt>
                <c:pt idx="17876">
                  <c:v>508.0</c:v>
                </c:pt>
                <c:pt idx="17877">
                  <c:v>643.0</c:v>
                </c:pt>
                <c:pt idx="17878">
                  <c:v>33.0</c:v>
                </c:pt>
                <c:pt idx="17879">
                  <c:v>3.0</c:v>
                </c:pt>
                <c:pt idx="17880">
                  <c:v>6.0</c:v>
                </c:pt>
                <c:pt idx="17881">
                  <c:v>424.0</c:v>
                </c:pt>
                <c:pt idx="17882">
                  <c:v>170.0</c:v>
                </c:pt>
                <c:pt idx="17883">
                  <c:v>267.0</c:v>
                </c:pt>
                <c:pt idx="17884">
                  <c:v>65.0</c:v>
                </c:pt>
                <c:pt idx="17885">
                  <c:v>38.0</c:v>
                </c:pt>
                <c:pt idx="17886">
                  <c:v>42.0</c:v>
                </c:pt>
                <c:pt idx="17887">
                  <c:v>278.0</c:v>
                </c:pt>
                <c:pt idx="17888">
                  <c:v>81.0</c:v>
                </c:pt>
                <c:pt idx="17889">
                  <c:v>347.0</c:v>
                </c:pt>
                <c:pt idx="17890">
                  <c:v>42.0</c:v>
                </c:pt>
                <c:pt idx="17891">
                  <c:v>479.0</c:v>
                </c:pt>
                <c:pt idx="17892">
                  <c:v>17.0</c:v>
                </c:pt>
                <c:pt idx="17893">
                  <c:v>11.0</c:v>
                </c:pt>
                <c:pt idx="17894">
                  <c:v>3.0</c:v>
                </c:pt>
                <c:pt idx="17895">
                  <c:v>13.0</c:v>
                </c:pt>
                <c:pt idx="17896">
                  <c:v>109.0</c:v>
                </c:pt>
                <c:pt idx="17897">
                  <c:v>195.0</c:v>
                </c:pt>
                <c:pt idx="17898">
                  <c:v>18.0</c:v>
                </c:pt>
                <c:pt idx="17899">
                  <c:v>12.0</c:v>
                </c:pt>
                <c:pt idx="17900">
                  <c:v>129.0</c:v>
                </c:pt>
                <c:pt idx="17901">
                  <c:v>18.0</c:v>
                </c:pt>
                <c:pt idx="17902">
                  <c:v>54.0</c:v>
                </c:pt>
                <c:pt idx="17903">
                  <c:v>19.0</c:v>
                </c:pt>
                <c:pt idx="17904">
                  <c:v>92.0</c:v>
                </c:pt>
                <c:pt idx="17905">
                  <c:v>4.0</c:v>
                </c:pt>
                <c:pt idx="17906">
                  <c:v>183.0</c:v>
                </c:pt>
                <c:pt idx="17907">
                  <c:v>59.0</c:v>
                </c:pt>
                <c:pt idx="17908">
                  <c:v>1.0</c:v>
                </c:pt>
                <c:pt idx="17909">
                  <c:v>86.0</c:v>
                </c:pt>
                <c:pt idx="17910">
                  <c:v>336.0</c:v>
                </c:pt>
                <c:pt idx="17911">
                  <c:v>73.0</c:v>
                </c:pt>
                <c:pt idx="17912">
                  <c:v>93.0</c:v>
                </c:pt>
                <c:pt idx="17913">
                  <c:v>54.0</c:v>
                </c:pt>
                <c:pt idx="17914">
                  <c:v>260.0</c:v>
                </c:pt>
                <c:pt idx="17915">
                  <c:v>158.0</c:v>
                </c:pt>
                <c:pt idx="17916">
                  <c:v>58.0</c:v>
                </c:pt>
                <c:pt idx="17917">
                  <c:v>433.0</c:v>
                </c:pt>
                <c:pt idx="17918">
                  <c:v>256.0</c:v>
                </c:pt>
                <c:pt idx="17919">
                  <c:v>345.0</c:v>
                </c:pt>
                <c:pt idx="17920">
                  <c:v>20.0</c:v>
                </c:pt>
                <c:pt idx="17921">
                  <c:v>346.0</c:v>
                </c:pt>
                <c:pt idx="17922">
                  <c:v>801.0</c:v>
                </c:pt>
                <c:pt idx="17923">
                  <c:v>6.0</c:v>
                </c:pt>
                <c:pt idx="17924">
                  <c:v>2.0</c:v>
                </c:pt>
                <c:pt idx="17925">
                  <c:v>12.0</c:v>
                </c:pt>
                <c:pt idx="17926">
                  <c:v>35.0</c:v>
                </c:pt>
                <c:pt idx="17927">
                  <c:v>8.0</c:v>
                </c:pt>
                <c:pt idx="17928">
                  <c:v>15.0</c:v>
                </c:pt>
                <c:pt idx="17929">
                  <c:v>544.0</c:v>
                </c:pt>
                <c:pt idx="17930">
                  <c:v>1274.0</c:v>
                </c:pt>
                <c:pt idx="17931">
                  <c:v>125.0</c:v>
                </c:pt>
                <c:pt idx="17932">
                  <c:v>57.0</c:v>
                </c:pt>
                <c:pt idx="17933">
                  <c:v>162.0</c:v>
                </c:pt>
                <c:pt idx="17934">
                  <c:v>42.0</c:v>
                </c:pt>
                <c:pt idx="17935">
                  <c:v>2.0</c:v>
                </c:pt>
                <c:pt idx="17936">
                  <c:v>145.0</c:v>
                </c:pt>
                <c:pt idx="17937">
                  <c:v>95.0</c:v>
                </c:pt>
                <c:pt idx="17938">
                  <c:v>47.0</c:v>
                </c:pt>
                <c:pt idx="17939">
                  <c:v>134.0</c:v>
                </c:pt>
                <c:pt idx="17940">
                  <c:v>11.0</c:v>
                </c:pt>
                <c:pt idx="17941">
                  <c:v>4.0</c:v>
                </c:pt>
                <c:pt idx="17942">
                  <c:v>50.0</c:v>
                </c:pt>
                <c:pt idx="17943">
                  <c:v>10.0</c:v>
                </c:pt>
                <c:pt idx="17944">
                  <c:v>284.0</c:v>
                </c:pt>
                <c:pt idx="17945">
                  <c:v>161.0</c:v>
                </c:pt>
                <c:pt idx="17946">
                  <c:v>80.0</c:v>
                </c:pt>
                <c:pt idx="17947">
                  <c:v>252.0</c:v>
                </c:pt>
                <c:pt idx="17948">
                  <c:v>124.0</c:v>
                </c:pt>
                <c:pt idx="17949">
                  <c:v>9.0</c:v>
                </c:pt>
                <c:pt idx="17950">
                  <c:v>25.0</c:v>
                </c:pt>
                <c:pt idx="17951">
                  <c:v>10.0</c:v>
                </c:pt>
                <c:pt idx="17952">
                  <c:v>222.0</c:v>
                </c:pt>
                <c:pt idx="17953">
                  <c:v>1.0</c:v>
                </c:pt>
                <c:pt idx="17954">
                  <c:v>28.0</c:v>
                </c:pt>
                <c:pt idx="17955">
                  <c:v>3.0</c:v>
                </c:pt>
                <c:pt idx="17956">
                  <c:v>13.0</c:v>
                </c:pt>
                <c:pt idx="17957">
                  <c:v>125.0</c:v>
                </c:pt>
                <c:pt idx="17958">
                  <c:v>40.0</c:v>
                </c:pt>
                <c:pt idx="17959">
                  <c:v>92.0</c:v>
                </c:pt>
                <c:pt idx="17960">
                  <c:v>29.0</c:v>
                </c:pt>
                <c:pt idx="17961">
                  <c:v>79.0</c:v>
                </c:pt>
                <c:pt idx="17962">
                  <c:v>192.0</c:v>
                </c:pt>
                <c:pt idx="17963">
                  <c:v>251.0</c:v>
                </c:pt>
                <c:pt idx="17964">
                  <c:v>956.0</c:v>
                </c:pt>
                <c:pt idx="17965">
                  <c:v>1.0</c:v>
                </c:pt>
                <c:pt idx="17966">
                  <c:v>359.0</c:v>
                </c:pt>
                <c:pt idx="17967">
                  <c:v>195.0</c:v>
                </c:pt>
                <c:pt idx="17968">
                  <c:v>116.0</c:v>
                </c:pt>
                <c:pt idx="17969">
                  <c:v>714.0</c:v>
                </c:pt>
                <c:pt idx="17970">
                  <c:v>57.0</c:v>
                </c:pt>
                <c:pt idx="17971">
                  <c:v>37.0</c:v>
                </c:pt>
                <c:pt idx="17972">
                  <c:v>227.0</c:v>
                </c:pt>
                <c:pt idx="17973">
                  <c:v>32.0</c:v>
                </c:pt>
                <c:pt idx="17974">
                  <c:v>152.0</c:v>
                </c:pt>
                <c:pt idx="17975">
                  <c:v>13.0</c:v>
                </c:pt>
                <c:pt idx="17976">
                  <c:v>1547.0</c:v>
                </c:pt>
                <c:pt idx="17977">
                  <c:v>180.0</c:v>
                </c:pt>
                <c:pt idx="17978">
                  <c:v>1.0</c:v>
                </c:pt>
                <c:pt idx="17979">
                  <c:v>153.0</c:v>
                </c:pt>
                <c:pt idx="17980">
                  <c:v>2.0</c:v>
                </c:pt>
                <c:pt idx="17981">
                  <c:v>74.0</c:v>
                </c:pt>
                <c:pt idx="17982">
                  <c:v>49.0</c:v>
                </c:pt>
                <c:pt idx="17983">
                  <c:v>40.0</c:v>
                </c:pt>
                <c:pt idx="17984">
                  <c:v>136.0</c:v>
                </c:pt>
                <c:pt idx="17985">
                  <c:v>4.0</c:v>
                </c:pt>
                <c:pt idx="17986">
                  <c:v>51.0</c:v>
                </c:pt>
                <c:pt idx="17987">
                  <c:v>43.0</c:v>
                </c:pt>
                <c:pt idx="17988">
                  <c:v>168.0</c:v>
                </c:pt>
                <c:pt idx="17989">
                  <c:v>543.0</c:v>
                </c:pt>
                <c:pt idx="17990">
                  <c:v>37.0</c:v>
                </c:pt>
                <c:pt idx="17991">
                  <c:v>13.0</c:v>
                </c:pt>
                <c:pt idx="17992">
                  <c:v>310.0</c:v>
                </c:pt>
                <c:pt idx="17993">
                  <c:v>46.0</c:v>
                </c:pt>
                <c:pt idx="17994">
                  <c:v>41.0</c:v>
                </c:pt>
                <c:pt idx="17995">
                  <c:v>14.0</c:v>
                </c:pt>
                <c:pt idx="17996">
                  <c:v>1.0</c:v>
                </c:pt>
                <c:pt idx="17997">
                  <c:v>67.0</c:v>
                </c:pt>
                <c:pt idx="17998">
                  <c:v>123.0</c:v>
                </c:pt>
                <c:pt idx="17999">
                  <c:v>35.0</c:v>
                </c:pt>
                <c:pt idx="18000">
                  <c:v>123.0</c:v>
                </c:pt>
                <c:pt idx="18001">
                  <c:v>135.0</c:v>
                </c:pt>
                <c:pt idx="18002">
                  <c:v>3.0</c:v>
                </c:pt>
                <c:pt idx="18003">
                  <c:v>213.0</c:v>
                </c:pt>
                <c:pt idx="18004">
                  <c:v>3.0</c:v>
                </c:pt>
                <c:pt idx="18005">
                  <c:v>7.0</c:v>
                </c:pt>
                <c:pt idx="18006">
                  <c:v>827.0</c:v>
                </c:pt>
                <c:pt idx="18007">
                  <c:v>38.0</c:v>
                </c:pt>
                <c:pt idx="18008">
                  <c:v>75.0</c:v>
                </c:pt>
                <c:pt idx="18009">
                  <c:v>517.0</c:v>
                </c:pt>
                <c:pt idx="18010">
                  <c:v>103.0</c:v>
                </c:pt>
                <c:pt idx="18011">
                  <c:v>430.0</c:v>
                </c:pt>
                <c:pt idx="18012">
                  <c:v>7.0</c:v>
                </c:pt>
                <c:pt idx="18013">
                  <c:v>5.0</c:v>
                </c:pt>
                <c:pt idx="18014">
                  <c:v>56.0</c:v>
                </c:pt>
                <c:pt idx="18015">
                  <c:v>24.0</c:v>
                </c:pt>
                <c:pt idx="18016">
                  <c:v>269.0</c:v>
                </c:pt>
                <c:pt idx="18017">
                  <c:v>1315.0</c:v>
                </c:pt>
                <c:pt idx="18018">
                  <c:v>23.0</c:v>
                </c:pt>
                <c:pt idx="18019">
                  <c:v>3.0</c:v>
                </c:pt>
                <c:pt idx="18020">
                  <c:v>39.0</c:v>
                </c:pt>
                <c:pt idx="18021">
                  <c:v>1.0</c:v>
                </c:pt>
                <c:pt idx="18022">
                  <c:v>52.0</c:v>
                </c:pt>
                <c:pt idx="18023">
                  <c:v>44.0</c:v>
                </c:pt>
                <c:pt idx="18024">
                  <c:v>90.0</c:v>
                </c:pt>
                <c:pt idx="18025">
                  <c:v>570.0</c:v>
                </c:pt>
                <c:pt idx="18026">
                  <c:v>317.0</c:v>
                </c:pt>
                <c:pt idx="18027">
                  <c:v>9.0</c:v>
                </c:pt>
                <c:pt idx="18028">
                  <c:v>160.0</c:v>
                </c:pt>
                <c:pt idx="18029">
                  <c:v>146.0</c:v>
                </c:pt>
                <c:pt idx="18030">
                  <c:v>35.0</c:v>
                </c:pt>
                <c:pt idx="18031">
                  <c:v>3.0</c:v>
                </c:pt>
                <c:pt idx="18032">
                  <c:v>255.0</c:v>
                </c:pt>
                <c:pt idx="18033">
                  <c:v>43.0</c:v>
                </c:pt>
                <c:pt idx="18034">
                  <c:v>65.0</c:v>
                </c:pt>
                <c:pt idx="18035">
                  <c:v>67.0</c:v>
                </c:pt>
                <c:pt idx="18036">
                  <c:v>65.0</c:v>
                </c:pt>
                <c:pt idx="18037">
                  <c:v>13.0</c:v>
                </c:pt>
                <c:pt idx="18038">
                  <c:v>35.0</c:v>
                </c:pt>
                <c:pt idx="18039">
                  <c:v>12.0</c:v>
                </c:pt>
                <c:pt idx="18040">
                  <c:v>5.0</c:v>
                </c:pt>
                <c:pt idx="18041">
                  <c:v>204.0</c:v>
                </c:pt>
                <c:pt idx="18042">
                  <c:v>151.0</c:v>
                </c:pt>
                <c:pt idx="18043">
                  <c:v>90.0</c:v>
                </c:pt>
                <c:pt idx="18044">
                  <c:v>14.0</c:v>
                </c:pt>
                <c:pt idx="18045">
                  <c:v>1.0</c:v>
                </c:pt>
                <c:pt idx="18046">
                  <c:v>13.0</c:v>
                </c:pt>
                <c:pt idx="18047">
                  <c:v>81.0</c:v>
                </c:pt>
                <c:pt idx="18048">
                  <c:v>88.0</c:v>
                </c:pt>
                <c:pt idx="18049">
                  <c:v>198.0</c:v>
                </c:pt>
                <c:pt idx="18050">
                  <c:v>36.0</c:v>
                </c:pt>
                <c:pt idx="18051">
                  <c:v>31.0</c:v>
                </c:pt>
                <c:pt idx="18052">
                  <c:v>13.0</c:v>
                </c:pt>
                <c:pt idx="18053">
                  <c:v>6.0</c:v>
                </c:pt>
                <c:pt idx="18054">
                  <c:v>15.0</c:v>
                </c:pt>
                <c:pt idx="18055">
                  <c:v>15.0</c:v>
                </c:pt>
                <c:pt idx="18056">
                  <c:v>188.0</c:v>
                </c:pt>
                <c:pt idx="18057">
                  <c:v>10.0</c:v>
                </c:pt>
                <c:pt idx="18058">
                  <c:v>99.0</c:v>
                </c:pt>
                <c:pt idx="18059">
                  <c:v>140.0</c:v>
                </c:pt>
                <c:pt idx="18060">
                  <c:v>102.0</c:v>
                </c:pt>
                <c:pt idx="18061">
                  <c:v>144.0</c:v>
                </c:pt>
                <c:pt idx="18062">
                  <c:v>311.0</c:v>
                </c:pt>
                <c:pt idx="18063">
                  <c:v>443.0</c:v>
                </c:pt>
                <c:pt idx="18064">
                  <c:v>187.0</c:v>
                </c:pt>
                <c:pt idx="18065">
                  <c:v>224.0</c:v>
                </c:pt>
                <c:pt idx="18066">
                  <c:v>1.0</c:v>
                </c:pt>
                <c:pt idx="18067">
                  <c:v>19.0</c:v>
                </c:pt>
                <c:pt idx="18068">
                  <c:v>156.0</c:v>
                </c:pt>
                <c:pt idx="18069">
                  <c:v>32.0</c:v>
                </c:pt>
                <c:pt idx="18070">
                  <c:v>351.0</c:v>
                </c:pt>
                <c:pt idx="18071">
                  <c:v>17.0</c:v>
                </c:pt>
                <c:pt idx="18072">
                  <c:v>645.0</c:v>
                </c:pt>
                <c:pt idx="18073">
                  <c:v>7.0</c:v>
                </c:pt>
                <c:pt idx="18074">
                  <c:v>406.0</c:v>
                </c:pt>
                <c:pt idx="18075">
                  <c:v>286.0</c:v>
                </c:pt>
                <c:pt idx="18076">
                  <c:v>738.0</c:v>
                </c:pt>
                <c:pt idx="18077">
                  <c:v>1.0</c:v>
                </c:pt>
                <c:pt idx="18078">
                  <c:v>277.0</c:v>
                </c:pt>
                <c:pt idx="18079">
                  <c:v>8.0</c:v>
                </c:pt>
                <c:pt idx="18080">
                  <c:v>74.0</c:v>
                </c:pt>
                <c:pt idx="18081">
                  <c:v>109.0</c:v>
                </c:pt>
                <c:pt idx="18082">
                  <c:v>476.0</c:v>
                </c:pt>
                <c:pt idx="18083">
                  <c:v>1.0</c:v>
                </c:pt>
                <c:pt idx="18084">
                  <c:v>55.0</c:v>
                </c:pt>
                <c:pt idx="18085">
                  <c:v>1.0</c:v>
                </c:pt>
                <c:pt idx="18086">
                  <c:v>230.0</c:v>
                </c:pt>
                <c:pt idx="18087">
                  <c:v>46.0</c:v>
                </c:pt>
                <c:pt idx="18088">
                  <c:v>128.0</c:v>
                </c:pt>
                <c:pt idx="18089">
                  <c:v>26.0</c:v>
                </c:pt>
                <c:pt idx="18090">
                  <c:v>1.0</c:v>
                </c:pt>
                <c:pt idx="18091">
                  <c:v>98.0</c:v>
                </c:pt>
                <c:pt idx="18092">
                  <c:v>250.0</c:v>
                </c:pt>
                <c:pt idx="18093">
                  <c:v>74.0</c:v>
                </c:pt>
                <c:pt idx="18094">
                  <c:v>58.0</c:v>
                </c:pt>
                <c:pt idx="18095">
                  <c:v>98.0</c:v>
                </c:pt>
                <c:pt idx="18096">
                  <c:v>23.0</c:v>
                </c:pt>
                <c:pt idx="18097">
                  <c:v>8.0</c:v>
                </c:pt>
                <c:pt idx="18098">
                  <c:v>385.0</c:v>
                </c:pt>
                <c:pt idx="18099">
                  <c:v>17.0</c:v>
                </c:pt>
                <c:pt idx="18100">
                  <c:v>9.0</c:v>
                </c:pt>
                <c:pt idx="18101">
                  <c:v>7.0</c:v>
                </c:pt>
                <c:pt idx="18102">
                  <c:v>10.0</c:v>
                </c:pt>
                <c:pt idx="18103">
                  <c:v>5.0</c:v>
                </c:pt>
                <c:pt idx="18104">
                  <c:v>327.0</c:v>
                </c:pt>
                <c:pt idx="18105">
                  <c:v>49.0</c:v>
                </c:pt>
                <c:pt idx="18106">
                  <c:v>78.0</c:v>
                </c:pt>
                <c:pt idx="18107">
                  <c:v>380.0</c:v>
                </c:pt>
                <c:pt idx="18108">
                  <c:v>29.0</c:v>
                </c:pt>
                <c:pt idx="18109">
                  <c:v>307.0</c:v>
                </c:pt>
                <c:pt idx="18110">
                  <c:v>27.0</c:v>
                </c:pt>
                <c:pt idx="18111">
                  <c:v>298.0</c:v>
                </c:pt>
                <c:pt idx="18112">
                  <c:v>63.0</c:v>
                </c:pt>
                <c:pt idx="18113">
                  <c:v>1.0</c:v>
                </c:pt>
                <c:pt idx="18114">
                  <c:v>3.0</c:v>
                </c:pt>
                <c:pt idx="18115">
                  <c:v>364.0</c:v>
                </c:pt>
                <c:pt idx="18116">
                  <c:v>273.0</c:v>
                </c:pt>
                <c:pt idx="18117">
                  <c:v>353.0</c:v>
                </c:pt>
                <c:pt idx="18118">
                  <c:v>16.0</c:v>
                </c:pt>
                <c:pt idx="18119">
                  <c:v>15.0</c:v>
                </c:pt>
                <c:pt idx="18120">
                  <c:v>18.0</c:v>
                </c:pt>
                <c:pt idx="18121">
                  <c:v>79.0</c:v>
                </c:pt>
                <c:pt idx="18122">
                  <c:v>45.0</c:v>
                </c:pt>
                <c:pt idx="18123">
                  <c:v>9.0</c:v>
                </c:pt>
                <c:pt idx="18124">
                  <c:v>54.0</c:v>
                </c:pt>
                <c:pt idx="18125">
                  <c:v>231.0</c:v>
                </c:pt>
                <c:pt idx="18126">
                  <c:v>389.0</c:v>
                </c:pt>
                <c:pt idx="18127">
                  <c:v>26.0</c:v>
                </c:pt>
                <c:pt idx="18128">
                  <c:v>365.0</c:v>
                </c:pt>
                <c:pt idx="18129">
                  <c:v>91.0</c:v>
                </c:pt>
                <c:pt idx="18130">
                  <c:v>55.0</c:v>
                </c:pt>
                <c:pt idx="18131">
                  <c:v>115.0</c:v>
                </c:pt>
                <c:pt idx="18132">
                  <c:v>36.0</c:v>
                </c:pt>
                <c:pt idx="18133">
                  <c:v>116.0</c:v>
                </c:pt>
                <c:pt idx="18134">
                  <c:v>52.0</c:v>
                </c:pt>
                <c:pt idx="18135">
                  <c:v>59.0</c:v>
                </c:pt>
                <c:pt idx="18136">
                  <c:v>123.0</c:v>
                </c:pt>
                <c:pt idx="18137">
                  <c:v>419.0</c:v>
                </c:pt>
                <c:pt idx="18138">
                  <c:v>2.0</c:v>
                </c:pt>
                <c:pt idx="18139">
                  <c:v>42.0</c:v>
                </c:pt>
                <c:pt idx="18140">
                  <c:v>14.0</c:v>
                </c:pt>
                <c:pt idx="18141">
                  <c:v>8.0</c:v>
                </c:pt>
                <c:pt idx="18142">
                  <c:v>390.0</c:v>
                </c:pt>
                <c:pt idx="18143">
                  <c:v>236.0</c:v>
                </c:pt>
                <c:pt idx="18144">
                  <c:v>96.0</c:v>
                </c:pt>
                <c:pt idx="18145">
                  <c:v>75.0</c:v>
                </c:pt>
                <c:pt idx="18146">
                  <c:v>9.0</c:v>
                </c:pt>
                <c:pt idx="18147">
                  <c:v>7.0</c:v>
                </c:pt>
                <c:pt idx="18148">
                  <c:v>1.0</c:v>
                </c:pt>
                <c:pt idx="18149">
                  <c:v>12.0</c:v>
                </c:pt>
                <c:pt idx="18150">
                  <c:v>11.0</c:v>
                </c:pt>
                <c:pt idx="18151">
                  <c:v>118.0</c:v>
                </c:pt>
                <c:pt idx="18152">
                  <c:v>23.0</c:v>
                </c:pt>
                <c:pt idx="18153">
                  <c:v>14.0</c:v>
                </c:pt>
                <c:pt idx="18154">
                  <c:v>2.0</c:v>
                </c:pt>
                <c:pt idx="18155">
                  <c:v>30.0</c:v>
                </c:pt>
                <c:pt idx="18156">
                  <c:v>69.0</c:v>
                </c:pt>
                <c:pt idx="18157">
                  <c:v>89.0</c:v>
                </c:pt>
                <c:pt idx="18158">
                  <c:v>14.0</c:v>
                </c:pt>
                <c:pt idx="18159">
                  <c:v>259.0</c:v>
                </c:pt>
                <c:pt idx="18160">
                  <c:v>323.0</c:v>
                </c:pt>
                <c:pt idx="18161">
                  <c:v>94.0</c:v>
                </c:pt>
                <c:pt idx="18162">
                  <c:v>907.0</c:v>
                </c:pt>
                <c:pt idx="18163">
                  <c:v>49.0</c:v>
                </c:pt>
                <c:pt idx="18164">
                  <c:v>146.0</c:v>
                </c:pt>
                <c:pt idx="18165">
                  <c:v>4.0</c:v>
                </c:pt>
                <c:pt idx="18166">
                  <c:v>7.0</c:v>
                </c:pt>
                <c:pt idx="18167">
                  <c:v>251.0</c:v>
                </c:pt>
                <c:pt idx="18168">
                  <c:v>1.0</c:v>
                </c:pt>
                <c:pt idx="18169">
                  <c:v>268.0</c:v>
                </c:pt>
                <c:pt idx="18170">
                  <c:v>309.0</c:v>
                </c:pt>
                <c:pt idx="18171">
                  <c:v>345.0</c:v>
                </c:pt>
                <c:pt idx="18172">
                  <c:v>25.0</c:v>
                </c:pt>
                <c:pt idx="18173">
                  <c:v>35.0</c:v>
                </c:pt>
                <c:pt idx="18174">
                  <c:v>173.0</c:v>
                </c:pt>
                <c:pt idx="18175">
                  <c:v>30.0</c:v>
                </c:pt>
                <c:pt idx="18176">
                  <c:v>893.0</c:v>
                </c:pt>
                <c:pt idx="18177">
                  <c:v>26.0</c:v>
                </c:pt>
                <c:pt idx="18178">
                  <c:v>540.0</c:v>
                </c:pt>
                <c:pt idx="18179">
                  <c:v>4.0</c:v>
                </c:pt>
                <c:pt idx="18180">
                  <c:v>309.0</c:v>
                </c:pt>
                <c:pt idx="18181">
                  <c:v>2.0</c:v>
                </c:pt>
                <c:pt idx="18182">
                  <c:v>130.0</c:v>
                </c:pt>
                <c:pt idx="18183">
                  <c:v>651.0</c:v>
                </c:pt>
                <c:pt idx="18184">
                  <c:v>238.0</c:v>
                </c:pt>
                <c:pt idx="18185">
                  <c:v>15.0</c:v>
                </c:pt>
                <c:pt idx="18186">
                  <c:v>60.0</c:v>
                </c:pt>
                <c:pt idx="18187">
                  <c:v>27.0</c:v>
                </c:pt>
                <c:pt idx="18188">
                  <c:v>366.0</c:v>
                </c:pt>
                <c:pt idx="18189">
                  <c:v>1.0</c:v>
                </c:pt>
                <c:pt idx="18190">
                  <c:v>66.0</c:v>
                </c:pt>
                <c:pt idx="18191">
                  <c:v>105.0</c:v>
                </c:pt>
                <c:pt idx="18192">
                  <c:v>69.0</c:v>
                </c:pt>
                <c:pt idx="18193">
                  <c:v>5.0</c:v>
                </c:pt>
                <c:pt idx="18194">
                  <c:v>83.0</c:v>
                </c:pt>
                <c:pt idx="18195">
                  <c:v>69.0</c:v>
                </c:pt>
                <c:pt idx="18196">
                  <c:v>192.0</c:v>
                </c:pt>
                <c:pt idx="18197">
                  <c:v>6.0</c:v>
                </c:pt>
                <c:pt idx="18198">
                  <c:v>266.0</c:v>
                </c:pt>
                <c:pt idx="18199">
                  <c:v>143.0</c:v>
                </c:pt>
                <c:pt idx="18200">
                  <c:v>4.0</c:v>
                </c:pt>
                <c:pt idx="18201">
                  <c:v>84.0</c:v>
                </c:pt>
                <c:pt idx="18202">
                  <c:v>518.0</c:v>
                </c:pt>
                <c:pt idx="18203">
                  <c:v>84.0</c:v>
                </c:pt>
                <c:pt idx="18204">
                  <c:v>47.0</c:v>
                </c:pt>
                <c:pt idx="18205">
                  <c:v>7.0</c:v>
                </c:pt>
                <c:pt idx="18206">
                  <c:v>96.0</c:v>
                </c:pt>
                <c:pt idx="18207">
                  <c:v>7.0</c:v>
                </c:pt>
                <c:pt idx="18208">
                  <c:v>15.0</c:v>
                </c:pt>
                <c:pt idx="18209">
                  <c:v>211.0</c:v>
                </c:pt>
                <c:pt idx="18210">
                  <c:v>11.0</c:v>
                </c:pt>
                <c:pt idx="18211">
                  <c:v>29.0</c:v>
                </c:pt>
                <c:pt idx="18212">
                  <c:v>483.0</c:v>
                </c:pt>
                <c:pt idx="18213">
                  <c:v>112.0</c:v>
                </c:pt>
                <c:pt idx="18214">
                  <c:v>185.0</c:v>
                </c:pt>
                <c:pt idx="18215">
                  <c:v>21.0</c:v>
                </c:pt>
                <c:pt idx="18216">
                  <c:v>20.0</c:v>
                </c:pt>
                <c:pt idx="18217">
                  <c:v>187.0</c:v>
                </c:pt>
                <c:pt idx="18218">
                  <c:v>47.0</c:v>
                </c:pt>
                <c:pt idx="18219">
                  <c:v>4.0</c:v>
                </c:pt>
                <c:pt idx="18220">
                  <c:v>18.0</c:v>
                </c:pt>
                <c:pt idx="18221">
                  <c:v>297.0</c:v>
                </c:pt>
                <c:pt idx="18222">
                  <c:v>77.0</c:v>
                </c:pt>
                <c:pt idx="18223">
                  <c:v>219.0</c:v>
                </c:pt>
                <c:pt idx="18224">
                  <c:v>11.0</c:v>
                </c:pt>
                <c:pt idx="18225">
                  <c:v>38.0</c:v>
                </c:pt>
                <c:pt idx="18226">
                  <c:v>24.0</c:v>
                </c:pt>
                <c:pt idx="18227">
                  <c:v>21.0</c:v>
                </c:pt>
                <c:pt idx="18228">
                  <c:v>90.0</c:v>
                </c:pt>
                <c:pt idx="18229">
                  <c:v>40.0</c:v>
                </c:pt>
                <c:pt idx="18230">
                  <c:v>6.0</c:v>
                </c:pt>
                <c:pt idx="18231">
                  <c:v>351.0</c:v>
                </c:pt>
                <c:pt idx="18232">
                  <c:v>18.0</c:v>
                </c:pt>
                <c:pt idx="18233">
                  <c:v>207.0</c:v>
                </c:pt>
                <c:pt idx="18234">
                  <c:v>174.0</c:v>
                </c:pt>
                <c:pt idx="18235">
                  <c:v>29.0</c:v>
                </c:pt>
                <c:pt idx="18236">
                  <c:v>72.0</c:v>
                </c:pt>
                <c:pt idx="18237">
                  <c:v>78.0</c:v>
                </c:pt>
                <c:pt idx="18238">
                  <c:v>122.0</c:v>
                </c:pt>
                <c:pt idx="18239">
                  <c:v>12.0</c:v>
                </c:pt>
                <c:pt idx="18240">
                  <c:v>68.0</c:v>
                </c:pt>
                <c:pt idx="18241">
                  <c:v>8.0</c:v>
                </c:pt>
                <c:pt idx="18242">
                  <c:v>24.0</c:v>
                </c:pt>
                <c:pt idx="18243">
                  <c:v>36.0</c:v>
                </c:pt>
                <c:pt idx="18244">
                  <c:v>30.0</c:v>
                </c:pt>
                <c:pt idx="18245">
                  <c:v>56.0</c:v>
                </c:pt>
                <c:pt idx="18246">
                  <c:v>77.0</c:v>
                </c:pt>
                <c:pt idx="18247">
                  <c:v>541.0</c:v>
                </c:pt>
                <c:pt idx="18248">
                  <c:v>7.0</c:v>
                </c:pt>
                <c:pt idx="18249">
                  <c:v>150.0</c:v>
                </c:pt>
                <c:pt idx="18250">
                  <c:v>9.0</c:v>
                </c:pt>
                <c:pt idx="18251">
                  <c:v>6.0</c:v>
                </c:pt>
                <c:pt idx="18252">
                  <c:v>632.0</c:v>
                </c:pt>
                <c:pt idx="18253">
                  <c:v>14.0</c:v>
                </c:pt>
                <c:pt idx="18254">
                  <c:v>46.0</c:v>
                </c:pt>
                <c:pt idx="18255">
                  <c:v>2.0</c:v>
                </c:pt>
                <c:pt idx="18256">
                  <c:v>21.0</c:v>
                </c:pt>
                <c:pt idx="18257">
                  <c:v>8.0</c:v>
                </c:pt>
                <c:pt idx="18258">
                  <c:v>625.0</c:v>
                </c:pt>
                <c:pt idx="18259">
                  <c:v>25.0</c:v>
                </c:pt>
                <c:pt idx="18260">
                  <c:v>332.0</c:v>
                </c:pt>
                <c:pt idx="18261">
                  <c:v>36.0</c:v>
                </c:pt>
                <c:pt idx="18262">
                  <c:v>24.0</c:v>
                </c:pt>
                <c:pt idx="18263">
                  <c:v>59.0</c:v>
                </c:pt>
                <c:pt idx="18264">
                  <c:v>69.0</c:v>
                </c:pt>
                <c:pt idx="18265">
                  <c:v>23.0</c:v>
                </c:pt>
                <c:pt idx="18266">
                  <c:v>498.0</c:v>
                </c:pt>
                <c:pt idx="18267">
                  <c:v>106.0</c:v>
                </c:pt>
                <c:pt idx="18268">
                  <c:v>216.0</c:v>
                </c:pt>
                <c:pt idx="18269">
                  <c:v>23.0</c:v>
                </c:pt>
                <c:pt idx="18270">
                  <c:v>3.0</c:v>
                </c:pt>
                <c:pt idx="18271">
                  <c:v>292.0</c:v>
                </c:pt>
                <c:pt idx="18272">
                  <c:v>61.0</c:v>
                </c:pt>
                <c:pt idx="18273">
                  <c:v>441.0</c:v>
                </c:pt>
                <c:pt idx="18274">
                  <c:v>778.0</c:v>
                </c:pt>
                <c:pt idx="18275">
                  <c:v>24.0</c:v>
                </c:pt>
                <c:pt idx="18276">
                  <c:v>31.0</c:v>
                </c:pt>
                <c:pt idx="18277">
                  <c:v>119.0</c:v>
                </c:pt>
                <c:pt idx="18278">
                  <c:v>196.0</c:v>
                </c:pt>
                <c:pt idx="18279">
                  <c:v>429.0</c:v>
                </c:pt>
                <c:pt idx="18280">
                  <c:v>58.0</c:v>
                </c:pt>
                <c:pt idx="18281">
                  <c:v>17.0</c:v>
                </c:pt>
                <c:pt idx="18282">
                  <c:v>14.0</c:v>
                </c:pt>
                <c:pt idx="18283">
                  <c:v>225.0</c:v>
                </c:pt>
                <c:pt idx="18284">
                  <c:v>129.0</c:v>
                </c:pt>
                <c:pt idx="18285">
                  <c:v>10.0</c:v>
                </c:pt>
                <c:pt idx="18286">
                  <c:v>292.0</c:v>
                </c:pt>
                <c:pt idx="18287">
                  <c:v>157.0</c:v>
                </c:pt>
                <c:pt idx="18288">
                  <c:v>172.0</c:v>
                </c:pt>
                <c:pt idx="18289">
                  <c:v>4.0</c:v>
                </c:pt>
                <c:pt idx="18290">
                  <c:v>2.0</c:v>
                </c:pt>
                <c:pt idx="18291">
                  <c:v>2.0</c:v>
                </c:pt>
                <c:pt idx="18292">
                  <c:v>1.0</c:v>
                </c:pt>
                <c:pt idx="18293">
                  <c:v>55.0</c:v>
                </c:pt>
                <c:pt idx="18294">
                  <c:v>5.0</c:v>
                </c:pt>
                <c:pt idx="18295">
                  <c:v>25.0</c:v>
                </c:pt>
                <c:pt idx="18296">
                  <c:v>6.0</c:v>
                </c:pt>
                <c:pt idx="18297">
                  <c:v>135.0</c:v>
                </c:pt>
                <c:pt idx="18298">
                  <c:v>57.0</c:v>
                </c:pt>
                <c:pt idx="18299">
                  <c:v>3.0</c:v>
                </c:pt>
                <c:pt idx="18300">
                  <c:v>20.0</c:v>
                </c:pt>
                <c:pt idx="18301">
                  <c:v>3.0</c:v>
                </c:pt>
                <c:pt idx="18302">
                  <c:v>133.0</c:v>
                </c:pt>
                <c:pt idx="18303">
                  <c:v>695.0</c:v>
                </c:pt>
                <c:pt idx="18304">
                  <c:v>226.0</c:v>
                </c:pt>
                <c:pt idx="18305">
                  <c:v>53.0</c:v>
                </c:pt>
                <c:pt idx="18306">
                  <c:v>9.0</c:v>
                </c:pt>
                <c:pt idx="18307">
                  <c:v>64.0</c:v>
                </c:pt>
                <c:pt idx="18308">
                  <c:v>2.0</c:v>
                </c:pt>
                <c:pt idx="18309">
                  <c:v>9.0</c:v>
                </c:pt>
                <c:pt idx="18310">
                  <c:v>46.0</c:v>
                </c:pt>
                <c:pt idx="18311">
                  <c:v>34.0</c:v>
                </c:pt>
                <c:pt idx="18312">
                  <c:v>45.0</c:v>
                </c:pt>
                <c:pt idx="18313">
                  <c:v>4.0</c:v>
                </c:pt>
                <c:pt idx="18314">
                  <c:v>10.0</c:v>
                </c:pt>
                <c:pt idx="18315">
                  <c:v>56.0</c:v>
                </c:pt>
                <c:pt idx="18316">
                  <c:v>7.0</c:v>
                </c:pt>
                <c:pt idx="18317">
                  <c:v>28.0</c:v>
                </c:pt>
                <c:pt idx="18318">
                  <c:v>45.0</c:v>
                </c:pt>
                <c:pt idx="18319">
                  <c:v>178.0</c:v>
                </c:pt>
                <c:pt idx="18320">
                  <c:v>40.0</c:v>
                </c:pt>
                <c:pt idx="18321">
                  <c:v>21.0</c:v>
                </c:pt>
                <c:pt idx="18322">
                  <c:v>6.0</c:v>
                </c:pt>
                <c:pt idx="18323">
                  <c:v>41.0</c:v>
                </c:pt>
                <c:pt idx="18324">
                  <c:v>1.0</c:v>
                </c:pt>
                <c:pt idx="18325">
                  <c:v>49.0</c:v>
                </c:pt>
                <c:pt idx="18326">
                  <c:v>148.0</c:v>
                </c:pt>
                <c:pt idx="18327">
                  <c:v>17.0</c:v>
                </c:pt>
                <c:pt idx="18328">
                  <c:v>26.0</c:v>
                </c:pt>
                <c:pt idx="18329">
                  <c:v>114.0</c:v>
                </c:pt>
                <c:pt idx="18330">
                  <c:v>1.0</c:v>
                </c:pt>
                <c:pt idx="18331">
                  <c:v>7.0</c:v>
                </c:pt>
                <c:pt idx="18332">
                  <c:v>14.0</c:v>
                </c:pt>
                <c:pt idx="18333">
                  <c:v>12.0</c:v>
                </c:pt>
                <c:pt idx="18334">
                  <c:v>83.0</c:v>
                </c:pt>
                <c:pt idx="18335">
                  <c:v>77.0</c:v>
                </c:pt>
                <c:pt idx="18336">
                  <c:v>7.0</c:v>
                </c:pt>
                <c:pt idx="18337">
                  <c:v>475.0</c:v>
                </c:pt>
                <c:pt idx="18338">
                  <c:v>3.0</c:v>
                </c:pt>
                <c:pt idx="18339">
                  <c:v>71.0</c:v>
                </c:pt>
                <c:pt idx="18340">
                  <c:v>1.0</c:v>
                </c:pt>
                <c:pt idx="18341">
                  <c:v>37.0</c:v>
                </c:pt>
                <c:pt idx="18342">
                  <c:v>155.0</c:v>
                </c:pt>
                <c:pt idx="18343">
                  <c:v>669.0</c:v>
                </c:pt>
                <c:pt idx="18344">
                  <c:v>50.0</c:v>
                </c:pt>
                <c:pt idx="18345">
                  <c:v>116.0</c:v>
                </c:pt>
                <c:pt idx="18346">
                  <c:v>84.0</c:v>
                </c:pt>
                <c:pt idx="18347">
                  <c:v>1.0</c:v>
                </c:pt>
                <c:pt idx="18348">
                  <c:v>42.0</c:v>
                </c:pt>
                <c:pt idx="18349">
                  <c:v>11.0</c:v>
                </c:pt>
                <c:pt idx="18350">
                  <c:v>113.0</c:v>
                </c:pt>
                <c:pt idx="18351">
                  <c:v>8.0</c:v>
                </c:pt>
                <c:pt idx="18352">
                  <c:v>104.0</c:v>
                </c:pt>
                <c:pt idx="18353">
                  <c:v>236.0</c:v>
                </c:pt>
                <c:pt idx="18354">
                  <c:v>7.0</c:v>
                </c:pt>
                <c:pt idx="18355">
                  <c:v>205.0</c:v>
                </c:pt>
                <c:pt idx="18356">
                  <c:v>1.0</c:v>
                </c:pt>
                <c:pt idx="18357">
                  <c:v>3.0</c:v>
                </c:pt>
                <c:pt idx="18358">
                  <c:v>5.0</c:v>
                </c:pt>
                <c:pt idx="18359">
                  <c:v>313.0</c:v>
                </c:pt>
                <c:pt idx="18360">
                  <c:v>28.0</c:v>
                </c:pt>
                <c:pt idx="18361">
                  <c:v>34.0</c:v>
                </c:pt>
                <c:pt idx="18362">
                  <c:v>4.0</c:v>
                </c:pt>
                <c:pt idx="18363">
                  <c:v>3.0</c:v>
                </c:pt>
                <c:pt idx="18364">
                  <c:v>13.0</c:v>
                </c:pt>
                <c:pt idx="18365">
                  <c:v>26.0</c:v>
                </c:pt>
                <c:pt idx="18366">
                  <c:v>37.0</c:v>
                </c:pt>
                <c:pt idx="18367">
                  <c:v>36.0</c:v>
                </c:pt>
                <c:pt idx="18368">
                  <c:v>7.0</c:v>
                </c:pt>
                <c:pt idx="18369">
                  <c:v>179.0</c:v>
                </c:pt>
                <c:pt idx="18370">
                  <c:v>173.0</c:v>
                </c:pt>
                <c:pt idx="18371">
                  <c:v>123.0</c:v>
                </c:pt>
                <c:pt idx="18372">
                  <c:v>5.0</c:v>
                </c:pt>
                <c:pt idx="18373">
                  <c:v>222.0</c:v>
                </c:pt>
                <c:pt idx="18374">
                  <c:v>140.0</c:v>
                </c:pt>
                <c:pt idx="18375">
                  <c:v>326.0</c:v>
                </c:pt>
                <c:pt idx="18376">
                  <c:v>165.0</c:v>
                </c:pt>
                <c:pt idx="18377">
                  <c:v>6.0</c:v>
                </c:pt>
                <c:pt idx="18378">
                  <c:v>45.0</c:v>
                </c:pt>
                <c:pt idx="18379">
                  <c:v>4.0</c:v>
                </c:pt>
                <c:pt idx="18380">
                  <c:v>173.0</c:v>
                </c:pt>
                <c:pt idx="18381">
                  <c:v>155.0</c:v>
                </c:pt>
                <c:pt idx="18382">
                  <c:v>34.0</c:v>
                </c:pt>
                <c:pt idx="18383">
                  <c:v>567.0</c:v>
                </c:pt>
                <c:pt idx="18384">
                  <c:v>135.0</c:v>
                </c:pt>
                <c:pt idx="18385">
                  <c:v>202.0</c:v>
                </c:pt>
                <c:pt idx="18386">
                  <c:v>41.0</c:v>
                </c:pt>
                <c:pt idx="18387">
                  <c:v>380.0</c:v>
                </c:pt>
                <c:pt idx="18388">
                  <c:v>2.0</c:v>
                </c:pt>
                <c:pt idx="18389">
                  <c:v>1.0</c:v>
                </c:pt>
                <c:pt idx="18390">
                  <c:v>16.0</c:v>
                </c:pt>
                <c:pt idx="18391">
                  <c:v>19.0</c:v>
                </c:pt>
                <c:pt idx="18392">
                  <c:v>88.0</c:v>
                </c:pt>
                <c:pt idx="18393">
                  <c:v>34.0</c:v>
                </c:pt>
                <c:pt idx="18394">
                  <c:v>44.0</c:v>
                </c:pt>
                <c:pt idx="18395">
                  <c:v>29.0</c:v>
                </c:pt>
                <c:pt idx="18396">
                  <c:v>12.0</c:v>
                </c:pt>
                <c:pt idx="18397">
                  <c:v>228.0</c:v>
                </c:pt>
                <c:pt idx="18398">
                  <c:v>36.0</c:v>
                </c:pt>
                <c:pt idx="18399">
                  <c:v>1.0</c:v>
                </c:pt>
                <c:pt idx="18400">
                  <c:v>22.0</c:v>
                </c:pt>
                <c:pt idx="18401">
                  <c:v>182.0</c:v>
                </c:pt>
                <c:pt idx="18402">
                  <c:v>11.0</c:v>
                </c:pt>
                <c:pt idx="18403">
                  <c:v>145.0</c:v>
                </c:pt>
                <c:pt idx="18404">
                  <c:v>726.0</c:v>
                </c:pt>
                <c:pt idx="18405">
                  <c:v>147.0</c:v>
                </c:pt>
                <c:pt idx="18406">
                  <c:v>59.0</c:v>
                </c:pt>
                <c:pt idx="18407">
                  <c:v>68.0</c:v>
                </c:pt>
                <c:pt idx="18408">
                  <c:v>11.0</c:v>
                </c:pt>
                <c:pt idx="18409">
                  <c:v>139.0</c:v>
                </c:pt>
                <c:pt idx="18410">
                  <c:v>232.0</c:v>
                </c:pt>
                <c:pt idx="18411">
                  <c:v>28.0</c:v>
                </c:pt>
                <c:pt idx="18412">
                  <c:v>32.0</c:v>
                </c:pt>
                <c:pt idx="18413">
                  <c:v>9.0</c:v>
                </c:pt>
                <c:pt idx="18414">
                  <c:v>14.0</c:v>
                </c:pt>
                <c:pt idx="18415">
                  <c:v>2.0</c:v>
                </c:pt>
                <c:pt idx="18416">
                  <c:v>149.0</c:v>
                </c:pt>
                <c:pt idx="18417">
                  <c:v>181.0</c:v>
                </c:pt>
                <c:pt idx="18418">
                  <c:v>163.0</c:v>
                </c:pt>
                <c:pt idx="18419">
                  <c:v>359.0</c:v>
                </c:pt>
                <c:pt idx="18420">
                  <c:v>16.0</c:v>
                </c:pt>
                <c:pt idx="18421">
                  <c:v>43.0</c:v>
                </c:pt>
                <c:pt idx="18422">
                  <c:v>5.0</c:v>
                </c:pt>
                <c:pt idx="18423">
                  <c:v>5.0</c:v>
                </c:pt>
                <c:pt idx="18424">
                  <c:v>97.0</c:v>
                </c:pt>
                <c:pt idx="18425">
                  <c:v>32.0</c:v>
                </c:pt>
                <c:pt idx="18426">
                  <c:v>600.0</c:v>
                </c:pt>
                <c:pt idx="18427">
                  <c:v>93.0</c:v>
                </c:pt>
                <c:pt idx="18428">
                  <c:v>165.0</c:v>
                </c:pt>
                <c:pt idx="18429">
                  <c:v>96.0</c:v>
                </c:pt>
                <c:pt idx="18430">
                  <c:v>4.0</c:v>
                </c:pt>
                <c:pt idx="18431">
                  <c:v>4.0</c:v>
                </c:pt>
                <c:pt idx="18432">
                  <c:v>1.0</c:v>
                </c:pt>
                <c:pt idx="18433">
                  <c:v>162.0</c:v>
                </c:pt>
                <c:pt idx="18434">
                  <c:v>2.0</c:v>
                </c:pt>
                <c:pt idx="18435">
                  <c:v>2.0</c:v>
                </c:pt>
                <c:pt idx="18436">
                  <c:v>29.0</c:v>
                </c:pt>
                <c:pt idx="18437">
                  <c:v>37.0</c:v>
                </c:pt>
                <c:pt idx="18438">
                  <c:v>181.0</c:v>
                </c:pt>
                <c:pt idx="18439">
                  <c:v>113.0</c:v>
                </c:pt>
                <c:pt idx="18440">
                  <c:v>4.0</c:v>
                </c:pt>
                <c:pt idx="18441">
                  <c:v>1.0</c:v>
                </c:pt>
                <c:pt idx="18442">
                  <c:v>97.0</c:v>
                </c:pt>
                <c:pt idx="18443">
                  <c:v>1.0</c:v>
                </c:pt>
                <c:pt idx="18444">
                  <c:v>8.0</c:v>
                </c:pt>
                <c:pt idx="18445">
                  <c:v>13.0</c:v>
                </c:pt>
                <c:pt idx="18446">
                  <c:v>216.0</c:v>
                </c:pt>
                <c:pt idx="18447">
                  <c:v>224.0</c:v>
                </c:pt>
                <c:pt idx="18448">
                  <c:v>164.0</c:v>
                </c:pt>
                <c:pt idx="18449">
                  <c:v>70.0</c:v>
                </c:pt>
                <c:pt idx="18450">
                  <c:v>132.0</c:v>
                </c:pt>
                <c:pt idx="18451">
                  <c:v>234.0</c:v>
                </c:pt>
                <c:pt idx="18452">
                  <c:v>376.0</c:v>
                </c:pt>
                <c:pt idx="18453">
                  <c:v>150.0</c:v>
                </c:pt>
                <c:pt idx="18454">
                  <c:v>34.0</c:v>
                </c:pt>
                <c:pt idx="18455">
                  <c:v>228.0</c:v>
                </c:pt>
                <c:pt idx="18456">
                  <c:v>3.0</c:v>
                </c:pt>
                <c:pt idx="18457">
                  <c:v>2.0</c:v>
                </c:pt>
                <c:pt idx="18458">
                  <c:v>78.0</c:v>
                </c:pt>
                <c:pt idx="18459">
                  <c:v>3.0</c:v>
                </c:pt>
                <c:pt idx="18460">
                  <c:v>38.0</c:v>
                </c:pt>
                <c:pt idx="18461">
                  <c:v>64.0</c:v>
                </c:pt>
                <c:pt idx="18462">
                  <c:v>105.0</c:v>
                </c:pt>
                <c:pt idx="18463">
                  <c:v>50.0</c:v>
                </c:pt>
                <c:pt idx="18464">
                  <c:v>78.0</c:v>
                </c:pt>
                <c:pt idx="18465">
                  <c:v>14.0</c:v>
                </c:pt>
                <c:pt idx="18466">
                  <c:v>14.0</c:v>
                </c:pt>
                <c:pt idx="18467">
                  <c:v>127.0</c:v>
                </c:pt>
                <c:pt idx="18468">
                  <c:v>154.0</c:v>
                </c:pt>
                <c:pt idx="18469">
                  <c:v>24.0</c:v>
                </c:pt>
                <c:pt idx="18470">
                  <c:v>13.0</c:v>
                </c:pt>
                <c:pt idx="18471">
                  <c:v>6.0</c:v>
                </c:pt>
                <c:pt idx="18472">
                  <c:v>168.0</c:v>
                </c:pt>
                <c:pt idx="18473">
                  <c:v>299.0</c:v>
                </c:pt>
                <c:pt idx="18474">
                  <c:v>93.0</c:v>
                </c:pt>
                <c:pt idx="18475">
                  <c:v>243.0</c:v>
                </c:pt>
                <c:pt idx="18476">
                  <c:v>17.0</c:v>
                </c:pt>
                <c:pt idx="18477">
                  <c:v>30.0</c:v>
                </c:pt>
                <c:pt idx="18478">
                  <c:v>180.0</c:v>
                </c:pt>
                <c:pt idx="18479">
                  <c:v>14.0</c:v>
                </c:pt>
                <c:pt idx="18480">
                  <c:v>11.0</c:v>
                </c:pt>
                <c:pt idx="18481">
                  <c:v>123.0</c:v>
                </c:pt>
                <c:pt idx="18482">
                  <c:v>18.0</c:v>
                </c:pt>
                <c:pt idx="18483">
                  <c:v>17.0</c:v>
                </c:pt>
                <c:pt idx="18484">
                  <c:v>115.0</c:v>
                </c:pt>
                <c:pt idx="18485">
                  <c:v>29.0</c:v>
                </c:pt>
                <c:pt idx="18486">
                  <c:v>133.0</c:v>
                </c:pt>
                <c:pt idx="18487">
                  <c:v>14.0</c:v>
                </c:pt>
                <c:pt idx="18488">
                  <c:v>201.0</c:v>
                </c:pt>
                <c:pt idx="18489">
                  <c:v>2.0</c:v>
                </c:pt>
                <c:pt idx="18490">
                  <c:v>6.0</c:v>
                </c:pt>
                <c:pt idx="18491">
                  <c:v>241.0</c:v>
                </c:pt>
                <c:pt idx="18492">
                  <c:v>63.0</c:v>
                </c:pt>
                <c:pt idx="18493">
                  <c:v>98.0</c:v>
                </c:pt>
                <c:pt idx="18494">
                  <c:v>25.0</c:v>
                </c:pt>
                <c:pt idx="18495">
                  <c:v>4.0</c:v>
                </c:pt>
                <c:pt idx="18496">
                  <c:v>111.0</c:v>
                </c:pt>
                <c:pt idx="18497">
                  <c:v>106.0</c:v>
                </c:pt>
                <c:pt idx="18498">
                  <c:v>53.0</c:v>
                </c:pt>
                <c:pt idx="18499">
                  <c:v>32.0</c:v>
                </c:pt>
                <c:pt idx="18500">
                  <c:v>223.0</c:v>
                </c:pt>
                <c:pt idx="18501">
                  <c:v>73.0</c:v>
                </c:pt>
                <c:pt idx="18502">
                  <c:v>82.0</c:v>
                </c:pt>
                <c:pt idx="18503">
                  <c:v>269.0</c:v>
                </c:pt>
                <c:pt idx="18504">
                  <c:v>84.0</c:v>
                </c:pt>
                <c:pt idx="18505">
                  <c:v>4.0</c:v>
                </c:pt>
                <c:pt idx="18506">
                  <c:v>439.0</c:v>
                </c:pt>
                <c:pt idx="18507">
                  <c:v>101.0</c:v>
                </c:pt>
                <c:pt idx="18508">
                  <c:v>14.0</c:v>
                </c:pt>
                <c:pt idx="18509">
                  <c:v>1.0</c:v>
                </c:pt>
                <c:pt idx="18510">
                  <c:v>149.0</c:v>
                </c:pt>
                <c:pt idx="18511">
                  <c:v>25.0</c:v>
                </c:pt>
                <c:pt idx="18512">
                  <c:v>4.0</c:v>
                </c:pt>
                <c:pt idx="18513">
                  <c:v>4.0</c:v>
                </c:pt>
                <c:pt idx="18514">
                  <c:v>25.0</c:v>
                </c:pt>
                <c:pt idx="18515">
                  <c:v>248.0</c:v>
                </c:pt>
                <c:pt idx="18516">
                  <c:v>69.0</c:v>
                </c:pt>
                <c:pt idx="18517">
                  <c:v>17.0</c:v>
                </c:pt>
                <c:pt idx="18518">
                  <c:v>32.0</c:v>
                </c:pt>
                <c:pt idx="18519">
                  <c:v>3.0</c:v>
                </c:pt>
                <c:pt idx="18520">
                  <c:v>125.0</c:v>
                </c:pt>
                <c:pt idx="18521">
                  <c:v>84.0</c:v>
                </c:pt>
                <c:pt idx="18522">
                  <c:v>30.0</c:v>
                </c:pt>
                <c:pt idx="18523">
                  <c:v>59.0</c:v>
                </c:pt>
                <c:pt idx="18524">
                  <c:v>130.0</c:v>
                </c:pt>
                <c:pt idx="18525">
                  <c:v>291.0</c:v>
                </c:pt>
                <c:pt idx="18526">
                  <c:v>157.0</c:v>
                </c:pt>
                <c:pt idx="18527">
                  <c:v>178.0</c:v>
                </c:pt>
                <c:pt idx="18528">
                  <c:v>190.0</c:v>
                </c:pt>
                <c:pt idx="18529">
                  <c:v>9.0</c:v>
                </c:pt>
                <c:pt idx="18530">
                  <c:v>109.0</c:v>
                </c:pt>
                <c:pt idx="18531">
                  <c:v>213.0</c:v>
                </c:pt>
                <c:pt idx="18532">
                  <c:v>13.0</c:v>
                </c:pt>
                <c:pt idx="18533">
                  <c:v>33.0</c:v>
                </c:pt>
                <c:pt idx="18534">
                  <c:v>3.0</c:v>
                </c:pt>
                <c:pt idx="18535">
                  <c:v>25.0</c:v>
                </c:pt>
                <c:pt idx="18536">
                  <c:v>243.0</c:v>
                </c:pt>
                <c:pt idx="18537">
                  <c:v>62.0</c:v>
                </c:pt>
                <c:pt idx="18538">
                  <c:v>13.0</c:v>
                </c:pt>
                <c:pt idx="18539">
                  <c:v>285.0</c:v>
                </c:pt>
                <c:pt idx="18540">
                  <c:v>98.0</c:v>
                </c:pt>
                <c:pt idx="18541">
                  <c:v>79.0</c:v>
                </c:pt>
                <c:pt idx="18542">
                  <c:v>17.0</c:v>
                </c:pt>
                <c:pt idx="18543">
                  <c:v>2.0</c:v>
                </c:pt>
                <c:pt idx="18544">
                  <c:v>34.0</c:v>
                </c:pt>
                <c:pt idx="18545">
                  <c:v>73.0</c:v>
                </c:pt>
                <c:pt idx="18546">
                  <c:v>303.0</c:v>
                </c:pt>
                <c:pt idx="18547">
                  <c:v>20.0</c:v>
                </c:pt>
                <c:pt idx="18548">
                  <c:v>18.0</c:v>
                </c:pt>
                <c:pt idx="18549">
                  <c:v>233.0</c:v>
                </c:pt>
                <c:pt idx="18550">
                  <c:v>3.0</c:v>
                </c:pt>
                <c:pt idx="18551">
                  <c:v>8.0</c:v>
                </c:pt>
                <c:pt idx="18552">
                  <c:v>1.0</c:v>
                </c:pt>
                <c:pt idx="18553">
                  <c:v>63.0</c:v>
                </c:pt>
                <c:pt idx="18554">
                  <c:v>6.0</c:v>
                </c:pt>
                <c:pt idx="18555">
                  <c:v>7.0</c:v>
                </c:pt>
                <c:pt idx="18556">
                  <c:v>171.0</c:v>
                </c:pt>
                <c:pt idx="18557">
                  <c:v>9.0</c:v>
                </c:pt>
                <c:pt idx="18558">
                  <c:v>167.0</c:v>
                </c:pt>
                <c:pt idx="18559">
                  <c:v>312.0</c:v>
                </c:pt>
                <c:pt idx="18560">
                  <c:v>46.0</c:v>
                </c:pt>
                <c:pt idx="18561">
                  <c:v>100.0</c:v>
                </c:pt>
                <c:pt idx="18562">
                  <c:v>2.0</c:v>
                </c:pt>
                <c:pt idx="18563">
                  <c:v>39.0</c:v>
                </c:pt>
                <c:pt idx="18564">
                  <c:v>19.0</c:v>
                </c:pt>
                <c:pt idx="18565">
                  <c:v>643.0</c:v>
                </c:pt>
                <c:pt idx="18566">
                  <c:v>3.0</c:v>
                </c:pt>
                <c:pt idx="18567">
                  <c:v>7.0</c:v>
                </c:pt>
                <c:pt idx="18568">
                  <c:v>276.0</c:v>
                </c:pt>
                <c:pt idx="18569">
                  <c:v>2.0</c:v>
                </c:pt>
                <c:pt idx="18570">
                  <c:v>11.0</c:v>
                </c:pt>
                <c:pt idx="18571">
                  <c:v>6.0</c:v>
                </c:pt>
                <c:pt idx="18572">
                  <c:v>141.0</c:v>
                </c:pt>
                <c:pt idx="18573">
                  <c:v>361.0</c:v>
                </c:pt>
                <c:pt idx="18574">
                  <c:v>29.0</c:v>
                </c:pt>
                <c:pt idx="18575">
                  <c:v>10.0</c:v>
                </c:pt>
                <c:pt idx="18576">
                  <c:v>164.0</c:v>
                </c:pt>
                <c:pt idx="18577">
                  <c:v>117.0</c:v>
                </c:pt>
                <c:pt idx="18578">
                  <c:v>437.0</c:v>
                </c:pt>
                <c:pt idx="18579">
                  <c:v>217.0</c:v>
                </c:pt>
                <c:pt idx="18580">
                  <c:v>22.0</c:v>
                </c:pt>
                <c:pt idx="18581">
                  <c:v>8.0</c:v>
                </c:pt>
                <c:pt idx="18582">
                  <c:v>10.0</c:v>
                </c:pt>
                <c:pt idx="18583">
                  <c:v>186.0</c:v>
                </c:pt>
                <c:pt idx="18584">
                  <c:v>186.0</c:v>
                </c:pt>
                <c:pt idx="18585">
                  <c:v>13.0</c:v>
                </c:pt>
                <c:pt idx="18586">
                  <c:v>18.0</c:v>
                </c:pt>
                <c:pt idx="18587">
                  <c:v>303.0</c:v>
                </c:pt>
                <c:pt idx="18588">
                  <c:v>15.0</c:v>
                </c:pt>
                <c:pt idx="18589">
                  <c:v>138.0</c:v>
                </c:pt>
                <c:pt idx="18590">
                  <c:v>26.0</c:v>
                </c:pt>
                <c:pt idx="18591">
                  <c:v>21.0</c:v>
                </c:pt>
                <c:pt idx="18592">
                  <c:v>46.0</c:v>
                </c:pt>
                <c:pt idx="18593">
                  <c:v>91.0</c:v>
                </c:pt>
                <c:pt idx="18594">
                  <c:v>17.0</c:v>
                </c:pt>
                <c:pt idx="18595">
                  <c:v>6.0</c:v>
                </c:pt>
                <c:pt idx="18596">
                  <c:v>3.0</c:v>
                </c:pt>
                <c:pt idx="18597">
                  <c:v>305.0</c:v>
                </c:pt>
                <c:pt idx="18598">
                  <c:v>66.0</c:v>
                </c:pt>
                <c:pt idx="18599">
                  <c:v>97.0</c:v>
                </c:pt>
                <c:pt idx="18600">
                  <c:v>13.0</c:v>
                </c:pt>
                <c:pt idx="18601">
                  <c:v>57.0</c:v>
                </c:pt>
                <c:pt idx="18602">
                  <c:v>342.0</c:v>
                </c:pt>
                <c:pt idx="18603">
                  <c:v>24.0</c:v>
                </c:pt>
                <c:pt idx="18604">
                  <c:v>11.0</c:v>
                </c:pt>
                <c:pt idx="18605">
                  <c:v>13.0</c:v>
                </c:pt>
                <c:pt idx="18606">
                  <c:v>151.0</c:v>
                </c:pt>
                <c:pt idx="18607">
                  <c:v>30.0</c:v>
                </c:pt>
                <c:pt idx="18608">
                  <c:v>48.0</c:v>
                </c:pt>
                <c:pt idx="18609">
                  <c:v>20.0</c:v>
                </c:pt>
                <c:pt idx="18610">
                  <c:v>291.0</c:v>
                </c:pt>
                <c:pt idx="18611">
                  <c:v>44.0</c:v>
                </c:pt>
                <c:pt idx="18612">
                  <c:v>3.0</c:v>
                </c:pt>
                <c:pt idx="18613">
                  <c:v>413.0</c:v>
                </c:pt>
                <c:pt idx="18614">
                  <c:v>7.0</c:v>
                </c:pt>
                <c:pt idx="18615">
                  <c:v>15.0</c:v>
                </c:pt>
                <c:pt idx="18616">
                  <c:v>137.0</c:v>
                </c:pt>
                <c:pt idx="18617">
                  <c:v>37.0</c:v>
                </c:pt>
                <c:pt idx="18618">
                  <c:v>3.0</c:v>
                </c:pt>
                <c:pt idx="18619">
                  <c:v>34.0</c:v>
                </c:pt>
                <c:pt idx="18620">
                  <c:v>3.0</c:v>
                </c:pt>
                <c:pt idx="18621">
                  <c:v>80.0</c:v>
                </c:pt>
                <c:pt idx="18622">
                  <c:v>39.0</c:v>
                </c:pt>
                <c:pt idx="18623">
                  <c:v>120.0</c:v>
                </c:pt>
                <c:pt idx="18624">
                  <c:v>107.0</c:v>
                </c:pt>
                <c:pt idx="18625">
                  <c:v>11.0</c:v>
                </c:pt>
                <c:pt idx="18626">
                  <c:v>139.0</c:v>
                </c:pt>
                <c:pt idx="18627">
                  <c:v>10.0</c:v>
                </c:pt>
                <c:pt idx="18628">
                  <c:v>157.0</c:v>
                </c:pt>
                <c:pt idx="18629">
                  <c:v>8.0</c:v>
                </c:pt>
                <c:pt idx="18630">
                  <c:v>99.0</c:v>
                </c:pt>
                <c:pt idx="18631">
                  <c:v>514.0</c:v>
                </c:pt>
                <c:pt idx="18632">
                  <c:v>261.0</c:v>
                </c:pt>
                <c:pt idx="18633">
                  <c:v>191.0</c:v>
                </c:pt>
                <c:pt idx="18634">
                  <c:v>221.0</c:v>
                </c:pt>
                <c:pt idx="18635">
                  <c:v>16.0</c:v>
                </c:pt>
                <c:pt idx="18636">
                  <c:v>124.0</c:v>
                </c:pt>
                <c:pt idx="18637">
                  <c:v>40.0</c:v>
                </c:pt>
                <c:pt idx="18638">
                  <c:v>18.0</c:v>
                </c:pt>
                <c:pt idx="18639">
                  <c:v>12.0</c:v>
                </c:pt>
                <c:pt idx="18640">
                  <c:v>150.0</c:v>
                </c:pt>
                <c:pt idx="18641">
                  <c:v>14.0</c:v>
                </c:pt>
                <c:pt idx="18642">
                  <c:v>303.0</c:v>
                </c:pt>
                <c:pt idx="18643">
                  <c:v>2.0</c:v>
                </c:pt>
                <c:pt idx="18644">
                  <c:v>85.0</c:v>
                </c:pt>
                <c:pt idx="18645">
                  <c:v>242.0</c:v>
                </c:pt>
                <c:pt idx="18646">
                  <c:v>2.0</c:v>
                </c:pt>
                <c:pt idx="18647">
                  <c:v>11.0</c:v>
                </c:pt>
                <c:pt idx="18648">
                  <c:v>38.0</c:v>
                </c:pt>
                <c:pt idx="18649">
                  <c:v>199.0</c:v>
                </c:pt>
                <c:pt idx="18650">
                  <c:v>25.0</c:v>
                </c:pt>
                <c:pt idx="18651">
                  <c:v>2.0</c:v>
                </c:pt>
                <c:pt idx="18652">
                  <c:v>39.0</c:v>
                </c:pt>
                <c:pt idx="18653">
                  <c:v>28.0</c:v>
                </c:pt>
                <c:pt idx="18654">
                  <c:v>578.0</c:v>
                </c:pt>
                <c:pt idx="18655">
                  <c:v>1.0</c:v>
                </c:pt>
                <c:pt idx="18656">
                  <c:v>4.0</c:v>
                </c:pt>
                <c:pt idx="18657">
                  <c:v>26.0</c:v>
                </c:pt>
                <c:pt idx="18658">
                  <c:v>7.0</c:v>
                </c:pt>
                <c:pt idx="18659">
                  <c:v>24.0</c:v>
                </c:pt>
                <c:pt idx="18660">
                  <c:v>41.0</c:v>
                </c:pt>
                <c:pt idx="18661">
                  <c:v>206.0</c:v>
                </c:pt>
                <c:pt idx="18662">
                  <c:v>303.0</c:v>
                </c:pt>
                <c:pt idx="18663">
                  <c:v>328.0</c:v>
                </c:pt>
                <c:pt idx="18664">
                  <c:v>10.0</c:v>
                </c:pt>
                <c:pt idx="18665">
                  <c:v>87.0</c:v>
                </c:pt>
                <c:pt idx="18666">
                  <c:v>3.0</c:v>
                </c:pt>
                <c:pt idx="18667">
                  <c:v>5.0</c:v>
                </c:pt>
                <c:pt idx="18668">
                  <c:v>175.0</c:v>
                </c:pt>
                <c:pt idx="18669">
                  <c:v>3.0</c:v>
                </c:pt>
                <c:pt idx="18670">
                  <c:v>20.0</c:v>
                </c:pt>
                <c:pt idx="18671">
                  <c:v>188.0</c:v>
                </c:pt>
                <c:pt idx="18672">
                  <c:v>2.0</c:v>
                </c:pt>
                <c:pt idx="18673">
                  <c:v>4.0</c:v>
                </c:pt>
                <c:pt idx="18674">
                  <c:v>14.0</c:v>
                </c:pt>
                <c:pt idx="18675">
                  <c:v>300.0</c:v>
                </c:pt>
                <c:pt idx="18676">
                  <c:v>140.0</c:v>
                </c:pt>
                <c:pt idx="18677">
                  <c:v>166.0</c:v>
                </c:pt>
                <c:pt idx="18678">
                  <c:v>13.0</c:v>
                </c:pt>
                <c:pt idx="18679">
                  <c:v>21.0</c:v>
                </c:pt>
                <c:pt idx="18680">
                  <c:v>284.0</c:v>
                </c:pt>
                <c:pt idx="18681">
                  <c:v>6.0</c:v>
                </c:pt>
                <c:pt idx="18682">
                  <c:v>21.0</c:v>
                </c:pt>
                <c:pt idx="18683">
                  <c:v>376.0</c:v>
                </c:pt>
                <c:pt idx="18684">
                  <c:v>10.0</c:v>
                </c:pt>
                <c:pt idx="18685">
                  <c:v>1.0</c:v>
                </c:pt>
                <c:pt idx="18686">
                  <c:v>163.0</c:v>
                </c:pt>
                <c:pt idx="18687">
                  <c:v>6.0</c:v>
                </c:pt>
                <c:pt idx="18688">
                  <c:v>80.0</c:v>
                </c:pt>
                <c:pt idx="18689">
                  <c:v>140.0</c:v>
                </c:pt>
                <c:pt idx="18690">
                  <c:v>92.0</c:v>
                </c:pt>
                <c:pt idx="18691">
                  <c:v>25.0</c:v>
                </c:pt>
                <c:pt idx="18692">
                  <c:v>13.0</c:v>
                </c:pt>
                <c:pt idx="18693">
                  <c:v>160.0</c:v>
                </c:pt>
                <c:pt idx="18694">
                  <c:v>9.0</c:v>
                </c:pt>
                <c:pt idx="18695">
                  <c:v>3.0</c:v>
                </c:pt>
                <c:pt idx="18696">
                  <c:v>69.0</c:v>
                </c:pt>
                <c:pt idx="18697">
                  <c:v>10.0</c:v>
                </c:pt>
                <c:pt idx="18698">
                  <c:v>67.0</c:v>
                </c:pt>
                <c:pt idx="18699">
                  <c:v>78.0</c:v>
                </c:pt>
                <c:pt idx="18700">
                  <c:v>174.0</c:v>
                </c:pt>
                <c:pt idx="18701">
                  <c:v>35.0</c:v>
                </c:pt>
                <c:pt idx="18702">
                  <c:v>22.0</c:v>
                </c:pt>
                <c:pt idx="18703">
                  <c:v>88.0</c:v>
                </c:pt>
                <c:pt idx="18704">
                  <c:v>29.0</c:v>
                </c:pt>
                <c:pt idx="18705">
                  <c:v>7.0</c:v>
                </c:pt>
                <c:pt idx="18706">
                  <c:v>26.0</c:v>
                </c:pt>
                <c:pt idx="18707">
                  <c:v>217.0</c:v>
                </c:pt>
                <c:pt idx="18708">
                  <c:v>3.0</c:v>
                </c:pt>
                <c:pt idx="18709">
                  <c:v>44.0</c:v>
                </c:pt>
                <c:pt idx="18710">
                  <c:v>50.0</c:v>
                </c:pt>
                <c:pt idx="18711">
                  <c:v>62.0</c:v>
                </c:pt>
                <c:pt idx="18712">
                  <c:v>269.0</c:v>
                </c:pt>
                <c:pt idx="18713">
                  <c:v>353.0</c:v>
                </c:pt>
                <c:pt idx="18714">
                  <c:v>10.0</c:v>
                </c:pt>
                <c:pt idx="18715">
                  <c:v>726.0</c:v>
                </c:pt>
                <c:pt idx="18716">
                  <c:v>1.0</c:v>
                </c:pt>
                <c:pt idx="18717">
                  <c:v>99.0</c:v>
                </c:pt>
                <c:pt idx="18718">
                  <c:v>33.0</c:v>
                </c:pt>
                <c:pt idx="18719">
                  <c:v>169.0</c:v>
                </c:pt>
                <c:pt idx="18720">
                  <c:v>20.0</c:v>
                </c:pt>
                <c:pt idx="18721">
                  <c:v>167.0</c:v>
                </c:pt>
                <c:pt idx="18722">
                  <c:v>32.0</c:v>
                </c:pt>
                <c:pt idx="18723">
                  <c:v>4.0</c:v>
                </c:pt>
                <c:pt idx="18724">
                  <c:v>157.0</c:v>
                </c:pt>
                <c:pt idx="18725">
                  <c:v>132.0</c:v>
                </c:pt>
                <c:pt idx="18726">
                  <c:v>268.0</c:v>
                </c:pt>
                <c:pt idx="18727">
                  <c:v>94.0</c:v>
                </c:pt>
                <c:pt idx="18728">
                  <c:v>12.0</c:v>
                </c:pt>
                <c:pt idx="18729">
                  <c:v>113.0</c:v>
                </c:pt>
                <c:pt idx="18730">
                  <c:v>95.0</c:v>
                </c:pt>
                <c:pt idx="18731">
                  <c:v>12.0</c:v>
                </c:pt>
                <c:pt idx="18732">
                  <c:v>65.0</c:v>
                </c:pt>
                <c:pt idx="18733">
                  <c:v>11.0</c:v>
                </c:pt>
                <c:pt idx="18734">
                  <c:v>9.0</c:v>
                </c:pt>
                <c:pt idx="18735">
                  <c:v>106.0</c:v>
                </c:pt>
                <c:pt idx="18736">
                  <c:v>20.0</c:v>
                </c:pt>
                <c:pt idx="18737">
                  <c:v>408.0</c:v>
                </c:pt>
                <c:pt idx="18738">
                  <c:v>9.0</c:v>
                </c:pt>
                <c:pt idx="18739">
                  <c:v>175.0</c:v>
                </c:pt>
                <c:pt idx="18740">
                  <c:v>185.0</c:v>
                </c:pt>
                <c:pt idx="18741">
                  <c:v>5.0</c:v>
                </c:pt>
                <c:pt idx="18742">
                  <c:v>40.0</c:v>
                </c:pt>
                <c:pt idx="18743">
                  <c:v>16.0</c:v>
                </c:pt>
                <c:pt idx="18744">
                  <c:v>169.0</c:v>
                </c:pt>
                <c:pt idx="18745">
                  <c:v>19.0</c:v>
                </c:pt>
                <c:pt idx="18746">
                  <c:v>34.0</c:v>
                </c:pt>
                <c:pt idx="18747">
                  <c:v>55.0</c:v>
                </c:pt>
                <c:pt idx="18748">
                  <c:v>13.0</c:v>
                </c:pt>
                <c:pt idx="18749">
                  <c:v>80.0</c:v>
                </c:pt>
                <c:pt idx="18750">
                  <c:v>3.0</c:v>
                </c:pt>
                <c:pt idx="18751">
                  <c:v>3.0</c:v>
                </c:pt>
                <c:pt idx="18752">
                  <c:v>12.0</c:v>
                </c:pt>
                <c:pt idx="18753">
                  <c:v>33.0</c:v>
                </c:pt>
                <c:pt idx="18754">
                  <c:v>47.0</c:v>
                </c:pt>
                <c:pt idx="18755">
                  <c:v>80.0</c:v>
                </c:pt>
                <c:pt idx="18756">
                  <c:v>109.0</c:v>
                </c:pt>
                <c:pt idx="18757">
                  <c:v>43.0</c:v>
                </c:pt>
                <c:pt idx="18758">
                  <c:v>496.0</c:v>
                </c:pt>
                <c:pt idx="18759">
                  <c:v>1.0</c:v>
                </c:pt>
                <c:pt idx="18760">
                  <c:v>13.0</c:v>
                </c:pt>
                <c:pt idx="18761">
                  <c:v>226.0</c:v>
                </c:pt>
                <c:pt idx="18762">
                  <c:v>8.0</c:v>
                </c:pt>
                <c:pt idx="18763">
                  <c:v>136.0</c:v>
                </c:pt>
                <c:pt idx="18764">
                  <c:v>4.0</c:v>
                </c:pt>
                <c:pt idx="18765">
                  <c:v>16.0</c:v>
                </c:pt>
                <c:pt idx="18766">
                  <c:v>263.0</c:v>
                </c:pt>
                <c:pt idx="18767">
                  <c:v>69.0</c:v>
                </c:pt>
                <c:pt idx="18768">
                  <c:v>144.0</c:v>
                </c:pt>
                <c:pt idx="18769">
                  <c:v>9.0</c:v>
                </c:pt>
                <c:pt idx="18770">
                  <c:v>86.0</c:v>
                </c:pt>
                <c:pt idx="18771">
                  <c:v>9.0</c:v>
                </c:pt>
                <c:pt idx="18772">
                  <c:v>4.0</c:v>
                </c:pt>
                <c:pt idx="18773">
                  <c:v>1.0</c:v>
                </c:pt>
                <c:pt idx="18774">
                  <c:v>254.0</c:v>
                </c:pt>
                <c:pt idx="18775">
                  <c:v>6.0</c:v>
                </c:pt>
                <c:pt idx="18776">
                  <c:v>21.0</c:v>
                </c:pt>
                <c:pt idx="18777">
                  <c:v>276.0</c:v>
                </c:pt>
                <c:pt idx="18778">
                  <c:v>14.0</c:v>
                </c:pt>
                <c:pt idx="18779">
                  <c:v>7.0</c:v>
                </c:pt>
                <c:pt idx="18780">
                  <c:v>133.0</c:v>
                </c:pt>
                <c:pt idx="18781">
                  <c:v>9.0</c:v>
                </c:pt>
                <c:pt idx="18782">
                  <c:v>10.0</c:v>
                </c:pt>
                <c:pt idx="18783">
                  <c:v>151.0</c:v>
                </c:pt>
                <c:pt idx="18784">
                  <c:v>96.0</c:v>
                </c:pt>
                <c:pt idx="18785">
                  <c:v>5.0</c:v>
                </c:pt>
                <c:pt idx="18786">
                  <c:v>106.0</c:v>
                </c:pt>
                <c:pt idx="18787">
                  <c:v>19.0</c:v>
                </c:pt>
                <c:pt idx="18788">
                  <c:v>6.0</c:v>
                </c:pt>
                <c:pt idx="18789">
                  <c:v>90.0</c:v>
                </c:pt>
                <c:pt idx="18790">
                  <c:v>40.0</c:v>
                </c:pt>
                <c:pt idx="18791">
                  <c:v>2430.0</c:v>
                </c:pt>
                <c:pt idx="18792">
                  <c:v>68.0</c:v>
                </c:pt>
                <c:pt idx="18793">
                  <c:v>86.0</c:v>
                </c:pt>
                <c:pt idx="18794">
                  <c:v>654.0</c:v>
                </c:pt>
                <c:pt idx="18795">
                  <c:v>172.0</c:v>
                </c:pt>
                <c:pt idx="18796">
                  <c:v>221.0</c:v>
                </c:pt>
                <c:pt idx="18797">
                  <c:v>17.0</c:v>
                </c:pt>
                <c:pt idx="18798">
                  <c:v>184.0</c:v>
                </c:pt>
                <c:pt idx="18799">
                  <c:v>327.0</c:v>
                </c:pt>
                <c:pt idx="18800">
                  <c:v>21.0</c:v>
                </c:pt>
                <c:pt idx="18801">
                  <c:v>59.0</c:v>
                </c:pt>
                <c:pt idx="18802">
                  <c:v>27.0</c:v>
                </c:pt>
                <c:pt idx="18803">
                  <c:v>3.0</c:v>
                </c:pt>
                <c:pt idx="18804">
                  <c:v>20.0</c:v>
                </c:pt>
                <c:pt idx="18805">
                  <c:v>240.0</c:v>
                </c:pt>
                <c:pt idx="18806">
                  <c:v>27.0</c:v>
                </c:pt>
                <c:pt idx="18807">
                  <c:v>97.0</c:v>
                </c:pt>
                <c:pt idx="18808">
                  <c:v>259.0</c:v>
                </c:pt>
                <c:pt idx="18809">
                  <c:v>138.0</c:v>
                </c:pt>
                <c:pt idx="18810">
                  <c:v>3.0</c:v>
                </c:pt>
                <c:pt idx="18811">
                  <c:v>728.0</c:v>
                </c:pt>
                <c:pt idx="18812">
                  <c:v>44.0</c:v>
                </c:pt>
                <c:pt idx="18813">
                  <c:v>1.0</c:v>
                </c:pt>
                <c:pt idx="18814">
                  <c:v>109.0</c:v>
                </c:pt>
                <c:pt idx="18815">
                  <c:v>5.0</c:v>
                </c:pt>
                <c:pt idx="18816">
                  <c:v>51.0</c:v>
                </c:pt>
                <c:pt idx="18817">
                  <c:v>24.0</c:v>
                </c:pt>
                <c:pt idx="18818">
                  <c:v>183.0</c:v>
                </c:pt>
                <c:pt idx="18819">
                  <c:v>24.0</c:v>
                </c:pt>
                <c:pt idx="18820">
                  <c:v>142.0</c:v>
                </c:pt>
                <c:pt idx="18821">
                  <c:v>72.0</c:v>
                </c:pt>
                <c:pt idx="18822">
                  <c:v>8.0</c:v>
                </c:pt>
                <c:pt idx="18823">
                  <c:v>18.0</c:v>
                </c:pt>
                <c:pt idx="18824">
                  <c:v>1.0</c:v>
                </c:pt>
                <c:pt idx="18825">
                  <c:v>36.0</c:v>
                </c:pt>
                <c:pt idx="18826">
                  <c:v>128.0</c:v>
                </c:pt>
                <c:pt idx="18827">
                  <c:v>28.0</c:v>
                </c:pt>
                <c:pt idx="18828">
                  <c:v>114.0</c:v>
                </c:pt>
                <c:pt idx="18829">
                  <c:v>132.0</c:v>
                </c:pt>
                <c:pt idx="18830">
                  <c:v>124.0</c:v>
                </c:pt>
                <c:pt idx="18831">
                  <c:v>3.0</c:v>
                </c:pt>
                <c:pt idx="18832">
                  <c:v>172.0</c:v>
                </c:pt>
                <c:pt idx="18833">
                  <c:v>107.0</c:v>
                </c:pt>
                <c:pt idx="18834">
                  <c:v>1.0</c:v>
                </c:pt>
                <c:pt idx="18835">
                  <c:v>88.0</c:v>
                </c:pt>
                <c:pt idx="18836">
                  <c:v>4.0</c:v>
                </c:pt>
                <c:pt idx="18837">
                  <c:v>6.0</c:v>
                </c:pt>
                <c:pt idx="18838">
                  <c:v>153.0</c:v>
                </c:pt>
                <c:pt idx="18839">
                  <c:v>273.0</c:v>
                </c:pt>
                <c:pt idx="18840">
                  <c:v>260.0</c:v>
                </c:pt>
                <c:pt idx="18841">
                  <c:v>88.0</c:v>
                </c:pt>
                <c:pt idx="18842">
                  <c:v>56.0</c:v>
                </c:pt>
                <c:pt idx="18843">
                  <c:v>89.0</c:v>
                </c:pt>
                <c:pt idx="18844">
                  <c:v>206.0</c:v>
                </c:pt>
                <c:pt idx="18845">
                  <c:v>158.0</c:v>
                </c:pt>
                <c:pt idx="18846">
                  <c:v>10.0</c:v>
                </c:pt>
                <c:pt idx="18847">
                  <c:v>9.0</c:v>
                </c:pt>
                <c:pt idx="18848">
                  <c:v>30.0</c:v>
                </c:pt>
                <c:pt idx="18849">
                  <c:v>19.0</c:v>
                </c:pt>
                <c:pt idx="18850">
                  <c:v>176.0</c:v>
                </c:pt>
                <c:pt idx="18851">
                  <c:v>16.0</c:v>
                </c:pt>
                <c:pt idx="18852">
                  <c:v>71.0</c:v>
                </c:pt>
                <c:pt idx="18853">
                  <c:v>4.0</c:v>
                </c:pt>
                <c:pt idx="18854">
                  <c:v>192.0</c:v>
                </c:pt>
                <c:pt idx="18855">
                  <c:v>4.0</c:v>
                </c:pt>
                <c:pt idx="18856">
                  <c:v>26.0</c:v>
                </c:pt>
                <c:pt idx="18857">
                  <c:v>151.0</c:v>
                </c:pt>
                <c:pt idx="18858">
                  <c:v>5.0</c:v>
                </c:pt>
                <c:pt idx="18859">
                  <c:v>10.0</c:v>
                </c:pt>
                <c:pt idx="18860">
                  <c:v>169.0</c:v>
                </c:pt>
                <c:pt idx="18861">
                  <c:v>739.0</c:v>
                </c:pt>
                <c:pt idx="18862">
                  <c:v>266.0</c:v>
                </c:pt>
                <c:pt idx="18863">
                  <c:v>2.0</c:v>
                </c:pt>
                <c:pt idx="18864">
                  <c:v>16.0</c:v>
                </c:pt>
                <c:pt idx="18865">
                  <c:v>11.0</c:v>
                </c:pt>
                <c:pt idx="18866">
                  <c:v>6.0</c:v>
                </c:pt>
                <c:pt idx="18867">
                  <c:v>398.0</c:v>
                </c:pt>
                <c:pt idx="18868">
                  <c:v>7.0</c:v>
                </c:pt>
                <c:pt idx="18869">
                  <c:v>699.0</c:v>
                </c:pt>
                <c:pt idx="18870">
                  <c:v>4.0</c:v>
                </c:pt>
                <c:pt idx="18871">
                  <c:v>1.0</c:v>
                </c:pt>
                <c:pt idx="18872">
                  <c:v>348.0</c:v>
                </c:pt>
                <c:pt idx="18873">
                  <c:v>144.0</c:v>
                </c:pt>
                <c:pt idx="18874">
                  <c:v>236.0</c:v>
                </c:pt>
                <c:pt idx="18875">
                  <c:v>208.0</c:v>
                </c:pt>
                <c:pt idx="18876">
                  <c:v>203.0</c:v>
                </c:pt>
                <c:pt idx="18877">
                  <c:v>86.0</c:v>
                </c:pt>
                <c:pt idx="18878">
                  <c:v>63.0</c:v>
                </c:pt>
                <c:pt idx="18879">
                  <c:v>15.0</c:v>
                </c:pt>
                <c:pt idx="18880">
                  <c:v>6.0</c:v>
                </c:pt>
                <c:pt idx="18881">
                  <c:v>134.0</c:v>
                </c:pt>
                <c:pt idx="18882">
                  <c:v>7.0</c:v>
                </c:pt>
                <c:pt idx="18883">
                  <c:v>28.0</c:v>
                </c:pt>
                <c:pt idx="18884">
                  <c:v>263.0</c:v>
                </c:pt>
                <c:pt idx="18885">
                  <c:v>5.0</c:v>
                </c:pt>
                <c:pt idx="18886">
                  <c:v>163.0</c:v>
                </c:pt>
                <c:pt idx="18887">
                  <c:v>14.0</c:v>
                </c:pt>
                <c:pt idx="18888">
                  <c:v>6.0</c:v>
                </c:pt>
                <c:pt idx="18889">
                  <c:v>97.0</c:v>
                </c:pt>
                <c:pt idx="18890">
                  <c:v>127.0</c:v>
                </c:pt>
                <c:pt idx="18891">
                  <c:v>34.0</c:v>
                </c:pt>
                <c:pt idx="18892">
                  <c:v>11.0</c:v>
                </c:pt>
                <c:pt idx="18893">
                  <c:v>1.0</c:v>
                </c:pt>
                <c:pt idx="18894">
                  <c:v>90.0</c:v>
                </c:pt>
                <c:pt idx="18895">
                  <c:v>42.0</c:v>
                </c:pt>
                <c:pt idx="18896">
                  <c:v>11.0</c:v>
                </c:pt>
                <c:pt idx="18897">
                  <c:v>157.0</c:v>
                </c:pt>
                <c:pt idx="18898">
                  <c:v>1589.0</c:v>
                </c:pt>
                <c:pt idx="18899">
                  <c:v>146.0</c:v>
                </c:pt>
                <c:pt idx="18900">
                  <c:v>3.0</c:v>
                </c:pt>
                <c:pt idx="18901">
                  <c:v>89.0</c:v>
                </c:pt>
                <c:pt idx="18902">
                  <c:v>5.0</c:v>
                </c:pt>
                <c:pt idx="18903">
                  <c:v>2.0</c:v>
                </c:pt>
                <c:pt idx="18904">
                  <c:v>86.0</c:v>
                </c:pt>
                <c:pt idx="18905">
                  <c:v>4.0</c:v>
                </c:pt>
                <c:pt idx="18906">
                  <c:v>46.0</c:v>
                </c:pt>
                <c:pt idx="18907">
                  <c:v>20.0</c:v>
                </c:pt>
                <c:pt idx="18908">
                  <c:v>22.0</c:v>
                </c:pt>
                <c:pt idx="18909">
                  <c:v>1.0</c:v>
                </c:pt>
                <c:pt idx="18910">
                  <c:v>15.0</c:v>
                </c:pt>
                <c:pt idx="18911">
                  <c:v>26.0</c:v>
                </c:pt>
                <c:pt idx="18912">
                  <c:v>125.0</c:v>
                </c:pt>
                <c:pt idx="18913">
                  <c:v>132.0</c:v>
                </c:pt>
                <c:pt idx="18914">
                  <c:v>30.0</c:v>
                </c:pt>
                <c:pt idx="18915">
                  <c:v>196.0</c:v>
                </c:pt>
                <c:pt idx="18916">
                  <c:v>137.0</c:v>
                </c:pt>
                <c:pt idx="18917">
                  <c:v>1.0</c:v>
                </c:pt>
                <c:pt idx="18918">
                  <c:v>23.0</c:v>
                </c:pt>
                <c:pt idx="18919">
                  <c:v>1.0</c:v>
                </c:pt>
                <c:pt idx="18920">
                  <c:v>10.0</c:v>
                </c:pt>
                <c:pt idx="18921">
                  <c:v>51.0</c:v>
                </c:pt>
                <c:pt idx="18922">
                  <c:v>18.0</c:v>
                </c:pt>
                <c:pt idx="18923">
                  <c:v>241.0</c:v>
                </c:pt>
                <c:pt idx="18924">
                  <c:v>20.0</c:v>
                </c:pt>
                <c:pt idx="18925">
                  <c:v>5.0</c:v>
                </c:pt>
                <c:pt idx="18926">
                  <c:v>41.0</c:v>
                </c:pt>
                <c:pt idx="18927">
                  <c:v>240.0</c:v>
                </c:pt>
                <c:pt idx="18928">
                  <c:v>2.0</c:v>
                </c:pt>
                <c:pt idx="18929">
                  <c:v>281.0</c:v>
                </c:pt>
                <c:pt idx="18930">
                  <c:v>94.0</c:v>
                </c:pt>
                <c:pt idx="18931">
                  <c:v>24.0</c:v>
                </c:pt>
                <c:pt idx="18932">
                  <c:v>40.0</c:v>
                </c:pt>
                <c:pt idx="18933">
                  <c:v>181.0</c:v>
                </c:pt>
                <c:pt idx="18934">
                  <c:v>12.0</c:v>
                </c:pt>
                <c:pt idx="18935">
                  <c:v>195.0</c:v>
                </c:pt>
                <c:pt idx="18936">
                  <c:v>116.0</c:v>
                </c:pt>
                <c:pt idx="18937">
                  <c:v>112.0</c:v>
                </c:pt>
                <c:pt idx="18938">
                  <c:v>9.0</c:v>
                </c:pt>
                <c:pt idx="18939">
                  <c:v>1.0</c:v>
                </c:pt>
                <c:pt idx="18940">
                  <c:v>3.0</c:v>
                </c:pt>
                <c:pt idx="18941">
                  <c:v>196.0</c:v>
                </c:pt>
                <c:pt idx="18942">
                  <c:v>4.0</c:v>
                </c:pt>
                <c:pt idx="18943">
                  <c:v>4.0</c:v>
                </c:pt>
                <c:pt idx="18944">
                  <c:v>211.0</c:v>
                </c:pt>
                <c:pt idx="18945">
                  <c:v>10.0</c:v>
                </c:pt>
                <c:pt idx="18946">
                  <c:v>84.0</c:v>
                </c:pt>
                <c:pt idx="18947">
                  <c:v>101.0</c:v>
                </c:pt>
                <c:pt idx="18948">
                  <c:v>44.0</c:v>
                </c:pt>
                <c:pt idx="18949">
                  <c:v>14.0</c:v>
                </c:pt>
                <c:pt idx="18950">
                  <c:v>41.0</c:v>
                </c:pt>
                <c:pt idx="18951">
                  <c:v>5.0</c:v>
                </c:pt>
                <c:pt idx="18952">
                  <c:v>8.0</c:v>
                </c:pt>
                <c:pt idx="18953">
                  <c:v>306.0</c:v>
                </c:pt>
                <c:pt idx="18954">
                  <c:v>6.0</c:v>
                </c:pt>
                <c:pt idx="18955">
                  <c:v>154.0</c:v>
                </c:pt>
                <c:pt idx="18956">
                  <c:v>100.0</c:v>
                </c:pt>
                <c:pt idx="18957">
                  <c:v>195.0</c:v>
                </c:pt>
                <c:pt idx="18958">
                  <c:v>171.0</c:v>
                </c:pt>
                <c:pt idx="18959">
                  <c:v>18.0</c:v>
                </c:pt>
                <c:pt idx="18960">
                  <c:v>149.0</c:v>
                </c:pt>
                <c:pt idx="18961">
                  <c:v>147.0</c:v>
                </c:pt>
                <c:pt idx="18962">
                  <c:v>8.0</c:v>
                </c:pt>
                <c:pt idx="18963">
                  <c:v>34.0</c:v>
                </c:pt>
                <c:pt idx="18964">
                  <c:v>42.0</c:v>
                </c:pt>
                <c:pt idx="18965">
                  <c:v>10.0</c:v>
                </c:pt>
                <c:pt idx="18966">
                  <c:v>26.0</c:v>
                </c:pt>
                <c:pt idx="18967">
                  <c:v>12.0</c:v>
                </c:pt>
                <c:pt idx="18968">
                  <c:v>1.0</c:v>
                </c:pt>
                <c:pt idx="18969">
                  <c:v>30.0</c:v>
                </c:pt>
                <c:pt idx="18970">
                  <c:v>61.0</c:v>
                </c:pt>
                <c:pt idx="18971">
                  <c:v>3.0</c:v>
                </c:pt>
                <c:pt idx="18972">
                  <c:v>106.0</c:v>
                </c:pt>
                <c:pt idx="18973">
                  <c:v>3.0</c:v>
                </c:pt>
                <c:pt idx="18974">
                  <c:v>142.0</c:v>
                </c:pt>
                <c:pt idx="18975">
                  <c:v>25.0</c:v>
                </c:pt>
                <c:pt idx="18976">
                  <c:v>57.0</c:v>
                </c:pt>
                <c:pt idx="18977">
                  <c:v>76.0</c:v>
                </c:pt>
                <c:pt idx="18978">
                  <c:v>201.0</c:v>
                </c:pt>
                <c:pt idx="18979">
                  <c:v>195.0</c:v>
                </c:pt>
                <c:pt idx="18980">
                  <c:v>37.0</c:v>
                </c:pt>
                <c:pt idx="18981">
                  <c:v>57.0</c:v>
                </c:pt>
                <c:pt idx="18982">
                  <c:v>85.0</c:v>
                </c:pt>
                <c:pt idx="18983">
                  <c:v>3.0</c:v>
                </c:pt>
                <c:pt idx="18984">
                  <c:v>37.0</c:v>
                </c:pt>
                <c:pt idx="18985">
                  <c:v>1.0</c:v>
                </c:pt>
                <c:pt idx="18986">
                  <c:v>264.0</c:v>
                </c:pt>
                <c:pt idx="18987">
                  <c:v>82.0</c:v>
                </c:pt>
                <c:pt idx="18988">
                  <c:v>13.0</c:v>
                </c:pt>
                <c:pt idx="18989">
                  <c:v>31.0</c:v>
                </c:pt>
                <c:pt idx="18990">
                  <c:v>73.0</c:v>
                </c:pt>
                <c:pt idx="18991">
                  <c:v>84.0</c:v>
                </c:pt>
                <c:pt idx="18992">
                  <c:v>3.0</c:v>
                </c:pt>
                <c:pt idx="18993">
                  <c:v>30.0</c:v>
                </c:pt>
                <c:pt idx="18994">
                  <c:v>26.0</c:v>
                </c:pt>
                <c:pt idx="18995">
                  <c:v>37.0</c:v>
                </c:pt>
                <c:pt idx="18996">
                  <c:v>293.0</c:v>
                </c:pt>
                <c:pt idx="18997">
                  <c:v>13.0</c:v>
                </c:pt>
                <c:pt idx="18998">
                  <c:v>143.0</c:v>
                </c:pt>
                <c:pt idx="18999">
                  <c:v>113.0</c:v>
                </c:pt>
                <c:pt idx="19000">
                  <c:v>115.0</c:v>
                </c:pt>
                <c:pt idx="19001">
                  <c:v>1822.0</c:v>
                </c:pt>
                <c:pt idx="19002">
                  <c:v>80.0</c:v>
                </c:pt>
                <c:pt idx="19003">
                  <c:v>135.0</c:v>
                </c:pt>
                <c:pt idx="19004">
                  <c:v>2.0</c:v>
                </c:pt>
                <c:pt idx="19005">
                  <c:v>27.0</c:v>
                </c:pt>
                <c:pt idx="19006">
                  <c:v>23.0</c:v>
                </c:pt>
                <c:pt idx="19007">
                  <c:v>70.0</c:v>
                </c:pt>
                <c:pt idx="19008">
                  <c:v>112.0</c:v>
                </c:pt>
                <c:pt idx="19009">
                  <c:v>25.0</c:v>
                </c:pt>
                <c:pt idx="19010">
                  <c:v>36.0</c:v>
                </c:pt>
                <c:pt idx="19011">
                  <c:v>42.0</c:v>
                </c:pt>
                <c:pt idx="19012">
                  <c:v>117.0</c:v>
                </c:pt>
                <c:pt idx="19013">
                  <c:v>114.0</c:v>
                </c:pt>
                <c:pt idx="19014">
                  <c:v>21.0</c:v>
                </c:pt>
                <c:pt idx="19015">
                  <c:v>32.0</c:v>
                </c:pt>
                <c:pt idx="19016">
                  <c:v>22.0</c:v>
                </c:pt>
                <c:pt idx="19017">
                  <c:v>297.0</c:v>
                </c:pt>
                <c:pt idx="19018">
                  <c:v>495.0</c:v>
                </c:pt>
                <c:pt idx="19019">
                  <c:v>18.0</c:v>
                </c:pt>
                <c:pt idx="19020">
                  <c:v>5.0</c:v>
                </c:pt>
                <c:pt idx="19021">
                  <c:v>1531.0</c:v>
                </c:pt>
                <c:pt idx="19022">
                  <c:v>128.0</c:v>
                </c:pt>
                <c:pt idx="19023">
                  <c:v>197.0</c:v>
                </c:pt>
                <c:pt idx="19024">
                  <c:v>4.0</c:v>
                </c:pt>
                <c:pt idx="19025">
                  <c:v>3.0</c:v>
                </c:pt>
                <c:pt idx="19026">
                  <c:v>28.0</c:v>
                </c:pt>
                <c:pt idx="19027">
                  <c:v>12.0</c:v>
                </c:pt>
                <c:pt idx="19028">
                  <c:v>15.0</c:v>
                </c:pt>
                <c:pt idx="19029">
                  <c:v>688.0</c:v>
                </c:pt>
                <c:pt idx="19030">
                  <c:v>2.0</c:v>
                </c:pt>
                <c:pt idx="19031">
                  <c:v>413.0</c:v>
                </c:pt>
                <c:pt idx="19032">
                  <c:v>3.0</c:v>
                </c:pt>
                <c:pt idx="19033">
                  <c:v>441.0</c:v>
                </c:pt>
                <c:pt idx="19034">
                  <c:v>116.0</c:v>
                </c:pt>
                <c:pt idx="19035">
                  <c:v>198.0</c:v>
                </c:pt>
                <c:pt idx="19036">
                  <c:v>195.0</c:v>
                </c:pt>
                <c:pt idx="19037">
                  <c:v>130.0</c:v>
                </c:pt>
                <c:pt idx="19038">
                  <c:v>12.0</c:v>
                </c:pt>
                <c:pt idx="19039">
                  <c:v>5.0</c:v>
                </c:pt>
                <c:pt idx="19040">
                  <c:v>154.0</c:v>
                </c:pt>
                <c:pt idx="19041">
                  <c:v>7.0</c:v>
                </c:pt>
                <c:pt idx="19042">
                  <c:v>26.0</c:v>
                </c:pt>
                <c:pt idx="19043">
                  <c:v>162.0</c:v>
                </c:pt>
                <c:pt idx="19044">
                  <c:v>5.0</c:v>
                </c:pt>
                <c:pt idx="19045">
                  <c:v>7.0</c:v>
                </c:pt>
                <c:pt idx="19046">
                  <c:v>91.0</c:v>
                </c:pt>
                <c:pt idx="19047">
                  <c:v>53.0</c:v>
                </c:pt>
                <c:pt idx="19048">
                  <c:v>3.0</c:v>
                </c:pt>
                <c:pt idx="19049">
                  <c:v>46.0</c:v>
                </c:pt>
                <c:pt idx="19050">
                  <c:v>8.0</c:v>
                </c:pt>
                <c:pt idx="19051">
                  <c:v>33.0</c:v>
                </c:pt>
                <c:pt idx="19052">
                  <c:v>79.0</c:v>
                </c:pt>
                <c:pt idx="19053">
                  <c:v>19.0</c:v>
                </c:pt>
                <c:pt idx="19054">
                  <c:v>15.0</c:v>
                </c:pt>
                <c:pt idx="19055">
                  <c:v>32.0</c:v>
                </c:pt>
                <c:pt idx="19056">
                  <c:v>162.0</c:v>
                </c:pt>
                <c:pt idx="19057">
                  <c:v>104.0</c:v>
                </c:pt>
                <c:pt idx="19058">
                  <c:v>111.0</c:v>
                </c:pt>
                <c:pt idx="19059">
                  <c:v>9.0</c:v>
                </c:pt>
                <c:pt idx="19060">
                  <c:v>16.0</c:v>
                </c:pt>
                <c:pt idx="19061">
                  <c:v>88.0</c:v>
                </c:pt>
                <c:pt idx="19062">
                  <c:v>318.0</c:v>
                </c:pt>
                <c:pt idx="19063">
                  <c:v>42.0</c:v>
                </c:pt>
                <c:pt idx="19064">
                  <c:v>1.0</c:v>
                </c:pt>
                <c:pt idx="19065">
                  <c:v>21.0</c:v>
                </c:pt>
                <c:pt idx="19066">
                  <c:v>101.0</c:v>
                </c:pt>
                <c:pt idx="19067">
                  <c:v>13.0</c:v>
                </c:pt>
                <c:pt idx="19068">
                  <c:v>47.0</c:v>
                </c:pt>
                <c:pt idx="19069">
                  <c:v>89.0</c:v>
                </c:pt>
                <c:pt idx="19070">
                  <c:v>27.0</c:v>
                </c:pt>
                <c:pt idx="19071">
                  <c:v>411.0</c:v>
                </c:pt>
                <c:pt idx="19072">
                  <c:v>154.0</c:v>
                </c:pt>
                <c:pt idx="19073">
                  <c:v>73.0</c:v>
                </c:pt>
                <c:pt idx="19074">
                  <c:v>763.0</c:v>
                </c:pt>
                <c:pt idx="19075">
                  <c:v>4.0</c:v>
                </c:pt>
                <c:pt idx="19076">
                  <c:v>676.0</c:v>
                </c:pt>
                <c:pt idx="19077">
                  <c:v>83.0</c:v>
                </c:pt>
                <c:pt idx="19078">
                  <c:v>225.0</c:v>
                </c:pt>
                <c:pt idx="19079">
                  <c:v>63.0</c:v>
                </c:pt>
                <c:pt idx="19080">
                  <c:v>45.0</c:v>
                </c:pt>
                <c:pt idx="19081">
                  <c:v>61.0</c:v>
                </c:pt>
                <c:pt idx="19082">
                  <c:v>71.0</c:v>
                </c:pt>
                <c:pt idx="19083">
                  <c:v>74.0</c:v>
                </c:pt>
                <c:pt idx="19084">
                  <c:v>107.0</c:v>
                </c:pt>
                <c:pt idx="19085">
                  <c:v>90.0</c:v>
                </c:pt>
                <c:pt idx="19086">
                  <c:v>93.0</c:v>
                </c:pt>
                <c:pt idx="19087">
                  <c:v>4.0</c:v>
                </c:pt>
                <c:pt idx="19088">
                  <c:v>13.0</c:v>
                </c:pt>
                <c:pt idx="19089">
                  <c:v>41.0</c:v>
                </c:pt>
                <c:pt idx="19090">
                  <c:v>5.0</c:v>
                </c:pt>
                <c:pt idx="19091">
                  <c:v>44.0</c:v>
                </c:pt>
                <c:pt idx="19092">
                  <c:v>4.0</c:v>
                </c:pt>
                <c:pt idx="19093">
                  <c:v>58.0</c:v>
                </c:pt>
                <c:pt idx="19094">
                  <c:v>13.0</c:v>
                </c:pt>
                <c:pt idx="19095">
                  <c:v>22.0</c:v>
                </c:pt>
                <c:pt idx="19096">
                  <c:v>883.0</c:v>
                </c:pt>
                <c:pt idx="19097">
                  <c:v>32.0</c:v>
                </c:pt>
                <c:pt idx="19098">
                  <c:v>155.0</c:v>
                </c:pt>
                <c:pt idx="19099">
                  <c:v>165.0</c:v>
                </c:pt>
                <c:pt idx="19100">
                  <c:v>159.0</c:v>
                </c:pt>
                <c:pt idx="19101">
                  <c:v>11.0</c:v>
                </c:pt>
                <c:pt idx="19102">
                  <c:v>11.0</c:v>
                </c:pt>
                <c:pt idx="19103">
                  <c:v>5.0</c:v>
                </c:pt>
                <c:pt idx="19104">
                  <c:v>43.0</c:v>
                </c:pt>
                <c:pt idx="19105">
                  <c:v>77.0</c:v>
                </c:pt>
                <c:pt idx="19106">
                  <c:v>8.0</c:v>
                </c:pt>
                <c:pt idx="19107">
                  <c:v>899.0</c:v>
                </c:pt>
                <c:pt idx="19108">
                  <c:v>284.0</c:v>
                </c:pt>
                <c:pt idx="19109">
                  <c:v>10.0</c:v>
                </c:pt>
                <c:pt idx="19110">
                  <c:v>22.0</c:v>
                </c:pt>
                <c:pt idx="19111">
                  <c:v>104.0</c:v>
                </c:pt>
                <c:pt idx="19112">
                  <c:v>21.0</c:v>
                </c:pt>
                <c:pt idx="19113">
                  <c:v>1870.0</c:v>
                </c:pt>
                <c:pt idx="19114">
                  <c:v>466.0</c:v>
                </c:pt>
                <c:pt idx="19115">
                  <c:v>176.0</c:v>
                </c:pt>
                <c:pt idx="19116">
                  <c:v>22.0</c:v>
                </c:pt>
                <c:pt idx="19117">
                  <c:v>1.0</c:v>
                </c:pt>
                <c:pt idx="19118">
                  <c:v>475.0</c:v>
                </c:pt>
                <c:pt idx="19119">
                  <c:v>1185.0</c:v>
                </c:pt>
                <c:pt idx="19120">
                  <c:v>19.0</c:v>
                </c:pt>
                <c:pt idx="19121">
                  <c:v>5.0</c:v>
                </c:pt>
                <c:pt idx="19122">
                  <c:v>690.0</c:v>
                </c:pt>
                <c:pt idx="19123">
                  <c:v>15.0</c:v>
                </c:pt>
                <c:pt idx="19124">
                  <c:v>36.0</c:v>
                </c:pt>
                <c:pt idx="19125">
                  <c:v>22.0</c:v>
                </c:pt>
                <c:pt idx="19126">
                  <c:v>459.0</c:v>
                </c:pt>
                <c:pt idx="19127">
                  <c:v>2.0</c:v>
                </c:pt>
                <c:pt idx="19128">
                  <c:v>145.0</c:v>
                </c:pt>
                <c:pt idx="19129">
                  <c:v>2.0</c:v>
                </c:pt>
                <c:pt idx="19130">
                  <c:v>14.0</c:v>
                </c:pt>
                <c:pt idx="19131">
                  <c:v>1.0</c:v>
                </c:pt>
                <c:pt idx="19132">
                  <c:v>116.0</c:v>
                </c:pt>
                <c:pt idx="19133">
                  <c:v>11.0</c:v>
                </c:pt>
                <c:pt idx="19134">
                  <c:v>142.0</c:v>
                </c:pt>
                <c:pt idx="19135">
                  <c:v>102.0</c:v>
                </c:pt>
                <c:pt idx="19136">
                  <c:v>6.0</c:v>
                </c:pt>
                <c:pt idx="19137">
                  <c:v>1.0</c:v>
                </c:pt>
                <c:pt idx="19138">
                  <c:v>182.0</c:v>
                </c:pt>
                <c:pt idx="19139">
                  <c:v>8.0</c:v>
                </c:pt>
                <c:pt idx="19140">
                  <c:v>11.0</c:v>
                </c:pt>
                <c:pt idx="19141">
                  <c:v>165.0</c:v>
                </c:pt>
                <c:pt idx="19142">
                  <c:v>5.0</c:v>
                </c:pt>
                <c:pt idx="19143">
                  <c:v>10.0</c:v>
                </c:pt>
                <c:pt idx="19144">
                  <c:v>98.0</c:v>
                </c:pt>
                <c:pt idx="19145">
                  <c:v>10.0</c:v>
                </c:pt>
                <c:pt idx="19146">
                  <c:v>43.0</c:v>
                </c:pt>
                <c:pt idx="19147">
                  <c:v>3.0</c:v>
                </c:pt>
                <c:pt idx="19148">
                  <c:v>53.0</c:v>
                </c:pt>
                <c:pt idx="19149">
                  <c:v>7.0</c:v>
                </c:pt>
                <c:pt idx="19150">
                  <c:v>20.0</c:v>
                </c:pt>
                <c:pt idx="19151">
                  <c:v>7.0</c:v>
                </c:pt>
                <c:pt idx="19152">
                  <c:v>118.0</c:v>
                </c:pt>
                <c:pt idx="19153">
                  <c:v>398.0</c:v>
                </c:pt>
                <c:pt idx="19154">
                  <c:v>79.0</c:v>
                </c:pt>
                <c:pt idx="19155">
                  <c:v>269.0</c:v>
                </c:pt>
                <c:pt idx="19156">
                  <c:v>55.0</c:v>
                </c:pt>
                <c:pt idx="19157">
                  <c:v>252.0</c:v>
                </c:pt>
                <c:pt idx="19158">
                  <c:v>37.0</c:v>
                </c:pt>
                <c:pt idx="19159">
                  <c:v>33.0</c:v>
                </c:pt>
                <c:pt idx="19160">
                  <c:v>150.0</c:v>
                </c:pt>
                <c:pt idx="19161">
                  <c:v>35.0</c:v>
                </c:pt>
                <c:pt idx="19162">
                  <c:v>899.0</c:v>
                </c:pt>
                <c:pt idx="19163">
                  <c:v>228.0</c:v>
                </c:pt>
                <c:pt idx="19164">
                  <c:v>49.0</c:v>
                </c:pt>
                <c:pt idx="19165">
                  <c:v>138.0</c:v>
                </c:pt>
                <c:pt idx="19166">
                  <c:v>116.0</c:v>
                </c:pt>
                <c:pt idx="19167">
                  <c:v>10.0</c:v>
                </c:pt>
                <c:pt idx="19168">
                  <c:v>479.0</c:v>
                </c:pt>
                <c:pt idx="19169">
                  <c:v>1.0</c:v>
                </c:pt>
                <c:pt idx="19170">
                  <c:v>1.0</c:v>
                </c:pt>
                <c:pt idx="19171">
                  <c:v>177.0</c:v>
                </c:pt>
                <c:pt idx="19172">
                  <c:v>57.0</c:v>
                </c:pt>
                <c:pt idx="19173">
                  <c:v>226.0</c:v>
                </c:pt>
                <c:pt idx="19174">
                  <c:v>241.0</c:v>
                </c:pt>
                <c:pt idx="19175">
                  <c:v>53.0</c:v>
                </c:pt>
                <c:pt idx="19176">
                  <c:v>1.0</c:v>
                </c:pt>
                <c:pt idx="19177">
                  <c:v>92.0</c:v>
                </c:pt>
                <c:pt idx="19178">
                  <c:v>86.0</c:v>
                </c:pt>
                <c:pt idx="19179">
                  <c:v>23.0</c:v>
                </c:pt>
                <c:pt idx="19180">
                  <c:v>83.0</c:v>
                </c:pt>
                <c:pt idx="19181">
                  <c:v>513.0</c:v>
                </c:pt>
                <c:pt idx="19182">
                  <c:v>79.0</c:v>
                </c:pt>
                <c:pt idx="19183">
                  <c:v>11.0</c:v>
                </c:pt>
                <c:pt idx="19184">
                  <c:v>57.0</c:v>
                </c:pt>
                <c:pt idx="19185">
                  <c:v>13.0</c:v>
                </c:pt>
                <c:pt idx="19186">
                  <c:v>63.0</c:v>
                </c:pt>
                <c:pt idx="19187">
                  <c:v>4.0</c:v>
                </c:pt>
                <c:pt idx="19188">
                  <c:v>23.0</c:v>
                </c:pt>
                <c:pt idx="19189">
                  <c:v>28.0</c:v>
                </c:pt>
                <c:pt idx="19190">
                  <c:v>84.0</c:v>
                </c:pt>
                <c:pt idx="19191">
                  <c:v>2.0</c:v>
                </c:pt>
                <c:pt idx="19192">
                  <c:v>244.0</c:v>
                </c:pt>
                <c:pt idx="19193">
                  <c:v>41.0</c:v>
                </c:pt>
                <c:pt idx="19194">
                  <c:v>132.0</c:v>
                </c:pt>
                <c:pt idx="19195">
                  <c:v>289.0</c:v>
                </c:pt>
                <c:pt idx="19196">
                  <c:v>6.0</c:v>
                </c:pt>
                <c:pt idx="19197">
                  <c:v>71.0</c:v>
                </c:pt>
                <c:pt idx="19198">
                  <c:v>91.0</c:v>
                </c:pt>
                <c:pt idx="19199">
                  <c:v>53.0</c:v>
                </c:pt>
                <c:pt idx="19200">
                  <c:v>63.0</c:v>
                </c:pt>
                <c:pt idx="19201">
                  <c:v>121.0</c:v>
                </c:pt>
                <c:pt idx="19202">
                  <c:v>252.0</c:v>
                </c:pt>
                <c:pt idx="19203">
                  <c:v>184.0</c:v>
                </c:pt>
                <c:pt idx="19204">
                  <c:v>25.0</c:v>
                </c:pt>
                <c:pt idx="19205">
                  <c:v>25.0</c:v>
                </c:pt>
                <c:pt idx="19206">
                  <c:v>437.0</c:v>
                </c:pt>
                <c:pt idx="19207">
                  <c:v>37.0</c:v>
                </c:pt>
                <c:pt idx="19208">
                  <c:v>532.0</c:v>
                </c:pt>
                <c:pt idx="19209">
                  <c:v>56.0</c:v>
                </c:pt>
                <c:pt idx="19210">
                  <c:v>2.0</c:v>
                </c:pt>
                <c:pt idx="19211">
                  <c:v>122.0</c:v>
                </c:pt>
                <c:pt idx="19212">
                  <c:v>14.0</c:v>
                </c:pt>
                <c:pt idx="19213">
                  <c:v>305.0</c:v>
                </c:pt>
                <c:pt idx="19214">
                  <c:v>10.0</c:v>
                </c:pt>
                <c:pt idx="19215">
                  <c:v>1.0</c:v>
                </c:pt>
                <c:pt idx="19216">
                  <c:v>28.0</c:v>
                </c:pt>
                <c:pt idx="19217">
                  <c:v>5.0</c:v>
                </c:pt>
                <c:pt idx="19218">
                  <c:v>290.0</c:v>
                </c:pt>
                <c:pt idx="19219">
                  <c:v>9.0</c:v>
                </c:pt>
                <c:pt idx="19220">
                  <c:v>10.0</c:v>
                </c:pt>
                <c:pt idx="19221">
                  <c:v>5.0</c:v>
                </c:pt>
                <c:pt idx="19222">
                  <c:v>198.0</c:v>
                </c:pt>
                <c:pt idx="19223">
                  <c:v>4.0</c:v>
                </c:pt>
                <c:pt idx="19224">
                  <c:v>35.0</c:v>
                </c:pt>
                <c:pt idx="19225">
                  <c:v>6.0</c:v>
                </c:pt>
                <c:pt idx="19226">
                  <c:v>5.0</c:v>
                </c:pt>
                <c:pt idx="19227">
                  <c:v>118.0</c:v>
                </c:pt>
                <c:pt idx="19228">
                  <c:v>8.0</c:v>
                </c:pt>
                <c:pt idx="19229">
                  <c:v>76.0</c:v>
                </c:pt>
                <c:pt idx="19230">
                  <c:v>5.0</c:v>
                </c:pt>
                <c:pt idx="19231">
                  <c:v>9.0</c:v>
                </c:pt>
                <c:pt idx="19232">
                  <c:v>14.0</c:v>
                </c:pt>
                <c:pt idx="19233">
                  <c:v>107.0</c:v>
                </c:pt>
                <c:pt idx="19234">
                  <c:v>43.0</c:v>
                </c:pt>
                <c:pt idx="19235">
                  <c:v>2.0</c:v>
                </c:pt>
                <c:pt idx="19236">
                  <c:v>51.0</c:v>
                </c:pt>
                <c:pt idx="19237">
                  <c:v>94.0</c:v>
                </c:pt>
                <c:pt idx="19238">
                  <c:v>12.0</c:v>
                </c:pt>
                <c:pt idx="19239">
                  <c:v>115.0</c:v>
                </c:pt>
                <c:pt idx="19240">
                  <c:v>480.0</c:v>
                </c:pt>
                <c:pt idx="19241">
                  <c:v>150.0</c:v>
                </c:pt>
                <c:pt idx="19242">
                  <c:v>167.0</c:v>
                </c:pt>
                <c:pt idx="19243">
                  <c:v>124.0</c:v>
                </c:pt>
                <c:pt idx="19244">
                  <c:v>74.0</c:v>
                </c:pt>
                <c:pt idx="19245">
                  <c:v>236.0</c:v>
                </c:pt>
                <c:pt idx="19246">
                  <c:v>32.0</c:v>
                </c:pt>
                <c:pt idx="19247">
                  <c:v>663.0</c:v>
                </c:pt>
                <c:pt idx="19248">
                  <c:v>10.0</c:v>
                </c:pt>
                <c:pt idx="19249">
                  <c:v>188.0</c:v>
                </c:pt>
                <c:pt idx="19250">
                  <c:v>44.0</c:v>
                </c:pt>
                <c:pt idx="19251">
                  <c:v>1021.0</c:v>
                </c:pt>
                <c:pt idx="19252">
                  <c:v>1.0</c:v>
                </c:pt>
                <c:pt idx="19253">
                  <c:v>1.0</c:v>
                </c:pt>
                <c:pt idx="19254">
                  <c:v>807.0</c:v>
                </c:pt>
                <c:pt idx="19255">
                  <c:v>32.0</c:v>
                </c:pt>
                <c:pt idx="19256">
                  <c:v>110.0</c:v>
                </c:pt>
                <c:pt idx="19257">
                  <c:v>117.0</c:v>
                </c:pt>
                <c:pt idx="19258">
                  <c:v>33.0</c:v>
                </c:pt>
                <c:pt idx="19259">
                  <c:v>1.0</c:v>
                </c:pt>
                <c:pt idx="19260">
                  <c:v>132.0</c:v>
                </c:pt>
                <c:pt idx="19261">
                  <c:v>71.0</c:v>
                </c:pt>
                <c:pt idx="19262">
                  <c:v>39.0</c:v>
                </c:pt>
                <c:pt idx="19263">
                  <c:v>205.0</c:v>
                </c:pt>
                <c:pt idx="19264">
                  <c:v>76.0</c:v>
                </c:pt>
                <c:pt idx="19265">
                  <c:v>6.0</c:v>
                </c:pt>
                <c:pt idx="19266">
                  <c:v>10.0</c:v>
                </c:pt>
                <c:pt idx="19267">
                  <c:v>61.0</c:v>
                </c:pt>
                <c:pt idx="19268">
                  <c:v>2.0</c:v>
                </c:pt>
                <c:pt idx="19269">
                  <c:v>66.0</c:v>
                </c:pt>
                <c:pt idx="19270">
                  <c:v>67.0</c:v>
                </c:pt>
                <c:pt idx="19271">
                  <c:v>35.0</c:v>
                </c:pt>
                <c:pt idx="19272">
                  <c:v>2.0</c:v>
                </c:pt>
                <c:pt idx="19273">
                  <c:v>13.0</c:v>
                </c:pt>
                <c:pt idx="19274">
                  <c:v>308.0</c:v>
                </c:pt>
                <c:pt idx="19275">
                  <c:v>36.0</c:v>
                </c:pt>
                <c:pt idx="19276">
                  <c:v>99.0</c:v>
                </c:pt>
                <c:pt idx="19277">
                  <c:v>134.0</c:v>
                </c:pt>
                <c:pt idx="19278">
                  <c:v>3.0</c:v>
                </c:pt>
                <c:pt idx="19279">
                  <c:v>17.0</c:v>
                </c:pt>
                <c:pt idx="19280">
                  <c:v>95.0</c:v>
                </c:pt>
                <c:pt idx="19281">
                  <c:v>14.0</c:v>
                </c:pt>
                <c:pt idx="19282">
                  <c:v>174.0</c:v>
                </c:pt>
                <c:pt idx="19283">
                  <c:v>126.0</c:v>
                </c:pt>
                <c:pt idx="19284">
                  <c:v>157.0</c:v>
                </c:pt>
                <c:pt idx="19285">
                  <c:v>1.0</c:v>
                </c:pt>
                <c:pt idx="19286">
                  <c:v>4.0</c:v>
                </c:pt>
                <c:pt idx="19287">
                  <c:v>35.0</c:v>
                </c:pt>
                <c:pt idx="19288">
                  <c:v>226.0</c:v>
                </c:pt>
                <c:pt idx="19289">
                  <c:v>14.0</c:v>
                </c:pt>
                <c:pt idx="19290">
                  <c:v>7.0</c:v>
                </c:pt>
                <c:pt idx="19291">
                  <c:v>229.0</c:v>
                </c:pt>
                <c:pt idx="19292">
                  <c:v>126.0</c:v>
                </c:pt>
                <c:pt idx="19293">
                  <c:v>3.0</c:v>
                </c:pt>
                <c:pt idx="19294">
                  <c:v>85.0</c:v>
                </c:pt>
                <c:pt idx="19295">
                  <c:v>1.0</c:v>
                </c:pt>
                <c:pt idx="19296">
                  <c:v>8.0</c:v>
                </c:pt>
                <c:pt idx="19297">
                  <c:v>1.0</c:v>
                </c:pt>
                <c:pt idx="19298">
                  <c:v>197.0</c:v>
                </c:pt>
                <c:pt idx="19299">
                  <c:v>7.0</c:v>
                </c:pt>
                <c:pt idx="19300">
                  <c:v>1.0</c:v>
                </c:pt>
                <c:pt idx="19301">
                  <c:v>108.0</c:v>
                </c:pt>
                <c:pt idx="19302">
                  <c:v>6.0</c:v>
                </c:pt>
                <c:pt idx="19303">
                  <c:v>125.0</c:v>
                </c:pt>
                <c:pt idx="19304">
                  <c:v>74.0</c:v>
                </c:pt>
                <c:pt idx="19305">
                  <c:v>7.0</c:v>
                </c:pt>
                <c:pt idx="19306">
                  <c:v>13.0</c:v>
                </c:pt>
                <c:pt idx="19307">
                  <c:v>7.0</c:v>
                </c:pt>
                <c:pt idx="19308">
                  <c:v>81.0</c:v>
                </c:pt>
                <c:pt idx="19309">
                  <c:v>14.0</c:v>
                </c:pt>
                <c:pt idx="19310">
                  <c:v>4.0</c:v>
                </c:pt>
                <c:pt idx="19311">
                  <c:v>183.0</c:v>
                </c:pt>
                <c:pt idx="19312">
                  <c:v>3.0</c:v>
                </c:pt>
                <c:pt idx="19313">
                  <c:v>19.0</c:v>
                </c:pt>
                <c:pt idx="19314">
                  <c:v>32.0</c:v>
                </c:pt>
                <c:pt idx="19315">
                  <c:v>86.0</c:v>
                </c:pt>
                <c:pt idx="19316">
                  <c:v>47.0</c:v>
                </c:pt>
                <c:pt idx="19317">
                  <c:v>1.0</c:v>
                </c:pt>
                <c:pt idx="19318">
                  <c:v>77.0</c:v>
                </c:pt>
                <c:pt idx="19319">
                  <c:v>11.0</c:v>
                </c:pt>
                <c:pt idx="19320">
                  <c:v>2.0</c:v>
                </c:pt>
                <c:pt idx="19321">
                  <c:v>5.0</c:v>
                </c:pt>
                <c:pt idx="19322">
                  <c:v>52.0</c:v>
                </c:pt>
                <c:pt idx="19323">
                  <c:v>95.0</c:v>
                </c:pt>
                <c:pt idx="19324">
                  <c:v>148.0</c:v>
                </c:pt>
                <c:pt idx="19325">
                  <c:v>120.0</c:v>
                </c:pt>
                <c:pt idx="19326">
                  <c:v>138.0</c:v>
                </c:pt>
                <c:pt idx="19327">
                  <c:v>51.0</c:v>
                </c:pt>
                <c:pt idx="19328">
                  <c:v>105.0</c:v>
                </c:pt>
                <c:pt idx="19329">
                  <c:v>8.0</c:v>
                </c:pt>
                <c:pt idx="19330">
                  <c:v>48.0</c:v>
                </c:pt>
                <c:pt idx="19331">
                  <c:v>118.0</c:v>
                </c:pt>
                <c:pt idx="19332">
                  <c:v>26.0</c:v>
                </c:pt>
                <c:pt idx="19333">
                  <c:v>723.0</c:v>
                </c:pt>
                <c:pt idx="19334">
                  <c:v>11.0</c:v>
                </c:pt>
                <c:pt idx="19335">
                  <c:v>70.0</c:v>
                </c:pt>
                <c:pt idx="19336">
                  <c:v>31.0</c:v>
                </c:pt>
                <c:pt idx="19337">
                  <c:v>911.0</c:v>
                </c:pt>
                <c:pt idx="19338">
                  <c:v>804.0</c:v>
                </c:pt>
                <c:pt idx="19339">
                  <c:v>55.0</c:v>
                </c:pt>
                <c:pt idx="19340">
                  <c:v>73.0</c:v>
                </c:pt>
                <c:pt idx="19341">
                  <c:v>26.0</c:v>
                </c:pt>
                <c:pt idx="19342">
                  <c:v>1.0</c:v>
                </c:pt>
                <c:pt idx="19343">
                  <c:v>162.0</c:v>
                </c:pt>
                <c:pt idx="19344">
                  <c:v>53.0</c:v>
                </c:pt>
                <c:pt idx="19345">
                  <c:v>45.0</c:v>
                </c:pt>
                <c:pt idx="19346">
                  <c:v>213.0</c:v>
                </c:pt>
                <c:pt idx="19347">
                  <c:v>53.0</c:v>
                </c:pt>
                <c:pt idx="19348">
                  <c:v>6.0</c:v>
                </c:pt>
                <c:pt idx="19349">
                  <c:v>33.0</c:v>
                </c:pt>
                <c:pt idx="19350">
                  <c:v>54.0</c:v>
                </c:pt>
                <c:pt idx="19351">
                  <c:v>11.0</c:v>
                </c:pt>
                <c:pt idx="19352">
                  <c:v>29.0</c:v>
                </c:pt>
                <c:pt idx="19353">
                  <c:v>36.0</c:v>
                </c:pt>
                <c:pt idx="19354">
                  <c:v>72.0</c:v>
                </c:pt>
                <c:pt idx="19355">
                  <c:v>28.0</c:v>
                </c:pt>
                <c:pt idx="19356">
                  <c:v>756.0</c:v>
                </c:pt>
                <c:pt idx="19357">
                  <c:v>15.0</c:v>
                </c:pt>
                <c:pt idx="19358">
                  <c:v>249.0</c:v>
                </c:pt>
                <c:pt idx="19359">
                  <c:v>30.0</c:v>
                </c:pt>
                <c:pt idx="19360">
                  <c:v>193.0</c:v>
                </c:pt>
                <c:pt idx="19361">
                  <c:v>12.0</c:v>
                </c:pt>
                <c:pt idx="19362">
                  <c:v>197.0</c:v>
                </c:pt>
                <c:pt idx="19363">
                  <c:v>14.0</c:v>
                </c:pt>
                <c:pt idx="19364">
                  <c:v>23.0</c:v>
                </c:pt>
                <c:pt idx="19365">
                  <c:v>35.0</c:v>
                </c:pt>
                <c:pt idx="19366">
                  <c:v>50.0</c:v>
                </c:pt>
                <c:pt idx="19367">
                  <c:v>397.0</c:v>
                </c:pt>
                <c:pt idx="19368">
                  <c:v>25.0</c:v>
                </c:pt>
                <c:pt idx="19369">
                  <c:v>38.0</c:v>
                </c:pt>
                <c:pt idx="19370">
                  <c:v>107.0</c:v>
                </c:pt>
                <c:pt idx="19371">
                  <c:v>389.0</c:v>
                </c:pt>
                <c:pt idx="19372">
                  <c:v>571.0</c:v>
                </c:pt>
                <c:pt idx="19373">
                  <c:v>183.0</c:v>
                </c:pt>
                <c:pt idx="19374">
                  <c:v>162.0</c:v>
                </c:pt>
                <c:pt idx="19375">
                  <c:v>9.0</c:v>
                </c:pt>
                <c:pt idx="19376">
                  <c:v>154.0</c:v>
                </c:pt>
                <c:pt idx="19377">
                  <c:v>6.0</c:v>
                </c:pt>
                <c:pt idx="19378">
                  <c:v>3.0</c:v>
                </c:pt>
                <c:pt idx="19379">
                  <c:v>5.0</c:v>
                </c:pt>
                <c:pt idx="19380">
                  <c:v>4.0</c:v>
                </c:pt>
                <c:pt idx="19381">
                  <c:v>88.0</c:v>
                </c:pt>
                <c:pt idx="19382">
                  <c:v>52.0</c:v>
                </c:pt>
                <c:pt idx="19383">
                  <c:v>171.0</c:v>
                </c:pt>
                <c:pt idx="19384">
                  <c:v>29.0</c:v>
                </c:pt>
                <c:pt idx="19385">
                  <c:v>10.0</c:v>
                </c:pt>
                <c:pt idx="19386">
                  <c:v>67.0</c:v>
                </c:pt>
                <c:pt idx="19387">
                  <c:v>42.0</c:v>
                </c:pt>
                <c:pt idx="19388">
                  <c:v>3.0</c:v>
                </c:pt>
                <c:pt idx="19389">
                  <c:v>3.0</c:v>
                </c:pt>
                <c:pt idx="19390">
                  <c:v>7.0</c:v>
                </c:pt>
                <c:pt idx="19391">
                  <c:v>49.0</c:v>
                </c:pt>
                <c:pt idx="19392">
                  <c:v>51.0</c:v>
                </c:pt>
                <c:pt idx="19393">
                  <c:v>510.0</c:v>
                </c:pt>
                <c:pt idx="19394">
                  <c:v>15.0</c:v>
                </c:pt>
                <c:pt idx="19395">
                  <c:v>170.0</c:v>
                </c:pt>
                <c:pt idx="19396">
                  <c:v>56.0</c:v>
                </c:pt>
                <c:pt idx="19397">
                  <c:v>55.0</c:v>
                </c:pt>
                <c:pt idx="19398">
                  <c:v>141.0</c:v>
                </c:pt>
                <c:pt idx="19399">
                  <c:v>469.0</c:v>
                </c:pt>
                <c:pt idx="19400">
                  <c:v>20.0</c:v>
                </c:pt>
                <c:pt idx="19401">
                  <c:v>3.0</c:v>
                </c:pt>
                <c:pt idx="19402">
                  <c:v>15.0</c:v>
                </c:pt>
                <c:pt idx="19403">
                  <c:v>6.0</c:v>
                </c:pt>
                <c:pt idx="19404">
                  <c:v>115.0</c:v>
                </c:pt>
                <c:pt idx="19405">
                  <c:v>87.0</c:v>
                </c:pt>
                <c:pt idx="19406">
                  <c:v>304.0</c:v>
                </c:pt>
                <c:pt idx="19407">
                  <c:v>444.0</c:v>
                </c:pt>
                <c:pt idx="19408">
                  <c:v>1.0</c:v>
                </c:pt>
                <c:pt idx="19409">
                  <c:v>38.0</c:v>
                </c:pt>
                <c:pt idx="19410">
                  <c:v>119.0</c:v>
                </c:pt>
                <c:pt idx="19411">
                  <c:v>5.0</c:v>
                </c:pt>
                <c:pt idx="19412">
                  <c:v>40.0</c:v>
                </c:pt>
                <c:pt idx="19413">
                  <c:v>400.0</c:v>
                </c:pt>
                <c:pt idx="19414">
                  <c:v>451.0</c:v>
                </c:pt>
                <c:pt idx="19415">
                  <c:v>62.0</c:v>
                </c:pt>
                <c:pt idx="19416">
                  <c:v>149.0</c:v>
                </c:pt>
                <c:pt idx="19417">
                  <c:v>19.0</c:v>
                </c:pt>
                <c:pt idx="19418">
                  <c:v>367.0</c:v>
                </c:pt>
                <c:pt idx="19419">
                  <c:v>1.0</c:v>
                </c:pt>
                <c:pt idx="19420">
                  <c:v>7.0</c:v>
                </c:pt>
                <c:pt idx="19421">
                  <c:v>15.0</c:v>
                </c:pt>
                <c:pt idx="19422">
                  <c:v>24.0</c:v>
                </c:pt>
                <c:pt idx="19423">
                  <c:v>168.0</c:v>
                </c:pt>
                <c:pt idx="19424">
                  <c:v>13.0</c:v>
                </c:pt>
                <c:pt idx="19425">
                  <c:v>75.0</c:v>
                </c:pt>
                <c:pt idx="19426">
                  <c:v>69.0</c:v>
                </c:pt>
                <c:pt idx="19427">
                  <c:v>300.0</c:v>
                </c:pt>
                <c:pt idx="19428">
                  <c:v>66.0</c:v>
                </c:pt>
                <c:pt idx="19429">
                  <c:v>16.0</c:v>
                </c:pt>
                <c:pt idx="19430">
                  <c:v>2.0</c:v>
                </c:pt>
                <c:pt idx="19431">
                  <c:v>1.0</c:v>
                </c:pt>
                <c:pt idx="19432">
                  <c:v>43.0</c:v>
                </c:pt>
                <c:pt idx="19433">
                  <c:v>7.0</c:v>
                </c:pt>
                <c:pt idx="19434">
                  <c:v>5.0</c:v>
                </c:pt>
                <c:pt idx="19435">
                  <c:v>269.0</c:v>
                </c:pt>
                <c:pt idx="19436">
                  <c:v>1.0</c:v>
                </c:pt>
                <c:pt idx="19437">
                  <c:v>150.0</c:v>
                </c:pt>
                <c:pt idx="19438">
                  <c:v>7.0</c:v>
                </c:pt>
                <c:pt idx="19439">
                  <c:v>23.0</c:v>
                </c:pt>
                <c:pt idx="19440">
                  <c:v>79.0</c:v>
                </c:pt>
                <c:pt idx="19441">
                  <c:v>3.0</c:v>
                </c:pt>
                <c:pt idx="19442">
                  <c:v>15.0</c:v>
                </c:pt>
                <c:pt idx="19443">
                  <c:v>23.0</c:v>
                </c:pt>
                <c:pt idx="19444">
                  <c:v>3.0</c:v>
                </c:pt>
                <c:pt idx="19445">
                  <c:v>281.0</c:v>
                </c:pt>
                <c:pt idx="19446">
                  <c:v>71.0</c:v>
                </c:pt>
                <c:pt idx="19447">
                  <c:v>399.0</c:v>
                </c:pt>
                <c:pt idx="19448">
                  <c:v>20.0</c:v>
                </c:pt>
                <c:pt idx="19449">
                  <c:v>502.0</c:v>
                </c:pt>
                <c:pt idx="19450">
                  <c:v>157.0</c:v>
                </c:pt>
                <c:pt idx="19451">
                  <c:v>155.0</c:v>
                </c:pt>
                <c:pt idx="19452">
                  <c:v>51.0</c:v>
                </c:pt>
                <c:pt idx="19453">
                  <c:v>218.0</c:v>
                </c:pt>
                <c:pt idx="19454">
                  <c:v>24.0</c:v>
                </c:pt>
                <c:pt idx="19455">
                  <c:v>131.0</c:v>
                </c:pt>
                <c:pt idx="19456">
                  <c:v>1.0</c:v>
                </c:pt>
                <c:pt idx="19457">
                  <c:v>392.0</c:v>
                </c:pt>
                <c:pt idx="19458">
                  <c:v>182.0</c:v>
                </c:pt>
                <c:pt idx="19459">
                  <c:v>1.0</c:v>
                </c:pt>
                <c:pt idx="19460">
                  <c:v>405.0</c:v>
                </c:pt>
                <c:pt idx="19461">
                  <c:v>18.0</c:v>
                </c:pt>
                <c:pt idx="19462">
                  <c:v>14.0</c:v>
                </c:pt>
                <c:pt idx="19463">
                  <c:v>1.0</c:v>
                </c:pt>
                <c:pt idx="19464">
                  <c:v>10.0</c:v>
                </c:pt>
                <c:pt idx="19465">
                  <c:v>1.0</c:v>
                </c:pt>
                <c:pt idx="19466">
                  <c:v>164.0</c:v>
                </c:pt>
                <c:pt idx="19467">
                  <c:v>47.0</c:v>
                </c:pt>
                <c:pt idx="19468">
                  <c:v>222.0</c:v>
                </c:pt>
                <c:pt idx="19469">
                  <c:v>22.0</c:v>
                </c:pt>
                <c:pt idx="19470">
                  <c:v>62.0</c:v>
                </c:pt>
                <c:pt idx="19471">
                  <c:v>57.0</c:v>
                </c:pt>
                <c:pt idx="19472">
                  <c:v>3.0</c:v>
                </c:pt>
                <c:pt idx="19473">
                  <c:v>40.0</c:v>
                </c:pt>
                <c:pt idx="19474">
                  <c:v>11.0</c:v>
                </c:pt>
                <c:pt idx="19475">
                  <c:v>239.0</c:v>
                </c:pt>
                <c:pt idx="19476">
                  <c:v>32.0</c:v>
                </c:pt>
                <c:pt idx="19477">
                  <c:v>185.0</c:v>
                </c:pt>
                <c:pt idx="19478">
                  <c:v>116.0</c:v>
                </c:pt>
                <c:pt idx="19479">
                  <c:v>513.0</c:v>
                </c:pt>
                <c:pt idx="19480">
                  <c:v>340.0</c:v>
                </c:pt>
                <c:pt idx="19481">
                  <c:v>30.0</c:v>
                </c:pt>
                <c:pt idx="19482">
                  <c:v>17.0</c:v>
                </c:pt>
                <c:pt idx="19483">
                  <c:v>14.0</c:v>
                </c:pt>
                <c:pt idx="19484">
                  <c:v>136.0</c:v>
                </c:pt>
                <c:pt idx="19485">
                  <c:v>3.0</c:v>
                </c:pt>
                <c:pt idx="19486">
                  <c:v>136.0</c:v>
                </c:pt>
                <c:pt idx="19487">
                  <c:v>36.0</c:v>
                </c:pt>
                <c:pt idx="19488">
                  <c:v>295.0</c:v>
                </c:pt>
                <c:pt idx="19489">
                  <c:v>233.0</c:v>
                </c:pt>
                <c:pt idx="19490">
                  <c:v>11.0</c:v>
                </c:pt>
                <c:pt idx="19491">
                  <c:v>79.0</c:v>
                </c:pt>
                <c:pt idx="19492">
                  <c:v>225.0</c:v>
                </c:pt>
                <c:pt idx="19493">
                  <c:v>63.0</c:v>
                </c:pt>
                <c:pt idx="19494">
                  <c:v>693.0</c:v>
                </c:pt>
                <c:pt idx="19495">
                  <c:v>6.0</c:v>
                </c:pt>
                <c:pt idx="19496">
                  <c:v>370.0</c:v>
                </c:pt>
                <c:pt idx="19497">
                  <c:v>1.0</c:v>
                </c:pt>
                <c:pt idx="19498">
                  <c:v>6.0</c:v>
                </c:pt>
                <c:pt idx="19499">
                  <c:v>2.0</c:v>
                </c:pt>
                <c:pt idx="19500">
                  <c:v>42.0</c:v>
                </c:pt>
                <c:pt idx="19501">
                  <c:v>194.0</c:v>
                </c:pt>
                <c:pt idx="19502">
                  <c:v>9.0</c:v>
                </c:pt>
                <c:pt idx="19503">
                  <c:v>257.0</c:v>
                </c:pt>
                <c:pt idx="19504">
                  <c:v>70.0</c:v>
                </c:pt>
                <c:pt idx="19505">
                  <c:v>371.0</c:v>
                </c:pt>
                <c:pt idx="19506">
                  <c:v>41.0</c:v>
                </c:pt>
                <c:pt idx="19507">
                  <c:v>37.0</c:v>
                </c:pt>
                <c:pt idx="19508">
                  <c:v>1.0</c:v>
                </c:pt>
                <c:pt idx="19509">
                  <c:v>73.0</c:v>
                </c:pt>
                <c:pt idx="19510">
                  <c:v>1.0</c:v>
                </c:pt>
                <c:pt idx="19511">
                  <c:v>9.0</c:v>
                </c:pt>
                <c:pt idx="19512">
                  <c:v>207.0</c:v>
                </c:pt>
                <c:pt idx="19513">
                  <c:v>5.0</c:v>
                </c:pt>
                <c:pt idx="19514">
                  <c:v>3.0</c:v>
                </c:pt>
                <c:pt idx="19515">
                  <c:v>74.0</c:v>
                </c:pt>
                <c:pt idx="19516">
                  <c:v>3.0</c:v>
                </c:pt>
                <c:pt idx="19517">
                  <c:v>2.0</c:v>
                </c:pt>
                <c:pt idx="19518">
                  <c:v>111.0</c:v>
                </c:pt>
                <c:pt idx="19519">
                  <c:v>10.0</c:v>
                </c:pt>
                <c:pt idx="19520">
                  <c:v>1.0</c:v>
                </c:pt>
                <c:pt idx="19521">
                  <c:v>24.0</c:v>
                </c:pt>
                <c:pt idx="19522">
                  <c:v>8.0</c:v>
                </c:pt>
                <c:pt idx="19523">
                  <c:v>33.0</c:v>
                </c:pt>
                <c:pt idx="19524">
                  <c:v>460.0</c:v>
                </c:pt>
                <c:pt idx="19525">
                  <c:v>124.0</c:v>
                </c:pt>
                <c:pt idx="19526">
                  <c:v>517.0</c:v>
                </c:pt>
                <c:pt idx="19527">
                  <c:v>85.0</c:v>
                </c:pt>
                <c:pt idx="19528">
                  <c:v>5.0</c:v>
                </c:pt>
                <c:pt idx="19529">
                  <c:v>245.0</c:v>
                </c:pt>
                <c:pt idx="19530">
                  <c:v>27.0</c:v>
                </c:pt>
                <c:pt idx="19531">
                  <c:v>616.0</c:v>
                </c:pt>
                <c:pt idx="19532">
                  <c:v>324.0</c:v>
                </c:pt>
                <c:pt idx="19533">
                  <c:v>87.0</c:v>
                </c:pt>
                <c:pt idx="19534">
                  <c:v>7.0</c:v>
                </c:pt>
                <c:pt idx="19535">
                  <c:v>5.0</c:v>
                </c:pt>
                <c:pt idx="19536">
                  <c:v>172.0</c:v>
                </c:pt>
                <c:pt idx="19537">
                  <c:v>155.0</c:v>
                </c:pt>
                <c:pt idx="19538">
                  <c:v>12.0</c:v>
                </c:pt>
                <c:pt idx="19539">
                  <c:v>92.0</c:v>
                </c:pt>
                <c:pt idx="19540">
                  <c:v>3.0</c:v>
                </c:pt>
                <c:pt idx="19541">
                  <c:v>74.0</c:v>
                </c:pt>
                <c:pt idx="19542">
                  <c:v>10.0</c:v>
                </c:pt>
                <c:pt idx="19543">
                  <c:v>314.0</c:v>
                </c:pt>
                <c:pt idx="19544">
                  <c:v>165.0</c:v>
                </c:pt>
                <c:pt idx="19545">
                  <c:v>2.0</c:v>
                </c:pt>
                <c:pt idx="19546">
                  <c:v>25.0</c:v>
                </c:pt>
                <c:pt idx="19547">
                  <c:v>166.0</c:v>
                </c:pt>
                <c:pt idx="19548">
                  <c:v>96.0</c:v>
                </c:pt>
                <c:pt idx="19549">
                  <c:v>15.0</c:v>
                </c:pt>
                <c:pt idx="19550">
                  <c:v>1.0</c:v>
                </c:pt>
                <c:pt idx="19551">
                  <c:v>9.0</c:v>
                </c:pt>
                <c:pt idx="19552">
                  <c:v>1.0</c:v>
                </c:pt>
                <c:pt idx="19553">
                  <c:v>62.0</c:v>
                </c:pt>
                <c:pt idx="19554">
                  <c:v>464.0</c:v>
                </c:pt>
                <c:pt idx="19555">
                  <c:v>66.0</c:v>
                </c:pt>
                <c:pt idx="19556">
                  <c:v>60.0</c:v>
                </c:pt>
                <c:pt idx="19557">
                  <c:v>65.0</c:v>
                </c:pt>
                <c:pt idx="19558">
                  <c:v>7.0</c:v>
                </c:pt>
                <c:pt idx="19559">
                  <c:v>3.0</c:v>
                </c:pt>
                <c:pt idx="19560">
                  <c:v>1.0</c:v>
                </c:pt>
                <c:pt idx="19561">
                  <c:v>84.0</c:v>
                </c:pt>
                <c:pt idx="19562">
                  <c:v>1132.0</c:v>
                </c:pt>
                <c:pt idx="19563">
                  <c:v>13.0</c:v>
                </c:pt>
                <c:pt idx="19564">
                  <c:v>181.0</c:v>
                </c:pt>
                <c:pt idx="19565">
                  <c:v>236.0</c:v>
                </c:pt>
                <c:pt idx="19566">
                  <c:v>225.0</c:v>
                </c:pt>
                <c:pt idx="19567">
                  <c:v>273.0</c:v>
                </c:pt>
                <c:pt idx="19568">
                  <c:v>16.0</c:v>
                </c:pt>
                <c:pt idx="19569">
                  <c:v>109.0</c:v>
                </c:pt>
                <c:pt idx="19570">
                  <c:v>13.0</c:v>
                </c:pt>
                <c:pt idx="19571">
                  <c:v>58.0</c:v>
                </c:pt>
                <c:pt idx="19572">
                  <c:v>114.0</c:v>
                </c:pt>
                <c:pt idx="19573">
                  <c:v>6.0</c:v>
                </c:pt>
                <c:pt idx="19574">
                  <c:v>53.0</c:v>
                </c:pt>
                <c:pt idx="19575">
                  <c:v>90.0</c:v>
                </c:pt>
                <c:pt idx="19576">
                  <c:v>258.0</c:v>
                </c:pt>
                <c:pt idx="19577">
                  <c:v>42.0</c:v>
                </c:pt>
                <c:pt idx="19578">
                  <c:v>180.0</c:v>
                </c:pt>
                <c:pt idx="19579">
                  <c:v>141.0</c:v>
                </c:pt>
                <c:pt idx="19580">
                  <c:v>127.0</c:v>
                </c:pt>
                <c:pt idx="19581">
                  <c:v>78.0</c:v>
                </c:pt>
                <c:pt idx="19582">
                  <c:v>20.0</c:v>
                </c:pt>
                <c:pt idx="19583">
                  <c:v>62.0</c:v>
                </c:pt>
                <c:pt idx="19584">
                  <c:v>469.0</c:v>
                </c:pt>
                <c:pt idx="19585">
                  <c:v>56.0</c:v>
                </c:pt>
                <c:pt idx="19586">
                  <c:v>152.0</c:v>
                </c:pt>
                <c:pt idx="19587">
                  <c:v>15.0</c:v>
                </c:pt>
                <c:pt idx="19588">
                  <c:v>52.0</c:v>
                </c:pt>
                <c:pt idx="19589">
                  <c:v>15.0</c:v>
                </c:pt>
                <c:pt idx="19590">
                  <c:v>3.0</c:v>
                </c:pt>
                <c:pt idx="19591">
                  <c:v>95.0</c:v>
                </c:pt>
                <c:pt idx="19592">
                  <c:v>239.0</c:v>
                </c:pt>
                <c:pt idx="19593">
                  <c:v>76.0</c:v>
                </c:pt>
                <c:pt idx="19594">
                  <c:v>3.0</c:v>
                </c:pt>
                <c:pt idx="19595">
                  <c:v>1.0</c:v>
                </c:pt>
                <c:pt idx="19596">
                  <c:v>73.0</c:v>
                </c:pt>
                <c:pt idx="19597">
                  <c:v>5.0</c:v>
                </c:pt>
                <c:pt idx="19598">
                  <c:v>2.0</c:v>
                </c:pt>
                <c:pt idx="19599">
                  <c:v>286.0</c:v>
                </c:pt>
                <c:pt idx="19600">
                  <c:v>2.0</c:v>
                </c:pt>
                <c:pt idx="19601">
                  <c:v>77.0</c:v>
                </c:pt>
                <c:pt idx="19602">
                  <c:v>69.0</c:v>
                </c:pt>
                <c:pt idx="19603">
                  <c:v>10.0</c:v>
                </c:pt>
                <c:pt idx="19604">
                  <c:v>6.0</c:v>
                </c:pt>
                <c:pt idx="19605">
                  <c:v>32.0</c:v>
                </c:pt>
                <c:pt idx="19606">
                  <c:v>1474.0</c:v>
                </c:pt>
                <c:pt idx="19607">
                  <c:v>80.0</c:v>
                </c:pt>
                <c:pt idx="19608">
                  <c:v>367.0</c:v>
                </c:pt>
                <c:pt idx="19609">
                  <c:v>95.0</c:v>
                </c:pt>
                <c:pt idx="19610">
                  <c:v>8.0</c:v>
                </c:pt>
                <c:pt idx="19611">
                  <c:v>15.0</c:v>
                </c:pt>
                <c:pt idx="19612">
                  <c:v>4.0</c:v>
                </c:pt>
                <c:pt idx="19613">
                  <c:v>372.0</c:v>
                </c:pt>
                <c:pt idx="19614">
                  <c:v>269.0</c:v>
                </c:pt>
                <c:pt idx="19615">
                  <c:v>14.0</c:v>
                </c:pt>
                <c:pt idx="19616">
                  <c:v>6.0</c:v>
                </c:pt>
                <c:pt idx="19617">
                  <c:v>1.0</c:v>
                </c:pt>
                <c:pt idx="19618">
                  <c:v>317.0</c:v>
                </c:pt>
                <c:pt idx="19619">
                  <c:v>95.0</c:v>
                </c:pt>
                <c:pt idx="19620">
                  <c:v>1.0</c:v>
                </c:pt>
                <c:pt idx="19621">
                  <c:v>25.0</c:v>
                </c:pt>
                <c:pt idx="19622">
                  <c:v>5.0</c:v>
                </c:pt>
                <c:pt idx="19623">
                  <c:v>135.0</c:v>
                </c:pt>
                <c:pt idx="19624">
                  <c:v>2.0</c:v>
                </c:pt>
                <c:pt idx="19625">
                  <c:v>42.0</c:v>
                </c:pt>
                <c:pt idx="19626">
                  <c:v>1.0</c:v>
                </c:pt>
                <c:pt idx="19627">
                  <c:v>23.0</c:v>
                </c:pt>
                <c:pt idx="19628">
                  <c:v>264.0</c:v>
                </c:pt>
                <c:pt idx="19629">
                  <c:v>50.0</c:v>
                </c:pt>
                <c:pt idx="19630">
                  <c:v>16.0</c:v>
                </c:pt>
                <c:pt idx="19631">
                  <c:v>2.0</c:v>
                </c:pt>
                <c:pt idx="19632">
                  <c:v>1.0</c:v>
                </c:pt>
                <c:pt idx="19633">
                  <c:v>25.0</c:v>
                </c:pt>
                <c:pt idx="19634">
                  <c:v>36.0</c:v>
                </c:pt>
                <c:pt idx="19635">
                  <c:v>28.0</c:v>
                </c:pt>
                <c:pt idx="19636">
                  <c:v>114.0</c:v>
                </c:pt>
                <c:pt idx="19637">
                  <c:v>54.0</c:v>
                </c:pt>
                <c:pt idx="19638">
                  <c:v>6.0</c:v>
                </c:pt>
                <c:pt idx="19639">
                  <c:v>112.0</c:v>
                </c:pt>
                <c:pt idx="19640">
                  <c:v>5.0</c:v>
                </c:pt>
                <c:pt idx="19641">
                  <c:v>6.0</c:v>
                </c:pt>
                <c:pt idx="19642">
                  <c:v>121.0</c:v>
                </c:pt>
                <c:pt idx="19643">
                  <c:v>1455.0</c:v>
                </c:pt>
                <c:pt idx="19644">
                  <c:v>19.0</c:v>
                </c:pt>
                <c:pt idx="19645">
                  <c:v>340.0</c:v>
                </c:pt>
                <c:pt idx="19646">
                  <c:v>32.0</c:v>
                </c:pt>
                <c:pt idx="19647">
                  <c:v>82.0</c:v>
                </c:pt>
                <c:pt idx="19648">
                  <c:v>536.0</c:v>
                </c:pt>
                <c:pt idx="19649">
                  <c:v>329.0</c:v>
                </c:pt>
                <c:pt idx="19650">
                  <c:v>114.0</c:v>
                </c:pt>
                <c:pt idx="19651">
                  <c:v>98.0</c:v>
                </c:pt>
                <c:pt idx="19652">
                  <c:v>34.0</c:v>
                </c:pt>
                <c:pt idx="19653">
                  <c:v>17.0</c:v>
                </c:pt>
                <c:pt idx="19654">
                  <c:v>37.0</c:v>
                </c:pt>
                <c:pt idx="19655">
                  <c:v>5.0</c:v>
                </c:pt>
                <c:pt idx="19656">
                  <c:v>48.0</c:v>
                </c:pt>
                <c:pt idx="19657">
                  <c:v>6.0</c:v>
                </c:pt>
                <c:pt idx="19658">
                  <c:v>228.0</c:v>
                </c:pt>
                <c:pt idx="19659">
                  <c:v>33.0</c:v>
                </c:pt>
                <c:pt idx="19660">
                  <c:v>378.0</c:v>
                </c:pt>
                <c:pt idx="19661">
                  <c:v>1.0</c:v>
                </c:pt>
                <c:pt idx="19662">
                  <c:v>58.0</c:v>
                </c:pt>
                <c:pt idx="19663">
                  <c:v>15.0</c:v>
                </c:pt>
                <c:pt idx="19664">
                  <c:v>145.0</c:v>
                </c:pt>
                <c:pt idx="19665">
                  <c:v>286.0</c:v>
                </c:pt>
                <c:pt idx="19666">
                  <c:v>1.0</c:v>
                </c:pt>
                <c:pt idx="19667">
                  <c:v>19.0</c:v>
                </c:pt>
                <c:pt idx="19668">
                  <c:v>9.0</c:v>
                </c:pt>
                <c:pt idx="19669">
                  <c:v>32.0</c:v>
                </c:pt>
                <c:pt idx="19670">
                  <c:v>203.0</c:v>
                </c:pt>
                <c:pt idx="19671">
                  <c:v>15.0</c:v>
                </c:pt>
                <c:pt idx="19672">
                  <c:v>318.0</c:v>
                </c:pt>
                <c:pt idx="19673">
                  <c:v>14.0</c:v>
                </c:pt>
                <c:pt idx="19674">
                  <c:v>6.0</c:v>
                </c:pt>
                <c:pt idx="19675">
                  <c:v>4.0</c:v>
                </c:pt>
                <c:pt idx="19676">
                  <c:v>127.0</c:v>
                </c:pt>
                <c:pt idx="19677">
                  <c:v>88.0</c:v>
                </c:pt>
                <c:pt idx="19678">
                  <c:v>282.0</c:v>
                </c:pt>
                <c:pt idx="19679">
                  <c:v>133.0</c:v>
                </c:pt>
                <c:pt idx="19680">
                  <c:v>12.0</c:v>
                </c:pt>
                <c:pt idx="19681">
                  <c:v>4.0</c:v>
                </c:pt>
                <c:pt idx="19682">
                  <c:v>53.0</c:v>
                </c:pt>
                <c:pt idx="19683">
                  <c:v>62.0</c:v>
                </c:pt>
                <c:pt idx="19684">
                  <c:v>5.0</c:v>
                </c:pt>
                <c:pt idx="19685">
                  <c:v>34.0</c:v>
                </c:pt>
                <c:pt idx="19686">
                  <c:v>338.0</c:v>
                </c:pt>
                <c:pt idx="19687">
                  <c:v>62.0</c:v>
                </c:pt>
                <c:pt idx="19688">
                  <c:v>1.0</c:v>
                </c:pt>
                <c:pt idx="19689">
                  <c:v>5.0</c:v>
                </c:pt>
                <c:pt idx="19690">
                  <c:v>7.0</c:v>
                </c:pt>
                <c:pt idx="19691">
                  <c:v>596.0</c:v>
                </c:pt>
                <c:pt idx="19692">
                  <c:v>608.0</c:v>
                </c:pt>
                <c:pt idx="19693">
                  <c:v>130.0</c:v>
                </c:pt>
                <c:pt idx="19694">
                  <c:v>145.0</c:v>
                </c:pt>
                <c:pt idx="19695">
                  <c:v>11.0</c:v>
                </c:pt>
                <c:pt idx="19696">
                  <c:v>121.0</c:v>
                </c:pt>
                <c:pt idx="19697">
                  <c:v>282.0</c:v>
                </c:pt>
                <c:pt idx="19698">
                  <c:v>7.0</c:v>
                </c:pt>
                <c:pt idx="19699">
                  <c:v>541.0</c:v>
                </c:pt>
                <c:pt idx="19700">
                  <c:v>226.0</c:v>
                </c:pt>
                <c:pt idx="19701">
                  <c:v>317.0</c:v>
                </c:pt>
                <c:pt idx="19702">
                  <c:v>32.0</c:v>
                </c:pt>
                <c:pt idx="19703">
                  <c:v>531.0</c:v>
                </c:pt>
                <c:pt idx="19704">
                  <c:v>255.0</c:v>
                </c:pt>
                <c:pt idx="19705">
                  <c:v>70.0</c:v>
                </c:pt>
                <c:pt idx="19706">
                  <c:v>7.0</c:v>
                </c:pt>
                <c:pt idx="19707">
                  <c:v>30.0</c:v>
                </c:pt>
                <c:pt idx="19708">
                  <c:v>308.0</c:v>
                </c:pt>
                <c:pt idx="19709">
                  <c:v>11.0</c:v>
                </c:pt>
                <c:pt idx="19710">
                  <c:v>7.0</c:v>
                </c:pt>
                <c:pt idx="19711">
                  <c:v>24.0</c:v>
                </c:pt>
                <c:pt idx="19712">
                  <c:v>99.0</c:v>
                </c:pt>
                <c:pt idx="19713">
                  <c:v>13.0</c:v>
                </c:pt>
                <c:pt idx="19714">
                  <c:v>132.0</c:v>
                </c:pt>
                <c:pt idx="19715">
                  <c:v>94.0</c:v>
                </c:pt>
                <c:pt idx="19716">
                  <c:v>8.0</c:v>
                </c:pt>
                <c:pt idx="19717">
                  <c:v>295.0</c:v>
                </c:pt>
                <c:pt idx="19718">
                  <c:v>78.0</c:v>
                </c:pt>
                <c:pt idx="19719">
                  <c:v>72.0</c:v>
                </c:pt>
                <c:pt idx="19720">
                  <c:v>87.0</c:v>
                </c:pt>
                <c:pt idx="19721">
                  <c:v>309.0</c:v>
                </c:pt>
                <c:pt idx="19722">
                  <c:v>98.0</c:v>
                </c:pt>
                <c:pt idx="19723">
                  <c:v>2.0</c:v>
                </c:pt>
                <c:pt idx="19724">
                  <c:v>37.0</c:v>
                </c:pt>
                <c:pt idx="19725">
                  <c:v>2.0</c:v>
                </c:pt>
                <c:pt idx="19726">
                  <c:v>26.0</c:v>
                </c:pt>
                <c:pt idx="19727">
                  <c:v>1.0</c:v>
                </c:pt>
                <c:pt idx="19728">
                  <c:v>230.0</c:v>
                </c:pt>
                <c:pt idx="19729">
                  <c:v>1159.0</c:v>
                </c:pt>
                <c:pt idx="19730">
                  <c:v>18.0</c:v>
                </c:pt>
                <c:pt idx="19731">
                  <c:v>306.0</c:v>
                </c:pt>
                <c:pt idx="19732">
                  <c:v>267.0</c:v>
                </c:pt>
                <c:pt idx="19733">
                  <c:v>163.0</c:v>
                </c:pt>
                <c:pt idx="19734">
                  <c:v>27.0</c:v>
                </c:pt>
                <c:pt idx="19735">
                  <c:v>875.0</c:v>
                </c:pt>
                <c:pt idx="19736">
                  <c:v>307.0</c:v>
                </c:pt>
                <c:pt idx="19737">
                  <c:v>34.0</c:v>
                </c:pt>
                <c:pt idx="19738">
                  <c:v>76.0</c:v>
                </c:pt>
                <c:pt idx="19739">
                  <c:v>131.0</c:v>
                </c:pt>
                <c:pt idx="19740">
                  <c:v>60.0</c:v>
                </c:pt>
                <c:pt idx="19741">
                  <c:v>3.0</c:v>
                </c:pt>
                <c:pt idx="19742">
                  <c:v>66.0</c:v>
                </c:pt>
                <c:pt idx="19743">
                  <c:v>10.0</c:v>
                </c:pt>
                <c:pt idx="19744">
                  <c:v>94.0</c:v>
                </c:pt>
                <c:pt idx="19745">
                  <c:v>22.0</c:v>
                </c:pt>
                <c:pt idx="19746">
                  <c:v>12.0</c:v>
                </c:pt>
                <c:pt idx="19747">
                  <c:v>14.0</c:v>
                </c:pt>
                <c:pt idx="19748">
                  <c:v>241.0</c:v>
                </c:pt>
                <c:pt idx="19749">
                  <c:v>101.0</c:v>
                </c:pt>
                <c:pt idx="19750">
                  <c:v>17.0</c:v>
                </c:pt>
                <c:pt idx="19751">
                  <c:v>4.0</c:v>
                </c:pt>
                <c:pt idx="19752">
                  <c:v>65.0</c:v>
                </c:pt>
                <c:pt idx="19753">
                  <c:v>4.0</c:v>
                </c:pt>
                <c:pt idx="19754">
                  <c:v>297.0</c:v>
                </c:pt>
                <c:pt idx="19755">
                  <c:v>42.0</c:v>
                </c:pt>
                <c:pt idx="19756">
                  <c:v>41.0</c:v>
                </c:pt>
                <c:pt idx="19757">
                  <c:v>333.0</c:v>
                </c:pt>
                <c:pt idx="19758">
                  <c:v>369.0</c:v>
                </c:pt>
                <c:pt idx="19759">
                  <c:v>198.0</c:v>
                </c:pt>
                <c:pt idx="19760">
                  <c:v>150.0</c:v>
                </c:pt>
                <c:pt idx="19761">
                  <c:v>59.0</c:v>
                </c:pt>
                <c:pt idx="19762">
                  <c:v>14.0</c:v>
                </c:pt>
                <c:pt idx="19763">
                  <c:v>296.0</c:v>
                </c:pt>
                <c:pt idx="19764">
                  <c:v>20.0</c:v>
                </c:pt>
                <c:pt idx="19765">
                  <c:v>288.0</c:v>
                </c:pt>
                <c:pt idx="19766">
                  <c:v>71.0</c:v>
                </c:pt>
                <c:pt idx="19767">
                  <c:v>15.0</c:v>
                </c:pt>
                <c:pt idx="19768">
                  <c:v>35.0</c:v>
                </c:pt>
                <c:pt idx="19769">
                  <c:v>5.0</c:v>
                </c:pt>
                <c:pt idx="19770">
                  <c:v>41.0</c:v>
                </c:pt>
                <c:pt idx="19771">
                  <c:v>46.0</c:v>
                </c:pt>
                <c:pt idx="19772">
                  <c:v>15.0</c:v>
                </c:pt>
                <c:pt idx="19773">
                  <c:v>138.0</c:v>
                </c:pt>
                <c:pt idx="19774">
                  <c:v>702.0</c:v>
                </c:pt>
                <c:pt idx="19775">
                  <c:v>65.0</c:v>
                </c:pt>
                <c:pt idx="19776">
                  <c:v>11.0</c:v>
                </c:pt>
                <c:pt idx="19777">
                  <c:v>8.0</c:v>
                </c:pt>
                <c:pt idx="19778">
                  <c:v>2.0</c:v>
                </c:pt>
                <c:pt idx="19779">
                  <c:v>15.0</c:v>
                </c:pt>
                <c:pt idx="19780">
                  <c:v>2.0</c:v>
                </c:pt>
                <c:pt idx="19781">
                  <c:v>17.0</c:v>
                </c:pt>
                <c:pt idx="19782">
                  <c:v>166.0</c:v>
                </c:pt>
                <c:pt idx="19783">
                  <c:v>3.0</c:v>
                </c:pt>
                <c:pt idx="19784">
                  <c:v>8.0</c:v>
                </c:pt>
                <c:pt idx="19785">
                  <c:v>95.0</c:v>
                </c:pt>
                <c:pt idx="19786">
                  <c:v>3.0</c:v>
                </c:pt>
                <c:pt idx="19787">
                  <c:v>5.0</c:v>
                </c:pt>
                <c:pt idx="19788">
                  <c:v>21.0</c:v>
                </c:pt>
                <c:pt idx="19789">
                  <c:v>17.0</c:v>
                </c:pt>
                <c:pt idx="19790">
                  <c:v>1.0</c:v>
                </c:pt>
                <c:pt idx="19791">
                  <c:v>16.0</c:v>
                </c:pt>
                <c:pt idx="19792">
                  <c:v>14.0</c:v>
                </c:pt>
                <c:pt idx="19793">
                  <c:v>977.0</c:v>
                </c:pt>
                <c:pt idx="19794">
                  <c:v>358.0</c:v>
                </c:pt>
                <c:pt idx="19795">
                  <c:v>186.0</c:v>
                </c:pt>
                <c:pt idx="19796">
                  <c:v>146.0</c:v>
                </c:pt>
                <c:pt idx="19797">
                  <c:v>16.0</c:v>
                </c:pt>
                <c:pt idx="19798">
                  <c:v>139.0</c:v>
                </c:pt>
                <c:pt idx="19799">
                  <c:v>276.0</c:v>
                </c:pt>
                <c:pt idx="19800">
                  <c:v>5.0</c:v>
                </c:pt>
                <c:pt idx="19801">
                  <c:v>616.0</c:v>
                </c:pt>
                <c:pt idx="19802">
                  <c:v>46.0</c:v>
                </c:pt>
                <c:pt idx="19803">
                  <c:v>41.0</c:v>
                </c:pt>
                <c:pt idx="19804">
                  <c:v>760.0</c:v>
                </c:pt>
                <c:pt idx="19805">
                  <c:v>242.0</c:v>
                </c:pt>
                <c:pt idx="19806">
                  <c:v>7.0</c:v>
                </c:pt>
                <c:pt idx="19807">
                  <c:v>24.0</c:v>
                </c:pt>
                <c:pt idx="19808">
                  <c:v>60.0</c:v>
                </c:pt>
                <c:pt idx="19809">
                  <c:v>18.0</c:v>
                </c:pt>
                <c:pt idx="19810">
                  <c:v>416.0</c:v>
                </c:pt>
                <c:pt idx="19811">
                  <c:v>7.0</c:v>
                </c:pt>
                <c:pt idx="19812">
                  <c:v>41.0</c:v>
                </c:pt>
                <c:pt idx="19813">
                  <c:v>408.0</c:v>
                </c:pt>
                <c:pt idx="19814">
                  <c:v>165.0</c:v>
                </c:pt>
                <c:pt idx="19815">
                  <c:v>189.0</c:v>
                </c:pt>
                <c:pt idx="19816">
                  <c:v>1.0</c:v>
                </c:pt>
                <c:pt idx="19817">
                  <c:v>43.0</c:v>
                </c:pt>
                <c:pt idx="19818">
                  <c:v>6.0</c:v>
                </c:pt>
                <c:pt idx="19819">
                  <c:v>63.0</c:v>
                </c:pt>
                <c:pt idx="19820">
                  <c:v>6.0</c:v>
                </c:pt>
                <c:pt idx="19821">
                  <c:v>794.0</c:v>
                </c:pt>
                <c:pt idx="19822">
                  <c:v>86.0</c:v>
                </c:pt>
                <c:pt idx="19823">
                  <c:v>132.0</c:v>
                </c:pt>
                <c:pt idx="19824">
                  <c:v>44.0</c:v>
                </c:pt>
                <c:pt idx="19825">
                  <c:v>46.0</c:v>
                </c:pt>
                <c:pt idx="19826">
                  <c:v>158.0</c:v>
                </c:pt>
                <c:pt idx="19827">
                  <c:v>1.0</c:v>
                </c:pt>
                <c:pt idx="19828">
                  <c:v>2.0</c:v>
                </c:pt>
                <c:pt idx="19829">
                  <c:v>565.0</c:v>
                </c:pt>
                <c:pt idx="19830">
                  <c:v>103.0</c:v>
                </c:pt>
                <c:pt idx="19831">
                  <c:v>2.0</c:v>
                </c:pt>
                <c:pt idx="19832">
                  <c:v>98.0</c:v>
                </c:pt>
                <c:pt idx="19833">
                  <c:v>1.0</c:v>
                </c:pt>
                <c:pt idx="19834">
                  <c:v>14.0</c:v>
                </c:pt>
                <c:pt idx="19835">
                  <c:v>297.0</c:v>
                </c:pt>
                <c:pt idx="19836">
                  <c:v>4.0</c:v>
                </c:pt>
                <c:pt idx="19837">
                  <c:v>20.0</c:v>
                </c:pt>
                <c:pt idx="19838">
                  <c:v>2.0</c:v>
                </c:pt>
                <c:pt idx="19839">
                  <c:v>30.0</c:v>
                </c:pt>
                <c:pt idx="19840">
                  <c:v>23.0</c:v>
                </c:pt>
                <c:pt idx="19841">
                  <c:v>2.0</c:v>
                </c:pt>
                <c:pt idx="19842">
                  <c:v>17.0</c:v>
                </c:pt>
                <c:pt idx="19843">
                  <c:v>21.0</c:v>
                </c:pt>
                <c:pt idx="19844">
                  <c:v>13.0</c:v>
                </c:pt>
                <c:pt idx="19845">
                  <c:v>653.0</c:v>
                </c:pt>
                <c:pt idx="19846">
                  <c:v>519.0</c:v>
                </c:pt>
                <c:pt idx="19847">
                  <c:v>102.0</c:v>
                </c:pt>
                <c:pt idx="19848">
                  <c:v>133.0</c:v>
                </c:pt>
                <c:pt idx="19849">
                  <c:v>2.0</c:v>
                </c:pt>
                <c:pt idx="19850">
                  <c:v>118.0</c:v>
                </c:pt>
                <c:pt idx="19851">
                  <c:v>7.0</c:v>
                </c:pt>
                <c:pt idx="19852">
                  <c:v>705.0</c:v>
                </c:pt>
                <c:pt idx="19853">
                  <c:v>120.0</c:v>
                </c:pt>
                <c:pt idx="19854">
                  <c:v>56.0</c:v>
                </c:pt>
                <c:pt idx="19855">
                  <c:v>235.0</c:v>
                </c:pt>
                <c:pt idx="19856">
                  <c:v>151.0</c:v>
                </c:pt>
                <c:pt idx="19857">
                  <c:v>19.0</c:v>
                </c:pt>
                <c:pt idx="19858">
                  <c:v>8.0</c:v>
                </c:pt>
                <c:pt idx="19859">
                  <c:v>34.0</c:v>
                </c:pt>
                <c:pt idx="19860">
                  <c:v>30.0</c:v>
                </c:pt>
                <c:pt idx="19861">
                  <c:v>829.0</c:v>
                </c:pt>
                <c:pt idx="19862">
                  <c:v>13.0</c:v>
                </c:pt>
                <c:pt idx="19863">
                  <c:v>22.0</c:v>
                </c:pt>
                <c:pt idx="19864">
                  <c:v>982.0</c:v>
                </c:pt>
                <c:pt idx="19865">
                  <c:v>174.0</c:v>
                </c:pt>
                <c:pt idx="19866">
                  <c:v>105.0</c:v>
                </c:pt>
                <c:pt idx="19867">
                  <c:v>111.0</c:v>
                </c:pt>
                <c:pt idx="19868">
                  <c:v>31.0</c:v>
                </c:pt>
                <c:pt idx="19869">
                  <c:v>98.0</c:v>
                </c:pt>
                <c:pt idx="19870">
                  <c:v>1.0</c:v>
                </c:pt>
                <c:pt idx="19871">
                  <c:v>19.0</c:v>
                </c:pt>
                <c:pt idx="19872">
                  <c:v>517.0</c:v>
                </c:pt>
                <c:pt idx="19873">
                  <c:v>83.0</c:v>
                </c:pt>
                <c:pt idx="19874">
                  <c:v>51.0</c:v>
                </c:pt>
                <c:pt idx="19875">
                  <c:v>18.0</c:v>
                </c:pt>
                <c:pt idx="19876">
                  <c:v>7.0</c:v>
                </c:pt>
                <c:pt idx="19877">
                  <c:v>40.0</c:v>
                </c:pt>
                <c:pt idx="19878">
                  <c:v>251.0</c:v>
                </c:pt>
                <c:pt idx="19879">
                  <c:v>49.0</c:v>
                </c:pt>
                <c:pt idx="19880">
                  <c:v>3.0</c:v>
                </c:pt>
                <c:pt idx="19881">
                  <c:v>59.0</c:v>
                </c:pt>
                <c:pt idx="19882">
                  <c:v>29.0</c:v>
                </c:pt>
                <c:pt idx="19883">
                  <c:v>61.0</c:v>
                </c:pt>
                <c:pt idx="19884">
                  <c:v>5.0</c:v>
                </c:pt>
                <c:pt idx="19885">
                  <c:v>13.0</c:v>
                </c:pt>
                <c:pt idx="19886">
                  <c:v>3.0</c:v>
                </c:pt>
                <c:pt idx="19887">
                  <c:v>5.0</c:v>
                </c:pt>
                <c:pt idx="19888">
                  <c:v>408.0</c:v>
                </c:pt>
                <c:pt idx="19889">
                  <c:v>14.0</c:v>
                </c:pt>
                <c:pt idx="19890">
                  <c:v>172.0</c:v>
                </c:pt>
                <c:pt idx="19891">
                  <c:v>25.0</c:v>
                </c:pt>
                <c:pt idx="19892">
                  <c:v>53.0</c:v>
                </c:pt>
                <c:pt idx="19893">
                  <c:v>262.0</c:v>
                </c:pt>
                <c:pt idx="19894">
                  <c:v>669.0</c:v>
                </c:pt>
                <c:pt idx="19895">
                  <c:v>614.0</c:v>
                </c:pt>
                <c:pt idx="19896">
                  <c:v>23.0</c:v>
                </c:pt>
                <c:pt idx="19897">
                  <c:v>62.0</c:v>
                </c:pt>
                <c:pt idx="19898">
                  <c:v>214.0</c:v>
                </c:pt>
                <c:pt idx="19899">
                  <c:v>63.0</c:v>
                </c:pt>
                <c:pt idx="19900">
                  <c:v>53.0</c:v>
                </c:pt>
                <c:pt idx="19901">
                  <c:v>59.0</c:v>
                </c:pt>
                <c:pt idx="19902">
                  <c:v>221.0</c:v>
                </c:pt>
                <c:pt idx="19903">
                  <c:v>10.0</c:v>
                </c:pt>
                <c:pt idx="19904">
                  <c:v>234.0</c:v>
                </c:pt>
                <c:pt idx="19905">
                  <c:v>2.0</c:v>
                </c:pt>
                <c:pt idx="19906">
                  <c:v>112.0</c:v>
                </c:pt>
                <c:pt idx="19907">
                  <c:v>68.0</c:v>
                </c:pt>
                <c:pt idx="19908">
                  <c:v>77.0</c:v>
                </c:pt>
                <c:pt idx="19909">
                  <c:v>10.0</c:v>
                </c:pt>
                <c:pt idx="19910">
                  <c:v>7.0</c:v>
                </c:pt>
                <c:pt idx="19911">
                  <c:v>11.0</c:v>
                </c:pt>
                <c:pt idx="19912">
                  <c:v>353.0</c:v>
                </c:pt>
                <c:pt idx="19913">
                  <c:v>3.0</c:v>
                </c:pt>
                <c:pt idx="19914">
                  <c:v>4.0</c:v>
                </c:pt>
                <c:pt idx="19915">
                  <c:v>54.0</c:v>
                </c:pt>
                <c:pt idx="19916">
                  <c:v>77.0</c:v>
                </c:pt>
                <c:pt idx="19917">
                  <c:v>39.0</c:v>
                </c:pt>
                <c:pt idx="19918">
                  <c:v>40.0</c:v>
                </c:pt>
                <c:pt idx="19919">
                  <c:v>4.0</c:v>
                </c:pt>
                <c:pt idx="19920">
                  <c:v>87.0</c:v>
                </c:pt>
                <c:pt idx="19921">
                  <c:v>9.0</c:v>
                </c:pt>
                <c:pt idx="19922">
                  <c:v>107.0</c:v>
                </c:pt>
                <c:pt idx="19923">
                  <c:v>1.0</c:v>
                </c:pt>
                <c:pt idx="19924">
                  <c:v>372.0</c:v>
                </c:pt>
                <c:pt idx="19925">
                  <c:v>14.0</c:v>
                </c:pt>
                <c:pt idx="19926">
                  <c:v>67.0</c:v>
                </c:pt>
                <c:pt idx="19927">
                  <c:v>39.0</c:v>
                </c:pt>
                <c:pt idx="19928">
                  <c:v>676.0</c:v>
                </c:pt>
                <c:pt idx="19929">
                  <c:v>454.0</c:v>
                </c:pt>
                <c:pt idx="19930">
                  <c:v>72.0</c:v>
                </c:pt>
                <c:pt idx="19931">
                  <c:v>124.0</c:v>
                </c:pt>
                <c:pt idx="19932">
                  <c:v>113.0</c:v>
                </c:pt>
                <c:pt idx="19933">
                  <c:v>24.0</c:v>
                </c:pt>
                <c:pt idx="19934">
                  <c:v>105.0</c:v>
                </c:pt>
                <c:pt idx="19935">
                  <c:v>30.0</c:v>
                </c:pt>
                <c:pt idx="19936">
                  <c:v>11.0</c:v>
                </c:pt>
                <c:pt idx="19937">
                  <c:v>30.0</c:v>
                </c:pt>
                <c:pt idx="19938">
                  <c:v>4.0</c:v>
                </c:pt>
                <c:pt idx="19939">
                  <c:v>195.0</c:v>
                </c:pt>
                <c:pt idx="19940">
                  <c:v>4.0</c:v>
                </c:pt>
                <c:pt idx="19941">
                  <c:v>1.0</c:v>
                </c:pt>
                <c:pt idx="19942">
                  <c:v>69.0</c:v>
                </c:pt>
                <c:pt idx="19943">
                  <c:v>81.0</c:v>
                </c:pt>
                <c:pt idx="19944">
                  <c:v>228.0</c:v>
                </c:pt>
                <c:pt idx="19945">
                  <c:v>4.0</c:v>
                </c:pt>
                <c:pt idx="19946">
                  <c:v>6.0</c:v>
                </c:pt>
                <c:pt idx="19947">
                  <c:v>26.0</c:v>
                </c:pt>
                <c:pt idx="19948">
                  <c:v>71.0</c:v>
                </c:pt>
                <c:pt idx="19949">
                  <c:v>19.0</c:v>
                </c:pt>
                <c:pt idx="19950">
                  <c:v>703.0</c:v>
                </c:pt>
                <c:pt idx="19951">
                  <c:v>1.0</c:v>
                </c:pt>
                <c:pt idx="19952">
                  <c:v>9.0</c:v>
                </c:pt>
                <c:pt idx="19953">
                  <c:v>3.0</c:v>
                </c:pt>
                <c:pt idx="19954">
                  <c:v>32.0</c:v>
                </c:pt>
                <c:pt idx="19955">
                  <c:v>2.0</c:v>
                </c:pt>
                <c:pt idx="19956">
                  <c:v>21.0</c:v>
                </c:pt>
                <c:pt idx="19957">
                  <c:v>11.0</c:v>
                </c:pt>
                <c:pt idx="19958">
                  <c:v>6.0</c:v>
                </c:pt>
                <c:pt idx="19959">
                  <c:v>2.0</c:v>
                </c:pt>
                <c:pt idx="19960">
                  <c:v>17.0</c:v>
                </c:pt>
                <c:pt idx="19961">
                  <c:v>2.0</c:v>
                </c:pt>
                <c:pt idx="19962">
                  <c:v>3.0</c:v>
                </c:pt>
                <c:pt idx="19963">
                  <c:v>113.0</c:v>
                </c:pt>
                <c:pt idx="19964">
                  <c:v>475.0</c:v>
                </c:pt>
                <c:pt idx="19965">
                  <c:v>130.0</c:v>
                </c:pt>
                <c:pt idx="19966">
                  <c:v>106.0</c:v>
                </c:pt>
                <c:pt idx="19967">
                  <c:v>4.0</c:v>
                </c:pt>
                <c:pt idx="19968">
                  <c:v>9.0</c:v>
                </c:pt>
                <c:pt idx="19969">
                  <c:v>69.0</c:v>
                </c:pt>
                <c:pt idx="19970">
                  <c:v>52.0</c:v>
                </c:pt>
                <c:pt idx="19971">
                  <c:v>2.0</c:v>
                </c:pt>
                <c:pt idx="19972">
                  <c:v>40.0</c:v>
                </c:pt>
                <c:pt idx="19973">
                  <c:v>3.0</c:v>
                </c:pt>
                <c:pt idx="19974">
                  <c:v>9.0</c:v>
                </c:pt>
                <c:pt idx="19975">
                  <c:v>248.0</c:v>
                </c:pt>
                <c:pt idx="19976">
                  <c:v>241.0</c:v>
                </c:pt>
                <c:pt idx="19977">
                  <c:v>1.0</c:v>
                </c:pt>
                <c:pt idx="19978">
                  <c:v>7.0</c:v>
                </c:pt>
                <c:pt idx="19979">
                  <c:v>38.0</c:v>
                </c:pt>
                <c:pt idx="19980">
                  <c:v>192.0</c:v>
                </c:pt>
                <c:pt idx="19981">
                  <c:v>461.0</c:v>
                </c:pt>
                <c:pt idx="19982">
                  <c:v>30.0</c:v>
                </c:pt>
                <c:pt idx="19983">
                  <c:v>11.0</c:v>
                </c:pt>
                <c:pt idx="19984">
                  <c:v>14.0</c:v>
                </c:pt>
                <c:pt idx="19985">
                  <c:v>81.0</c:v>
                </c:pt>
                <c:pt idx="19986">
                  <c:v>1056.0</c:v>
                </c:pt>
                <c:pt idx="19987">
                  <c:v>9.0</c:v>
                </c:pt>
                <c:pt idx="19988">
                  <c:v>33.0</c:v>
                </c:pt>
                <c:pt idx="19989">
                  <c:v>485.0</c:v>
                </c:pt>
                <c:pt idx="19990">
                  <c:v>130.0</c:v>
                </c:pt>
                <c:pt idx="19991">
                  <c:v>107.0</c:v>
                </c:pt>
                <c:pt idx="19992">
                  <c:v>27.0</c:v>
                </c:pt>
                <c:pt idx="19993">
                  <c:v>17.0</c:v>
                </c:pt>
                <c:pt idx="19994">
                  <c:v>318.0</c:v>
                </c:pt>
                <c:pt idx="19995">
                  <c:v>26.0</c:v>
                </c:pt>
                <c:pt idx="19996">
                  <c:v>66.0</c:v>
                </c:pt>
                <c:pt idx="19997">
                  <c:v>50.0</c:v>
                </c:pt>
                <c:pt idx="19998">
                  <c:v>3.0</c:v>
                </c:pt>
                <c:pt idx="19999">
                  <c:v>136.0</c:v>
                </c:pt>
                <c:pt idx="20000">
                  <c:v>9.0</c:v>
                </c:pt>
                <c:pt idx="20001">
                  <c:v>8.0</c:v>
                </c:pt>
                <c:pt idx="20002">
                  <c:v>70.0</c:v>
                </c:pt>
                <c:pt idx="20003">
                  <c:v>1.0</c:v>
                </c:pt>
                <c:pt idx="20004">
                  <c:v>36.0</c:v>
                </c:pt>
                <c:pt idx="20005">
                  <c:v>32.0</c:v>
                </c:pt>
                <c:pt idx="20006">
                  <c:v>3.0</c:v>
                </c:pt>
                <c:pt idx="20007">
                  <c:v>10.0</c:v>
                </c:pt>
                <c:pt idx="20008">
                  <c:v>15.0</c:v>
                </c:pt>
                <c:pt idx="20009">
                  <c:v>3.0</c:v>
                </c:pt>
                <c:pt idx="20010">
                  <c:v>23.0</c:v>
                </c:pt>
                <c:pt idx="20011">
                  <c:v>2.0</c:v>
                </c:pt>
                <c:pt idx="20012">
                  <c:v>9.0</c:v>
                </c:pt>
                <c:pt idx="20013">
                  <c:v>41.0</c:v>
                </c:pt>
                <c:pt idx="20014">
                  <c:v>424.0</c:v>
                </c:pt>
                <c:pt idx="20015">
                  <c:v>4.0</c:v>
                </c:pt>
                <c:pt idx="20016">
                  <c:v>4.0</c:v>
                </c:pt>
                <c:pt idx="20017">
                  <c:v>297.0</c:v>
                </c:pt>
                <c:pt idx="20018">
                  <c:v>48.0</c:v>
                </c:pt>
                <c:pt idx="20019">
                  <c:v>26.0</c:v>
                </c:pt>
                <c:pt idx="20020">
                  <c:v>317.0</c:v>
                </c:pt>
                <c:pt idx="20021">
                  <c:v>603.0</c:v>
                </c:pt>
                <c:pt idx="20022">
                  <c:v>414.0</c:v>
                </c:pt>
                <c:pt idx="20023">
                  <c:v>39.0</c:v>
                </c:pt>
                <c:pt idx="20024">
                  <c:v>39.0</c:v>
                </c:pt>
                <c:pt idx="20025">
                  <c:v>415.0</c:v>
                </c:pt>
                <c:pt idx="20026">
                  <c:v>6.0</c:v>
                </c:pt>
                <c:pt idx="20027">
                  <c:v>83.0</c:v>
                </c:pt>
                <c:pt idx="20028">
                  <c:v>27.0</c:v>
                </c:pt>
                <c:pt idx="20029">
                  <c:v>105.0</c:v>
                </c:pt>
                <c:pt idx="20030">
                  <c:v>73.0</c:v>
                </c:pt>
                <c:pt idx="20031">
                  <c:v>2.0</c:v>
                </c:pt>
                <c:pt idx="20032">
                  <c:v>234.0</c:v>
                </c:pt>
                <c:pt idx="20033">
                  <c:v>2.0</c:v>
                </c:pt>
                <c:pt idx="20034">
                  <c:v>81.0</c:v>
                </c:pt>
                <c:pt idx="20035">
                  <c:v>25.0</c:v>
                </c:pt>
                <c:pt idx="20036">
                  <c:v>9.0</c:v>
                </c:pt>
                <c:pt idx="20037">
                  <c:v>5.0</c:v>
                </c:pt>
                <c:pt idx="20038">
                  <c:v>345.0</c:v>
                </c:pt>
                <c:pt idx="20039">
                  <c:v>24.0</c:v>
                </c:pt>
                <c:pt idx="20040">
                  <c:v>7.0</c:v>
                </c:pt>
                <c:pt idx="20041">
                  <c:v>1.0</c:v>
                </c:pt>
                <c:pt idx="20042">
                  <c:v>39.0</c:v>
                </c:pt>
                <c:pt idx="20043">
                  <c:v>85.0</c:v>
                </c:pt>
                <c:pt idx="20044">
                  <c:v>51.0</c:v>
                </c:pt>
                <c:pt idx="20045">
                  <c:v>46.0</c:v>
                </c:pt>
                <c:pt idx="20046">
                  <c:v>4.0</c:v>
                </c:pt>
                <c:pt idx="20047">
                  <c:v>173.0</c:v>
                </c:pt>
                <c:pt idx="20048">
                  <c:v>10.0</c:v>
                </c:pt>
                <c:pt idx="20049">
                  <c:v>127.0</c:v>
                </c:pt>
                <c:pt idx="20050">
                  <c:v>406.0</c:v>
                </c:pt>
                <c:pt idx="20051">
                  <c:v>29.0</c:v>
                </c:pt>
                <c:pt idx="20052">
                  <c:v>20.0</c:v>
                </c:pt>
                <c:pt idx="20053">
                  <c:v>341.0</c:v>
                </c:pt>
                <c:pt idx="20054">
                  <c:v>192.0</c:v>
                </c:pt>
                <c:pt idx="20055">
                  <c:v>134.0</c:v>
                </c:pt>
                <c:pt idx="20056">
                  <c:v>302.0</c:v>
                </c:pt>
                <c:pt idx="20057">
                  <c:v>15.0</c:v>
                </c:pt>
                <c:pt idx="20058">
                  <c:v>2.0</c:v>
                </c:pt>
                <c:pt idx="20059">
                  <c:v>14.0</c:v>
                </c:pt>
                <c:pt idx="20060">
                  <c:v>1.0</c:v>
                </c:pt>
                <c:pt idx="20061">
                  <c:v>1.0</c:v>
                </c:pt>
                <c:pt idx="20062">
                  <c:v>100.0</c:v>
                </c:pt>
                <c:pt idx="20063">
                  <c:v>17.0</c:v>
                </c:pt>
                <c:pt idx="20064">
                  <c:v>5.0</c:v>
                </c:pt>
                <c:pt idx="20065">
                  <c:v>89.0</c:v>
                </c:pt>
                <c:pt idx="20066">
                  <c:v>14.0</c:v>
                </c:pt>
                <c:pt idx="20067">
                  <c:v>391.0</c:v>
                </c:pt>
                <c:pt idx="20068">
                  <c:v>4.0</c:v>
                </c:pt>
                <c:pt idx="20069">
                  <c:v>10.0</c:v>
                </c:pt>
                <c:pt idx="20070">
                  <c:v>339.0</c:v>
                </c:pt>
                <c:pt idx="20071">
                  <c:v>5.0</c:v>
                </c:pt>
                <c:pt idx="20072">
                  <c:v>1.0</c:v>
                </c:pt>
                <c:pt idx="20073">
                  <c:v>40.0</c:v>
                </c:pt>
                <c:pt idx="20074">
                  <c:v>24.0</c:v>
                </c:pt>
                <c:pt idx="20075">
                  <c:v>34.0</c:v>
                </c:pt>
                <c:pt idx="20076">
                  <c:v>1.0</c:v>
                </c:pt>
                <c:pt idx="20077">
                  <c:v>43.0</c:v>
                </c:pt>
                <c:pt idx="20078">
                  <c:v>4.0</c:v>
                </c:pt>
                <c:pt idx="20079">
                  <c:v>90.0</c:v>
                </c:pt>
                <c:pt idx="20080">
                  <c:v>564.0</c:v>
                </c:pt>
                <c:pt idx="20081">
                  <c:v>66.0</c:v>
                </c:pt>
                <c:pt idx="20082">
                  <c:v>79.0</c:v>
                </c:pt>
                <c:pt idx="20083">
                  <c:v>6.0</c:v>
                </c:pt>
                <c:pt idx="20084">
                  <c:v>56.0</c:v>
                </c:pt>
                <c:pt idx="20085">
                  <c:v>20.0</c:v>
                </c:pt>
                <c:pt idx="20086">
                  <c:v>2.0</c:v>
                </c:pt>
                <c:pt idx="20087">
                  <c:v>64.0</c:v>
                </c:pt>
                <c:pt idx="20088">
                  <c:v>3.0</c:v>
                </c:pt>
                <c:pt idx="20089">
                  <c:v>382.0</c:v>
                </c:pt>
                <c:pt idx="20090">
                  <c:v>126.0</c:v>
                </c:pt>
                <c:pt idx="20091">
                  <c:v>118.0</c:v>
                </c:pt>
                <c:pt idx="20092">
                  <c:v>1.0</c:v>
                </c:pt>
                <c:pt idx="20093">
                  <c:v>84.0</c:v>
                </c:pt>
                <c:pt idx="20094">
                  <c:v>285.0</c:v>
                </c:pt>
                <c:pt idx="20095">
                  <c:v>33.0</c:v>
                </c:pt>
                <c:pt idx="20096">
                  <c:v>27.0</c:v>
                </c:pt>
                <c:pt idx="20097">
                  <c:v>14.0</c:v>
                </c:pt>
                <c:pt idx="20098">
                  <c:v>73.0</c:v>
                </c:pt>
                <c:pt idx="20099">
                  <c:v>8.0</c:v>
                </c:pt>
                <c:pt idx="20100">
                  <c:v>1183.0</c:v>
                </c:pt>
                <c:pt idx="20101">
                  <c:v>9.0</c:v>
                </c:pt>
                <c:pt idx="20102">
                  <c:v>193.0</c:v>
                </c:pt>
                <c:pt idx="20103">
                  <c:v>17.0</c:v>
                </c:pt>
                <c:pt idx="20104">
                  <c:v>499.0</c:v>
                </c:pt>
                <c:pt idx="20105">
                  <c:v>197.0</c:v>
                </c:pt>
                <c:pt idx="20106">
                  <c:v>76.0</c:v>
                </c:pt>
                <c:pt idx="20107">
                  <c:v>12.0</c:v>
                </c:pt>
                <c:pt idx="20108">
                  <c:v>237.0</c:v>
                </c:pt>
                <c:pt idx="20109">
                  <c:v>17.0</c:v>
                </c:pt>
                <c:pt idx="20110">
                  <c:v>1.0</c:v>
                </c:pt>
                <c:pt idx="20111">
                  <c:v>107.0</c:v>
                </c:pt>
                <c:pt idx="20112">
                  <c:v>106.0</c:v>
                </c:pt>
                <c:pt idx="20113">
                  <c:v>19.0</c:v>
                </c:pt>
                <c:pt idx="20114">
                  <c:v>39.0</c:v>
                </c:pt>
                <c:pt idx="20115">
                  <c:v>8.0</c:v>
                </c:pt>
                <c:pt idx="20116">
                  <c:v>13.0</c:v>
                </c:pt>
                <c:pt idx="20117">
                  <c:v>125.0</c:v>
                </c:pt>
                <c:pt idx="20118">
                  <c:v>7.0</c:v>
                </c:pt>
                <c:pt idx="20119">
                  <c:v>74.0</c:v>
                </c:pt>
                <c:pt idx="20120">
                  <c:v>1.0</c:v>
                </c:pt>
                <c:pt idx="20121">
                  <c:v>17.0</c:v>
                </c:pt>
                <c:pt idx="20122">
                  <c:v>25.0</c:v>
                </c:pt>
                <c:pt idx="20123">
                  <c:v>1.0</c:v>
                </c:pt>
                <c:pt idx="20124">
                  <c:v>5.0</c:v>
                </c:pt>
                <c:pt idx="20125">
                  <c:v>3.0</c:v>
                </c:pt>
                <c:pt idx="20126">
                  <c:v>46.0</c:v>
                </c:pt>
                <c:pt idx="20127">
                  <c:v>269.0</c:v>
                </c:pt>
                <c:pt idx="20128">
                  <c:v>20.0</c:v>
                </c:pt>
                <c:pt idx="20129">
                  <c:v>117.0</c:v>
                </c:pt>
                <c:pt idx="20130">
                  <c:v>49.0</c:v>
                </c:pt>
                <c:pt idx="20131">
                  <c:v>24.0</c:v>
                </c:pt>
                <c:pt idx="20132">
                  <c:v>287.0</c:v>
                </c:pt>
                <c:pt idx="20133">
                  <c:v>931.0</c:v>
                </c:pt>
                <c:pt idx="20134">
                  <c:v>40.0</c:v>
                </c:pt>
                <c:pt idx="20135">
                  <c:v>239.0</c:v>
                </c:pt>
                <c:pt idx="20136">
                  <c:v>461.0</c:v>
                </c:pt>
                <c:pt idx="20137">
                  <c:v>20.0</c:v>
                </c:pt>
                <c:pt idx="20138">
                  <c:v>97.0</c:v>
                </c:pt>
                <c:pt idx="20139">
                  <c:v>59.0</c:v>
                </c:pt>
                <c:pt idx="20140">
                  <c:v>3.0</c:v>
                </c:pt>
                <c:pt idx="20141">
                  <c:v>94.0</c:v>
                </c:pt>
                <c:pt idx="20142">
                  <c:v>248.0</c:v>
                </c:pt>
                <c:pt idx="20143">
                  <c:v>9.0</c:v>
                </c:pt>
                <c:pt idx="20144">
                  <c:v>400.0</c:v>
                </c:pt>
                <c:pt idx="20145">
                  <c:v>1.0</c:v>
                </c:pt>
                <c:pt idx="20146">
                  <c:v>7.0</c:v>
                </c:pt>
                <c:pt idx="20147">
                  <c:v>11.0</c:v>
                </c:pt>
                <c:pt idx="20148">
                  <c:v>18.0</c:v>
                </c:pt>
                <c:pt idx="20149">
                  <c:v>38.0</c:v>
                </c:pt>
                <c:pt idx="20150">
                  <c:v>99.0</c:v>
                </c:pt>
                <c:pt idx="20151">
                  <c:v>4.0</c:v>
                </c:pt>
                <c:pt idx="20152">
                  <c:v>90.0</c:v>
                </c:pt>
                <c:pt idx="20153">
                  <c:v>66.0</c:v>
                </c:pt>
                <c:pt idx="20154">
                  <c:v>79.0</c:v>
                </c:pt>
                <c:pt idx="20155">
                  <c:v>2.0</c:v>
                </c:pt>
                <c:pt idx="20156">
                  <c:v>435.0</c:v>
                </c:pt>
                <c:pt idx="20157">
                  <c:v>117.0</c:v>
                </c:pt>
                <c:pt idx="20158">
                  <c:v>504.0</c:v>
                </c:pt>
                <c:pt idx="20159">
                  <c:v>15.0</c:v>
                </c:pt>
                <c:pt idx="20160">
                  <c:v>109.0</c:v>
                </c:pt>
                <c:pt idx="20161">
                  <c:v>199.0</c:v>
                </c:pt>
                <c:pt idx="20162">
                  <c:v>125.0</c:v>
                </c:pt>
                <c:pt idx="20163">
                  <c:v>98.0</c:v>
                </c:pt>
                <c:pt idx="20164">
                  <c:v>169.0</c:v>
                </c:pt>
                <c:pt idx="20165">
                  <c:v>16.0</c:v>
                </c:pt>
                <c:pt idx="20166">
                  <c:v>5.0</c:v>
                </c:pt>
                <c:pt idx="20167">
                  <c:v>3.0</c:v>
                </c:pt>
                <c:pt idx="20168">
                  <c:v>8.0</c:v>
                </c:pt>
                <c:pt idx="20169">
                  <c:v>115.0</c:v>
                </c:pt>
                <c:pt idx="20170">
                  <c:v>3.0</c:v>
                </c:pt>
                <c:pt idx="20171">
                  <c:v>8.0</c:v>
                </c:pt>
                <c:pt idx="20172">
                  <c:v>3.0</c:v>
                </c:pt>
                <c:pt idx="20173">
                  <c:v>216.0</c:v>
                </c:pt>
                <c:pt idx="20174">
                  <c:v>286.0</c:v>
                </c:pt>
                <c:pt idx="20175">
                  <c:v>19.0</c:v>
                </c:pt>
                <c:pt idx="20176">
                  <c:v>1.0</c:v>
                </c:pt>
                <c:pt idx="20177">
                  <c:v>1.0</c:v>
                </c:pt>
                <c:pt idx="20178">
                  <c:v>2.0</c:v>
                </c:pt>
                <c:pt idx="20179">
                  <c:v>1.0</c:v>
                </c:pt>
                <c:pt idx="20180">
                  <c:v>444.0</c:v>
                </c:pt>
                <c:pt idx="20181">
                  <c:v>7.0</c:v>
                </c:pt>
                <c:pt idx="20182">
                  <c:v>8.0</c:v>
                </c:pt>
                <c:pt idx="20183">
                  <c:v>37.0</c:v>
                </c:pt>
                <c:pt idx="20184">
                  <c:v>14.0</c:v>
                </c:pt>
                <c:pt idx="20185">
                  <c:v>77.0</c:v>
                </c:pt>
                <c:pt idx="20186">
                  <c:v>33.0</c:v>
                </c:pt>
                <c:pt idx="20187">
                  <c:v>616.0</c:v>
                </c:pt>
                <c:pt idx="20188">
                  <c:v>394.0</c:v>
                </c:pt>
                <c:pt idx="20189">
                  <c:v>102.0</c:v>
                </c:pt>
                <c:pt idx="20190">
                  <c:v>104.0</c:v>
                </c:pt>
                <c:pt idx="20191">
                  <c:v>14.0</c:v>
                </c:pt>
                <c:pt idx="20192">
                  <c:v>55.0</c:v>
                </c:pt>
                <c:pt idx="20193">
                  <c:v>45.0</c:v>
                </c:pt>
                <c:pt idx="20194">
                  <c:v>37.0</c:v>
                </c:pt>
                <c:pt idx="20195">
                  <c:v>3.0</c:v>
                </c:pt>
                <c:pt idx="20196">
                  <c:v>707.0</c:v>
                </c:pt>
                <c:pt idx="20197">
                  <c:v>1362.0</c:v>
                </c:pt>
                <c:pt idx="20198">
                  <c:v>343.0</c:v>
                </c:pt>
                <c:pt idx="20199">
                  <c:v>7.0</c:v>
                </c:pt>
                <c:pt idx="20200">
                  <c:v>19.0</c:v>
                </c:pt>
                <c:pt idx="20201">
                  <c:v>11.0</c:v>
                </c:pt>
                <c:pt idx="20202">
                  <c:v>377.0</c:v>
                </c:pt>
                <c:pt idx="20203">
                  <c:v>792.0</c:v>
                </c:pt>
                <c:pt idx="20204">
                  <c:v>15.0</c:v>
                </c:pt>
                <c:pt idx="20205">
                  <c:v>8.0</c:v>
                </c:pt>
                <c:pt idx="20206">
                  <c:v>15.0</c:v>
                </c:pt>
                <c:pt idx="20207">
                  <c:v>20.0</c:v>
                </c:pt>
                <c:pt idx="20208">
                  <c:v>1038.0</c:v>
                </c:pt>
                <c:pt idx="20209">
                  <c:v>16.0</c:v>
                </c:pt>
                <c:pt idx="20210">
                  <c:v>2.0</c:v>
                </c:pt>
                <c:pt idx="20211">
                  <c:v>40.0</c:v>
                </c:pt>
                <c:pt idx="20212">
                  <c:v>870.0</c:v>
                </c:pt>
                <c:pt idx="20213">
                  <c:v>1.0</c:v>
                </c:pt>
                <c:pt idx="20214">
                  <c:v>52.0</c:v>
                </c:pt>
                <c:pt idx="20215">
                  <c:v>70.0</c:v>
                </c:pt>
                <c:pt idx="20216">
                  <c:v>19.0</c:v>
                </c:pt>
                <c:pt idx="20217">
                  <c:v>135.0</c:v>
                </c:pt>
                <c:pt idx="20218">
                  <c:v>9.0</c:v>
                </c:pt>
                <c:pt idx="20219">
                  <c:v>53.0</c:v>
                </c:pt>
                <c:pt idx="20220">
                  <c:v>38.0</c:v>
                </c:pt>
                <c:pt idx="20221">
                  <c:v>13.0</c:v>
                </c:pt>
                <c:pt idx="20222">
                  <c:v>1.0</c:v>
                </c:pt>
                <c:pt idx="20223">
                  <c:v>11.0</c:v>
                </c:pt>
                <c:pt idx="20224">
                  <c:v>9.0</c:v>
                </c:pt>
                <c:pt idx="20225">
                  <c:v>172.0</c:v>
                </c:pt>
                <c:pt idx="20226">
                  <c:v>21.0</c:v>
                </c:pt>
                <c:pt idx="20227">
                  <c:v>16.0</c:v>
                </c:pt>
                <c:pt idx="20228">
                  <c:v>42.0</c:v>
                </c:pt>
                <c:pt idx="20229">
                  <c:v>1.0</c:v>
                </c:pt>
                <c:pt idx="20230">
                  <c:v>3.0</c:v>
                </c:pt>
                <c:pt idx="20231">
                  <c:v>6.0</c:v>
                </c:pt>
                <c:pt idx="20232">
                  <c:v>132.0</c:v>
                </c:pt>
                <c:pt idx="20233">
                  <c:v>958.0</c:v>
                </c:pt>
                <c:pt idx="20234">
                  <c:v>19.0</c:v>
                </c:pt>
                <c:pt idx="20235">
                  <c:v>5.0</c:v>
                </c:pt>
                <c:pt idx="20236">
                  <c:v>125.0</c:v>
                </c:pt>
                <c:pt idx="20237">
                  <c:v>204.0</c:v>
                </c:pt>
                <c:pt idx="20238">
                  <c:v>629.0</c:v>
                </c:pt>
                <c:pt idx="20239">
                  <c:v>405.0</c:v>
                </c:pt>
                <c:pt idx="20240">
                  <c:v>778.0</c:v>
                </c:pt>
                <c:pt idx="20241">
                  <c:v>36.0</c:v>
                </c:pt>
                <c:pt idx="20242">
                  <c:v>66.0</c:v>
                </c:pt>
                <c:pt idx="20243">
                  <c:v>6.0</c:v>
                </c:pt>
                <c:pt idx="20244">
                  <c:v>85.0</c:v>
                </c:pt>
                <c:pt idx="20245">
                  <c:v>74.0</c:v>
                </c:pt>
                <c:pt idx="20246">
                  <c:v>9.0</c:v>
                </c:pt>
                <c:pt idx="20247">
                  <c:v>104.0</c:v>
                </c:pt>
                <c:pt idx="20248">
                  <c:v>331.0</c:v>
                </c:pt>
                <c:pt idx="20249">
                  <c:v>526.0</c:v>
                </c:pt>
                <c:pt idx="20250">
                  <c:v>26.0</c:v>
                </c:pt>
                <c:pt idx="20251">
                  <c:v>4.0</c:v>
                </c:pt>
                <c:pt idx="20252">
                  <c:v>126.0</c:v>
                </c:pt>
                <c:pt idx="20253">
                  <c:v>33.0</c:v>
                </c:pt>
                <c:pt idx="20254">
                  <c:v>31.0</c:v>
                </c:pt>
                <c:pt idx="20255">
                  <c:v>486.0</c:v>
                </c:pt>
                <c:pt idx="20256">
                  <c:v>7.0</c:v>
                </c:pt>
                <c:pt idx="20257">
                  <c:v>124.0</c:v>
                </c:pt>
                <c:pt idx="20258">
                  <c:v>592.0</c:v>
                </c:pt>
                <c:pt idx="20259">
                  <c:v>2.0</c:v>
                </c:pt>
                <c:pt idx="20260">
                  <c:v>309.0</c:v>
                </c:pt>
                <c:pt idx="20261">
                  <c:v>82.0</c:v>
                </c:pt>
                <c:pt idx="20262">
                  <c:v>22.0</c:v>
                </c:pt>
                <c:pt idx="20263">
                  <c:v>2.0</c:v>
                </c:pt>
                <c:pt idx="20264">
                  <c:v>7.0</c:v>
                </c:pt>
                <c:pt idx="20265">
                  <c:v>168.0</c:v>
                </c:pt>
                <c:pt idx="20266">
                  <c:v>107.0</c:v>
                </c:pt>
                <c:pt idx="20267">
                  <c:v>76.0</c:v>
                </c:pt>
                <c:pt idx="20268">
                  <c:v>37.0</c:v>
                </c:pt>
                <c:pt idx="20269">
                  <c:v>2.0</c:v>
                </c:pt>
                <c:pt idx="20270">
                  <c:v>34.0</c:v>
                </c:pt>
                <c:pt idx="20271">
                  <c:v>4.0</c:v>
                </c:pt>
                <c:pt idx="20272">
                  <c:v>12.0</c:v>
                </c:pt>
                <c:pt idx="20273">
                  <c:v>12.0</c:v>
                </c:pt>
                <c:pt idx="20274">
                  <c:v>12.0</c:v>
                </c:pt>
                <c:pt idx="20275">
                  <c:v>1.0</c:v>
                </c:pt>
                <c:pt idx="20276">
                  <c:v>13.0</c:v>
                </c:pt>
                <c:pt idx="20277">
                  <c:v>38.0</c:v>
                </c:pt>
                <c:pt idx="20278">
                  <c:v>9.0</c:v>
                </c:pt>
                <c:pt idx="20279">
                  <c:v>616.0</c:v>
                </c:pt>
                <c:pt idx="20280">
                  <c:v>20.0</c:v>
                </c:pt>
                <c:pt idx="20281">
                  <c:v>6.0</c:v>
                </c:pt>
                <c:pt idx="20282">
                  <c:v>23.0</c:v>
                </c:pt>
                <c:pt idx="20283">
                  <c:v>1002.0</c:v>
                </c:pt>
                <c:pt idx="20284">
                  <c:v>23.0</c:v>
                </c:pt>
                <c:pt idx="20285">
                  <c:v>37.0</c:v>
                </c:pt>
                <c:pt idx="20286">
                  <c:v>60.0</c:v>
                </c:pt>
                <c:pt idx="20287">
                  <c:v>3.0</c:v>
                </c:pt>
                <c:pt idx="20288">
                  <c:v>2.0</c:v>
                </c:pt>
                <c:pt idx="20289">
                  <c:v>17.0</c:v>
                </c:pt>
                <c:pt idx="20290">
                  <c:v>1.0</c:v>
                </c:pt>
                <c:pt idx="20291">
                  <c:v>23.0</c:v>
                </c:pt>
                <c:pt idx="20292">
                  <c:v>22.0</c:v>
                </c:pt>
                <c:pt idx="20293">
                  <c:v>9.0</c:v>
                </c:pt>
                <c:pt idx="20294">
                  <c:v>97.0</c:v>
                </c:pt>
                <c:pt idx="20295">
                  <c:v>361.0</c:v>
                </c:pt>
                <c:pt idx="20296">
                  <c:v>99.0</c:v>
                </c:pt>
                <c:pt idx="20297">
                  <c:v>155.0</c:v>
                </c:pt>
                <c:pt idx="20298">
                  <c:v>4.0</c:v>
                </c:pt>
                <c:pt idx="20299">
                  <c:v>29.0</c:v>
                </c:pt>
                <c:pt idx="20300">
                  <c:v>22.0</c:v>
                </c:pt>
                <c:pt idx="20301">
                  <c:v>10.0</c:v>
                </c:pt>
                <c:pt idx="20302">
                  <c:v>42.0</c:v>
                </c:pt>
                <c:pt idx="20303">
                  <c:v>5.0</c:v>
                </c:pt>
                <c:pt idx="20304">
                  <c:v>394.0</c:v>
                </c:pt>
                <c:pt idx="20305">
                  <c:v>193.0</c:v>
                </c:pt>
                <c:pt idx="20306">
                  <c:v>200.0</c:v>
                </c:pt>
                <c:pt idx="20307">
                  <c:v>5.0</c:v>
                </c:pt>
                <c:pt idx="20308">
                  <c:v>10.0</c:v>
                </c:pt>
                <c:pt idx="20309">
                  <c:v>457.0</c:v>
                </c:pt>
                <c:pt idx="20310">
                  <c:v>185.0</c:v>
                </c:pt>
                <c:pt idx="20311">
                  <c:v>2.0</c:v>
                </c:pt>
                <c:pt idx="20312">
                  <c:v>25.0</c:v>
                </c:pt>
                <c:pt idx="20313">
                  <c:v>7.0</c:v>
                </c:pt>
                <c:pt idx="20314">
                  <c:v>24.0</c:v>
                </c:pt>
                <c:pt idx="20315">
                  <c:v>28.0</c:v>
                </c:pt>
                <c:pt idx="20316">
                  <c:v>379.0</c:v>
                </c:pt>
                <c:pt idx="20317">
                  <c:v>11.0</c:v>
                </c:pt>
                <c:pt idx="20318">
                  <c:v>96.0</c:v>
                </c:pt>
                <c:pt idx="20319">
                  <c:v>20.0</c:v>
                </c:pt>
                <c:pt idx="20320">
                  <c:v>337.0</c:v>
                </c:pt>
                <c:pt idx="20321">
                  <c:v>79.0</c:v>
                </c:pt>
                <c:pt idx="20322">
                  <c:v>87.0</c:v>
                </c:pt>
                <c:pt idx="20323">
                  <c:v>12.0</c:v>
                </c:pt>
                <c:pt idx="20324">
                  <c:v>28.0</c:v>
                </c:pt>
                <c:pt idx="20325">
                  <c:v>20.0</c:v>
                </c:pt>
                <c:pt idx="20326">
                  <c:v>255.0</c:v>
                </c:pt>
                <c:pt idx="20327">
                  <c:v>51.0</c:v>
                </c:pt>
                <c:pt idx="20328">
                  <c:v>8.0</c:v>
                </c:pt>
                <c:pt idx="20329">
                  <c:v>96.0</c:v>
                </c:pt>
                <c:pt idx="20330">
                  <c:v>64.0</c:v>
                </c:pt>
                <c:pt idx="20331">
                  <c:v>26.0</c:v>
                </c:pt>
                <c:pt idx="20332">
                  <c:v>8.0</c:v>
                </c:pt>
                <c:pt idx="20333">
                  <c:v>27.0</c:v>
                </c:pt>
                <c:pt idx="20334">
                  <c:v>20.0</c:v>
                </c:pt>
                <c:pt idx="20335">
                  <c:v>137.0</c:v>
                </c:pt>
                <c:pt idx="20336">
                  <c:v>266.0</c:v>
                </c:pt>
                <c:pt idx="20337">
                  <c:v>1.0</c:v>
                </c:pt>
                <c:pt idx="20338">
                  <c:v>3.0</c:v>
                </c:pt>
                <c:pt idx="20339">
                  <c:v>102.0</c:v>
                </c:pt>
                <c:pt idx="20340">
                  <c:v>74.0</c:v>
                </c:pt>
                <c:pt idx="20341">
                  <c:v>251.0</c:v>
                </c:pt>
                <c:pt idx="20342">
                  <c:v>1089.0</c:v>
                </c:pt>
                <c:pt idx="20343">
                  <c:v>500.0</c:v>
                </c:pt>
                <c:pt idx="20344">
                  <c:v>46.0</c:v>
                </c:pt>
                <c:pt idx="20345">
                  <c:v>44.0</c:v>
                </c:pt>
                <c:pt idx="20346">
                  <c:v>87.0</c:v>
                </c:pt>
                <c:pt idx="20347">
                  <c:v>12.0</c:v>
                </c:pt>
                <c:pt idx="20348">
                  <c:v>323.0</c:v>
                </c:pt>
                <c:pt idx="20349">
                  <c:v>5.0</c:v>
                </c:pt>
                <c:pt idx="20350">
                  <c:v>257.0</c:v>
                </c:pt>
                <c:pt idx="20351">
                  <c:v>1.0</c:v>
                </c:pt>
                <c:pt idx="20352">
                  <c:v>47.0</c:v>
                </c:pt>
                <c:pt idx="20353">
                  <c:v>16.0</c:v>
                </c:pt>
                <c:pt idx="20354">
                  <c:v>355.0</c:v>
                </c:pt>
                <c:pt idx="20355">
                  <c:v>5.0</c:v>
                </c:pt>
                <c:pt idx="20356">
                  <c:v>201.0</c:v>
                </c:pt>
                <c:pt idx="20357">
                  <c:v>659.0</c:v>
                </c:pt>
                <c:pt idx="20358">
                  <c:v>241.0</c:v>
                </c:pt>
                <c:pt idx="20359">
                  <c:v>312.0</c:v>
                </c:pt>
                <c:pt idx="20360">
                  <c:v>56.0</c:v>
                </c:pt>
                <c:pt idx="20361">
                  <c:v>7.0</c:v>
                </c:pt>
                <c:pt idx="20362">
                  <c:v>193.0</c:v>
                </c:pt>
                <c:pt idx="20363">
                  <c:v>118.0</c:v>
                </c:pt>
                <c:pt idx="20364">
                  <c:v>278.0</c:v>
                </c:pt>
                <c:pt idx="20365">
                  <c:v>48.0</c:v>
                </c:pt>
                <c:pt idx="20366">
                  <c:v>1.0</c:v>
                </c:pt>
                <c:pt idx="20367">
                  <c:v>47.0</c:v>
                </c:pt>
                <c:pt idx="20368">
                  <c:v>6.0</c:v>
                </c:pt>
                <c:pt idx="20369">
                  <c:v>3.0</c:v>
                </c:pt>
                <c:pt idx="20370">
                  <c:v>2.0</c:v>
                </c:pt>
                <c:pt idx="20371">
                  <c:v>14.0</c:v>
                </c:pt>
                <c:pt idx="20372">
                  <c:v>3.0</c:v>
                </c:pt>
                <c:pt idx="20373">
                  <c:v>12.0</c:v>
                </c:pt>
                <c:pt idx="20374">
                  <c:v>11.0</c:v>
                </c:pt>
                <c:pt idx="20375">
                  <c:v>1.0</c:v>
                </c:pt>
                <c:pt idx="20376">
                  <c:v>32.0</c:v>
                </c:pt>
                <c:pt idx="20377">
                  <c:v>1.0</c:v>
                </c:pt>
                <c:pt idx="20378">
                  <c:v>55.0</c:v>
                </c:pt>
                <c:pt idx="20379">
                  <c:v>17.0</c:v>
                </c:pt>
                <c:pt idx="20380">
                  <c:v>2.0</c:v>
                </c:pt>
                <c:pt idx="20381">
                  <c:v>5.0</c:v>
                </c:pt>
                <c:pt idx="20382">
                  <c:v>39.0</c:v>
                </c:pt>
                <c:pt idx="20383">
                  <c:v>32.0</c:v>
                </c:pt>
                <c:pt idx="20384">
                  <c:v>48.0</c:v>
                </c:pt>
                <c:pt idx="20385">
                  <c:v>123.0</c:v>
                </c:pt>
                <c:pt idx="20386">
                  <c:v>503.0</c:v>
                </c:pt>
                <c:pt idx="20387">
                  <c:v>1.0</c:v>
                </c:pt>
                <c:pt idx="20388">
                  <c:v>2.0</c:v>
                </c:pt>
                <c:pt idx="20389">
                  <c:v>268.0</c:v>
                </c:pt>
                <c:pt idx="20390">
                  <c:v>99.0</c:v>
                </c:pt>
                <c:pt idx="20391">
                  <c:v>67.0</c:v>
                </c:pt>
                <c:pt idx="20392">
                  <c:v>256.0</c:v>
                </c:pt>
                <c:pt idx="20393">
                  <c:v>333.0</c:v>
                </c:pt>
                <c:pt idx="20394">
                  <c:v>152.0</c:v>
                </c:pt>
                <c:pt idx="20395">
                  <c:v>30.0</c:v>
                </c:pt>
                <c:pt idx="20396">
                  <c:v>49.0</c:v>
                </c:pt>
                <c:pt idx="20397">
                  <c:v>69.0</c:v>
                </c:pt>
                <c:pt idx="20398">
                  <c:v>128.0</c:v>
                </c:pt>
                <c:pt idx="20399">
                  <c:v>17.0</c:v>
                </c:pt>
                <c:pt idx="20400">
                  <c:v>11.0</c:v>
                </c:pt>
                <c:pt idx="20401">
                  <c:v>35.0</c:v>
                </c:pt>
                <c:pt idx="20402">
                  <c:v>213.0</c:v>
                </c:pt>
                <c:pt idx="20403">
                  <c:v>354.0</c:v>
                </c:pt>
                <c:pt idx="20404">
                  <c:v>2.0</c:v>
                </c:pt>
                <c:pt idx="20405">
                  <c:v>10.0</c:v>
                </c:pt>
                <c:pt idx="20406">
                  <c:v>62.0</c:v>
                </c:pt>
                <c:pt idx="20407">
                  <c:v>21.0</c:v>
                </c:pt>
                <c:pt idx="20408">
                  <c:v>189.0</c:v>
                </c:pt>
                <c:pt idx="20409">
                  <c:v>3.0</c:v>
                </c:pt>
                <c:pt idx="20410">
                  <c:v>230.0</c:v>
                </c:pt>
                <c:pt idx="20411">
                  <c:v>288.0</c:v>
                </c:pt>
                <c:pt idx="20412">
                  <c:v>289.0</c:v>
                </c:pt>
                <c:pt idx="20413">
                  <c:v>77.0</c:v>
                </c:pt>
                <c:pt idx="20414">
                  <c:v>3.0</c:v>
                </c:pt>
                <c:pt idx="20415">
                  <c:v>124.0</c:v>
                </c:pt>
                <c:pt idx="20416">
                  <c:v>3.0</c:v>
                </c:pt>
                <c:pt idx="20417">
                  <c:v>8.0</c:v>
                </c:pt>
                <c:pt idx="20418">
                  <c:v>24.0</c:v>
                </c:pt>
                <c:pt idx="20419">
                  <c:v>8.0</c:v>
                </c:pt>
                <c:pt idx="20420">
                  <c:v>14.0</c:v>
                </c:pt>
                <c:pt idx="20421">
                  <c:v>4.0</c:v>
                </c:pt>
                <c:pt idx="20422">
                  <c:v>2.0</c:v>
                </c:pt>
                <c:pt idx="20423">
                  <c:v>8.0</c:v>
                </c:pt>
                <c:pt idx="20424">
                  <c:v>2.0</c:v>
                </c:pt>
                <c:pt idx="20425">
                  <c:v>13.0</c:v>
                </c:pt>
                <c:pt idx="20426">
                  <c:v>30.0</c:v>
                </c:pt>
                <c:pt idx="20427">
                  <c:v>33.0</c:v>
                </c:pt>
                <c:pt idx="20428">
                  <c:v>20.0</c:v>
                </c:pt>
                <c:pt idx="20429">
                  <c:v>518.0</c:v>
                </c:pt>
                <c:pt idx="20430">
                  <c:v>1.0</c:v>
                </c:pt>
                <c:pt idx="20431">
                  <c:v>9.0</c:v>
                </c:pt>
                <c:pt idx="20432">
                  <c:v>1.0</c:v>
                </c:pt>
                <c:pt idx="20433">
                  <c:v>2.0</c:v>
                </c:pt>
                <c:pt idx="20434">
                  <c:v>1.0</c:v>
                </c:pt>
                <c:pt idx="20435">
                  <c:v>3.0</c:v>
                </c:pt>
                <c:pt idx="20436">
                  <c:v>519.0</c:v>
                </c:pt>
                <c:pt idx="20437">
                  <c:v>13.0</c:v>
                </c:pt>
                <c:pt idx="20438">
                  <c:v>2.0</c:v>
                </c:pt>
                <c:pt idx="20439">
                  <c:v>128.0</c:v>
                </c:pt>
                <c:pt idx="20440">
                  <c:v>63.0</c:v>
                </c:pt>
                <c:pt idx="20441">
                  <c:v>1.0</c:v>
                </c:pt>
                <c:pt idx="20442">
                  <c:v>111.0</c:v>
                </c:pt>
                <c:pt idx="20443">
                  <c:v>680.0</c:v>
                </c:pt>
                <c:pt idx="20444">
                  <c:v>77.0</c:v>
                </c:pt>
                <c:pt idx="20445">
                  <c:v>181.0</c:v>
                </c:pt>
                <c:pt idx="20446">
                  <c:v>13.0</c:v>
                </c:pt>
                <c:pt idx="20447">
                  <c:v>117.0</c:v>
                </c:pt>
                <c:pt idx="20448">
                  <c:v>602.0</c:v>
                </c:pt>
                <c:pt idx="20449">
                  <c:v>5.0</c:v>
                </c:pt>
                <c:pt idx="20450">
                  <c:v>139.0</c:v>
                </c:pt>
                <c:pt idx="20451">
                  <c:v>77.0</c:v>
                </c:pt>
                <c:pt idx="20452">
                  <c:v>2.0</c:v>
                </c:pt>
                <c:pt idx="20453">
                  <c:v>13.0</c:v>
                </c:pt>
                <c:pt idx="20454">
                  <c:v>24.0</c:v>
                </c:pt>
                <c:pt idx="20455">
                  <c:v>212.0</c:v>
                </c:pt>
                <c:pt idx="20456">
                  <c:v>719.0</c:v>
                </c:pt>
                <c:pt idx="20457">
                  <c:v>2.0</c:v>
                </c:pt>
                <c:pt idx="20458">
                  <c:v>93.0</c:v>
                </c:pt>
                <c:pt idx="20459">
                  <c:v>1733.0</c:v>
                </c:pt>
                <c:pt idx="20460">
                  <c:v>342.0</c:v>
                </c:pt>
                <c:pt idx="20461">
                  <c:v>80.0</c:v>
                </c:pt>
                <c:pt idx="20462">
                  <c:v>6.0</c:v>
                </c:pt>
                <c:pt idx="20463">
                  <c:v>3.0</c:v>
                </c:pt>
                <c:pt idx="20464">
                  <c:v>18.0</c:v>
                </c:pt>
                <c:pt idx="20465">
                  <c:v>6.0</c:v>
                </c:pt>
                <c:pt idx="20466">
                  <c:v>20.0</c:v>
                </c:pt>
                <c:pt idx="20467">
                  <c:v>76.0</c:v>
                </c:pt>
                <c:pt idx="20468">
                  <c:v>103.0</c:v>
                </c:pt>
                <c:pt idx="20469">
                  <c:v>60.0</c:v>
                </c:pt>
                <c:pt idx="20470">
                  <c:v>3.0</c:v>
                </c:pt>
                <c:pt idx="20471">
                  <c:v>25.0</c:v>
                </c:pt>
                <c:pt idx="20472">
                  <c:v>5.0</c:v>
                </c:pt>
                <c:pt idx="20473">
                  <c:v>68.0</c:v>
                </c:pt>
                <c:pt idx="20474">
                  <c:v>37.0</c:v>
                </c:pt>
                <c:pt idx="20475">
                  <c:v>8.0</c:v>
                </c:pt>
                <c:pt idx="20476">
                  <c:v>8.0</c:v>
                </c:pt>
                <c:pt idx="20477">
                  <c:v>34.0</c:v>
                </c:pt>
                <c:pt idx="20478">
                  <c:v>18.0</c:v>
                </c:pt>
                <c:pt idx="20479">
                  <c:v>25.0</c:v>
                </c:pt>
                <c:pt idx="20480">
                  <c:v>6.0</c:v>
                </c:pt>
                <c:pt idx="20481">
                  <c:v>18.0</c:v>
                </c:pt>
                <c:pt idx="20482">
                  <c:v>36.0</c:v>
                </c:pt>
                <c:pt idx="20483">
                  <c:v>2.0</c:v>
                </c:pt>
                <c:pt idx="20484">
                  <c:v>1.0</c:v>
                </c:pt>
                <c:pt idx="20485">
                  <c:v>143.0</c:v>
                </c:pt>
                <c:pt idx="20486">
                  <c:v>165.0</c:v>
                </c:pt>
                <c:pt idx="20487">
                  <c:v>4.0</c:v>
                </c:pt>
                <c:pt idx="20488">
                  <c:v>549.0</c:v>
                </c:pt>
                <c:pt idx="20489">
                  <c:v>60.0</c:v>
                </c:pt>
                <c:pt idx="20490">
                  <c:v>240.0</c:v>
                </c:pt>
                <c:pt idx="20491">
                  <c:v>1761.0</c:v>
                </c:pt>
                <c:pt idx="20492">
                  <c:v>1254.0</c:v>
                </c:pt>
                <c:pt idx="20493">
                  <c:v>59.0</c:v>
                </c:pt>
                <c:pt idx="20494">
                  <c:v>107.0</c:v>
                </c:pt>
                <c:pt idx="20495">
                  <c:v>4.0</c:v>
                </c:pt>
                <c:pt idx="20496">
                  <c:v>115.0</c:v>
                </c:pt>
                <c:pt idx="20497">
                  <c:v>78.0</c:v>
                </c:pt>
                <c:pt idx="20498">
                  <c:v>218.0</c:v>
                </c:pt>
                <c:pt idx="20499">
                  <c:v>8.0</c:v>
                </c:pt>
                <c:pt idx="20500">
                  <c:v>391.0</c:v>
                </c:pt>
                <c:pt idx="20501">
                  <c:v>11.0</c:v>
                </c:pt>
                <c:pt idx="20502">
                  <c:v>20.0</c:v>
                </c:pt>
                <c:pt idx="20503">
                  <c:v>5.0</c:v>
                </c:pt>
                <c:pt idx="20504">
                  <c:v>162.0</c:v>
                </c:pt>
                <c:pt idx="20505">
                  <c:v>2.0</c:v>
                </c:pt>
                <c:pt idx="20506">
                  <c:v>2.0</c:v>
                </c:pt>
                <c:pt idx="20507">
                  <c:v>155.0</c:v>
                </c:pt>
                <c:pt idx="20508">
                  <c:v>44.0</c:v>
                </c:pt>
                <c:pt idx="20509">
                  <c:v>50.0</c:v>
                </c:pt>
                <c:pt idx="20510">
                  <c:v>138.0</c:v>
                </c:pt>
                <c:pt idx="20511">
                  <c:v>12.0</c:v>
                </c:pt>
                <c:pt idx="20512">
                  <c:v>404.0</c:v>
                </c:pt>
                <c:pt idx="20513">
                  <c:v>185.0</c:v>
                </c:pt>
                <c:pt idx="20514">
                  <c:v>1.0</c:v>
                </c:pt>
                <c:pt idx="20515">
                  <c:v>243.0</c:v>
                </c:pt>
                <c:pt idx="20516">
                  <c:v>29.0</c:v>
                </c:pt>
                <c:pt idx="20517">
                  <c:v>2.0</c:v>
                </c:pt>
                <c:pt idx="20518">
                  <c:v>93.0</c:v>
                </c:pt>
                <c:pt idx="20519">
                  <c:v>75.0</c:v>
                </c:pt>
                <c:pt idx="20520">
                  <c:v>19.0</c:v>
                </c:pt>
                <c:pt idx="20521">
                  <c:v>93.0</c:v>
                </c:pt>
                <c:pt idx="20522">
                  <c:v>1.0</c:v>
                </c:pt>
                <c:pt idx="20523">
                  <c:v>1.0</c:v>
                </c:pt>
                <c:pt idx="20524">
                  <c:v>1.0</c:v>
                </c:pt>
                <c:pt idx="20525">
                  <c:v>16.0</c:v>
                </c:pt>
                <c:pt idx="20526">
                  <c:v>9.0</c:v>
                </c:pt>
                <c:pt idx="20527">
                  <c:v>9.0</c:v>
                </c:pt>
                <c:pt idx="20528">
                  <c:v>24.0</c:v>
                </c:pt>
                <c:pt idx="20529">
                  <c:v>53.0</c:v>
                </c:pt>
                <c:pt idx="20530">
                  <c:v>7.0</c:v>
                </c:pt>
                <c:pt idx="20531">
                  <c:v>99.0</c:v>
                </c:pt>
                <c:pt idx="20532">
                  <c:v>2.0</c:v>
                </c:pt>
                <c:pt idx="20533">
                  <c:v>2.0</c:v>
                </c:pt>
                <c:pt idx="20534">
                  <c:v>25.0</c:v>
                </c:pt>
                <c:pt idx="20535">
                  <c:v>1.0</c:v>
                </c:pt>
                <c:pt idx="20536">
                  <c:v>123.0</c:v>
                </c:pt>
                <c:pt idx="20537">
                  <c:v>15.0</c:v>
                </c:pt>
                <c:pt idx="20538">
                  <c:v>2.0</c:v>
                </c:pt>
                <c:pt idx="20539">
                  <c:v>4.0</c:v>
                </c:pt>
                <c:pt idx="20540">
                  <c:v>7.0</c:v>
                </c:pt>
                <c:pt idx="20541">
                  <c:v>150.0</c:v>
                </c:pt>
                <c:pt idx="20542">
                  <c:v>7.0</c:v>
                </c:pt>
                <c:pt idx="20543">
                  <c:v>27.0</c:v>
                </c:pt>
                <c:pt idx="20544">
                  <c:v>83.0</c:v>
                </c:pt>
                <c:pt idx="20545">
                  <c:v>117.0</c:v>
                </c:pt>
                <c:pt idx="20546">
                  <c:v>53.0</c:v>
                </c:pt>
                <c:pt idx="20547">
                  <c:v>66.0</c:v>
                </c:pt>
                <c:pt idx="20548">
                  <c:v>111.0</c:v>
                </c:pt>
                <c:pt idx="20549">
                  <c:v>3.0</c:v>
                </c:pt>
                <c:pt idx="20550">
                  <c:v>145.0</c:v>
                </c:pt>
                <c:pt idx="20551">
                  <c:v>338.0</c:v>
                </c:pt>
                <c:pt idx="20552">
                  <c:v>1.0</c:v>
                </c:pt>
                <c:pt idx="20553">
                  <c:v>2.0</c:v>
                </c:pt>
                <c:pt idx="20554">
                  <c:v>10.0</c:v>
                </c:pt>
                <c:pt idx="20555">
                  <c:v>129.0</c:v>
                </c:pt>
                <c:pt idx="20556">
                  <c:v>6.0</c:v>
                </c:pt>
                <c:pt idx="20557">
                  <c:v>228.0</c:v>
                </c:pt>
                <c:pt idx="20558">
                  <c:v>12.0</c:v>
                </c:pt>
                <c:pt idx="20559">
                  <c:v>859.0</c:v>
                </c:pt>
                <c:pt idx="20560">
                  <c:v>14.0</c:v>
                </c:pt>
                <c:pt idx="20561">
                  <c:v>546.0</c:v>
                </c:pt>
                <c:pt idx="20562">
                  <c:v>1004.0</c:v>
                </c:pt>
                <c:pt idx="20563">
                  <c:v>466.0</c:v>
                </c:pt>
                <c:pt idx="20564">
                  <c:v>17.0</c:v>
                </c:pt>
                <c:pt idx="20565">
                  <c:v>4.0</c:v>
                </c:pt>
                <c:pt idx="20566">
                  <c:v>10.0</c:v>
                </c:pt>
                <c:pt idx="20567">
                  <c:v>35.0</c:v>
                </c:pt>
                <c:pt idx="20568">
                  <c:v>2.0</c:v>
                </c:pt>
                <c:pt idx="20569">
                  <c:v>5.0</c:v>
                </c:pt>
                <c:pt idx="20570">
                  <c:v>19.0</c:v>
                </c:pt>
                <c:pt idx="20571">
                  <c:v>27.0</c:v>
                </c:pt>
                <c:pt idx="20572">
                  <c:v>56.0</c:v>
                </c:pt>
                <c:pt idx="20573">
                  <c:v>32.0</c:v>
                </c:pt>
                <c:pt idx="20574">
                  <c:v>50.0</c:v>
                </c:pt>
                <c:pt idx="20575">
                  <c:v>27.0</c:v>
                </c:pt>
                <c:pt idx="20576">
                  <c:v>6.0</c:v>
                </c:pt>
                <c:pt idx="20577">
                  <c:v>1.0</c:v>
                </c:pt>
                <c:pt idx="20578">
                  <c:v>20.0</c:v>
                </c:pt>
                <c:pt idx="20579">
                  <c:v>6.0</c:v>
                </c:pt>
                <c:pt idx="20580">
                  <c:v>76.0</c:v>
                </c:pt>
                <c:pt idx="20581">
                  <c:v>18.0</c:v>
                </c:pt>
                <c:pt idx="20582">
                  <c:v>51.0</c:v>
                </c:pt>
                <c:pt idx="20583">
                  <c:v>3.0</c:v>
                </c:pt>
                <c:pt idx="20584">
                  <c:v>147.0</c:v>
                </c:pt>
                <c:pt idx="20585">
                  <c:v>22.0</c:v>
                </c:pt>
                <c:pt idx="20586">
                  <c:v>32.0</c:v>
                </c:pt>
                <c:pt idx="20587">
                  <c:v>3.0</c:v>
                </c:pt>
                <c:pt idx="20588">
                  <c:v>3.0</c:v>
                </c:pt>
                <c:pt idx="20589">
                  <c:v>260.0</c:v>
                </c:pt>
                <c:pt idx="20590">
                  <c:v>726.0</c:v>
                </c:pt>
                <c:pt idx="20591">
                  <c:v>329.0</c:v>
                </c:pt>
                <c:pt idx="20592">
                  <c:v>475.0</c:v>
                </c:pt>
                <c:pt idx="20593">
                  <c:v>423.0</c:v>
                </c:pt>
                <c:pt idx="20594">
                  <c:v>407.0</c:v>
                </c:pt>
                <c:pt idx="20595">
                  <c:v>35.0</c:v>
                </c:pt>
                <c:pt idx="20596">
                  <c:v>164.0</c:v>
                </c:pt>
                <c:pt idx="20597">
                  <c:v>9.0</c:v>
                </c:pt>
                <c:pt idx="20598">
                  <c:v>63.0</c:v>
                </c:pt>
                <c:pt idx="20599">
                  <c:v>66.0</c:v>
                </c:pt>
                <c:pt idx="20600">
                  <c:v>540.0</c:v>
                </c:pt>
                <c:pt idx="20601">
                  <c:v>3.0</c:v>
                </c:pt>
                <c:pt idx="20602">
                  <c:v>107.0</c:v>
                </c:pt>
                <c:pt idx="20603">
                  <c:v>1.0</c:v>
                </c:pt>
                <c:pt idx="20604">
                  <c:v>73.0</c:v>
                </c:pt>
                <c:pt idx="20605">
                  <c:v>3.0</c:v>
                </c:pt>
                <c:pt idx="20606">
                  <c:v>5.0</c:v>
                </c:pt>
                <c:pt idx="20607">
                  <c:v>2.0</c:v>
                </c:pt>
                <c:pt idx="20608">
                  <c:v>6.0</c:v>
                </c:pt>
                <c:pt idx="20609">
                  <c:v>286.0</c:v>
                </c:pt>
                <c:pt idx="20610">
                  <c:v>58.0</c:v>
                </c:pt>
                <c:pt idx="20611">
                  <c:v>7.0</c:v>
                </c:pt>
                <c:pt idx="20612">
                  <c:v>446.0</c:v>
                </c:pt>
                <c:pt idx="20613">
                  <c:v>474.0</c:v>
                </c:pt>
                <c:pt idx="20614">
                  <c:v>545.0</c:v>
                </c:pt>
                <c:pt idx="20615">
                  <c:v>280.0</c:v>
                </c:pt>
                <c:pt idx="20616">
                  <c:v>34.0</c:v>
                </c:pt>
                <c:pt idx="20617">
                  <c:v>128.0</c:v>
                </c:pt>
                <c:pt idx="20618">
                  <c:v>1.0</c:v>
                </c:pt>
                <c:pt idx="20619">
                  <c:v>10.0</c:v>
                </c:pt>
                <c:pt idx="20620">
                  <c:v>365.0</c:v>
                </c:pt>
                <c:pt idx="20621">
                  <c:v>4.0</c:v>
                </c:pt>
                <c:pt idx="20622">
                  <c:v>21.0</c:v>
                </c:pt>
                <c:pt idx="20623">
                  <c:v>2.0</c:v>
                </c:pt>
                <c:pt idx="20624">
                  <c:v>20.0</c:v>
                </c:pt>
                <c:pt idx="20625">
                  <c:v>7.0</c:v>
                </c:pt>
                <c:pt idx="20626">
                  <c:v>9.0</c:v>
                </c:pt>
                <c:pt idx="20627">
                  <c:v>9.0</c:v>
                </c:pt>
                <c:pt idx="20628">
                  <c:v>17.0</c:v>
                </c:pt>
                <c:pt idx="20629">
                  <c:v>6.0</c:v>
                </c:pt>
                <c:pt idx="20630">
                  <c:v>3.0</c:v>
                </c:pt>
                <c:pt idx="20631">
                  <c:v>20.0</c:v>
                </c:pt>
                <c:pt idx="20632">
                  <c:v>9.0</c:v>
                </c:pt>
                <c:pt idx="20633">
                  <c:v>230.0</c:v>
                </c:pt>
                <c:pt idx="20634">
                  <c:v>21.0</c:v>
                </c:pt>
                <c:pt idx="20635">
                  <c:v>35.0</c:v>
                </c:pt>
                <c:pt idx="20636">
                  <c:v>54.0</c:v>
                </c:pt>
                <c:pt idx="20637">
                  <c:v>198.0</c:v>
                </c:pt>
                <c:pt idx="20638">
                  <c:v>450.0</c:v>
                </c:pt>
                <c:pt idx="20639">
                  <c:v>116.0</c:v>
                </c:pt>
                <c:pt idx="20640">
                  <c:v>69.0</c:v>
                </c:pt>
                <c:pt idx="20641">
                  <c:v>6.0</c:v>
                </c:pt>
                <c:pt idx="20642">
                  <c:v>115.0</c:v>
                </c:pt>
                <c:pt idx="20643">
                  <c:v>305.0</c:v>
                </c:pt>
                <c:pt idx="20644">
                  <c:v>484.0</c:v>
                </c:pt>
                <c:pt idx="20645">
                  <c:v>107.0</c:v>
                </c:pt>
                <c:pt idx="20646">
                  <c:v>16.0</c:v>
                </c:pt>
                <c:pt idx="20647">
                  <c:v>430.0</c:v>
                </c:pt>
                <c:pt idx="20648">
                  <c:v>4.0</c:v>
                </c:pt>
                <c:pt idx="20649">
                  <c:v>232.0</c:v>
                </c:pt>
                <c:pt idx="20650">
                  <c:v>700.0</c:v>
                </c:pt>
                <c:pt idx="20651">
                  <c:v>396.0</c:v>
                </c:pt>
                <c:pt idx="20652">
                  <c:v>35.0</c:v>
                </c:pt>
                <c:pt idx="20653">
                  <c:v>5.0</c:v>
                </c:pt>
                <c:pt idx="20654">
                  <c:v>7.0</c:v>
                </c:pt>
                <c:pt idx="20655">
                  <c:v>7.0</c:v>
                </c:pt>
                <c:pt idx="20656">
                  <c:v>85.0</c:v>
                </c:pt>
                <c:pt idx="20657">
                  <c:v>4.0</c:v>
                </c:pt>
                <c:pt idx="20658">
                  <c:v>2.0</c:v>
                </c:pt>
                <c:pt idx="20659">
                  <c:v>4.0</c:v>
                </c:pt>
                <c:pt idx="20660">
                  <c:v>9.0</c:v>
                </c:pt>
                <c:pt idx="20661">
                  <c:v>14.0</c:v>
                </c:pt>
                <c:pt idx="20662">
                  <c:v>2.0</c:v>
                </c:pt>
                <c:pt idx="20663">
                  <c:v>147.0</c:v>
                </c:pt>
                <c:pt idx="20664">
                  <c:v>22.0</c:v>
                </c:pt>
                <c:pt idx="20665">
                  <c:v>10.0</c:v>
                </c:pt>
                <c:pt idx="20666">
                  <c:v>89.0</c:v>
                </c:pt>
                <c:pt idx="20667">
                  <c:v>103.0</c:v>
                </c:pt>
                <c:pt idx="20668">
                  <c:v>517.0</c:v>
                </c:pt>
                <c:pt idx="20669">
                  <c:v>379.0</c:v>
                </c:pt>
                <c:pt idx="20670">
                  <c:v>338.0</c:v>
                </c:pt>
                <c:pt idx="20671">
                  <c:v>385.0</c:v>
                </c:pt>
                <c:pt idx="20672">
                  <c:v>1.0</c:v>
                </c:pt>
                <c:pt idx="20673">
                  <c:v>39.0</c:v>
                </c:pt>
                <c:pt idx="20674">
                  <c:v>4.0</c:v>
                </c:pt>
                <c:pt idx="20675">
                  <c:v>122.0</c:v>
                </c:pt>
                <c:pt idx="20676">
                  <c:v>113.0</c:v>
                </c:pt>
                <c:pt idx="20677">
                  <c:v>300.0</c:v>
                </c:pt>
                <c:pt idx="20678">
                  <c:v>5.0</c:v>
                </c:pt>
                <c:pt idx="20679">
                  <c:v>253.0</c:v>
                </c:pt>
                <c:pt idx="20680">
                  <c:v>5.0</c:v>
                </c:pt>
                <c:pt idx="20681">
                  <c:v>158.0</c:v>
                </c:pt>
                <c:pt idx="20682">
                  <c:v>58.0</c:v>
                </c:pt>
                <c:pt idx="20683">
                  <c:v>43.0</c:v>
                </c:pt>
                <c:pt idx="20684">
                  <c:v>3.0</c:v>
                </c:pt>
                <c:pt idx="20685">
                  <c:v>344.0</c:v>
                </c:pt>
                <c:pt idx="20686">
                  <c:v>235.0</c:v>
                </c:pt>
                <c:pt idx="20687">
                  <c:v>392.0</c:v>
                </c:pt>
                <c:pt idx="20688">
                  <c:v>1.0</c:v>
                </c:pt>
                <c:pt idx="20689">
                  <c:v>126.0</c:v>
                </c:pt>
                <c:pt idx="20690">
                  <c:v>64.0</c:v>
                </c:pt>
                <c:pt idx="20691">
                  <c:v>152.0</c:v>
                </c:pt>
                <c:pt idx="20692">
                  <c:v>1.0</c:v>
                </c:pt>
                <c:pt idx="20693">
                  <c:v>39.0</c:v>
                </c:pt>
                <c:pt idx="20694">
                  <c:v>9.0</c:v>
                </c:pt>
                <c:pt idx="20695">
                  <c:v>27.0</c:v>
                </c:pt>
                <c:pt idx="20696">
                  <c:v>16.0</c:v>
                </c:pt>
                <c:pt idx="20697">
                  <c:v>19.0</c:v>
                </c:pt>
                <c:pt idx="20698">
                  <c:v>24.0</c:v>
                </c:pt>
                <c:pt idx="20699">
                  <c:v>9.0</c:v>
                </c:pt>
                <c:pt idx="20700">
                  <c:v>29.0</c:v>
                </c:pt>
                <c:pt idx="20701">
                  <c:v>49.0</c:v>
                </c:pt>
                <c:pt idx="20702">
                  <c:v>66.0</c:v>
                </c:pt>
                <c:pt idx="20703">
                  <c:v>102.0</c:v>
                </c:pt>
                <c:pt idx="20704">
                  <c:v>66.0</c:v>
                </c:pt>
                <c:pt idx="20705">
                  <c:v>209.0</c:v>
                </c:pt>
                <c:pt idx="20706">
                  <c:v>250.0</c:v>
                </c:pt>
                <c:pt idx="20707">
                  <c:v>79.0</c:v>
                </c:pt>
                <c:pt idx="20708">
                  <c:v>75.0</c:v>
                </c:pt>
                <c:pt idx="20709">
                  <c:v>6.0</c:v>
                </c:pt>
                <c:pt idx="20710">
                  <c:v>56.0</c:v>
                </c:pt>
                <c:pt idx="20711">
                  <c:v>477.0</c:v>
                </c:pt>
                <c:pt idx="20712">
                  <c:v>470.0</c:v>
                </c:pt>
                <c:pt idx="20713">
                  <c:v>263.0</c:v>
                </c:pt>
                <c:pt idx="20714">
                  <c:v>224.0</c:v>
                </c:pt>
                <c:pt idx="20715">
                  <c:v>79.0</c:v>
                </c:pt>
                <c:pt idx="20716">
                  <c:v>631.0</c:v>
                </c:pt>
                <c:pt idx="20717">
                  <c:v>454.0</c:v>
                </c:pt>
                <c:pt idx="20718">
                  <c:v>10.0</c:v>
                </c:pt>
                <c:pt idx="20719">
                  <c:v>2.0</c:v>
                </c:pt>
                <c:pt idx="20720">
                  <c:v>1.0</c:v>
                </c:pt>
                <c:pt idx="20721">
                  <c:v>2.0</c:v>
                </c:pt>
                <c:pt idx="20722">
                  <c:v>21.0</c:v>
                </c:pt>
                <c:pt idx="20723">
                  <c:v>16.0</c:v>
                </c:pt>
                <c:pt idx="20724">
                  <c:v>15.0</c:v>
                </c:pt>
                <c:pt idx="20725">
                  <c:v>2.0</c:v>
                </c:pt>
                <c:pt idx="20726">
                  <c:v>18.0</c:v>
                </c:pt>
                <c:pt idx="20727">
                  <c:v>31.0</c:v>
                </c:pt>
                <c:pt idx="20728">
                  <c:v>22.0</c:v>
                </c:pt>
                <c:pt idx="20729">
                  <c:v>5.0</c:v>
                </c:pt>
                <c:pt idx="20730">
                  <c:v>22.0</c:v>
                </c:pt>
                <c:pt idx="20731">
                  <c:v>830.0</c:v>
                </c:pt>
                <c:pt idx="20732">
                  <c:v>1.0</c:v>
                </c:pt>
                <c:pt idx="20733">
                  <c:v>172.0</c:v>
                </c:pt>
                <c:pt idx="20734">
                  <c:v>1.0</c:v>
                </c:pt>
                <c:pt idx="20735">
                  <c:v>68.0</c:v>
                </c:pt>
                <c:pt idx="20736">
                  <c:v>431.0</c:v>
                </c:pt>
                <c:pt idx="20737">
                  <c:v>76.0</c:v>
                </c:pt>
                <c:pt idx="20738">
                  <c:v>1087.0</c:v>
                </c:pt>
                <c:pt idx="20739">
                  <c:v>478.0</c:v>
                </c:pt>
                <c:pt idx="20740">
                  <c:v>66.0</c:v>
                </c:pt>
                <c:pt idx="20741">
                  <c:v>137.0</c:v>
                </c:pt>
                <c:pt idx="20742">
                  <c:v>551.0</c:v>
                </c:pt>
                <c:pt idx="20743">
                  <c:v>481.0</c:v>
                </c:pt>
                <c:pt idx="20744">
                  <c:v>107.0</c:v>
                </c:pt>
                <c:pt idx="20745">
                  <c:v>86.0</c:v>
                </c:pt>
                <c:pt idx="20746">
                  <c:v>12.0</c:v>
                </c:pt>
                <c:pt idx="20747">
                  <c:v>40.0</c:v>
                </c:pt>
                <c:pt idx="20748">
                  <c:v>18.0</c:v>
                </c:pt>
                <c:pt idx="20749">
                  <c:v>3.0</c:v>
                </c:pt>
                <c:pt idx="20750">
                  <c:v>1.0</c:v>
                </c:pt>
                <c:pt idx="20751">
                  <c:v>357.0</c:v>
                </c:pt>
                <c:pt idx="20752">
                  <c:v>591.0</c:v>
                </c:pt>
                <c:pt idx="20753">
                  <c:v>39.0</c:v>
                </c:pt>
                <c:pt idx="20754">
                  <c:v>1694.0</c:v>
                </c:pt>
                <c:pt idx="20755">
                  <c:v>278.0</c:v>
                </c:pt>
                <c:pt idx="20756">
                  <c:v>282.0</c:v>
                </c:pt>
                <c:pt idx="20757">
                  <c:v>5.0</c:v>
                </c:pt>
                <c:pt idx="20758">
                  <c:v>188.0</c:v>
                </c:pt>
                <c:pt idx="20759">
                  <c:v>19.0</c:v>
                </c:pt>
                <c:pt idx="20760">
                  <c:v>43.0</c:v>
                </c:pt>
                <c:pt idx="20761">
                  <c:v>2.0</c:v>
                </c:pt>
                <c:pt idx="20762">
                  <c:v>11.0</c:v>
                </c:pt>
                <c:pt idx="20763">
                  <c:v>2.0</c:v>
                </c:pt>
                <c:pt idx="20764">
                  <c:v>8.0</c:v>
                </c:pt>
                <c:pt idx="20765">
                  <c:v>23.0</c:v>
                </c:pt>
                <c:pt idx="20766">
                  <c:v>12.0</c:v>
                </c:pt>
                <c:pt idx="20767">
                  <c:v>24.0</c:v>
                </c:pt>
                <c:pt idx="20768">
                  <c:v>1.0</c:v>
                </c:pt>
                <c:pt idx="20769">
                  <c:v>11.0</c:v>
                </c:pt>
                <c:pt idx="20770">
                  <c:v>3.0</c:v>
                </c:pt>
                <c:pt idx="20771">
                  <c:v>6.0</c:v>
                </c:pt>
                <c:pt idx="20772">
                  <c:v>5.0</c:v>
                </c:pt>
                <c:pt idx="20773">
                  <c:v>90.0</c:v>
                </c:pt>
                <c:pt idx="20774">
                  <c:v>80.0</c:v>
                </c:pt>
                <c:pt idx="20775">
                  <c:v>16.0</c:v>
                </c:pt>
                <c:pt idx="20776">
                  <c:v>284.0</c:v>
                </c:pt>
                <c:pt idx="20777">
                  <c:v>197.0</c:v>
                </c:pt>
                <c:pt idx="20778">
                  <c:v>608.0</c:v>
                </c:pt>
                <c:pt idx="20779">
                  <c:v>25.0</c:v>
                </c:pt>
                <c:pt idx="20780">
                  <c:v>9.0</c:v>
                </c:pt>
                <c:pt idx="20781">
                  <c:v>303.0</c:v>
                </c:pt>
                <c:pt idx="20782">
                  <c:v>430.0</c:v>
                </c:pt>
                <c:pt idx="20783">
                  <c:v>474.0</c:v>
                </c:pt>
                <c:pt idx="20784">
                  <c:v>263.0</c:v>
                </c:pt>
                <c:pt idx="20785">
                  <c:v>707.0</c:v>
                </c:pt>
                <c:pt idx="20786">
                  <c:v>243.0</c:v>
                </c:pt>
                <c:pt idx="20787">
                  <c:v>38.0</c:v>
                </c:pt>
                <c:pt idx="20788">
                  <c:v>7.0</c:v>
                </c:pt>
                <c:pt idx="20789">
                  <c:v>31.0</c:v>
                </c:pt>
                <c:pt idx="20790">
                  <c:v>40.0</c:v>
                </c:pt>
                <c:pt idx="20791">
                  <c:v>1.0</c:v>
                </c:pt>
                <c:pt idx="20792">
                  <c:v>1.0</c:v>
                </c:pt>
                <c:pt idx="20793">
                  <c:v>3.0</c:v>
                </c:pt>
                <c:pt idx="20794">
                  <c:v>13.0</c:v>
                </c:pt>
                <c:pt idx="20795">
                  <c:v>2.0</c:v>
                </c:pt>
                <c:pt idx="20796">
                  <c:v>4.0</c:v>
                </c:pt>
                <c:pt idx="20797">
                  <c:v>32.0</c:v>
                </c:pt>
                <c:pt idx="20798">
                  <c:v>2.0</c:v>
                </c:pt>
                <c:pt idx="20799">
                  <c:v>5.0</c:v>
                </c:pt>
                <c:pt idx="20800">
                  <c:v>45.0</c:v>
                </c:pt>
                <c:pt idx="20801">
                  <c:v>204.0</c:v>
                </c:pt>
                <c:pt idx="20802">
                  <c:v>34.0</c:v>
                </c:pt>
                <c:pt idx="20803">
                  <c:v>537.0</c:v>
                </c:pt>
                <c:pt idx="20804">
                  <c:v>421.0</c:v>
                </c:pt>
                <c:pt idx="20805">
                  <c:v>419.0</c:v>
                </c:pt>
                <c:pt idx="20806">
                  <c:v>198.0</c:v>
                </c:pt>
                <c:pt idx="20807">
                  <c:v>367.0</c:v>
                </c:pt>
                <c:pt idx="20808">
                  <c:v>256.0</c:v>
                </c:pt>
                <c:pt idx="20809">
                  <c:v>478.0</c:v>
                </c:pt>
                <c:pt idx="20810">
                  <c:v>519.0</c:v>
                </c:pt>
                <c:pt idx="20811">
                  <c:v>57.0</c:v>
                </c:pt>
                <c:pt idx="20812">
                  <c:v>6.0</c:v>
                </c:pt>
                <c:pt idx="20813">
                  <c:v>4.0</c:v>
                </c:pt>
                <c:pt idx="20814">
                  <c:v>47.0</c:v>
                </c:pt>
                <c:pt idx="20815">
                  <c:v>2.0</c:v>
                </c:pt>
                <c:pt idx="20816">
                  <c:v>8.0</c:v>
                </c:pt>
                <c:pt idx="20817">
                  <c:v>15.0</c:v>
                </c:pt>
                <c:pt idx="20818">
                  <c:v>21.0</c:v>
                </c:pt>
                <c:pt idx="20819">
                  <c:v>2.0</c:v>
                </c:pt>
                <c:pt idx="20820">
                  <c:v>29.0</c:v>
                </c:pt>
                <c:pt idx="20821">
                  <c:v>383.0</c:v>
                </c:pt>
                <c:pt idx="20822">
                  <c:v>236.0</c:v>
                </c:pt>
                <c:pt idx="20823">
                  <c:v>62.0</c:v>
                </c:pt>
                <c:pt idx="20824">
                  <c:v>1.0</c:v>
                </c:pt>
                <c:pt idx="20825">
                  <c:v>558.0</c:v>
                </c:pt>
                <c:pt idx="20826">
                  <c:v>1174.0</c:v>
                </c:pt>
                <c:pt idx="20827">
                  <c:v>248.0</c:v>
                </c:pt>
                <c:pt idx="20828">
                  <c:v>21.0</c:v>
                </c:pt>
                <c:pt idx="20829">
                  <c:v>507.0</c:v>
                </c:pt>
                <c:pt idx="20830">
                  <c:v>128.0</c:v>
                </c:pt>
                <c:pt idx="20831">
                  <c:v>109.0</c:v>
                </c:pt>
                <c:pt idx="20832">
                  <c:v>75.0</c:v>
                </c:pt>
                <c:pt idx="20833">
                  <c:v>1.0</c:v>
                </c:pt>
                <c:pt idx="20834">
                  <c:v>5.0</c:v>
                </c:pt>
                <c:pt idx="20835">
                  <c:v>14.0</c:v>
                </c:pt>
                <c:pt idx="20836">
                  <c:v>105.0</c:v>
                </c:pt>
                <c:pt idx="20837">
                  <c:v>266.0</c:v>
                </c:pt>
                <c:pt idx="20838">
                  <c:v>45.0</c:v>
                </c:pt>
                <c:pt idx="20839">
                  <c:v>118.0</c:v>
                </c:pt>
                <c:pt idx="20840">
                  <c:v>684.0</c:v>
                </c:pt>
                <c:pt idx="20841">
                  <c:v>131.0</c:v>
                </c:pt>
                <c:pt idx="20842">
                  <c:v>162.0</c:v>
                </c:pt>
                <c:pt idx="20843">
                  <c:v>8.0</c:v>
                </c:pt>
                <c:pt idx="20844">
                  <c:v>325.0</c:v>
                </c:pt>
                <c:pt idx="20845">
                  <c:v>3.0</c:v>
                </c:pt>
                <c:pt idx="20846">
                  <c:v>116.0</c:v>
                </c:pt>
                <c:pt idx="20847">
                  <c:v>94.0</c:v>
                </c:pt>
                <c:pt idx="20848">
                  <c:v>7.0</c:v>
                </c:pt>
                <c:pt idx="20849">
                  <c:v>331.0</c:v>
                </c:pt>
                <c:pt idx="20850">
                  <c:v>2.0</c:v>
                </c:pt>
                <c:pt idx="20851">
                  <c:v>1.0</c:v>
                </c:pt>
                <c:pt idx="20852">
                  <c:v>7.0</c:v>
                </c:pt>
                <c:pt idx="20853">
                  <c:v>1.0</c:v>
                </c:pt>
                <c:pt idx="20854">
                  <c:v>3.0</c:v>
                </c:pt>
                <c:pt idx="20855">
                  <c:v>12.0</c:v>
                </c:pt>
                <c:pt idx="20856">
                  <c:v>24.0</c:v>
                </c:pt>
                <c:pt idx="20857">
                  <c:v>21.0</c:v>
                </c:pt>
                <c:pt idx="20858">
                  <c:v>2.0</c:v>
                </c:pt>
                <c:pt idx="20859">
                  <c:v>31.0</c:v>
                </c:pt>
                <c:pt idx="20860">
                  <c:v>653.0</c:v>
                </c:pt>
                <c:pt idx="20861">
                  <c:v>29.0</c:v>
                </c:pt>
                <c:pt idx="20862">
                  <c:v>573.0</c:v>
                </c:pt>
                <c:pt idx="20863">
                  <c:v>26.0</c:v>
                </c:pt>
                <c:pt idx="20864">
                  <c:v>261.0</c:v>
                </c:pt>
                <c:pt idx="20865">
                  <c:v>152.0</c:v>
                </c:pt>
                <c:pt idx="20866">
                  <c:v>13.0</c:v>
                </c:pt>
                <c:pt idx="20867">
                  <c:v>247.0</c:v>
                </c:pt>
                <c:pt idx="20868">
                  <c:v>71.0</c:v>
                </c:pt>
                <c:pt idx="20869">
                  <c:v>170.0</c:v>
                </c:pt>
                <c:pt idx="20870">
                  <c:v>272.0</c:v>
                </c:pt>
                <c:pt idx="20871">
                  <c:v>112.0</c:v>
                </c:pt>
                <c:pt idx="20872">
                  <c:v>628.0</c:v>
                </c:pt>
                <c:pt idx="20873">
                  <c:v>274.0</c:v>
                </c:pt>
                <c:pt idx="20874">
                  <c:v>42.0</c:v>
                </c:pt>
                <c:pt idx="20875">
                  <c:v>6.0</c:v>
                </c:pt>
                <c:pt idx="20876">
                  <c:v>5.0</c:v>
                </c:pt>
                <c:pt idx="20877">
                  <c:v>43.0</c:v>
                </c:pt>
                <c:pt idx="20878">
                  <c:v>9.0</c:v>
                </c:pt>
                <c:pt idx="20879">
                  <c:v>1.0</c:v>
                </c:pt>
                <c:pt idx="20880">
                  <c:v>3.0</c:v>
                </c:pt>
                <c:pt idx="20881">
                  <c:v>591.0</c:v>
                </c:pt>
                <c:pt idx="20882">
                  <c:v>230.0</c:v>
                </c:pt>
                <c:pt idx="20883">
                  <c:v>55.0</c:v>
                </c:pt>
                <c:pt idx="20884">
                  <c:v>438.0</c:v>
                </c:pt>
                <c:pt idx="20885">
                  <c:v>640.0</c:v>
                </c:pt>
                <c:pt idx="20886">
                  <c:v>183.0</c:v>
                </c:pt>
                <c:pt idx="20887">
                  <c:v>37.0</c:v>
                </c:pt>
                <c:pt idx="20888">
                  <c:v>243.0</c:v>
                </c:pt>
                <c:pt idx="20889">
                  <c:v>365.0</c:v>
                </c:pt>
                <c:pt idx="20890">
                  <c:v>26.0</c:v>
                </c:pt>
                <c:pt idx="20891">
                  <c:v>1.0</c:v>
                </c:pt>
                <c:pt idx="20892">
                  <c:v>251.0</c:v>
                </c:pt>
                <c:pt idx="20893">
                  <c:v>156.0</c:v>
                </c:pt>
                <c:pt idx="20894">
                  <c:v>30.0</c:v>
                </c:pt>
                <c:pt idx="20895">
                  <c:v>8.0</c:v>
                </c:pt>
                <c:pt idx="20896">
                  <c:v>113.0</c:v>
                </c:pt>
                <c:pt idx="20897">
                  <c:v>19.0</c:v>
                </c:pt>
                <c:pt idx="20898">
                  <c:v>194.0</c:v>
                </c:pt>
                <c:pt idx="20899">
                  <c:v>131.0</c:v>
                </c:pt>
                <c:pt idx="20900">
                  <c:v>432.0</c:v>
                </c:pt>
                <c:pt idx="20901">
                  <c:v>1.0</c:v>
                </c:pt>
                <c:pt idx="20902">
                  <c:v>91.0</c:v>
                </c:pt>
                <c:pt idx="20903">
                  <c:v>7.0</c:v>
                </c:pt>
                <c:pt idx="20904">
                  <c:v>13.0</c:v>
                </c:pt>
                <c:pt idx="20905">
                  <c:v>33.0</c:v>
                </c:pt>
                <c:pt idx="20906">
                  <c:v>3.0</c:v>
                </c:pt>
                <c:pt idx="20907">
                  <c:v>1.0</c:v>
                </c:pt>
                <c:pt idx="20908">
                  <c:v>49.0</c:v>
                </c:pt>
                <c:pt idx="20909">
                  <c:v>1.0</c:v>
                </c:pt>
                <c:pt idx="20910">
                  <c:v>78.0</c:v>
                </c:pt>
                <c:pt idx="20911">
                  <c:v>4.0</c:v>
                </c:pt>
                <c:pt idx="20912">
                  <c:v>5.0</c:v>
                </c:pt>
                <c:pt idx="20913">
                  <c:v>2.0</c:v>
                </c:pt>
                <c:pt idx="20914">
                  <c:v>1.0</c:v>
                </c:pt>
                <c:pt idx="20915">
                  <c:v>330.0</c:v>
                </c:pt>
                <c:pt idx="20916">
                  <c:v>51.0</c:v>
                </c:pt>
                <c:pt idx="20917">
                  <c:v>170.0</c:v>
                </c:pt>
                <c:pt idx="20918">
                  <c:v>55.0</c:v>
                </c:pt>
                <c:pt idx="20919">
                  <c:v>314.0</c:v>
                </c:pt>
                <c:pt idx="20920">
                  <c:v>170.0</c:v>
                </c:pt>
                <c:pt idx="20921">
                  <c:v>35.0</c:v>
                </c:pt>
                <c:pt idx="20922">
                  <c:v>8.0</c:v>
                </c:pt>
                <c:pt idx="20923">
                  <c:v>307.0</c:v>
                </c:pt>
                <c:pt idx="20924">
                  <c:v>189.0</c:v>
                </c:pt>
                <c:pt idx="20925">
                  <c:v>65.0</c:v>
                </c:pt>
                <c:pt idx="20926">
                  <c:v>242.0</c:v>
                </c:pt>
                <c:pt idx="20927">
                  <c:v>106.0</c:v>
                </c:pt>
                <c:pt idx="20928">
                  <c:v>366.0</c:v>
                </c:pt>
                <c:pt idx="20929">
                  <c:v>313.0</c:v>
                </c:pt>
                <c:pt idx="20930">
                  <c:v>7.0</c:v>
                </c:pt>
                <c:pt idx="20931">
                  <c:v>8.0</c:v>
                </c:pt>
                <c:pt idx="20932">
                  <c:v>15.0</c:v>
                </c:pt>
                <c:pt idx="20933">
                  <c:v>3.0</c:v>
                </c:pt>
                <c:pt idx="20934">
                  <c:v>2.0</c:v>
                </c:pt>
                <c:pt idx="20935">
                  <c:v>3.0</c:v>
                </c:pt>
                <c:pt idx="20936">
                  <c:v>11.0</c:v>
                </c:pt>
                <c:pt idx="20937">
                  <c:v>31.0</c:v>
                </c:pt>
                <c:pt idx="20938">
                  <c:v>234.0</c:v>
                </c:pt>
                <c:pt idx="20939">
                  <c:v>59.0</c:v>
                </c:pt>
                <c:pt idx="20940">
                  <c:v>399.0</c:v>
                </c:pt>
                <c:pt idx="20941">
                  <c:v>800.0</c:v>
                </c:pt>
                <c:pt idx="20942">
                  <c:v>106.0</c:v>
                </c:pt>
                <c:pt idx="20943">
                  <c:v>249.0</c:v>
                </c:pt>
                <c:pt idx="20944">
                  <c:v>154.0</c:v>
                </c:pt>
                <c:pt idx="20945">
                  <c:v>440.0</c:v>
                </c:pt>
                <c:pt idx="20946">
                  <c:v>237.0</c:v>
                </c:pt>
                <c:pt idx="20947">
                  <c:v>43.0</c:v>
                </c:pt>
                <c:pt idx="20948">
                  <c:v>134.0</c:v>
                </c:pt>
                <c:pt idx="20949">
                  <c:v>143.0</c:v>
                </c:pt>
                <c:pt idx="20950">
                  <c:v>11.0</c:v>
                </c:pt>
                <c:pt idx="20951">
                  <c:v>14.0</c:v>
                </c:pt>
                <c:pt idx="20952">
                  <c:v>338.0</c:v>
                </c:pt>
                <c:pt idx="20953">
                  <c:v>71.0</c:v>
                </c:pt>
                <c:pt idx="20954">
                  <c:v>32.0</c:v>
                </c:pt>
                <c:pt idx="20955">
                  <c:v>20.0</c:v>
                </c:pt>
                <c:pt idx="20956">
                  <c:v>165.0</c:v>
                </c:pt>
                <c:pt idx="20957">
                  <c:v>23.0</c:v>
                </c:pt>
                <c:pt idx="20958">
                  <c:v>147.0</c:v>
                </c:pt>
                <c:pt idx="20959">
                  <c:v>303.0</c:v>
                </c:pt>
                <c:pt idx="20960">
                  <c:v>152.0</c:v>
                </c:pt>
                <c:pt idx="20961">
                  <c:v>19.0</c:v>
                </c:pt>
                <c:pt idx="20962">
                  <c:v>32.0</c:v>
                </c:pt>
                <c:pt idx="20963">
                  <c:v>1.0</c:v>
                </c:pt>
                <c:pt idx="20964">
                  <c:v>1.0</c:v>
                </c:pt>
                <c:pt idx="20965">
                  <c:v>4.0</c:v>
                </c:pt>
                <c:pt idx="20966">
                  <c:v>42.0</c:v>
                </c:pt>
                <c:pt idx="20967">
                  <c:v>464.0</c:v>
                </c:pt>
                <c:pt idx="20968">
                  <c:v>85.0</c:v>
                </c:pt>
                <c:pt idx="20969">
                  <c:v>5.0</c:v>
                </c:pt>
                <c:pt idx="20970">
                  <c:v>162.0</c:v>
                </c:pt>
                <c:pt idx="20971">
                  <c:v>28.0</c:v>
                </c:pt>
                <c:pt idx="20972">
                  <c:v>400.0</c:v>
                </c:pt>
                <c:pt idx="20973">
                  <c:v>132.0</c:v>
                </c:pt>
                <c:pt idx="20974">
                  <c:v>24.0</c:v>
                </c:pt>
                <c:pt idx="20975">
                  <c:v>117.0</c:v>
                </c:pt>
                <c:pt idx="20976">
                  <c:v>197.0</c:v>
                </c:pt>
                <c:pt idx="20977">
                  <c:v>43.0</c:v>
                </c:pt>
                <c:pt idx="20978">
                  <c:v>260.0</c:v>
                </c:pt>
                <c:pt idx="20979">
                  <c:v>214.0</c:v>
                </c:pt>
                <c:pt idx="20980">
                  <c:v>94.0</c:v>
                </c:pt>
                <c:pt idx="20981">
                  <c:v>186.0</c:v>
                </c:pt>
                <c:pt idx="20982">
                  <c:v>236.0</c:v>
                </c:pt>
                <c:pt idx="20983">
                  <c:v>1.0</c:v>
                </c:pt>
                <c:pt idx="20984">
                  <c:v>1011.0</c:v>
                </c:pt>
                <c:pt idx="20985">
                  <c:v>101.0</c:v>
                </c:pt>
                <c:pt idx="20986">
                  <c:v>403.0</c:v>
                </c:pt>
                <c:pt idx="20987">
                  <c:v>14.0</c:v>
                </c:pt>
                <c:pt idx="20988">
                  <c:v>39.0</c:v>
                </c:pt>
                <c:pt idx="20989">
                  <c:v>2.0</c:v>
                </c:pt>
                <c:pt idx="20990">
                  <c:v>14.0</c:v>
                </c:pt>
                <c:pt idx="20991">
                  <c:v>14.0</c:v>
                </c:pt>
                <c:pt idx="20992">
                  <c:v>14.0</c:v>
                </c:pt>
                <c:pt idx="20993">
                  <c:v>432.0</c:v>
                </c:pt>
                <c:pt idx="20994">
                  <c:v>508.0</c:v>
                </c:pt>
                <c:pt idx="20995">
                  <c:v>1.0</c:v>
                </c:pt>
                <c:pt idx="20996">
                  <c:v>276.0</c:v>
                </c:pt>
                <c:pt idx="20997">
                  <c:v>719.0</c:v>
                </c:pt>
                <c:pt idx="20998">
                  <c:v>176.0</c:v>
                </c:pt>
                <c:pt idx="20999">
                  <c:v>1.0</c:v>
                </c:pt>
                <c:pt idx="21000">
                  <c:v>158.0</c:v>
                </c:pt>
                <c:pt idx="21001">
                  <c:v>480.0</c:v>
                </c:pt>
                <c:pt idx="21002">
                  <c:v>137.0</c:v>
                </c:pt>
                <c:pt idx="21003">
                  <c:v>164.0</c:v>
                </c:pt>
                <c:pt idx="21004">
                  <c:v>42.0</c:v>
                </c:pt>
                <c:pt idx="21005">
                  <c:v>4.0</c:v>
                </c:pt>
                <c:pt idx="21006">
                  <c:v>9.0</c:v>
                </c:pt>
                <c:pt idx="21007">
                  <c:v>55.0</c:v>
                </c:pt>
                <c:pt idx="21008">
                  <c:v>61.0</c:v>
                </c:pt>
                <c:pt idx="21009">
                  <c:v>5.0</c:v>
                </c:pt>
                <c:pt idx="21010">
                  <c:v>22.0</c:v>
                </c:pt>
                <c:pt idx="21011">
                  <c:v>364.0</c:v>
                </c:pt>
                <c:pt idx="21012">
                  <c:v>27.0</c:v>
                </c:pt>
                <c:pt idx="21013">
                  <c:v>128.0</c:v>
                </c:pt>
                <c:pt idx="21014">
                  <c:v>16.0</c:v>
                </c:pt>
                <c:pt idx="21015">
                  <c:v>226.0</c:v>
                </c:pt>
                <c:pt idx="21016">
                  <c:v>2.0</c:v>
                </c:pt>
                <c:pt idx="21017">
                  <c:v>2.0</c:v>
                </c:pt>
                <c:pt idx="21018">
                  <c:v>533.0</c:v>
                </c:pt>
                <c:pt idx="21019">
                  <c:v>2.0</c:v>
                </c:pt>
                <c:pt idx="21020">
                  <c:v>174.0</c:v>
                </c:pt>
                <c:pt idx="21021">
                  <c:v>1.0</c:v>
                </c:pt>
                <c:pt idx="21022">
                  <c:v>28.0</c:v>
                </c:pt>
                <c:pt idx="21023">
                  <c:v>3.0</c:v>
                </c:pt>
                <c:pt idx="21024">
                  <c:v>14.0</c:v>
                </c:pt>
                <c:pt idx="21025">
                  <c:v>468.0</c:v>
                </c:pt>
                <c:pt idx="21026">
                  <c:v>18.0</c:v>
                </c:pt>
                <c:pt idx="21027">
                  <c:v>632.0</c:v>
                </c:pt>
                <c:pt idx="21028">
                  <c:v>45.0</c:v>
                </c:pt>
                <c:pt idx="21029">
                  <c:v>3.0</c:v>
                </c:pt>
                <c:pt idx="21030">
                  <c:v>247.0</c:v>
                </c:pt>
                <c:pt idx="21031">
                  <c:v>57.0</c:v>
                </c:pt>
                <c:pt idx="21032">
                  <c:v>73.0</c:v>
                </c:pt>
                <c:pt idx="21033">
                  <c:v>1.0</c:v>
                </c:pt>
                <c:pt idx="21034">
                  <c:v>51.0</c:v>
                </c:pt>
                <c:pt idx="21035">
                  <c:v>244.0</c:v>
                </c:pt>
                <c:pt idx="21036">
                  <c:v>35.0</c:v>
                </c:pt>
                <c:pt idx="21037">
                  <c:v>78.0</c:v>
                </c:pt>
                <c:pt idx="21038">
                  <c:v>317.0</c:v>
                </c:pt>
                <c:pt idx="21039">
                  <c:v>391.0</c:v>
                </c:pt>
                <c:pt idx="21040">
                  <c:v>5.0</c:v>
                </c:pt>
                <c:pt idx="21041">
                  <c:v>186.0</c:v>
                </c:pt>
                <c:pt idx="21042">
                  <c:v>15.0</c:v>
                </c:pt>
                <c:pt idx="21043">
                  <c:v>837.0</c:v>
                </c:pt>
                <c:pt idx="21044">
                  <c:v>191.0</c:v>
                </c:pt>
                <c:pt idx="21045">
                  <c:v>15.0</c:v>
                </c:pt>
                <c:pt idx="21046">
                  <c:v>6.0</c:v>
                </c:pt>
                <c:pt idx="21047">
                  <c:v>23.0</c:v>
                </c:pt>
                <c:pt idx="21048">
                  <c:v>26.0</c:v>
                </c:pt>
                <c:pt idx="21049">
                  <c:v>3.0</c:v>
                </c:pt>
                <c:pt idx="21050">
                  <c:v>321.0</c:v>
                </c:pt>
                <c:pt idx="21051">
                  <c:v>119.0</c:v>
                </c:pt>
                <c:pt idx="21052">
                  <c:v>1909.0</c:v>
                </c:pt>
                <c:pt idx="21053">
                  <c:v>355.0</c:v>
                </c:pt>
                <c:pt idx="21054">
                  <c:v>264.0</c:v>
                </c:pt>
                <c:pt idx="21055">
                  <c:v>20.0</c:v>
                </c:pt>
                <c:pt idx="21056">
                  <c:v>161.0</c:v>
                </c:pt>
                <c:pt idx="21057">
                  <c:v>427.0</c:v>
                </c:pt>
                <c:pt idx="21058">
                  <c:v>17.0</c:v>
                </c:pt>
                <c:pt idx="21059">
                  <c:v>46.0</c:v>
                </c:pt>
                <c:pt idx="21060">
                  <c:v>36.0</c:v>
                </c:pt>
                <c:pt idx="21061">
                  <c:v>214.0</c:v>
                </c:pt>
                <c:pt idx="21062">
                  <c:v>6.0</c:v>
                </c:pt>
                <c:pt idx="21063">
                  <c:v>322.0</c:v>
                </c:pt>
                <c:pt idx="21064">
                  <c:v>3.0</c:v>
                </c:pt>
                <c:pt idx="21065">
                  <c:v>234.0</c:v>
                </c:pt>
                <c:pt idx="21066">
                  <c:v>5.0</c:v>
                </c:pt>
                <c:pt idx="21067">
                  <c:v>519.0</c:v>
                </c:pt>
                <c:pt idx="21068">
                  <c:v>33.0</c:v>
                </c:pt>
                <c:pt idx="21069">
                  <c:v>83.0</c:v>
                </c:pt>
                <c:pt idx="21070">
                  <c:v>416.0</c:v>
                </c:pt>
                <c:pt idx="21071">
                  <c:v>18.0</c:v>
                </c:pt>
                <c:pt idx="21072">
                  <c:v>142.0</c:v>
                </c:pt>
                <c:pt idx="21073">
                  <c:v>122.0</c:v>
                </c:pt>
                <c:pt idx="21074">
                  <c:v>407.0</c:v>
                </c:pt>
                <c:pt idx="21075">
                  <c:v>54.0</c:v>
                </c:pt>
                <c:pt idx="21076">
                  <c:v>6.0</c:v>
                </c:pt>
                <c:pt idx="21077">
                  <c:v>270.0</c:v>
                </c:pt>
                <c:pt idx="21078">
                  <c:v>57.0</c:v>
                </c:pt>
                <c:pt idx="21079">
                  <c:v>939.0</c:v>
                </c:pt>
                <c:pt idx="21080">
                  <c:v>280.0</c:v>
                </c:pt>
                <c:pt idx="21081">
                  <c:v>163.0</c:v>
                </c:pt>
                <c:pt idx="21082">
                  <c:v>13.0</c:v>
                </c:pt>
                <c:pt idx="21083">
                  <c:v>404.0</c:v>
                </c:pt>
                <c:pt idx="21084">
                  <c:v>319.0</c:v>
                </c:pt>
                <c:pt idx="21085">
                  <c:v>1.0</c:v>
                </c:pt>
                <c:pt idx="21086">
                  <c:v>46.0</c:v>
                </c:pt>
                <c:pt idx="21087">
                  <c:v>394.0</c:v>
                </c:pt>
                <c:pt idx="21088">
                  <c:v>5.0</c:v>
                </c:pt>
                <c:pt idx="21089">
                  <c:v>192.0</c:v>
                </c:pt>
                <c:pt idx="21090">
                  <c:v>2.0</c:v>
                </c:pt>
                <c:pt idx="21091">
                  <c:v>104.0</c:v>
                </c:pt>
                <c:pt idx="21092">
                  <c:v>1.0</c:v>
                </c:pt>
                <c:pt idx="21093">
                  <c:v>311.0</c:v>
                </c:pt>
                <c:pt idx="21094">
                  <c:v>33.0</c:v>
                </c:pt>
                <c:pt idx="21095">
                  <c:v>89.0</c:v>
                </c:pt>
                <c:pt idx="21096">
                  <c:v>214.0</c:v>
                </c:pt>
                <c:pt idx="21097">
                  <c:v>17.0</c:v>
                </c:pt>
                <c:pt idx="21098">
                  <c:v>115.0</c:v>
                </c:pt>
                <c:pt idx="21099">
                  <c:v>117.0</c:v>
                </c:pt>
                <c:pt idx="21100">
                  <c:v>253.0</c:v>
                </c:pt>
                <c:pt idx="21101">
                  <c:v>12.0</c:v>
                </c:pt>
                <c:pt idx="21102">
                  <c:v>15.0</c:v>
                </c:pt>
                <c:pt idx="21103">
                  <c:v>159.0</c:v>
                </c:pt>
                <c:pt idx="21104">
                  <c:v>152.0</c:v>
                </c:pt>
                <c:pt idx="21105">
                  <c:v>34.0</c:v>
                </c:pt>
                <c:pt idx="21106">
                  <c:v>244.0</c:v>
                </c:pt>
                <c:pt idx="21107">
                  <c:v>37.0</c:v>
                </c:pt>
                <c:pt idx="21108">
                  <c:v>207.0</c:v>
                </c:pt>
                <c:pt idx="21109">
                  <c:v>212.0</c:v>
                </c:pt>
                <c:pt idx="21110">
                  <c:v>113.0</c:v>
                </c:pt>
                <c:pt idx="21111">
                  <c:v>39.0</c:v>
                </c:pt>
                <c:pt idx="21112">
                  <c:v>28.0</c:v>
                </c:pt>
                <c:pt idx="21113">
                  <c:v>8.0</c:v>
                </c:pt>
                <c:pt idx="21114">
                  <c:v>30.0</c:v>
                </c:pt>
                <c:pt idx="21115">
                  <c:v>290.0</c:v>
                </c:pt>
                <c:pt idx="21116">
                  <c:v>68.0</c:v>
                </c:pt>
                <c:pt idx="21117">
                  <c:v>14.0</c:v>
                </c:pt>
                <c:pt idx="21118">
                  <c:v>114.0</c:v>
                </c:pt>
                <c:pt idx="21119">
                  <c:v>256.0</c:v>
                </c:pt>
                <c:pt idx="21120">
                  <c:v>104.0</c:v>
                </c:pt>
                <c:pt idx="21121">
                  <c:v>166.0</c:v>
                </c:pt>
                <c:pt idx="21122">
                  <c:v>186.0</c:v>
                </c:pt>
                <c:pt idx="21123">
                  <c:v>46.0</c:v>
                </c:pt>
                <c:pt idx="21124">
                  <c:v>1.0</c:v>
                </c:pt>
                <c:pt idx="21125">
                  <c:v>142.0</c:v>
                </c:pt>
                <c:pt idx="21126">
                  <c:v>108.0</c:v>
                </c:pt>
                <c:pt idx="21127">
                  <c:v>608.0</c:v>
                </c:pt>
                <c:pt idx="21128">
                  <c:v>158.0</c:v>
                </c:pt>
                <c:pt idx="21129">
                  <c:v>35.0</c:v>
                </c:pt>
                <c:pt idx="21130">
                  <c:v>124.0</c:v>
                </c:pt>
                <c:pt idx="21131">
                  <c:v>7.0</c:v>
                </c:pt>
                <c:pt idx="21132">
                  <c:v>87.0</c:v>
                </c:pt>
                <c:pt idx="21133">
                  <c:v>120.0</c:v>
                </c:pt>
                <c:pt idx="21134">
                  <c:v>86.0</c:v>
                </c:pt>
                <c:pt idx="21135">
                  <c:v>20.0</c:v>
                </c:pt>
                <c:pt idx="21136">
                  <c:v>23.0</c:v>
                </c:pt>
                <c:pt idx="21137">
                  <c:v>1.0</c:v>
                </c:pt>
                <c:pt idx="21138">
                  <c:v>174.0</c:v>
                </c:pt>
                <c:pt idx="21139">
                  <c:v>1.0</c:v>
                </c:pt>
                <c:pt idx="21140">
                  <c:v>152.0</c:v>
                </c:pt>
                <c:pt idx="21141">
                  <c:v>74.0</c:v>
                </c:pt>
                <c:pt idx="21142">
                  <c:v>1.0</c:v>
                </c:pt>
                <c:pt idx="21143">
                  <c:v>255.0</c:v>
                </c:pt>
                <c:pt idx="21144">
                  <c:v>20.0</c:v>
                </c:pt>
                <c:pt idx="21145">
                  <c:v>65.0</c:v>
                </c:pt>
                <c:pt idx="21146">
                  <c:v>103.0</c:v>
                </c:pt>
                <c:pt idx="21147">
                  <c:v>14.0</c:v>
                </c:pt>
                <c:pt idx="21148">
                  <c:v>87.0</c:v>
                </c:pt>
                <c:pt idx="21149">
                  <c:v>45.0</c:v>
                </c:pt>
                <c:pt idx="21150">
                  <c:v>290.0</c:v>
                </c:pt>
                <c:pt idx="21151">
                  <c:v>1.0</c:v>
                </c:pt>
                <c:pt idx="21152">
                  <c:v>33.0</c:v>
                </c:pt>
                <c:pt idx="21153">
                  <c:v>1.0</c:v>
                </c:pt>
                <c:pt idx="21154">
                  <c:v>58.0</c:v>
                </c:pt>
                <c:pt idx="21155">
                  <c:v>2.0</c:v>
                </c:pt>
                <c:pt idx="21156">
                  <c:v>487.0</c:v>
                </c:pt>
                <c:pt idx="21157">
                  <c:v>16.0</c:v>
                </c:pt>
                <c:pt idx="21158">
                  <c:v>215.0</c:v>
                </c:pt>
                <c:pt idx="21159">
                  <c:v>115.0</c:v>
                </c:pt>
                <c:pt idx="21160">
                  <c:v>45.0</c:v>
                </c:pt>
                <c:pt idx="21161">
                  <c:v>324.0</c:v>
                </c:pt>
                <c:pt idx="21162">
                  <c:v>79.0</c:v>
                </c:pt>
                <c:pt idx="21163">
                  <c:v>30.0</c:v>
                </c:pt>
                <c:pt idx="21164">
                  <c:v>5.0</c:v>
                </c:pt>
                <c:pt idx="21165">
                  <c:v>87.0</c:v>
                </c:pt>
                <c:pt idx="21166">
                  <c:v>147.0</c:v>
                </c:pt>
                <c:pt idx="21167">
                  <c:v>55.0</c:v>
                </c:pt>
                <c:pt idx="21168">
                  <c:v>19.0</c:v>
                </c:pt>
                <c:pt idx="21169">
                  <c:v>11.0</c:v>
                </c:pt>
                <c:pt idx="21170">
                  <c:v>123.0</c:v>
                </c:pt>
                <c:pt idx="21171">
                  <c:v>2.0</c:v>
                </c:pt>
                <c:pt idx="21172">
                  <c:v>265.0</c:v>
                </c:pt>
                <c:pt idx="21173">
                  <c:v>3.0</c:v>
                </c:pt>
                <c:pt idx="21174">
                  <c:v>885.0</c:v>
                </c:pt>
                <c:pt idx="21175">
                  <c:v>54.0</c:v>
                </c:pt>
                <c:pt idx="21176">
                  <c:v>50.0</c:v>
                </c:pt>
                <c:pt idx="21177">
                  <c:v>1.0</c:v>
                </c:pt>
                <c:pt idx="21178">
                  <c:v>287.0</c:v>
                </c:pt>
                <c:pt idx="21179">
                  <c:v>13.0</c:v>
                </c:pt>
                <c:pt idx="21180">
                  <c:v>201.0</c:v>
                </c:pt>
                <c:pt idx="21181">
                  <c:v>342.0</c:v>
                </c:pt>
                <c:pt idx="21182">
                  <c:v>372.0</c:v>
                </c:pt>
                <c:pt idx="21183">
                  <c:v>50.0</c:v>
                </c:pt>
                <c:pt idx="21184">
                  <c:v>11.0</c:v>
                </c:pt>
                <c:pt idx="21185">
                  <c:v>244.0</c:v>
                </c:pt>
                <c:pt idx="21186">
                  <c:v>100.0</c:v>
                </c:pt>
                <c:pt idx="21187">
                  <c:v>8.0</c:v>
                </c:pt>
                <c:pt idx="21188">
                  <c:v>74.0</c:v>
                </c:pt>
                <c:pt idx="21189">
                  <c:v>8.0</c:v>
                </c:pt>
                <c:pt idx="21190">
                  <c:v>36.0</c:v>
                </c:pt>
                <c:pt idx="21191">
                  <c:v>79.0</c:v>
                </c:pt>
                <c:pt idx="21192">
                  <c:v>44.0</c:v>
                </c:pt>
                <c:pt idx="21193">
                  <c:v>5.0</c:v>
                </c:pt>
                <c:pt idx="21194">
                  <c:v>36.0</c:v>
                </c:pt>
                <c:pt idx="21195">
                  <c:v>5.0</c:v>
                </c:pt>
                <c:pt idx="21196">
                  <c:v>130.0</c:v>
                </c:pt>
                <c:pt idx="21197">
                  <c:v>15.0</c:v>
                </c:pt>
                <c:pt idx="21198">
                  <c:v>11.0</c:v>
                </c:pt>
                <c:pt idx="21199">
                  <c:v>4.0</c:v>
                </c:pt>
                <c:pt idx="21200">
                  <c:v>10.0</c:v>
                </c:pt>
                <c:pt idx="21201">
                  <c:v>250.0</c:v>
                </c:pt>
                <c:pt idx="21202">
                  <c:v>359.0</c:v>
                </c:pt>
                <c:pt idx="21203">
                  <c:v>14.0</c:v>
                </c:pt>
                <c:pt idx="21204">
                  <c:v>8.0</c:v>
                </c:pt>
                <c:pt idx="21205">
                  <c:v>17.0</c:v>
                </c:pt>
                <c:pt idx="21206">
                  <c:v>218.0</c:v>
                </c:pt>
                <c:pt idx="21207">
                  <c:v>35.0</c:v>
                </c:pt>
                <c:pt idx="21208">
                  <c:v>30.0</c:v>
                </c:pt>
                <c:pt idx="21209">
                  <c:v>115.0</c:v>
                </c:pt>
                <c:pt idx="21210">
                  <c:v>71.0</c:v>
                </c:pt>
                <c:pt idx="21211">
                  <c:v>68.0</c:v>
                </c:pt>
                <c:pt idx="21212">
                  <c:v>56.0</c:v>
                </c:pt>
                <c:pt idx="21213">
                  <c:v>36.0</c:v>
                </c:pt>
                <c:pt idx="21214">
                  <c:v>4.0</c:v>
                </c:pt>
                <c:pt idx="21215">
                  <c:v>90.0</c:v>
                </c:pt>
                <c:pt idx="21216">
                  <c:v>35.0</c:v>
                </c:pt>
                <c:pt idx="21217">
                  <c:v>52.0</c:v>
                </c:pt>
                <c:pt idx="21218">
                  <c:v>212.0</c:v>
                </c:pt>
                <c:pt idx="21219">
                  <c:v>13.0</c:v>
                </c:pt>
                <c:pt idx="21220">
                  <c:v>62.0</c:v>
                </c:pt>
                <c:pt idx="21221">
                  <c:v>26.0</c:v>
                </c:pt>
                <c:pt idx="21222">
                  <c:v>414.0</c:v>
                </c:pt>
                <c:pt idx="21223">
                  <c:v>7.0</c:v>
                </c:pt>
                <c:pt idx="21224">
                  <c:v>68.0</c:v>
                </c:pt>
                <c:pt idx="21225">
                  <c:v>6.0</c:v>
                </c:pt>
                <c:pt idx="21226">
                  <c:v>181.0</c:v>
                </c:pt>
                <c:pt idx="21227">
                  <c:v>127.0</c:v>
                </c:pt>
                <c:pt idx="21228">
                  <c:v>178.0</c:v>
                </c:pt>
                <c:pt idx="21229">
                  <c:v>14.0</c:v>
                </c:pt>
                <c:pt idx="21230">
                  <c:v>549.0</c:v>
                </c:pt>
                <c:pt idx="21231">
                  <c:v>354.0</c:v>
                </c:pt>
                <c:pt idx="21232">
                  <c:v>62.0</c:v>
                </c:pt>
                <c:pt idx="21233">
                  <c:v>124.0</c:v>
                </c:pt>
                <c:pt idx="21234">
                  <c:v>70.0</c:v>
                </c:pt>
                <c:pt idx="21235">
                  <c:v>4.0</c:v>
                </c:pt>
                <c:pt idx="21236">
                  <c:v>53.0</c:v>
                </c:pt>
                <c:pt idx="21237">
                  <c:v>1.0</c:v>
                </c:pt>
                <c:pt idx="21238">
                  <c:v>39.0</c:v>
                </c:pt>
                <c:pt idx="21239">
                  <c:v>66.0</c:v>
                </c:pt>
                <c:pt idx="21240">
                  <c:v>51.0</c:v>
                </c:pt>
                <c:pt idx="21241">
                  <c:v>1.0</c:v>
                </c:pt>
                <c:pt idx="21242">
                  <c:v>48.0</c:v>
                </c:pt>
                <c:pt idx="21243">
                  <c:v>1.0</c:v>
                </c:pt>
                <c:pt idx="21244">
                  <c:v>216.0</c:v>
                </c:pt>
                <c:pt idx="21245">
                  <c:v>17.0</c:v>
                </c:pt>
                <c:pt idx="21246">
                  <c:v>12.0</c:v>
                </c:pt>
                <c:pt idx="21247">
                  <c:v>10.0</c:v>
                </c:pt>
                <c:pt idx="21248">
                  <c:v>154.0</c:v>
                </c:pt>
                <c:pt idx="21249">
                  <c:v>8.0</c:v>
                </c:pt>
                <c:pt idx="21250">
                  <c:v>1.0</c:v>
                </c:pt>
                <c:pt idx="21251">
                  <c:v>4.0</c:v>
                </c:pt>
                <c:pt idx="21252">
                  <c:v>102.0</c:v>
                </c:pt>
                <c:pt idx="21253">
                  <c:v>3.0</c:v>
                </c:pt>
                <c:pt idx="21254">
                  <c:v>144.0</c:v>
                </c:pt>
                <c:pt idx="21255">
                  <c:v>61.0</c:v>
                </c:pt>
                <c:pt idx="21256">
                  <c:v>29.0</c:v>
                </c:pt>
                <c:pt idx="21257">
                  <c:v>483.0</c:v>
                </c:pt>
                <c:pt idx="21258">
                  <c:v>103.0</c:v>
                </c:pt>
                <c:pt idx="21259">
                  <c:v>22.0</c:v>
                </c:pt>
                <c:pt idx="21260">
                  <c:v>59.0</c:v>
                </c:pt>
                <c:pt idx="21261">
                  <c:v>4.0</c:v>
                </c:pt>
                <c:pt idx="21262">
                  <c:v>50.0</c:v>
                </c:pt>
                <c:pt idx="21263">
                  <c:v>93.0</c:v>
                </c:pt>
                <c:pt idx="21264">
                  <c:v>91.0</c:v>
                </c:pt>
                <c:pt idx="21265">
                  <c:v>710.0</c:v>
                </c:pt>
                <c:pt idx="21266">
                  <c:v>33.0</c:v>
                </c:pt>
                <c:pt idx="21267">
                  <c:v>3.0</c:v>
                </c:pt>
                <c:pt idx="21268">
                  <c:v>193.0</c:v>
                </c:pt>
                <c:pt idx="21269">
                  <c:v>77.0</c:v>
                </c:pt>
                <c:pt idx="21270">
                  <c:v>277.0</c:v>
                </c:pt>
                <c:pt idx="21271">
                  <c:v>68.0</c:v>
                </c:pt>
                <c:pt idx="21272">
                  <c:v>217.0</c:v>
                </c:pt>
                <c:pt idx="21273">
                  <c:v>97.0</c:v>
                </c:pt>
                <c:pt idx="21274">
                  <c:v>96.0</c:v>
                </c:pt>
                <c:pt idx="21275">
                  <c:v>76.0</c:v>
                </c:pt>
                <c:pt idx="21276">
                  <c:v>91.0</c:v>
                </c:pt>
                <c:pt idx="21277">
                  <c:v>109.0</c:v>
                </c:pt>
                <c:pt idx="21278">
                  <c:v>8.0</c:v>
                </c:pt>
                <c:pt idx="21279">
                  <c:v>43.0</c:v>
                </c:pt>
                <c:pt idx="21280">
                  <c:v>4.0</c:v>
                </c:pt>
                <c:pt idx="21281">
                  <c:v>126.0</c:v>
                </c:pt>
                <c:pt idx="21282">
                  <c:v>19.0</c:v>
                </c:pt>
                <c:pt idx="21283">
                  <c:v>77.0</c:v>
                </c:pt>
                <c:pt idx="21284">
                  <c:v>20.0</c:v>
                </c:pt>
                <c:pt idx="21285">
                  <c:v>75.0</c:v>
                </c:pt>
                <c:pt idx="21286">
                  <c:v>2.0</c:v>
                </c:pt>
                <c:pt idx="21287">
                  <c:v>1.0</c:v>
                </c:pt>
                <c:pt idx="21288">
                  <c:v>134.0</c:v>
                </c:pt>
                <c:pt idx="21289">
                  <c:v>562.0</c:v>
                </c:pt>
                <c:pt idx="21290">
                  <c:v>1.0</c:v>
                </c:pt>
                <c:pt idx="21291">
                  <c:v>239.0</c:v>
                </c:pt>
                <c:pt idx="21292">
                  <c:v>61.0</c:v>
                </c:pt>
                <c:pt idx="21293">
                  <c:v>540.0</c:v>
                </c:pt>
                <c:pt idx="21294">
                  <c:v>46.0</c:v>
                </c:pt>
                <c:pt idx="21295">
                  <c:v>39.0</c:v>
                </c:pt>
                <c:pt idx="21296">
                  <c:v>28.0</c:v>
                </c:pt>
                <c:pt idx="21297">
                  <c:v>34.0</c:v>
                </c:pt>
                <c:pt idx="21298">
                  <c:v>325.0</c:v>
                </c:pt>
                <c:pt idx="21299">
                  <c:v>12.0</c:v>
                </c:pt>
                <c:pt idx="21300">
                  <c:v>20.0</c:v>
                </c:pt>
                <c:pt idx="21301">
                  <c:v>26.0</c:v>
                </c:pt>
                <c:pt idx="21302">
                  <c:v>25.0</c:v>
                </c:pt>
                <c:pt idx="21303">
                  <c:v>5.0</c:v>
                </c:pt>
                <c:pt idx="21304">
                  <c:v>53.0</c:v>
                </c:pt>
                <c:pt idx="21305">
                  <c:v>213.0</c:v>
                </c:pt>
                <c:pt idx="21306">
                  <c:v>99.0</c:v>
                </c:pt>
                <c:pt idx="21307">
                  <c:v>80.0</c:v>
                </c:pt>
                <c:pt idx="21308">
                  <c:v>38.0</c:v>
                </c:pt>
                <c:pt idx="21309">
                  <c:v>362.0</c:v>
                </c:pt>
                <c:pt idx="21310">
                  <c:v>41.0</c:v>
                </c:pt>
                <c:pt idx="21311">
                  <c:v>11.0</c:v>
                </c:pt>
                <c:pt idx="21312">
                  <c:v>181.0</c:v>
                </c:pt>
                <c:pt idx="21313">
                  <c:v>22.0</c:v>
                </c:pt>
                <c:pt idx="21314">
                  <c:v>26.0</c:v>
                </c:pt>
                <c:pt idx="21315">
                  <c:v>189.0</c:v>
                </c:pt>
                <c:pt idx="21316">
                  <c:v>4.0</c:v>
                </c:pt>
                <c:pt idx="21317">
                  <c:v>4.0</c:v>
                </c:pt>
                <c:pt idx="21318">
                  <c:v>41.0</c:v>
                </c:pt>
                <c:pt idx="21319">
                  <c:v>61.0</c:v>
                </c:pt>
                <c:pt idx="21320">
                  <c:v>14.0</c:v>
                </c:pt>
                <c:pt idx="21321">
                  <c:v>265.0</c:v>
                </c:pt>
                <c:pt idx="21322">
                  <c:v>153.0</c:v>
                </c:pt>
                <c:pt idx="21323">
                  <c:v>504.0</c:v>
                </c:pt>
                <c:pt idx="21324">
                  <c:v>93.0</c:v>
                </c:pt>
                <c:pt idx="21325">
                  <c:v>260.0</c:v>
                </c:pt>
                <c:pt idx="21326">
                  <c:v>12.0</c:v>
                </c:pt>
                <c:pt idx="21327">
                  <c:v>91.0</c:v>
                </c:pt>
                <c:pt idx="21328">
                  <c:v>124.0</c:v>
                </c:pt>
                <c:pt idx="21329">
                  <c:v>50.0</c:v>
                </c:pt>
                <c:pt idx="21330">
                  <c:v>152.0</c:v>
                </c:pt>
                <c:pt idx="21331">
                  <c:v>1.0</c:v>
                </c:pt>
                <c:pt idx="21332">
                  <c:v>4.0</c:v>
                </c:pt>
                <c:pt idx="21333">
                  <c:v>74.0</c:v>
                </c:pt>
                <c:pt idx="21334">
                  <c:v>98.0</c:v>
                </c:pt>
                <c:pt idx="21335">
                  <c:v>66.0</c:v>
                </c:pt>
                <c:pt idx="21336">
                  <c:v>94.0</c:v>
                </c:pt>
                <c:pt idx="21337">
                  <c:v>13.0</c:v>
                </c:pt>
                <c:pt idx="21338">
                  <c:v>100.0</c:v>
                </c:pt>
                <c:pt idx="21339">
                  <c:v>4.0</c:v>
                </c:pt>
                <c:pt idx="21340">
                  <c:v>7.0</c:v>
                </c:pt>
                <c:pt idx="21341">
                  <c:v>3.0</c:v>
                </c:pt>
                <c:pt idx="21342">
                  <c:v>63.0</c:v>
                </c:pt>
                <c:pt idx="21343">
                  <c:v>256.0</c:v>
                </c:pt>
                <c:pt idx="21344">
                  <c:v>3.0</c:v>
                </c:pt>
                <c:pt idx="21345">
                  <c:v>181.0</c:v>
                </c:pt>
                <c:pt idx="21346">
                  <c:v>4.0</c:v>
                </c:pt>
                <c:pt idx="21347">
                  <c:v>108.0</c:v>
                </c:pt>
                <c:pt idx="21348">
                  <c:v>145.0</c:v>
                </c:pt>
                <c:pt idx="21349">
                  <c:v>103.0</c:v>
                </c:pt>
                <c:pt idx="21350">
                  <c:v>13.0</c:v>
                </c:pt>
                <c:pt idx="21351">
                  <c:v>62.0</c:v>
                </c:pt>
                <c:pt idx="21352">
                  <c:v>162.0</c:v>
                </c:pt>
                <c:pt idx="21353">
                  <c:v>11.0</c:v>
                </c:pt>
                <c:pt idx="21354">
                  <c:v>68.0</c:v>
                </c:pt>
                <c:pt idx="21355">
                  <c:v>268.0</c:v>
                </c:pt>
                <c:pt idx="21356">
                  <c:v>110.0</c:v>
                </c:pt>
                <c:pt idx="21357">
                  <c:v>23.0</c:v>
                </c:pt>
                <c:pt idx="21358">
                  <c:v>91.0</c:v>
                </c:pt>
                <c:pt idx="21359">
                  <c:v>46.0</c:v>
                </c:pt>
                <c:pt idx="21360">
                  <c:v>243.0</c:v>
                </c:pt>
                <c:pt idx="21361">
                  <c:v>5.0</c:v>
                </c:pt>
                <c:pt idx="21362">
                  <c:v>14.0</c:v>
                </c:pt>
                <c:pt idx="21363">
                  <c:v>166.0</c:v>
                </c:pt>
                <c:pt idx="21364">
                  <c:v>105.0</c:v>
                </c:pt>
                <c:pt idx="21365">
                  <c:v>37.0</c:v>
                </c:pt>
                <c:pt idx="21366">
                  <c:v>108.0</c:v>
                </c:pt>
                <c:pt idx="21367">
                  <c:v>48.0</c:v>
                </c:pt>
                <c:pt idx="21368">
                  <c:v>10.0</c:v>
                </c:pt>
                <c:pt idx="21369">
                  <c:v>13.0</c:v>
                </c:pt>
                <c:pt idx="21370">
                  <c:v>5.0</c:v>
                </c:pt>
                <c:pt idx="21371">
                  <c:v>218.0</c:v>
                </c:pt>
                <c:pt idx="21372">
                  <c:v>73.0</c:v>
                </c:pt>
                <c:pt idx="21373">
                  <c:v>151.0</c:v>
                </c:pt>
                <c:pt idx="21374">
                  <c:v>290.0</c:v>
                </c:pt>
                <c:pt idx="21375">
                  <c:v>70.0</c:v>
                </c:pt>
                <c:pt idx="21376">
                  <c:v>13.0</c:v>
                </c:pt>
                <c:pt idx="21377">
                  <c:v>132.0</c:v>
                </c:pt>
                <c:pt idx="21378">
                  <c:v>22.0</c:v>
                </c:pt>
                <c:pt idx="21379">
                  <c:v>56.0</c:v>
                </c:pt>
                <c:pt idx="21380">
                  <c:v>2.0</c:v>
                </c:pt>
                <c:pt idx="21381">
                  <c:v>78.0</c:v>
                </c:pt>
                <c:pt idx="21382">
                  <c:v>17.0</c:v>
                </c:pt>
                <c:pt idx="21383">
                  <c:v>119.0</c:v>
                </c:pt>
                <c:pt idx="21384">
                  <c:v>1.0</c:v>
                </c:pt>
                <c:pt idx="21385">
                  <c:v>462.0</c:v>
                </c:pt>
                <c:pt idx="21386">
                  <c:v>74.0</c:v>
                </c:pt>
                <c:pt idx="21387">
                  <c:v>61.0</c:v>
                </c:pt>
                <c:pt idx="21388">
                  <c:v>119.0</c:v>
                </c:pt>
                <c:pt idx="21389">
                  <c:v>89.0</c:v>
                </c:pt>
                <c:pt idx="21390">
                  <c:v>163.0</c:v>
                </c:pt>
                <c:pt idx="21391">
                  <c:v>3.0</c:v>
                </c:pt>
                <c:pt idx="21392">
                  <c:v>80.0</c:v>
                </c:pt>
                <c:pt idx="21393">
                  <c:v>113.0</c:v>
                </c:pt>
                <c:pt idx="21394">
                  <c:v>84.0</c:v>
                </c:pt>
                <c:pt idx="21395">
                  <c:v>7.0</c:v>
                </c:pt>
                <c:pt idx="21396">
                  <c:v>6.0</c:v>
                </c:pt>
                <c:pt idx="21397">
                  <c:v>533.0</c:v>
                </c:pt>
                <c:pt idx="21398">
                  <c:v>289.0</c:v>
                </c:pt>
                <c:pt idx="21399">
                  <c:v>85.0</c:v>
                </c:pt>
                <c:pt idx="21400">
                  <c:v>7.0</c:v>
                </c:pt>
                <c:pt idx="21401">
                  <c:v>20.0</c:v>
                </c:pt>
                <c:pt idx="21402">
                  <c:v>69.0</c:v>
                </c:pt>
                <c:pt idx="21403">
                  <c:v>6.0</c:v>
                </c:pt>
                <c:pt idx="21404">
                  <c:v>99.0</c:v>
                </c:pt>
                <c:pt idx="21405">
                  <c:v>2.0</c:v>
                </c:pt>
                <c:pt idx="21406">
                  <c:v>58.0</c:v>
                </c:pt>
                <c:pt idx="21407">
                  <c:v>165.0</c:v>
                </c:pt>
                <c:pt idx="21408">
                  <c:v>71.0</c:v>
                </c:pt>
                <c:pt idx="21409">
                  <c:v>78.0</c:v>
                </c:pt>
                <c:pt idx="21410">
                  <c:v>22.0</c:v>
                </c:pt>
                <c:pt idx="21411">
                  <c:v>94.0</c:v>
                </c:pt>
                <c:pt idx="21412">
                  <c:v>51.0</c:v>
                </c:pt>
                <c:pt idx="21413">
                  <c:v>89.0</c:v>
                </c:pt>
                <c:pt idx="21414">
                  <c:v>246.0</c:v>
                </c:pt>
                <c:pt idx="21415">
                  <c:v>3.0</c:v>
                </c:pt>
                <c:pt idx="21416">
                  <c:v>122.0</c:v>
                </c:pt>
                <c:pt idx="21417">
                  <c:v>121.0</c:v>
                </c:pt>
                <c:pt idx="21418">
                  <c:v>72.0</c:v>
                </c:pt>
                <c:pt idx="21419">
                  <c:v>88.0</c:v>
                </c:pt>
                <c:pt idx="21420">
                  <c:v>11.0</c:v>
                </c:pt>
                <c:pt idx="21421">
                  <c:v>1.0</c:v>
                </c:pt>
                <c:pt idx="21422">
                  <c:v>79.0</c:v>
                </c:pt>
                <c:pt idx="21423">
                  <c:v>82.0</c:v>
                </c:pt>
                <c:pt idx="21424">
                  <c:v>114.0</c:v>
                </c:pt>
                <c:pt idx="21425">
                  <c:v>136.0</c:v>
                </c:pt>
                <c:pt idx="21426">
                  <c:v>8.0</c:v>
                </c:pt>
                <c:pt idx="21427">
                  <c:v>119.0</c:v>
                </c:pt>
                <c:pt idx="21428">
                  <c:v>95.0</c:v>
                </c:pt>
                <c:pt idx="21429">
                  <c:v>56.0</c:v>
                </c:pt>
                <c:pt idx="21430">
                  <c:v>1.0</c:v>
                </c:pt>
                <c:pt idx="21431">
                  <c:v>201.0</c:v>
                </c:pt>
                <c:pt idx="21432">
                  <c:v>10.0</c:v>
                </c:pt>
                <c:pt idx="21433">
                  <c:v>153.0</c:v>
                </c:pt>
                <c:pt idx="21434">
                  <c:v>4.0</c:v>
                </c:pt>
                <c:pt idx="21435">
                  <c:v>140.0</c:v>
                </c:pt>
                <c:pt idx="21436">
                  <c:v>11.0</c:v>
                </c:pt>
                <c:pt idx="21437">
                  <c:v>146.0</c:v>
                </c:pt>
                <c:pt idx="21438">
                  <c:v>121.0</c:v>
                </c:pt>
                <c:pt idx="21439">
                  <c:v>52.0</c:v>
                </c:pt>
                <c:pt idx="21440">
                  <c:v>14.0</c:v>
                </c:pt>
                <c:pt idx="21441">
                  <c:v>51.0</c:v>
                </c:pt>
                <c:pt idx="21442">
                  <c:v>3.0</c:v>
                </c:pt>
                <c:pt idx="21443">
                  <c:v>57.0</c:v>
                </c:pt>
                <c:pt idx="21444">
                  <c:v>94.0</c:v>
                </c:pt>
                <c:pt idx="21445">
                  <c:v>12.0</c:v>
                </c:pt>
                <c:pt idx="21446">
                  <c:v>86.0</c:v>
                </c:pt>
                <c:pt idx="21447">
                  <c:v>69.0</c:v>
                </c:pt>
                <c:pt idx="21448">
                  <c:v>37.0</c:v>
                </c:pt>
                <c:pt idx="21449">
                  <c:v>75.0</c:v>
                </c:pt>
                <c:pt idx="21450">
                  <c:v>120.0</c:v>
                </c:pt>
                <c:pt idx="21451">
                  <c:v>9.0</c:v>
                </c:pt>
                <c:pt idx="21452">
                  <c:v>93.0</c:v>
                </c:pt>
                <c:pt idx="21453">
                  <c:v>131.0</c:v>
                </c:pt>
                <c:pt idx="21454">
                  <c:v>43.0</c:v>
                </c:pt>
                <c:pt idx="21455">
                  <c:v>3.0</c:v>
                </c:pt>
                <c:pt idx="21456">
                  <c:v>379.0</c:v>
                </c:pt>
                <c:pt idx="21457">
                  <c:v>5.0</c:v>
                </c:pt>
                <c:pt idx="21458">
                  <c:v>1.0</c:v>
                </c:pt>
                <c:pt idx="21459">
                  <c:v>214.0</c:v>
                </c:pt>
                <c:pt idx="21460">
                  <c:v>29.0</c:v>
                </c:pt>
                <c:pt idx="21461">
                  <c:v>69.0</c:v>
                </c:pt>
                <c:pt idx="21462">
                  <c:v>3.0</c:v>
                </c:pt>
                <c:pt idx="21463">
                  <c:v>112.0</c:v>
                </c:pt>
                <c:pt idx="21464">
                  <c:v>6.0</c:v>
                </c:pt>
                <c:pt idx="21465">
                  <c:v>113.0</c:v>
                </c:pt>
                <c:pt idx="21466">
                  <c:v>30.0</c:v>
                </c:pt>
                <c:pt idx="21467">
                  <c:v>3.0</c:v>
                </c:pt>
                <c:pt idx="21468">
                  <c:v>114.0</c:v>
                </c:pt>
                <c:pt idx="21469">
                  <c:v>115.0</c:v>
                </c:pt>
                <c:pt idx="21470">
                  <c:v>7.0</c:v>
                </c:pt>
                <c:pt idx="21471">
                  <c:v>129.0</c:v>
                </c:pt>
                <c:pt idx="21472">
                  <c:v>4.0</c:v>
                </c:pt>
                <c:pt idx="21473">
                  <c:v>147.0</c:v>
                </c:pt>
                <c:pt idx="21474">
                  <c:v>1.0</c:v>
                </c:pt>
                <c:pt idx="21475">
                  <c:v>147.0</c:v>
                </c:pt>
                <c:pt idx="21476">
                  <c:v>111.0</c:v>
                </c:pt>
                <c:pt idx="21477">
                  <c:v>193.0</c:v>
                </c:pt>
                <c:pt idx="21478">
                  <c:v>7.0</c:v>
                </c:pt>
                <c:pt idx="21479">
                  <c:v>73.0</c:v>
                </c:pt>
                <c:pt idx="21480">
                  <c:v>209.0</c:v>
                </c:pt>
                <c:pt idx="21481">
                  <c:v>69.0</c:v>
                </c:pt>
                <c:pt idx="21482">
                  <c:v>115.0</c:v>
                </c:pt>
                <c:pt idx="21483">
                  <c:v>128.0</c:v>
                </c:pt>
                <c:pt idx="21484">
                  <c:v>2.0</c:v>
                </c:pt>
                <c:pt idx="21485">
                  <c:v>5.0</c:v>
                </c:pt>
                <c:pt idx="21486">
                  <c:v>4.0</c:v>
                </c:pt>
                <c:pt idx="21487">
                  <c:v>291.0</c:v>
                </c:pt>
                <c:pt idx="21488">
                  <c:v>87.0</c:v>
                </c:pt>
                <c:pt idx="21489">
                  <c:v>17.0</c:v>
                </c:pt>
                <c:pt idx="21490">
                  <c:v>160.0</c:v>
                </c:pt>
                <c:pt idx="21491">
                  <c:v>5.0</c:v>
                </c:pt>
                <c:pt idx="21492">
                  <c:v>116.0</c:v>
                </c:pt>
                <c:pt idx="21493">
                  <c:v>5.0</c:v>
                </c:pt>
                <c:pt idx="21494">
                  <c:v>1.0</c:v>
                </c:pt>
                <c:pt idx="21495">
                  <c:v>243.0</c:v>
                </c:pt>
                <c:pt idx="21496">
                  <c:v>136.0</c:v>
                </c:pt>
                <c:pt idx="21497">
                  <c:v>10.0</c:v>
                </c:pt>
                <c:pt idx="21498">
                  <c:v>136.0</c:v>
                </c:pt>
                <c:pt idx="21499">
                  <c:v>146.0</c:v>
                </c:pt>
                <c:pt idx="21500">
                  <c:v>117.0</c:v>
                </c:pt>
                <c:pt idx="21501">
                  <c:v>97.0</c:v>
                </c:pt>
                <c:pt idx="21502">
                  <c:v>125.0</c:v>
                </c:pt>
                <c:pt idx="21503">
                  <c:v>162.0</c:v>
                </c:pt>
                <c:pt idx="21504">
                  <c:v>1.0</c:v>
                </c:pt>
                <c:pt idx="21505">
                  <c:v>142.0</c:v>
                </c:pt>
                <c:pt idx="21506">
                  <c:v>156.0</c:v>
                </c:pt>
                <c:pt idx="21507">
                  <c:v>361.0</c:v>
                </c:pt>
                <c:pt idx="21508">
                  <c:v>55.0</c:v>
                </c:pt>
                <c:pt idx="21509">
                  <c:v>31.0</c:v>
                </c:pt>
                <c:pt idx="21510">
                  <c:v>1.0</c:v>
                </c:pt>
                <c:pt idx="21511">
                  <c:v>71.0</c:v>
                </c:pt>
                <c:pt idx="21512">
                  <c:v>1.0</c:v>
                </c:pt>
                <c:pt idx="21513">
                  <c:v>185.0</c:v>
                </c:pt>
                <c:pt idx="21514">
                  <c:v>16.0</c:v>
                </c:pt>
                <c:pt idx="21515">
                  <c:v>160.0</c:v>
                </c:pt>
                <c:pt idx="21516">
                  <c:v>1.0</c:v>
                </c:pt>
                <c:pt idx="21517">
                  <c:v>117.0</c:v>
                </c:pt>
                <c:pt idx="21518">
                  <c:v>53.0</c:v>
                </c:pt>
                <c:pt idx="21519">
                  <c:v>5.0</c:v>
                </c:pt>
                <c:pt idx="21520">
                  <c:v>90.0</c:v>
                </c:pt>
                <c:pt idx="21521">
                  <c:v>120.0</c:v>
                </c:pt>
                <c:pt idx="21522">
                  <c:v>8.0</c:v>
                </c:pt>
                <c:pt idx="21523">
                  <c:v>104.0</c:v>
                </c:pt>
                <c:pt idx="21524">
                  <c:v>228.0</c:v>
                </c:pt>
                <c:pt idx="21525">
                  <c:v>4.0</c:v>
                </c:pt>
                <c:pt idx="21526">
                  <c:v>69.0</c:v>
                </c:pt>
                <c:pt idx="21527">
                  <c:v>127.0</c:v>
                </c:pt>
                <c:pt idx="21528">
                  <c:v>2.0</c:v>
                </c:pt>
                <c:pt idx="21529">
                  <c:v>4.0</c:v>
                </c:pt>
                <c:pt idx="21530">
                  <c:v>24.0</c:v>
                </c:pt>
                <c:pt idx="21531">
                  <c:v>179.0</c:v>
                </c:pt>
                <c:pt idx="21532">
                  <c:v>147.0</c:v>
                </c:pt>
                <c:pt idx="21533">
                  <c:v>123.0</c:v>
                </c:pt>
                <c:pt idx="21534">
                  <c:v>4.0</c:v>
                </c:pt>
                <c:pt idx="21535">
                  <c:v>360.0</c:v>
                </c:pt>
                <c:pt idx="21536">
                  <c:v>5.0</c:v>
                </c:pt>
                <c:pt idx="21537">
                  <c:v>6.0</c:v>
                </c:pt>
                <c:pt idx="21538">
                  <c:v>14.0</c:v>
                </c:pt>
                <c:pt idx="21539">
                  <c:v>530.0</c:v>
                </c:pt>
                <c:pt idx="21540">
                  <c:v>2.0</c:v>
                </c:pt>
                <c:pt idx="21541">
                  <c:v>23.0</c:v>
                </c:pt>
                <c:pt idx="21542">
                  <c:v>31.0</c:v>
                </c:pt>
                <c:pt idx="21543">
                  <c:v>60.0</c:v>
                </c:pt>
                <c:pt idx="21544">
                  <c:v>26.0</c:v>
                </c:pt>
                <c:pt idx="21545">
                  <c:v>354.0</c:v>
                </c:pt>
                <c:pt idx="21546">
                  <c:v>5.0</c:v>
                </c:pt>
                <c:pt idx="21547">
                  <c:v>2.0</c:v>
                </c:pt>
                <c:pt idx="21548">
                  <c:v>163.0</c:v>
                </c:pt>
                <c:pt idx="21549">
                  <c:v>29.0</c:v>
                </c:pt>
                <c:pt idx="21550">
                  <c:v>2.0</c:v>
                </c:pt>
                <c:pt idx="21551">
                  <c:v>435.0</c:v>
                </c:pt>
                <c:pt idx="21552">
                  <c:v>133.0</c:v>
                </c:pt>
                <c:pt idx="21553">
                  <c:v>30.0</c:v>
                </c:pt>
                <c:pt idx="21554">
                  <c:v>31.0</c:v>
                </c:pt>
                <c:pt idx="21555">
                  <c:v>100.0</c:v>
                </c:pt>
                <c:pt idx="21556">
                  <c:v>191.0</c:v>
                </c:pt>
                <c:pt idx="21557">
                  <c:v>247.0</c:v>
                </c:pt>
                <c:pt idx="21558">
                  <c:v>22.0</c:v>
                </c:pt>
                <c:pt idx="21559">
                  <c:v>75.0</c:v>
                </c:pt>
                <c:pt idx="21560">
                  <c:v>184.0</c:v>
                </c:pt>
                <c:pt idx="21561">
                  <c:v>1.0</c:v>
                </c:pt>
                <c:pt idx="21562">
                  <c:v>4.0</c:v>
                </c:pt>
                <c:pt idx="21563">
                  <c:v>1.0</c:v>
                </c:pt>
                <c:pt idx="21564">
                  <c:v>64.0</c:v>
                </c:pt>
                <c:pt idx="21565">
                  <c:v>187.0</c:v>
                </c:pt>
                <c:pt idx="21566">
                  <c:v>16.0</c:v>
                </c:pt>
                <c:pt idx="21567">
                  <c:v>26.0</c:v>
                </c:pt>
                <c:pt idx="21568">
                  <c:v>80.0</c:v>
                </c:pt>
                <c:pt idx="21569">
                  <c:v>152.0</c:v>
                </c:pt>
                <c:pt idx="21570">
                  <c:v>3.0</c:v>
                </c:pt>
                <c:pt idx="21571">
                  <c:v>1.0</c:v>
                </c:pt>
                <c:pt idx="21572">
                  <c:v>12.0</c:v>
                </c:pt>
                <c:pt idx="21573">
                  <c:v>167.0</c:v>
                </c:pt>
                <c:pt idx="21574">
                  <c:v>3.0</c:v>
                </c:pt>
                <c:pt idx="21575">
                  <c:v>45.0</c:v>
                </c:pt>
                <c:pt idx="21576">
                  <c:v>50.0</c:v>
                </c:pt>
                <c:pt idx="21577">
                  <c:v>6.0</c:v>
                </c:pt>
                <c:pt idx="21578">
                  <c:v>6.0</c:v>
                </c:pt>
                <c:pt idx="21579">
                  <c:v>93.0</c:v>
                </c:pt>
                <c:pt idx="21580">
                  <c:v>20.0</c:v>
                </c:pt>
                <c:pt idx="21581">
                  <c:v>4.0</c:v>
                </c:pt>
                <c:pt idx="21582">
                  <c:v>89.0</c:v>
                </c:pt>
                <c:pt idx="21583">
                  <c:v>106.0</c:v>
                </c:pt>
                <c:pt idx="21584">
                  <c:v>15.0</c:v>
                </c:pt>
                <c:pt idx="21585">
                  <c:v>44.0</c:v>
                </c:pt>
                <c:pt idx="21586">
                  <c:v>130.0</c:v>
                </c:pt>
                <c:pt idx="21587">
                  <c:v>7.0</c:v>
                </c:pt>
                <c:pt idx="21588">
                  <c:v>1.0</c:v>
                </c:pt>
                <c:pt idx="21589">
                  <c:v>219.0</c:v>
                </c:pt>
                <c:pt idx="21590">
                  <c:v>32.0</c:v>
                </c:pt>
                <c:pt idx="21591">
                  <c:v>4.0</c:v>
                </c:pt>
                <c:pt idx="21592">
                  <c:v>102.0</c:v>
                </c:pt>
                <c:pt idx="21593">
                  <c:v>188.0</c:v>
                </c:pt>
                <c:pt idx="21594">
                  <c:v>27.0</c:v>
                </c:pt>
                <c:pt idx="21595">
                  <c:v>3.0</c:v>
                </c:pt>
                <c:pt idx="21596">
                  <c:v>2.0</c:v>
                </c:pt>
                <c:pt idx="21597">
                  <c:v>214.0</c:v>
                </c:pt>
                <c:pt idx="21598">
                  <c:v>24.0</c:v>
                </c:pt>
                <c:pt idx="21599">
                  <c:v>17.0</c:v>
                </c:pt>
                <c:pt idx="21600">
                  <c:v>53.0</c:v>
                </c:pt>
                <c:pt idx="21601">
                  <c:v>104.0</c:v>
                </c:pt>
                <c:pt idx="21602">
                  <c:v>6.0</c:v>
                </c:pt>
                <c:pt idx="21603">
                  <c:v>16.0</c:v>
                </c:pt>
                <c:pt idx="21604">
                  <c:v>96.0</c:v>
                </c:pt>
                <c:pt idx="21605">
                  <c:v>3.0</c:v>
                </c:pt>
                <c:pt idx="21606">
                  <c:v>3.0</c:v>
                </c:pt>
                <c:pt idx="21607">
                  <c:v>86.0</c:v>
                </c:pt>
                <c:pt idx="21608">
                  <c:v>64.0</c:v>
                </c:pt>
                <c:pt idx="21609">
                  <c:v>26.0</c:v>
                </c:pt>
                <c:pt idx="21610">
                  <c:v>10.0</c:v>
                </c:pt>
                <c:pt idx="21611">
                  <c:v>74.0</c:v>
                </c:pt>
                <c:pt idx="21612">
                  <c:v>9.0</c:v>
                </c:pt>
                <c:pt idx="21613">
                  <c:v>27.0</c:v>
                </c:pt>
                <c:pt idx="21614">
                  <c:v>172.0</c:v>
                </c:pt>
                <c:pt idx="21615">
                  <c:v>18.0</c:v>
                </c:pt>
                <c:pt idx="21616">
                  <c:v>2.0</c:v>
                </c:pt>
                <c:pt idx="21617">
                  <c:v>9.0</c:v>
                </c:pt>
                <c:pt idx="21618">
                  <c:v>14.0</c:v>
                </c:pt>
                <c:pt idx="21619">
                  <c:v>18.0</c:v>
                </c:pt>
                <c:pt idx="21620">
                  <c:v>2.0</c:v>
                </c:pt>
                <c:pt idx="21621">
                  <c:v>148.0</c:v>
                </c:pt>
                <c:pt idx="21622">
                  <c:v>113.0</c:v>
                </c:pt>
                <c:pt idx="21623">
                  <c:v>31.0</c:v>
                </c:pt>
                <c:pt idx="21624">
                  <c:v>10.0</c:v>
                </c:pt>
                <c:pt idx="21625">
                  <c:v>64.0</c:v>
                </c:pt>
                <c:pt idx="21626">
                  <c:v>1.0</c:v>
                </c:pt>
                <c:pt idx="21627">
                  <c:v>14.0</c:v>
                </c:pt>
                <c:pt idx="21628">
                  <c:v>59.0</c:v>
                </c:pt>
                <c:pt idx="21629">
                  <c:v>341.0</c:v>
                </c:pt>
                <c:pt idx="21630">
                  <c:v>310.0</c:v>
                </c:pt>
                <c:pt idx="21631">
                  <c:v>170.0</c:v>
                </c:pt>
                <c:pt idx="21632">
                  <c:v>175.0</c:v>
                </c:pt>
                <c:pt idx="21633">
                  <c:v>2.0</c:v>
                </c:pt>
                <c:pt idx="21634">
                  <c:v>6.0</c:v>
                </c:pt>
                <c:pt idx="21635">
                  <c:v>43.0</c:v>
                </c:pt>
                <c:pt idx="21636">
                  <c:v>1.0</c:v>
                </c:pt>
                <c:pt idx="21637">
                  <c:v>245.0</c:v>
                </c:pt>
                <c:pt idx="21638">
                  <c:v>170.0</c:v>
                </c:pt>
                <c:pt idx="21639">
                  <c:v>6.0</c:v>
                </c:pt>
                <c:pt idx="21640">
                  <c:v>2.0</c:v>
                </c:pt>
                <c:pt idx="21641">
                  <c:v>58.0</c:v>
                </c:pt>
                <c:pt idx="21642">
                  <c:v>168.0</c:v>
                </c:pt>
                <c:pt idx="21643">
                  <c:v>14.0</c:v>
                </c:pt>
                <c:pt idx="21644">
                  <c:v>49.0</c:v>
                </c:pt>
                <c:pt idx="21645">
                  <c:v>18.0</c:v>
                </c:pt>
                <c:pt idx="21646">
                  <c:v>92.0</c:v>
                </c:pt>
                <c:pt idx="21647">
                  <c:v>2.0</c:v>
                </c:pt>
                <c:pt idx="21648">
                  <c:v>37.0</c:v>
                </c:pt>
                <c:pt idx="21649">
                  <c:v>5.0</c:v>
                </c:pt>
                <c:pt idx="21650">
                  <c:v>1.0</c:v>
                </c:pt>
                <c:pt idx="21651">
                  <c:v>81.0</c:v>
                </c:pt>
                <c:pt idx="21652">
                  <c:v>117.0</c:v>
                </c:pt>
                <c:pt idx="21653">
                  <c:v>129.0</c:v>
                </c:pt>
                <c:pt idx="21654">
                  <c:v>270.0</c:v>
                </c:pt>
                <c:pt idx="21655">
                  <c:v>236.0</c:v>
                </c:pt>
                <c:pt idx="21656">
                  <c:v>199.0</c:v>
                </c:pt>
                <c:pt idx="21657">
                  <c:v>229.0</c:v>
                </c:pt>
                <c:pt idx="21658">
                  <c:v>15.0</c:v>
                </c:pt>
                <c:pt idx="21659">
                  <c:v>3.0</c:v>
                </c:pt>
                <c:pt idx="21660">
                  <c:v>295.0</c:v>
                </c:pt>
                <c:pt idx="21661">
                  <c:v>1.0</c:v>
                </c:pt>
                <c:pt idx="21662">
                  <c:v>135.0</c:v>
                </c:pt>
                <c:pt idx="21663">
                  <c:v>183.0</c:v>
                </c:pt>
                <c:pt idx="21664">
                  <c:v>36.0</c:v>
                </c:pt>
                <c:pt idx="21665">
                  <c:v>329.0</c:v>
                </c:pt>
                <c:pt idx="21666">
                  <c:v>5.0</c:v>
                </c:pt>
                <c:pt idx="21667">
                  <c:v>38.0</c:v>
                </c:pt>
                <c:pt idx="21668">
                  <c:v>11.0</c:v>
                </c:pt>
                <c:pt idx="21669">
                  <c:v>79.0</c:v>
                </c:pt>
                <c:pt idx="21670">
                  <c:v>53.0</c:v>
                </c:pt>
                <c:pt idx="21671">
                  <c:v>47.0</c:v>
                </c:pt>
                <c:pt idx="21672">
                  <c:v>9.0</c:v>
                </c:pt>
                <c:pt idx="21673">
                  <c:v>2.0</c:v>
                </c:pt>
                <c:pt idx="21674">
                  <c:v>60.0</c:v>
                </c:pt>
                <c:pt idx="21675">
                  <c:v>8.0</c:v>
                </c:pt>
                <c:pt idx="21676">
                  <c:v>259.0</c:v>
                </c:pt>
                <c:pt idx="21677">
                  <c:v>51.0</c:v>
                </c:pt>
                <c:pt idx="21678">
                  <c:v>85.0</c:v>
                </c:pt>
                <c:pt idx="21679">
                  <c:v>235.0</c:v>
                </c:pt>
                <c:pt idx="21680">
                  <c:v>221.0</c:v>
                </c:pt>
                <c:pt idx="21681">
                  <c:v>121.0</c:v>
                </c:pt>
                <c:pt idx="21682">
                  <c:v>127.0</c:v>
                </c:pt>
                <c:pt idx="21683">
                  <c:v>86.0</c:v>
                </c:pt>
                <c:pt idx="21684">
                  <c:v>6.0</c:v>
                </c:pt>
                <c:pt idx="21685">
                  <c:v>19.0</c:v>
                </c:pt>
                <c:pt idx="21686">
                  <c:v>65.0</c:v>
                </c:pt>
                <c:pt idx="21687">
                  <c:v>48.0</c:v>
                </c:pt>
                <c:pt idx="21688">
                  <c:v>97.0</c:v>
                </c:pt>
                <c:pt idx="21689">
                  <c:v>2.0</c:v>
                </c:pt>
                <c:pt idx="21690">
                  <c:v>56.0</c:v>
                </c:pt>
                <c:pt idx="21691">
                  <c:v>15.0</c:v>
                </c:pt>
                <c:pt idx="21692">
                  <c:v>210.0</c:v>
                </c:pt>
                <c:pt idx="21693">
                  <c:v>201.0</c:v>
                </c:pt>
                <c:pt idx="21694">
                  <c:v>189.0</c:v>
                </c:pt>
                <c:pt idx="21695">
                  <c:v>150.0</c:v>
                </c:pt>
                <c:pt idx="21696">
                  <c:v>257.0</c:v>
                </c:pt>
                <c:pt idx="21697">
                  <c:v>71.0</c:v>
                </c:pt>
                <c:pt idx="21698">
                  <c:v>54.0</c:v>
                </c:pt>
                <c:pt idx="21699">
                  <c:v>8.0</c:v>
                </c:pt>
                <c:pt idx="21700">
                  <c:v>579.0</c:v>
                </c:pt>
                <c:pt idx="21701">
                  <c:v>44.0</c:v>
                </c:pt>
                <c:pt idx="21702">
                  <c:v>60.0</c:v>
                </c:pt>
                <c:pt idx="21703">
                  <c:v>313.0</c:v>
                </c:pt>
                <c:pt idx="21704">
                  <c:v>136.0</c:v>
                </c:pt>
                <c:pt idx="21705">
                  <c:v>425.0</c:v>
                </c:pt>
                <c:pt idx="21706">
                  <c:v>245.0</c:v>
                </c:pt>
                <c:pt idx="21707">
                  <c:v>240.0</c:v>
                </c:pt>
                <c:pt idx="21708">
                  <c:v>558.0</c:v>
                </c:pt>
                <c:pt idx="21709">
                  <c:v>379.0</c:v>
                </c:pt>
                <c:pt idx="21710">
                  <c:v>350.0</c:v>
                </c:pt>
                <c:pt idx="21711">
                  <c:v>5.0</c:v>
                </c:pt>
                <c:pt idx="21712">
                  <c:v>312.0</c:v>
                </c:pt>
                <c:pt idx="21713">
                  <c:v>163.0</c:v>
                </c:pt>
                <c:pt idx="21714">
                  <c:v>341.0</c:v>
                </c:pt>
                <c:pt idx="21715">
                  <c:v>264.0</c:v>
                </c:pt>
                <c:pt idx="21716">
                  <c:v>158.0</c:v>
                </c:pt>
                <c:pt idx="21717">
                  <c:v>220.0</c:v>
                </c:pt>
                <c:pt idx="21718">
                  <c:v>29.0</c:v>
                </c:pt>
                <c:pt idx="21719">
                  <c:v>168.0</c:v>
                </c:pt>
                <c:pt idx="21720">
                  <c:v>20.0</c:v>
                </c:pt>
                <c:pt idx="21721">
                  <c:v>221.0</c:v>
                </c:pt>
                <c:pt idx="21722">
                  <c:v>120.0</c:v>
                </c:pt>
                <c:pt idx="21723">
                  <c:v>17.0</c:v>
                </c:pt>
                <c:pt idx="21724">
                  <c:v>215.0</c:v>
                </c:pt>
                <c:pt idx="21725">
                  <c:v>115.0</c:v>
                </c:pt>
                <c:pt idx="21726">
                  <c:v>137.0</c:v>
                </c:pt>
                <c:pt idx="21727">
                  <c:v>17.0</c:v>
                </c:pt>
                <c:pt idx="21728">
                  <c:v>193.0</c:v>
                </c:pt>
                <c:pt idx="21729">
                  <c:v>136.0</c:v>
                </c:pt>
                <c:pt idx="21730">
                  <c:v>4.0</c:v>
                </c:pt>
                <c:pt idx="21731">
                  <c:v>281.0</c:v>
                </c:pt>
                <c:pt idx="21732">
                  <c:v>145.0</c:v>
                </c:pt>
                <c:pt idx="21733">
                  <c:v>12.0</c:v>
                </c:pt>
                <c:pt idx="21734">
                  <c:v>11.0</c:v>
                </c:pt>
                <c:pt idx="21735">
                  <c:v>2.0</c:v>
                </c:pt>
                <c:pt idx="21736">
                  <c:v>88.0</c:v>
                </c:pt>
                <c:pt idx="21737">
                  <c:v>3.0</c:v>
                </c:pt>
                <c:pt idx="21738">
                  <c:v>99.0</c:v>
                </c:pt>
                <c:pt idx="21739">
                  <c:v>2.0</c:v>
                </c:pt>
                <c:pt idx="21740">
                  <c:v>1.0</c:v>
                </c:pt>
                <c:pt idx="21741">
                  <c:v>8.0</c:v>
                </c:pt>
                <c:pt idx="21742">
                  <c:v>38.0</c:v>
                </c:pt>
                <c:pt idx="21743">
                  <c:v>146.0</c:v>
                </c:pt>
                <c:pt idx="21744">
                  <c:v>1.0</c:v>
                </c:pt>
                <c:pt idx="21745">
                  <c:v>10.0</c:v>
                </c:pt>
                <c:pt idx="21746">
                  <c:v>3.0</c:v>
                </c:pt>
                <c:pt idx="21747">
                  <c:v>146.0</c:v>
                </c:pt>
                <c:pt idx="21748">
                  <c:v>1.0</c:v>
                </c:pt>
                <c:pt idx="21749">
                  <c:v>192.0</c:v>
                </c:pt>
                <c:pt idx="21750">
                  <c:v>8.0</c:v>
                </c:pt>
                <c:pt idx="21751">
                  <c:v>9.0</c:v>
                </c:pt>
                <c:pt idx="21752">
                  <c:v>6.0</c:v>
                </c:pt>
                <c:pt idx="21753">
                  <c:v>131.0</c:v>
                </c:pt>
                <c:pt idx="21754">
                  <c:v>42.0</c:v>
                </c:pt>
                <c:pt idx="21755">
                  <c:v>2.0</c:v>
                </c:pt>
                <c:pt idx="21756">
                  <c:v>2.0</c:v>
                </c:pt>
                <c:pt idx="21757">
                  <c:v>35.0</c:v>
                </c:pt>
                <c:pt idx="21758">
                  <c:v>20.0</c:v>
                </c:pt>
                <c:pt idx="21759">
                  <c:v>2.0</c:v>
                </c:pt>
                <c:pt idx="21760">
                  <c:v>1.0</c:v>
                </c:pt>
                <c:pt idx="21761">
                  <c:v>17.0</c:v>
                </c:pt>
                <c:pt idx="21762">
                  <c:v>3.0</c:v>
                </c:pt>
                <c:pt idx="21763">
                  <c:v>78.0</c:v>
                </c:pt>
                <c:pt idx="21764">
                  <c:v>11.0</c:v>
                </c:pt>
                <c:pt idx="21765">
                  <c:v>9.0</c:v>
                </c:pt>
                <c:pt idx="21766">
                  <c:v>74.0</c:v>
                </c:pt>
                <c:pt idx="21767">
                  <c:v>36.0</c:v>
                </c:pt>
                <c:pt idx="21768">
                  <c:v>692.0</c:v>
                </c:pt>
                <c:pt idx="21769">
                  <c:v>6.0</c:v>
                </c:pt>
                <c:pt idx="21770">
                  <c:v>2.0</c:v>
                </c:pt>
                <c:pt idx="21771">
                  <c:v>98.0</c:v>
                </c:pt>
                <c:pt idx="21772">
                  <c:v>431.0</c:v>
                </c:pt>
                <c:pt idx="21773">
                  <c:v>6.0</c:v>
                </c:pt>
                <c:pt idx="21774">
                  <c:v>4.0</c:v>
                </c:pt>
                <c:pt idx="21775">
                  <c:v>12.0</c:v>
                </c:pt>
                <c:pt idx="21776">
                  <c:v>230.0</c:v>
                </c:pt>
                <c:pt idx="21777">
                  <c:v>14.0</c:v>
                </c:pt>
                <c:pt idx="21778">
                  <c:v>15.0</c:v>
                </c:pt>
                <c:pt idx="21779">
                  <c:v>85.0</c:v>
                </c:pt>
                <c:pt idx="21780">
                  <c:v>261.0</c:v>
                </c:pt>
                <c:pt idx="21781">
                  <c:v>484.0</c:v>
                </c:pt>
                <c:pt idx="21782">
                  <c:v>11.0</c:v>
                </c:pt>
                <c:pt idx="21783">
                  <c:v>93.0</c:v>
                </c:pt>
                <c:pt idx="21784">
                  <c:v>88.0</c:v>
                </c:pt>
                <c:pt idx="21785">
                  <c:v>12.0</c:v>
                </c:pt>
                <c:pt idx="21786">
                  <c:v>3.0</c:v>
                </c:pt>
                <c:pt idx="21787">
                  <c:v>8.0</c:v>
                </c:pt>
                <c:pt idx="21788">
                  <c:v>134.0</c:v>
                </c:pt>
                <c:pt idx="21789">
                  <c:v>49.0</c:v>
                </c:pt>
                <c:pt idx="21790">
                  <c:v>10.0</c:v>
                </c:pt>
                <c:pt idx="21791">
                  <c:v>15.0</c:v>
                </c:pt>
                <c:pt idx="21792">
                  <c:v>3.0</c:v>
                </c:pt>
                <c:pt idx="21793">
                  <c:v>11.0</c:v>
                </c:pt>
                <c:pt idx="21794">
                  <c:v>47.0</c:v>
                </c:pt>
                <c:pt idx="21795">
                  <c:v>181.0</c:v>
                </c:pt>
                <c:pt idx="21796">
                  <c:v>1678.0</c:v>
                </c:pt>
                <c:pt idx="21797">
                  <c:v>1679.0</c:v>
                </c:pt>
                <c:pt idx="21798">
                  <c:v>82.0</c:v>
                </c:pt>
                <c:pt idx="21799">
                  <c:v>524.0</c:v>
                </c:pt>
                <c:pt idx="21800">
                  <c:v>1.0</c:v>
                </c:pt>
                <c:pt idx="21801">
                  <c:v>554.0</c:v>
                </c:pt>
                <c:pt idx="21802">
                  <c:v>403.0</c:v>
                </c:pt>
                <c:pt idx="21803">
                  <c:v>1025.0</c:v>
                </c:pt>
                <c:pt idx="21804">
                  <c:v>1.0</c:v>
                </c:pt>
                <c:pt idx="21805">
                  <c:v>4.0</c:v>
                </c:pt>
                <c:pt idx="21806">
                  <c:v>28.0</c:v>
                </c:pt>
                <c:pt idx="21807">
                  <c:v>357.0</c:v>
                </c:pt>
                <c:pt idx="21808">
                  <c:v>284.0</c:v>
                </c:pt>
                <c:pt idx="21809">
                  <c:v>17.0</c:v>
                </c:pt>
                <c:pt idx="21810">
                  <c:v>34.0</c:v>
                </c:pt>
                <c:pt idx="21811">
                  <c:v>2.0</c:v>
                </c:pt>
                <c:pt idx="21812">
                  <c:v>53.0</c:v>
                </c:pt>
                <c:pt idx="21813">
                  <c:v>14.0</c:v>
                </c:pt>
                <c:pt idx="21814">
                  <c:v>824.0</c:v>
                </c:pt>
                <c:pt idx="21815">
                  <c:v>102.0</c:v>
                </c:pt>
                <c:pt idx="21816">
                  <c:v>1.0</c:v>
                </c:pt>
                <c:pt idx="21817">
                  <c:v>320.0</c:v>
                </c:pt>
                <c:pt idx="21818">
                  <c:v>119.0</c:v>
                </c:pt>
                <c:pt idx="21819">
                  <c:v>64.0</c:v>
                </c:pt>
                <c:pt idx="21820">
                  <c:v>11.0</c:v>
                </c:pt>
                <c:pt idx="21821">
                  <c:v>5.0</c:v>
                </c:pt>
                <c:pt idx="21822">
                  <c:v>431.0</c:v>
                </c:pt>
                <c:pt idx="21823">
                  <c:v>26.0</c:v>
                </c:pt>
                <c:pt idx="21824">
                  <c:v>532.0</c:v>
                </c:pt>
                <c:pt idx="21825">
                  <c:v>419.0</c:v>
                </c:pt>
                <c:pt idx="21826">
                  <c:v>745.0</c:v>
                </c:pt>
                <c:pt idx="21827">
                  <c:v>14.0</c:v>
                </c:pt>
                <c:pt idx="21828">
                  <c:v>486.0</c:v>
                </c:pt>
                <c:pt idx="21829">
                  <c:v>164.0</c:v>
                </c:pt>
                <c:pt idx="21830">
                  <c:v>455.0</c:v>
                </c:pt>
                <c:pt idx="21831">
                  <c:v>109.0</c:v>
                </c:pt>
                <c:pt idx="21832">
                  <c:v>1266.0</c:v>
                </c:pt>
                <c:pt idx="21833">
                  <c:v>2.0</c:v>
                </c:pt>
                <c:pt idx="21834">
                  <c:v>3.0</c:v>
                </c:pt>
                <c:pt idx="21835">
                  <c:v>76.0</c:v>
                </c:pt>
                <c:pt idx="21836">
                  <c:v>36.0</c:v>
                </c:pt>
                <c:pt idx="21837">
                  <c:v>326.0</c:v>
                </c:pt>
                <c:pt idx="21838">
                  <c:v>219.0</c:v>
                </c:pt>
                <c:pt idx="21839">
                  <c:v>28.0</c:v>
                </c:pt>
                <c:pt idx="21840">
                  <c:v>18.0</c:v>
                </c:pt>
                <c:pt idx="21841">
                  <c:v>209.0</c:v>
                </c:pt>
                <c:pt idx="21842">
                  <c:v>264.0</c:v>
                </c:pt>
                <c:pt idx="21843">
                  <c:v>2.0</c:v>
                </c:pt>
                <c:pt idx="21844">
                  <c:v>829.0</c:v>
                </c:pt>
                <c:pt idx="21845">
                  <c:v>510.0</c:v>
                </c:pt>
                <c:pt idx="21846">
                  <c:v>1569.0</c:v>
                </c:pt>
                <c:pt idx="21847">
                  <c:v>2.0</c:v>
                </c:pt>
                <c:pt idx="21848">
                  <c:v>36.0</c:v>
                </c:pt>
                <c:pt idx="21849">
                  <c:v>10.0</c:v>
                </c:pt>
                <c:pt idx="21850">
                  <c:v>145.0</c:v>
                </c:pt>
                <c:pt idx="21851">
                  <c:v>21.0</c:v>
                </c:pt>
                <c:pt idx="21852">
                  <c:v>26.0</c:v>
                </c:pt>
                <c:pt idx="21853">
                  <c:v>2.0</c:v>
                </c:pt>
                <c:pt idx="21854">
                  <c:v>137.0</c:v>
                </c:pt>
                <c:pt idx="21855">
                  <c:v>22.0</c:v>
                </c:pt>
                <c:pt idx="21856">
                  <c:v>51.0</c:v>
                </c:pt>
                <c:pt idx="21857">
                  <c:v>133.0</c:v>
                </c:pt>
                <c:pt idx="21858">
                  <c:v>628.0</c:v>
                </c:pt>
                <c:pt idx="21859">
                  <c:v>20.0</c:v>
                </c:pt>
                <c:pt idx="21860">
                  <c:v>61.0</c:v>
                </c:pt>
                <c:pt idx="21861">
                  <c:v>2.0</c:v>
                </c:pt>
                <c:pt idx="21862">
                  <c:v>18.0</c:v>
                </c:pt>
                <c:pt idx="21863">
                  <c:v>87.0</c:v>
                </c:pt>
                <c:pt idx="21864">
                  <c:v>97.0</c:v>
                </c:pt>
                <c:pt idx="21865">
                  <c:v>16.0</c:v>
                </c:pt>
                <c:pt idx="21866">
                  <c:v>295.0</c:v>
                </c:pt>
                <c:pt idx="21867">
                  <c:v>2.0</c:v>
                </c:pt>
                <c:pt idx="21868">
                  <c:v>160.0</c:v>
                </c:pt>
                <c:pt idx="21869">
                  <c:v>1.0</c:v>
                </c:pt>
                <c:pt idx="21870">
                  <c:v>155.0</c:v>
                </c:pt>
                <c:pt idx="21871">
                  <c:v>66.0</c:v>
                </c:pt>
                <c:pt idx="21872">
                  <c:v>103.0</c:v>
                </c:pt>
                <c:pt idx="21873">
                  <c:v>493.0</c:v>
                </c:pt>
                <c:pt idx="21874">
                  <c:v>255.0</c:v>
                </c:pt>
                <c:pt idx="21875">
                  <c:v>71.0</c:v>
                </c:pt>
                <c:pt idx="21876">
                  <c:v>490.0</c:v>
                </c:pt>
                <c:pt idx="21877">
                  <c:v>19.0</c:v>
                </c:pt>
                <c:pt idx="21878">
                  <c:v>250.0</c:v>
                </c:pt>
                <c:pt idx="21879">
                  <c:v>19.0</c:v>
                </c:pt>
                <c:pt idx="21880">
                  <c:v>13.0</c:v>
                </c:pt>
                <c:pt idx="21881">
                  <c:v>11.0</c:v>
                </c:pt>
                <c:pt idx="21882">
                  <c:v>172.0</c:v>
                </c:pt>
                <c:pt idx="21883">
                  <c:v>60.0</c:v>
                </c:pt>
                <c:pt idx="21884">
                  <c:v>94.0</c:v>
                </c:pt>
                <c:pt idx="21885">
                  <c:v>98.0</c:v>
                </c:pt>
                <c:pt idx="21886">
                  <c:v>26.0</c:v>
                </c:pt>
                <c:pt idx="21887">
                  <c:v>3.0</c:v>
                </c:pt>
                <c:pt idx="21888">
                  <c:v>45.0</c:v>
                </c:pt>
                <c:pt idx="21889">
                  <c:v>482.0</c:v>
                </c:pt>
                <c:pt idx="21890">
                  <c:v>207.0</c:v>
                </c:pt>
                <c:pt idx="21891">
                  <c:v>195.0</c:v>
                </c:pt>
                <c:pt idx="21892">
                  <c:v>908.0</c:v>
                </c:pt>
                <c:pt idx="21893">
                  <c:v>328.0</c:v>
                </c:pt>
                <c:pt idx="21894">
                  <c:v>2.0</c:v>
                </c:pt>
                <c:pt idx="21895">
                  <c:v>2.0</c:v>
                </c:pt>
                <c:pt idx="21896">
                  <c:v>80.0</c:v>
                </c:pt>
                <c:pt idx="21897">
                  <c:v>175.0</c:v>
                </c:pt>
                <c:pt idx="21898">
                  <c:v>1.0</c:v>
                </c:pt>
                <c:pt idx="21899">
                  <c:v>6.0</c:v>
                </c:pt>
                <c:pt idx="21900">
                  <c:v>107.0</c:v>
                </c:pt>
                <c:pt idx="21901">
                  <c:v>27.0</c:v>
                </c:pt>
                <c:pt idx="21902">
                  <c:v>185.0</c:v>
                </c:pt>
                <c:pt idx="21903">
                  <c:v>146.0</c:v>
                </c:pt>
                <c:pt idx="21904">
                  <c:v>3300.0</c:v>
                </c:pt>
                <c:pt idx="21905">
                  <c:v>117.0</c:v>
                </c:pt>
                <c:pt idx="21906">
                  <c:v>299.0</c:v>
                </c:pt>
                <c:pt idx="21907">
                  <c:v>66.0</c:v>
                </c:pt>
                <c:pt idx="21908">
                  <c:v>30.0</c:v>
                </c:pt>
                <c:pt idx="21909">
                  <c:v>4.0</c:v>
                </c:pt>
                <c:pt idx="21910">
                  <c:v>487.0</c:v>
                </c:pt>
                <c:pt idx="21911">
                  <c:v>451.0</c:v>
                </c:pt>
                <c:pt idx="21912">
                  <c:v>29.0</c:v>
                </c:pt>
                <c:pt idx="21913">
                  <c:v>21.0</c:v>
                </c:pt>
                <c:pt idx="21914">
                  <c:v>234.0</c:v>
                </c:pt>
                <c:pt idx="21915">
                  <c:v>321.0</c:v>
                </c:pt>
                <c:pt idx="21916">
                  <c:v>296.0</c:v>
                </c:pt>
                <c:pt idx="21917">
                  <c:v>187.0</c:v>
                </c:pt>
                <c:pt idx="21918">
                  <c:v>10.0</c:v>
                </c:pt>
                <c:pt idx="21919">
                  <c:v>57.0</c:v>
                </c:pt>
                <c:pt idx="21920">
                  <c:v>550.0</c:v>
                </c:pt>
                <c:pt idx="21921">
                  <c:v>199.0</c:v>
                </c:pt>
                <c:pt idx="21922">
                  <c:v>460.0</c:v>
                </c:pt>
                <c:pt idx="21923">
                  <c:v>366.0</c:v>
                </c:pt>
                <c:pt idx="21924">
                  <c:v>87.0</c:v>
                </c:pt>
                <c:pt idx="21925">
                  <c:v>16.0</c:v>
                </c:pt>
                <c:pt idx="21926">
                  <c:v>17.0</c:v>
                </c:pt>
                <c:pt idx="21927">
                  <c:v>201.0</c:v>
                </c:pt>
                <c:pt idx="21928">
                  <c:v>142.0</c:v>
                </c:pt>
                <c:pt idx="21929">
                  <c:v>23.0</c:v>
                </c:pt>
                <c:pt idx="21930">
                  <c:v>216.0</c:v>
                </c:pt>
                <c:pt idx="21931">
                  <c:v>34.0</c:v>
                </c:pt>
                <c:pt idx="21932">
                  <c:v>2.0</c:v>
                </c:pt>
                <c:pt idx="21933">
                  <c:v>21.0</c:v>
                </c:pt>
                <c:pt idx="21934">
                  <c:v>336.0</c:v>
                </c:pt>
                <c:pt idx="21935">
                  <c:v>1.0</c:v>
                </c:pt>
                <c:pt idx="21936">
                  <c:v>17.0</c:v>
                </c:pt>
                <c:pt idx="21937">
                  <c:v>298.0</c:v>
                </c:pt>
                <c:pt idx="21938">
                  <c:v>391.0</c:v>
                </c:pt>
                <c:pt idx="21939">
                  <c:v>513.0</c:v>
                </c:pt>
                <c:pt idx="21940">
                  <c:v>2606.0</c:v>
                </c:pt>
                <c:pt idx="21941">
                  <c:v>749.0</c:v>
                </c:pt>
                <c:pt idx="21942">
                  <c:v>43.0</c:v>
                </c:pt>
                <c:pt idx="21943">
                  <c:v>57.0</c:v>
                </c:pt>
                <c:pt idx="21944">
                  <c:v>4.0</c:v>
                </c:pt>
                <c:pt idx="21945">
                  <c:v>2.0</c:v>
                </c:pt>
                <c:pt idx="21946">
                  <c:v>111.0</c:v>
                </c:pt>
                <c:pt idx="21947">
                  <c:v>98.0</c:v>
                </c:pt>
                <c:pt idx="21948">
                  <c:v>2.0</c:v>
                </c:pt>
                <c:pt idx="21949">
                  <c:v>4.0</c:v>
                </c:pt>
                <c:pt idx="21950">
                  <c:v>193.0</c:v>
                </c:pt>
                <c:pt idx="21951">
                  <c:v>38.0</c:v>
                </c:pt>
                <c:pt idx="21952">
                  <c:v>218.0</c:v>
                </c:pt>
                <c:pt idx="21953">
                  <c:v>18.0</c:v>
                </c:pt>
                <c:pt idx="21954">
                  <c:v>13.0</c:v>
                </c:pt>
                <c:pt idx="21955">
                  <c:v>375.0</c:v>
                </c:pt>
                <c:pt idx="21956">
                  <c:v>1.0</c:v>
                </c:pt>
                <c:pt idx="21957">
                  <c:v>71.0</c:v>
                </c:pt>
                <c:pt idx="21958">
                  <c:v>170.0</c:v>
                </c:pt>
                <c:pt idx="21959">
                  <c:v>124.0</c:v>
                </c:pt>
                <c:pt idx="21960">
                  <c:v>75.0</c:v>
                </c:pt>
                <c:pt idx="21961">
                  <c:v>351.0</c:v>
                </c:pt>
                <c:pt idx="21962">
                  <c:v>87.0</c:v>
                </c:pt>
                <c:pt idx="21963">
                  <c:v>271.0</c:v>
                </c:pt>
                <c:pt idx="21964">
                  <c:v>268.0</c:v>
                </c:pt>
                <c:pt idx="21965">
                  <c:v>40.0</c:v>
                </c:pt>
                <c:pt idx="21966">
                  <c:v>276.0</c:v>
                </c:pt>
                <c:pt idx="21967">
                  <c:v>365.0</c:v>
                </c:pt>
                <c:pt idx="21968">
                  <c:v>941.0</c:v>
                </c:pt>
                <c:pt idx="21969">
                  <c:v>3.0</c:v>
                </c:pt>
                <c:pt idx="21970">
                  <c:v>240.0</c:v>
                </c:pt>
                <c:pt idx="21971">
                  <c:v>30.0</c:v>
                </c:pt>
                <c:pt idx="21972">
                  <c:v>169.0</c:v>
                </c:pt>
                <c:pt idx="21973">
                  <c:v>27.0</c:v>
                </c:pt>
                <c:pt idx="21974">
                  <c:v>196.0</c:v>
                </c:pt>
                <c:pt idx="21975">
                  <c:v>3.0</c:v>
                </c:pt>
                <c:pt idx="21976">
                  <c:v>877.0</c:v>
                </c:pt>
                <c:pt idx="21977">
                  <c:v>2.0</c:v>
                </c:pt>
                <c:pt idx="21978">
                  <c:v>94.0</c:v>
                </c:pt>
                <c:pt idx="21979">
                  <c:v>2.0</c:v>
                </c:pt>
                <c:pt idx="21980">
                  <c:v>52.0</c:v>
                </c:pt>
                <c:pt idx="21981">
                  <c:v>411.0</c:v>
                </c:pt>
                <c:pt idx="21982">
                  <c:v>125.0</c:v>
                </c:pt>
                <c:pt idx="21983">
                  <c:v>98.0</c:v>
                </c:pt>
                <c:pt idx="21984">
                  <c:v>295.0</c:v>
                </c:pt>
                <c:pt idx="21985">
                  <c:v>110.0</c:v>
                </c:pt>
                <c:pt idx="21986">
                  <c:v>361.0</c:v>
                </c:pt>
                <c:pt idx="21987">
                  <c:v>18.0</c:v>
                </c:pt>
                <c:pt idx="21988">
                  <c:v>317.0</c:v>
                </c:pt>
                <c:pt idx="21989">
                  <c:v>490.0</c:v>
                </c:pt>
                <c:pt idx="21990">
                  <c:v>475.0</c:v>
                </c:pt>
                <c:pt idx="21991">
                  <c:v>6746.0</c:v>
                </c:pt>
                <c:pt idx="21992">
                  <c:v>516.0</c:v>
                </c:pt>
                <c:pt idx="21993">
                  <c:v>4.0</c:v>
                </c:pt>
                <c:pt idx="21994">
                  <c:v>117.0</c:v>
                </c:pt>
                <c:pt idx="21995">
                  <c:v>81.0</c:v>
                </c:pt>
                <c:pt idx="21996">
                  <c:v>70.0</c:v>
                </c:pt>
                <c:pt idx="21997">
                  <c:v>66.0</c:v>
                </c:pt>
                <c:pt idx="21998">
                  <c:v>190.0</c:v>
                </c:pt>
                <c:pt idx="21999">
                  <c:v>336.0</c:v>
                </c:pt>
                <c:pt idx="22000">
                  <c:v>31.0</c:v>
                </c:pt>
                <c:pt idx="22001">
                  <c:v>18.0</c:v>
                </c:pt>
                <c:pt idx="22002">
                  <c:v>304.0</c:v>
                </c:pt>
                <c:pt idx="22003">
                  <c:v>365.0</c:v>
                </c:pt>
                <c:pt idx="22004">
                  <c:v>620.0</c:v>
                </c:pt>
                <c:pt idx="22005">
                  <c:v>121.0</c:v>
                </c:pt>
                <c:pt idx="22006">
                  <c:v>95.0</c:v>
                </c:pt>
                <c:pt idx="22007">
                  <c:v>8.0</c:v>
                </c:pt>
                <c:pt idx="22008">
                  <c:v>14.0</c:v>
                </c:pt>
                <c:pt idx="22009">
                  <c:v>157.0</c:v>
                </c:pt>
                <c:pt idx="22010">
                  <c:v>8.0</c:v>
                </c:pt>
                <c:pt idx="22011">
                  <c:v>78.0</c:v>
                </c:pt>
                <c:pt idx="22012">
                  <c:v>35.0</c:v>
                </c:pt>
                <c:pt idx="22013">
                  <c:v>39.0</c:v>
                </c:pt>
                <c:pt idx="22014">
                  <c:v>25.0</c:v>
                </c:pt>
                <c:pt idx="22015">
                  <c:v>27.0</c:v>
                </c:pt>
                <c:pt idx="22016">
                  <c:v>1.0</c:v>
                </c:pt>
                <c:pt idx="22017">
                  <c:v>14.0</c:v>
                </c:pt>
                <c:pt idx="22018">
                  <c:v>154.0</c:v>
                </c:pt>
                <c:pt idx="22019">
                  <c:v>515.0</c:v>
                </c:pt>
                <c:pt idx="22020">
                  <c:v>27.0</c:v>
                </c:pt>
                <c:pt idx="22021">
                  <c:v>171.0</c:v>
                </c:pt>
                <c:pt idx="22022">
                  <c:v>3.0</c:v>
                </c:pt>
                <c:pt idx="22023">
                  <c:v>291.0</c:v>
                </c:pt>
                <c:pt idx="22024">
                  <c:v>827.0</c:v>
                </c:pt>
                <c:pt idx="22025">
                  <c:v>354.0</c:v>
                </c:pt>
                <c:pt idx="22026">
                  <c:v>22.0</c:v>
                </c:pt>
                <c:pt idx="22027">
                  <c:v>31.0</c:v>
                </c:pt>
                <c:pt idx="22028">
                  <c:v>22.0</c:v>
                </c:pt>
                <c:pt idx="22029">
                  <c:v>3.0</c:v>
                </c:pt>
                <c:pt idx="22030">
                  <c:v>3.0</c:v>
                </c:pt>
                <c:pt idx="22031">
                  <c:v>121.0</c:v>
                </c:pt>
                <c:pt idx="22032">
                  <c:v>205.0</c:v>
                </c:pt>
                <c:pt idx="22033">
                  <c:v>486.0</c:v>
                </c:pt>
                <c:pt idx="22034">
                  <c:v>12.0</c:v>
                </c:pt>
                <c:pt idx="22035">
                  <c:v>281.0</c:v>
                </c:pt>
                <c:pt idx="22036">
                  <c:v>7.0</c:v>
                </c:pt>
                <c:pt idx="22037">
                  <c:v>163.0</c:v>
                </c:pt>
                <c:pt idx="22038">
                  <c:v>2.0</c:v>
                </c:pt>
                <c:pt idx="22039">
                  <c:v>422.0</c:v>
                </c:pt>
                <c:pt idx="22040">
                  <c:v>75.0</c:v>
                </c:pt>
                <c:pt idx="22041">
                  <c:v>270.0</c:v>
                </c:pt>
                <c:pt idx="22042">
                  <c:v>83.0</c:v>
                </c:pt>
                <c:pt idx="22043">
                  <c:v>24.0</c:v>
                </c:pt>
                <c:pt idx="22044">
                  <c:v>20.0</c:v>
                </c:pt>
                <c:pt idx="22045">
                  <c:v>1.0</c:v>
                </c:pt>
                <c:pt idx="22046">
                  <c:v>155.0</c:v>
                </c:pt>
                <c:pt idx="22047">
                  <c:v>37.0</c:v>
                </c:pt>
                <c:pt idx="22048">
                  <c:v>1.0</c:v>
                </c:pt>
                <c:pt idx="22049">
                  <c:v>10.0</c:v>
                </c:pt>
                <c:pt idx="22050">
                  <c:v>68.0</c:v>
                </c:pt>
                <c:pt idx="22051">
                  <c:v>27.0</c:v>
                </c:pt>
                <c:pt idx="22052">
                  <c:v>125.0</c:v>
                </c:pt>
                <c:pt idx="22053">
                  <c:v>498.0</c:v>
                </c:pt>
                <c:pt idx="22054">
                  <c:v>54.0</c:v>
                </c:pt>
                <c:pt idx="22055">
                  <c:v>212.0</c:v>
                </c:pt>
                <c:pt idx="22056">
                  <c:v>55.0</c:v>
                </c:pt>
                <c:pt idx="22057">
                  <c:v>357.0</c:v>
                </c:pt>
                <c:pt idx="22058">
                  <c:v>329.0</c:v>
                </c:pt>
                <c:pt idx="22059">
                  <c:v>222.0</c:v>
                </c:pt>
                <c:pt idx="22060">
                  <c:v>23.0</c:v>
                </c:pt>
                <c:pt idx="22061">
                  <c:v>18.0</c:v>
                </c:pt>
                <c:pt idx="22062">
                  <c:v>12.0</c:v>
                </c:pt>
                <c:pt idx="22063">
                  <c:v>4.0</c:v>
                </c:pt>
                <c:pt idx="22064">
                  <c:v>2.0</c:v>
                </c:pt>
                <c:pt idx="22065">
                  <c:v>92.0</c:v>
                </c:pt>
                <c:pt idx="22066">
                  <c:v>3.0</c:v>
                </c:pt>
                <c:pt idx="22067">
                  <c:v>226.0</c:v>
                </c:pt>
                <c:pt idx="22068">
                  <c:v>156.0</c:v>
                </c:pt>
                <c:pt idx="22069">
                  <c:v>77.0</c:v>
                </c:pt>
                <c:pt idx="22070">
                  <c:v>23.0</c:v>
                </c:pt>
                <c:pt idx="22071">
                  <c:v>106.0</c:v>
                </c:pt>
                <c:pt idx="22072">
                  <c:v>303.0</c:v>
                </c:pt>
                <c:pt idx="22073">
                  <c:v>37.0</c:v>
                </c:pt>
                <c:pt idx="22074">
                  <c:v>167.0</c:v>
                </c:pt>
                <c:pt idx="22075">
                  <c:v>134.0</c:v>
                </c:pt>
                <c:pt idx="22076">
                  <c:v>1.0</c:v>
                </c:pt>
                <c:pt idx="22077">
                  <c:v>186.0</c:v>
                </c:pt>
                <c:pt idx="22078">
                  <c:v>625.0</c:v>
                </c:pt>
                <c:pt idx="22079">
                  <c:v>94.0</c:v>
                </c:pt>
                <c:pt idx="22080">
                  <c:v>159.0</c:v>
                </c:pt>
                <c:pt idx="22081">
                  <c:v>1125.0</c:v>
                </c:pt>
                <c:pt idx="22082">
                  <c:v>346.0</c:v>
                </c:pt>
                <c:pt idx="22083">
                  <c:v>950.0</c:v>
                </c:pt>
                <c:pt idx="22084">
                  <c:v>17.0</c:v>
                </c:pt>
                <c:pt idx="22085">
                  <c:v>6.0</c:v>
                </c:pt>
                <c:pt idx="22086">
                  <c:v>100.0</c:v>
                </c:pt>
                <c:pt idx="22087">
                  <c:v>6.0</c:v>
                </c:pt>
                <c:pt idx="22088">
                  <c:v>246.0</c:v>
                </c:pt>
                <c:pt idx="22089">
                  <c:v>125.0</c:v>
                </c:pt>
                <c:pt idx="22090">
                  <c:v>108.0</c:v>
                </c:pt>
                <c:pt idx="22091">
                  <c:v>3.0</c:v>
                </c:pt>
                <c:pt idx="22092">
                  <c:v>30.0</c:v>
                </c:pt>
                <c:pt idx="22093">
                  <c:v>101.0</c:v>
                </c:pt>
                <c:pt idx="22094">
                  <c:v>122.0</c:v>
                </c:pt>
                <c:pt idx="22095">
                  <c:v>207.0</c:v>
                </c:pt>
                <c:pt idx="22096">
                  <c:v>17.0</c:v>
                </c:pt>
                <c:pt idx="22097">
                  <c:v>69.0</c:v>
                </c:pt>
                <c:pt idx="22098">
                  <c:v>52.0</c:v>
                </c:pt>
                <c:pt idx="22099">
                  <c:v>342.0</c:v>
                </c:pt>
                <c:pt idx="22100">
                  <c:v>830.0</c:v>
                </c:pt>
                <c:pt idx="22101">
                  <c:v>103.0</c:v>
                </c:pt>
                <c:pt idx="22102">
                  <c:v>13.0</c:v>
                </c:pt>
                <c:pt idx="22103">
                  <c:v>209.0</c:v>
                </c:pt>
                <c:pt idx="22104">
                  <c:v>61.0</c:v>
                </c:pt>
                <c:pt idx="22105">
                  <c:v>1.0</c:v>
                </c:pt>
                <c:pt idx="22106">
                  <c:v>1.0</c:v>
                </c:pt>
                <c:pt idx="22107">
                  <c:v>4.0</c:v>
                </c:pt>
                <c:pt idx="22108">
                  <c:v>31.0</c:v>
                </c:pt>
                <c:pt idx="22109">
                  <c:v>418.0</c:v>
                </c:pt>
                <c:pt idx="22110">
                  <c:v>14.0</c:v>
                </c:pt>
                <c:pt idx="22111">
                  <c:v>24.0</c:v>
                </c:pt>
                <c:pt idx="22112">
                  <c:v>1.0</c:v>
                </c:pt>
                <c:pt idx="22113">
                  <c:v>14.0</c:v>
                </c:pt>
                <c:pt idx="22114">
                  <c:v>119.0</c:v>
                </c:pt>
                <c:pt idx="22115">
                  <c:v>44.0</c:v>
                </c:pt>
                <c:pt idx="22116">
                  <c:v>17.0</c:v>
                </c:pt>
                <c:pt idx="22117">
                  <c:v>280.0</c:v>
                </c:pt>
                <c:pt idx="22118">
                  <c:v>199.0</c:v>
                </c:pt>
                <c:pt idx="22119">
                  <c:v>314.0</c:v>
                </c:pt>
                <c:pt idx="22120">
                  <c:v>78.0</c:v>
                </c:pt>
                <c:pt idx="22121">
                  <c:v>76.0</c:v>
                </c:pt>
                <c:pt idx="22122">
                  <c:v>63.0</c:v>
                </c:pt>
                <c:pt idx="22123">
                  <c:v>28.0</c:v>
                </c:pt>
                <c:pt idx="22124">
                  <c:v>716.0</c:v>
                </c:pt>
                <c:pt idx="22125">
                  <c:v>750.0</c:v>
                </c:pt>
                <c:pt idx="22126">
                  <c:v>38.0</c:v>
                </c:pt>
                <c:pt idx="22127">
                  <c:v>37.0</c:v>
                </c:pt>
                <c:pt idx="22128">
                  <c:v>80.0</c:v>
                </c:pt>
                <c:pt idx="22129">
                  <c:v>40.0</c:v>
                </c:pt>
                <c:pt idx="22130">
                  <c:v>168.0</c:v>
                </c:pt>
                <c:pt idx="22131">
                  <c:v>69.0</c:v>
                </c:pt>
                <c:pt idx="22132">
                  <c:v>40.0</c:v>
                </c:pt>
                <c:pt idx="22133">
                  <c:v>2.0</c:v>
                </c:pt>
                <c:pt idx="22134">
                  <c:v>184.0</c:v>
                </c:pt>
                <c:pt idx="22135">
                  <c:v>1.0</c:v>
                </c:pt>
                <c:pt idx="22136">
                  <c:v>48.0</c:v>
                </c:pt>
                <c:pt idx="22137">
                  <c:v>15.0</c:v>
                </c:pt>
                <c:pt idx="22138">
                  <c:v>297.0</c:v>
                </c:pt>
                <c:pt idx="22139">
                  <c:v>16.0</c:v>
                </c:pt>
                <c:pt idx="22140">
                  <c:v>91.0</c:v>
                </c:pt>
                <c:pt idx="22141">
                  <c:v>135.0</c:v>
                </c:pt>
                <c:pt idx="22142">
                  <c:v>292.0</c:v>
                </c:pt>
                <c:pt idx="22143">
                  <c:v>305.0</c:v>
                </c:pt>
                <c:pt idx="22144">
                  <c:v>40.0</c:v>
                </c:pt>
                <c:pt idx="22145">
                  <c:v>141.0</c:v>
                </c:pt>
                <c:pt idx="22146">
                  <c:v>228.0</c:v>
                </c:pt>
                <c:pt idx="22147">
                  <c:v>261.0</c:v>
                </c:pt>
                <c:pt idx="22148">
                  <c:v>365.0</c:v>
                </c:pt>
                <c:pt idx="22149">
                  <c:v>256.0</c:v>
                </c:pt>
                <c:pt idx="22150">
                  <c:v>23.0</c:v>
                </c:pt>
                <c:pt idx="22151">
                  <c:v>56.0</c:v>
                </c:pt>
                <c:pt idx="22152">
                  <c:v>12.0</c:v>
                </c:pt>
                <c:pt idx="22153">
                  <c:v>35.0</c:v>
                </c:pt>
                <c:pt idx="22154">
                  <c:v>335.0</c:v>
                </c:pt>
                <c:pt idx="22155">
                  <c:v>70.0</c:v>
                </c:pt>
                <c:pt idx="22156">
                  <c:v>16.0</c:v>
                </c:pt>
                <c:pt idx="22157">
                  <c:v>6.0</c:v>
                </c:pt>
                <c:pt idx="22158">
                  <c:v>25.0</c:v>
                </c:pt>
                <c:pt idx="22159">
                  <c:v>97.0</c:v>
                </c:pt>
                <c:pt idx="22160">
                  <c:v>289.0</c:v>
                </c:pt>
                <c:pt idx="22161">
                  <c:v>54.0</c:v>
                </c:pt>
                <c:pt idx="22162">
                  <c:v>5.0</c:v>
                </c:pt>
                <c:pt idx="22163">
                  <c:v>48.0</c:v>
                </c:pt>
                <c:pt idx="22164">
                  <c:v>194.0</c:v>
                </c:pt>
                <c:pt idx="22165">
                  <c:v>117.0</c:v>
                </c:pt>
                <c:pt idx="22166">
                  <c:v>36.0</c:v>
                </c:pt>
                <c:pt idx="22167">
                  <c:v>77.0</c:v>
                </c:pt>
                <c:pt idx="22168">
                  <c:v>203.0</c:v>
                </c:pt>
                <c:pt idx="22169">
                  <c:v>86.0</c:v>
                </c:pt>
                <c:pt idx="22170">
                  <c:v>72.0</c:v>
                </c:pt>
                <c:pt idx="22171">
                  <c:v>12.0</c:v>
                </c:pt>
                <c:pt idx="22172">
                  <c:v>15.0</c:v>
                </c:pt>
                <c:pt idx="22173">
                  <c:v>13.0</c:v>
                </c:pt>
                <c:pt idx="22174">
                  <c:v>3.0</c:v>
                </c:pt>
                <c:pt idx="22175">
                  <c:v>275.0</c:v>
                </c:pt>
                <c:pt idx="22176">
                  <c:v>358.0</c:v>
                </c:pt>
                <c:pt idx="22177">
                  <c:v>18.0</c:v>
                </c:pt>
                <c:pt idx="22178">
                  <c:v>55.0</c:v>
                </c:pt>
                <c:pt idx="22179">
                  <c:v>21.0</c:v>
                </c:pt>
                <c:pt idx="22180">
                  <c:v>213.0</c:v>
                </c:pt>
                <c:pt idx="22181">
                  <c:v>426.0</c:v>
                </c:pt>
                <c:pt idx="22182">
                  <c:v>141.0</c:v>
                </c:pt>
                <c:pt idx="22183">
                  <c:v>8.0</c:v>
                </c:pt>
                <c:pt idx="22184">
                  <c:v>398.0</c:v>
                </c:pt>
                <c:pt idx="22185">
                  <c:v>101.0</c:v>
                </c:pt>
                <c:pt idx="22186">
                  <c:v>526.0</c:v>
                </c:pt>
                <c:pt idx="22187">
                  <c:v>136.0</c:v>
                </c:pt>
                <c:pt idx="22188">
                  <c:v>87.0</c:v>
                </c:pt>
                <c:pt idx="22189">
                  <c:v>62.0</c:v>
                </c:pt>
                <c:pt idx="22190">
                  <c:v>1.0</c:v>
                </c:pt>
                <c:pt idx="22191">
                  <c:v>102.0</c:v>
                </c:pt>
                <c:pt idx="22192">
                  <c:v>197.0</c:v>
                </c:pt>
                <c:pt idx="22193">
                  <c:v>459.0</c:v>
                </c:pt>
                <c:pt idx="22194">
                  <c:v>226.0</c:v>
                </c:pt>
                <c:pt idx="22195">
                  <c:v>54.0</c:v>
                </c:pt>
                <c:pt idx="22196">
                  <c:v>3.0</c:v>
                </c:pt>
                <c:pt idx="22197">
                  <c:v>226.0</c:v>
                </c:pt>
                <c:pt idx="22198">
                  <c:v>147.0</c:v>
                </c:pt>
                <c:pt idx="22199">
                  <c:v>17.0</c:v>
                </c:pt>
                <c:pt idx="22200">
                  <c:v>82.0</c:v>
                </c:pt>
                <c:pt idx="22201">
                  <c:v>1.0</c:v>
                </c:pt>
                <c:pt idx="22202">
                  <c:v>28.0</c:v>
                </c:pt>
                <c:pt idx="22203">
                  <c:v>12.0</c:v>
                </c:pt>
                <c:pt idx="22204">
                  <c:v>24.0</c:v>
                </c:pt>
                <c:pt idx="22205">
                  <c:v>425.0</c:v>
                </c:pt>
                <c:pt idx="22206">
                  <c:v>16.0</c:v>
                </c:pt>
                <c:pt idx="22207">
                  <c:v>46.0</c:v>
                </c:pt>
                <c:pt idx="22208">
                  <c:v>36.0</c:v>
                </c:pt>
                <c:pt idx="22209">
                  <c:v>38.0</c:v>
                </c:pt>
                <c:pt idx="22210">
                  <c:v>39.0</c:v>
                </c:pt>
                <c:pt idx="22211">
                  <c:v>159.0</c:v>
                </c:pt>
                <c:pt idx="22212">
                  <c:v>272.0</c:v>
                </c:pt>
                <c:pt idx="22213">
                  <c:v>313.0</c:v>
                </c:pt>
                <c:pt idx="22214">
                  <c:v>25.0</c:v>
                </c:pt>
                <c:pt idx="22215">
                  <c:v>778.0</c:v>
                </c:pt>
                <c:pt idx="22216">
                  <c:v>23.0</c:v>
                </c:pt>
                <c:pt idx="22217">
                  <c:v>225.0</c:v>
                </c:pt>
                <c:pt idx="22218">
                  <c:v>120.0</c:v>
                </c:pt>
                <c:pt idx="22219">
                  <c:v>133.0</c:v>
                </c:pt>
                <c:pt idx="22220">
                  <c:v>258.0</c:v>
                </c:pt>
                <c:pt idx="22221">
                  <c:v>67.0</c:v>
                </c:pt>
                <c:pt idx="22222">
                  <c:v>135.0</c:v>
                </c:pt>
                <c:pt idx="22223">
                  <c:v>24.0</c:v>
                </c:pt>
                <c:pt idx="22224">
                  <c:v>30.0</c:v>
                </c:pt>
                <c:pt idx="22225">
                  <c:v>51.0</c:v>
                </c:pt>
                <c:pt idx="22226">
                  <c:v>446.0</c:v>
                </c:pt>
                <c:pt idx="22227">
                  <c:v>1.0</c:v>
                </c:pt>
                <c:pt idx="22228">
                  <c:v>530.0</c:v>
                </c:pt>
                <c:pt idx="22229">
                  <c:v>533.0</c:v>
                </c:pt>
                <c:pt idx="22230">
                  <c:v>9.0</c:v>
                </c:pt>
                <c:pt idx="22231">
                  <c:v>79.0</c:v>
                </c:pt>
                <c:pt idx="22232">
                  <c:v>9.0</c:v>
                </c:pt>
                <c:pt idx="22233">
                  <c:v>76.0</c:v>
                </c:pt>
                <c:pt idx="22234">
                  <c:v>124.0</c:v>
                </c:pt>
                <c:pt idx="22235">
                  <c:v>8.0</c:v>
                </c:pt>
                <c:pt idx="22236">
                  <c:v>59.0</c:v>
                </c:pt>
                <c:pt idx="22237">
                  <c:v>32.0</c:v>
                </c:pt>
                <c:pt idx="22238">
                  <c:v>83.0</c:v>
                </c:pt>
                <c:pt idx="22239">
                  <c:v>103.0</c:v>
                </c:pt>
                <c:pt idx="22240">
                  <c:v>126.0</c:v>
                </c:pt>
                <c:pt idx="22241">
                  <c:v>139.0</c:v>
                </c:pt>
                <c:pt idx="22242">
                  <c:v>66.0</c:v>
                </c:pt>
                <c:pt idx="22243">
                  <c:v>562.0</c:v>
                </c:pt>
                <c:pt idx="22244">
                  <c:v>151.0</c:v>
                </c:pt>
                <c:pt idx="22245">
                  <c:v>6.0</c:v>
                </c:pt>
                <c:pt idx="22246">
                  <c:v>7.0</c:v>
                </c:pt>
                <c:pt idx="22247">
                  <c:v>6.0</c:v>
                </c:pt>
                <c:pt idx="22248">
                  <c:v>20.0</c:v>
                </c:pt>
                <c:pt idx="22249">
                  <c:v>1.0</c:v>
                </c:pt>
                <c:pt idx="22250">
                  <c:v>213.0</c:v>
                </c:pt>
                <c:pt idx="22251">
                  <c:v>26.0</c:v>
                </c:pt>
                <c:pt idx="22252">
                  <c:v>37.0</c:v>
                </c:pt>
                <c:pt idx="22253">
                  <c:v>49.0</c:v>
                </c:pt>
                <c:pt idx="22254">
                  <c:v>151.0</c:v>
                </c:pt>
                <c:pt idx="22255">
                  <c:v>129.0</c:v>
                </c:pt>
                <c:pt idx="22256">
                  <c:v>505.0</c:v>
                </c:pt>
                <c:pt idx="22257">
                  <c:v>19.0</c:v>
                </c:pt>
                <c:pt idx="22258">
                  <c:v>529.0</c:v>
                </c:pt>
                <c:pt idx="22259">
                  <c:v>16.0</c:v>
                </c:pt>
                <c:pt idx="22260">
                  <c:v>93.0</c:v>
                </c:pt>
                <c:pt idx="22261">
                  <c:v>3.0</c:v>
                </c:pt>
                <c:pt idx="22262">
                  <c:v>6.0</c:v>
                </c:pt>
                <c:pt idx="22263">
                  <c:v>55.0</c:v>
                </c:pt>
                <c:pt idx="22264">
                  <c:v>248.0</c:v>
                </c:pt>
                <c:pt idx="22265">
                  <c:v>44.0</c:v>
                </c:pt>
                <c:pt idx="22266">
                  <c:v>210.0</c:v>
                </c:pt>
                <c:pt idx="22267">
                  <c:v>19.0</c:v>
                </c:pt>
                <c:pt idx="22268">
                  <c:v>56.0</c:v>
                </c:pt>
                <c:pt idx="22269">
                  <c:v>497.0</c:v>
                </c:pt>
                <c:pt idx="22270">
                  <c:v>331.0</c:v>
                </c:pt>
                <c:pt idx="22271">
                  <c:v>15.0</c:v>
                </c:pt>
                <c:pt idx="22272">
                  <c:v>287.0</c:v>
                </c:pt>
                <c:pt idx="22273">
                  <c:v>47.0</c:v>
                </c:pt>
                <c:pt idx="22274">
                  <c:v>99.0</c:v>
                </c:pt>
                <c:pt idx="22275">
                  <c:v>145.0</c:v>
                </c:pt>
                <c:pt idx="22276">
                  <c:v>62.0</c:v>
                </c:pt>
                <c:pt idx="22277">
                  <c:v>1.0</c:v>
                </c:pt>
                <c:pt idx="22278">
                  <c:v>247.0</c:v>
                </c:pt>
                <c:pt idx="22279">
                  <c:v>45.0</c:v>
                </c:pt>
                <c:pt idx="22280">
                  <c:v>9.0</c:v>
                </c:pt>
                <c:pt idx="22281">
                  <c:v>37.0</c:v>
                </c:pt>
                <c:pt idx="22282">
                  <c:v>42.0</c:v>
                </c:pt>
                <c:pt idx="22283">
                  <c:v>11.0</c:v>
                </c:pt>
                <c:pt idx="22284">
                  <c:v>336.0</c:v>
                </c:pt>
                <c:pt idx="22285">
                  <c:v>147.0</c:v>
                </c:pt>
                <c:pt idx="22286">
                  <c:v>33.0</c:v>
                </c:pt>
                <c:pt idx="22287">
                  <c:v>4.0</c:v>
                </c:pt>
                <c:pt idx="22288">
                  <c:v>224.0</c:v>
                </c:pt>
                <c:pt idx="22289">
                  <c:v>175.0</c:v>
                </c:pt>
                <c:pt idx="22290">
                  <c:v>1.0</c:v>
                </c:pt>
                <c:pt idx="22291">
                  <c:v>69.0</c:v>
                </c:pt>
                <c:pt idx="22292">
                  <c:v>14.0</c:v>
                </c:pt>
                <c:pt idx="22293">
                  <c:v>232.0</c:v>
                </c:pt>
                <c:pt idx="22294">
                  <c:v>299.0</c:v>
                </c:pt>
                <c:pt idx="22295">
                  <c:v>421.0</c:v>
                </c:pt>
                <c:pt idx="22296">
                  <c:v>31.0</c:v>
                </c:pt>
                <c:pt idx="22297">
                  <c:v>151.0</c:v>
                </c:pt>
                <c:pt idx="22298">
                  <c:v>235.0</c:v>
                </c:pt>
                <c:pt idx="22299">
                  <c:v>111.0</c:v>
                </c:pt>
                <c:pt idx="22300">
                  <c:v>72.0</c:v>
                </c:pt>
                <c:pt idx="22301">
                  <c:v>84.0</c:v>
                </c:pt>
                <c:pt idx="22302">
                  <c:v>22.0</c:v>
                </c:pt>
                <c:pt idx="22303">
                  <c:v>102.0</c:v>
                </c:pt>
                <c:pt idx="22304">
                  <c:v>72.0</c:v>
                </c:pt>
                <c:pt idx="22305">
                  <c:v>3.0</c:v>
                </c:pt>
                <c:pt idx="22306">
                  <c:v>4.0</c:v>
                </c:pt>
                <c:pt idx="22307">
                  <c:v>2.0</c:v>
                </c:pt>
                <c:pt idx="22308">
                  <c:v>1.0</c:v>
                </c:pt>
                <c:pt idx="22309">
                  <c:v>1.0</c:v>
                </c:pt>
                <c:pt idx="22310">
                  <c:v>54.0</c:v>
                </c:pt>
                <c:pt idx="22311">
                  <c:v>11.0</c:v>
                </c:pt>
                <c:pt idx="22312">
                  <c:v>76.0</c:v>
                </c:pt>
                <c:pt idx="22313">
                  <c:v>257.0</c:v>
                </c:pt>
                <c:pt idx="22314">
                  <c:v>1.0</c:v>
                </c:pt>
                <c:pt idx="22315">
                  <c:v>40.0</c:v>
                </c:pt>
                <c:pt idx="22316">
                  <c:v>27.0</c:v>
                </c:pt>
                <c:pt idx="22317">
                  <c:v>77.0</c:v>
                </c:pt>
                <c:pt idx="22318">
                  <c:v>99.0</c:v>
                </c:pt>
                <c:pt idx="22319">
                  <c:v>95.0</c:v>
                </c:pt>
                <c:pt idx="22320">
                  <c:v>193.0</c:v>
                </c:pt>
                <c:pt idx="22321">
                  <c:v>94.0</c:v>
                </c:pt>
                <c:pt idx="22322">
                  <c:v>49.0</c:v>
                </c:pt>
                <c:pt idx="22323">
                  <c:v>51.0</c:v>
                </c:pt>
                <c:pt idx="22324">
                  <c:v>4.0</c:v>
                </c:pt>
                <c:pt idx="22325">
                  <c:v>4.0</c:v>
                </c:pt>
                <c:pt idx="22326">
                  <c:v>14.0</c:v>
                </c:pt>
                <c:pt idx="22327">
                  <c:v>51.0</c:v>
                </c:pt>
                <c:pt idx="22328">
                  <c:v>13.0</c:v>
                </c:pt>
                <c:pt idx="22329">
                  <c:v>17.0</c:v>
                </c:pt>
                <c:pt idx="22330">
                  <c:v>72.0</c:v>
                </c:pt>
                <c:pt idx="22331">
                  <c:v>78.0</c:v>
                </c:pt>
                <c:pt idx="22332">
                  <c:v>133.0</c:v>
                </c:pt>
                <c:pt idx="22333">
                  <c:v>1.0</c:v>
                </c:pt>
                <c:pt idx="22334">
                  <c:v>67.0</c:v>
                </c:pt>
                <c:pt idx="22335">
                  <c:v>58.0</c:v>
                </c:pt>
                <c:pt idx="22336">
                  <c:v>10.0</c:v>
                </c:pt>
                <c:pt idx="22337">
                  <c:v>5.0</c:v>
                </c:pt>
                <c:pt idx="22338">
                  <c:v>47.0</c:v>
                </c:pt>
                <c:pt idx="22339">
                  <c:v>21.0</c:v>
                </c:pt>
                <c:pt idx="22340">
                  <c:v>521.0</c:v>
                </c:pt>
                <c:pt idx="22341">
                  <c:v>37.0</c:v>
                </c:pt>
                <c:pt idx="22342">
                  <c:v>19.0</c:v>
                </c:pt>
                <c:pt idx="22343">
                  <c:v>50.0</c:v>
                </c:pt>
                <c:pt idx="22344">
                  <c:v>500.0</c:v>
                </c:pt>
                <c:pt idx="22345">
                  <c:v>395.0</c:v>
                </c:pt>
                <c:pt idx="22346">
                  <c:v>227.0</c:v>
                </c:pt>
                <c:pt idx="22347">
                  <c:v>13.0</c:v>
                </c:pt>
                <c:pt idx="22348">
                  <c:v>173.0</c:v>
                </c:pt>
                <c:pt idx="22349">
                  <c:v>210.0</c:v>
                </c:pt>
                <c:pt idx="22350">
                  <c:v>22.0</c:v>
                </c:pt>
                <c:pt idx="22351">
                  <c:v>27.0</c:v>
                </c:pt>
                <c:pt idx="22352">
                  <c:v>27.0</c:v>
                </c:pt>
                <c:pt idx="22353">
                  <c:v>33.0</c:v>
                </c:pt>
                <c:pt idx="22354">
                  <c:v>2.0</c:v>
                </c:pt>
                <c:pt idx="22355">
                  <c:v>127.0</c:v>
                </c:pt>
                <c:pt idx="22356">
                  <c:v>15.0</c:v>
                </c:pt>
                <c:pt idx="22357">
                  <c:v>252.0</c:v>
                </c:pt>
                <c:pt idx="22358">
                  <c:v>255.0</c:v>
                </c:pt>
                <c:pt idx="22359">
                  <c:v>111.0</c:v>
                </c:pt>
                <c:pt idx="22360">
                  <c:v>26.0</c:v>
                </c:pt>
                <c:pt idx="22361">
                  <c:v>164.0</c:v>
                </c:pt>
                <c:pt idx="22362">
                  <c:v>2.0</c:v>
                </c:pt>
                <c:pt idx="22363">
                  <c:v>30.0</c:v>
                </c:pt>
                <c:pt idx="22364">
                  <c:v>40.0</c:v>
                </c:pt>
                <c:pt idx="22365">
                  <c:v>76.0</c:v>
                </c:pt>
                <c:pt idx="22366">
                  <c:v>423.0</c:v>
                </c:pt>
                <c:pt idx="22367">
                  <c:v>419.0</c:v>
                </c:pt>
                <c:pt idx="22368">
                  <c:v>144.0</c:v>
                </c:pt>
                <c:pt idx="22369">
                  <c:v>253.0</c:v>
                </c:pt>
                <c:pt idx="22370">
                  <c:v>11.0</c:v>
                </c:pt>
                <c:pt idx="22371">
                  <c:v>1.0</c:v>
                </c:pt>
                <c:pt idx="22372">
                  <c:v>50.0</c:v>
                </c:pt>
                <c:pt idx="22373">
                  <c:v>141.0</c:v>
                </c:pt>
                <c:pt idx="22374">
                  <c:v>58.0</c:v>
                </c:pt>
                <c:pt idx="22375">
                  <c:v>36.0</c:v>
                </c:pt>
                <c:pt idx="22376">
                  <c:v>23.0</c:v>
                </c:pt>
                <c:pt idx="22377">
                  <c:v>169.0</c:v>
                </c:pt>
                <c:pt idx="22378">
                  <c:v>3.0</c:v>
                </c:pt>
                <c:pt idx="22379">
                  <c:v>62.0</c:v>
                </c:pt>
                <c:pt idx="22380">
                  <c:v>457.0</c:v>
                </c:pt>
                <c:pt idx="22381">
                  <c:v>578.0</c:v>
                </c:pt>
                <c:pt idx="22382">
                  <c:v>6.0</c:v>
                </c:pt>
                <c:pt idx="22383">
                  <c:v>29.0</c:v>
                </c:pt>
                <c:pt idx="22384">
                  <c:v>28.0</c:v>
                </c:pt>
                <c:pt idx="22385">
                  <c:v>6.0</c:v>
                </c:pt>
                <c:pt idx="22386">
                  <c:v>55.0</c:v>
                </c:pt>
                <c:pt idx="22387">
                  <c:v>217.0</c:v>
                </c:pt>
                <c:pt idx="22388">
                  <c:v>20.0</c:v>
                </c:pt>
                <c:pt idx="22389">
                  <c:v>88.0</c:v>
                </c:pt>
                <c:pt idx="22390">
                  <c:v>1.0</c:v>
                </c:pt>
                <c:pt idx="22391">
                  <c:v>166.0</c:v>
                </c:pt>
                <c:pt idx="22392">
                  <c:v>8.0</c:v>
                </c:pt>
                <c:pt idx="22393">
                  <c:v>628.0</c:v>
                </c:pt>
                <c:pt idx="22394">
                  <c:v>340.0</c:v>
                </c:pt>
                <c:pt idx="22395">
                  <c:v>184.0</c:v>
                </c:pt>
                <c:pt idx="22396">
                  <c:v>5.0</c:v>
                </c:pt>
                <c:pt idx="22397">
                  <c:v>36.0</c:v>
                </c:pt>
                <c:pt idx="22398">
                  <c:v>12.0</c:v>
                </c:pt>
                <c:pt idx="22399">
                  <c:v>27.0</c:v>
                </c:pt>
                <c:pt idx="22400">
                  <c:v>242.0</c:v>
                </c:pt>
                <c:pt idx="22401">
                  <c:v>448.0</c:v>
                </c:pt>
                <c:pt idx="22402">
                  <c:v>276.0</c:v>
                </c:pt>
                <c:pt idx="22403">
                  <c:v>168.0</c:v>
                </c:pt>
                <c:pt idx="22404">
                  <c:v>6.0</c:v>
                </c:pt>
                <c:pt idx="22405">
                  <c:v>167.0</c:v>
                </c:pt>
                <c:pt idx="22406">
                  <c:v>117.0</c:v>
                </c:pt>
                <c:pt idx="22407">
                  <c:v>52.0</c:v>
                </c:pt>
                <c:pt idx="22408">
                  <c:v>60.0</c:v>
                </c:pt>
                <c:pt idx="22409">
                  <c:v>101.0</c:v>
                </c:pt>
                <c:pt idx="22410">
                  <c:v>40.0</c:v>
                </c:pt>
                <c:pt idx="22411">
                  <c:v>8.0</c:v>
                </c:pt>
                <c:pt idx="22412">
                  <c:v>47.0</c:v>
                </c:pt>
                <c:pt idx="22413">
                  <c:v>16.0</c:v>
                </c:pt>
                <c:pt idx="22414">
                  <c:v>4.0</c:v>
                </c:pt>
                <c:pt idx="22415">
                  <c:v>7.0</c:v>
                </c:pt>
                <c:pt idx="22416">
                  <c:v>9.0</c:v>
                </c:pt>
                <c:pt idx="22417">
                  <c:v>16.0</c:v>
                </c:pt>
                <c:pt idx="22418">
                  <c:v>96.0</c:v>
                </c:pt>
                <c:pt idx="22419">
                  <c:v>22.0</c:v>
                </c:pt>
                <c:pt idx="22420">
                  <c:v>231.0</c:v>
                </c:pt>
                <c:pt idx="22421">
                  <c:v>16.0</c:v>
                </c:pt>
                <c:pt idx="22422">
                  <c:v>573.0</c:v>
                </c:pt>
                <c:pt idx="22423">
                  <c:v>223.0</c:v>
                </c:pt>
                <c:pt idx="22424">
                  <c:v>180.0</c:v>
                </c:pt>
                <c:pt idx="22425">
                  <c:v>5.0</c:v>
                </c:pt>
                <c:pt idx="22426">
                  <c:v>42.0</c:v>
                </c:pt>
                <c:pt idx="22427">
                  <c:v>2.0</c:v>
                </c:pt>
                <c:pt idx="22428">
                  <c:v>1.0</c:v>
                </c:pt>
                <c:pt idx="22429">
                  <c:v>13.0</c:v>
                </c:pt>
                <c:pt idx="22430">
                  <c:v>9.0</c:v>
                </c:pt>
                <c:pt idx="22431">
                  <c:v>152.0</c:v>
                </c:pt>
                <c:pt idx="22432">
                  <c:v>33.0</c:v>
                </c:pt>
                <c:pt idx="22433">
                  <c:v>7.0</c:v>
                </c:pt>
                <c:pt idx="22434">
                  <c:v>56.0</c:v>
                </c:pt>
                <c:pt idx="22435">
                  <c:v>155.0</c:v>
                </c:pt>
                <c:pt idx="22436">
                  <c:v>16.0</c:v>
                </c:pt>
                <c:pt idx="22437">
                  <c:v>84.0</c:v>
                </c:pt>
                <c:pt idx="22438">
                  <c:v>1.0</c:v>
                </c:pt>
                <c:pt idx="22439">
                  <c:v>20.0</c:v>
                </c:pt>
                <c:pt idx="22440">
                  <c:v>23.0</c:v>
                </c:pt>
                <c:pt idx="22441">
                  <c:v>96.0</c:v>
                </c:pt>
                <c:pt idx="22442">
                  <c:v>40.0</c:v>
                </c:pt>
                <c:pt idx="22443">
                  <c:v>264.0</c:v>
                </c:pt>
                <c:pt idx="22444">
                  <c:v>640.0</c:v>
                </c:pt>
                <c:pt idx="22445">
                  <c:v>57.0</c:v>
                </c:pt>
                <c:pt idx="22446">
                  <c:v>43.0</c:v>
                </c:pt>
                <c:pt idx="22447">
                  <c:v>165.0</c:v>
                </c:pt>
                <c:pt idx="22448">
                  <c:v>52.0</c:v>
                </c:pt>
                <c:pt idx="22449">
                  <c:v>27.0</c:v>
                </c:pt>
                <c:pt idx="22450">
                  <c:v>7.0</c:v>
                </c:pt>
                <c:pt idx="22451">
                  <c:v>73.0</c:v>
                </c:pt>
                <c:pt idx="22452">
                  <c:v>16.0</c:v>
                </c:pt>
                <c:pt idx="22453">
                  <c:v>124.0</c:v>
                </c:pt>
                <c:pt idx="22454">
                  <c:v>4.0</c:v>
                </c:pt>
                <c:pt idx="22455">
                  <c:v>9.0</c:v>
                </c:pt>
                <c:pt idx="22456">
                  <c:v>13.0</c:v>
                </c:pt>
                <c:pt idx="22457">
                  <c:v>122.0</c:v>
                </c:pt>
                <c:pt idx="22458">
                  <c:v>381.0</c:v>
                </c:pt>
                <c:pt idx="22459">
                  <c:v>170.0</c:v>
                </c:pt>
                <c:pt idx="22460">
                  <c:v>32.0</c:v>
                </c:pt>
                <c:pt idx="22461">
                  <c:v>14.0</c:v>
                </c:pt>
                <c:pt idx="22462">
                  <c:v>58.0</c:v>
                </c:pt>
                <c:pt idx="22463">
                  <c:v>5.0</c:v>
                </c:pt>
                <c:pt idx="22464">
                  <c:v>15.0</c:v>
                </c:pt>
                <c:pt idx="22465">
                  <c:v>144.0</c:v>
                </c:pt>
                <c:pt idx="22466">
                  <c:v>506.0</c:v>
                </c:pt>
                <c:pt idx="22467">
                  <c:v>132.0</c:v>
                </c:pt>
                <c:pt idx="22468">
                  <c:v>211.0</c:v>
                </c:pt>
                <c:pt idx="22469">
                  <c:v>189.0</c:v>
                </c:pt>
                <c:pt idx="22470">
                  <c:v>63.0</c:v>
                </c:pt>
                <c:pt idx="22471">
                  <c:v>223.0</c:v>
                </c:pt>
                <c:pt idx="22472">
                  <c:v>198.0</c:v>
                </c:pt>
                <c:pt idx="22473">
                  <c:v>168.0</c:v>
                </c:pt>
                <c:pt idx="22474">
                  <c:v>101.0</c:v>
                </c:pt>
                <c:pt idx="22475">
                  <c:v>41.0</c:v>
                </c:pt>
                <c:pt idx="22476">
                  <c:v>75.0</c:v>
                </c:pt>
                <c:pt idx="22477">
                  <c:v>17.0</c:v>
                </c:pt>
                <c:pt idx="22478">
                  <c:v>5.0</c:v>
                </c:pt>
                <c:pt idx="22479">
                  <c:v>1.0</c:v>
                </c:pt>
                <c:pt idx="22480">
                  <c:v>28.0</c:v>
                </c:pt>
                <c:pt idx="22481">
                  <c:v>196.0</c:v>
                </c:pt>
                <c:pt idx="22482">
                  <c:v>319.0</c:v>
                </c:pt>
                <c:pt idx="22483">
                  <c:v>9.0</c:v>
                </c:pt>
                <c:pt idx="22484">
                  <c:v>62.0</c:v>
                </c:pt>
                <c:pt idx="22485">
                  <c:v>35.0</c:v>
                </c:pt>
                <c:pt idx="22486">
                  <c:v>249.0</c:v>
                </c:pt>
                <c:pt idx="22487">
                  <c:v>100.0</c:v>
                </c:pt>
                <c:pt idx="22488">
                  <c:v>5.0</c:v>
                </c:pt>
                <c:pt idx="22489">
                  <c:v>116.0</c:v>
                </c:pt>
                <c:pt idx="22490">
                  <c:v>1531.0</c:v>
                </c:pt>
                <c:pt idx="22491">
                  <c:v>132.0</c:v>
                </c:pt>
                <c:pt idx="22492">
                  <c:v>77.0</c:v>
                </c:pt>
                <c:pt idx="22493">
                  <c:v>16.0</c:v>
                </c:pt>
                <c:pt idx="22494">
                  <c:v>160.0</c:v>
                </c:pt>
                <c:pt idx="22495">
                  <c:v>7.0</c:v>
                </c:pt>
                <c:pt idx="22496">
                  <c:v>1.0</c:v>
                </c:pt>
                <c:pt idx="22497">
                  <c:v>6.0</c:v>
                </c:pt>
                <c:pt idx="22498">
                  <c:v>8.0</c:v>
                </c:pt>
                <c:pt idx="22499">
                  <c:v>18.0</c:v>
                </c:pt>
                <c:pt idx="22500">
                  <c:v>74.0</c:v>
                </c:pt>
                <c:pt idx="22501">
                  <c:v>11.0</c:v>
                </c:pt>
                <c:pt idx="22502">
                  <c:v>6.0</c:v>
                </c:pt>
                <c:pt idx="22503">
                  <c:v>97.0</c:v>
                </c:pt>
                <c:pt idx="22504">
                  <c:v>45.0</c:v>
                </c:pt>
                <c:pt idx="22505">
                  <c:v>15.0</c:v>
                </c:pt>
                <c:pt idx="22506">
                  <c:v>73.0</c:v>
                </c:pt>
                <c:pt idx="22507">
                  <c:v>149.0</c:v>
                </c:pt>
                <c:pt idx="22508">
                  <c:v>19.0</c:v>
                </c:pt>
                <c:pt idx="22509">
                  <c:v>19.0</c:v>
                </c:pt>
                <c:pt idx="22510">
                  <c:v>114.0</c:v>
                </c:pt>
                <c:pt idx="22511">
                  <c:v>16.0</c:v>
                </c:pt>
                <c:pt idx="22512">
                  <c:v>108.0</c:v>
                </c:pt>
                <c:pt idx="22513">
                  <c:v>255.0</c:v>
                </c:pt>
                <c:pt idx="22514">
                  <c:v>357.0</c:v>
                </c:pt>
                <c:pt idx="22515">
                  <c:v>286.0</c:v>
                </c:pt>
                <c:pt idx="22516">
                  <c:v>4.0</c:v>
                </c:pt>
                <c:pt idx="22517">
                  <c:v>1.0</c:v>
                </c:pt>
                <c:pt idx="22518">
                  <c:v>158.0</c:v>
                </c:pt>
                <c:pt idx="22519">
                  <c:v>214.0</c:v>
                </c:pt>
                <c:pt idx="22520">
                  <c:v>6.0</c:v>
                </c:pt>
                <c:pt idx="22521">
                  <c:v>38.0</c:v>
                </c:pt>
                <c:pt idx="22522">
                  <c:v>60.0</c:v>
                </c:pt>
                <c:pt idx="22523">
                  <c:v>2.0</c:v>
                </c:pt>
                <c:pt idx="22524">
                  <c:v>46.0</c:v>
                </c:pt>
                <c:pt idx="22525">
                  <c:v>5.0</c:v>
                </c:pt>
                <c:pt idx="22526">
                  <c:v>224.0</c:v>
                </c:pt>
                <c:pt idx="22527">
                  <c:v>69.0</c:v>
                </c:pt>
                <c:pt idx="22528">
                  <c:v>47.0</c:v>
                </c:pt>
                <c:pt idx="22529">
                  <c:v>522.0</c:v>
                </c:pt>
                <c:pt idx="22530">
                  <c:v>232.0</c:v>
                </c:pt>
                <c:pt idx="22531">
                  <c:v>37.0</c:v>
                </c:pt>
                <c:pt idx="22532">
                  <c:v>62.0</c:v>
                </c:pt>
                <c:pt idx="22533">
                  <c:v>10.0</c:v>
                </c:pt>
                <c:pt idx="22534">
                  <c:v>128.0</c:v>
                </c:pt>
                <c:pt idx="22535">
                  <c:v>254.0</c:v>
                </c:pt>
                <c:pt idx="22536">
                  <c:v>164.0</c:v>
                </c:pt>
                <c:pt idx="22537">
                  <c:v>188.0</c:v>
                </c:pt>
                <c:pt idx="22538">
                  <c:v>68.0</c:v>
                </c:pt>
                <c:pt idx="22539">
                  <c:v>241.0</c:v>
                </c:pt>
                <c:pt idx="22540">
                  <c:v>133.0</c:v>
                </c:pt>
                <c:pt idx="22541">
                  <c:v>73.0</c:v>
                </c:pt>
                <c:pt idx="22542">
                  <c:v>223.0</c:v>
                </c:pt>
                <c:pt idx="22543">
                  <c:v>130.0</c:v>
                </c:pt>
                <c:pt idx="22544">
                  <c:v>22.0</c:v>
                </c:pt>
                <c:pt idx="22545">
                  <c:v>5.0</c:v>
                </c:pt>
                <c:pt idx="22546">
                  <c:v>4.0</c:v>
                </c:pt>
                <c:pt idx="22547">
                  <c:v>452.0</c:v>
                </c:pt>
                <c:pt idx="22548">
                  <c:v>410.0</c:v>
                </c:pt>
                <c:pt idx="22549">
                  <c:v>16.0</c:v>
                </c:pt>
                <c:pt idx="22550">
                  <c:v>31.0</c:v>
                </c:pt>
                <c:pt idx="22551">
                  <c:v>34.0</c:v>
                </c:pt>
                <c:pt idx="22552">
                  <c:v>13.0</c:v>
                </c:pt>
                <c:pt idx="22553">
                  <c:v>17.0</c:v>
                </c:pt>
                <c:pt idx="22554">
                  <c:v>220.0</c:v>
                </c:pt>
                <c:pt idx="22555">
                  <c:v>21.0</c:v>
                </c:pt>
                <c:pt idx="22556">
                  <c:v>11.0</c:v>
                </c:pt>
                <c:pt idx="22557">
                  <c:v>531.0</c:v>
                </c:pt>
                <c:pt idx="22558">
                  <c:v>205.0</c:v>
                </c:pt>
                <c:pt idx="22559">
                  <c:v>422.0</c:v>
                </c:pt>
                <c:pt idx="22560">
                  <c:v>199.0</c:v>
                </c:pt>
                <c:pt idx="22561">
                  <c:v>16.0</c:v>
                </c:pt>
                <c:pt idx="22562">
                  <c:v>469.0</c:v>
                </c:pt>
                <c:pt idx="22563">
                  <c:v>128.0</c:v>
                </c:pt>
                <c:pt idx="22564">
                  <c:v>7.0</c:v>
                </c:pt>
                <c:pt idx="22565">
                  <c:v>114.0</c:v>
                </c:pt>
                <c:pt idx="22566">
                  <c:v>6.0</c:v>
                </c:pt>
                <c:pt idx="22567">
                  <c:v>12.0</c:v>
                </c:pt>
                <c:pt idx="22568">
                  <c:v>17.0</c:v>
                </c:pt>
                <c:pt idx="22569">
                  <c:v>95.0</c:v>
                </c:pt>
                <c:pt idx="22570">
                  <c:v>9.0</c:v>
                </c:pt>
                <c:pt idx="22571">
                  <c:v>8.0</c:v>
                </c:pt>
                <c:pt idx="22572">
                  <c:v>155.0</c:v>
                </c:pt>
                <c:pt idx="22573">
                  <c:v>25.0</c:v>
                </c:pt>
                <c:pt idx="22574">
                  <c:v>96.0</c:v>
                </c:pt>
                <c:pt idx="22575">
                  <c:v>109.0</c:v>
                </c:pt>
                <c:pt idx="22576">
                  <c:v>10.0</c:v>
                </c:pt>
                <c:pt idx="22577">
                  <c:v>22.0</c:v>
                </c:pt>
                <c:pt idx="22578">
                  <c:v>115.0</c:v>
                </c:pt>
                <c:pt idx="22579">
                  <c:v>15.0</c:v>
                </c:pt>
                <c:pt idx="22580">
                  <c:v>5.0</c:v>
                </c:pt>
                <c:pt idx="22581">
                  <c:v>147.0</c:v>
                </c:pt>
                <c:pt idx="22582">
                  <c:v>635.0</c:v>
                </c:pt>
                <c:pt idx="22583">
                  <c:v>160.0</c:v>
                </c:pt>
                <c:pt idx="22584">
                  <c:v>30.0</c:v>
                </c:pt>
                <c:pt idx="22585">
                  <c:v>1.0</c:v>
                </c:pt>
                <c:pt idx="22586">
                  <c:v>131.0</c:v>
                </c:pt>
                <c:pt idx="22587">
                  <c:v>242.0</c:v>
                </c:pt>
                <c:pt idx="22588">
                  <c:v>36.0</c:v>
                </c:pt>
                <c:pt idx="22589">
                  <c:v>6.0</c:v>
                </c:pt>
                <c:pt idx="22590">
                  <c:v>33.0</c:v>
                </c:pt>
                <c:pt idx="22591">
                  <c:v>72.0</c:v>
                </c:pt>
                <c:pt idx="22592">
                  <c:v>82.0</c:v>
                </c:pt>
                <c:pt idx="22593">
                  <c:v>35.0</c:v>
                </c:pt>
                <c:pt idx="22594">
                  <c:v>2.0</c:v>
                </c:pt>
                <c:pt idx="22595">
                  <c:v>468.0</c:v>
                </c:pt>
                <c:pt idx="22596">
                  <c:v>255.0</c:v>
                </c:pt>
                <c:pt idx="22597">
                  <c:v>6.0</c:v>
                </c:pt>
                <c:pt idx="22598">
                  <c:v>12.0</c:v>
                </c:pt>
                <c:pt idx="22599">
                  <c:v>788.0</c:v>
                </c:pt>
                <c:pt idx="22600">
                  <c:v>72.0</c:v>
                </c:pt>
                <c:pt idx="22601">
                  <c:v>127.0</c:v>
                </c:pt>
                <c:pt idx="22602">
                  <c:v>36.0</c:v>
                </c:pt>
                <c:pt idx="22603">
                  <c:v>60.0</c:v>
                </c:pt>
                <c:pt idx="22604">
                  <c:v>499.0</c:v>
                </c:pt>
                <c:pt idx="22605">
                  <c:v>47.0</c:v>
                </c:pt>
                <c:pt idx="22606">
                  <c:v>251.0</c:v>
                </c:pt>
                <c:pt idx="22607">
                  <c:v>43.0</c:v>
                </c:pt>
                <c:pt idx="22608">
                  <c:v>97.0</c:v>
                </c:pt>
                <c:pt idx="22609">
                  <c:v>138.0</c:v>
                </c:pt>
                <c:pt idx="22610">
                  <c:v>63.0</c:v>
                </c:pt>
                <c:pt idx="22611">
                  <c:v>77.0</c:v>
                </c:pt>
                <c:pt idx="22612">
                  <c:v>107.0</c:v>
                </c:pt>
                <c:pt idx="22613">
                  <c:v>4.0</c:v>
                </c:pt>
                <c:pt idx="22614">
                  <c:v>65.0</c:v>
                </c:pt>
                <c:pt idx="22615">
                  <c:v>146.0</c:v>
                </c:pt>
                <c:pt idx="22616">
                  <c:v>62.0</c:v>
                </c:pt>
                <c:pt idx="22617">
                  <c:v>46.0</c:v>
                </c:pt>
                <c:pt idx="22618">
                  <c:v>259.0</c:v>
                </c:pt>
                <c:pt idx="22619">
                  <c:v>1.0</c:v>
                </c:pt>
                <c:pt idx="22620">
                  <c:v>244.0</c:v>
                </c:pt>
                <c:pt idx="22621">
                  <c:v>301.0</c:v>
                </c:pt>
                <c:pt idx="22622">
                  <c:v>3.0</c:v>
                </c:pt>
                <c:pt idx="22623">
                  <c:v>14.0</c:v>
                </c:pt>
                <c:pt idx="22624">
                  <c:v>7.0</c:v>
                </c:pt>
                <c:pt idx="22625">
                  <c:v>167.0</c:v>
                </c:pt>
                <c:pt idx="22626">
                  <c:v>93.0</c:v>
                </c:pt>
                <c:pt idx="22627">
                  <c:v>83.0</c:v>
                </c:pt>
                <c:pt idx="22628">
                  <c:v>6.0</c:v>
                </c:pt>
                <c:pt idx="22629">
                  <c:v>261.0</c:v>
                </c:pt>
                <c:pt idx="22630">
                  <c:v>401.0</c:v>
                </c:pt>
                <c:pt idx="22631">
                  <c:v>36.0</c:v>
                </c:pt>
                <c:pt idx="22632">
                  <c:v>66.0</c:v>
                </c:pt>
                <c:pt idx="22633">
                  <c:v>87.0</c:v>
                </c:pt>
                <c:pt idx="22634">
                  <c:v>123.0</c:v>
                </c:pt>
                <c:pt idx="22635">
                  <c:v>1.0</c:v>
                </c:pt>
                <c:pt idx="22636">
                  <c:v>222.0</c:v>
                </c:pt>
                <c:pt idx="22637">
                  <c:v>26.0</c:v>
                </c:pt>
                <c:pt idx="22638">
                  <c:v>11.0</c:v>
                </c:pt>
                <c:pt idx="22639">
                  <c:v>11.0</c:v>
                </c:pt>
                <c:pt idx="22640">
                  <c:v>116.0</c:v>
                </c:pt>
                <c:pt idx="22641">
                  <c:v>5.0</c:v>
                </c:pt>
                <c:pt idx="22642">
                  <c:v>8.0</c:v>
                </c:pt>
                <c:pt idx="22643">
                  <c:v>151.0</c:v>
                </c:pt>
                <c:pt idx="22644">
                  <c:v>65.0</c:v>
                </c:pt>
                <c:pt idx="22645">
                  <c:v>7.0</c:v>
                </c:pt>
                <c:pt idx="22646">
                  <c:v>151.0</c:v>
                </c:pt>
                <c:pt idx="22647">
                  <c:v>115.0</c:v>
                </c:pt>
                <c:pt idx="22648">
                  <c:v>30.0</c:v>
                </c:pt>
                <c:pt idx="22649">
                  <c:v>8.0</c:v>
                </c:pt>
                <c:pt idx="22650">
                  <c:v>106.0</c:v>
                </c:pt>
                <c:pt idx="22651">
                  <c:v>3.0</c:v>
                </c:pt>
                <c:pt idx="22652">
                  <c:v>3.0</c:v>
                </c:pt>
                <c:pt idx="22653">
                  <c:v>198.0</c:v>
                </c:pt>
                <c:pt idx="22654">
                  <c:v>210.0</c:v>
                </c:pt>
                <c:pt idx="22655">
                  <c:v>165.0</c:v>
                </c:pt>
                <c:pt idx="22656">
                  <c:v>38.0</c:v>
                </c:pt>
                <c:pt idx="22657">
                  <c:v>201.0</c:v>
                </c:pt>
                <c:pt idx="22658">
                  <c:v>639.0</c:v>
                </c:pt>
                <c:pt idx="22659">
                  <c:v>90.0</c:v>
                </c:pt>
                <c:pt idx="22660">
                  <c:v>3.0</c:v>
                </c:pt>
                <c:pt idx="22661">
                  <c:v>1.0</c:v>
                </c:pt>
                <c:pt idx="22662">
                  <c:v>35.0</c:v>
                </c:pt>
                <c:pt idx="22663">
                  <c:v>34.0</c:v>
                </c:pt>
                <c:pt idx="22664">
                  <c:v>91.0</c:v>
                </c:pt>
                <c:pt idx="22665">
                  <c:v>43.0</c:v>
                </c:pt>
                <c:pt idx="22666">
                  <c:v>8.0</c:v>
                </c:pt>
                <c:pt idx="22667">
                  <c:v>74.0</c:v>
                </c:pt>
                <c:pt idx="22668">
                  <c:v>254.0</c:v>
                </c:pt>
                <c:pt idx="22669">
                  <c:v>72.0</c:v>
                </c:pt>
                <c:pt idx="22670">
                  <c:v>4.0</c:v>
                </c:pt>
                <c:pt idx="22671">
                  <c:v>120.0</c:v>
                </c:pt>
                <c:pt idx="22672">
                  <c:v>51.0</c:v>
                </c:pt>
                <c:pt idx="22673">
                  <c:v>100.0</c:v>
                </c:pt>
                <c:pt idx="22674">
                  <c:v>18.0</c:v>
                </c:pt>
                <c:pt idx="22675">
                  <c:v>164.0</c:v>
                </c:pt>
                <c:pt idx="22676">
                  <c:v>944.0</c:v>
                </c:pt>
                <c:pt idx="22677">
                  <c:v>190.0</c:v>
                </c:pt>
                <c:pt idx="22678">
                  <c:v>73.0</c:v>
                </c:pt>
                <c:pt idx="22679">
                  <c:v>26.0</c:v>
                </c:pt>
                <c:pt idx="22680">
                  <c:v>181.0</c:v>
                </c:pt>
                <c:pt idx="22681">
                  <c:v>83.0</c:v>
                </c:pt>
                <c:pt idx="22682">
                  <c:v>103.0</c:v>
                </c:pt>
                <c:pt idx="22683">
                  <c:v>3.0</c:v>
                </c:pt>
                <c:pt idx="22684">
                  <c:v>57.0</c:v>
                </c:pt>
                <c:pt idx="22685">
                  <c:v>225.0</c:v>
                </c:pt>
                <c:pt idx="22686">
                  <c:v>87.0</c:v>
                </c:pt>
                <c:pt idx="22687">
                  <c:v>20.0</c:v>
                </c:pt>
                <c:pt idx="22688">
                  <c:v>253.0</c:v>
                </c:pt>
                <c:pt idx="22689">
                  <c:v>10.0</c:v>
                </c:pt>
                <c:pt idx="22690">
                  <c:v>273.0</c:v>
                </c:pt>
                <c:pt idx="22691">
                  <c:v>239.0</c:v>
                </c:pt>
                <c:pt idx="22692">
                  <c:v>12.0</c:v>
                </c:pt>
                <c:pt idx="22693">
                  <c:v>3.0</c:v>
                </c:pt>
                <c:pt idx="22694">
                  <c:v>1.0</c:v>
                </c:pt>
                <c:pt idx="22695">
                  <c:v>139.0</c:v>
                </c:pt>
                <c:pt idx="22696">
                  <c:v>420.0</c:v>
                </c:pt>
                <c:pt idx="22697">
                  <c:v>71.0</c:v>
                </c:pt>
                <c:pt idx="22698">
                  <c:v>10.0</c:v>
                </c:pt>
                <c:pt idx="22699">
                  <c:v>101.0</c:v>
                </c:pt>
                <c:pt idx="22700">
                  <c:v>467.0</c:v>
                </c:pt>
                <c:pt idx="22701">
                  <c:v>343.0</c:v>
                </c:pt>
                <c:pt idx="22702">
                  <c:v>445.0</c:v>
                </c:pt>
                <c:pt idx="22703">
                  <c:v>159.0</c:v>
                </c:pt>
                <c:pt idx="22704">
                  <c:v>813.0</c:v>
                </c:pt>
                <c:pt idx="22705">
                  <c:v>159.0</c:v>
                </c:pt>
                <c:pt idx="22706">
                  <c:v>19.0</c:v>
                </c:pt>
                <c:pt idx="22707">
                  <c:v>5.0</c:v>
                </c:pt>
                <c:pt idx="22708">
                  <c:v>1.0</c:v>
                </c:pt>
                <c:pt idx="22709">
                  <c:v>31.0</c:v>
                </c:pt>
                <c:pt idx="22710">
                  <c:v>2.0</c:v>
                </c:pt>
                <c:pt idx="22711">
                  <c:v>6.0</c:v>
                </c:pt>
                <c:pt idx="22712">
                  <c:v>117.0</c:v>
                </c:pt>
                <c:pt idx="22713">
                  <c:v>105.0</c:v>
                </c:pt>
                <c:pt idx="22714">
                  <c:v>2.0</c:v>
                </c:pt>
                <c:pt idx="22715">
                  <c:v>9.0</c:v>
                </c:pt>
                <c:pt idx="22716">
                  <c:v>83.0</c:v>
                </c:pt>
                <c:pt idx="22717">
                  <c:v>163.0</c:v>
                </c:pt>
                <c:pt idx="22718">
                  <c:v>33.0</c:v>
                </c:pt>
                <c:pt idx="22719">
                  <c:v>27.0</c:v>
                </c:pt>
                <c:pt idx="22720">
                  <c:v>11.0</c:v>
                </c:pt>
                <c:pt idx="22721">
                  <c:v>26.0</c:v>
                </c:pt>
                <c:pt idx="22722">
                  <c:v>1.0</c:v>
                </c:pt>
                <c:pt idx="22723">
                  <c:v>3.0</c:v>
                </c:pt>
                <c:pt idx="22724">
                  <c:v>3.0</c:v>
                </c:pt>
                <c:pt idx="22725">
                  <c:v>467.0</c:v>
                </c:pt>
                <c:pt idx="22726">
                  <c:v>306.0</c:v>
                </c:pt>
                <c:pt idx="22727">
                  <c:v>370.0</c:v>
                </c:pt>
                <c:pt idx="22728">
                  <c:v>28.0</c:v>
                </c:pt>
                <c:pt idx="22729">
                  <c:v>3.0</c:v>
                </c:pt>
                <c:pt idx="22730">
                  <c:v>56.0</c:v>
                </c:pt>
                <c:pt idx="22731">
                  <c:v>49.0</c:v>
                </c:pt>
                <c:pt idx="22732">
                  <c:v>47.0</c:v>
                </c:pt>
                <c:pt idx="22733">
                  <c:v>6.0</c:v>
                </c:pt>
                <c:pt idx="22734">
                  <c:v>24.0</c:v>
                </c:pt>
                <c:pt idx="22735">
                  <c:v>2.0</c:v>
                </c:pt>
                <c:pt idx="22736">
                  <c:v>1.0</c:v>
                </c:pt>
                <c:pt idx="22737">
                  <c:v>110.0</c:v>
                </c:pt>
                <c:pt idx="22738">
                  <c:v>92.0</c:v>
                </c:pt>
                <c:pt idx="22739">
                  <c:v>52.0</c:v>
                </c:pt>
                <c:pt idx="22740">
                  <c:v>42.0</c:v>
                </c:pt>
                <c:pt idx="22741">
                  <c:v>129.0</c:v>
                </c:pt>
                <c:pt idx="22742">
                  <c:v>33.0</c:v>
                </c:pt>
                <c:pt idx="22743">
                  <c:v>14.0</c:v>
                </c:pt>
                <c:pt idx="22744">
                  <c:v>12.0</c:v>
                </c:pt>
                <c:pt idx="22745">
                  <c:v>76.0</c:v>
                </c:pt>
                <c:pt idx="22746">
                  <c:v>72.0</c:v>
                </c:pt>
                <c:pt idx="22747">
                  <c:v>3.0</c:v>
                </c:pt>
                <c:pt idx="22748">
                  <c:v>4.0</c:v>
                </c:pt>
                <c:pt idx="22749">
                  <c:v>77.0</c:v>
                </c:pt>
                <c:pt idx="22750">
                  <c:v>210.0</c:v>
                </c:pt>
                <c:pt idx="22751">
                  <c:v>20.0</c:v>
                </c:pt>
                <c:pt idx="22752">
                  <c:v>6.0</c:v>
                </c:pt>
                <c:pt idx="22753">
                  <c:v>6.0</c:v>
                </c:pt>
                <c:pt idx="22754">
                  <c:v>45.0</c:v>
                </c:pt>
                <c:pt idx="22755">
                  <c:v>168.0</c:v>
                </c:pt>
                <c:pt idx="22756">
                  <c:v>466.0</c:v>
                </c:pt>
                <c:pt idx="22757">
                  <c:v>9.0</c:v>
                </c:pt>
                <c:pt idx="22758">
                  <c:v>426.0</c:v>
                </c:pt>
                <c:pt idx="22759">
                  <c:v>77.0</c:v>
                </c:pt>
                <c:pt idx="22760">
                  <c:v>6.0</c:v>
                </c:pt>
                <c:pt idx="22761">
                  <c:v>2.0</c:v>
                </c:pt>
                <c:pt idx="22762">
                  <c:v>67.0</c:v>
                </c:pt>
                <c:pt idx="22763">
                  <c:v>94.0</c:v>
                </c:pt>
                <c:pt idx="22764">
                  <c:v>26.0</c:v>
                </c:pt>
                <c:pt idx="22765">
                  <c:v>1.0</c:v>
                </c:pt>
                <c:pt idx="22766">
                  <c:v>236.0</c:v>
                </c:pt>
                <c:pt idx="22767">
                  <c:v>226.0</c:v>
                </c:pt>
                <c:pt idx="22768">
                  <c:v>55.0</c:v>
                </c:pt>
                <c:pt idx="22769">
                  <c:v>1.0</c:v>
                </c:pt>
                <c:pt idx="22770">
                  <c:v>236.0</c:v>
                </c:pt>
                <c:pt idx="22771">
                  <c:v>147.0</c:v>
                </c:pt>
                <c:pt idx="22772">
                  <c:v>26.0</c:v>
                </c:pt>
                <c:pt idx="22773">
                  <c:v>10.0</c:v>
                </c:pt>
                <c:pt idx="22774">
                  <c:v>11.0</c:v>
                </c:pt>
                <c:pt idx="22775">
                  <c:v>135.0</c:v>
                </c:pt>
                <c:pt idx="22776">
                  <c:v>126.0</c:v>
                </c:pt>
                <c:pt idx="22777">
                  <c:v>55.0</c:v>
                </c:pt>
                <c:pt idx="22778">
                  <c:v>38.0</c:v>
                </c:pt>
                <c:pt idx="22779">
                  <c:v>161.0</c:v>
                </c:pt>
                <c:pt idx="22780">
                  <c:v>106.0</c:v>
                </c:pt>
                <c:pt idx="22781">
                  <c:v>50.0</c:v>
                </c:pt>
                <c:pt idx="22782">
                  <c:v>40.0</c:v>
                </c:pt>
                <c:pt idx="22783">
                  <c:v>141.0</c:v>
                </c:pt>
                <c:pt idx="22784">
                  <c:v>147.0</c:v>
                </c:pt>
                <c:pt idx="22785">
                  <c:v>15.0</c:v>
                </c:pt>
                <c:pt idx="22786">
                  <c:v>6.0</c:v>
                </c:pt>
                <c:pt idx="22787">
                  <c:v>163.0</c:v>
                </c:pt>
                <c:pt idx="22788">
                  <c:v>19.0</c:v>
                </c:pt>
                <c:pt idx="22789">
                  <c:v>15.0</c:v>
                </c:pt>
                <c:pt idx="22790">
                  <c:v>24.0</c:v>
                </c:pt>
                <c:pt idx="22791">
                  <c:v>46.0</c:v>
                </c:pt>
                <c:pt idx="22792">
                  <c:v>160.0</c:v>
                </c:pt>
                <c:pt idx="22793">
                  <c:v>745.0</c:v>
                </c:pt>
                <c:pt idx="22794">
                  <c:v>258.0</c:v>
                </c:pt>
                <c:pt idx="22795">
                  <c:v>533.0</c:v>
                </c:pt>
                <c:pt idx="22796">
                  <c:v>542.0</c:v>
                </c:pt>
                <c:pt idx="22797">
                  <c:v>304.0</c:v>
                </c:pt>
                <c:pt idx="22798">
                  <c:v>564.0</c:v>
                </c:pt>
                <c:pt idx="22799">
                  <c:v>23.0</c:v>
                </c:pt>
                <c:pt idx="22800">
                  <c:v>10.0</c:v>
                </c:pt>
                <c:pt idx="22801">
                  <c:v>15.0</c:v>
                </c:pt>
                <c:pt idx="22802">
                  <c:v>2.0</c:v>
                </c:pt>
                <c:pt idx="22803">
                  <c:v>858.0</c:v>
                </c:pt>
                <c:pt idx="22804">
                  <c:v>73.0</c:v>
                </c:pt>
                <c:pt idx="22805">
                  <c:v>9.0</c:v>
                </c:pt>
                <c:pt idx="22806">
                  <c:v>66.0</c:v>
                </c:pt>
                <c:pt idx="22807">
                  <c:v>58.0</c:v>
                </c:pt>
                <c:pt idx="22808">
                  <c:v>9.0</c:v>
                </c:pt>
                <c:pt idx="22809">
                  <c:v>134.0</c:v>
                </c:pt>
                <c:pt idx="22810">
                  <c:v>10.0</c:v>
                </c:pt>
                <c:pt idx="22811">
                  <c:v>3.0</c:v>
                </c:pt>
                <c:pt idx="22812">
                  <c:v>4.0</c:v>
                </c:pt>
                <c:pt idx="22813">
                  <c:v>78.0</c:v>
                </c:pt>
                <c:pt idx="22814">
                  <c:v>26.0</c:v>
                </c:pt>
                <c:pt idx="22815">
                  <c:v>108.0</c:v>
                </c:pt>
                <c:pt idx="22816">
                  <c:v>106.0</c:v>
                </c:pt>
                <c:pt idx="22817">
                  <c:v>112.0</c:v>
                </c:pt>
                <c:pt idx="22818">
                  <c:v>19.0</c:v>
                </c:pt>
                <c:pt idx="22819">
                  <c:v>656.0</c:v>
                </c:pt>
                <c:pt idx="22820">
                  <c:v>168.0</c:v>
                </c:pt>
                <c:pt idx="22821">
                  <c:v>47.0</c:v>
                </c:pt>
                <c:pt idx="22822">
                  <c:v>85.0</c:v>
                </c:pt>
                <c:pt idx="22823">
                  <c:v>187.0</c:v>
                </c:pt>
                <c:pt idx="22824">
                  <c:v>36.0</c:v>
                </c:pt>
                <c:pt idx="22825">
                  <c:v>65.0</c:v>
                </c:pt>
                <c:pt idx="22826">
                  <c:v>13.0</c:v>
                </c:pt>
                <c:pt idx="22827">
                  <c:v>166.0</c:v>
                </c:pt>
                <c:pt idx="22828">
                  <c:v>113.0</c:v>
                </c:pt>
                <c:pt idx="22829">
                  <c:v>46.0</c:v>
                </c:pt>
                <c:pt idx="22830">
                  <c:v>316.0</c:v>
                </c:pt>
                <c:pt idx="22831">
                  <c:v>28.0</c:v>
                </c:pt>
                <c:pt idx="22832">
                  <c:v>16.0</c:v>
                </c:pt>
                <c:pt idx="22833">
                  <c:v>167.0</c:v>
                </c:pt>
                <c:pt idx="22834">
                  <c:v>10.0</c:v>
                </c:pt>
                <c:pt idx="22835">
                  <c:v>70.0</c:v>
                </c:pt>
                <c:pt idx="22836">
                  <c:v>52.0</c:v>
                </c:pt>
                <c:pt idx="22837">
                  <c:v>133.0</c:v>
                </c:pt>
                <c:pt idx="22838">
                  <c:v>103.0</c:v>
                </c:pt>
                <c:pt idx="22839">
                  <c:v>76.0</c:v>
                </c:pt>
                <c:pt idx="22840">
                  <c:v>164.0</c:v>
                </c:pt>
                <c:pt idx="22841">
                  <c:v>94.0</c:v>
                </c:pt>
                <c:pt idx="22842">
                  <c:v>57.0</c:v>
                </c:pt>
                <c:pt idx="22843">
                  <c:v>61.0</c:v>
                </c:pt>
                <c:pt idx="22844">
                  <c:v>176.0</c:v>
                </c:pt>
                <c:pt idx="22845">
                  <c:v>140.0</c:v>
                </c:pt>
                <c:pt idx="22846">
                  <c:v>2.0</c:v>
                </c:pt>
                <c:pt idx="22847">
                  <c:v>47.0</c:v>
                </c:pt>
                <c:pt idx="22848">
                  <c:v>302.0</c:v>
                </c:pt>
                <c:pt idx="22849">
                  <c:v>31.0</c:v>
                </c:pt>
                <c:pt idx="22850">
                  <c:v>4.0</c:v>
                </c:pt>
                <c:pt idx="22851">
                  <c:v>18.0</c:v>
                </c:pt>
                <c:pt idx="22852">
                  <c:v>285.0</c:v>
                </c:pt>
                <c:pt idx="22853">
                  <c:v>871.0</c:v>
                </c:pt>
                <c:pt idx="22854">
                  <c:v>24.0</c:v>
                </c:pt>
                <c:pt idx="22855">
                  <c:v>3.0</c:v>
                </c:pt>
                <c:pt idx="22856">
                  <c:v>330.0</c:v>
                </c:pt>
                <c:pt idx="22857">
                  <c:v>854.0</c:v>
                </c:pt>
                <c:pt idx="22858">
                  <c:v>464.0</c:v>
                </c:pt>
                <c:pt idx="22859">
                  <c:v>296.0</c:v>
                </c:pt>
                <c:pt idx="22860">
                  <c:v>10.0</c:v>
                </c:pt>
                <c:pt idx="22861">
                  <c:v>645.0</c:v>
                </c:pt>
                <c:pt idx="22862">
                  <c:v>11.0</c:v>
                </c:pt>
                <c:pt idx="22863">
                  <c:v>1.0</c:v>
                </c:pt>
                <c:pt idx="22864">
                  <c:v>12.0</c:v>
                </c:pt>
                <c:pt idx="22865">
                  <c:v>11.0</c:v>
                </c:pt>
                <c:pt idx="22866">
                  <c:v>6.0</c:v>
                </c:pt>
                <c:pt idx="22867">
                  <c:v>74.0</c:v>
                </c:pt>
                <c:pt idx="22868">
                  <c:v>93.0</c:v>
                </c:pt>
                <c:pt idx="22869">
                  <c:v>18.0</c:v>
                </c:pt>
                <c:pt idx="22870">
                  <c:v>21.0</c:v>
                </c:pt>
                <c:pt idx="22871">
                  <c:v>14.0</c:v>
                </c:pt>
                <c:pt idx="22872">
                  <c:v>111.0</c:v>
                </c:pt>
                <c:pt idx="22873">
                  <c:v>40.0</c:v>
                </c:pt>
                <c:pt idx="22874">
                  <c:v>248.0</c:v>
                </c:pt>
                <c:pt idx="22875">
                  <c:v>58.0</c:v>
                </c:pt>
                <c:pt idx="22876">
                  <c:v>327.0</c:v>
                </c:pt>
                <c:pt idx="22877">
                  <c:v>108.0</c:v>
                </c:pt>
                <c:pt idx="22878">
                  <c:v>35.0</c:v>
                </c:pt>
                <c:pt idx="22879">
                  <c:v>85.0</c:v>
                </c:pt>
                <c:pt idx="22880">
                  <c:v>16.0</c:v>
                </c:pt>
                <c:pt idx="22881">
                  <c:v>54.0</c:v>
                </c:pt>
                <c:pt idx="22882">
                  <c:v>2.0</c:v>
                </c:pt>
                <c:pt idx="22883">
                  <c:v>2.0</c:v>
                </c:pt>
                <c:pt idx="22884">
                  <c:v>120.0</c:v>
                </c:pt>
                <c:pt idx="22885">
                  <c:v>145.0</c:v>
                </c:pt>
                <c:pt idx="22886">
                  <c:v>113.0</c:v>
                </c:pt>
                <c:pt idx="22887">
                  <c:v>1.0</c:v>
                </c:pt>
                <c:pt idx="22888">
                  <c:v>433.0</c:v>
                </c:pt>
                <c:pt idx="22889">
                  <c:v>419.0</c:v>
                </c:pt>
                <c:pt idx="22890">
                  <c:v>57.0</c:v>
                </c:pt>
                <c:pt idx="22891">
                  <c:v>24.0</c:v>
                </c:pt>
                <c:pt idx="22892">
                  <c:v>65.0</c:v>
                </c:pt>
                <c:pt idx="22893">
                  <c:v>11.0</c:v>
                </c:pt>
                <c:pt idx="22894">
                  <c:v>39.0</c:v>
                </c:pt>
                <c:pt idx="22895">
                  <c:v>181.0</c:v>
                </c:pt>
                <c:pt idx="22896">
                  <c:v>42.0</c:v>
                </c:pt>
                <c:pt idx="22897">
                  <c:v>77.0</c:v>
                </c:pt>
                <c:pt idx="22898">
                  <c:v>66.0</c:v>
                </c:pt>
                <c:pt idx="22899">
                  <c:v>38.0</c:v>
                </c:pt>
                <c:pt idx="22900">
                  <c:v>65.0</c:v>
                </c:pt>
                <c:pt idx="22901">
                  <c:v>53.0</c:v>
                </c:pt>
                <c:pt idx="22902">
                  <c:v>66.0</c:v>
                </c:pt>
                <c:pt idx="22903">
                  <c:v>3.0</c:v>
                </c:pt>
                <c:pt idx="22904">
                  <c:v>171.0</c:v>
                </c:pt>
                <c:pt idx="22905">
                  <c:v>8.0</c:v>
                </c:pt>
                <c:pt idx="22906">
                  <c:v>12.0</c:v>
                </c:pt>
                <c:pt idx="22907">
                  <c:v>6.0</c:v>
                </c:pt>
                <c:pt idx="22908">
                  <c:v>6.0</c:v>
                </c:pt>
                <c:pt idx="22909">
                  <c:v>1.0</c:v>
                </c:pt>
                <c:pt idx="22910">
                  <c:v>13.0</c:v>
                </c:pt>
                <c:pt idx="22911">
                  <c:v>67.0</c:v>
                </c:pt>
                <c:pt idx="22912">
                  <c:v>8.0</c:v>
                </c:pt>
                <c:pt idx="22913">
                  <c:v>239.0</c:v>
                </c:pt>
                <c:pt idx="22914">
                  <c:v>845.0</c:v>
                </c:pt>
                <c:pt idx="22915">
                  <c:v>7.0</c:v>
                </c:pt>
                <c:pt idx="22916">
                  <c:v>1.0</c:v>
                </c:pt>
                <c:pt idx="22917">
                  <c:v>68.0</c:v>
                </c:pt>
                <c:pt idx="22918">
                  <c:v>433.0</c:v>
                </c:pt>
                <c:pt idx="22919">
                  <c:v>575.0</c:v>
                </c:pt>
                <c:pt idx="22920">
                  <c:v>796.0</c:v>
                </c:pt>
                <c:pt idx="22921">
                  <c:v>383.0</c:v>
                </c:pt>
                <c:pt idx="22922">
                  <c:v>1053.0</c:v>
                </c:pt>
                <c:pt idx="22923">
                  <c:v>15.0</c:v>
                </c:pt>
                <c:pt idx="22924">
                  <c:v>19.0</c:v>
                </c:pt>
                <c:pt idx="22925">
                  <c:v>11.0</c:v>
                </c:pt>
                <c:pt idx="22926">
                  <c:v>45.0</c:v>
                </c:pt>
                <c:pt idx="22927">
                  <c:v>10.0</c:v>
                </c:pt>
                <c:pt idx="22928">
                  <c:v>17.0</c:v>
                </c:pt>
                <c:pt idx="22929">
                  <c:v>6.0</c:v>
                </c:pt>
                <c:pt idx="22930">
                  <c:v>24.0</c:v>
                </c:pt>
                <c:pt idx="22931">
                  <c:v>135.0</c:v>
                </c:pt>
                <c:pt idx="22932">
                  <c:v>9.0</c:v>
                </c:pt>
                <c:pt idx="22933">
                  <c:v>42.0</c:v>
                </c:pt>
                <c:pt idx="22934">
                  <c:v>41.0</c:v>
                </c:pt>
                <c:pt idx="22935">
                  <c:v>24.0</c:v>
                </c:pt>
                <c:pt idx="22936">
                  <c:v>43.0</c:v>
                </c:pt>
                <c:pt idx="22937">
                  <c:v>72.0</c:v>
                </c:pt>
                <c:pt idx="22938">
                  <c:v>2.0</c:v>
                </c:pt>
                <c:pt idx="22939">
                  <c:v>160.0</c:v>
                </c:pt>
                <c:pt idx="22940">
                  <c:v>108.0</c:v>
                </c:pt>
                <c:pt idx="22941">
                  <c:v>303.0</c:v>
                </c:pt>
                <c:pt idx="22942">
                  <c:v>1.0</c:v>
                </c:pt>
                <c:pt idx="22943">
                  <c:v>2.0</c:v>
                </c:pt>
                <c:pt idx="22944">
                  <c:v>36.0</c:v>
                </c:pt>
                <c:pt idx="22945">
                  <c:v>768.0</c:v>
                </c:pt>
                <c:pt idx="22946">
                  <c:v>380.0</c:v>
                </c:pt>
                <c:pt idx="22947">
                  <c:v>25.0</c:v>
                </c:pt>
                <c:pt idx="22948">
                  <c:v>42.0</c:v>
                </c:pt>
                <c:pt idx="22949">
                  <c:v>73.0</c:v>
                </c:pt>
                <c:pt idx="22950">
                  <c:v>112.0</c:v>
                </c:pt>
                <c:pt idx="22951">
                  <c:v>32.0</c:v>
                </c:pt>
                <c:pt idx="22952">
                  <c:v>222.0</c:v>
                </c:pt>
                <c:pt idx="22953">
                  <c:v>186.0</c:v>
                </c:pt>
                <c:pt idx="22954">
                  <c:v>42.0</c:v>
                </c:pt>
                <c:pt idx="22955">
                  <c:v>29.0</c:v>
                </c:pt>
                <c:pt idx="22956">
                  <c:v>69.0</c:v>
                </c:pt>
                <c:pt idx="22957">
                  <c:v>3.0</c:v>
                </c:pt>
                <c:pt idx="22958">
                  <c:v>10.0</c:v>
                </c:pt>
                <c:pt idx="22959">
                  <c:v>30.0</c:v>
                </c:pt>
                <c:pt idx="22960">
                  <c:v>137.0</c:v>
                </c:pt>
                <c:pt idx="22961">
                  <c:v>63.0</c:v>
                </c:pt>
                <c:pt idx="22962">
                  <c:v>79.0</c:v>
                </c:pt>
                <c:pt idx="22963">
                  <c:v>48.0</c:v>
                </c:pt>
                <c:pt idx="22964">
                  <c:v>128.0</c:v>
                </c:pt>
                <c:pt idx="22965">
                  <c:v>1.0</c:v>
                </c:pt>
                <c:pt idx="22966">
                  <c:v>67.0</c:v>
                </c:pt>
                <c:pt idx="22967">
                  <c:v>19.0</c:v>
                </c:pt>
                <c:pt idx="22968">
                  <c:v>36.0</c:v>
                </c:pt>
                <c:pt idx="22969">
                  <c:v>40.0</c:v>
                </c:pt>
                <c:pt idx="22970">
                  <c:v>10.0</c:v>
                </c:pt>
                <c:pt idx="22971">
                  <c:v>21.0</c:v>
                </c:pt>
                <c:pt idx="22972">
                  <c:v>3.0</c:v>
                </c:pt>
                <c:pt idx="22973">
                  <c:v>1.0</c:v>
                </c:pt>
                <c:pt idx="22974">
                  <c:v>25.0</c:v>
                </c:pt>
                <c:pt idx="22975">
                  <c:v>24.0</c:v>
                </c:pt>
                <c:pt idx="22976">
                  <c:v>5.0</c:v>
                </c:pt>
                <c:pt idx="22977">
                  <c:v>51.0</c:v>
                </c:pt>
                <c:pt idx="22978">
                  <c:v>15.0</c:v>
                </c:pt>
                <c:pt idx="22979">
                  <c:v>95.0</c:v>
                </c:pt>
                <c:pt idx="22980">
                  <c:v>397.0</c:v>
                </c:pt>
                <c:pt idx="22981">
                  <c:v>696.0</c:v>
                </c:pt>
                <c:pt idx="22982">
                  <c:v>4.0</c:v>
                </c:pt>
                <c:pt idx="22983">
                  <c:v>56.0</c:v>
                </c:pt>
                <c:pt idx="22984">
                  <c:v>429.0</c:v>
                </c:pt>
                <c:pt idx="22985">
                  <c:v>393.0</c:v>
                </c:pt>
                <c:pt idx="22986">
                  <c:v>285.0</c:v>
                </c:pt>
                <c:pt idx="22987">
                  <c:v>1229.0</c:v>
                </c:pt>
                <c:pt idx="22988">
                  <c:v>1.0</c:v>
                </c:pt>
                <c:pt idx="22989">
                  <c:v>26.0</c:v>
                </c:pt>
                <c:pt idx="22990">
                  <c:v>20.0</c:v>
                </c:pt>
                <c:pt idx="22991">
                  <c:v>4.0</c:v>
                </c:pt>
                <c:pt idx="22992">
                  <c:v>14.0</c:v>
                </c:pt>
                <c:pt idx="22993">
                  <c:v>4.0</c:v>
                </c:pt>
                <c:pt idx="22994">
                  <c:v>7.0</c:v>
                </c:pt>
                <c:pt idx="22995">
                  <c:v>23.0</c:v>
                </c:pt>
                <c:pt idx="22996">
                  <c:v>2.0</c:v>
                </c:pt>
                <c:pt idx="22997">
                  <c:v>8.0</c:v>
                </c:pt>
                <c:pt idx="22998">
                  <c:v>49.0</c:v>
                </c:pt>
                <c:pt idx="22999">
                  <c:v>25.0</c:v>
                </c:pt>
                <c:pt idx="23000">
                  <c:v>16.0</c:v>
                </c:pt>
                <c:pt idx="23001">
                  <c:v>146.0</c:v>
                </c:pt>
                <c:pt idx="23002">
                  <c:v>87.0</c:v>
                </c:pt>
                <c:pt idx="23003">
                  <c:v>29.0</c:v>
                </c:pt>
                <c:pt idx="23004">
                  <c:v>647.0</c:v>
                </c:pt>
                <c:pt idx="23005">
                  <c:v>11.0</c:v>
                </c:pt>
                <c:pt idx="23006">
                  <c:v>100.0</c:v>
                </c:pt>
                <c:pt idx="23007">
                  <c:v>14.0</c:v>
                </c:pt>
                <c:pt idx="23008">
                  <c:v>309.0</c:v>
                </c:pt>
                <c:pt idx="23009">
                  <c:v>285.0</c:v>
                </c:pt>
                <c:pt idx="23010">
                  <c:v>69.0</c:v>
                </c:pt>
                <c:pt idx="23011">
                  <c:v>540.0</c:v>
                </c:pt>
                <c:pt idx="23012">
                  <c:v>50.0</c:v>
                </c:pt>
                <c:pt idx="23013">
                  <c:v>101.0</c:v>
                </c:pt>
                <c:pt idx="23014">
                  <c:v>13.0</c:v>
                </c:pt>
                <c:pt idx="23015">
                  <c:v>100.0</c:v>
                </c:pt>
                <c:pt idx="23016">
                  <c:v>390.0</c:v>
                </c:pt>
                <c:pt idx="23017">
                  <c:v>126.0</c:v>
                </c:pt>
                <c:pt idx="23018">
                  <c:v>2.0</c:v>
                </c:pt>
                <c:pt idx="23019">
                  <c:v>329.0</c:v>
                </c:pt>
                <c:pt idx="23020">
                  <c:v>176.0</c:v>
                </c:pt>
                <c:pt idx="23021">
                  <c:v>8.0</c:v>
                </c:pt>
                <c:pt idx="23022">
                  <c:v>8.0</c:v>
                </c:pt>
                <c:pt idx="23023">
                  <c:v>65.0</c:v>
                </c:pt>
                <c:pt idx="23024">
                  <c:v>31.0</c:v>
                </c:pt>
                <c:pt idx="23025">
                  <c:v>51.0</c:v>
                </c:pt>
                <c:pt idx="23026">
                  <c:v>312.0</c:v>
                </c:pt>
                <c:pt idx="23027">
                  <c:v>51.0</c:v>
                </c:pt>
                <c:pt idx="23028">
                  <c:v>30.0</c:v>
                </c:pt>
                <c:pt idx="23029">
                  <c:v>36.0</c:v>
                </c:pt>
                <c:pt idx="23030">
                  <c:v>57.0</c:v>
                </c:pt>
                <c:pt idx="23031">
                  <c:v>41.0</c:v>
                </c:pt>
                <c:pt idx="23032">
                  <c:v>47.0</c:v>
                </c:pt>
                <c:pt idx="23033">
                  <c:v>10.0</c:v>
                </c:pt>
                <c:pt idx="23034">
                  <c:v>148.0</c:v>
                </c:pt>
                <c:pt idx="23035">
                  <c:v>6.0</c:v>
                </c:pt>
                <c:pt idx="23036">
                  <c:v>1.0</c:v>
                </c:pt>
                <c:pt idx="23037">
                  <c:v>13.0</c:v>
                </c:pt>
                <c:pt idx="23038">
                  <c:v>90.0</c:v>
                </c:pt>
                <c:pt idx="23039">
                  <c:v>4.0</c:v>
                </c:pt>
                <c:pt idx="23040">
                  <c:v>108.0</c:v>
                </c:pt>
                <c:pt idx="23041">
                  <c:v>614.0</c:v>
                </c:pt>
                <c:pt idx="23042">
                  <c:v>15.0</c:v>
                </c:pt>
                <c:pt idx="23043">
                  <c:v>1009.0</c:v>
                </c:pt>
                <c:pt idx="23044">
                  <c:v>428.0</c:v>
                </c:pt>
                <c:pt idx="23045">
                  <c:v>690.0</c:v>
                </c:pt>
                <c:pt idx="23046">
                  <c:v>153.0</c:v>
                </c:pt>
                <c:pt idx="23047">
                  <c:v>1591.0</c:v>
                </c:pt>
                <c:pt idx="23048">
                  <c:v>3.0</c:v>
                </c:pt>
                <c:pt idx="23049">
                  <c:v>2.0</c:v>
                </c:pt>
                <c:pt idx="23050">
                  <c:v>45.0</c:v>
                </c:pt>
                <c:pt idx="23051">
                  <c:v>247.0</c:v>
                </c:pt>
                <c:pt idx="23052">
                  <c:v>65.0</c:v>
                </c:pt>
                <c:pt idx="23053">
                  <c:v>120.0</c:v>
                </c:pt>
                <c:pt idx="23054">
                  <c:v>14.0</c:v>
                </c:pt>
                <c:pt idx="23055">
                  <c:v>58.0</c:v>
                </c:pt>
                <c:pt idx="23056">
                  <c:v>5.0</c:v>
                </c:pt>
                <c:pt idx="23057">
                  <c:v>190.0</c:v>
                </c:pt>
                <c:pt idx="23058">
                  <c:v>21.0</c:v>
                </c:pt>
                <c:pt idx="23059">
                  <c:v>11.0</c:v>
                </c:pt>
                <c:pt idx="23060">
                  <c:v>5.0</c:v>
                </c:pt>
                <c:pt idx="23061">
                  <c:v>25.0</c:v>
                </c:pt>
                <c:pt idx="23062">
                  <c:v>97.0</c:v>
                </c:pt>
                <c:pt idx="23063">
                  <c:v>233.0</c:v>
                </c:pt>
                <c:pt idx="23064">
                  <c:v>134.0</c:v>
                </c:pt>
                <c:pt idx="23065">
                  <c:v>10.0</c:v>
                </c:pt>
                <c:pt idx="23066">
                  <c:v>1161.0</c:v>
                </c:pt>
                <c:pt idx="23067">
                  <c:v>34.0</c:v>
                </c:pt>
                <c:pt idx="23068">
                  <c:v>466.0</c:v>
                </c:pt>
                <c:pt idx="23069">
                  <c:v>421.0</c:v>
                </c:pt>
                <c:pt idx="23070">
                  <c:v>163.0</c:v>
                </c:pt>
                <c:pt idx="23071">
                  <c:v>10.0</c:v>
                </c:pt>
                <c:pt idx="23072">
                  <c:v>699.0</c:v>
                </c:pt>
                <c:pt idx="23073">
                  <c:v>17.0</c:v>
                </c:pt>
                <c:pt idx="23074">
                  <c:v>1.0</c:v>
                </c:pt>
                <c:pt idx="23075">
                  <c:v>21.0</c:v>
                </c:pt>
                <c:pt idx="23076">
                  <c:v>8.0</c:v>
                </c:pt>
                <c:pt idx="23077">
                  <c:v>10.0</c:v>
                </c:pt>
                <c:pt idx="23078">
                  <c:v>11.0</c:v>
                </c:pt>
                <c:pt idx="23079">
                  <c:v>9.0</c:v>
                </c:pt>
                <c:pt idx="23080">
                  <c:v>57.0</c:v>
                </c:pt>
                <c:pt idx="23081">
                  <c:v>9.0</c:v>
                </c:pt>
                <c:pt idx="23082">
                  <c:v>4.0</c:v>
                </c:pt>
                <c:pt idx="23083">
                  <c:v>24.0</c:v>
                </c:pt>
                <c:pt idx="23084">
                  <c:v>2.0</c:v>
                </c:pt>
                <c:pt idx="23085">
                  <c:v>49.0</c:v>
                </c:pt>
                <c:pt idx="23086">
                  <c:v>1.0</c:v>
                </c:pt>
                <c:pt idx="23087">
                  <c:v>129.0</c:v>
                </c:pt>
                <c:pt idx="23088">
                  <c:v>190.0</c:v>
                </c:pt>
                <c:pt idx="23089">
                  <c:v>4.0</c:v>
                </c:pt>
                <c:pt idx="23090">
                  <c:v>7.0</c:v>
                </c:pt>
                <c:pt idx="23091">
                  <c:v>13.0</c:v>
                </c:pt>
                <c:pt idx="23092">
                  <c:v>359.0</c:v>
                </c:pt>
                <c:pt idx="23093">
                  <c:v>9.0</c:v>
                </c:pt>
                <c:pt idx="23094">
                  <c:v>36.0</c:v>
                </c:pt>
                <c:pt idx="23095">
                  <c:v>24.0</c:v>
                </c:pt>
                <c:pt idx="23096">
                  <c:v>324.0</c:v>
                </c:pt>
                <c:pt idx="23097">
                  <c:v>69.0</c:v>
                </c:pt>
                <c:pt idx="23098">
                  <c:v>44.0</c:v>
                </c:pt>
                <c:pt idx="23099">
                  <c:v>9.0</c:v>
                </c:pt>
                <c:pt idx="23100">
                  <c:v>41.0</c:v>
                </c:pt>
                <c:pt idx="23101">
                  <c:v>4.0</c:v>
                </c:pt>
                <c:pt idx="23102">
                  <c:v>38.0</c:v>
                </c:pt>
                <c:pt idx="23103">
                  <c:v>47.0</c:v>
                </c:pt>
                <c:pt idx="23104">
                  <c:v>145.0</c:v>
                </c:pt>
                <c:pt idx="23105">
                  <c:v>1.0</c:v>
                </c:pt>
                <c:pt idx="23106">
                  <c:v>311.0</c:v>
                </c:pt>
                <c:pt idx="23107">
                  <c:v>130.0</c:v>
                </c:pt>
                <c:pt idx="23108">
                  <c:v>12.0</c:v>
                </c:pt>
                <c:pt idx="23109">
                  <c:v>796.0</c:v>
                </c:pt>
                <c:pt idx="23110">
                  <c:v>30.0</c:v>
                </c:pt>
                <c:pt idx="23111">
                  <c:v>232.0</c:v>
                </c:pt>
                <c:pt idx="23112">
                  <c:v>104.0</c:v>
                </c:pt>
                <c:pt idx="23113">
                  <c:v>56.0</c:v>
                </c:pt>
                <c:pt idx="23114">
                  <c:v>19.0</c:v>
                </c:pt>
                <c:pt idx="23115">
                  <c:v>63.0</c:v>
                </c:pt>
                <c:pt idx="23116">
                  <c:v>14.0</c:v>
                </c:pt>
                <c:pt idx="23117">
                  <c:v>138.0</c:v>
                </c:pt>
                <c:pt idx="23118">
                  <c:v>73.0</c:v>
                </c:pt>
                <c:pt idx="23119">
                  <c:v>11.0</c:v>
                </c:pt>
                <c:pt idx="23120">
                  <c:v>15.0</c:v>
                </c:pt>
                <c:pt idx="23121">
                  <c:v>2.0</c:v>
                </c:pt>
                <c:pt idx="23122">
                  <c:v>2.0</c:v>
                </c:pt>
                <c:pt idx="23123">
                  <c:v>46.0</c:v>
                </c:pt>
                <c:pt idx="23124">
                  <c:v>9.0</c:v>
                </c:pt>
                <c:pt idx="23125">
                  <c:v>114.0</c:v>
                </c:pt>
                <c:pt idx="23126">
                  <c:v>31.0</c:v>
                </c:pt>
                <c:pt idx="23127">
                  <c:v>75.0</c:v>
                </c:pt>
                <c:pt idx="23128">
                  <c:v>313.0</c:v>
                </c:pt>
                <c:pt idx="23129">
                  <c:v>92.0</c:v>
                </c:pt>
                <c:pt idx="23130">
                  <c:v>1.0</c:v>
                </c:pt>
                <c:pt idx="23131">
                  <c:v>1.0</c:v>
                </c:pt>
                <c:pt idx="23132">
                  <c:v>269.0</c:v>
                </c:pt>
                <c:pt idx="23133">
                  <c:v>897.0</c:v>
                </c:pt>
                <c:pt idx="23134">
                  <c:v>78.0</c:v>
                </c:pt>
                <c:pt idx="23135">
                  <c:v>159.0</c:v>
                </c:pt>
                <c:pt idx="23136">
                  <c:v>119.0</c:v>
                </c:pt>
                <c:pt idx="23137">
                  <c:v>297.0</c:v>
                </c:pt>
                <c:pt idx="23138">
                  <c:v>3.0</c:v>
                </c:pt>
                <c:pt idx="23139">
                  <c:v>1.0</c:v>
                </c:pt>
                <c:pt idx="23140">
                  <c:v>50.0</c:v>
                </c:pt>
                <c:pt idx="23141">
                  <c:v>12.0</c:v>
                </c:pt>
                <c:pt idx="23142">
                  <c:v>6.0</c:v>
                </c:pt>
                <c:pt idx="23143">
                  <c:v>17.0</c:v>
                </c:pt>
                <c:pt idx="23144">
                  <c:v>2.0</c:v>
                </c:pt>
                <c:pt idx="23145">
                  <c:v>46.0</c:v>
                </c:pt>
                <c:pt idx="23146">
                  <c:v>36.0</c:v>
                </c:pt>
                <c:pt idx="23147">
                  <c:v>153.0</c:v>
                </c:pt>
                <c:pt idx="23148">
                  <c:v>183.0</c:v>
                </c:pt>
                <c:pt idx="23149">
                  <c:v>10.0</c:v>
                </c:pt>
                <c:pt idx="23150">
                  <c:v>43.0</c:v>
                </c:pt>
                <c:pt idx="23151">
                  <c:v>53.0</c:v>
                </c:pt>
                <c:pt idx="23152">
                  <c:v>601.0</c:v>
                </c:pt>
                <c:pt idx="23153">
                  <c:v>20.0</c:v>
                </c:pt>
                <c:pt idx="23154">
                  <c:v>21.0</c:v>
                </c:pt>
                <c:pt idx="23155">
                  <c:v>34.0</c:v>
                </c:pt>
                <c:pt idx="23156">
                  <c:v>4.0</c:v>
                </c:pt>
                <c:pt idx="23157">
                  <c:v>344.0</c:v>
                </c:pt>
                <c:pt idx="23158">
                  <c:v>282.0</c:v>
                </c:pt>
                <c:pt idx="23159">
                  <c:v>17.0</c:v>
                </c:pt>
                <c:pt idx="23160">
                  <c:v>310.0</c:v>
                </c:pt>
                <c:pt idx="23161">
                  <c:v>47.0</c:v>
                </c:pt>
                <c:pt idx="23162">
                  <c:v>3.0</c:v>
                </c:pt>
                <c:pt idx="23163">
                  <c:v>146.0</c:v>
                </c:pt>
                <c:pt idx="23164">
                  <c:v>39.0</c:v>
                </c:pt>
                <c:pt idx="23165">
                  <c:v>175.0</c:v>
                </c:pt>
                <c:pt idx="23166">
                  <c:v>1288.0</c:v>
                </c:pt>
                <c:pt idx="23167">
                  <c:v>505.0</c:v>
                </c:pt>
                <c:pt idx="23168">
                  <c:v>16.0</c:v>
                </c:pt>
                <c:pt idx="23169">
                  <c:v>520.0</c:v>
                </c:pt>
                <c:pt idx="23170">
                  <c:v>81.0</c:v>
                </c:pt>
                <c:pt idx="23171">
                  <c:v>62.0</c:v>
                </c:pt>
                <c:pt idx="23172">
                  <c:v>77.0</c:v>
                </c:pt>
                <c:pt idx="23173">
                  <c:v>69.0</c:v>
                </c:pt>
                <c:pt idx="23174">
                  <c:v>63.0</c:v>
                </c:pt>
                <c:pt idx="23175">
                  <c:v>216.0</c:v>
                </c:pt>
                <c:pt idx="23176">
                  <c:v>34.0</c:v>
                </c:pt>
                <c:pt idx="23177">
                  <c:v>501.0</c:v>
                </c:pt>
                <c:pt idx="23178">
                  <c:v>49.0</c:v>
                </c:pt>
                <c:pt idx="23179">
                  <c:v>10.0</c:v>
                </c:pt>
                <c:pt idx="23180">
                  <c:v>176.0</c:v>
                </c:pt>
                <c:pt idx="23181">
                  <c:v>108.0</c:v>
                </c:pt>
                <c:pt idx="23182">
                  <c:v>31.0</c:v>
                </c:pt>
                <c:pt idx="23183">
                  <c:v>13.0</c:v>
                </c:pt>
                <c:pt idx="23184">
                  <c:v>96.0</c:v>
                </c:pt>
                <c:pt idx="23185">
                  <c:v>46.0</c:v>
                </c:pt>
                <c:pt idx="23186">
                  <c:v>65.0</c:v>
                </c:pt>
                <c:pt idx="23187">
                  <c:v>18.0</c:v>
                </c:pt>
                <c:pt idx="23188">
                  <c:v>70.0</c:v>
                </c:pt>
                <c:pt idx="23189">
                  <c:v>13.0</c:v>
                </c:pt>
                <c:pt idx="23190">
                  <c:v>8.0</c:v>
                </c:pt>
                <c:pt idx="23191">
                  <c:v>54.0</c:v>
                </c:pt>
                <c:pt idx="23192">
                  <c:v>199.0</c:v>
                </c:pt>
                <c:pt idx="23193">
                  <c:v>87.0</c:v>
                </c:pt>
                <c:pt idx="23194">
                  <c:v>32.0</c:v>
                </c:pt>
                <c:pt idx="23195">
                  <c:v>13.0</c:v>
                </c:pt>
                <c:pt idx="23196">
                  <c:v>6.0</c:v>
                </c:pt>
                <c:pt idx="23197">
                  <c:v>1.0</c:v>
                </c:pt>
                <c:pt idx="23198">
                  <c:v>573.0</c:v>
                </c:pt>
                <c:pt idx="23199">
                  <c:v>701.0</c:v>
                </c:pt>
                <c:pt idx="23200">
                  <c:v>260.0</c:v>
                </c:pt>
                <c:pt idx="23201">
                  <c:v>182.0</c:v>
                </c:pt>
                <c:pt idx="23202">
                  <c:v>178.0</c:v>
                </c:pt>
                <c:pt idx="23203">
                  <c:v>219.0</c:v>
                </c:pt>
                <c:pt idx="23204">
                  <c:v>2.0</c:v>
                </c:pt>
                <c:pt idx="23205">
                  <c:v>5.0</c:v>
                </c:pt>
                <c:pt idx="23206">
                  <c:v>74.0</c:v>
                </c:pt>
                <c:pt idx="23207">
                  <c:v>171.0</c:v>
                </c:pt>
                <c:pt idx="23208">
                  <c:v>7.0</c:v>
                </c:pt>
                <c:pt idx="23209">
                  <c:v>9.0</c:v>
                </c:pt>
                <c:pt idx="23210">
                  <c:v>4.0</c:v>
                </c:pt>
                <c:pt idx="23211">
                  <c:v>2.0</c:v>
                </c:pt>
                <c:pt idx="23212">
                  <c:v>4.0</c:v>
                </c:pt>
                <c:pt idx="23213">
                  <c:v>4.0</c:v>
                </c:pt>
                <c:pt idx="23214">
                  <c:v>24.0</c:v>
                </c:pt>
                <c:pt idx="23215">
                  <c:v>66.0</c:v>
                </c:pt>
                <c:pt idx="23216">
                  <c:v>297.0</c:v>
                </c:pt>
                <c:pt idx="23217">
                  <c:v>23.0</c:v>
                </c:pt>
                <c:pt idx="23218">
                  <c:v>111.0</c:v>
                </c:pt>
                <c:pt idx="23219">
                  <c:v>6.0</c:v>
                </c:pt>
                <c:pt idx="23220">
                  <c:v>29.0</c:v>
                </c:pt>
                <c:pt idx="23221">
                  <c:v>244.0</c:v>
                </c:pt>
                <c:pt idx="23222">
                  <c:v>5.0</c:v>
                </c:pt>
                <c:pt idx="23223">
                  <c:v>411.0</c:v>
                </c:pt>
                <c:pt idx="23224">
                  <c:v>2.0</c:v>
                </c:pt>
                <c:pt idx="23225">
                  <c:v>21.0</c:v>
                </c:pt>
                <c:pt idx="23226">
                  <c:v>37.0</c:v>
                </c:pt>
                <c:pt idx="23227">
                  <c:v>388.0</c:v>
                </c:pt>
                <c:pt idx="23228">
                  <c:v>1.0</c:v>
                </c:pt>
                <c:pt idx="23229">
                  <c:v>90.0</c:v>
                </c:pt>
                <c:pt idx="23230">
                  <c:v>101.0</c:v>
                </c:pt>
                <c:pt idx="23231">
                  <c:v>24.0</c:v>
                </c:pt>
                <c:pt idx="23232">
                  <c:v>107.0</c:v>
                </c:pt>
                <c:pt idx="23233">
                  <c:v>10.0</c:v>
                </c:pt>
                <c:pt idx="23234">
                  <c:v>130.0</c:v>
                </c:pt>
                <c:pt idx="23235">
                  <c:v>1.0</c:v>
                </c:pt>
                <c:pt idx="23236">
                  <c:v>354.0</c:v>
                </c:pt>
                <c:pt idx="23237">
                  <c:v>13.0</c:v>
                </c:pt>
                <c:pt idx="23238">
                  <c:v>143.0</c:v>
                </c:pt>
                <c:pt idx="23239">
                  <c:v>2.0</c:v>
                </c:pt>
                <c:pt idx="23240">
                  <c:v>71.0</c:v>
                </c:pt>
                <c:pt idx="23241">
                  <c:v>10.0</c:v>
                </c:pt>
                <c:pt idx="23242">
                  <c:v>50.0</c:v>
                </c:pt>
                <c:pt idx="23243">
                  <c:v>3.0</c:v>
                </c:pt>
                <c:pt idx="23244">
                  <c:v>100.0</c:v>
                </c:pt>
                <c:pt idx="23245">
                  <c:v>43.0</c:v>
                </c:pt>
                <c:pt idx="23246">
                  <c:v>11.0</c:v>
                </c:pt>
                <c:pt idx="23247">
                  <c:v>190.0</c:v>
                </c:pt>
                <c:pt idx="23248">
                  <c:v>376.0</c:v>
                </c:pt>
                <c:pt idx="23249">
                  <c:v>14.0</c:v>
                </c:pt>
                <c:pt idx="23250">
                  <c:v>24.0</c:v>
                </c:pt>
                <c:pt idx="23251">
                  <c:v>49.0</c:v>
                </c:pt>
                <c:pt idx="23252">
                  <c:v>10.0</c:v>
                </c:pt>
                <c:pt idx="23253">
                  <c:v>27.0</c:v>
                </c:pt>
                <c:pt idx="23254">
                  <c:v>68.0</c:v>
                </c:pt>
                <c:pt idx="23255">
                  <c:v>2.0</c:v>
                </c:pt>
                <c:pt idx="23256">
                  <c:v>91.0</c:v>
                </c:pt>
                <c:pt idx="23257">
                  <c:v>1.0</c:v>
                </c:pt>
                <c:pt idx="23258">
                  <c:v>17.0</c:v>
                </c:pt>
                <c:pt idx="23259">
                  <c:v>111.0</c:v>
                </c:pt>
                <c:pt idx="23260">
                  <c:v>85.0</c:v>
                </c:pt>
                <c:pt idx="23261">
                  <c:v>20.0</c:v>
                </c:pt>
                <c:pt idx="23262">
                  <c:v>5.0</c:v>
                </c:pt>
                <c:pt idx="23263">
                  <c:v>103.0</c:v>
                </c:pt>
                <c:pt idx="23264">
                  <c:v>42.0</c:v>
                </c:pt>
                <c:pt idx="23265">
                  <c:v>1139.0</c:v>
                </c:pt>
                <c:pt idx="23266">
                  <c:v>358.0</c:v>
                </c:pt>
                <c:pt idx="23267">
                  <c:v>172.0</c:v>
                </c:pt>
                <c:pt idx="23268">
                  <c:v>40.0</c:v>
                </c:pt>
                <c:pt idx="23269">
                  <c:v>101.0</c:v>
                </c:pt>
                <c:pt idx="23270">
                  <c:v>27.0</c:v>
                </c:pt>
                <c:pt idx="23271">
                  <c:v>39.0</c:v>
                </c:pt>
                <c:pt idx="23272">
                  <c:v>1.0</c:v>
                </c:pt>
                <c:pt idx="23273">
                  <c:v>97.0</c:v>
                </c:pt>
                <c:pt idx="23274">
                  <c:v>20.0</c:v>
                </c:pt>
                <c:pt idx="23275">
                  <c:v>11.0</c:v>
                </c:pt>
                <c:pt idx="23276">
                  <c:v>12.0</c:v>
                </c:pt>
                <c:pt idx="23277">
                  <c:v>36.0</c:v>
                </c:pt>
                <c:pt idx="23278">
                  <c:v>246.0</c:v>
                </c:pt>
                <c:pt idx="23279">
                  <c:v>126.0</c:v>
                </c:pt>
                <c:pt idx="23280">
                  <c:v>13.0</c:v>
                </c:pt>
                <c:pt idx="23281">
                  <c:v>281.0</c:v>
                </c:pt>
                <c:pt idx="23282">
                  <c:v>92.0</c:v>
                </c:pt>
                <c:pt idx="23283">
                  <c:v>19.0</c:v>
                </c:pt>
                <c:pt idx="23284">
                  <c:v>74.0</c:v>
                </c:pt>
                <c:pt idx="23285">
                  <c:v>50.0</c:v>
                </c:pt>
                <c:pt idx="23286">
                  <c:v>97.0</c:v>
                </c:pt>
                <c:pt idx="23287">
                  <c:v>52.0</c:v>
                </c:pt>
                <c:pt idx="23288">
                  <c:v>954.0</c:v>
                </c:pt>
                <c:pt idx="23289">
                  <c:v>85.0</c:v>
                </c:pt>
                <c:pt idx="23290">
                  <c:v>104.0</c:v>
                </c:pt>
                <c:pt idx="23291">
                  <c:v>169.0</c:v>
                </c:pt>
                <c:pt idx="23292">
                  <c:v>147.0</c:v>
                </c:pt>
                <c:pt idx="23293">
                  <c:v>134.0</c:v>
                </c:pt>
                <c:pt idx="23294">
                  <c:v>1.0</c:v>
                </c:pt>
                <c:pt idx="23295">
                  <c:v>59.0</c:v>
                </c:pt>
                <c:pt idx="23296">
                  <c:v>48.0</c:v>
                </c:pt>
                <c:pt idx="23297">
                  <c:v>80.0</c:v>
                </c:pt>
                <c:pt idx="23298">
                  <c:v>125.0</c:v>
                </c:pt>
                <c:pt idx="23299">
                  <c:v>700.0</c:v>
                </c:pt>
                <c:pt idx="23300">
                  <c:v>130.0</c:v>
                </c:pt>
                <c:pt idx="23301">
                  <c:v>95.0</c:v>
                </c:pt>
                <c:pt idx="23302">
                  <c:v>424.0</c:v>
                </c:pt>
                <c:pt idx="23303">
                  <c:v>16.0</c:v>
                </c:pt>
                <c:pt idx="23304">
                  <c:v>5.0</c:v>
                </c:pt>
                <c:pt idx="23305">
                  <c:v>39.0</c:v>
                </c:pt>
                <c:pt idx="23306">
                  <c:v>78.0</c:v>
                </c:pt>
                <c:pt idx="23307">
                  <c:v>51.0</c:v>
                </c:pt>
                <c:pt idx="23308">
                  <c:v>46.0</c:v>
                </c:pt>
                <c:pt idx="23309">
                  <c:v>28.0</c:v>
                </c:pt>
                <c:pt idx="23310">
                  <c:v>235.0</c:v>
                </c:pt>
                <c:pt idx="23311">
                  <c:v>353.0</c:v>
                </c:pt>
                <c:pt idx="23312">
                  <c:v>20.0</c:v>
                </c:pt>
                <c:pt idx="23313">
                  <c:v>32.0</c:v>
                </c:pt>
                <c:pt idx="23314">
                  <c:v>257.0</c:v>
                </c:pt>
                <c:pt idx="23315">
                  <c:v>1.0</c:v>
                </c:pt>
                <c:pt idx="23316">
                  <c:v>15.0</c:v>
                </c:pt>
                <c:pt idx="23317">
                  <c:v>250.0</c:v>
                </c:pt>
                <c:pt idx="23318">
                  <c:v>5.0</c:v>
                </c:pt>
                <c:pt idx="23319">
                  <c:v>32.0</c:v>
                </c:pt>
                <c:pt idx="23320">
                  <c:v>98.0</c:v>
                </c:pt>
                <c:pt idx="23321">
                  <c:v>6.0</c:v>
                </c:pt>
                <c:pt idx="23322">
                  <c:v>90.0</c:v>
                </c:pt>
                <c:pt idx="23323">
                  <c:v>23.0</c:v>
                </c:pt>
                <c:pt idx="23324">
                  <c:v>13.0</c:v>
                </c:pt>
                <c:pt idx="23325">
                  <c:v>49.0</c:v>
                </c:pt>
                <c:pt idx="23326">
                  <c:v>92.0</c:v>
                </c:pt>
                <c:pt idx="23327">
                  <c:v>1.0</c:v>
                </c:pt>
                <c:pt idx="23328">
                  <c:v>161.0</c:v>
                </c:pt>
                <c:pt idx="23329">
                  <c:v>410.0</c:v>
                </c:pt>
                <c:pt idx="23330">
                  <c:v>220.0</c:v>
                </c:pt>
                <c:pt idx="23331">
                  <c:v>1015.0</c:v>
                </c:pt>
                <c:pt idx="23332">
                  <c:v>21.0</c:v>
                </c:pt>
                <c:pt idx="23333">
                  <c:v>77.0</c:v>
                </c:pt>
                <c:pt idx="23334">
                  <c:v>122.0</c:v>
                </c:pt>
                <c:pt idx="23335">
                  <c:v>255.0</c:v>
                </c:pt>
                <c:pt idx="23336">
                  <c:v>10.0</c:v>
                </c:pt>
                <c:pt idx="23337">
                  <c:v>6.0</c:v>
                </c:pt>
                <c:pt idx="23338">
                  <c:v>60.0</c:v>
                </c:pt>
                <c:pt idx="23339">
                  <c:v>3.0</c:v>
                </c:pt>
                <c:pt idx="23340">
                  <c:v>3.0</c:v>
                </c:pt>
                <c:pt idx="23341">
                  <c:v>1.0</c:v>
                </c:pt>
                <c:pt idx="23342">
                  <c:v>8.0</c:v>
                </c:pt>
                <c:pt idx="23343">
                  <c:v>87.0</c:v>
                </c:pt>
                <c:pt idx="23344">
                  <c:v>10.0</c:v>
                </c:pt>
                <c:pt idx="23345">
                  <c:v>20.0</c:v>
                </c:pt>
                <c:pt idx="23346">
                  <c:v>3.0</c:v>
                </c:pt>
                <c:pt idx="23347">
                  <c:v>129.0</c:v>
                </c:pt>
                <c:pt idx="23348">
                  <c:v>27.0</c:v>
                </c:pt>
                <c:pt idx="23349">
                  <c:v>3.0</c:v>
                </c:pt>
                <c:pt idx="23350">
                  <c:v>12.0</c:v>
                </c:pt>
                <c:pt idx="23351">
                  <c:v>213.0</c:v>
                </c:pt>
                <c:pt idx="23352">
                  <c:v>9.0</c:v>
                </c:pt>
                <c:pt idx="23353">
                  <c:v>589.0</c:v>
                </c:pt>
                <c:pt idx="23354">
                  <c:v>71.0</c:v>
                </c:pt>
                <c:pt idx="23355">
                  <c:v>52.0</c:v>
                </c:pt>
                <c:pt idx="23356">
                  <c:v>108.0</c:v>
                </c:pt>
                <c:pt idx="23357">
                  <c:v>104.0</c:v>
                </c:pt>
                <c:pt idx="23358">
                  <c:v>12.0</c:v>
                </c:pt>
                <c:pt idx="23359">
                  <c:v>19.0</c:v>
                </c:pt>
                <c:pt idx="23360">
                  <c:v>2.0</c:v>
                </c:pt>
                <c:pt idx="23361">
                  <c:v>382.0</c:v>
                </c:pt>
                <c:pt idx="23362">
                  <c:v>1.0</c:v>
                </c:pt>
                <c:pt idx="23363">
                  <c:v>1.0</c:v>
                </c:pt>
                <c:pt idx="23364">
                  <c:v>29.0</c:v>
                </c:pt>
                <c:pt idx="23365">
                  <c:v>90.0</c:v>
                </c:pt>
                <c:pt idx="23366">
                  <c:v>90.0</c:v>
                </c:pt>
                <c:pt idx="23367">
                  <c:v>712.0</c:v>
                </c:pt>
                <c:pt idx="23368">
                  <c:v>9.0</c:v>
                </c:pt>
                <c:pt idx="23369">
                  <c:v>1.0</c:v>
                </c:pt>
                <c:pt idx="23370">
                  <c:v>917.0</c:v>
                </c:pt>
                <c:pt idx="23371">
                  <c:v>37.0</c:v>
                </c:pt>
                <c:pt idx="23372">
                  <c:v>134.0</c:v>
                </c:pt>
                <c:pt idx="23373">
                  <c:v>564.0</c:v>
                </c:pt>
                <c:pt idx="23374">
                  <c:v>117.0</c:v>
                </c:pt>
                <c:pt idx="23375">
                  <c:v>73.0</c:v>
                </c:pt>
                <c:pt idx="23376">
                  <c:v>414.0</c:v>
                </c:pt>
                <c:pt idx="23377">
                  <c:v>35.0</c:v>
                </c:pt>
                <c:pt idx="23378">
                  <c:v>4.0</c:v>
                </c:pt>
                <c:pt idx="23379">
                  <c:v>111.0</c:v>
                </c:pt>
                <c:pt idx="23380">
                  <c:v>9.0</c:v>
                </c:pt>
                <c:pt idx="23381">
                  <c:v>32.0</c:v>
                </c:pt>
                <c:pt idx="23382">
                  <c:v>85.0</c:v>
                </c:pt>
                <c:pt idx="23383">
                  <c:v>18.0</c:v>
                </c:pt>
                <c:pt idx="23384">
                  <c:v>1.0</c:v>
                </c:pt>
                <c:pt idx="23385">
                  <c:v>4.0</c:v>
                </c:pt>
                <c:pt idx="23386">
                  <c:v>30.0</c:v>
                </c:pt>
                <c:pt idx="23387">
                  <c:v>4.0</c:v>
                </c:pt>
                <c:pt idx="23388">
                  <c:v>2.0</c:v>
                </c:pt>
                <c:pt idx="23389">
                  <c:v>14.0</c:v>
                </c:pt>
                <c:pt idx="23390">
                  <c:v>43.0</c:v>
                </c:pt>
                <c:pt idx="23391">
                  <c:v>58.0</c:v>
                </c:pt>
                <c:pt idx="23392">
                  <c:v>40.0</c:v>
                </c:pt>
                <c:pt idx="23393">
                  <c:v>4.0</c:v>
                </c:pt>
                <c:pt idx="23394">
                  <c:v>1209.0</c:v>
                </c:pt>
                <c:pt idx="23395">
                  <c:v>67.0</c:v>
                </c:pt>
                <c:pt idx="23396">
                  <c:v>40.0</c:v>
                </c:pt>
                <c:pt idx="23397">
                  <c:v>111.0</c:v>
                </c:pt>
                <c:pt idx="23398">
                  <c:v>68.0</c:v>
                </c:pt>
                <c:pt idx="23399">
                  <c:v>28.0</c:v>
                </c:pt>
                <c:pt idx="23400">
                  <c:v>87.0</c:v>
                </c:pt>
                <c:pt idx="23401">
                  <c:v>72.0</c:v>
                </c:pt>
                <c:pt idx="23402">
                  <c:v>623.0</c:v>
                </c:pt>
                <c:pt idx="23403">
                  <c:v>48.0</c:v>
                </c:pt>
                <c:pt idx="23404">
                  <c:v>8.0</c:v>
                </c:pt>
                <c:pt idx="23405">
                  <c:v>2.0</c:v>
                </c:pt>
                <c:pt idx="23406">
                  <c:v>94.0</c:v>
                </c:pt>
                <c:pt idx="23407">
                  <c:v>259.0</c:v>
                </c:pt>
                <c:pt idx="23408">
                  <c:v>383.0</c:v>
                </c:pt>
                <c:pt idx="23409">
                  <c:v>46.0</c:v>
                </c:pt>
                <c:pt idx="23410">
                  <c:v>210.0</c:v>
                </c:pt>
                <c:pt idx="23411">
                  <c:v>32.0</c:v>
                </c:pt>
                <c:pt idx="23412">
                  <c:v>117.0</c:v>
                </c:pt>
                <c:pt idx="23413">
                  <c:v>581.0</c:v>
                </c:pt>
                <c:pt idx="23414">
                  <c:v>142.0</c:v>
                </c:pt>
                <c:pt idx="23415">
                  <c:v>82.0</c:v>
                </c:pt>
                <c:pt idx="23416">
                  <c:v>360.0</c:v>
                </c:pt>
                <c:pt idx="23417">
                  <c:v>61.0</c:v>
                </c:pt>
                <c:pt idx="23418">
                  <c:v>5.0</c:v>
                </c:pt>
                <c:pt idx="23419">
                  <c:v>1.0</c:v>
                </c:pt>
                <c:pt idx="23420">
                  <c:v>12.0</c:v>
                </c:pt>
                <c:pt idx="23421">
                  <c:v>50.0</c:v>
                </c:pt>
                <c:pt idx="23422">
                  <c:v>9.0</c:v>
                </c:pt>
                <c:pt idx="23423">
                  <c:v>4.0</c:v>
                </c:pt>
                <c:pt idx="23424">
                  <c:v>11.0</c:v>
                </c:pt>
                <c:pt idx="23425">
                  <c:v>15.0</c:v>
                </c:pt>
                <c:pt idx="23426">
                  <c:v>27.0</c:v>
                </c:pt>
                <c:pt idx="23427">
                  <c:v>20.0</c:v>
                </c:pt>
                <c:pt idx="23428">
                  <c:v>5.0</c:v>
                </c:pt>
                <c:pt idx="23429">
                  <c:v>152.0</c:v>
                </c:pt>
                <c:pt idx="23430">
                  <c:v>207.0</c:v>
                </c:pt>
                <c:pt idx="23431">
                  <c:v>294.0</c:v>
                </c:pt>
                <c:pt idx="23432">
                  <c:v>12.0</c:v>
                </c:pt>
                <c:pt idx="23433">
                  <c:v>7.0</c:v>
                </c:pt>
                <c:pt idx="23434">
                  <c:v>17.0</c:v>
                </c:pt>
                <c:pt idx="23435">
                  <c:v>99.0</c:v>
                </c:pt>
                <c:pt idx="23436">
                  <c:v>32.0</c:v>
                </c:pt>
                <c:pt idx="23437">
                  <c:v>5.0</c:v>
                </c:pt>
                <c:pt idx="23438">
                  <c:v>50.0</c:v>
                </c:pt>
                <c:pt idx="23439">
                  <c:v>12.0</c:v>
                </c:pt>
                <c:pt idx="23440">
                  <c:v>5.0</c:v>
                </c:pt>
                <c:pt idx="23441">
                  <c:v>60.0</c:v>
                </c:pt>
                <c:pt idx="23442">
                  <c:v>5.0</c:v>
                </c:pt>
                <c:pt idx="23443">
                  <c:v>33.0</c:v>
                </c:pt>
                <c:pt idx="23444">
                  <c:v>4.0</c:v>
                </c:pt>
                <c:pt idx="23445">
                  <c:v>4.0</c:v>
                </c:pt>
                <c:pt idx="23446">
                  <c:v>43.0</c:v>
                </c:pt>
                <c:pt idx="23447">
                  <c:v>59.0</c:v>
                </c:pt>
                <c:pt idx="23448">
                  <c:v>44.0</c:v>
                </c:pt>
                <c:pt idx="23449">
                  <c:v>79.0</c:v>
                </c:pt>
                <c:pt idx="23450">
                  <c:v>85.0</c:v>
                </c:pt>
                <c:pt idx="23451">
                  <c:v>15.0</c:v>
                </c:pt>
                <c:pt idx="23452">
                  <c:v>157.0</c:v>
                </c:pt>
                <c:pt idx="23453">
                  <c:v>172.0</c:v>
                </c:pt>
                <c:pt idx="23454">
                  <c:v>84.0</c:v>
                </c:pt>
                <c:pt idx="23455">
                  <c:v>89.0</c:v>
                </c:pt>
                <c:pt idx="23456">
                  <c:v>439.0</c:v>
                </c:pt>
                <c:pt idx="23457">
                  <c:v>195.0</c:v>
                </c:pt>
                <c:pt idx="23458">
                  <c:v>378.0</c:v>
                </c:pt>
                <c:pt idx="23459">
                  <c:v>32.0</c:v>
                </c:pt>
                <c:pt idx="23460">
                  <c:v>58.0</c:v>
                </c:pt>
                <c:pt idx="23461">
                  <c:v>208.0</c:v>
                </c:pt>
                <c:pt idx="23462">
                  <c:v>12.0</c:v>
                </c:pt>
                <c:pt idx="23463">
                  <c:v>9.0</c:v>
                </c:pt>
                <c:pt idx="23464">
                  <c:v>44.0</c:v>
                </c:pt>
                <c:pt idx="23465">
                  <c:v>7.0</c:v>
                </c:pt>
                <c:pt idx="23466">
                  <c:v>1.0</c:v>
                </c:pt>
                <c:pt idx="23467">
                  <c:v>70.0</c:v>
                </c:pt>
                <c:pt idx="23468">
                  <c:v>4.0</c:v>
                </c:pt>
                <c:pt idx="23469">
                  <c:v>88.0</c:v>
                </c:pt>
                <c:pt idx="23470">
                  <c:v>31.0</c:v>
                </c:pt>
                <c:pt idx="23471">
                  <c:v>25.0</c:v>
                </c:pt>
                <c:pt idx="23472">
                  <c:v>3.0</c:v>
                </c:pt>
                <c:pt idx="23473">
                  <c:v>34.0</c:v>
                </c:pt>
                <c:pt idx="23474">
                  <c:v>79.0</c:v>
                </c:pt>
                <c:pt idx="23475">
                  <c:v>7.0</c:v>
                </c:pt>
                <c:pt idx="23476">
                  <c:v>6.0</c:v>
                </c:pt>
                <c:pt idx="23477">
                  <c:v>42.0</c:v>
                </c:pt>
                <c:pt idx="23478">
                  <c:v>60.0</c:v>
                </c:pt>
                <c:pt idx="23479">
                  <c:v>7.0</c:v>
                </c:pt>
                <c:pt idx="23480">
                  <c:v>367.0</c:v>
                </c:pt>
                <c:pt idx="23481">
                  <c:v>218.0</c:v>
                </c:pt>
                <c:pt idx="23482">
                  <c:v>34.0</c:v>
                </c:pt>
                <c:pt idx="23483">
                  <c:v>36.0</c:v>
                </c:pt>
                <c:pt idx="23484">
                  <c:v>4.0</c:v>
                </c:pt>
                <c:pt idx="23485">
                  <c:v>137.0</c:v>
                </c:pt>
                <c:pt idx="23486">
                  <c:v>22.0</c:v>
                </c:pt>
                <c:pt idx="23487">
                  <c:v>9.0</c:v>
                </c:pt>
                <c:pt idx="23488">
                  <c:v>92.0</c:v>
                </c:pt>
                <c:pt idx="23489">
                  <c:v>65.0</c:v>
                </c:pt>
                <c:pt idx="23490">
                  <c:v>39.0</c:v>
                </c:pt>
                <c:pt idx="23491">
                  <c:v>308.0</c:v>
                </c:pt>
                <c:pt idx="23492">
                  <c:v>49.0</c:v>
                </c:pt>
                <c:pt idx="23493">
                  <c:v>85.0</c:v>
                </c:pt>
                <c:pt idx="23494">
                  <c:v>20.0</c:v>
                </c:pt>
                <c:pt idx="23495">
                  <c:v>23.0</c:v>
                </c:pt>
                <c:pt idx="23496">
                  <c:v>178.0</c:v>
                </c:pt>
                <c:pt idx="23497">
                  <c:v>1183.0</c:v>
                </c:pt>
                <c:pt idx="23498">
                  <c:v>45.0</c:v>
                </c:pt>
                <c:pt idx="23499">
                  <c:v>19.0</c:v>
                </c:pt>
                <c:pt idx="23500">
                  <c:v>156.0</c:v>
                </c:pt>
                <c:pt idx="23501">
                  <c:v>415.0</c:v>
                </c:pt>
                <c:pt idx="23502">
                  <c:v>57.0</c:v>
                </c:pt>
                <c:pt idx="23503">
                  <c:v>118.0</c:v>
                </c:pt>
                <c:pt idx="23504">
                  <c:v>52.0</c:v>
                </c:pt>
                <c:pt idx="23505">
                  <c:v>1.0</c:v>
                </c:pt>
                <c:pt idx="23506">
                  <c:v>6.0</c:v>
                </c:pt>
                <c:pt idx="23507">
                  <c:v>8.0</c:v>
                </c:pt>
                <c:pt idx="23508">
                  <c:v>28.0</c:v>
                </c:pt>
                <c:pt idx="23509">
                  <c:v>86.0</c:v>
                </c:pt>
                <c:pt idx="23510">
                  <c:v>44.0</c:v>
                </c:pt>
                <c:pt idx="23511">
                  <c:v>1.0</c:v>
                </c:pt>
                <c:pt idx="23512">
                  <c:v>36.0</c:v>
                </c:pt>
                <c:pt idx="23513">
                  <c:v>3.0</c:v>
                </c:pt>
                <c:pt idx="23514">
                  <c:v>5.0</c:v>
                </c:pt>
                <c:pt idx="23515">
                  <c:v>154.0</c:v>
                </c:pt>
                <c:pt idx="23516">
                  <c:v>335.0</c:v>
                </c:pt>
                <c:pt idx="23517">
                  <c:v>18.0</c:v>
                </c:pt>
                <c:pt idx="23518">
                  <c:v>17.0</c:v>
                </c:pt>
                <c:pt idx="23519">
                  <c:v>17.0</c:v>
                </c:pt>
                <c:pt idx="23520">
                  <c:v>108.0</c:v>
                </c:pt>
                <c:pt idx="23521">
                  <c:v>7.0</c:v>
                </c:pt>
                <c:pt idx="23522">
                  <c:v>35.0</c:v>
                </c:pt>
                <c:pt idx="23523">
                  <c:v>1.0</c:v>
                </c:pt>
                <c:pt idx="23524">
                  <c:v>79.0</c:v>
                </c:pt>
                <c:pt idx="23525">
                  <c:v>44.0</c:v>
                </c:pt>
                <c:pt idx="23526">
                  <c:v>4.0</c:v>
                </c:pt>
                <c:pt idx="23527">
                  <c:v>1.0</c:v>
                </c:pt>
                <c:pt idx="23528">
                  <c:v>97.0</c:v>
                </c:pt>
                <c:pt idx="23529">
                  <c:v>24.0</c:v>
                </c:pt>
                <c:pt idx="23530">
                  <c:v>64.0</c:v>
                </c:pt>
                <c:pt idx="23531">
                  <c:v>19.0</c:v>
                </c:pt>
                <c:pt idx="23532">
                  <c:v>23.0</c:v>
                </c:pt>
                <c:pt idx="23533">
                  <c:v>159.0</c:v>
                </c:pt>
                <c:pt idx="23534">
                  <c:v>102.0</c:v>
                </c:pt>
                <c:pt idx="23535">
                  <c:v>128.0</c:v>
                </c:pt>
                <c:pt idx="23536">
                  <c:v>222.0</c:v>
                </c:pt>
                <c:pt idx="23537">
                  <c:v>111.0</c:v>
                </c:pt>
                <c:pt idx="23538">
                  <c:v>358.0</c:v>
                </c:pt>
                <c:pt idx="23539">
                  <c:v>103.0</c:v>
                </c:pt>
                <c:pt idx="23540">
                  <c:v>92.0</c:v>
                </c:pt>
                <c:pt idx="23541">
                  <c:v>143.0</c:v>
                </c:pt>
                <c:pt idx="23542">
                  <c:v>3.0</c:v>
                </c:pt>
                <c:pt idx="23543">
                  <c:v>8.0</c:v>
                </c:pt>
                <c:pt idx="23544">
                  <c:v>3.0</c:v>
                </c:pt>
                <c:pt idx="23545">
                  <c:v>11.0</c:v>
                </c:pt>
                <c:pt idx="23546">
                  <c:v>11.0</c:v>
                </c:pt>
                <c:pt idx="23547">
                  <c:v>129.0</c:v>
                </c:pt>
                <c:pt idx="23548">
                  <c:v>1.0</c:v>
                </c:pt>
                <c:pt idx="23549">
                  <c:v>68.0</c:v>
                </c:pt>
                <c:pt idx="23550">
                  <c:v>2.0</c:v>
                </c:pt>
                <c:pt idx="23551">
                  <c:v>13.0</c:v>
                </c:pt>
                <c:pt idx="23552">
                  <c:v>52.0</c:v>
                </c:pt>
                <c:pt idx="23553">
                  <c:v>3.0</c:v>
                </c:pt>
                <c:pt idx="23554">
                  <c:v>12.0</c:v>
                </c:pt>
                <c:pt idx="23555">
                  <c:v>11.0</c:v>
                </c:pt>
                <c:pt idx="23556">
                  <c:v>1.0</c:v>
                </c:pt>
                <c:pt idx="23557">
                  <c:v>72.0</c:v>
                </c:pt>
                <c:pt idx="23558">
                  <c:v>62.0</c:v>
                </c:pt>
                <c:pt idx="23559">
                  <c:v>24.0</c:v>
                </c:pt>
                <c:pt idx="23560">
                  <c:v>2.0</c:v>
                </c:pt>
                <c:pt idx="23561">
                  <c:v>423.0</c:v>
                </c:pt>
                <c:pt idx="23562">
                  <c:v>3.0</c:v>
                </c:pt>
                <c:pt idx="23563">
                  <c:v>23.0</c:v>
                </c:pt>
                <c:pt idx="23564">
                  <c:v>38.0</c:v>
                </c:pt>
                <c:pt idx="23565">
                  <c:v>25.0</c:v>
                </c:pt>
                <c:pt idx="23566">
                  <c:v>154.0</c:v>
                </c:pt>
                <c:pt idx="23567">
                  <c:v>26.0</c:v>
                </c:pt>
                <c:pt idx="23568">
                  <c:v>81.0</c:v>
                </c:pt>
                <c:pt idx="23569">
                  <c:v>117.0</c:v>
                </c:pt>
                <c:pt idx="23570">
                  <c:v>58.0</c:v>
                </c:pt>
                <c:pt idx="23571">
                  <c:v>21.0</c:v>
                </c:pt>
                <c:pt idx="23572">
                  <c:v>310.0</c:v>
                </c:pt>
                <c:pt idx="23573">
                  <c:v>44.0</c:v>
                </c:pt>
                <c:pt idx="23574">
                  <c:v>54.0</c:v>
                </c:pt>
                <c:pt idx="23575">
                  <c:v>20.0</c:v>
                </c:pt>
                <c:pt idx="23576">
                  <c:v>37.0</c:v>
                </c:pt>
                <c:pt idx="23577">
                  <c:v>8.0</c:v>
                </c:pt>
                <c:pt idx="23578">
                  <c:v>436.0</c:v>
                </c:pt>
                <c:pt idx="23579">
                  <c:v>7.0</c:v>
                </c:pt>
                <c:pt idx="23580">
                  <c:v>396.0</c:v>
                </c:pt>
                <c:pt idx="23581">
                  <c:v>35.0</c:v>
                </c:pt>
                <c:pt idx="23582">
                  <c:v>9.0</c:v>
                </c:pt>
                <c:pt idx="23583">
                  <c:v>195.0</c:v>
                </c:pt>
                <c:pt idx="23584">
                  <c:v>354.0</c:v>
                </c:pt>
                <c:pt idx="23585">
                  <c:v>28.0</c:v>
                </c:pt>
                <c:pt idx="23586">
                  <c:v>32.0</c:v>
                </c:pt>
                <c:pt idx="23587">
                  <c:v>253.0</c:v>
                </c:pt>
                <c:pt idx="23588">
                  <c:v>154.0</c:v>
                </c:pt>
                <c:pt idx="23589">
                  <c:v>15.0</c:v>
                </c:pt>
                <c:pt idx="23590">
                  <c:v>84.0</c:v>
                </c:pt>
                <c:pt idx="23591">
                  <c:v>127.0</c:v>
                </c:pt>
                <c:pt idx="23592">
                  <c:v>2.0</c:v>
                </c:pt>
                <c:pt idx="23593">
                  <c:v>22.0</c:v>
                </c:pt>
                <c:pt idx="23594">
                  <c:v>16.0</c:v>
                </c:pt>
                <c:pt idx="23595">
                  <c:v>489.0</c:v>
                </c:pt>
                <c:pt idx="23596">
                  <c:v>185.0</c:v>
                </c:pt>
                <c:pt idx="23597">
                  <c:v>16.0</c:v>
                </c:pt>
                <c:pt idx="23598">
                  <c:v>13.0</c:v>
                </c:pt>
                <c:pt idx="23599">
                  <c:v>7.0</c:v>
                </c:pt>
                <c:pt idx="23600">
                  <c:v>37.0</c:v>
                </c:pt>
                <c:pt idx="23601">
                  <c:v>114.0</c:v>
                </c:pt>
                <c:pt idx="23602">
                  <c:v>10.0</c:v>
                </c:pt>
                <c:pt idx="23603">
                  <c:v>7.0</c:v>
                </c:pt>
                <c:pt idx="23604">
                  <c:v>51.0</c:v>
                </c:pt>
                <c:pt idx="23605">
                  <c:v>2.0</c:v>
                </c:pt>
                <c:pt idx="23606">
                  <c:v>54.0</c:v>
                </c:pt>
                <c:pt idx="23607">
                  <c:v>5.0</c:v>
                </c:pt>
                <c:pt idx="23608">
                  <c:v>6.0</c:v>
                </c:pt>
                <c:pt idx="23609">
                  <c:v>24.0</c:v>
                </c:pt>
                <c:pt idx="23610">
                  <c:v>48.0</c:v>
                </c:pt>
                <c:pt idx="23611">
                  <c:v>29.0</c:v>
                </c:pt>
                <c:pt idx="23612">
                  <c:v>1.0</c:v>
                </c:pt>
                <c:pt idx="23613">
                  <c:v>256.0</c:v>
                </c:pt>
                <c:pt idx="23614">
                  <c:v>72.0</c:v>
                </c:pt>
                <c:pt idx="23615">
                  <c:v>5.0</c:v>
                </c:pt>
                <c:pt idx="23616">
                  <c:v>36.0</c:v>
                </c:pt>
                <c:pt idx="23617">
                  <c:v>86.0</c:v>
                </c:pt>
                <c:pt idx="23618">
                  <c:v>103.0</c:v>
                </c:pt>
                <c:pt idx="23619">
                  <c:v>7.0</c:v>
                </c:pt>
                <c:pt idx="23620">
                  <c:v>74.0</c:v>
                </c:pt>
                <c:pt idx="23621">
                  <c:v>175.0</c:v>
                </c:pt>
                <c:pt idx="23622">
                  <c:v>117.0</c:v>
                </c:pt>
                <c:pt idx="23623">
                  <c:v>696.0</c:v>
                </c:pt>
                <c:pt idx="23624">
                  <c:v>1.0</c:v>
                </c:pt>
                <c:pt idx="23625">
                  <c:v>10.0</c:v>
                </c:pt>
                <c:pt idx="23626">
                  <c:v>133.0</c:v>
                </c:pt>
                <c:pt idx="23627">
                  <c:v>12.0</c:v>
                </c:pt>
                <c:pt idx="23628">
                  <c:v>123.0</c:v>
                </c:pt>
                <c:pt idx="23629">
                  <c:v>3.0</c:v>
                </c:pt>
                <c:pt idx="23630">
                  <c:v>12.0</c:v>
                </c:pt>
                <c:pt idx="23631">
                  <c:v>18.0</c:v>
                </c:pt>
                <c:pt idx="23632">
                  <c:v>7.0</c:v>
                </c:pt>
                <c:pt idx="23633">
                  <c:v>119.0</c:v>
                </c:pt>
                <c:pt idx="23634">
                  <c:v>2.0</c:v>
                </c:pt>
                <c:pt idx="23635">
                  <c:v>9.0</c:v>
                </c:pt>
                <c:pt idx="23636">
                  <c:v>2.0</c:v>
                </c:pt>
                <c:pt idx="23637">
                  <c:v>78.0</c:v>
                </c:pt>
                <c:pt idx="23638">
                  <c:v>1.0</c:v>
                </c:pt>
                <c:pt idx="23639">
                  <c:v>3.0</c:v>
                </c:pt>
                <c:pt idx="23640">
                  <c:v>1.0</c:v>
                </c:pt>
                <c:pt idx="23641">
                  <c:v>2.0</c:v>
                </c:pt>
                <c:pt idx="23642">
                  <c:v>20.0</c:v>
                </c:pt>
                <c:pt idx="23643">
                  <c:v>44.0</c:v>
                </c:pt>
                <c:pt idx="23644">
                  <c:v>2.0</c:v>
                </c:pt>
                <c:pt idx="23645">
                  <c:v>5.0</c:v>
                </c:pt>
                <c:pt idx="23646">
                  <c:v>29.0</c:v>
                </c:pt>
                <c:pt idx="23647">
                  <c:v>61.0</c:v>
                </c:pt>
                <c:pt idx="23648">
                  <c:v>108.0</c:v>
                </c:pt>
                <c:pt idx="23649">
                  <c:v>38.0</c:v>
                </c:pt>
                <c:pt idx="23650">
                  <c:v>7.0</c:v>
                </c:pt>
                <c:pt idx="23651">
                  <c:v>310.0</c:v>
                </c:pt>
                <c:pt idx="23652">
                  <c:v>265.0</c:v>
                </c:pt>
                <c:pt idx="23653">
                  <c:v>5.0</c:v>
                </c:pt>
                <c:pt idx="23654">
                  <c:v>164.0</c:v>
                </c:pt>
                <c:pt idx="23655">
                  <c:v>2.0</c:v>
                </c:pt>
                <c:pt idx="23656">
                  <c:v>17.0</c:v>
                </c:pt>
                <c:pt idx="23657">
                  <c:v>81.0</c:v>
                </c:pt>
                <c:pt idx="23658">
                  <c:v>56.0</c:v>
                </c:pt>
                <c:pt idx="23659">
                  <c:v>4.0</c:v>
                </c:pt>
                <c:pt idx="23660">
                  <c:v>20.0</c:v>
                </c:pt>
                <c:pt idx="23661">
                  <c:v>86.0</c:v>
                </c:pt>
                <c:pt idx="23662">
                  <c:v>77.0</c:v>
                </c:pt>
                <c:pt idx="23663">
                  <c:v>826.0</c:v>
                </c:pt>
                <c:pt idx="23664">
                  <c:v>20.0</c:v>
                </c:pt>
                <c:pt idx="23665">
                  <c:v>14.0</c:v>
                </c:pt>
                <c:pt idx="23666">
                  <c:v>12.0</c:v>
                </c:pt>
                <c:pt idx="23667">
                  <c:v>80.0</c:v>
                </c:pt>
                <c:pt idx="23668">
                  <c:v>61.0</c:v>
                </c:pt>
                <c:pt idx="23669">
                  <c:v>138.0</c:v>
                </c:pt>
                <c:pt idx="23670">
                  <c:v>22.0</c:v>
                </c:pt>
                <c:pt idx="23671">
                  <c:v>148.0</c:v>
                </c:pt>
                <c:pt idx="23672">
                  <c:v>59.0</c:v>
                </c:pt>
                <c:pt idx="23673">
                  <c:v>375.0</c:v>
                </c:pt>
                <c:pt idx="23674">
                  <c:v>74.0</c:v>
                </c:pt>
                <c:pt idx="23675">
                  <c:v>6.0</c:v>
                </c:pt>
                <c:pt idx="23676">
                  <c:v>117.0</c:v>
                </c:pt>
                <c:pt idx="23677">
                  <c:v>43.0</c:v>
                </c:pt>
                <c:pt idx="23678">
                  <c:v>18.0</c:v>
                </c:pt>
                <c:pt idx="23679">
                  <c:v>1.0</c:v>
                </c:pt>
                <c:pt idx="23680">
                  <c:v>1.0</c:v>
                </c:pt>
                <c:pt idx="23681">
                  <c:v>1.0</c:v>
                </c:pt>
                <c:pt idx="23682">
                  <c:v>50.0</c:v>
                </c:pt>
                <c:pt idx="23683">
                  <c:v>27.0</c:v>
                </c:pt>
                <c:pt idx="23684">
                  <c:v>1.0</c:v>
                </c:pt>
                <c:pt idx="23685">
                  <c:v>14.0</c:v>
                </c:pt>
                <c:pt idx="23686">
                  <c:v>18.0</c:v>
                </c:pt>
                <c:pt idx="23687">
                  <c:v>652.0</c:v>
                </c:pt>
                <c:pt idx="23688">
                  <c:v>313.0</c:v>
                </c:pt>
                <c:pt idx="23689">
                  <c:v>528.0</c:v>
                </c:pt>
                <c:pt idx="23690">
                  <c:v>18.0</c:v>
                </c:pt>
                <c:pt idx="23691">
                  <c:v>7.0</c:v>
                </c:pt>
                <c:pt idx="23692">
                  <c:v>15.0</c:v>
                </c:pt>
                <c:pt idx="23693">
                  <c:v>25.0</c:v>
                </c:pt>
                <c:pt idx="23694">
                  <c:v>4.0</c:v>
                </c:pt>
                <c:pt idx="23695">
                  <c:v>56.0</c:v>
                </c:pt>
                <c:pt idx="23696">
                  <c:v>4.0</c:v>
                </c:pt>
                <c:pt idx="23697">
                  <c:v>1.0</c:v>
                </c:pt>
                <c:pt idx="23698">
                  <c:v>3.0</c:v>
                </c:pt>
                <c:pt idx="23699">
                  <c:v>44.0</c:v>
                </c:pt>
                <c:pt idx="23700">
                  <c:v>69.0</c:v>
                </c:pt>
                <c:pt idx="23701">
                  <c:v>29.0</c:v>
                </c:pt>
                <c:pt idx="23702">
                  <c:v>121.0</c:v>
                </c:pt>
                <c:pt idx="23703">
                  <c:v>140.0</c:v>
                </c:pt>
                <c:pt idx="23704">
                  <c:v>18.0</c:v>
                </c:pt>
                <c:pt idx="23705">
                  <c:v>22.0</c:v>
                </c:pt>
                <c:pt idx="23706">
                  <c:v>81.0</c:v>
                </c:pt>
                <c:pt idx="23707">
                  <c:v>87.0</c:v>
                </c:pt>
                <c:pt idx="23708">
                  <c:v>106.0</c:v>
                </c:pt>
                <c:pt idx="23709">
                  <c:v>151.0</c:v>
                </c:pt>
                <c:pt idx="23710">
                  <c:v>78.0</c:v>
                </c:pt>
                <c:pt idx="23711">
                  <c:v>66.0</c:v>
                </c:pt>
                <c:pt idx="23712">
                  <c:v>163.0</c:v>
                </c:pt>
                <c:pt idx="23713">
                  <c:v>104.0</c:v>
                </c:pt>
                <c:pt idx="23714">
                  <c:v>15.0</c:v>
                </c:pt>
                <c:pt idx="23715">
                  <c:v>14.0</c:v>
                </c:pt>
                <c:pt idx="23716">
                  <c:v>130.0</c:v>
                </c:pt>
                <c:pt idx="23717">
                  <c:v>5.0</c:v>
                </c:pt>
                <c:pt idx="23718">
                  <c:v>185.0</c:v>
                </c:pt>
                <c:pt idx="23719">
                  <c:v>9.0</c:v>
                </c:pt>
                <c:pt idx="23720">
                  <c:v>231.0</c:v>
                </c:pt>
                <c:pt idx="23721">
                  <c:v>3.0</c:v>
                </c:pt>
                <c:pt idx="23722">
                  <c:v>7.0</c:v>
                </c:pt>
                <c:pt idx="23723">
                  <c:v>20.0</c:v>
                </c:pt>
                <c:pt idx="23724">
                  <c:v>2.0</c:v>
                </c:pt>
                <c:pt idx="23725">
                  <c:v>24.0</c:v>
                </c:pt>
                <c:pt idx="23726">
                  <c:v>58.0</c:v>
                </c:pt>
                <c:pt idx="23727">
                  <c:v>2.0</c:v>
                </c:pt>
                <c:pt idx="23728">
                  <c:v>19.0</c:v>
                </c:pt>
                <c:pt idx="23729">
                  <c:v>13.0</c:v>
                </c:pt>
                <c:pt idx="23730">
                  <c:v>65.0</c:v>
                </c:pt>
                <c:pt idx="23731">
                  <c:v>47.0</c:v>
                </c:pt>
                <c:pt idx="23732">
                  <c:v>6.0</c:v>
                </c:pt>
                <c:pt idx="23733">
                  <c:v>277.0</c:v>
                </c:pt>
                <c:pt idx="23734">
                  <c:v>309.0</c:v>
                </c:pt>
                <c:pt idx="23735">
                  <c:v>12.0</c:v>
                </c:pt>
                <c:pt idx="23736">
                  <c:v>91.0</c:v>
                </c:pt>
                <c:pt idx="23737">
                  <c:v>22.0</c:v>
                </c:pt>
                <c:pt idx="23738">
                  <c:v>37.0</c:v>
                </c:pt>
                <c:pt idx="23739">
                  <c:v>889.0</c:v>
                </c:pt>
                <c:pt idx="23740">
                  <c:v>34.0</c:v>
                </c:pt>
                <c:pt idx="23741">
                  <c:v>926.0</c:v>
                </c:pt>
                <c:pt idx="23742">
                  <c:v>43.0</c:v>
                </c:pt>
                <c:pt idx="23743">
                  <c:v>10.0</c:v>
                </c:pt>
                <c:pt idx="23744">
                  <c:v>271.0</c:v>
                </c:pt>
                <c:pt idx="23745">
                  <c:v>84.0</c:v>
                </c:pt>
                <c:pt idx="23746">
                  <c:v>42.0</c:v>
                </c:pt>
                <c:pt idx="23747">
                  <c:v>1.0</c:v>
                </c:pt>
                <c:pt idx="23748">
                  <c:v>30.0</c:v>
                </c:pt>
                <c:pt idx="23749">
                  <c:v>7.0</c:v>
                </c:pt>
                <c:pt idx="23750">
                  <c:v>24.0</c:v>
                </c:pt>
                <c:pt idx="23751">
                  <c:v>83.0</c:v>
                </c:pt>
                <c:pt idx="23752">
                  <c:v>97.0</c:v>
                </c:pt>
                <c:pt idx="23753">
                  <c:v>116.0</c:v>
                </c:pt>
                <c:pt idx="23754">
                  <c:v>23.0</c:v>
                </c:pt>
                <c:pt idx="23755">
                  <c:v>5.0</c:v>
                </c:pt>
                <c:pt idx="23756">
                  <c:v>129.0</c:v>
                </c:pt>
                <c:pt idx="23757">
                  <c:v>11.0</c:v>
                </c:pt>
                <c:pt idx="23758">
                  <c:v>20.0</c:v>
                </c:pt>
                <c:pt idx="23759">
                  <c:v>35.0</c:v>
                </c:pt>
                <c:pt idx="23760">
                  <c:v>135.0</c:v>
                </c:pt>
                <c:pt idx="23761">
                  <c:v>35.0</c:v>
                </c:pt>
                <c:pt idx="23762">
                  <c:v>1.0</c:v>
                </c:pt>
                <c:pt idx="23763">
                  <c:v>6.0</c:v>
                </c:pt>
                <c:pt idx="23764">
                  <c:v>1.0</c:v>
                </c:pt>
                <c:pt idx="23765">
                  <c:v>312.0</c:v>
                </c:pt>
                <c:pt idx="23766">
                  <c:v>716.0</c:v>
                </c:pt>
                <c:pt idx="23767">
                  <c:v>12.0</c:v>
                </c:pt>
                <c:pt idx="23768">
                  <c:v>454.0</c:v>
                </c:pt>
                <c:pt idx="23769">
                  <c:v>34.0</c:v>
                </c:pt>
                <c:pt idx="23770">
                  <c:v>36.0</c:v>
                </c:pt>
                <c:pt idx="23771">
                  <c:v>29.0</c:v>
                </c:pt>
                <c:pt idx="23772">
                  <c:v>59.0</c:v>
                </c:pt>
                <c:pt idx="23773">
                  <c:v>52.0</c:v>
                </c:pt>
                <c:pt idx="23774">
                  <c:v>1.0</c:v>
                </c:pt>
                <c:pt idx="23775">
                  <c:v>15.0</c:v>
                </c:pt>
                <c:pt idx="23776">
                  <c:v>21.0</c:v>
                </c:pt>
                <c:pt idx="23777">
                  <c:v>6.0</c:v>
                </c:pt>
                <c:pt idx="23778">
                  <c:v>3.0</c:v>
                </c:pt>
                <c:pt idx="23779">
                  <c:v>18.0</c:v>
                </c:pt>
                <c:pt idx="23780">
                  <c:v>66.0</c:v>
                </c:pt>
                <c:pt idx="23781">
                  <c:v>36.0</c:v>
                </c:pt>
                <c:pt idx="23782">
                  <c:v>50.0</c:v>
                </c:pt>
                <c:pt idx="23783">
                  <c:v>26.0</c:v>
                </c:pt>
                <c:pt idx="23784">
                  <c:v>17.0</c:v>
                </c:pt>
                <c:pt idx="23785">
                  <c:v>52.0</c:v>
                </c:pt>
                <c:pt idx="23786">
                  <c:v>53.0</c:v>
                </c:pt>
                <c:pt idx="23787">
                  <c:v>1.0</c:v>
                </c:pt>
                <c:pt idx="23788">
                  <c:v>55.0</c:v>
                </c:pt>
                <c:pt idx="23789">
                  <c:v>359.0</c:v>
                </c:pt>
                <c:pt idx="23790">
                  <c:v>58.0</c:v>
                </c:pt>
                <c:pt idx="23791">
                  <c:v>26.0</c:v>
                </c:pt>
                <c:pt idx="23792">
                  <c:v>220.0</c:v>
                </c:pt>
                <c:pt idx="23793">
                  <c:v>160.0</c:v>
                </c:pt>
                <c:pt idx="23794">
                  <c:v>11.0</c:v>
                </c:pt>
                <c:pt idx="23795">
                  <c:v>337.0</c:v>
                </c:pt>
                <c:pt idx="23796">
                  <c:v>1.0</c:v>
                </c:pt>
                <c:pt idx="23797">
                  <c:v>53.0</c:v>
                </c:pt>
                <c:pt idx="23798">
                  <c:v>14.0</c:v>
                </c:pt>
                <c:pt idx="23799">
                  <c:v>57.0</c:v>
                </c:pt>
                <c:pt idx="23800">
                  <c:v>13.0</c:v>
                </c:pt>
                <c:pt idx="23801">
                  <c:v>18.0</c:v>
                </c:pt>
                <c:pt idx="23802">
                  <c:v>33.0</c:v>
                </c:pt>
                <c:pt idx="23803">
                  <c:v>8.0</c:v>
                </c:pt>
                <c:pt idx="23804">
                  <c:v>12.0</c:v>
                </c:pt>
                <c:pt idx="23805">
                  <c:v>35.0</c:v>
                </c:pt>
                <c:pt idx="23806">
                  <c:v>2.0</c:v>
                </c:pt>
                <c:pt idx="23807">
                  <c:v>7.0</c:v>
                </c:pt>
                <c:pt idx="23808">
                  <c:v>2.0</c:v>
                </c:pt>
                <c:pt idx="23809">
                  <c:v>332.0</c:v>
                </c:pt>
                <c:pt idx="23810">
                  <c:v>516.0</c:v>
                </c:pt>
                <c:pt idx="23811">
                  <c:v>425.0</c:v>
                </c:pt>
                <c:pt idx="23812">
                  <c:v>238.0</c:v>
                </c:pt>
                <c:pt idx="23813">
                  <c:v>32.0</c:v>
                </c:pt>
                <c:pt idx="23814">
                  <c:v>28.0</c:v>
                </c:pt>
                <c:pt idx="23815">
                  <c:v>29.0</c:v>
                </c:pt>
                <c:pt idx="23816">
                  <c:v>18.0</c:v>
                </c:pt>
                <c:pt idx="23817">
                  <c:v>95.0</c:v>
                </c:pt>
                <c:pt idx="23818">
                  <c:v>18.0</c:v>
                </c:pt>
                <c:pt idx="23819">
                  <c:v>9.0</c:v>
                </c:pt>
                <c:pt idx="23820">
                  <c:v>76.0</c:v>
                </c:pt>
                <c:pt idx="23821">
                  <c:v>1.0</c:v>
                </c:pt>
                <c:pt idx="23822">
                  <c:v>60.0</c:v>
                </c:pt>
                <c:pt idx="23823">
                  <c:v>2.0</c:v>
                </c:pt>
                <c:pt idx="23824">
                  <c:v>26.0</c:v>
                </c:pt>
                <c:pt idx="23825">
                  <c:v>52.0</c:v>
                </c:pt>
                <c:pt idx="23826">
                  <c:v>10.0</c:v>
                </c:pt>
                <c:pt idx="23827">
                  <c:v>28.0</c:v>
                </c:pt>
                <c:pt idx="23828">
                  <c:v>43.0</c:v>
                </c:pt>
                <c:pt idx="23829">
                  <c:v>5.0</c:v>
                </c:pt>
                <c:pt idx="23830">
                  <c:v>29.0</c:v>
                </c:pt>
                <c:pt idx="23831">
                  <c:v>44.0</c:v>
                </c:pt>
                <c:pt idx="23832">
                  <c:v>1.0</c:v>
                </c:pt>
                <c:pt idx="23833">
                  <c:v>44.0</c:v>
                </c:pt>
                <c:pt idx="23834">
                  <c:v>159.0</c:v>
                </c:pt>
                <c:pt idx="23835">
                  <c:v>57.0</c:v>
                </c:pt>
                <c:pt idx="23836">
                  <c:v>65.0</c:v>
                </c:pt>
                <c:pt idx="23837">
                  <c:v>121.0</c:v>
                </c:pt>
                <c:pt idx="23838">
                  <c:v>8.0</c:v>
                </c:pt>
                <c:pt idx="23839">
                  <c:v>147.0</c:v>
                </c:pt>
                <c:pt idx="23840">
                  <c:v>35.0</c:v>
                </c:pt>
                <c:pt idx="23841">
                  <c:v>18.0</c:v>
                </c:pt>
                <c:pt idx="23842">
                  <c:v>81.0</c:v>
                </c:pt>
                <c:pt idx="23843">
                  <c:v>19.0</c:v>
                </c:pt>
                <c:pt idx="23844">
                  <c:v>9.0</c:v>
                </c:pt>
                <c:pt idx="23845">
                  <c:v>8.0</c:v>
                </c:pt>
                <c:pt idx="23846">
                  <c:v>16.0</c:v>
                </c:pt>
                <c:pt idx="23847">
                  <c:v>3.0</c:v>
                </c:pt>
                <c:pt idx="23848">
                  <c:v>22.0</c:v>
                </c:pt>
                <c:pt idx="23849">
                  <c:v>13.0</c:v>
                </c:pt>
                <c:pt idx="23850">
                  <c:v>36.0</c:v>
                </c:pt>
                <c:pt idx="23851">
                  <c:v>23.0</c:v>
                </c:pt>
                <c:pt idx="23852">
                  <c:v>680.0</c:v>
                </c:pt>
                <c:pt idx="23853">
                  <c:v>385.0</c:v>
                </c:pt>
                <c:pt idx="23854">
                  <c:v>48.0</c:v>
                </c:pt>
                <c:pt idx="23855">
                  <c:v>2.0</c:v>
                </c:pt>
                <c:pt idx="23856">
                  <c:v>1.0</c:v>
                </c:pt>
                <c:pt idx="23857">
                  <c:v>2.0</c:v>
                </c:pt>
                <c:pt idx="23858">
                  <c:v>102.0</c:v>
                </c:pt>
                <c:pt idx="23859">
                  <c:v>31.0</c:v>
                </c:pt>
                <c:pt idx="23860">
                  <c:v>481.0</c:v>
                </c:pt>
                <c:pt idx="23861">
                  <c:v>39.0</c:v>
                </c:pt>
                <c:pt idx="23862">
                  <c:v>19.0</c:v>
                </c:pt>
                <c:pt idx="23863">
                  <c:v>4.0</c:v>
                </c:pt>
                <c:pt idx="23864">
                  <c:v>50.0</c:v>
                </c:pt>
                <c:pt idx="23865">
                  <c:v>33.0</c:v>
                </c:pt>
                <c:pt idx="23866">
                  <c:v>37.0</c:v>
                </c:pt>
                <c:pt idx="23867">
                  <c:v>12.0</c:v>
                </c:pt>
                <c:pt idx="23868">
                  <c:v>2.0</c:v>
                </c:pt>
                <c:pt idx="23869">
                  <c:v>38.0</c:v>
                </c:pt>
                <c:pt idx="23870">
                  <c:v>77.0</c:v>
                </c:pt>
                <c:pt idx="23871">
                  <c:v>15.0</c:v>
                </c:pt>
                <c:pt idx="23872">
                  <c:v>27.0</c:v>
                </c:pt>
                <c:pt idx="23873">
                  <c:v>59.0</c:v>
                </c:pt>
                <c:pt idx="23874">
                  <c:v>8.0</c:v>
                </c:pt>
                <c:pt idx="23875">
                  <c:v>37.0</c:v>
                </c:pt>
                <c:pt idx="23876">
                  <c:v>26.0</c:v>
                </c:pt>
                <c:pt idx="23877">
                  <c:v>8.0</c:v>
                </c:pt>
                <c:pt idx="23878">
                  <c:v>85.0</c:v>
                </c:pt>
                <c:pt idx="23879">
                  <c:v>40.0</c:v>
                </c:pt>
                <c:pt idx="23880">
                  <c:v>105.0</c:v>
                </c:pt>
                <c:pt idx="23881">
                  <c:v>1.0</c:v>
                </c:pt>
                <c:pt idx="23882">
                  <c:v>8.0</c:v>
                </c:pt>
                <c:pt idx="23883">
                  <c:v>3.0</c:v>
                </c:pt>
                <c:pt idx="23884">
                  <c:v>11.0</c:v>
                </c:pt>
                <c:pt idx="23885">
                  <c:v>39.0</c:v>
                </c:pt>
                <c:pt idx="23886">
                  <c:v>2.0</c:v>
                </c:pt>
                <c:pt idx="23887">
                  <c:v>857.0</c:v>
                </c:pt>
                <c:pt idx="23888">
                  <c:v>276.0</c:v>
                </c:pt>
                <c:pt idx="23889">
                  <c:v>569.0</c:v>
                </c:pt>
                <c:pt idx="23890">
                  <c:v>179.0</c:v>
                </c:pt>
                <c:pt idx="23891">
                  <c:v>23.0</c:v>
                </c:pt>
                <c:pt idx="23892">
                  <c:v>31.0</c:v>
                </c:pt>
                <c:pt idx="23893">
                  <c:v>26.0</c:v>
                </c:pt>
                <c:pt idx="23894">
                  <c:v>27.0</c:v>
                </c:pt>
                <c:pt idx="23895">
                  <c:v>10.0</c:v>
                </c:pt>
                <c:pt idx="23896">
                  <c:v>98.0</c:v>
                </c:pt>
                <c:pt idx="23897">
                  <c:v>28.0</c:v>
                </c:pt>
                <c:pt idx="23898">
                  <c:v>9.0</c:v>
                </c:pt>
                <c:pt idx="23899">
                  <c:v>48.0</c:v>
                </c:pt>
                <c:pt idx="23900">
                  <c:v>1.0</c:v>
                </c:pt>
                <c:pt idx="23901">
                  <c:v>69.0</c:v>
                </c:pt>
                <c:pt idx="23902">
                  <c:v>5.0</c:v>
                </c:pt>
                <c:pt idx="23903">
                  <c:v>23.0</c:v>
                </c:pt>
                <c:pt idx="23904">
                  <c:v>193.0</c:v>
                </c:pt>
                <c:pt idx="23905">
                  <c:v>12.0</c:v>
                </c:pt>
                <c:pt idx="23906">
                  <c:v>70.0</c:v>
                </c:pt>
                <c:pt idx="23907">
                  <c:v>17.0</c:v>
                </c:pt>
                <c:pt idx="23908">
                  <c:v>4.0</c:v>
                </c:pt>
                <c:pt idx="23909">
                  <c:v>186.0</c:v>
                </c:pt>
                <c:pt idx="23910">
                  <c:v>82.0</c:v>
                </c:pt>
                <c:pt idx="23911">
                  <c:v>1.0</c:v>
                </c:pt>
                <c:pt idx="23912">
                  <c:v>125.0</c:v>
                </c:pt>
                <c:pt idx="23913">
                  <c:v>216.0</c:v>
                </c:pt>
                <c:pt idx="23914">
                  <c:v>69.0</c:v>
                </c:pt>
                <c:pt idx="23915">
                  <c:v>62.0</c:v>
                </c:pt>
                <c:pt idx="23916">
                  <c:v>147.0</c:v>
                </c:pt>
                <c:pt idx="23917">
                  <c:v>5.0</c:v>
                </c:pt>
                <c:pt idx="23918">
                  <c:v>2.0</c:v>
                </c:pt>
                <c:pt idx="23919">
                  <c:v>2.0</c:v>
                </c:pt>
                <c:pt idx="23920">
                  <c:v>376.0</c:v>
                </c:pt>
                <c:pt idx="23921">
                  <c:v>23.0</c:v>
                </c:pt>
                <c:pt idx="23922">
                  <c:v>24.0</c:v>
                </c:pt>
                <c:pt idx="23923">
                  <c:v>91.0</c:v>
                </c:pt>
                <c:pt idx="23924">
                  <c:v>5.0</c:v>
                </c:pt>
                <c:pt idx="23925">
                  <c:v>22.0</c:v>
                </c:pt>
                <c:pt idx="23926">
                  <c:v>14.0</c:v>
                </c:pt>
                <c:pt idx="23927">
                  <c:v>11.0</c:v>
                </c:pt>
                <c:pt idx="23928">
                  <c:v>32.0</c:v>
                </c:pt>
                <c:pt idx="23929">
                  <c:v>3.0</c:v>
                </c:pt>
                <c:pt idx="23930">
                  <c:v>8.0</c:v>
                </c:pt>
                <c:pt idx="23931">
                  <c:v>17.0</c:v>
                </c:pt>
                <c:pt idx="23932">
                  <c:v>5.0</c:v>
                </c:pt>
                <c:pt idx="23933">
                  <c:v>4.0</c:v>
                </c:pt>
                <c:pt idx="23934">
                  <c:v>22.0</c:v>
                </c:pt>
                <c:pt idx="23935">
                  <c:v>339.0</c:v>
                </c:pt>
                <c:pt idx="23936">
                  <c:v>711.0</c:v>
                </c:pt>
                <c:pt idx="23937">
                  <c:v>42.0</c:v>
                </c:pt>
                <c:pt idx="23938">
                  <c:v>100.0</c:v>
                </c:pt>
                <c:pt idx="23939">
                  <c:v>65.0</c:v>
                </c:pt>
                <c:pt idx="23940">
                  <c:v>242.0</c:v>
                </c:pt>
                <c:pt idx="23941">
                  <c:v>90.0</c:v>
                </c:pt>
                <c:pt idx="23942">
                  <c:v>60.0</c:v>
                </c:pt>
                <c:pt idx="23943">
                  <c:v>39.0</c:v>
                </c:pt>
                <c:pt idx="23944">
                  <c:v>52.0</c:v>
                </c:pt>
                <c:pt idx="23945">
                  <c:v>193.0</c:v>
                </c:pt>
                <c:pt idx="23946">
                  <c:v>5.0</c:v>
                </c:pt>
                <c:pt idx="23947">
                  <c:v>15.0</c:v>
                </c:pt>
                <c:pt idx="23948">
                  <c:v>1.0</c:v>
                </c:pt>
                <c:pt idx="23949">
                  <c:v>22.0</c:v>
                </c:pt>
                <c:pt idx="23950">
                  <c:v>17.0</c:v>
                </c:pt>
                <c:pt idx="23951">
                  <c:v>3.0</c:v>
                </c:pt>
                <c:pt idx="23952">
                  <c:v>33.0</c:v>
                </c:pt>
                <c:pt idx="23953">
                  <c:v>16.0</c:v>
                </c:pt>
                <c:pt idx="23954">
                  <c:v>9.0</c:v>
                </c:pt>
                <c:pt idx="23955">
                  <c:v>75.0</c:v>
                </c:pt>
                <c:pt idx="23956">
                  <c:v>26.0</c:v>
                </c:pt>
                <c:pt idx="23957">
                  <c:v>105.0</c:v>
                </c:pt>
                <c:pt idx="23958">
                  <c:v>15.0</c:v>
                </c:pt>
                <c:pt idx="23959">
                  <c:v>157.0</c:v>
                </c:pt>
                <c:pt idx="23960">
                  <c:v>40.0</c:v>
                </c:pt>
                <c:pt idx="23961">
                  <c:v>262.0</c:v>
                </c:pt>
                <c:pt idx="23962">
                  <c:v>86.0</c:v>
                </c:pt>
                <c:pt idx="23963">
                  <c:v>121.0</c:v>
                </c:pt>
                <c:pt idx="23964">
                  <c:v>1.0</c:v>
                </c:pt>
                <c:pt idx="23965">
                  <c:v>481.0</c:v>
                </c:pt>
                <c:pt idx="23966">
                  <c:v>485.0</c:v>
                </c:pt>
                <c:pt idx="23967">
                  <c:v>811.0</c:v>
                </c:pt>
                <c:pt idx="23968">
                  <c:v>24.0</c:v>
                </c:pt>
                <c:pt idx="23969">
                  <c:v>35.0</c:v>
                </c:pt>
                <c:pt idx="23970">
                  <c:v>22.0</c:v>
                </c:pt>
                <c:pt idx="23971">
                  <c:v>42.0</c:v>
                </c:pt>
                <c:pt idx="23972">
                  <c:v>72.0</c:v>
                </c:pt>
                <c:pt idx="23973">
                  <c:v>83.0</c:v>
                </c:pt>
                <c:pt idx="23974">
                  <c:v>128.0</c:v>
                </c:pt>
                <c:pt idx="23975">
                  <c:v>1.0</c:v>
                </c:pt>
                <c:pt idx="23976">
                  <c:v>24.0</c:v>
                </c:pt>
                <c:pt idx="23977">
                  <c:v>41.0</c:v>
                </c:pt>
                <c:pt idx="23978">
                  <c:v>8.0</c:v>
                </c:pt>
                <c:pt idx="23979">
                  <c:v>46.0</c:v>
                </c:pt>
                <c:pt idx="23980">
                  <c:v>65.0</c:v>
                </c:pt>
                <c:pt idx="23981">
                  <c:v>36.0</c:v>
                </c:pt>
                <c:pt idx="23982">
                  <c:v>3.0</c:v>
                </c:pt>
                <c:pt idx="23983">
                  <c:v>113.0</c:v>
                </c:pt>
                <c:pt idx="23984">
                  <c:v>2.0</c:v>
                </c:pt>
                <c:pt idx="23985">
                  <c:v>10.0</c:v>
                </c:pt>
                <c:pt idx="23986">
                  <c:v>416.0</c:v>
                </c:pt>
                <c:pt idx="23987">
                  <c:v>19.0</c:v>
                </c:pt>
                <c:pt idx="23988">
                  <c:v>82.0</c:v>
                </c:pt>
                <c:pt idx="23989">
                  <c:v>8.0</c:v>
                </c:pt>
                <c:pt idx="23990">
                  <c:v>23.0</c:v>
                </c:pt>
                <c:pt idx="23991">
                  <c:v>251.0</c:v>
                </c:pt>
                <c:pt idx="23992">
                  <c:v>7.0</c:v>
                </c:pt>
                <c:pt idx="23993">
                  <c:v>71.0</c:v>
                </c:pt>
                <c:pt idx="23994">
                  <c:v>6.0</c:v>
                </c:pt>
                <c:pt idx="23995">
                  <c:v>4.0</c:v>
                </c:pt>
                <c:pt idx="23996">
                  <c:v>2.0</c:v>
                </c:pt>
                <c:pt idx="23997">
                  <c:v>3.0</c:v>
                </c:pt>
                <c:pt idx="23998">
                  <c:v>14.0</c:v>
                </c:pt>
                <c:pt idx="23999">
                  <c:v>19.0</c:v>
                </c:pt>
                <c:pt idx="24000">
                  <c:v>15.0</c:v>
                </c:pt>
                <c:pt idx="24001">
                  <c:v>20.0</c:v>
                </c:pt>
                <c:pt idx="24002">
                  <c:v>16.0</c:v>
                </c:pt>
                <c:pt idx="24003">
                  <c:v>26.0</c:v>
                </c:pt>
                <c:pt idx="24004">
                  <c:v>420.0</c:v>
                </c:pt>
                <c:pt idx="24005">
                  <c:v>81.0</c:v>
                </c:pt>
                <c:pt idx="24006">
                  <c:v>26.0</c:v>
                </c:pt>
                <c:pt idx="24007">
                  <c:v>10.0</c:v>
                </c:pt>
                <c:pt idx="24008">
                  <c:v>147.0</c:v>
                </c:pt>
                <c:pt idx="24009">
                  <c:v>34.0</c:v>
                </c:pt>
                <c:pt idx="24010">
                  <c:v>23.0</c:v>
                </c:pt>
                <c:pt idx="24011">
                  <c:v>238.0</c:v>
                </c:pt>
                <c:pt idx="24012">
                  <c:v>2.0</c:v>
                </c:pt>
                <c:pt idx="24013">
                  <c:v>1.0</c:v>
                </c:pt>
                <c:pt idx="24014">
                  <c:v>70.0</c:v>
                </c:pt>
                <c:pt idx="24015">
                  <c:v>13.0</c:v>
                </c:pt>
                <c:pt idx="24016">
                  <c:v>4.0</c:v>
                </c:pt>
                <c:pt idx="24017">
                  <c:v>25.0</c:v>
                </c:pt>
                <c:pt idx="24018">
                  <c:v>532.0</c:v>
                </c:pt>
                <c:pt idx="24019">
                  <c:v>5.0</c:v>
                </c:pt>
                <c:pt idx="24020">
                  <c:v>136.0</c:v>
                </c:pt>
                <c:pt idx="24021">
                  <c:v>47.0</c:v>
                </c:pt>
                <c:pt idx="24022">
                  <c:v>356.0</c:v>
                </c:pt>
                <c:pt idx="24023">
                  <c:v>321.0</c:v>
                </c:pt>
                <c:pt idx="24024">
                  <c:v>36.0</c:v>
                </c:pt>
                <c:pt idx="24025">
                  <c:v>19.0</c:v>
                </c:pt>
                <c:pt idx="24026">
                  <c:v>46.0</c:v>
                </c:pt>
                <c:pt idx="24027">
                  <c:v>389.0</c:v>
                </c:pt>
                <c:pt idx="24028">
                  <c:v>29.0</c:v>
                </c:pt>
                <c:pt idx="24029">
                  <c:v>35.0</c:v>
                </c:pt>
                <c:pt idx="24030">
                  <c:v>92.0</c:v>
                </c:pt>
                <c:pt idx="24031">
                  <c:v>34.0</c:v>
                </c:pt>
                <c:pt idx="24032">
                  <c:v>1.0</c:v>
                </c:pt>
                <c:pt idx="24033">
                  <c:v>102.0</c:v>
                </c:pt>
                <c:pt idx="24034">
                  <c:v>26.0</c:v>
                </c:pt>
                <c:pt idx="24035">
                  <c:v>29.0</c:v>
                </c:pt>
                <c:pt idx="24036">
                  <c:v>308.0</c:v>
                </c:pt>
                <c:pt idx="24037">
                  <c:v>16.0</c:v>
                </c:pt>
                <c:pt idx="24038">
                  <c:v>71.0</c:v>
                </c:pt>
                <c:pt idx="24039">
                  <c:v>13.0</c:v>
                </c:pt>
                <c:pt idx="24040">
                  <c:v>6.0</c:v>
                </c:pt>
                <c:pt idx="24041">
                  <c:v>158.0</c:v>
                </c:pt>
                <c:pt idx="24042">
                  <c:v>22.0</c:v>
                </c:pt>
                <c:pt idx="24043">
                  <c:v>6.0</c:v>
                </c:pt>
                <c:pt idx="24044">
                  <c:v>3.0</c:v>
                </c:pt>
                <c:pt idx="24045">
                  <c:v>302.0</c:v>
                </c:pt>
                <c:pt idx="24046">
                  <c:v>82.0</c:v>
                </c:pt>
                <c:pt idx="24047">
                  <c:v>16.0</c:v>
                </c:pt>
                <c:pt idx="24048">
                  <c:v>19.0</c:v>
                </c:pt>
                <c:pt idx="24049">
                  <c:v>2.0</c:v>
                </c:pt>
                <c:pt idx="24050">
                  <c:v>16.0</c:v>
                </c:pt>
                <c:pt idx="24051">
                  <c:v>21.0</c:v>
                </c:pt>
                <c:pt idx="24052">
                  <c:v>64.0</c:v>
                </c:pt>
                <c:pt idx="24053">
                  <c:v>19.0</c:v>
                </c:pt>
                <c:pt idx="24054">
                  <c:v>2.0</c:v>
                </c:pt>
                <c:pt idx="24055">
                  <c:v>15.0</c:v>
                </c:pt>
                <c:pt idx="24056">
                  <c:v>437.0</c:v>
                </c:pt>
                <c:pt idx="24057">
                  <c:v>46.0</c:v>
                </c:pt>
                <c:pt idx="24058">
                  <c:v>37.0</c:v>
                </c:pt>
                <c:pt idx="24059">
                  <c:v>1071.0</c:v>
                </c:pt>
                <c:pt idx="24060">
                  <c:v>1.0</c:v>
                </c:pt>
                <c:pt idx="24061">
                  <c:v>17.0</c:v>
                </c:pt>
                <c:pt idx="24062">
                  <c:v>81.0</c:v>
                </c:pt>
                <c:pt idx="24063">
                  <c:v>32.0</c:v>
                </c:pt>
                <c:pt idx="24064">
                  <c:v>19.0</c:v>
                </c:pt>
                <c:pt idx="24065">
                  <c:v>5.0</c:v>
                </c:pt>
                <c:pt idx="24066">
                  <c:v>307.0</c:v>
                </c:pt>
                <c:pt idx="24067">
                  <c:v>4.0</c:v>
                </c:pt>
                <c:pt idx="24068">
                  <c:v>4.0</c:v>
                </c:pt>
                <c:pt idx="24069">
                  <c:v>14.0</c:v>
                </c:pt>
                <c:pt idx="24070">
                  <c:v>1.0</c:v>
                </c:pt>
                <c:pt idx="24071">
                  <c:v>4.0</c:v>
                </c:pt>
                <c:pt idx="24072">
                  <c:v>18.0</c:v>
                </c:pt>
                <c:pt idx="24073">
                  <c:v>20.0</c:v>
                </c:pt>
                <c:pt idx="24074">
                  <c:v>43.0</c:v>
                </c:pt>
                <c:pt idx="24075">
                  <c:v>134.0</c:v>
                </c:pt>
                <c:pt idx="24076">
                  <c:v>24.0</c:v>
                </c:pt>
                <c:pt idx="24077">
                  <c:v>1.0</c:v>
                </c:pt>
                <c:pt idx="24078">
                  <c:v>553.0</c:v>
                </c:pt>
                <c:pt idx="24079">
                  <c:v>369.0</c:v>
                </c:pt>
                <c:pt idx="24080">
                  <c:v>7.0</c:v>
                </c:pt>
                <c:pt idx="24081">
                  <c:v>245.0</c:v>
                </c:pt>
                <c:pt idx="24082">
                  <c:v>1.0</c:v>
                </c:pt>
                <c:pt idx="24083">
                  <c:v>30.0</c:v>
                </c:pt>
                <c:pt idx="24084">
                  <c:v>578.0</c:v>
                </c:pt>
                <c:pt idx="24085">
                  <c:v>124.0</c:v>
                </c:pt>
                <c:pt idx="24086">
                  <c:v>46.0</c:v>
                </c:pt>
                <c:pt idx="24087">
                  <c:v>80.0</c:v>
                </c:pt>
                <c:pt idx="24088">
                  <c:v>1.0</c:v>
                </c:pt>
                <c:pt idx="24089">
                  <c:v>21.0</c:v>
                </c:pt>
                <c:pt idx="24090">
                  <c:v>55.0</c:v>
                </c:pt>
                <c:pt idx="24091">
                  <c:v>1.0</c:v>
                </c:pt>
                <c:pt idx="24092">
                  <c:v>7.0</c:v>
                </c:pt>
                <c:pt idx="24093">
                  <c:v>160.0</c:v>
                </c:pt>
                <c:pt idx="24094">
                  <c:v>18.0</c:v>
                </c:pt>
                <c:pt idx="24095">
                  <c:v>732.0</c:v>
                </c:pt>
                <c:pt idx="24096">
                  <c:v>18.0</c:v>
                </c:pt>
                <c:pt idx="24097">
                  <c:v>2.0</c:v>
                </c:pt>
                <c:pt idx="24098">
                  <c:v>334.0</c:v>
                </c:pt>
                <c:pt idx="24099">
                  <c:v>53.0</c:v>
                </c:pt>
                <c:pt idx="24100">
                  <c:v>98.0</c:v>
                </c:pt>
                <c:pt idx="24101">
                  <c:v>1.0</c:v>
                </c:pt>
                <c:pt idx="24102">
                  <c:v>20.0</c:v>
                </c:pt>
                <c:pt idx="24103">
                  <c:v>9.0</c:v>
                </c:pt>
                <c:pt idx="24104">
                  <c:v>24.0</c:v>
                </c:pt>
                <c:pt idx="24105">
                  <c:v>297.0</c:v>
                </c:pt>
                <c:pt idx="24106">
                  <c:v>22.0</c:v>
                </c:pt>
                <c:pt idx="24107">
                  <c:v>483.0</c:v>
                </c:pt>
                <c:pt idx="24108">
                  <c:v>8.0</c:v>
                </c:pt>
                <c:pt idx="24109">
                  <c:v>51.0</c:v>
                </c:pt>
                <c:pt idx="24110">
                  <c:v>27.0</c:v>
                </c:pt>
                <c:pt idx="24111">
                  <c:v>1.0</c:v>
                </c:pt>
                <c:pt idx="24112">
                  <c:v>440.0</c:v>
                </c:pt>
                <c:pt idx="24113">
                  <c:v>15.0</c:v>
                </c:pt>
                <c:pt idx="24114">
                  <c:v>63.0</c:v>
                </c:pt>
                <c:pt idx="24115">
                  <c:v>24.0</c:v>
                </c:pt>
                <c:pt idx="24116">
                  <c:v>19.0</c:v>
                </c:pt>
                <c:pt idx="24117">
                  <c:v>32.0</c:v>
                </c:pt>
                <c:pt idx="24118">
                  <c:v>6.0</c:v>
                </c:pt>
                <c:pt idx="24119">
                  <c:v>6.0</c:v>
                </c:pt>
                <c:pt idx="24120">
                  <c:v>315.0</c:v>
                </c:pt>
                <c:pt idx="24121">
                  <c:v>1.0</c:v>
                </c:pt>
                <c:pt idx="24122">
                  <c:v>352.0</c:v>
                </c:pt>
                <c:pt idx="24123">
                  <c:v>30.0</c:v>
                </c:pt>
                <c:pt idx="24124">
                  <c:v>24.0</c:v>
                </c:pt>
                <c:pt idx="24125">
                  <c:v>17.0</c:v>
                </c:pt>
                <c:pt idx="24126">
                  <c:v>7.0</c:v>
                </c:pt>
                <c:pt idx="24127">
                  <c:v>250.0</c:v>
                </c:pt>
                <c:pt idx="24128">
                  <c:v>29.0</c:v>
                </c:pt>
                <c:pt idx="24129">
                  <c:v>498.0</c:v>
                </c:pt>
                <c:pt idx="24130">
                  <c:v>4.0</c:v>
                </c:pt>
                <c:pt idx="24131">
                  <c:v>1.0</c:v>
                </c:pt>
                <c:pt idx="24132">
                  <c:v>18.0</c:v>
                </c:pt>
                <c:pt idx="24133">
                  <c:v>9.0</c:v>
                </c:pt>
                <c:pt idx="24134">
                  <c:v>573.0</c:v>
                </c:pt>
                <c:pt idx="24135">
                  <c:v>23.0</c:v>
                </c:pt>
                <c:pt idx="24136">
                  <c:v>33.0</c:v>
                </c:pt>
                <c:pt idx="24137">
                  <c:v>26.0</c:v>
                </c:pt>
                <c:pt idx="24138">
                  <c:v>3.0</c:v>
                </c:pt>
                <c:pt idx="24139">
                  <c:v>5.0</c:v>
                </c:pt>
                <c:pt idx="24140">
                  <c:v>10.0</c:v>
                </c:pt>
                <c:pt idx="24141">
                  <c:v>8.0</c:v>
                </c:pt>
                <c:pt idx="24142">
                  <c:v>11.0</c:v>
                </c:pt>
                <c:pt idx="24143">
                  <c:v>10.0</c:v>
                </c:pt>
                <c:pt idx="24144">
                  <c:v>13.0</c:v>
                </c:pt>
                <c:pt idx="24145">
                  <c:v>421.0</c:v>
                </c:pt>
                <c:pt idx="24146">
                  <c:v>464.0</c:v>
                </c:pt>
                <c:pt idx="24147">
                  <c:v>57.0</c:v>
                </c:pt>
                <c:pt idx="24148">
                  <c:v>277.0</c:v>
                </c:pt>
                <c:pt idx="24149">
                  <c:v>27.0</c:v>
                </c:pt>
                <c:pt idx="24150">
                  <c:v>226.0</c:v>
                </c:pt>
                <c:pt idx="24151">
                  <c:v>14.0</c:v>
                </c:pt>
                <c:pt idx="24152">
                  <c:v>19.0</c:v>
                </c:pt>
                <c:pt idx="24153">
                  <c:v>32.0</c:v>
                </c:pt>
                <c:pt idx="24154">
                  <c:v>52.0</c:v>
                </c:pt>
                <c:pt idx="24155">
                  <c:v>25.0</c:v>
                </c:pt>
                <c:pt idx="24156">
                  <c:v>2557.0</c:v>
                </c:pt>
                <c:pt idx="24157">
                  <c:v>23.0</c:v>
                </c:pt>
                <c:pt idx="24158">
                  <c:v>31.0</c:v>
                </c:pt>
                <c:pt idx="24159">
                  <c:v>67.0</c:v>
                </c:pt>
                <c:pt idx="24160">
                  <c:v>18.0</c:v>
                </c:pt>
                <c:pt idx="24161">
                  <c:v>23.0</c:v>
                </c:pt>
                <c:pt idx="24162">
                  <c:v>53.0</c:v>
                </c:pt>
                <c:pt idx="24163">
                  <c:v>460.0</c:v>
                </c:pt>
                <c:pt idx="24164">
                  <c:v>20.0</c:v>
                </c:pt>
                <c:pt idx="24165">
                  <c:v>87.0</c:v>
                </c:pt>
                <c:pt idx="24166">
                  <c:v>10.0</c:v>
                </c:pt>
                <c:pt idx="24167">
                  <c:v>50.0</c:v>
                </c:pt>
                <c:pt idx="24168">
                  <c:v>9.0</c:v>
                </c:pt>
                <c:pt idx="24169">
                  <c:v>1.0</c:v>
                </c:pt>
                <c:pt idx="24170">
                  <c:v>8.0</c:v>
                </c:pt>
                <c:pt idx="24171">
                  <c:v>3.0</c:v>
                </c:pt>
                <c:pt idx="24172">
                  <c:v>327.0</c:v>
                </c:pt>
                <c:pt idx="24173">
                  <c:v>34.0</c:v>
                </c:pt>
                <c:pt idx="24174">
                  <c:v>22.0</c:v>
                </c:pt>
                <c:pt idx="24175">
                  <c:v>389.0</c:v>
                </c:pt>
                <c:pt idx="24176">
                  <c:v>26.0</c:v>
                </c:pt>
                <c:pt idx="24177">
                  <c:v>86.0</c:v>
                </c:pt>
                <c:pt idx="24178">
                  <c:v>6.0</c:v>
                </c:pt>
                <c:pt idx="24179">
                  <c:v>207.0</c:v>
                </c:pt>
                <c:pt idx="24180">
                  <c:v>122.0</c:v>
                </c:pt>
                <c:pt idx="24181">
                  <c:v>8.0</c:v>
                </c:pt>
                <c:pt idx="24182">
                  <c:v>19.0</c:v>
                </c:pt>
                <c:pt idx="24183">
                  <c:v>33.0</c:v>
                </c:pt>
                <c:pt idx="24184">
                  <c:v>2.0</c:v>
                </c:pt>
                <c:pt idx="24185">
                  <c:v>40.0</c:v>
                </c:pt>
                <c:pt idx="24186">
                  <c:v>71.0</c:v>
                </c:pt>
                <c:pt idx="24187">
                  <c:v>2.0</c:v>
                </c:pt>
                <c:pt idx="24188">
                  <c:v>10.0</c:v>
                </c:pt>
                <c:pt idx="24189">
                  <c:v>40.0</c:v>
                </c:pt>
                <c:pt idx="24190">
                  <c:v>6.0</c:v>
                </c:pt>
                <c:pt idx="24191">
                  <c:v>54.0</c:v>
                </c:pt>
                <c:pt idx="24192">
                  <c:v>12.0</c:v>
                </c:pt>
                <c:pt idx="24193">
                  <c:v>233.0</c:v>
                </c:pt>
                <c:pt idx="24194">
                  <c:v>305.0</c:v>
                </c:pt>
                <c:pt idx="24195">
                  <c:v>11.0</c:v>
                </c:pt>
                <c:pt idx="24196">
                  <c:v>199.0</c:v>
                </c:pt>
                <c:pt idx="24197">
                  <c:v>717.0</c:v>
                </c:pt>
                <c:pt idx="24198">
                  <c:v>10.0</c:v>
                </c:pt>
                <c:pt idx="24199">
                  <c:v>6.0</c:v>
                </c:pt>
                <c:pt idx="24200">
                  <c:v>47.0</c:v>
                </c:pt>
                <c:pt idx="24201">
                  <c:v>22.0</c:v>
                </c:pt>
                <c:pt idx="24202">
                  <c:v>1.0</c:v>
                </c:pt>
                <c:pt idx="24203">
                  <c:v>738.0</c:v>
                </c:pt>
                <c:pt idx="24204">
                  <c:v>230.0</c:v>
                </c:pt>
                <c:pt idx="24205">
                  <c:v>22.0</c:v>
                </c:pt>
                <c:pt idx="24206">
                  <c:v>482.0</c:v>
                </c:pt>
                <c:pt idx="24207">
                  <c:v>45.0</c:v>
                </c:pt>
                <c:pt idx="24208">
                  <c:v>29.0</c:v>
                </c:pt>
                <c:pt idx="24209">
                  <c:v>17.0</c:v>
                </c:pt>
                <c:pt idx="24210">
                  <c:v>12.0</c:v>
                </c:pt>
                <c:pt idx="24211">
                  <c:v>185.0</c:v>
                </c:pt>
                <c:pt idx="24212">
                  <c:v>1.0</c:v>
                </c:pt>
                <c:pt idx="24213">
                  <c:v>17.0</c:v>
                </c:pt>
                <c:pt idx="24214">
                  <c:v>4.0</c:v>
                </c:pt>
                <c:pt idx="24215">
                  <c:v>61.0</c:v>
                </c:pt>
                <c:pt idx="24216">
                  <c:v>217.0</c:v>
                </c:pt>
                <c:pt idx="24217">
                  <c:v>2.0</c:v>
                </c:pt>
                <c:pt idx="24218">
                  <c:v>1.0</c:v>
                </c:pt>
                <c:pt idx="24219">
                  <c:v>70.0</c:v>
                </c:pt>
                <c:pt idx="24220">
                  <c:v>10.0</c:v>
                </c:pt>
                <c:pt idx="24221">
                  <c:v>2.0</c:v>
                </c:pt>
                <c:pt idx="24222">
                  <c:v>19.0</c:v>
                </c:pt>
                <c:pt idx="24223">
                  <c:v>1.0</c:v>
                </c:pt>
                <c:pt idx="24224">
                  <c:v>38.0</c:v>
                </c:pt>
                <c:pt idx="24225">
                  <c:v>25.0</c:v>
                </c:pt>
                <c:pt idx="24226">
                  <c:v>13.0</c:v>
                </c:pt>
                <c:pt idx="24227">
                  <c:v>112.0</c:v>
                </c:pt>
                <c:pt idx="24228">
                  <c:v>25.0</c:v>
                </c:pt>
                <c:pt idx="24229">
                  <c:v>286.0</c:v>
                </c:pt>
                <c:pt idx="24230">
                  <c:v>200.0</c:v>
                </c:pt>
                <c:pt idx="24231">
                  <c:v>37.0</c:v>
                </c:pt>
                <c:pt idx="24232">
                  <c:v>19.0</c:v>
                </c:pt>
                <c:pt idx="24233">
                  <c:v>1.0</c:v>
                </c:pt>
                <c:pt idx="24234">
                  <c:v>2.0</c:v>
                </c:pt>
                <c:pt idx="24235">
                  <c:v>17.0</c:v>
                </c:pt>
                <c:pt idx="24236">
                  <c:v>6.0</c:v>
                </c:pt>
                <c:pt idx="24237">
                  <c:v>23.0</c:v>
                </c:pt>
                <c:pt idx="24238">
                  <c:v>7.0</c:v>
                </c:pt>
                <c:pt idx="24239">
                  <c:v>372.0</c:v>
                </c:pt>
                <c:pt idx="24240">
                  <c:v>89.0</c:v>
                </c:pt>
                <c:pt idx="24241">
                  <c:v>287.0</c:v>
                </c:pt>
                <c:pt idx="24242">
                  <c:v>44.0</c:v>
                </c:pt>
                <c:pt idx="24243">
                  <c:v>457.0</c:v>
                </c:pt>
                <c:pt idx="24244">
                  <c:v>7.0</c:v>
                </c:pt>
                <c:pt idx="24245">
                  <c:v>11.0</c:v>
                </c:pt>
                <c:pt idx="24246">
                  <c:v>16.0</c:v>
                </c:pt>
                <c:pt idx="24247">
                  <c:v>488.0</c:v>
                </c:pt>
                <c:pt idx="24248">
                  <c:v>1112.0</c:v>
                </c:pt>
                <c:pt idx="24249">
                  <c:v>559.0</c:v>
                </c:pt>
                <c:pt idx="24250">
                  <c:v>19.0</c:v>
                </c:pt>
                <c:pt idx="24251">
                  <c:v>21.0</c:v>
                </c:pt>
                <c:pt idx="24252">
                  <c:v>39.0</c:v>
                </c:pt>
                <c:pt idx="24253">
                  <c:v>30.0</c:v>
                </c:pt>
                <c:pt idx="24254">
                  <c:v>3.0</c:v>
                </c:pt>
                <c:pt idx="24255">
                  <c:v>10.0</c:v>
                </c:pt>
                <c:pt idx="24256">
                  <c:v>15.0</c:v>
                </c:pt>
                <c:pt idx="24257">
                  <c:v>19.0</c:v>
                </c:pt>
                <c:pt idx="24258">
                  <c:v>197.0</c:v>
                </c:pt>
                <c:pt idx="24259">
                  <c:v>1.0</c:v>
                </c:pt>
                <c:pt idx="24260">
                  <c:v>130.0</c:v>
                </c:pt>
                <c:pt idx="24261">
                  <c:v>83.0</c:v>
                </c:pt>
                <c:pt idx="24262">
                  <c:v>15.0</c:v>
                </c:pt>
                <c:pt idx="24263">
                  <c:v>540.0</c:v>
                </c:pt>
                <c:pt idx="24264">
                  <c:v>77.0</c:v>
                </c:pt>
                <c:pt idx="24265">
                  <c:v>16.0</c:v>
                </c:pt>
                <c:pt idx="24266">
                  <c:v>76.0</c:v>
                </c:pt>
                <c:pt idx="24267">
                  <c:v>192.0</c:v>
                </c:pt>
                <c:pt idx="24268">
                  <c:v>136.0</c:v>
                </c:pt>
                <c:pt idx="24269">
                  <c:v>8.0</c:v>
                </c:pt>
                <c:pt idx="24270">
                  <c:v>76.0</c:v>
                </c:pt>
                <c:pt idx="24271">
                  <c:v>18.0</c:v>
                </c:pt>
                <c:pt idx="24272">
                  <c:v>1.0</c:v>
                </c:pt>
                <c:pt idx="24273">
                  <c:v>29.0</c:v>
                </c:pt>
                <c:pt idx="24274">
                  <c:v>11.0</c:v>
                </c:pt>
                <c:pt idx="24275">
                  <c:v>17.0</c:v>
                </c:pt>
                <c:pt idx="24276">
                  <c:v>7.0</c:v>
                </c:pt>
                <c:pt idx="24277">
                  <c:v>1.0</c:v>
                </c:pt>
                <c:pt idx="24278">
                  <c:v>3.0</c:v>
                </c:pt>
                <c:pt idx="24279">
                  <c:v>515.0</c:v>
                </c:pt>
                <c:pt idx="24280">
                  <c:v>28.0</c:v>
                </c:pt>
                <c:pt idx="24281">
                  <c:v>164.0</c:v>
                </c:pt>
                <c:pt idx="24282">
                  <c:v>8.0</c:v>
                </c:pt>
                <c:pt idx="24283">
                  <c:v>455.0</c:v>
                </c:pt>
                <c:pt idx="24284">
                  <c:v>36.0</c:v>
                </c:pt>
                <c:pt idx="24285">
                  <c:v>46.0</c:v>
                </c:pt>
                <c:pt idx="24286">
                  <c:v>125.0</c:v>
                </c:pt>
                <c:pt idx="24287">
                  <c:v>428.0</c:v>
                </c:pt>
                <c:pt idx="24288">
                  <c:v>1171.0</c:v>
                </c:pt>
                <c:pt idx="24289">
                  <c:v>57.0</c:v>
                </c:pt>
                <c:pt idx="24290">
                  <c:v>28.0</c:v>
                </c:pt>
                <c:pt idx="24291">
                  <c:v>140.0</c:v>
                </c:pt>
                <c:pt idx="24292">
                  <c:v>701.0</c:v>
                </c:pt>
                <c:pt idx="24293">
                  <c:v>30.0</c:v>
                </c:pt>
                <c:pt idx="24294">
                  <c:v>57.0</c:v>
                </c:pt>
                <c:pt idx="24295">
                  <c:v>152.0</c:v>
                </c:pt>
                <c:pt idx="24296">
                  <c:v>1.0</c:v>
                </c:pt>
                <c:pt idx="24297">
                  <c:v>19.0</c:v>
                </c:pt>
                <c:pt idx="24298">
                  <c:v>4.0</c:v>
                </c:pt>
                <c:pt idx="24299">
                  <c:v>6.0</c:v>
                </c:pt>
                <c:pt idx="24300">
                  <c:v>7.0</c:v>
                </c:pt>
                <c:pt idx="24301">
                  <c:v>8.0</c:v>
                </c:pt>
                <c:pt idx="24302">
                  <c:v>21.0</c:v>
                </c:pt>
                <c:pt idx="24303">
                  <c:v>7.0</c:v>
                </c:pt>
                <c:pt idx="24304">
                  <c:v>446.0</c:v>
                </c:pt>
                <c:pt idx="24305">
                  <c:v>355.0</c:v>
                </c:pt>
                <c:pt idx="24306">
                  <c:v>12.0</c:v>
                </c:pt>
                <c:pt idx="24307">
                  <c:v>130.0</c:v>
                </c:pt>
                <c:pt idx="24308">
                  <c:v>54.0</c:v>
                </c:pt>
                <c:pt idx="24309">
                  <c:v>2.0</c:v>
                </c:pt>
                <c:pt idx="24310">
                  <c:v>140.0</c:v>
                </c:pt>
                <c:pt idx="24311">
                  <c:v>451.0</c:v>
                </c:pt>
                <c:pt idx="24312">
                  <c:v>208.0</c:v>
                </c:pt>
                <c:pt idx="24313">
                  <c:v>11.0</c:v>
                </c:pt>
                <c:pt idx="24314">
                  <c:v>7.0</c:v>
                </c:pt>
                <c:pt idx="24315">
                  <c:v>29.0</c:v>
                </c:pt>
                <c:pt idx="24316">
                  <c:v>15.0</c:v>
                </c:pt>
                <c:pt idx="24317">
                  <c:v>15.0</c:v>
                </c:pt>
                <c:pt idx="24318">
                  <c:v>3.0</c:v>
                </c:pt>
                <c:pt idx="24319">
                  <c:v>118.0</c:v>
                </c:pt>
                <c:pt idx="24320">
                  <c:v>452.0</c:v>
                </c:pt>
                <c:pt idx="24321">
                  <c:v>31.0</c:v>
                </c:pt>
                <c:pt idx="24322">
                  <c:v>391.0</c:v>
                </c:pt>
                <c:pt idx="24323">
                  <c:v>3.0</c:v>
                </c:pt>
                <c:pt idx="24324">
                  <c:v>267.0</c:v>
                </c:pt>
                <c:pt idx="24325">
                  <c:v>712.0</c:v>
                </c:pt>
                <c:pt idx="24326">
                  <c:v>9.0</c:v>
                </c:pt>
                <c:pt idx="24327">
                  <c:v>7.0</c:v>
                </c:pt>
                <c:pt idx="24328">
                  <c:v>40.0</c:v>
                </c:pt>
                <c:pt idx="24329">
                  <c:v>73.0</c:v>
                </c:pt>
                <c:pt idx="24330">
                  <c:v>76.0</c:v>
                </c:pt>
                <c:pt idx="24331">
                  <c:v>540.0</c:v>
                </c:pt>
                <c:pt idx="24332">
                  <c:v>621.0</c:v>
                </c:pt>
                <c:pt idx="24333">
                  <c:v>55.0</c:v>
                </c:pt>
                <c:pt idx="24334">
                  <c:v>19.0</c:v>
                </c:pt>
                <c:pt idx="24335">
                  <c:v>88.0</c:v>
                </c:pt>
                <c:pt idx="24336">
                  <c:v>472.0</c:v>
                </c:pt>
                <c:pt idx="24337">
                  <c:v>543.0</c:v>
                </c:pt>
                <c:pt idx="24338">
                  <c:v>29.0</c:v>
                </c:pt>
                <c:pt idx="24339">
                  <c:v>50.0</c:v>
                </c:pt>
                <c:pt idx="24340">
                  <c:v>165.0</c:v>
                </c:pt>
                <c:pt idx="24341">
                  <c:v>82.0</c:v>
                </c:pt>
                <c:pt idx="24342">
                  <c:v>12.0</c:v>
                </c:pt>
                <c:pt idx="24343">
                  <c:v>15.0</c:v>
                </c:pt>
                <c:pt idx="24344">
                  <c:v>379.0</c:v>
                </c:pt>
                <c:pt idx="24345">
                  <c:v>5.0</c:v>
                </c:pt>
                <c:pt idx="24346">
                  <c:v>156.0</c:v>
                </c:pt>
                <c:pt idx="24347">
                  <c:v>545.0</c:v>
                </c:pt>
                <c:pt idx="24348">
                  <c:v>16.0</c:v>
                </c:pt>
                <c:pt idx="24349">
                  <c:v>313.0</c:v>
                </c:pt>
                <c:pt idx="24350">
                  <c:v>228.0</c:v>
                </c:pt>
                <c:pt idx="24351">
                  <c:v>531.0</c:v>
                </c:pt>
                <c:pt idx="24352">
                  <c:v>3.0</c:v>
                </c:pt>
                <c:pt idx="24353">
                  <c:v>9.0</c:v>
                </c:pt>
                <c:pt idx="24354">
                  <c:v>27.0</c:v>
                </c:pt>
                <c:pt idx="24355">
                  <c:v>78.0</c:v>
                </c:pt>
                <c:pt idx="24356">
                  <c:v>221.0</c:v>
                </c:pt>
                <c:pt idx="24357">
                  <c:v>332.0</c:v>
                </c:pt>
                <c:pt idx="24358">
                  <c:v>41.0</c:v>
                </c:pt>
                <c:pt idx="24359">
                  <c:v>5.0</c:v>
                </c:pt>
                <c:pt idx="24360">
                  <c:v>22.0</c:v>
                </c:pt>
                <c:pt idx="24361">
                  <c:v>285.0</c:v>
                </c:pt>
                <c:pt idx="24362">
                  <c:v>317.0</c:v>
                </c:pt>
                <c:pt idx="24363">
                  <c:v>13.0</c:v>
                </c:pt>
                <c:pt idx="24364">
                  <c:v>4.0</c:v>
                </c:pt>
                <c:pt idx="24365">
                  <c:v>97.0</c:v>
                </c:pt>
                <c:pt idx="24366">
                  <c:v>60.0</c:v>
                </c:pt>
                <c:pt idx="24367">
                  <c:v>11.0</c:v>
                </c:pt>
                <c:pt idx="24368">
                  <c:v>9.0</c:v>
                </c:pt>
                <c:pt idx="24369">
                  <c:v>198.0</c:v>
                </c:pt>
                <c:pt idx="24370">
                  <c:v>17.0</c:v>
                </c:pt>
                <c:pt idx="24371">
                  <c:v>109.0</c:v>
                </c:pt>
                <c:pt idx="24372">
                  <c:v>7.0</c:v>
                </c:pt>
                <c:pt idx="24373">
                  <c:v>2.0</c:v>
                </c:pt>
                <c:pt idx="24374">
                  <c:v>89.0</c:v>
                </c:pt>
                <c:pt idx="24375">
                  <c:v>433.0</c:v>
                </c:pt>
                <c:pt idx="24376">
                  <c:v>44.0</c:v>
                </c:pt>
                <c:pt idx="24377">
                  <c:v>3.0</c:v>
                </c:pt>
                <c:pt idx="24378">
                  <c:v>16.0</c:v>
                </c:pt>
                <c:pt idx="24379">
                  <c:v>286.0</c:v>
                </c:pt>
                <c:pt idx="24380">
                  <c:v>843.0</c:v>
                </c:pt>
                <c:pt idx="24381">
                  <c:v>164.0</c:v>
                </c:pt>
                <c:pt idx="24382">
                  <c:v>18.0</c:v>
                </c:pt>
                <c:pt idx="24383">
                  <c:v>38.0</c:v>
                </c:pt>
                <c:pt idx="24384">
                  <c:v>7.0</c:v>
                </c:pt>
                <c:pt idx="24385">
                  <c:v>1.0</c:v>
                </c:pt>
                <c:pt idx="24386">
                  <c:v>7.0</c:v>
                </c:pt>
                <c:pt idx="24387">
                  <c:v>2.0</c:v>
                </c:pt>
                <c:pt idx="24388">
                  <c:v>60.0</c:v>
                </c:pt>
                <c:pt idx="24389">
                  <c:v>199.0</c:v>
                </c:pt>
                <c:pt idx="24390">
                  <c:v>233.0</c:v>
                </c:pt>
                <c:pt idx="24391">
                  <c:v>174.0</c:v>
                </c:pt>
                <c:pt idx="24392">
                  <c:v>807.0</c:v>
                </c:pt>
                <c:pt idx="24393">
                  <c:v>2.0</c:v>
                </c:pt>
                <c:pt idx="24394">
                  <c:v>4.0</c:v>
                </c:pt>
                <c:pt idx="24395">
                  <c:v>23.0</c:v>
                </c:pt>
                <c:pt idx="24396">
                  <c:v>73.0</c:v>
                </c:pt>
                <c:pt idx="24397">
                  <c:v>220.0</c:v>
                </c:pt>
                <c:pt idx="24398">
                  <c:v>167.0</c:v>
                </c:pt>
                <c:pt idx="24399">
                  <c:v>13.0</c:v>
                </c:pt>
                <c:pt idx="24400">
                  <c:v>30.0</c:v>
                </c:pt>
                <c:pt idx="24401">
                  <c:v>2.0</c:v>
                </c:pt>
                <c:pt idx="24402">
                  <c:v>49.0</c:v>
                </c:pt>
                <c:pt idx="24403">
                  <c:v>222.0</c:v>
                </c:pt>
                <c:pt idx="24404">
                  <c:v>21.0</c:v>
                </c:pt>
                <c:pt idx="24405">
                  <c:v>4.0</c:v>
                </c:pt>
                <c:pt idx="24406">
                  <c:v>2.0</c:v>
                </c:pt>
                <c:pt idx="24407">
                  <c:v>9.0</c:v>
                </c:pt>
                <c:pt idx="24408">
                  <c:v>3.0</c:v>
                </c:pt>
                <c:pt idx="24409">
                  <c:v>152.0</c:v>
                </c:pt>
                <c:pt idx="24410">
                  <c:v>6.0</c:v>
                </c:pt>
                <c:pt idx="24411">
                  <c:v>38.0</c:v>
                </c:pt>
                <c:pt idx="24412">
                  <c:v>48.0</c:v>
                </c:pt>
                <c:pt idx="24413">
                  <c:v>1.0</c:v>
                </c:pt>
                <c:pt idx="24414">
                  <c:v>109.0</c:v>
                </c:pt>
                <c:pt idx="24415">
                  <c:v>20.0</c:v>
                </c:pt>
                <c:pt idx="24416">
                  <c:v>9.0</c:v>
                </c:pt>
                <c:pt idx="24417">
                  <c:v>27.0</c:v>
                </c:pt>
                <c:pt idx="24418">
                  <c:v>183.0</c:v>
                </c:pt>
                <c:pt idx="24419">
                  <c:v>333.0</c:v>
                </c:pt>
                <c:pt idx="24420">
                  <c:v>90.0</c:v>
                </c:pt>
                <c:pt idx="24421">
                  <c:v>1.0</c:v>
                </c:pt>
                <c:pt idx="24422">
                  <c:v>9.0</c:v>
                </c:pt>
                <c:pt idx="24423">
                  <c:v>17.0</c:v>
                </c:pt>
                <c:pt idx="24424">
                  <c:v>2.0</c:v>
                </c:pt>
                <c:pt idx="24425">
                  <c:v>1.0</c:v>
                </c:pt>
                <c:pt idx="24426">
                  <c:v>218.0</c:v>
                </c:pt>
                <c:pt idx="24427">
                  <c:v>16.0</c:v>
                </c:pt>
                <c:pt idx="24428">
                  <c:v>149.0</c:v>
                </c:pt>
                <c:pt idx="24429">
                  <c:v>328.0</c:v>
                </c:pt>
                <c:pt idx="24430">
                  <c:v>4.0</c:v>
                </c:pt>
                <c:pt idx="24431">
                  <c:v>15.0</c:v>
                </c:pt>
                <c:pt idx="24432">
                  <c:v>12.0</c:v>
                </c:pt>
                <c:pt idx="24433">
                  <c:v>112.0</c:v>
                </c:pt>
                <c:pt idx="24434">
                  <c:v>333.0</c:v>
                </c:pt>
                <c:pt idx="24435">
                  <c:v>56.0</c:v>
                </c:pt>
                <c:pt idx="24436">
                  <c:v>253.0</c:v>
                </c:pt>
                <c:pt idx="24437">
                  <c:v>10.0</c:v>
                </c:pt>
                <c:pt idx="24438">
                  <c:v>547.0</c:v>
                </c:pt>
                <c:pt idx="24439">
                  <c:v>203.0</c:v>
                </c:pt>
                <c:pt idx="24440">
                  <c:v>4.0</c:v>
                </c:pt>
                <c:pt idx="24441">
                  <c:v>32.0</c:v>
                </c:pt>
                <c:pt idx="24442">
                  <c:v>33.0</c:v>
                </c:pt>
                <c:pt idx="24443">
                  <c:v>2.0</c:v>
                </c:pt>
                <c:pt idx="24444">
                  <c:v>3.0</c:v>
                </c:pt>
                <c:pt idx="24445">
                  <c:v>46.0</c:v>
                </c:pt>
                <c:pt idx="24446">
                  <c:v>458.0</c:v>
                </c:pt>
                <c:pt idx="24447">
                  <c:v>3.0</c:v>
                </c:pt>
                <c:pt idx="24448">
                  <c:v>62.0</c:v>
                </c:pt>
                <c:pt idx="24449">
                  <c:v>5.0</c:v>
                </c:pt>
                <c:pt idx="24450">
                  <c:v>6.0</c:v>
                </c:pt>
                <c:pt idx="24451">
                  <c:v>294.0</c:v>
                </c:pt>
                <c:pt idx="24452">
                  <c:v>181.0</c:v>
                </c:pt>
                <c:pt idx="24453">
                  <c:v>160.0</c:v>
                </c:pt>
                <c:pt idx="24454">
                  <c:v>19.0</c:v>
                </c:pt>
                <c:pt idx="24455">
                  <c:v>12.0</c:v>
                </c:pt>
                <c:pt idx="24456">
                  <c:v>58.0</c:v>
                </c:pt>
                <c:pt idx="24457">
                  <c:v>280.0</c:v>
                </c:pt>
                <c:pt idx="24458">
                  <c:v>3.0</c:v>
                </c:pt>
                <c:pt idx="24459">
                  <c:v>1.0</c:v>
                </c:pt>
                <c:pt idx="24460">
                  <c:v>195.0</c:v>
                </c:pt>
                <c:pt idx="24461">
                  <c:v>217.0</c:v>
                </c:pt>
                <c:pt idx="24462">
                  <c:v>8.0</c:v>
                </c:pt>
                <c:pt idx="24463">
                  <c:v>13.0</c:v>
                </c:pt>
                <c:pt idx="24464">
                  <c:v>71.0</c:v>
                </c:pt>
                <c:pt idx="24465">
                  <c:v>164.0</c:v>
                </c:pt>
                <c:pt idx="24466">
                  <c:v>383.0</c:v>
                </c:pt>
                <c:pt idx="24467">
                  <c:v>56.0</c:v>
                </c:pt>
                <c:pt idx="24468">
                  <c:v>49.0</c:v>
                </c:pt>
                <c:pt idx="24469">
                  <c:v>268.0</c:v>
                </c:pt>
                <c:pt idx="24470">
                  <c:v>227.0</c:v>
                </c:pt>
                <c:pt idx="24471">
                  <c:v>2.0</c:v>
                </c:pt>
                <c:pt idx="24472">
                  <c:v>1.0</c:v>
                </c:pt>
                <c:pt idx="24473">
                  <c:v>20.0</c:v>
                </c:pt>
                <c:pt idx="24474">
                  <c:v>26.0</c:v>
                </c:pt>
                <c:pt idx="24475">
                  <c:v>72.0</c:v>
                </c:pt>
                <c:pt idx="24476">
                  <c:v>752.0</c:v>
                </c:pt>
                <c:pt idx="24477">
                  <c:v>119.0</c:v>
                </c:pt>
                <c:pt idx="24478">
                  <c:v>502.0</c:v>
                </c:pt>
                <c:pt idx="24479">
                  <c:v>146.0</c:v>
                </c:pt>
                <c:pt idx="24480">
                  <c:v>42.0</c:v>
                </c:pt>
                <c:pt idx="24481">
                  <c:v>2.0</c:v>
                </c:pt>
                <c:pt idx="24482">
                  <c:v>357.0</c:v>
                </c:pt>
                <c:pt idx="24483">
                  <c:v>10.0</c:v>
                </c:pt>
                <c:pt idx="24484">
                  <c:v>13.0</c:v>
                </c:pt>
                <c:pt idx="24485">
                  <c:v>10.0</c:v>
                </c:pt>
                <c:pt idx="24486">
                  <c:v>122.0</c:v>
                </c:pt>
                <c:pt idx="24487">
                  <c:v>509.0</c:v>
                </c:pt>
                <c:pt idx="24488">
                  <c:v>8.0</c:v>
                </c:pt>
                <c:pt idx="24489">
                  <c:v>18.0</c:v>
                </c:pt>
                <c:pt idx="24490">
                  <c:v>63.0</c:v>
                </c:pt>
                <c:pt idx="24491">
                  <c:v>44.0</c:v>
                </c:pt>
                <c:pt idx="24492">
                  <c:v>70.0</c:v>
                </c:pt>
                <c:pt idx="24493">
                  <c:v>26.0</c:v>
                </c:pt>
                <c:pt idx="24494">
                  <c:v>280.0</c:v>
                </c:pt>
                <c:pt idx="24495">
                  <c:v>31.0</c:v>
                </c:pt>
                <c:pt idx="24496">
                  <c:v>11.0</c:v>
                </c:pt>
                <c:pt idx="24497">
                  <c:v>2.0</c:v>
                </c:pt>
                <c:pt idx="24498">
                  <c:v>7.0</c:v>
                </c:pt>
                <c:pt idx="24499">
                  <c:v>80.0</c:v>
                </c:pt>
                <c:pt idx="24500">
                  <c:v>279.0</c:v>
                </c:pt>
                <c:pt idx="24501">
                  <c:v>3.0</c:v>
                </c:pt>
                <c:pt idx="24502">
                  <c:v>17.0</c:v>
                </c:pt>
                <c:pt idx="24503">
                  <c:v>45.0</c:v>
                </c:pt>
                <c:pt idx="24504">
                  <c:v>7.0</c:v>
                </c:pt>
                <c:pt idx="24505">
                  <c:v>4.0</c:v>
                </c:pt>
                <c:pt idx="24506">
                  <c:v>11.0</c:v>
                </c:pt>
                <c:pt idx="24507">
                  <c:v>1.0</c:v>
                </c:pt>
                <c:pt idx="24508">
                  <c:v>121.0</c:v>
                </c:pt>
                <c:pt idx="24509">
                  <c:v>518.0</c:v>
                </c:pt>
                <c:pt idx="24510">
                  <c:v>1.0</c:v>
                </c:pt>
                <c:pt idx="24511">
                  <c:v>24.0</c:v>
                </c:pt>
                <c:pt idx="24512">
                  <c:v>2.0</c:v>
                </c:pt>
                <c:pt idx="24513">
                  <c:v>38.0</c:v>
                </c:pt>
                <c:pt idx="24514">
                  <c:v>14.0</c:v>
                </c:pt>
                <c:pt idx="24515">
                  <c:v>3.0</c:v>
                </c:pt>
                <c:pt idx="24516">
                  <c:v>3.0</c:v>
                </c:pt>
                <c:pt idx="24517">
                  <c:v>153.0</c:v>
                </c:pt>
                <c:pt idx="24518">
                  <c:v>3.0</c:v>
                </c:pt>
                <c:pt idx="24519">
                  <c:v>15.0</c:v>
                </c:pt>
                <c:pt idx="24520">
                  <c:v>6.0</c:v>
                </c:pt>
                <c:pt idx="24521">
                  <c:v>195.0</c:v>
                </c:pt>
                <c:pt idx="24522">
                  <c:v>28.0</c:v>
                </c:pt>
                <c:pt idx="24523">
                  <c:v>102.0</c:v>
                </c:pt>
                <c:pt idx="24524">
                  <c:v>54.0</c:v>
                </c:pt>
                <c:pt idx="24525">
                  <c:v>7.0</c:v>
                </c:pt>
                <c:pt idx="24526">
                  <c:v>14.0</c:v>
                </c:pt>
                <c:pt idx="24527">
                  <c:v>91.0</c:v>
                </c:pt>
                <c:pt idx="24528">
                  <c:v>21.0</c:v>
                </c:pt>
                <c:pt idx="24529">
                  <c:v>18.0</c:v>
                </c:pt>
                <c:pt idx="24530">
                  <c:v>233.0</c:v>
                </c:pt>
                <c:pt idx="24531">
                  <c:v>6.0</c:v>
                </c:pt>
                <c:pt idx="24532">
                  <c:v>63.0</c:v>
                </c:pt>
                <c:pt idx="24533">
                  <c:v>1.0</c:v>
                </c:pt>
                <c:pt idx="24534">
                  <c:v>17.0</c:v>
                </c:pt>
                <c:pt idx="24535">
                  <c:v>9.0</c:v>
                </c:pt>
                <c:pt idx="24536">
                  <c:v>7.0</c:v>
                </c:pt>
                <c:pt idx="24537">
                  <c:v>118.0</c:v>
                </c:pt>
                <c:pt idx="24538">
                  <c:v>102.0</c:v>
                </c:pt>
                <c:pt idx="24539">
                  <c:v>25.0</c:v>
                </c:pt>
                <c:pt idx="24540">
                  <c:v>5.0</c:v>
                </c:pt>
                <c:pt idx="24541">
                  <c:v>2.0</c:v>
                </c:pt>
                <c:pt idx="24542">
                  <c:v>4.0</c:v>
                </c:pt>
                <c:pt idx="24543">
                  <c:v>81.0</c:v>
                </c:pt>
                <c:pt idx="24544">
                  <c:v>11.0</c:v>
                </c:pt>
                <c:pt idx="24545">
                  <c:v>171.0</c:v>
                </c:pt>
                <c:pt idx="24546">
                  <c:v>14.0</c:v>
                </c:pt>
                <c:pt idx="24547">
                  <c:v>61.0</c:v>
                </c:pt>
                <c:pt idx="24548">
                  <c:v>25.0</c:v>
                </c:pt>
                <c:pt idx="24549">
                  <c:v>55.0</c:v>
                </c:pt>
                <c:pt idx="24550">
                  <c:v>86.0</c:v>
                </c:pt>
                <c:pt idx="24551">
                  <c:v>25.0</c:v>
                </c:pt>
                <c:pt idx="24552">
                  <c:v>7.0</c:v>
                </c:pt>
                <c:pt idx="24553">
                  <c:v>5.0</c:v>
                </c:pt>
                <c:pt idx="24554">
                  <c:v>177.0</c:v>
                </c:pt>
                <c:pt idx="24555">
                  <c:v>202.0</c:v>
                </c:pt>
                <c:pt idx="24556">
                  <c:v>12.0</c:v>
                </c:pt>
                <c:pt idx="24557">
                  <c:v>14.0</c:v>
                </c:pt>
                <c:pt idx="24558">
                  <c:v>31.0</c:v>
                </c:pt>
                <c:pt idx="24559">
                  <c:v>53.0</c:v>
                </c:pt>
                <c:pt idx="24560">
                  <c:v>10.0</c:v>
                </c:pt>
                <c:pt idx="24561">
                  <c:v>109.0</c:v>
                </c:pt>
                <c:pt idx="24562">
                  <c:v>28.0</c:v>
                </c:pt>
                <c:pt idx="24563">
                  <c:v>13.0</c:v>
                </c:pt>
                <c:pt idx="24564">
                  <c:v>36.0</c:v>
                </c:pt>
                <c:pt idx="24565">
                  <c:v>11.0</c:v>
                </c:pt>
                <c:pt idx="24566">
                  <c:v>70.0</c:v>
                </c:pt>
                <c:pt idx="24567">
                  <c:v>12.0</c:v>
                </c:pt>
                <c:pt idx="24568">
                  <c:v>5.0</c:v>
                </c:pt>
                <c:pt idx="24569">
                  <c:v>47.0</c:v>
                </c:pt>
                <c:pt idx="24570">
                  <c:v>36.0</c:v>
                </c:pt>
                <c:pt idx="24571">
                  <c:v>49.0</c:v>
                </c:pt>
                <c:pt idx="24572">
                  <c:v>244.0</c:v>
                </c:pt>
                <c:pt idx="24573">
                  <c:v>3.0</c:v>
                </c:pt>
                <c:pt idx="24574">
                  <c:v>3.0</c:v>
                </c:pt>
                <c:pt idx="24575">
                  <c:v>63.0</c:v>
                </c:pt>
                <c:pt idx="24576">
                  <c:v>53.0</c:v>
                </c:pt>
                <c:pt idx="24577">
                  <c:v>7.0</c:v>
                </c:pt>
                <c:pt idx="24578">
                  <c:v>22.0</c:v>
                </c:pt>
                <c:pt idx="24579">
                  <c:v>1554.0</c:v>
                </c:pt>
                <c:pt idx="24580">
                  <c:v>23.0</c:v>
                </c:pt>
                <c:pt idx="24581">
                  <c:v>31.0</c:v>
                </c:pt>
                <c:pt idx="24582">
                  <c:v>2.0</c:v>
                </c:pt>
                <c:pt idx="24583">
                  <c:v>29.0</c:v>
                </c:pt>
                <c:pt idx="24584">
                  <c:v>9.0</c:v>
                </c:pt>
                <c:pt idx="24585">
                  <c:v>67.0</c:v>
                </c:pt>
                <c:pt idx="24586">
                  <c:v>14.0</c:v>
                </c:pt>
                <c:pt idx="24587">
                  <c:v>11.0</c:v>
                </c:pt>
                <c:pt idx="24588">
                  <c:v>3.0</c:v>
                </c:pt>
                <c:pt idx="24589">
                  <c:v>23.0</c:v>
                </c:pt>
                <c:pt idx="24590">
                  <c:v>15.0</c:v>
                </c:pt>
                <c:pt idx="24591">
                  <c:v>9.0</c:v>
                </c:pt>
                <c:pt idx="24592">
                  <c:v>129.0</c:v>
                </c:pt>
                <c:pt idx="24593">
                  <c:v>1.0</c:v>
                </c:pt>
                <c:pt idx="24594">
                  <c:v>12.0</c:v>
                </c:pt>
                <c:pt idx="24595">
                  <c:v>50.0</c:v>
                </c:pt>
                <c:pt idx="24596">
                  <c:v>18.0</c:v>
                </c:pt>
                <c:pt idx="24597">
                  <c:v>52.0</c:v>
                </c:pt>
                <c:pt idx="24598">
                  <c:v>113.0</c:v>
                </c:pt>
                <c:pt idx="24599">
                  <c:v>124.0</c:v>
                </c:pt>
                <c:pt idx="24600">
                  <c:v>59.0</c:v>
                </c:pt>
                <c:pt idx="24601">
                  <c:v>87.0</c:v>
                </c:pt>
                <c:pt idx="24602">
                  <c:v>3.0</c:v>
                </c:pt>
                <c:pt idx="24603">
                  <c:v>2.0</c:v>
                </c:pt>
                <c:pt idx="24604">
                  <c:v>37.0</c:v>
                </c:pt>
                <c:pt idx="24605">
                  <c:v>138.0</c:v>
                </c:pt>
                <c:pt idx="24606">
                  <c:v>6.0</c:v>
                </c:pt>
                <c:pt idx="24607">
                  <c:v>2.0</c:v>
                </c:pt>
                <c:pt idx="24608">
                  <c:v>140.0</c:v>
                </c:pt>
                <c:pt idx="24609">
                  <c:v>1.0</c:v>
                </c:pt>
                <c:pt idx="24610">
                  <c:v>3.0</c:v>
                </c:pt>
                <c:pt idx="24611">
                  <c:v>13.0</c:v>
                </c:pt>
                <c:pt idx="24612">
                  <c:v>2.0</c:v>
                </c:pt>
                <c:pt idx="24613">
                  <c:v>34.0</c:v>
                </c:pt>
                <c:pt idx="24614">
                  <c:v>2.0</c:v>
                </c:pt>
                <c:pt idx="24615">
                  <c:v>44.0</c:v>
                </c:pt>
                <c:pt idx="24616">
                  <c:v>3.0</c:v>
                </c:pt>
                <c:pt idx="24617">
                  <c:v>45.0</c:v>
                </c:pt>
                <c:pt idx="24618">
                  <c:v>32.0</c:v>
                </c:pt>
                <c:pt idx="24619">
                  <c:v>20.0</c:v>
                </c:pt>
                <c:pt idx="24620">
                  <c:v>460.0</c:v>
                </c:pt>
                <c:pt idx="24621">
                  <c:v>58.0</c:v>
                </c:pt>
                <c:pt idx="24622">
                  <c:v>77.0</c:v>
                </c:pt>
                <c:pt idx="24623">
                  <c:v>5.0</c:v>
                </c:pt>
                <c:pt idx="24624">
                  <c:v>36.0</c:v>
                </c:pt>
                <c:pt idx="24625">
                  <c:v>132.0</c:v>
                </c:pt>
                <c:pt idx="24626">
                  <c:v>143.0</c:v>
                </c:pt>
                <c:pt idx="24627">
                  <c:v>10.0</c:v>
                </c:pt>
                <c:pt idx="24628">
                  <c:v>25.0</c:v>
                </c:pt>
                <c:pt idx="24629">
                  <c:v>30.0</c:v>
                </c:pt>
                <c:pt idx="24630">
                  <c:v>1.0</c:v>
                </c:pt>
                <c:pt idx="24631">
                  <c:v>2.0</c:v>
                </c:pt>
                <c:pt idx="24632">
                  <c:v>12.0</c:v>
                </c:pt>
                <c:pt idx="24633">
                  <c:v>6.0</c:v>
                </c:pt>
                <c:pt idx="24634">
                  <c:v>8.0</c:v>
                </c:pt>
                <c:pt idx="24635">
                  <c:v>39.0</c:v>
                </c:pt>
                <c:pt idx="24636">
                  <c:v>7.0</c:v>
                </c:pt>
                <c:pt idx="24637">
                  <c:v>22.0</c:v>
                </c:pt>
                <c:pt idx="24638">
                  <c:v>4.0</c:v>
                </c:pt>
                <c:pt idx="24639">
                  <c:v>646.0</c:v>
                </c:pt>
                <c:pt idx="24640">
                  <c:v>51.0</c:v>
                </c:pt>
                <c:pt idx="24641">
                  <c:v>75.0</c:v>
                </c:pt>
                <c:pt idx="24642">
                  <c:v>9.0</c:v>
                </c:pt>
                <c:pt idx="24643">
                  <c:v>25.0</c:v>
                </c:pt>
                <c:pt idx="24644">
                  <c:v>163.0</c:v>
                </c:pt>
                <c:pt idx="24645">
                  <c:v>1.0</c:v>
                </c:pt>
                <c:pt idx="24646">
                  <c:v>2110.0</c:v>
                </c:pt>
                <c:pt idx="24647">
                  <c:v>1.0</c:v>
                </c:pt>
                <c:pt idx="24648">
                  <c:v>3.0</c:v>
                </c:pt>
                <c:pt idx="24649">
                  <c:v>49.0</c:v>
                </c:pt>
                <c:pt idx="24650">
                  <c:v>4.0</c:v>
                </c:pt>
                <c:pt idx="24651">
                  <c:v>21.0</c:v>
                </c:pt>
                <c:pt idx="24652">
                  <c:v>36.0</c:v>
                </c:pt>
                <c:pt idx="24653">
                  <c:v>60.0</c:v>
                </c:pt>
                <c:pt idx="24654">
                  <c:v>58.0</c:v>
                </c:pt>
                <c:pt idx="24655">
                  <c:v>34.0</c:v>
                </c:pt>
                <c:pt idx="24656">
                  <c:v>5.0</c:v>
                </c:pt>
                <c:pt idx="24657">
                  <c:v>2.0</c:v>
                </c:pt>
                <c:pt idx="24658">
                  <c:v>15.0</c:v>
                </c:pt>
                <c:pt idx="24659">
                  <c:v>24.0</c:v>
                </c:pt>
                <c:pt idx="24660">
                  <c:v>21.0</c:v>
                </c:pt>
                <c:pt idx="24661">
                  <c:v>1.0</c:v>
                </c:pt>
                <c:pt idx="24662">
                  <c:v>256.0</c:v>
                </c:pt>
                <c:pt idx="24663">
                  <c:v>435.0</c:v>
                </c:pt>
                <c:pt idx="24664">
                  <c:v>36.0</c:v>
                </c:pt>
                <c:pt idx="24665">
                  <c:v>5.0</c:v>
                </c:pt>
                <c:pt idx="24666">
                  <c:v>141.0</c:v>
                </c:pt>
                <c:pt idx="24667">
                  <c:v>10.0</c:v>
                </c:pt>
                <c:pt idx="24668">
                  <c:v>85.0</c:v>
                </c:pt>
                <c:pt idx="24669">
                  <c:v>153.0</c:v>
                </c:pt>
                <c:pt idx="24670">
                  <c:v>327.0</c:v>
                </c:pt>
                <c:pt idx="24671">
                  <c:v>19.0</c:v>
                </c:pt>
                <c:pt idx="24672">
                  <c:v>7.0</c:v>
                </c:pt>
                <c:pt idx="24673">
                  <c:v>42.0</c:v>
                </c:pt>
                <c:pt idx="24674">
                  <c:v>30.0</c:v>
                </c:pt>
                <c:pt idx="24675">
                  <c:v>22.0</c:v>
                </c:pt>
                <c:pt idx="24676">
                  <c:v>40.0</c:v>
                </c:pt>
                <c:pt idx="24677">
                  <c:v>1.0</c:v>
                </c:pt>
                <c:pt idx="24678">
                  <c:v>22.0</c:v>
                </c:pt>
                <c:pt idx="24679">
                  <c:v>40.0</c:v>
                </c:pt>
                <c:pt idx="24680">
                  <c:v>8.0</c:v>
                </c:pt>
                <c:pt idx="24681">
                  <c:v>10.0</c:v>
                </c:pt>
                <c:pt idx="24682">
                  <c:v>21.0</c:v>
                </c:pt>
                <c:pt idx="24683">
                  <c:v>15.0</c:v>
                </c:pt>
                <c:pt idx="24684">
                  <c:v>9.0</c:v>
                </c:pt>
                <c:pt idx="24685">
                  <c:v>274.0</c:v>
                </c:pt>
                <c:pt idx="24686">
                  <c:v>43.0</c:v>
                </c:pt>
                <c:pt idx="24687">
                  <c:v>17.0</c:v>
                </c:pt>
                <c:pt idx="24688">
                  <c:v>3.0</c:v>
                </c:pt>
                <c:pt idx="24689">
                  <c:v>197.0</c:v>
                </c:pt>
                <c:pt idx="24690">
                  <c:v>16.0</c:v>
                </c:pt>
                <c:pt idx="24691">
                  <c:v>37.0</c:v>
                </c:pt>
                <c:pt idx="24692">
                  <c:v>118.0</c:v>
                </c:pt>
                <c:pt idx="24693">
                  <c:v>251.0</c:v>
                </c:pt>
                <c:pt idx="24694">
                  <c:v>22.0</c:v>
                </c:pt>
                <c:pt idx="24695">
                  <c:v>2.0</c:v>
                </c:pt>
                <c:pt idx="24696">
                  <c:v>108.0</c:v>
                </c:pt>
                <c:pt idx="24697">
                  <c:v>3.0</c:v>
                </c:pt>
                <c:pt idx="24698">
                  <c:v>23.0</c:v>
                </c:pt>
                <c:pt idx="24699">
                  <c:v>34.0</c:v>
                </c:pt>
                <c:pt idx="24700">
                  <c:v>3.0</c:v>
                </c:pt>
                <c:pt idx="24701">
                  <c:v>38.0</c:v>
                </c:pt>
                <c:pt idx="24702">
                  <c:v>32.0</c:v>
                </c:pt>
                <c:pt idx="24703">
                  <c:v>1.0</c:v>
                </c:pt>
                <c:pt idx="24704">
                  <c:v>1.0</c:v>
                </c:pt>
                <c:pt idx="24705">
                  <c:v>14.0</c:v>
                </c:pt>
                <c:pt idx="24706">
                  <c:v>10.0</c:v>
                </c:pt>
                <c:pt idx="24707">
                  <c:v>548.0</c:v>
                </c:pt>
                <c:pt idx="24708">
                  <c:v>135.0</c:v>
                </c:pt>
                <c:pt idx="24709">
                  <c:v>18.0</c:v>
                </c:pt>
                <c:pt idx="24710">
                  <c:v>62.0</c:v>
                </c:pt>
                <c:pt idx="24711">
                  <c:v>11.0</c:v>
                </c:pt>
                <c:pt idx="24712">
                  <c:v>94.0</c:v>
                </c:pt>
                <c:pt idx="24713">
                  <c:v>139.0</c:v>
                </c:pt>
                <c:pt idx="24714">
                  <c:v>236.0</c:v>
                </c:pt>
                <c:pt idx="24715">
                  <c:v>30.0</c:v>
                </c:pt>
                <c:pt idx="24716">
                  <c:v>1.0</c:v>
                </c:pt>
                <c:pt idx="24717">
                  <c:v>86.0</c:v>
                </c:pt>
                <c:pt idx="24718">
                  <c:v>4.0</c:v>
                </c:pt>
                <c:pt idx="24719">
                  <c:v>36.0</c:v>
                </c:pt>
                <c:pt idx="24720">
                  <c:v>40.0</c:v>
                </c:pt>
                <c:pt idx="24721">
                  <c:v>2.0</c:v>
                </c:pt>
                <c:pt idx="24722">
                  <c:v>45.0</c:v>
                </c:pt>
                <c:pt idx="24723">
                  <c:v>133.0</c:v>
                </c:pt>
                <c:pt idx="24724">
                  <c:v>66.0</c:v>
                </c:pt>
                <c:pt idx="24725">
                  <c:v>164.0</c:v>
                </c:pt>
                <c:pt idx="24726">
                  <c:v>7.0</c:v>
                </c:pt>
                <c:pt idx="24727">
                  <c:v>14.0</c:v>
                </c:pt>
                <c:pt idx="24728">
                  <c:v>4.0</c:v>
                </c:pt>
                <c:pt idx="24729">
                  <c:v>39.0</c:v>
                </c:pt>
                <c:pt idx="24730">
                  <c:v>27.0</c:v>
                </c:pt>
                <c:pt idx="24731">
                  <c:v>3.0</c:v>
                </c:pt>
                <c:pt idx="24732">
                  <c:v>15.0</c:v>
                </c:pt>
                <c:pt idx="24733">
                  <c:v>67.0</c:v>
                </c:pt>
                <c:pt idx="24734">
                  <c:v>15.0</c:v>
                </c:pt>
                <c:pt idx="24735">
                  <c:v>1.0</c:v>
                </c:pt>
                <c:pt idx="24736">
                  <c:v>1.0</c:v>
                </c:pt>
                <c:pt idx="24737">
                  <c:v>8.0</c:v>
                </c:pt>
                <c:pt idx="24738">
                  <c:v>242.0</c:v>
                </c:pt>
                <c:pt idx="24739">
                  <c:v>1393.0</c:v>
                </c:pt>
                <c:pt idx="24740">
                  <c:v>18.0</c:v>
                </c:pt>
                <c:pt idx="24741">
                  <c:v>1.0</c:v>
                </c:pt>
                <c:pt idx="24742">
                  <c:v>88.0</c:v>
                </c:pt>
                <c:pt idx="24743">
                  <c:v>17.0</c:v>
                </c:pt>
                <c:pt idx="24744">
                  <c:v>30.0</c:v>
                </c:pt>
                <c:pt idx="24745">
                  <c:v>279.0</c:v>
                </c:pt>
                <c:pt idx="24746">
                  <c:v>22.0</c:v>
                </c:pt>
                <c:pt idx="24747">
                  <c:v>3.0</c:v>
                </c:pt>
                <c:pt idx="24748">
                  <c:v>3.0</c:v>
                </c:pt>
                <c:pt idx="24749">
                  <c:v>4.0</c:v>
                </c:pt>
                <c:pt idx="24750">
                  <c:v>25.0</c:v>
                </c:pt>
                <c:pt idx="24751">
                  <c:v>29.0</c:v>
                </c:pt>
                <c:pt idx="24752">
                  <c:v>4.0</c:v>
                </c:pt>
                <c:pt idx="24753">
                  <c:v>16.0</c:v>
                </c:pt>
                <c:pt idx="24754">
                  <c:v>16.0</c:v>
                </c:pt>
                <c:pt idx="24755">
                  <c:v>1.0</c:v>
                </c:pt>
                <c:pt idx="24756">
                  <c:v>7.0</c:v>
                </c:pt>
                <c:pt idx="24757">
                  <c:v>39.0</c:v>
                </c:pt>
                <c:pt idx="24758">
                  <c:v>6.0</c:v>
                </c:pt>
                <c:pt idx="24759">
                  <c:v>776.0</c:v>
                </c:pt>
                <c:pt idx="24760">
                  <c:v>20.0</c:v>
                </c:pt>
                <c:pt idx="24761">
                  <c:v>14.0</c:v>
                </c:pt>
                <c:pt idx="24762">
                  <c:v>3.0</c:v>
                </c:pt>
                <c:pt idx="24763">
                  <c:v>11.0</c:v>
                </c:pt>
                <c:pt idx="24764">
                  <c:v>27.0</c:v>
                </c:pt>
                <c:pt idx="24765">
                  <c:v>111.0</c:v>
                </c:pt>
                <c:pt idx="24766">
                  <c:v>96.0</c:v>
                </c:pt>
                <c:pt idx="24767">
                  <c:v>51.0</c:v>
                </c:pt>
                <c:pt idx="24768">
                  <c:v>118.0</c:v>
                </c:pt>
                <c:pt idx="24769">
                  <c:v>4.0</c:v>
                </c:pt>
                <c:pt idx="24770">
                  <c:v>4.0</c:v>
                </c:pt>
                <c:pt idx="24771">
                  <c:v>15.0</c:v>
                </c:pt>
                <c:pt idx="24772">
                  <c:v>27.0</c:v>
                </c:pt>
                <c:pt idx="24773">
                  <c:v>2.0</c:v>
                </c:pt>
                <c:pt idx="24774">
                  <c:v>25.0</c:v>
                </c:pt>
                <c:pt idx="24775">
                  <c:v>32.0</c:v>
                </c:pt>
                <c:pt idx="24776">
                  <c:v>2.0</c:v>
                </c:pt>
                <c:pt idx="24777">
                  <c:v>1.0</c:v>
                </c:pt>
                <c:pt idx="24778">
                  <c:v>1.0</c:v>
                </c:pt>
                <c:pt idx="24779">
                  <c:v>24.0</c:v>
                </c:pt>
                <c:pt idx="24780">
                  <c:v>33.0</c:v>
                </c:pt>
                <c:pt idx="24781">
                  <c:v>699.0</c:v>
                </c:pt>
                <c:pt idx="24782">
                  <c:v>8.0</c:v>
                </c:pt>
                <c:pt idx="24783">
                  <c:v>12.0</c:v>
                </c:pt>
                <c:pt idx="24784">
                  <c:v>52.0</c:v>
                </c:pt>
                <c:pt idx="24785">
                  <c:v>141.0</c:v>
                </c:pt>
                <c:pt idx="24786">
                  <c:v>14.0</c:v>
                </c:pt>
                <c:pt idx="24787">
                  <c:v>101.0</c:v>
                </c:pt>
                <c:pt idx="24788">
                  <c:v>2.0</c:v>
                </c:pt>
                <c:pt idx="24789">
                  <c:v>21.0</c:v>
                </c:pt>
                <c:pt idx="24790">
                  <c:v>7.0</c:v>
                </c:pt>
                <c:pt idx="24791">
                  <c:v>16.0</c:v>
                </c:pt>
                <c:pt idx="24792">
                  <c:v>35.0</c:v>
                </c:pt>
                <c:pt idx="24793">
                  <c:v>34.0</c:v>
                </c:pt>
                <c:pt idx="24794">
                  <c:v>428.0</c:v>
                </c:pt>
                <c:pt idx="24795">
                  <c:v>1.0</c:v>
                </c:pt>
                <c:pt idx="24796">
                  <c:v>22.0</c:v>
                </c:pt>
                <c:pt idx="24797">
                  <c:v>19.0</c:v>
                </c:pt>
                <c:pt idx="24798">
                  <c:v>38.0</c:v>
                </c:pt>
                <c:pt idx="24799">
                  <c:v>37.0</c:v>
                </c:pt>
                <c:pt idx="24800">
                  <c:v>2.0</c:v>
                </c:pt>
                <c:pt idx="24801">
                  <c:v>19.0</c:v>
                </c:pt>
                <c:pt idx="24802">
                  <c:v>27.0</c:v>
                </c:pt>
                <c:pt idx="24803">
                  <c:v>30.0</c:v>
                </c:pt>
                <c:pt idx="24804">
                  <c:v>963.0</c:v>
                </c:pt>
                <c:pt idx="24805">
                  <c:v>3.0</c:v>
                </c:pt>
                <c:pt idx="24806">
                  <c:v>1.0</c:v>
                </c:pt>
                <c:pt idx="24807">
                  <c:v>37.0</c:v>
                </c:pt>
                <c:pt idx="24808">
                  <c:v>431.0</c:v>
                </c:pt>
                <c:pt idx="24809">
                  <c:v>4.0</c:v>
                </c:pt>
                <c:pt idx="24810">
                  <c:v>117.0</c:v>
                </c:pt>
                <c:pt idx="24811">
                  <c:v>14.0</c:v>
                </c:pt>
                <c:pt idx="24812">
                  <c:v>88.0</c:v>
                </c:pt>
                <c:pt idx="24813">
                  <c:v>20.0</c:v>
                </c:pt>
                <c:pt idx="24814">
                  <c:v>10.0</c:v>
                </c:pt>
                <c:pt idx="24815">
                  <c:v>12.0</c:v>
                </c:pt>
                <c:pt idx="24816">
                  <c:v>180.0</c:v>
                </c:pt>
                <c:pt idx="24817">
                  <c:v>19.0</c:v>
                </c:pt>
                <c:pt idx="24818">
                  <c:v>4.0</c:v>
                </c:pt>
                <c:pt idx="24819">
                  <c:v>11.0</c:v>
                </c:pt>
                <c:pt idx="24820">
                  <c:v>12.0</c:v>
                </c:pt>
                <c:pt idx="24821">
                  <c:v>147.0</c:v>
                </c:pt>
                <c:pt idx="24822">
                  <c:v>9.0</c:v>
                </c:pt>
                <c:pt idx="24823">
                  <c:v>83.0</c:v>
                </c:pt>
                <c:pt idx="24824">
                  <c:v>6.0</c:v>
                </c:pt>
                <c:pt idx="24825">
                  <c:v>11.0</c:v>
                </c:pt>
                <c:pt idx="24826">
                  <c:v>6.0</c:v>
                </c:pt>
                <c:pt idx="24827">
                  <c:v>4.0</c:v>
                </c:pt>
                <c:pt idx="24828">
                  <c:v>21.0</c:v>
                </c:pt>
                <c:pt idx="24829">
                  <c:v>72.0</c:v>
                </c:pt>
                <c:pt idx="24830">
                  <c:v>179.0</c:v>
                </c:pt>
                <c:pt idx="24831">
                  <c:v>7.0</c:v>
                </c:pt>
                <c:pt idx="24832">
                  <c:v>6.0</c:v>
                </c:pt>
                <c:pt idx="24833">
                  <c:v>21.0</c:v>
                </c:pt>
                <c:pt idx="24834">
                  <c:v>10.0</c:v>
                </c:pt>
                <c:pt idx="24835">
                  <c:v>46.0</c:v>
                </c:pt>
                <c:pt idx="24836">
                  <c:v>26.0</c:v>
                </c:pt>
                <c:pt idx="24837">
                  <c:v>4.0</c:v>
                </c:pt>
                <c:pt idx="24838">
                  <c:v>3.0</c:v>
                </c:pt>
                <c:pt idx="24839">
                  <c:v>58.0</c:v>
                </c:pt>
                <c:pt idx="24840">
                  <c:v>5.0</c:v>
                </c:pt>
                <c:pt idx="24841">
                  <c:v>33.0</c:v>
                </c:pt>
                <c:pt idx="24842">
                  <c:v>14.0</c:v>
                </c:pt>
                <c:pt idx="24843">
                  <c:v>123.0</c:v>
                </c:pt>
                <c:pt idx="24844">
                  <c:v>52.0</c:v>
                </c:pt>
                <c:pt idx="24845">
                  <c:v>61.0</c:v>
                </c:pt>
                <c:pt idx="24846">
                  <c:v>5.0</c:v>
                </c:pt>
                <c:pt idx="24847">
                  <c:v>36.0</c:v>
                </c:pt>
                <c:pt idx="24848">
                  <c:v>16.0</c:v>
                </c:pt>
                <c:pt idx="24849">
                  <c:v>5.0</c:v>
                </c:pt>
                <c:pt idx="24850">
                  <c:v>1.0</c:v>
                </c:pt>
                <c:pt idx="24851">
                  <c:v>43.0</c:v>
                </c:pt>
                <c:pt idx="24852">
                  <c:v>1.0</c:v>
                </c:pt>
                <c:pt idx="24853">
                  <c:v>10.0</c:v>
                </c:pt>
                <c:pt idx="24854">
                  <c:v>3.0</c:v>
                </c:pt>
                <c:pt idx="24855">
                  <c:v>21.0</c:v>
                </c:pt>
                <c:pt idx="24856">
                  <c:v>70.0</c:v>
                </c:pt>
                <c:pt idx="24857">
                  <c:v>34.0</c:v>
                </c:pt>
                <c:pt idx="24858">
                  <c:v>57.0</c:v>
                </c:pt>
                <c:pt idx="24859">
                  <c:v>47.0</c:v>
                </c:pt>
                <c:pt idx="24860">
                  <c:v>3.0</c:v>
                </c:pt>
                <c:pt idx="24861">
                  <c:v>28.0</c:v>
                </c:pt>
                <c:pt idx="24862">
                  <c:v>33.0</c:v>
                </c:pt>
                <c:pt idx="24863">
                  <c:v>2.0</c:v>
                </c:pt>
                <c:pt idx="24864">
                  <c:v>47.0</c:v>
                </c:pt>
                <c:pt idx="24865">
                  <c:v>3.0</c:v>
                </c:pt>
                <c:pt idx="24866">
                  <c:v>26.0</c:v>
                </c:pt>
                <c:pt idx="24867">
                  <c:v>70.0</c:v>
                </c:pt>
                <c:pt idx="24868">
                  <c:v>3.0</c:v>
                </c:pt>
                <c:pt idx="24869">
                  <c:v>2.0</c:v>
                </c:pt>
                <c:pt idx="24870">
                  <c:v>35.0</c:v>
                </c:pt>
                <c:pt idx="24871">
                  <c:v>83.0</c:v>
                </c:pt>
                <c:pt idx="24872">
                  <c:v>4.0</c:v>
                </c:pt>
                <c:pt idx="24873">
                  <c:v>467.0</c:v>
                </c:pt>
                <c:pt idx="24874">
                  <c:v>1066.0</c:v>
                </c:pt>
                <c:pt idx="24875">
                  <c:v>214.0</c:v>
                </c:pt>
                <c:pt idx="24876">
                  <c:v>91.0</c:v>
                </c:pt>
                <c:pt idx="24877">
                  <c:v>3.0</c:v>
                </c:pt>
                <c:pt idx="24878">
                  <c:v>20.0</c:v>
                </c:pt>
                <c:pt idx="24879">
                  <c:v>54.0</c:v>
                </c:pt>
                <c:pt idx="24880">
                  <c:v>14.0</c:v>
                </c:pt>
                <c:pt idx="24881">
                  <c:v>50.0</c:v>
                </c:pt>
                <c:pt idx="24882">
                  <c:v>4.0</c:v>
                </c:pt>
                <c:pt idx="24883">
                  <c:v>77.0</c:v>
                </c:pt>
                <c:pt idx="24884">
                  <c:v>7.0</c:v>
                </c:pt>
                <c:pt idx="24885">
                  <c:v>25.0</c:v>
                </c:pt>
                <c:pt idx="24886">
                  <c:v>1.0</c:v>
                </c:pt>
                <c:pt idx="24887">
                  <c:v>95.0</c:v>
                </c:pt>
                <c:pt idx="24888">
                  <c:v>3.0</c:v>
                </c:pt>
                <c:pt idx="24889">
                  <c:v>26.0</c:v>
                </c:pt>
                <c:pt idx="24890">
                  <c:v>2.0</c:v>
                </c:pt>
                <c:pt idx="24891">
                  <c:v>277.0</c:v>
                </c:pt>
                <c:pt idx="24892">
                  <c:v>2117.0</c:v>
                </c:pt>
                <c:pt idx="24893">
                  <c:v>2.0</c:v>
                </c:pt>
                <c:pt idx="24894">
                  <c:v>207.0</c:v>
                </c:pt>
                <c:pt idx="24895">
                  <c:v>86.0</c:v>
                </c:pt>
                <c:pt idx="24896">
                  <c:v>14.0</c:v>
                </c:pt>
                <c:pt idx="24897">
                  <c:v>89.0</c:v>
                </c:pt>
                <c:pt idx="24898">
                  <c:v>8.0</c:v>
                </c:pt>
                <c:pt idx="24899">
                  <c:v>63.0</c:v>
                </c:pt>
                <c:pt idx="24900">
                  <c:v>48.0</c:v>
                </c:pt>
                <c:pt idx="24901">
                  <c:v>5.0</c:v>
                </c:pt>
                <c:pt idx="24902">
                  <c:v>179.0</c:v>
                </c:pt>
                <c:pt idx="24903">
                  <c:v>12.0</c:v>
                </c:pt>
                <c:pt idx="24904">
                  <c:v>6.0</c:v>
                </c:pt>
                <c:pt idx="24905">
                  <c:v>19.0</c:v>
                </c:pt>
                <c:pt idx="24906">
                  <c:v>51.0</c:v>
                </c:pt>
                <c:pt idx="24907">
                  <c:v>90.0</c:v>
                </c:pt>
                <c:pt idx="24908">
                  <c:v>394.0</c:v>
                </c:pt>
                <c:pt idx="24909">
                  <c:v>39.0</c:v>
                </c:pt>
                <c:pt idx="24910">
                  <c:v>18.0</c:v>
                </c:pt>
                <c:pt idx="24911">
                  <c:v>25.0</c:v>
                </c:pt>
                <c:pt idx="24912">
                  <c:v>90.0</c:v>
                </c:pt>
                <c:pt idx="24913">
                  <c:v>583.0</c:v>
                </c:pt>
                <c:pt idx="24914">
                  <c:v>4.0</c:v>
                </c:pt>
                <c:pt idx="24915">
                  <c:v>58.0</c:v>
                </c:pt>
                <c:pt idx="24916">
                  <c:v>17.0</c:v>
                </c:pt>
                <c:pt idx="24917">
                  <c:v>13.0</c:v>
                </c:pt>
                <c:pt idx="24918">
                  <c:v>61.0</c:v>
                </c:pt>
                <c:pt idx="24919">
                  <c:v>8.0</c:v>
                </c:pt>
                <c:pt idx="24920">
                  <c:v>112.0</c:v>
                </c:pt>
                <c:pt idx="24921">
                  <c:v>22.0</c:v>
                </c:pt>
                <c:pt idx="24922">
                  <c:v>4.0</c:v>
                </c:pt>
                <c:pt idx="24923">
                  <c:v>208.0</c:v>
                </c:pt>
                <c:pt idx="24924">
                  <c:v>8.0</c:v>
                </c:pt>
                <c:pt idx="24925">
                  <c:v>7.0</c:v>
                </c:pt>
                <c:pt idx="24926">
                  <c:v>177.0</c:v>
                </c:pt>
                <c:pt idx="24927">
                  <c:v>641.0</c:v>
                </c:pt>
                <c:pt idx="24928">
                  <c:v>1.0</c:v>
                </c:pt>
                <c:pt idx="24929">
                  <c:v>1043.0</c:v>
                </c:pt>
                <c:pt idx="24930">
                  <c:v>2.0</c:v>
                </c:pt>
                <c:pt idx="24931">
                  <c:v>14.0</c:v>
                </c:pt>
                <c:pt idx="24932">
                  <c:v>256.0</c:v>
                </c:pt>
                <c:pt idx="24933">
                  <c:v>2.0</c:v>
                </c:pt>
                <c:pt idx="24934">
                  <c:v>8.0</c:v>
                </c:pt>
                <c:pt idx="24935">
                  <c:v>81.0</c:v>
                </c:pt>
                <c:pt idx="24936">
                  <c:v>5.0</c:v>
                </c:pt>
                <c:pt idx="24937">
                  <c:v>784.0</c:v>
                </c:pt>
                <c:pt idx="24938">
                  <c:v>7.0</c:v>
                </c:pt>
                <c:pt idx="24939">
                  <c:v>68.0</c:v>
                </c:pt>
                <c:pt idx="24940">
                  <c:v>135.0</c:v>
                </c:pt>
                <c:pt idx="24941">
                  <c:v>482.0</c:v>
                </c:pt>
                <c:pt idx="24942">
                  <c:v>1.0</c:v>
                </c:pt>
                <c:pt idx="24943">
                  <c:v>15.0</c:v>
                </c:pt>
                <c:pt idx="24944">
                  <c:v>4.0</c:v>
                </c:pt>
                <c:pt idx="24945">
                  <c:v>4.0</c:v>
                </c:pt>
                <c:pt idx="24946">
                  <c:v>14.0</c:v>
                </c:pt>
                <c:pt idx="24947">
                  <c:v>132.0</c:v>
                </c:pt>
                <c:pt idx="24948">
                  <c:v>2.0</c:v>
                </c:pt>
                <c:pt idx="24949">
                  <c:v>277.0</c:v>
                </c:pt>
                <c:pt idx="24950">
                  <c:v>17.0</c:v>
                </c:pt>
                <c:pt idx="24951">
                  <c:v>6.0</c:v>
                </c:pt>
                <c:pt idx="24952">
                  <c:v>3.0</c:v>
                </c:pt>
                <c:pt idx="24953">
                  <c:v>50.0</c:v>
                </c:pt>
                <c:pt idx="24954">
                  <c:v>17.0</c:v>
                </c:pt>
                <c:pt idx="24955">
                  <c:v>5.0</c:v>
                </c:pt>
                <c:pt idx="24956">
                  <c:v>16.0</c:v>
                </c:pt>
                <c:pt idx="24957">
                  <c:v>668.0</c:v>
                </c:pt>
                <c:pt idx="24958">
                  <c:v>44.0</c:v>
                </c:pt>
                <c:pt idx="24959">
                  <c:v>60.0</c:v>
                </c:pt>
                <c:pt idx="24960">
                  <c:v>14.0</c:v>
                </c:pt>
                <c:pt idx="24961">
                  <c:v>1.0</c:v>
                </c:pt>
                <c:pt idx="24962">
                  <c:v>51.0</c:v>
                </c:pt>
                <c:pt idx="24963">
                  <c:v>1.0</c:v>
                </c:pt>
                <c:pt idx="24964">
                  <c:v>97.0</c:v>
                </c:pt>
                <c:pt idx="24965">
                  <c:v>109.0</c:v>
                </c:pt>
                <c:pt idx="24966">
                  <c:v>50.0</c:v>
                </c:pt>
                <c:pt idx="24967">
                  <c:v>44.0</c:v>
                </c:pt>
                <c:pt idx="24968">
                  <c:v>1.0</c:v>
                </c:pt>
                <c:pt idx="24969">
                  <c:v>69.0</c:v>
                </c:pt>
                <c:pt idx="24970">
                  <c:v>8.0</c:v>
                </c:pt>
                <c:pt idx="24971">
                  <c:v>4.0</c:v>
                </c:pt>
                <c:pt idx="24972">
                  <c:v>70.0</c:v>
                </c:pt>
                <c:pt idx="24973">
                  <c:v>1.0</c:v>
                </c:pt>
                <c:pt idx="24974">
                  <c:v>117.0</c:v>
                </c:pt>
                <c:pt idx="24975">
                  <c:v>391.0</c:v>
                </c:pt>
                <c:pt idx="24976">
                  <c:v>308.0</c:v>
                </c:pt>
                <c:pt idx="24977">
                  <c:v>199.0</c:v>
                </c:pt>
                <c:pt idx="24978">
                  <c:v>15.0</c:v>
                </c:pt>
                <c:pt idx="24979">
                  <c:v>2.0</c:v>
                </c:pt>
                <c:pt idx="24980">
                  <c:v>32.0</c:v>
                </c:pt>
                <c:pt idx="24981">
                  <c:v>1.0</c:v>
                </c:pt>
                <c:pt idx="24982">
                  <c:v>768.0</c:v>
                </c:pt>
                <c:pt idx="24983">
                  <c:v>204.0</c:v>
                </c:pt>
                <c:pt idx="24984">
                  <c:v>4.0</c:v>
                </c:pt>
                <c:pt idx="24985">
                  <c:v>12.0</c:v>
                </c:pt>
                <c:pt idx="24986">
                  <c:v>21.0</c:v>
                </c:pt>
                <c:pt idx="24987">
                  <c:v>1.0</c:v>
                </c:pt>
                <c:pt idx="24988">
                  <c:v>74.0</c:v>
                </c:pt>
                <c:pt idx="24989">
                  <c:v>16.0</c:v>
                </c:pt>
                <c:pt idx="24990">
                  <c:v>6.0</c:v>
                </c:pt>
                <c:pt idx="24991">
                  <c:v>30.0</c:v>
                </c:pt>
                <c:pt idx="24992">
                  <c:v>6.0</c:v>
                </c:pt>
                <c:pt idx="24993">
                  <c:v>154.0</c:v>
                </c:pt>
                <c:pt idx="24994">
                  <c:v>1.0</c:v>
                </c:pt>
                <c:pt idx="24995">
                  <c:v>30.0</c:v>
                </c:pt>
                <c:pt idx="24996">
                  <c:v>254.0</c:v>
                </c:pt>
                <c:pt idx="24997">
                  <c:v>51.0</c:v>
                </c:pt>
                <c:pt idx="24998">
                  <c:v>16.0</c:v>
                </c:pt>
                <c:pt idx="24999">
                  <c:v>2.0</c:v>
                </c:pt>
                <c:pt idx="25000">
                  <c:v>87.0</c:v>
                </c:pt>
                <c:pt idx="25001">
                  <c:v>8.0</c:v>
                </c:pt>
                <c:pt idx="25002">
                  <c:v>30.0</c:v>
                </c:pt>
                <c:pt idx="25003">
                  <c:v>30.0</c:v>
                </c:pt>
                <c:pt idx="25004">
                  <c:v>11.0</c:v>
                </c:pt>
                <c:pt idx="25005">
                  <c:v>443.0</c:v>
                </c:pt>
                <c:pt idx="25006">
                  <c:v>107.0</c:v>
                </c:pt>
                <c:pt idx="25007">
                  <c:v>5.0</c:v>
                </c:pt>
                <c:pt idx="25008">
                  <c:v>10.0</c:v>
                </c:pt>
                <c:pt idx="25009">
                  <c:v>2.0</c:v>
                </c:pt>
                <c:pt idx="25010">
                  <c:v>32.0</c:v>
                </c:pt>
                <c:pt idx="25011">
                  <c:v>1.0</c:v>
                </c:pt>
                <c:pt idx="25012">
                  <c:v>509.0</c:v>
                </c:pt>
                <c:pt idx="25013">
                  <c:v>2.0</c:v>
                </c:pt>
                <c:pt idx="25014">
                  <c:v>131.0</c:v>
                </c:pt>
                <c:pt idx="25015">
                  <c:v>762.0</c:v>
                </c:pt>
                <c:pt idx="25016">
                  <c:v>41.0</c:v>
                </c:pt>
                <c:pt idx="25017">
                  <c:v>3.0</c:v>
                </c:pt>
                <c:pt idx="25018">
                  <c:v>5.0</c:v>
                </c:pt>
                <c:pt idx="25019">
                  <c:v>13.0</c:v>
                </c:pt>
                <c:pt idx="25020">
                  <c:v>825.0</c:v>
                </c:pt>
                <c:pt idx="25021">
                  <c:v>463.0</c:v>
                </c:pt>
                <c:pt idx="25022">
                  <c:v>203.0</c:v>
                </c:pt>
                <c:pt idx="25023">
                  <c:v>377.0</c:v>
                </c:pt>
                <c:pt idx="25024">
                  <c:v>247.0</c:v>
                </c:pt>
                <c:pt idx="25025">
                  <c:v>253.0</c:v>
                </c:pt>
                <c:pt idx="25026">
                  <c:v>159.0</c:v>
                </c:pt>
                <c:pt idx="25027">
                  <c:v>172.0</c:v>
                </c:pt>
                <c:pt idx="25028">
                  <c:v>28.0</c:v>
                </c:pt>
                <c:pt idx="25029">
                  <c:v>472.0</c:v>
                </c:pt>
                <c:pt idx="25030">
                  <c:v>404.0</c:v>
                </c:pt>
                <c:pt idx="25031">
                  <c:v>4.0</c:v>
                </c:pt>
                <c:pt idx="25032">
                  <c:v>3.0</c:v>
                </c:pt>
                <c:pt idx="25033">
                  <c:v>129.0</c:v>
                </c:pt>
                <c:pt idx="25034">
                  <c:v>49.0</c:v>
                </c:pt>
                <c:pt idx="25035">
                  <c:v>152.0</c:v>
                </c:pt>
                <c:pt idx="25036">
                  <c:v>34.0</c:v>
                </c:pt>
                <c:pt idx="25037">
                  <c:v>1.0</c:v>
                </c:pt>
                <c:pt idx="25038">
                  <c:v>4.0</c:v>
                </c:pt>
                <c:pt idx="25039">
                  <c:v>9.0</c:v>
                </c:pt>
                <c:pt idx="25040">
                  <c:v>352.0</c:v>
                </c:pt>
                <c:pt idx="25041">
                  <c:v>4.0</c:v>
                </c:pt>
                <c:pt idx="25042">
                  <c:v>278.0</c:v>
                </c:pt>
                <c:pt idx="25043">
                  <c:v>244.0</c:v>
                </c:pt>
                <c:pt idx="25044">
                  <c:v>13.0</c:v>
                </c:pt>
                <c:pt idx="25045">
                  <c:v>63.0</c:v>
                </c:pt>
                <c:pt idx="25046">
                  <c:v>74.0</c:v>
                </c:pt>
                <c:pt idx="25047">
                  <c:v>2.0</c:v>
                </c:pt>
                <c:pt idx="25048">
                  <c:v>129.0</c:v>
                </c:pt>
                <c:pt idx="25049">
                  <c:v>121.0</c:v>
                </c:pt>
                <c:pt idx="25050">
                  <c:v>33.0</c:v>
                </c:pt>
                <c:pt idx="25051">
                  <c:v>17.0</c:v>
                </c:pt>
                <c:pt idx="25052">
                  <c:v>37.0</c:v>
                </c:pt>
                <c:pt idx="25053">
                  <c:v>28.0</c:v>
                </c:pt>
                <c:pt idx="25054">
                  <c:v>1.0</c:v>
                </c:pt>
                <c:pt idx="25055">
                  <c:v>4.0</c:v>
                </c:pt>
                <c:pt idx="25056">
                  <c:v>1.0</c:v>
                </c:pt>
                <c:pt idx="25057">
                  <c:v>30.0</c:v>
                </c:pt>
                <c:pt idx="25058">
                  <c:v>327.0</c:v>
                </c:pt>
                <c:pt idx="25059">
                  <c:v>168.0</c:v>
                </c:pt>
                <c:pt idx="25060">
                  <c:v>1.0</c:v>
                </c:pt>
                <c:pt idx="25061">
                  <c:v>714.0</c:v>
                </c:pt>
                <c:pt idx="25062">
                  <c:v>12.0</c:v>
                </c:pt>
                <c:pt idx="25063">
                  <c:v>300.0</c:v>
                </c:pt>
                <c:pt idx="25064">
                  <c:v>9.0</c:v>
                </c:pt>
                <c:pt idx="25065">
                  <c:v>11.0</c:v>
                </c:pt>
                <c:pt idx="25066">
                  <c:v>10.0</c:v>
                </c:pt>
                <c:pt idx="25067">
                  <c:v>57.0</c:v>
                </c:pt>
                <c:pt idx="25068">
                  <c:v>7.0</c:v>
                </c:pt>
                <c:pt idx="25069">
                  <c:v>46.0</c:v>
                </c:pt>
                <c:pt idx="25070">
                  <c:v>95.0</c:v>
                </c:pt>
                <c:pt idx="25071">
                  <c:v>197.0</c:v>
                </c:pt>
                <c:pt idx="25072">
                  <c:v>23.0</c:v>
                </c:pt>
                <c:pt idx="25073">
                  <c:v>2.0</c:v>
                </c:pt>
                <c:pt idx="25074">
                  <c:v>32.0</c:v>
                </c:pt>
                <c:pt idx="25075">
                  <c:v>45.0</c:v>
                </c:pt>
                <c:pt idx="25076">
                  <c:v>1.0</c:v>
                </c:pt>
                <c:pt idx="25077">
                  <c:v>1.0</c:v>
                </c:pt>
                <c:pt idx="25078">
                  <c:v>17.0</c:v>
                </c:pt>
                <c:pt idx="25079">
                  <c:v>400.0</c:v>
                </c:pt>
                <c:pt idx="25080">
                  <c:v>215.0</c:v>
                </c:pt>
                <c:pt idx="25081">
                  <c:v>163.0</c:v>
                </c:pt>
                <c:pt idx="25082">
                  <c:v>352.0</c:v>
                </c:pt>
                <c:pt idx="25083">
                  <c:v>403.0</c:v>
                </c:pt>
                <c:pt idx="25084">
                  <c:v>344.0</c:v>
                </c:pt>
                <c:pt idx="25085">
                  <c:v>11.0</c:v>
                </c:pt>
                <c:pt idx="25086">
                  <c:v>17.0</c:v>
                </c:pt>
                <c:pt idx="25087">
                  <c:v>6.0</c:v>
                </c:pt>
                <c:pt idx="25088">
                  <c:v>27.0</c:v>
                </c:pt>
                <c:pt idx="25089">
                  <c:v>315.0</c:v>
                </c:pt>
                <c:pt idx="25090">
                  <c:v>101.0</c:v>
                </c:pt>
                <c:pt idx="25091">
                  <c:v>141.0</c:v>
                </c:pt>
                <c:pt idx="25092">
                  <c:v>194.0</c:v>
                </c:pt>
                <c:pt idx="25093">
                  <c:v>8.0</c:v>
                </c:pt>
                <c:pt idx="25094">
                  <c:v>247.0</c:v>
                </c:pt>
                <c:pt idx="25095">
                  <c:v>1005.0</c:v>
                </c:pt>
                <c:pt idx="25096">
                  <c:v>18.0</c:v>
                </c:pt>
                <c:pt idx="25097">
                  <c:v>127.0</c:v>
                </c:pt>
                <c:pt idx="25098">
                  <c:v>34.0</c:v>
                </c:pt>
                <c:pt idx="25099">
                  <c:v>57.0</c:v>
                </c:pt>
                <c:pt idx="25100">
                  <c:v>26.0</c:v>
                </c:pt>
                <c:pt idx="25101">
                  <c:v>3.0</c:v>
                </c:pt>
                <c:pt idx="25102">
                  <c:v>1.0</c:v>
                </c:pt>
                <c:pt idx="25103">
                  <c:v>2.0</c:v>
                </c:pt>
                <c:pt idx="25104">
                  <c:v>213.0</c:v>
                </c:pt>
                <c:pt idx="25105">
                  <c:v>131.0</c:v>
                </c:pt>
                <c:pt idx="25106">
                  <c:v>625.0</c:v>
                </c:pt>
                <c:pt idx="25107">
                  <c:v>171.0</c:v>
                </c:pt>
                <c:pt idx="25108">
                  <c:v>12.0</c:v>
                </c:pt>
                <c:pt idx="25109">
                  <c:v>31.0</c:v>
                </c:pt>
                <c:pt idx="25110">
                  <c:v>73.0</c:v>
                </c:pt>
                <c:pt idx="25111">
                  <c:v>170.0</c:v>
                </c:pt>
                <c:pt idx="25112">
                  <c:v>13.0</c:v>
                </c:pt>
                <c:pt idx="25113">
                  <c:v>1.0</c:v>
                </c:pt>
                <c:pt idx="25114">
                  <c:v>454.0</c:v>
                </c:pt>
                <c:pt idx="25115">
                  <c:v>39.0</c:v>
                </c:pt>
                <c:pt idx="25116">
                  <c:v>4.0</c:v>
                </c:pt>
                <c:pt idx="25117">
                  <c:v>130.0</c:v>
                </c:pt>
                <c:pt idx="25118">
                  <c:v>124.0</c:v>
                </c:pt>
                <c:pt idx="25119">
                  <c:v>156.0</c:v>
                </c:pt>
                <c:pt idx="25120">
                  <c:v>123.0</c:v>
                </c:pt>
                <c:pt idx="25121">
                  <c:v>195.0</c:v>
                </c:pt>
                <c:pt idx="25122">
                  <c:v>240.0</c:v>
                </c:pt>
                <c:pt idx="25123">
                  <c:v>152.0</c:v>
                </c:pt>
                <c:pt idx="25124">
                  <c:v>6.0</c:v>
                </c:pt>
                <c:pt idx="25125">
                  <c:v>9.0</c:v>
                </c:pt>
                <c:pt idx="25126">
                  <c:v>9.0</c:v>
                </c:pt>
                <c:pt idx="25127">
                  <c:v>562.0</c:v>
                </c:pt>
                <c:pt idx="25128">
                  <c:v>291.0</c:v>
                </c:pt>
                <c:pt idx="25129">
                  <c:v>316.0</c:v>
                </c:pt>
                <c:pt idx="25130">
                  <c:v>249.0</c:v>
                </c:pt>
                <c:pt idx="25131">
                  <c:v>198.0</c:v>
                </c:pt>
                <c:pt idx="25132">
                  <c:v>1055.0</c:v>
                </c:pt>
                <c:pt idx="25133">
                  <c:v>9.0</c:v>
                </c:pt>
                <c:pt idx="25134">
                  <c:v>271.0</c:v>
                </c:pt>
                <c:pt idx="25135">
                  <c:v>15.0</c:v>
                </c:pt>
                <c:pt idx="25136">
                  <c:v>54.0</c:v>
                </c:pt>
                <c:pt idx="25137">
                  <c:v>109.0</c:v>
                </c:pt>
                <c:pt idx="25138">
                  <c:v>683.0</c:v>
                </c:pt>
                <c:pt idx="25139">
                  <c:v>479.0</c:v>
                </c:pt>
                <c:pt idx="25140">
                  <c:v>45.0</c:v>
                </c:pt>
                <c:pt idx="25141">
                  <c:v>161.0</c:v>
                </c:pt>
                <c:pt idx="25142">
                  <c:v>11.0</c:v>
                </c:pt>
                <c:pt idx="25143">
                  <c:v>92.0</c:v>
                </c:pt>
                <c:pt idx="25144">
                  <c:v>544.0</c:v>
                </c:pt>
                <c:pt idx="25145">
                  <c:v>645.0</c:v>
                </c:pt>
                <c:pt idx="25146">
                  <c:v>67.0</c:v>
                </c:pt>
                <c:pt idx="25147">
                  <c:v>111.0</c:v>
                </c:pt>
                <c:pt idx="25148">
                  <c:v>659.0</c:v>
                </c:pt>
                <c:pt idx="25149">
                  <c:v>9.0</c:v>
                </c:pt>
                <c:pt idx="25150">
                  <c:v>58.0</c:v>
                </c:pt>
                <c:pt idx="25151">
                  <c:v>232.0</c:v>
                </c:pt>
                <c:pt idx="25152">
                  <c:v>116.0</c:v>
                </c:pt>
                <c:pt idx="25153">
                  <c:v>4.0</c:v>
                </c:pt>
                <c:pt idx="25154">
                  <c:v>59.0</c:v>
                </c:pt>
                <c:pt idx="25155">
                  <c:v>1.0</c:v>
                </c:pt>
                <c:pt idx="25156">
                  <c:v>20.0</c:v>
                </c:pt>
                <c:pt idx="25157">
                  <c:v>156.0</c:v>
                </c:pt>
                <c:pt idx="25158">
                  <c:v>12.0</c:v>
                </c:pt>
                <c:pt idx="25159">
                  <c:v>41.0</c:v>
                </c:pt>
                <c:pt idx="25160">
                  <c:v>27.0</c:v>
                </c:pt>
                <c:pt idx="25161">
                  <c:v>54.0</c:v>
                </c:pt>
                <c:pt idx="25162">
                  <c:v>5.0</c:v>
                </c:pt>
                <c:pt idx="25163">
                  <c:v>37.0</c:v>
                </c:pt>
                <c:pt idx="25164">
                  <c:v>160.0</c:v>
                </c:pt>
                <c:pt idx="25165">
                  <c:v>192.0</c:v>
                </c:pt>
                <c:pt idx="25166">
                  <c:v>101.0</c:v>
                </c:pt>
                <c:pt idx="25167">
                  <c:v>547.0</c:v>
                </c:pt>
                <c:pt idx="25168">
                  <c:v>92.0</c:v>
                </c:pt>
                <c:pt idx="25169">
                  <c:v>72.0</c:v>
                </c:pt>
                <c:pt idx="25170">
                  <c:v>28.0</c:v>
                </c:pt>
                <c:pt idx="25171">
                  <c:v>11.0</c:v>
                </c:pt>
                <c:pt idx="25172">
                  <c:v>41.0</c:v>
                </c:pt>
                <c:pt idx="25173">
                  <c:v>2.0</c:v>
                </c:pt>
                <c:pt idx="25174">
                  <c:v>4.0</c:v>
                </c:pt>
                <c:pt idx="25175">
                  <c:v>9.0</c:v>
                </c:pt>
                <c:pt idx="25176">
                  <c:v>189.0</c:v>
                </c:pt>
                <c:pt idx="25177">
                  <c:v>151.0</c:v>
                </c:pt>
                <c:pt idx="25178">
                  <c:v>158.0</c:v>
                </c:pt>
                <c:pt idx="25179">
                  <c:v>231.0</c:v>
                </c:pt>
                <c:pt idx="25180">
                  <c:v>172.0</c:v>
                </c:pt>
                <c:pt idx="25181">
                  <c:v>344.0</c:v>
                </c:pt>
                <c:pt idx="25182">
                  <c:v>302.0</c:v>
                </c:pt>
                <c:pt idx="25183">
                  <c:v>1883.0</c:v>
                </c:pt>
                <c:pt idx="25184">
                  <c:v>13.0</c:v>
                </c:pt>
                <c:pt idx="25185">
                  <c:v>180.0</c:v>
                </c:pt>
                <c:pt idx="25186">
                  <c:v>349.0</c:v>
                </c:pt>
                <c:pt idx="25187">
                  <c:v>18.0</c:v>
                </c:pt>
                <c:pt idx="25188">
                  <c:v>80.0</c:v>
                </c:pt>
                <c:pt idx="25189">
                  <c:v>16.0</c:v>
                </c:pt>
                <c:pt idx="25190">
                  <c:v>617.0</c:v>
                </c:pt>
                <c:pt idx="25191">
                  <c:v>248.0</c:v>
                </c:pt>
                <c:pt idx="25192">
                  <c:v>29.0</c:v>
                </c:pt>
                <c:pt idx="25193">
                  <c:v>516.0</c:v>
                </c:pt>
                <c:pt idx="25194">
                  <c:v>127.0</c:v>
                </c:pt>
                <c:pt idx="25195">
                  <c:v>225.0</c:v>
                </c:pt>
                <c:pt idx="25196">
                  <c:v>132.0</c:v>
                </c:pt>
                <c:pt idx="25197">
                  <c:v>95.0</c:v>
                </c:pt>
                <c:pt idx="25198">
                  <c:v>526.0</c:v>
                </c:pt>
                <c:pt idx="25199">
                  <c:v>12.0</c:v>
                </c:pt>
                <c:pt idx="25200">
                  <c:v>43.0</c:v>
                </c:pt>
                <c:pt idx="25201">
                  <c:v>237.0</c:v>
                </c:pt>
                <c:pt idx="25202">
                  <c:v>331.0</c:v>
                </c:pt>
                <c:pt idx="25203">
                  <c:v>1.0</c:v>
                </c:pt>
                <c:pt idx="25204">
                  <c:v>22.0</c:v>
                </c:pt>
                <c:pt idx="25205">
                  <c:v>414.0</c:v>
                </c:pt>
                <c:pt idx="25206">
                  <c:v>27.0</c:v>
                </c:pt>
                <c:pt idx="25207">
                  <c:v>82.0</c:v>
                </c:pt>
                <c:pt idx="25208">
                  <c:v>1.0</c:v>
                </c:pt>
                <c:pt idx="25209">
                  <c:v>5.0</c:v>
                </c:pt>
                <c:pt idx="25210">
                  <c:v>1.0</c:v>
                </c:pt>
                <c:pt idx="25211">
                  <c:v>86.0</c:v>
                </c:pt>
                <c:pt idx="25212">
                  <c:v>125.0</c:v>
                </c:pt>
                <c:pt idx="25213">
                  <c:v>1.0</c:v>
                </c:pt>
                <c:pt idx="25214">
                  <c:v>124.0</c:v>
                </c:pt>
                <c:pt idx="25215">
                  <c:v>58.0</c:v>
                </c:pt>
                <c:pt idx="25216">
                  <c:v>581.0</c:v>
                </c:pt>
                <c:pt idx="25217">
                  <c:v>104.0</c:v>
                </c:pt>
                <c:pt idx="25218">
                  <c:v>7.0</c:v>
                </c:pt>
                <c:pt idx="25219">
                  <c:v>67.0</c:v>
                </c:pt>
                <c:pt idx="25220">
                  <c:v>22.0</c:v>
                </c:pt>
                <c:pt idx="25221">
                  <c:v>25.0</c:v>
                </c:pt>
                <c:pt idx="25222">
                  <c:v>2.0</c:v>
                </c:pt>
                <c:pt idx="25223">
                  <c:v>84.0</c:v>
                </c:pt>
                <c:pt idx="25224">
                  <c:v>98.0</c:v>
                </c:pt>
                <c:pt idx="25225">
                  <c:v>211.0</c:v>
                </c:pt>
                <c:pt idx="25226">
                  <c:v>171.0</c:v>
                </c:pt>
                <c:pt idx="25227">
                  <c:v>3.0</c:v>
                </c:pt>
                <c:pt idx="25228">
                  <c:v>296.0</c:v>
                </c:pt>
                <c:pt idx="25229">
                  <c:v>15.0</c:v>
                </c:pt>
                <c:pt idx="25230">
                  <c:v>219.0</c:v>
                </c:pt>
                <c:pt idx="25231">
                  <c:v>434.0</c:v>
                </c:pt>
                <c:pt idx="25232">
                  <c:v>112.0</c:v>
                </c:pt>
                <c:pt idx="25233">
                  <c:v>47.0</c:v>
                </c:pt>
                <c:pt idx="25234">
                  <c:v>24.0</c:v>
                </c:pt>
                <c:pt idx="25235">
                  <c:v>3.0</c:v>
                </c:pt>
                <c:pt idx="25236">
                  <c:v>377.0</c:v>
                </c:pt>
                <c:pt idx="25237">
                  <c:v>310.0</c:v>
                </c:pt>
                <c:pt idx="25238">
                  <c:v>131.0</c:v>
                </c:pt>
                <c:pt idx="25239">
                  <c:v>92.0</c:v>
                </c:pt>
                <c:pt idx="25240">
                  <c:v>4.0</c:v>
                </c:pt>
                <c:pt idx="25241">
                  <c:v>4.0</c:v>
                </c:pt>
                <c:pt idx="25242">
                  <c:v>140.0</c:v>
                </c:pt>
                <c:pt idx="25243">
                  <c:v>845.0</c:v>
                </c:pt>
                <c:pt idx="25244">
                  <c:v>361.0</c:v>
                </c:pt>
                <c:pt idx="25245">
                  <c:v>14.0</c:v>
                </c:pt>
                <c:pt idx="25246">
                  <c:v>96.0</c:v>
                </c:pt>
                <c:pt idx="25247">
                  <c:v>14.0</c:v>
                </c:pt>
                <c:pt idx="25248">
                  <c:v>13.0</c:v>
                </c:pt>
                <c:pt idx="25249">
                  <c:v>14.0</c:v>
                </c:pt>
                <c:pt idx="25250">
                  <c:v>463.0</c:v>
                </c:pt>
                <c:pt idx="25251">
                  <c:v>41.0</c:v>
                </c:pt>
                <c:pt idx="25252">
                  <c:v>152.0</c:v>
                </c:pt>
                <c:pt idx="25253">
                  <c:v>13.0</c:v>
                </c:pt>
                <c:pt idx="25254">
                  <c:v>71.0</c:v>
                </c:pt>
                <c:pt idx="25255">
                  <c:v>311.0</c:v>
                </c:pt>
                <c:pt idx="25256">
                  <c:v>13.0</c:v>
                </c:pt>
                <c:pt idx="25257">
                  <c:v>2.0</c:v>
                </c:pt>
                <c:pt idx="25258">
                  <c:v>2.0</c:v>
                </c:pt>
                <c:pt idx="25259">
                  <c:v>46.0</c:v>
                </c:pt>
                <c:pt idx="25260">
                  <c:v>253.0</c:v>
                </c:pt>
                <c:pt idx="25261">
                  <c:v>18.0</c:v>
                </c:pt>
                <c:pt idx="25262">
                  <c:v>73.0</c:v>
                </c:pt>
                <c:pt idx="25263">
                  <c:v>405.0</c:v>
                </c:pt>
                <c:pt idx="25264">
                  <c:v>97.0</c:v>
                </c:pt>
                <c:pt idx="25265">
                  <c:v>70.0</c:v>
                </c:pt>
                <c:pt idx="25266">
                  <c:v>60.0</c:v>
                </c:pt>
                <c:pt idx="25267">
                  <c:v>2.0</c:v>
                </c:pt>
                <c:pt idx="25268">
                  <c:v>58.0</c:v>
                </c:pt>
                <c:pt idx="25269">
                  <c:v>64.0</c:v>
                </c:pt>
                <c:pt idx="25270">
                  <c:v>39.0</c:v>
                </c:pt>
                <c:pt idx="25271">
                  <c:v>17.0</c:v>
                </c:pt>
                <c:pt idx="25272">
                  <c:v>122.0</c:v>
                </c:pt>
                <c:pt idx="25273">
                  <c:v>132.0</c:v>
                </c:pt>
                <c:pt idx="25274">
                  <c:v>220.0</c:v>
                </c:pt>
                <c:pt idx="25275">
                  <c:v>76.0</c:v>
                </c:pt>
                <c:pt idx="25276">
                  <c:v>154.0</c:v>
                </c:pt>
                <c:pt idx="25277">
                  <c:v>415.0</c:v>
                </c:pt>
                <c:pt idx="25278">
                  <c:v>45.0</c:v>
                </c:pt>
                <c:pt idx="25279">
                  <c:v>90.0</c:v>
                </c:pt>
                <c:pt idx="25280">
                  <c:v>6.0</c:v>
                </c:pt>
                <c:pt idx="25281">
                  <c:v>252.0</c:v>
                </c:pt>
                <c:pt idx="25282">
                  <c:v>8.0</c:v>
                </c:pt>
                <c:pt idx="25283">
                  <c:v>133.0</c:v>
                </c:pt>
                <c:pt idx="25284">
                  <c:v>16.0</c:v>
                </c:pt>
                <c:pt idx="25285">
                  <c:v>62.0</c:v>
                </c:pt>
                <c:pt idx="25286">
                  <c:v>20.0</c:v>
                </c:pt>
                <c:pt idx="25287">
                  <c:v>415.0</c:v>
                </c:pt>
                <c:pt idx="25288">
                  <c:v>159.0</c:v>
                </c:pt>
                <c:pt idx="25289">
                  <c:v>124.0</c:v>
                </c:pt>
                <c:pt idx="25290">
                  <c:v>316.0</c:v>
                </c:pt>
                <c:pt idx="25291">
                  <c:v>121.0</c:v>
                </c:pt>
                <c:pt idx="25292">
                  <c:v>62.0</c:v>
                </c:pt>
                <c:pt idx="25293">
                  <c:v>1.0</c:v>
                </c:pt>
                <c:pt idx="25294">
                  <c:v>29.0</c:v>
                </c:pt>
                <c:pt idx="25295">
                  <c:v>142.0</c:v>
                </c:pt>
                <c:pt idx="25296">
                  <c:v>232.0</c:v>
                </c:pt>
                <c:pt idx="25297">
                  <c:v>2.0</c:v>
                </c:pt>
                <c:pt idx="25298">
                  <c:v>1563.0</c:v>
                </c:pt>
                <c:pt idx="25299">
                  <c:v>44.0</c:v>
                </c:pt>
                <c:pt idx="25300">
                  <c:v>280.0</c:v>
                </c:pt>
                <c:pt idx="25301">
                  <c:v>47.0</c:v>
                </c:pt>
                <c:pt idx="25302">
                  <c:v>26.0</c:v>
                </c:pt>
                <c:pt idx="25303">
                  <c:v>35.0</c:v>
                </c:pt>
                <c:pt idx="25304">
                  <c:v>8.0</c:v>
                </c:pt>
                <c:pt idx="25305">
                  <c:v>494.0</c:v>
                </c:pt>
                <c:pt idx="25306">
                  <c:v>72.0</c:v>
                </c:pt>
                <c:pt idx="25307">
                  <c:v>163.0</c:v>
                </c:pt>
                <c:pt idx="25308">
                  <c:v>123.0</c:v>
                </c:pt>
                <c:pt idx="25309">
                  <c:v>121.0</c:v>
                </c:pt>
                <c:pt idx="25310">
                  <c:v>13.0</c:v>
                </c:pt>
                <c:pt idx="25311">
                  <c:v>71.0</c:v>
                </c:pt>
                <c:pt idx="25312">
                  <c:v>42.0</c:v>
                </c:pt>
                <c:pt idx="25313">
                  <c:v>147.0</c:v>
                </c:pt>
                <c:pt idx="25314">
                  <c:v>29.0</c:v>
                </c:pt>
                <c:pt idx="25315">
                  <c:v>21.0</c:v>
                </c:pt>
                <c:pt idx="25316">
                  <c:v>233.0</c:v>
                </c:pt>
                <c:pt idx="25317">
                  <c:v>3.0</c:v>
                </c:pt>
                <c:pt idx="25318">
                  <c:v>81.0</c:v>
                </c:pt>
                <c:pt idx="25319">
                  <c:v>1.0</c:v>
                </c:pt>
                <c:pt idx="25320">
                  <c:v>425.0</c:v>
                </c:pt>
                <c:pt idx="25321">
                  <c:v>316.0</c:v>
                </c:pt>
                <c:pt idx="25322">
                  <c:v>100.0</c:v>
                </c:pt>
                <c:pt idx="25323">
                  <c:v>254.0</c:v>
                </c:pt>
                <c:pt idx="25324">
                  <c:v>113.0</c:v>
                </c:pt>
                <c:pt idx="25325">
                  <c:v>89.0</c:v>
                </c:pt>
                <c:pt idx="25326">
                  <c:v>5.0</c:v>
                </c:pt>
                <c:pt idx="25327">
                  <c:v>33.0</c:v>
                </c:pt>
                <c:pt idx="25328">
                  <c:v>219.0</c:v>
                </c:pt>
                <c:pt idx="25329">
                  <c:v>126.0</c:v>
                </c:pt>
                <c:pt idx="25330">
                  <c:v>25.0</c:v>
                </c:pt>
                <c:pt idx="25331">
                  <c:v>6.0</c:v>
                </c:pt>
                <c:pt idx="25332">
                  <c:v>82.0</c:v>
                </c:pt>
                <c:pt idx="25333">
                  <c:v>61.0</c:v>
                </c:pt>
                <c:pt idx="25334">
                  <c:v>43.0</c:v>
                </c:pt>
                <c:pt idx="25335">
                  <c:v>6.0</c:v>
                </c:pt>
                <c:pt idx="25336">
                  <c:v>171.0</c:v>
                </c:pt>
                <c:pt idx="25337">
                  <c:v>34.0</c:v>
                </c:pt>
                <c:pt idx="25338">
                  <c:v>177.0</c:v>
                </c:pt>
                <c:pt idx="25339">
                  <c:v>1.0</c:v>
                </c:pt>
                <c:pt idx="25340">
                  <c:v>111.0</c:v>
                </c:pt>
                <c:pt idx="25341">
                  <c:v>80.0</c:v>
                </c:pt>
                <c:pt idx="25342">
                  <c:v>711.0</c:v>
                </c:pt>
                <c:pt idx="25343">
                  <c:v>15.0</c:v>
                </c:pt>
                <c:pt idx="25344">
                  <c:v>350.0</c:v>
                </c:pt>
                <c:pt idx="25345">
                  <c:v>92.0</c:v>
                </c:pt>
                <c:pt idx="25346">
                  <c:v>68.0</c:v>
                </c:pt>
                <c:pt idx="25347">
                  <c:v>63.0</c:v>
                </c:pt>
                <c:pt idx="25348">
                  <c:v>33.0</c:v>
                </c:pt>
                <c:pt idx="25349">
                  <c:v>218.0</c:v>
                </c:pt>
                <c:pt idx="25350">
                  <c:v>1.0</c:v>
                </c:pt>
                <c:pt idx="25351">
                  <c:v>58.0</c:v>
                </c:pt>
                <c:pt idx="25352">
                  <c:v>115.0</c:v>
                </c:pt>
                <c:pt idx="25353">
                  <c:v>47.0</c:v>
                </c:pt>
                <c:pt idx="25354">
                  <c:v>70.0</c:v>
                </c:pt>
                <c:pt idx="25355">
                  <c:v>59.0</c:v>
                </c:pt>
                <c:pt idx="25356">
                  <c:v>11.0</c:v>
                </c:pt>
                <c:pt idx="25357">
                  <c:v>21.0</c:v>
                </c:pt>
                <c:pt idx="25358">
                  <c:v>219.0</c:v>
                </c:pt>
                <c:pt idx="25359">
                  <c:v>3.0</c:v>
                </c:pt>
                <c:pt idx="25360">
                  <c:v>2.0</c:v>
                </c:pt>
                <c:pt idx="25361">
                  <c:v>1.0</c:v>
                </c:pt>
                <c:pt idx="25362">
                  <c:v>204.0</c:v>
                </c:pt>
                <c:pt idx="25363">
                  <c:v>258.0</c:v>
                </c:pt>
                <c:pt idx="25364">
                  <c:v>62.0</c:v>
                </c:pt>
                <c:pt idx="25365">
                  <c:v>53.0</c:v>
                </c:pt>
                <c:pt idx="25366">
                  <c:v>181.0</c:v>
                </c:pt>
                <c:pt idx="25367">
                  <c:v>347.0</c:v>
                </c:pt>
                <c:pt idx="25368">
                  <c:v>137.0</c:v>
                </c:pt>
                <c:pt idx="25369">
                  <c:v>298.0</c:v>
                </c:pt>
                <c:pt idx="25370">
                  <c:v>152.0</c:v>
                </c:pt>
                <c:pt idx="25371">
                  <c:v>17.0</c:v>
                </c:pt>
                <c:pt idx="25372">
                  <c:v>3.0</c:v>
                </c:pt>
                <c:pt idx="25373">
                  <c:v>246.0</c:v>
                </c:pt>
                <c:pt idx="25374">
                  <c:v>4.0</c:v>
                </c:pt>
                <c:pt idx="25375">
                  <c:v>43.0</c:v>
                </c:pt>
                <c:pt idx="25376">
                  <c:v>63.0</c:v>
                </c:pt>
                <c:pt idx="25377">
                  <c:v>123.0</c:v>
                </c:pt>
                <c:pt idx="25378">
                  <c:v>128.0</c:v>
                </c:pt>
                <c:pt idx="25379">
                  <c:v>11.0</c:v>
                </c:pt>
                <c:pt idx="25380">
                  <c:v>96.0</c:v>
                </c:pt>
                <c:pt idx="25381">
                  <c:v>8.0</c:v>
                </c:pt>
                <c:pt idx="25382">
                  <c:v>108.0</c:v>
                </c:pt>
                <c:pt idx="25383">
                  <c:v>672.0</c:v>
                </c:pt>
                <c:pt idx="25384">
                  <c:v>138.0</c:v>
                </c:pt>
                <c:pt idx="25385">
                  <c:v>11.0</c:v>
                </c:pt>
                <c:pt idx="25386">
                  <c:v>13.0</c:v>
                </c:pt>
                <c:pt idx="25387">
                  <c:v>265.0</c:v>
                </c:pt>
                <c:pt idx="25388">
                  <c:v>153.0</c:v>
                </c:pt>
                <c:pt idx="25389">
                  <c:v>143.0</c:v>
                </c:pt>
                <c:pt idx="25390">
                  <c:v>18.0</c:v>
                </c:pt>
                <c:pt idx="25391">
                  <c:v>31.0</c:v>
                </c:pt>
                <c:pt idx="25392">
                  <c:v>35.0</c:v>
                </c:pt>
                <c:pt idx="25393">
                  <c:v>1.0</c:v>
                </c:pt>
                <c:pt idx="25394">
                  <c:v>423.0</c:v>
                </c:pt>
                <c:pt idx="25395">
                  <c:v>250.0</c:v>
                </c:pt>
                <c:pt idx="25396">
                  <c:v>72.0</c:v>
                </c:pt>
                <c:pt idx="25397">
                  <c:v>242.0</c:v>
                </c:pt>
                <c:pt idx="25398">
                  <c:v>279.0</c:v>
                </c:pt>
                <c:pt idx="25399">
                  <c:v>144.0</c:v>
                </c:pt>
                <c:pt idx="25400">
                  <c:v>35.0</c:v>
                </c:pt>
                <c:pt idx="25401">
                  <c:v>58.0</c:v>
                </c:pt>
                <c:pt idx="25402">
                  <c:v>66.0</c:v>
                </c:pt>
                <c:pt idx="25403">
                  <c:v>39.0</c:v>
                </c:pt>
                <c:pt idx="25404">
                  <c:v>14.0</c:v>
                </c:pt>
                <c:pt idx="25405">
                  <c:v>55.0</c:v>
                </c:pt>
                <c:pt idx="25406">
                  <c:v>9.0</c:v>
                </c:pt>
                <c:pt idx="25407">
                  <c:v>133.0</c:v>
                </c:pt>
                <c:pt idx="25408">
                  <c:v>8.0</c:v>
                </c:pt>
                <c:pt idx="25409">
                  <c:v>79.0</c:v>
                </c:pt>
                <c:pt idx="25410">
                  <c:v>26.0</c:v>
                </c:pt>
                <c:pt idx="25411">
                  <c:v>23.0</c:v>
                </c:pt>
                <c:pt idx="25412">
                  <c:v>247.0</c:v>
                </c:pt>
                <c:pt idx="25413">
                  <c:v>35.0</c:v>
                </c:pt>
                <c:pt idx="25414">
                  <c:v>104.0</c:v>
                </c:pt>
                <c:pt idx="25415">
                  <c:v>143.0</c:v>
                </c:pt>
                <c:pt idx="25416">
                  <c:v>29.0</c:v>
                </c:pt>
                <c:pt idx="25417">
                  <c:v>64.0</c:v>
                </c:pt>
                <c:pt idx="25418">
                  <c:v>16.0</c:v>
                </c:pt>
                <c:pt idx="25419">
                  <c:v>77.0</c:v>
                </c:pt>
                <c:pt idx="25420">
                  <c:v>10.0</c:v>
                </c:pt>
                <c:pt idx="25421">
                  <c:v>53.0</c:v>
                </c:pt>
                <c:pt idx="25422">
                  <c:v>29.0</c:v>
                </c:pt>
                <c:pt idx="25423">
                  <c:v>9.0</c:v>
                </c:pt>
                <c:pt idx="25424">
                  <c:v>2.0</c:v>
                </c:pt>
                <c:pt idx="25425">
                  <c:v>141.0</c:v>
                </c:pt>
                <c:pt idx="25426">
                  <c:v>91.0</c:v>
                </c:pt>
                <c:pt idx="25427">
                  <c:v>100.0</c:v>
                </c:pt>
                <c:pt idx="25428">
                  <c:v>7.0</c:v>
                </c:pt>
                <c:pt idx="25429">
                  <c:v>1.0</c:v>
                </c:pt>
                <c:pt idx="25430">
                  <c:v>4.0</c:v>
                </c:pt>
                <c:pt idx="25431">
                  <c:v>17.0</c:v>
                </c:pt>
                <c:pt idx="25432">
                  <c:v>162.0</c:v>
                </c:pt>
                <c:pt idx="25433">
                  <c:v>713.0</c:v>
                </c:pt>
                <c:pt idx="25434">
                  <c:v>3.0</c:v>
                </c:pt>
                <c:pt idx="25435">
                  <c:v>97.0</c:v>
                </c:pt>
                <c:pt idx="25436">
                  <c:v>8.0</c:v>
                </c:pt>
                <c:pt idx="25437">
                  <c:v>18.0</c:v>
                </c:pt>
                <c:pt idx="25438">
                  <c:v>244.0</c:v>
                </c:pt>
                <c:pt idx="25439">
                  <c:v>120.0</c:v>
                </c:pt>
                <c:pt idx="25440">
                  <c:v>114.0</c:v>
                </c:pt>
                <c:pt idx="25441">
                  <c:v>122.0</c:v>
                </c:pt>
                <c:pt idx="25442">
                  <c:v>20.0</c:v>
                </c:pt>
                <c:pt idx="25443">
                  <c:v>278.0</c:v>
                </c:pt>
                <c:pt idx="25444">
                  <c:v>2.0</c:v>
                </c:pt>
                <c:pt idx="25445">
                  <c:v>26.0</c:v>
                </c:pt>
                <c:pt idx="25446">
                  <c:v>33.0</c:v>
                </c:pt>
                <c:pt idx="25447">
                  <c:v>445.0</c:v>
                </c:pt>
                <c:pt idx="25448">
                  <c:v>220.0</c:v>
                </c:pt>
                <c:pt idx="25449">
                  <c:v>137.0</c:v>
                </c:pt>
                <c:pt idx="25450">
                  <c:v>42.0</c:v>
                </c:pt>
                <c:pt idx="25451">
                  <c:v>57.0</c:v>
                </c:pt>
                <c:pt idx="25452">
                  <c:v>19.0</c:v>
                </c:pt>
                <c:pt idx="25453">
                  <c:v>5.0</c:v>
                </c:pt>
                <c:pt idx="25454">
                  <c:v>86.0</c:v>
                </c:pt>
                <c:pt idx="25455">
                  <c:v>35.0</c:v>
                </c:pt>
                <c:pt idx="25456">
                  <c:v>231.0</c:v>
                </c:pt>
                <c:pt idx="25457">
                  <c:v>5.0</c:v>
                </c:pt>
                <c:pt idx="25458">
                  <c:v>1.0</c:v>
                </c:pt>
                <c:pt idx="25459">
                  <c:v>1.0</c:v>
                </c:pt>
                <c:pt idx="25460">
                  <c:v>88.0</c:v>
                </c:pt>
                <c:pt idx="25461">
                  <c:v>23.0</c:v>
                </c:pt>
                <c:pt idx="25462">
                  <c:v>27.0</c:v>
                </c:pt>
                <c:pt idx="25463">
                  <c:v>218.0</c:v>
                </c:pt>
                <c:pt idx="25464">
                  <c:v>68.0</c:v>
                </c:pt>
                <c:pt idx="25465">
                  <c:v>75.0</c:v>
                </c:pt>
                <c:pt idx="25466">
                  <c:v>63.0</c:v>
                </c:pt>
                <c:pt idx="25467">
                  <c:v>14.0</c:v>
                </c:pt>
                <c:pt idx="25468">
                  <c:v>56.0</c:v>
                </c:pt>
                <c:pt idx="25469">
                  <c:v>8.0</c:v>
                </c:pt>
                <c:pt idx="25470">
                  <c:v>15.0</c:v>
                </c:pt>
                <c:pt idx="25471">
                  <c:v>12.0</c:v>
                </c:pt>
                <c:pt idx="25472">
                  <c:v>110.0</c:v>
                </c:pt>
                <c:pt idx="25473">
                  <c:v>111.0</c:v>
                </c:pt>
                <c:pt idx="25474">
                  <c:v>41.0</c:v>
                </c:pt>
                <c:pt idx="25475">
                  <c:v>11.0</c:v>
                </c:pt>
                <c:pt idx="25476">
                  <c:v>290.0</c:v>
                </c:pt>
                <c:pt idx="25477">
                  <c:v>145.0</c:v>
                </c:pt>
                <c:pt idx="25478">
                  <c:v>89.0</c:v>
                </c:pt>
                <c:pt idx="25479">
                  <c:v>920.0</c:v>
                </c:pt>
                <c:pt idx="25480">
                  <c:v>5.0</c:v>
                </c:pt>
                <c:pt idx="25481">
                  <c:v>87.0</c:v>
                </c:pt>
                <c:pt idx="25482">
                  <c:v>12.0</c:v>
                </c:pt>
                <c:pt idx="25483">
                  <c:v>16.0</c:v>
                </c:pt>
                <c:pt idx="25484">
                  <c:v>32.0</c:v>
                </c:pt>
                <c:pt idx="25485">
                  <c:v>324.0</c:v>
                </c:pt>
                <c:pt idx="25486">
                  <c:v>116.0</c:v>
                </c:pt>
                <c:pt idx="25487">
                  <c:v>12.0</c:v>
                </c:pt>
                <c:pt idx="25488">
                  <c:v>35.0</c:v>
                </c:pt>
                <c:pt idx="25489">
                  <c:v>28.0</c:v>
                </c:pt>
                <c:pt idx="25490">
                  <c:v>269.0</c:v>
                </c:pt>
                <c:pt idx="25491">
                  <c:v>424.0</c:v>
                </c:pt>
                <c:pt idx="25492">
                  <c:v>34.0</c:v>
                </c:pt>
                <c:pt idx="25493">
                  <c:v>183.0</c:v>
                </c:pt>
                <c:pt idx="25494">
                  <c:v>271.0</c:v>
                </c:pt>
                <c:pt idx="25495">
                  <c:v>55.0</c:v>
                </c:pt>
                <c:pt idx="25496">
                  <c:v>20.0</c:v>
                </c:pt>
                <c:pt idx="25497">
                  <c:v>12.0</c:v>
                </c:pt>
                <c:pt idx="25498">
                  <c:v>9.0</c:v>
                </c:pt>
                <c:pt idx="25499">
                  <c:v>9.0</c:v>
                </c:pt>
                <c:pt idx="25500">
                  <c:v>12.0</c:v>
                </c:pt>
                <c:pt idx="25501">
                  <c:v>91.0</c:v>
                </c:pt>
                <c:pt idx="25502">
                  <c:v>129.0</c:v>
                </c:pt>
                <c:pt idx="25503">
                  <c:v>3.0</c:v>
                </c:pt>
                <c:pt idx="25504">
                  <c:v>5.0</c:v>
                </c:pt>
                <c:pt idx="25505">
                  <c:v>3.0</c:v>
                </c:pt>
                <c:pt idx="25506">
                  <c:v>1.0</c:v>
                </c:pt>
                <c:pt idx="25507">
                  <c:v>93.0</c:v>
                </c:pt>
                <c:pt idx="25508">
                  <c:v>1.0</c:v>
                </c:pt>
                <c:pt idx="25509">
                  <c:v>171.0</c:v>
                </c:pt>
                <c:pt idx="25510">
                  <c:v>41.0</c:v>
                </c:pt>
                <c:pt idx="25511">
                  <c:v>30.0</c:v>
                </c:pt>
                <c:pt idx="25512">
                  <c:v>9.0</c:v>
                </c:pt>
                <c:pt idx="25513">
                  <c:v>19.0</c:v>
                </c:pt>
                <c:pt idx="25514">
                  <c:v>53.0</c:v>
                </c:pt>
                <c:pt idx="25515">
                  <c:v>19.0</c:v>
                </c:pt>
                <c:pt idx="25516">
                  <c:v>3.0</c:v>
                </c:pt>
                <c:pt idx="25517">
                  <c:v>21.0</c:v>
                </c:pt>
                <c:pt idx="25518">
                  <c:v>10.0</c:v>
                </c:pt>
                <c:pt idx="25519">
                  <c:v>8.0</c:v>
                </c:pt>
                <c:pt idx="25520">
                  <c:v>26.0</c:v>
                </c:pt>
                <c:pt idx="25521">
                  <c:v>13.0</c:v>
                </c:pt>
                <c:pt idx="25522">
                  <c:v>5.0</c:v>
                </c:pt>
                <c:pt idx="25523">
                  <c:v>200.0</c:v>
                </c:pt>
                <c:pt idx="25524">
                  <c:v>1.0</c:v>
                </c:pt>
                <c:pt idx="25525">
                  <c:v>4.0</c:v>
                </c:pt>
                <c:pt idx="25526">
                  <c:v>8.0</c:v>
                </c:pt>
                <c:pt idx="25527">
                  <c:v>119.0</c:v>
                </c:pt>
                <c:pt idx="25528">
                  <c:v>4.0</c:v>
                </c:pt>
                <c:pt idx="25529">
                  <c:v>118.0</c:v>
                </c:pt>
                <c:pt idx="25530">
                  <c:v>31.0</c:v>
                </c:pt>
                <c:pt idx="25531">
                  <c:v>29.0</c:v>
                </c:pt>
                <c:pt idx="25532">
                  <c:v>55.0</c:v>
                </c:pt>
                <c:pt idx="25533">
                  <c:v>5.0</c:v>
                </c:pt>
                <c:pt idx="25534">
                  <c:v>34.0</c:v>
                </c:pt>
                <c:pt idx="25535">
                  <c:v>21.0</c:v>
                </c:pt>
                <c:pt idx="25536">
                  <c:v>51.0</c:v>
                </c:pt>
                <c:pt idx="25537">
                  <c:v>127.0</c:v>
                </c:pt>
                <c:pt idx="25538">
                  <c:v>98.0</c:v>
                </c:pt>
                <c:pt idx="25539">
                  <c:v>46.0</c:v>
                </c:pt>
                <c:pt idx="25540">
                  <c:v>509.0</c:v>
                </c:pt>
                <c:pt idx="25541">
                  <c:v>732.0</c:v>
                </c:pt>
                <c:pt idx="25542">
                  <c:v>85.0</c:v>
                </c:pt>
                <c:pt idx="25543">
                  <c:v>63.0</c:v>
                </c:pt>
                <c:pt idx="25544">
                  <c:v>5.0</c:v>
                </c:pt>
                <c:pt idx="25545">
                  <c:v>4.0</c:v>
                </c:pt>
                <c:pt idx="25546">
                  <c:v>4.0</c:v>
                </c:pt>
                <c:pt idx="25547">
                  <c:v>7.0</c:v>
                </c:pt>
                <c:pt idx="25548">
                  <c:v>441.0</c:v>
                </c:pt>
                <c:pt idx="25549">
                  <c:v>163.0</c:v>
                </c:pt>
                <c:pt idx="25550">
                  <c:v>30.0</c:v>
                </c:pt>
                <c:pt idx="25551">
                  <c:v>12.0</c:v>
                </c:pt>
                <c:pt idx="25552">
                  <c:v>1.0</c:v>
                </c:pt>
                <c:pt idx="25553">
                  <c:v>313.0</c:v>
                </c:pt>
                <c:pt idx="25554">
                  <c:v>28.0</c:v>
                </c:pt>
                <c:pt idx="25555">
                  <c:v>333.0</c:v>
                </c:pt>
                <c:pt idx="25556">
                  <c:v>206.0</c:v>
                </c:pt>
                <c:pt idx="25557">
                  <c:v>1.0</c:v>
                </c:pt>
                <c:pt idx="25558">
                  <c:v>26.0</c:v>
                </c:pt>
                <c:pt idx="25559">
                  <c:v>9.0</c:v>
                </c:pt>
                <c:pt idx="25560">
                  <c:v>27.0</c:v>
                </c:pt>
                <c:pt idx="25561">
                  <c:v>3.0</c:v>
                </c:pt>
                <c:pt idx="25562">
                  <c:v>10.0</c:v>
                </c:pt>
                <c:pt idx="25563">
                  <c:v>6.0</c:v>
                </c:pt>
                <c:pt idx="25564">
                  <c:v>259.0</c:v>
                </c:pt>
                <c:pt idx="25565">
                  <c:v>113.0</c:v>
                </c:pt>
                <c:pt idx="25566">
                  <c:v>162.0</c:v>
                </c:pt>
                <c:pt idx="25567">
                  <c:v>250.0</c:v>
                </c:pt>
                <c:pt idx="25568">
                  <c:v>145.0</c:v>
                </c:pt>
                <c:pt idx="25569">
                  <c:v>11.0</c:v>
                </c:pt>
                <c:pt idx="25570">
                  <c:v>18.0</c:v>
                </c:pt>
                <c:pt idx="25571">
                  <c:v>7.0</c:v>
                </c:pt>
                <c:pt idx="25572">
                  <c:v>36.0</c:v>
                </c:pt>
                <c:pt idx="25573">
                  <c:v>3.0</c:v>
                </c:pt>
                <c:pt idx="25574">
                  <c:v>31.0</c:v>
                </c:pt>
                <c:pt idx="25575">
                  <c:v>241.0</c:v>
                </c:pt>
                <c:pt idx="25576">
                  <c:v>45.0</c:v>
                </c:pt>
                <c:pt idx="25577">
                  <c:v>528.0</c:v>
                </c:pt>
                <c:pt idx="25578">
                  <c:v>50.0</c:v>
                </c:pt>
                <c:pt idx="25579">
                  <c:v>6.0</c:v>
                </c:pt>
                <c:pt idx="25580">
                  <c:v>13.0</c:v>
                </c:pt>
                <c:pt idx="25581">
                  <c:v>9.0</c:v>
                </c:pt>
                <c:pt idx="25582">
                  <c:v>322.0</c:v>
                </c:pt>
                <c:pt idx="25583">
                  <c:v>156.0</c:v>
                </c:pt>
                <c:pt idx="25584">
                  <c:v>4.0</c:v>
                </c:pt>
                <c:pt idx="25585">
                  <c:v>90.0</c:v>
                </c:pt>
                <c:pt idx="25586">
                  <c:v>2.0</c:v>
                </c:pt>
                <c:pt idx="25587">
                  <c:v>225.0</c:v>
                </c:pt>
                <c:pt idx="25588">
                  <c:v>279.0</c:v>
                </c:pt>
                <c:pt idx="25589">
                  <c:v>517.0</c:v>
                </c:pt>
                <c:pt idx="25590">
                  <c:v>403.0</c:v>
                </c:pt>
                <c:pt idx="25591">
                  <c:v>223.0</c:v>
                </c:pt>
                <c:pt idx="25592">
                  <c:v>48.0</c:v>
                </c:pt>
                <c:pt idx="25593">
                  <c:v>31.0</c:v>
                </c:pt>
                <c:pt idx="25594">
                  <c:v>4.0</c:v>
                </c:pt>
                <c:pt idx="25595">
                  <c:v>4.0</c:v>
                </c:pt>
                <c:pt idx="25596">
                  <c:v>76.0</c:v>
                </c:pt>
                <c:pt idx="25597">
                  <c:v>17.0</c:v>
                </c:pt>
                <c:pt idx="25598">
                  <c:v>8.0</c:v>
                </c:pt>
                <c:pt idx="25599">
                  <c:v>2.0</c:v>
                </c:pt>
                <c:pt idx="25600">
                  <c:v>4.0</c:v>
                </c:pt>
                <c:pt idx="25601">
                  <c:v>26.0</c:v>
                </c:pt>
                <c:pt idx="25602">
                  <c:v>130.0</c:v>
                </c:pt>
                <c:pt idx="25603">
                  <c:v>1.0</c:v>
                </c:pt>
                <c:pt idx="25604">
                  <c:v>189.0</c:v>
                </c:pt>
                <c:pt idx="25605">
                  <c:v>11.0</c:v>
                </c:pt>
                <c:pt idx="25606">
                  <c:v>104.0</c:v>
                </c:pt>
                <c:pt idx="25607">
                  <c:v>155.0</c:v>
                </c:pt>
                <c:pt idx="25608">
                  <c:v>4.0</c:v>
                </c:pt>
                <c:pt idx="25609">
                  <c:v>200.0</c:v>
                </c:pt>
                <c:pt idx="25610">
                  <c:v>5.0</c:v>
                </c:pt>
                <c:pt idx="25611">
                  <c:v>1.0</c:v>
                </c:pt>
                <c:pt idx="25612">
                  <c:v>2.0</c:v>
                </c:pt>
                <c:pt idx="25613">
                  <c:v>71.0</c:v>
                </c:pt>
                <c:pt idx="25614">
                  <c:v>42.0</c:v>
                </c:pt>
                <c:pt idx="25615">
                  <c:v>324.0</c:v>
                </c:pt>
                <c:pt idx="25616">
                  <c:v>4.0</c:v>
                </c:pt>
                <c:pt idx="25617">
                  <c:v>315.0</c:v>
                </c:pt>
                <c:pt idx="25618">
                  <c:v>48.0</c:v>
                </c:pt>
                <c:pt idx="25619">
                  <c:v>7.0</c:v>
                </c:pt>
                <c:pt idx="25620">
                  <c:v>17.0</c:v>
                </c:pt>
                <c:pt idx="25621">
                  <c:v>17.0</c:v>
                </c:pt>
                <c:pt idx="25622">
                  <c:v>8.0</c:v>
                </c:pt>
                <c:pt idx="25623">
                  <c:v>7.0</c:v>
                </c:pt>
                <c:pt idx="25624">
                  <c:v>559.0</c:v>
                </c:pt>
                <c:pt idx="25625">
                  <c:v>233.0</c:v>
                </c:pt>
                <c:pt idx="25626">
                  <c:v>40.0</c:v>
                </c:pt>
                <c:pt idx="25627">
                  <c:v>5.0</c:v>
                </c:pt>
                <c:pt idx="25628">
                  <c:v>555.0</c:v>
                </c:pt>
                <c:pt idx="25629">
                  <c:v>18.0</c:v>
                </c:pt>
                <c:pt idx="25630">
                  <c:v>25.0</c:v>
                </c:pt>
                <c:pt idx="25631">
                  <c:v>307.0</c:v>
                </c:pt>
                <c:pt idx="25632">
                  <c:v>274.0</c:v>
                </c:pt>
                <c:pt idx="25633">
                  <c:v>171.0</c:v>
                </c:pt>
                <c:pt idx="25634">
                  <c:v>372.0</c:v>
                </c:pt>
                <c:pt idx="25635">
                  <c:v>482.0</c:v>
                </c:pt>
                <c:pt idx="25636">
                  <c:v>51.0</c:v>
                </c:pt>
                <c:pt idx="25637">
                  <c:v>22.0</c:v>
                </c:pt>
                <c:pt idx="25638">
                  <c:v>19.0</c:v>
                </c:pt>
                <c:pt idx="25639">
                  <c:v>44.0</c:v>
                </c:pt>
                <c:pt idx="25640">
                  <c:v>14.0</c:v>
                </c:pt>
                <c:pt idx="25641">
                  <c:v>71.0</c:v>
                </c:pt>
                <c:pt idx="25642">
                  <c:v>11.0</c:v>
                </c:pt>
                <c:pt idx="25643">
                  <c:v>8.0</c:v>
                </c:pt>
                <c:pt idx="25644">
                  <c:v>5.0</c:v>
                </c:pt>
                <c:pt idx="25645">
                  <c:v>7.0</c:v>
                </c:pt>
                <c:pt idx="25646">
                  <c:v>2.0</c:v>
                </c:pt>
                <c:pt idx="25647">
                  <c:v>39.0</c:v>
                </c:pt>
                <c:pt idx="25648">
                  <c:v>2.0</c:v>
                </c:pt>
                <c:pt idx="25649">
                  <c:v>35.0</c:v>
                </c:pt>
                <c:pt idx="25650">
                  <c:v>226.0</c:v>
                </c:pt>
                <c:pt idx="25651">
                  <c:v>35.0</c:v>
                </c:pt>
                <c:pt idx="25652">
                  <c:v>58.0</c:v>
                </c:pt>
                <c:pt idx="25653">
                  <c:v>24.0</c:v>
                </c:pt>
                <c:pt idx="25654">
                  <c:v>11.0</c:v>
                </c:pt>
                <c:pt idx="25655">
                  <c:v>4.0</c:v>
                </c:pt>
                <c:pt idx="25656">
                  <c:v>86.0</c:v>
                </c:pt>
                <c:pt idx="25657">
                  <c:v>111.0</c:v>
                </c:pt>
                <c:pt idx="25658">
                  <c:v>14.0</c:v>
                </c:pt>
                <c:pt idx="25659">
                  <c:v>3.0</c:v>
                </c:pt>
                <c:pt idx="25660">
                  <c:v>74.0</c:v>
                </c:pt>
                <c:pt idx="25661">
                  <c:v>1.0</c:v>
                </c:pt>
                <c:pt idx="25662">
                  <c:v>1.0</c:v>
                </c:pt>
                <c:pt idx="25663">
                  <c:v>138.0</c:v>
                </c:pt>
                <c:pt idx="25664">
                  <c:v>93.0</c:v>
                </c:pt>
                <c:pt idx="25665">
                  <c:v>94.0</c:v>
                </c:pt>
                <c:pt idx="25666">
                  <c:v>198.0</c:v>
                </c:pt>
                <c:pt idx="25667">
                  <c:v>8.0</c:v>
                </c:pt>
                <c:pt idx="25668">
                  <c:v>81.0</c:v>
                </c:pt>
                <c:pt idx="25669">
                  <c:v>88.0</c:v>
                </c:pt>
                <c:pt idx="25670">
                  <c:v>10.0</c:v>
                </c:pt>
                <c:pt idx="25671">
                  <c:v>35.0</c:v>
                </c:pt>
                <c:pt idx="25672">
                  <c:v>258.0</c:v>
                </c:pt>
                <c:pt idx="25673">
                  <c:v>22.0</c:v>
                </c:pt>
                <c:pt idx="25674">
                  <c:v>219.0</c:v>
                </c:pt>
                <c:pt idx="25675">
                  <c:v>288.0</c:v>
                </c:pt>
                <c:pt idx="25676">
                  <c:v>19.0</c:v>
                </c:pt>
                <c:pt idx="25677">
                  <c:v>1.0</c:v>
                </c:pt>
                <c:pt idx="25678">
                  <c:v>55.0</c:v>
                </c:pt>
                <c:pt idx="25679">
                  <c:v>11.0</c:v>
                </c:pt>
                <c:pt idx="25680">
                  <c:v>460.0</c:v>
                </c:pt>
                <c:pt idx="25681">
                  <c:v>16.0</c:v>
                </c:pt>
                <c:pt idx="25682">
                  <c:v>388.0</c:v>
                </c:pt>
                <c:pt idx="25683">
                  <c:v>328.0</c:v>
                </c:pt>
                <c:pt idx="25684">
                  <c:v>362.0</c:v>
                </c:pt>
                <c:pt idx="25685">
                  <c:v>27.0</c:v>
                </c:pt>
                <c:pt idx="25686">
                  <c:v>2.0</c:v>
                </c:pt>
                <c:pt idx="25687">
                  <c:v>28.0</c:v>
                </c:pt>
                <c:pt idx="25688">
                  <c:v>13.0</c:v>
                </c:pt>
                <c:pt idx="25689">
                  <c:v>54.0</c:v>
                </c:pt>
                <c:pt idx="25690">
                  <c:v>4.0</c:v>
                </c:pt>
                <c:pt idx="25691">
                  <c:v>8.0</c:v>
                </c:pt>
                <c:pt idx="25692">
                  <c:v>3.0</c:v>
                </c:pt>
                <c:pt idx="25693">
                  <c:v>1.0</c:v>
                </c:pt>
                <c:pt idx="25694">
                  <c:v>2.0</c:v>
                </c:pt>
                <c:pt idx="25695">
                  <c:v>123.0</c:v>
                </c:pt>
                <c:pt idx="25696">
                  <c:v>42.0</c:v>
                </c:pt>
                <c:pt idx="25697">
                  <c:v>59.0</c:v>
                </c:pt>
                <c:pt idx="25698">
                  <c:v>63.0</c:v>
                </c:pt>
                <c:pt idx="25699">
                  <c:v>1.0</c:v>
                </c:pt>
                <c:pt idx="25700">
                  <c:v>9.0</c:v>
                </c:pt>
                <c:pt idx="25701">
                  <c:v>316.0</c:v>
                </c:pt>
                <c:pt idx="25702">
                  <c:v>15.0</c:v>
                </c:pt>
                <c:pt idx="25703">
                  <c:v>176.0</c:v>
                </c:pt>
                <c:pt idx="25704">
                  <c:v>228.0</c:v>
                </c:pt>
                <c:pt idx="25705">
                  <c:v>24.0</c:v>
                </c:pt>
                <c:pt idx="25706">
                  <c:v>12.0</c:v>
                </c:pt>
                <c:pt idx="25707">
                  <c:v>64.0</c:v>
                </c:pt>
                <c:pt idx="25708">
                  <c:v>19.0</c:v>
                </c:pt>
                <c:pt idx="25709">
                  <c:v>30.0</c:v>
                </c:pt>
                <c:pt idx="25710">
                  <c:v>4.0</c:v>
                </c:pt>
                <c:pt idx="25711">
                  <c:v>158.0</c:v>
                </c:pt>
                <c:pt idx="25712">
                  <c:v>6.0</c:v>
                </c:pt>
                <c:pt idx="25713">
                  <c:v>4.0</c:v>
                </c:pt>
                <c:pt idx="25714">
                  <c:v>94.0</c:v>
                </c:pt>
                <c:pt idx="25715">
                  <c:v>130.0</c:v>
                </c:pt>
                <c:pt idx="25716">
                  <c:v>57.0</c:v>
                </c:pt>
                <c:pt idx="25717">
                  <c:v>449.0</c:v>
                </c:pt>
                <c:pt idx="25718">
                  <c:v>14.0</c:v>
                </c:pt>
                <c:pt idx="25719">
                  <c:v>422.0</c:v>
                </c:pt>
                <c:pt idx="25720">
                  <c:v>1.0</c:v>
                </c:pt>
                <c:pt idx="25721">
                  <c:v>54.0</c:v>
                </c:pt>
                <c:pt idx="25722">
                  <c:v>10.0</c:v>
                </c:pt>
                <c:pt idx="25723">
                  <c:v>61.0</c:v>
                </c:pt>
                <c:pt idx="25724">
                  <c:v>81.0</c:v>
                </c:pt>
                <c:pt idx="25725">
                  <c:v>12.0</c:v>
                </c:pt>
                <c:pt idx="25726">
                  <c:v>113.0</c:v>
                </c:pt>
                <c:pt idx="25727">
                  <c:v>4.0</c:v>
                </c:pt>
                <c:pt idx="25728">
                  <c:v>12.0</c:v>
                </c:pt>
                <c:pt idx="25729">
                  <c:v>7.0</c:v>
                </c:pt>
                <c:pt idx="25730">
                  <c:v>2.0</c:v>
                </c:pt>
                <c:pt idx="25731">
                  <c:v>971.0</c:v>
                </c:pt>
                <c:pt idx="25732">
                  <c:v>157.0</c:v>
                </c:pt>
                <c:pt idx="25733">
                  <c:v>2.0</c:v>
                </c:pt>
                <c:pt idx="25734">
                  <c:v>832.0</c:v>
                </c:pt>
                <c:pt idx="25735">
                  <c:v>462.0</c:v>
                </c:pt>
                <c:pt idx="25736">
                  <c:v>782.0</c:v>
                </c:pt>
                <c:pt idx="25737">
                  <c:v>16.0</c:v>
                </c:pt>
                <c:pt idx="25738">
                  <c:v>104.0</c:v>
                </c:pt>
                <c:pt idx="25739">
                  <c:v>3.0</c:v>
                </c:pt>
                <c:pt idx="25740">
                  <c:v>168.0</c:v>
                </c:pt>
                <c:pt idx="25741">
                  <c:v>80.0</c:v>
                </c:pt>
                <c:pt idx="25742">
                  <c:v>93.0</c:v>
                </c:pt>
                <c:pt idx="25743">
                  <c:v>5.0</c:v>
                </c:pt>
                <c:pt idx="25744">
                  <c:v>55.0</c:v>
                </c:pt>
                <c:pt idx="25745">
                  <c:v>99.0</c:v>
                </c:pt>
                <c:pt idx="25746">
                  <c:v>470.0</c:v>
                </c:pt>
                <c:pt idx="25747">
                  <c:v>19.0</c:v>
                </c:pt>
                <c:pt idx="25748">
                  <c:v>16.0</c:v>
                </c:pt>
                <c:pt idx="25749">
                  <c:v>94.0</c:v>
                </c:pt>
                <c:pt idx="25750">
                  <c:v>11.0</c:v>
                </c:pt>
                <c:pt idx="25751">
                  <c:v>2.0</c:v>
                </c:pt>
                <c:pt idx="25752">
                  <c:v>726.0</c:v>
                </c:pt>
                <c:pt idx="25753">
                  <c:v>1.0</c:v>
                </c:pt>
                <c:pt idx="25754">
                  <c:v>116.0</c:v>
                </c:pt>
                <c:pt idx="25755">
                  <c:v>472.0</c:v>
                </c:pt>
                <c:pt idx="25756">
                  <c:v>499.0</c:v>
                </c:pt>
                <c:pt idx="25757">
                  <c:v>258.0</c:v>
                </c:pt>
                <c:pt idx="25758">
                  <c:v>4.0</c:v>
                </c:pt>
                <c:pt idx="25759">
                  <c:v>7.0</c:v>
                </c:pt>
                <c:pt idx="25760">
                  <c:v>19.0</c:v>
                </c:pt>
                <c:pt idx="25761">
                  <c:v>12.0</c:v>
                </c:pt>
                <c:pt idx="25762">
                  <c:v>66.0</c:v>
                </c:pt>
                <c:pt idx="25763">
                  <c:v>6.0</c:v>
                </c:pt>
                <c:pt idx="25764">
                  <c:v>18.0</c:v>
                </c:pt>
                <c:pt idx="25765">
                  <c:v>4.0</c:v>
                </c:pt>
                <c:pt idx="25766">
                  <c:v>3.0</c:v>
                </c:pt>
                <c:pt idx="25767">
                  <c:v>9.0</c:v>
                </c:pt>
                <c:pt idx="25768">
                  <c:v>84.0</c:v>
                </c:pt>
                <c:pt idx="25769">
                  <c:v>3.0</c:v>
                </c:pt>
                <c:pt idx="25770">
                  <c:v>36.0</c:v>
                </c:pt>
                <c:pt idx="25771">
                  <c:v>98.0</c:v>
                </c:pt>
                <c:pt idx="25772">
                  <c:v>3.0</c:v>
                </c:pt>
                <c:pt idx="25773">
                  <c:v>135.0</c:v>
                </c:pt>
                <c:pt idx="25774">
                  <c:v>14.0</c:v>
                </c:pt>
                <c:pt idx="25775">
                  <c:v>2.0</c:v>
                </c:pt>
                <c:pt idx="25776">
                  <c:v>121.0</c:v>
                </c:pt>
                <c:pt idx="25777">
                  <c:v>9.0</c:v>
                </c:pt>
                <c:pt idx="25778">
                  <c:v>5.0</c:v>
                </c:pt>
                <c:pt idx="25779">
                  <c:v>119.0</c:v>
                </c:pt>
                <c:pt idx="25780">
                  <c:v>6.0</c:v>
                </c:pt>
                <c:pt idx="25781">
                  <c:v>2.0</c:v>
                </c:pt>
                <c:pt idx="25782">
                  <c:v>346.0</c:v>
                </c:pt>
                <c:pt idx="25783">
                  <c:v>78.0</c:v>
                </c:pt>
                <c:pt idx="25784">
                  <c:v>11.0</c:v>
                </c:pt>
                <c:pt idx="25785">
                  <c:v>14.0</c:v>
                </c:pt>
                <c:pt idx="25786">
                  <c:v>156.0</c:v>
                </c:pt>
                <c:pt idx="25787">
                  <c:v>1.0</c:v>
                </c:pt>
                <c:pt idx="25788">
                  <c:v>129.0</c:v>
                </c:pt>
                <c:pt idx="25789">
                  <c:v>57.0</c:v>
                </c:pt>
                <c:pt idx="25790">
                  <c:v>97.0</c:v>
                </c:pt>
                <c:pt idx="25791">
                  <c:v>3.0</c:v>
                </c:pt>
                <c:pt idx="25792">
                  <c:v>43.0</c:v>
                </c:pt>
                <c:pt idx="25793">
                  <c:v>333.0</c:v>
                </c:pt>
                <c:pt idx="25794">
                  <c:v>11.0</c:v>
                </c:pt>
                <c:pt idx="25795">
                  <c:v>38.0</c:v>
                </c:pt>
                <c:pt idx="25796">
                  <c:v>136.0</c:v>
                </c:pt>
                <c:pt idx="25797">
                  <c:v>1.0</c:v>
                </c:pt>
                <c:pt idx="25798">
                  <c:v>3.0</c:v>
                </c:pt>
                <c:pt idx="25799">
                  <c:v>86.0</c:v>
                </c:pt>
                <c:pt idx="25800">
                  <c:v>206.0</c:v>
                </c:pt>
                <c:pt idx="25801">
                  <c:v>83.0</c:v>
                </c:pt>
                <c:pt idx="25802">
                  <c:v>178.0</c:v>
                </c:pt>
                <c:pt idx="25803">
                  <c:v>440.0</c:v>
                </c:pt>
                <c:pt idx="25804">
                  <c:v>5.0</c:v>
                </c:pt>
                <c:pt idx="25805">
                  <c:v>11.0</c:v>
                </c:pt>
                <c:pt idx="25806">
                  <c:v>17.0</c:v>
                </c:pt>
                <c:pt idx="25807">
                  <c:v>10.0</c:v>
                </c:pt>
                <c:pt idx="25808">
                  <c:v>40.0</c:v>
                </c:pt>
                <c:pt idx="25809">
                  <c:v>1.0</c:v>
                </c:pt>
                <c:pt idx="25810">
                  <c:v>13.0</c:v>
                </c:pt>
                <c:pt idx="25811">
                  <c:v>4.0</c:v>
                </c:pt>
                <c:pt idx="25812">
                  <c:v>121.0</c:v>
                </c:pt>
                <c:pt idx="25813">
                  <c:v>9.0</c:v>
                </c:pt>
                <c:pt idx="25814">
                  <c:v>11.0</c:v>
                </c:pt>
                <c:pt idx="25815">
                  <c:v>181.0</c:v>
                </c:pt>
                <c:pt idx="25816">
                  <c:v>111.0</c:v>
                </c:pt>
                <c:pt idx="25817">
                  <c:v>249.0</c:v>
                </c:pt>
                <c:pt idx="25818">
                  <c:v>261.0</c:v>
                </c:pt>
                <c:pt idx="25819">
                  <c:v>2.0</c:v>
                </c:pt>
                <c:pt idx="25820">
                  <c:v>165.0</c:v>
                </c:pt>
                <c:pt idx="25821">
                  <c:v>18.0</c:v>
                </c:pt>
                <c:pt idx="25822">
                  <c:v>86.0</c:v>
                </c:pt>
                <c:pt idx="25823">
                  <c:v>368.0</c:v>
                </c:pt>
                <c:pt idx="25824">
                  <c:v>16.0</c:v>
                </c:pt>
                <c:pt idx="25825">
                  <c:v>209.0</c:v>
                </c:pt>
                <c:pt idx="25826">
                  <c:v>385.0</c:v>
                </c:pt>
                <c:pt idx="25827">
                  <c:v>23.0</c:v>
                </c:pt>
                <c:pt idx="25828">
                  <c:v>2.0</c:v>
                </c:pt>
                <c:pt idx="25829">
                  <c:v>7.0</c:v>
                </c:pt>
                <c:pt idx="25830">
                  <c:v>280.0</c:v>
                </c:pt>
                <c:pt idx="25831">
                  <c:v>1.0</c:v>
                </c:pt>
                <c:pt idx="25832">
                  <c:v>30.0</c:v>
                </c:pt>
                <c:pt idx="25833">
                  <c:v>53.0</c:v>
                </c:pt>
                <c:pt idx="25834">
                  <c:v>2.0</c:v>
                </c:pt>
                <c:pt idx="25835">
                  <c:v>2.0</c:v>
                </c:pt>
                <c:pt idx="25836">
                  <c:v>89.0</c:v>
                </c:pt>
                <c:pt idx="25837">
                  <c:v>2.0</c:v>
                </c:pt>
                <c:pt idx="25838">
                  <c:v>97.0</c:v>
                </c:pt>
                <c:pt idx="25839">
                  <c:v>152.0</c:v>
                </c:pt>
                <c:pt idx="25840">
                  <c:v>101.0</c:v>
                </c:pt>
                <c:pt idx="25841">
                  <c:v>115.0</c:v>
                </c:pt>
                <c:pt idx="25842">
                  <c:v>6.0</c:v>
                </c:pt>
                <c:pt idx="25843">
                  <c:v>74.0</c:v>
                </c:pt>
                <c:pt idx="25844">
                  <c:v>58.0</c:v>
                </c:pt>
                <c:pt idx="25845">
                  <c:v>258.0</c:v>
                </c:pt>
                <c:pt idx="25846">
                  <c:v>8.0</c:v>
                </c:pt>
                <c:pt idx="25847">
                  <c:v>31.0</c:v>
                </c:pt>
                <c:pt idx="25848">
                  <c:v>7.0</c:v>
                </c:pt>
                <c:pt idx="25849">
                  <c:v>2.0</c:v>
                </c:pt>
                <c:pt idx="25850">
                  <c:v>4.0</c:v>
                </c:pt>
                <c:pt idx="25851">
                  <c:v>11.0</c:v>
                </c:pt>
                <c:pt idx="25852">
                  <c:v>186.0</c:v>
                </c:pt>
                <c:pt idx="25853">
                  <c:v>8.0</c:v>
                </c:pt>
                <c:pt idx="25854">
                  <c:v>83.0</c:v>
                </c:pt>
                <c:pt idx="25855">
                  <c:v>8.0</c:v>
                </c:pt>
                <c:pt idx="25856">
                  <c:v>131.0</c:v>
                </c:pt>
                <c:pt idx="25857">
                  <c:v>679.0</c:v>
                </c:pt>
                <c:pt idx="25858">
                  <c:v>481.0</c:v>
                </c:pt>
                <c:pt idx="25859">
                  <c:v>5.0</c:v>
                </c:pt>
                <c:pt idx="25860">
                  <c:v>1.0</c:v>
                </c:pt>
                <c:pt idx="25861">
                  <c:v>4.0</c:v>
                </c:pt>
                <c:pt idx="25862">
                  <c:v>25.0</c:v>
                </c:pt>
                <c:pt idx="25863">
                  <c:v>1.0</c:v>
                </c:pt>
                <c:pt idx="25864">
                  <c:v>3.0</c:v>
                </c:pt>
                <c:pt idx="25865">
                  <c:v>23.0</c:v>
                </c:pt>
                <c:pt idx="25866">
                  <c:v>40.0</c:v>
                </c:pt>
                <c:pt idx="25867">
                  <c:v>4.0</c:v>
                </c:pt>
                <c:pt idx="25868">
                  <c:v>1.0</c:v>
                </c:pt>
                <c:pt idx="25869">
                  <c:v>11.0</c:v>
                </c:pt>
                <c:pt idx="25870">
                  <c:v>1.0</c:v>
                </c:pt>
                <c:pt idx="25871">
                  <c:v>6.0</c:v>
                </c:pt>
                <c:pt idx="25872">
                  <c:v>1.0</c:v>
                </c:pt>
                <c:pt idx="25873">
                  <c:v>15.0</c:v>
                </c:pt>
                <c:pt idx="25874">
                  <c:v>148.0</c:v>
                </c:pt>
                <c:pt idx="25875">
                  <c:v>29.0</c:v>
                </c:pt>
                <c:pt idx="25876">
                  <c:v>7.0</c:v>
                </c:pt>
                <c:pt idx="25877">
                  <c:v>246.0</c:v>
                </c:pt>
                <c:pt idx="25878">
                  <c:v>173.0</c:v>
                </c:pt>
                <c:pt idx="25879">
                  <c:v>144.0</c:v>
                </c:pt>
                <c:pt idx="25880">
                  <c:v>457.0</c:v>
                </c:pt>
                <c:pt idx="25881">
                  <c:v>283.0</c:v>
                </c:pt>
                <c:pt idx="25882">
                  <c:v>27.0</c:v>
                </c:pt>
                <c:pt idx="25883">
                  <c:v>151.0</c:v>
                </c:pt>
                <c:pt idx="25884">
                  <c:v>139.0</c:v>
                </c:pt>
                <c:pt idx="25885">
                  <c:v>23.0</c:v>
                </c:pt>
                <c:pt idx="25886">
                  <c:v>228.0</c:v>
                </c:pt>
                <c:pt idx="25887">
                  <c:v>55.0</c:v>
                </c:pt>
                <c:pt idx="25888">
                  <c:v>4.0</c:v>
                </c:pt>
                <c:pt idx="25889">
                  <c:v>6.0</c:v>
                </c:pt>
                <c:pt idx="25890">
                  <c:v>2.0</c:v>
                </c:pt>
                <c:pt idx="25891">
                  <c:v>27.0</c:v>
                </c:pt>
                <c:pt idx="25892">
                  <c:v>40.0</c:v>
                </c:pt>
                <c:pt idx="25893">
                  <c:v>83.0</c:v>
                </c:pt>
                <c:pt idx="25894">
                  <c:v>10.0</c:v>
                </c:pt>
                <c:pt idx="25895">
                  <c:v>6.0</c:v>
                </c:pt>
                <c:pt idx="25896">
                  <c:v>164.0</c:v>
                </c:pt>
                <c:pt idx="25897">
                  <c:v>11.0</c:v>
                </c:pt>
                <c:pt idx="25898">
                  <c:v>1.0</c:v>
                </c:pt>
                <c:pt idx="25899">
                  <c:v>2.0</c:v>
                </c:pt>
                <c:pt idx="25900">
                  <c:v>70.0</c:v>
                </c:pt>
                <c:pt idx="25901">
                  <c:v>54.0</c:v>
                </c:pt>
                <c:pt idx="25902">
                  <c:v>104.0</c:v>
                </c:pt>
                <c:pt idx="25903">
                  <c:v>6.0</c:v>
                </c:pt>
                <c:pt idx="25904">
                  <c:v>251.0</c:v>
                </c:pt>
                <c:pt idx="25905">
                  <c:v>4.0</c:v>
                </c:pt>
                <c:pt idx="25906">
                  <c:v>1.0</c:v>
                </c:pt>
                <c:pt idx="25907">
                  <c:v>19.0</c:v>
                </c:pt>
                <c:pt idx="25908">
                  <c:v>39.0</c:v>
                </c:pt>
                <c:pt idx="25909">
                  <c:v>10.0</c:v>
                </c:pt>
                <c:pt idx="25910">
                  <c:v>2.0</c:v>
                </c:pt>
                <c:pt idx="25911">
                  <c:v>15.0</c:v>
                </c:pt>
                <c:pt idx="25912">
                  <c:v>695.0</c:v>
                </c:pt>
                <c:pt idx="25913">
                  <c:v>17.0</c:v>
                </c:pt>
                <c:pt idx="25914">
                  <c:v>32.0</c:v>
                </c:pt>
                <c:pt idx="25915">
                  <c:v>211.0</c:v>
                </c:pt>
                <c:pt idx="25916">
                  <c:v>273.0</c:v>
                </c:pt>
                <c:pt idx="25917">
                  <c:v>45.0</c:v>
                </c:pt>
                <c:pt idx="25918">
                  <c:v>26.0</c:v>
                </c:pt>
                <c:pt idx="25919">
                  <c:v>21.0</c:v>
                </c:pt>
                <c:pt idx="25920">
                  <c:v>111.0</c:v>
                </c:pt>
                <c:pt idx="25921">
                  <c:v>23.0</c:v>
                </c:pt>
                <c:pt idx="25922">
                  <c:v>2.0</c:v>
                </c:pt>
                <c:pt idx="25923">
                  <c:v>22.0</c:v>
                </c:pt>
                <c:pt idx="25924">
                  <c:v>13.0</c:v>
                </c:pt>
                <c:pt idx="25925">
                  <c:v>3.0</c:v>
                </c:pt>
                <c:pt idx="25926">
                  <c:v>21.0</c:v>
                </c:pt>
                <c:pt idx="25927">
                  <c:v>12.0</c:v>
                </c:pt>
                <c:pt idx="25928">
                  <c:v>459.0</c:v>
                </c:pt>
                <c:pt idx="25929">
                  <c:v>10.0</c:v>
                </c:pt>
                <c:pt idx="25930">
                  <c:v>1.0</c:v>
                </c:pt>
                <c:pt idx="25931">
                  <c:v>34.0</c:v>
                </c:pt>
                <c:pt idx="25932">
                  <c:v>5.0</c:v>
                </c:pt>
                <c:pt idx="25933">
                  <c:v>51.0</c:v>
                </c:pt>
                <c:pt idx="25934">
                  <c:v>240.0</c:v>
                </c:pt>
                <c:pt idx="25935">
                  <c:v>198.0</c:v>
                </c:pt>
                <c:pt idx="25936">
                  <c:v>294.0</c:v>
                </c:pt>
                <c:pt idx="25937">
                  <c:v>1.0</c:v>
                </c:pt>
                <c:pt idx="25938">
                  <c:v>149.0</c:v>
                </c:pt>
                <c:pt idx="25939">
                  <c:v>6.0</c:v>
                </c:pt>
                <c:pt idx="25940">
                  <c:v>162.0</c:v>
                </c:pt>
                <c:pt idx="25941">
                  <c:v>47.0</c:v>
                </c:pt>
                <c:pt idx="25942">
                  <c:v>404.0</c:v>
                </c:pt>
                <c:pt idx="25943">
                  <c:v>98.0</c:v>
                </c:pt>
                <c:pt idx="25944">
                  <c:v>176.0</c:v>
                </c:pt>
                <c:pt idx="25945">
                  <c:v>8.0</c:v>
                </c:pt>
                <c:pt idx="25946">
                  <c:v>45.0</c:v>
                </c:pt>
                <c:pt idx="25947">
                  <c:v>95.0</c:v>
                </c:pt>
                <c:pt idx="25948">
                  <c:v>35.0</c:v>
                </c:pt>
                <c:pt idx="25949">
                  <c:v>41.0</c:v>
                </c:pt>
                <c:pt idx="25950">
                  <c:v>1.0</c:v>
                </c:pt>
                <c:pt idx="25951">
                  <c:v>21.0</c:v>
                </c:pt>
                <c:pt idx="25952">
                  <c:v>73.0</c:v>
                </c:pt>
                <c:pt idx="25953">
                  <c:v>826.0</c:v>
                </c:pt>
                <c:pt idx="25954">
                  <c:v>237.0</c:v>
                </c:pt>
                <c:pt idx="25955">
                  <c:v>1.0</c:v>
                </c:pt>
                <c:pt idx="25956">
                  <c:v>39.0</c:v>
                </c:pt>
                <c:pt idx="25957">
                  <c:v>413.0</c:v>
                </c:pt>
                <c:pt idx="25958">
                  <c:v>2.0</c:v>
                </c:pt>
                <c:pt idx="25959">
                  <c:v>37.0</c:v>
                </c:pt>
                <c:pt idx="25960">
                  <c:v>12.0</c:v>
                </c:pt>
                <c:pt idx="25961">
                  <c:v>3.0</c:v>
                </c:pt>
                <c:pt idx="25962">
                  <c:v>2.0</c:v>
                </c:pt>
                <c:pt idx="25963">
                  <c:v>20.0</c:v>
                </c:pt>
                <c:pt idx="25964">
                  <c:v>120.0</c:v>
                </c:pt>
                <c:pt idx="25965">
                  <c:v>3.0</c:v>
                </c:pt>
                <c:pt idx="25966">
                  <c:v>223.0</c:v>
                </c:pt>
                <c:pt idx="25967">
                  <c:v>1.0</c:v>
                </c:pt>
                <c:pt idx="25968">
                  <c:v>12.0</c:v>
                </c:pt>
                <c:pt idx="25969">
                  <c:v>495.0</c:v>
                </c:pt>
                <c:pt idx="25970">
                  <c:v>6.0</c:v>
                </c:pt>
                <c:pt idx="25971">
                  <c:v>405.0</c:v>
                </c:pt>
                <c:pt idx="25972">
                  <c:v>35.0</c:v>
                </c:pt>
                <c:pt idx="25973">
                  <c:v>783.0</c:v>
                </c:pt>
                <c:pt idx="25974">
                  <c:v>281.0</c:v>
                </c:pt>
                <c:pt idx="25975">
                  <c:v>1.0</c:v>
                </c:pt>
                <c:pt idx="25976">
                  <c:v>495.0</c:v>
                </c:pt>
                <c:pt idx="25977">
                  <c:v>7.0</c:v>
                </c:pt>
                <c:pt idx="25978">
                  <c:v>9.0</c:v>
                </c:pt>
                <c:pt idx="25979">
                  <c:v>11.0</c:v>
                </c:pt>
                <c:pt idx="25980">
                  <c:v>48.0</c:v>
                </c:pt>
                <c:pt idx="25981">
                  <c:v>1.0</c:v>
                </c:pt>
                <c:pt idx="25982">
                  <c:v>11.0</c:v>
                </c:pt>
                <c:pt idx="25983">
                  <c:v>2.0</c:v>
                </c:pt>
                <c:pt idx="25984">
                  <c:v>24.0</c:v>
                </c:pt>
                <c:pt idx="25985">
                  <c:v>7.0</c:v>
                </c:pt>
                <c:pt idx="25986">
                  <c:v>2.0</c:v>
                </c:pt>
                <c:pt idx="25987">
                  <c:v>234.0</c:v>
                </c:pt>
                <c:pt idx="25988">
                  <c:v>10.0</c:v>
                </c:pt>
                <c:pt idx="25989">
                  <c:v>6.0</c:v>
                </c:pt>
                <c:pt idx="25990">
                  <c:v>23.0</c:v>
                </c:pt>
                <c:pt idx="25991">
                  <c:v>54.0</c:v>
                </c:pt>
                <c:pt idx="25992">
                  <c:v>332.0</c:v>
                </c:pt>
                <c:pt idx="25993">
                  <c:v>115.0</c:v>
                </c:pt>
                <c:pt idx="25994">
                  <c:v>4.0</c:v>
                </c:pt>
                <c:pt idx="25995">
                  <c:v>61.0</c:v>
                </c:pt>
                <c:pt idx="25996">
                  <c:v>35.0</c:v>
                </c:pt>
                <c:pt idx="25997">
                  <c:v>405.0</c:v>
                </c:pt>
                <c:pt idx="25998">
                  <c:v>6.0</c:v>
                </c:pt>
                <c:pt idx="25999">
                  <c:v>2.0</c:v>
                </c:pt>
                <c:pt idx="26000">
                  <c:v>87.0</c:v>
                </c:pt>
                <c:pt idx="26001">
                  <c:v>297.0</c:v>
                </c:pt>
                <c:pt idx="26002">
                  <c:v>105.0</c:v>
                </c:pt>
                <c:pt idx="26003">
                  <c:v>31.0</c:v>
                </c:pt>
                <c:pt idx="26004">
                  <c:v>112.0</c:v>
                </c:pt>
                <c:pt idx="26005">
                  <c:v>43.0</c:v>
                </c:pt>
                <c:pt idx="26006">
                  <c:v>4.0</c:v>
                </c:pt>
                <c:pt idx="26007">
                  <c:v>6.0</c:v>
                </c:pt>
                <c:pt idx="26008">
                  <c:v>7.0</c:v>
                </c:pt>
                <c:pt idx="26009">
                  <c:v>44.0</c:v>
                </c:pt>
                <c:pt idx="26010">
                  <c:v>2.0</c:v>
                </c:pt>
                <c:pt idx="26011">
                  <c:v>10.0</c:v>
                </c:pt>
                <c:pt idx="26012">
                  <c:v>5.0</c:v>
                </c:pt>
                <c:pt idx="26013">
                  <c:v>9.0</c:v>
                </c:pt>
                <c:pt idx="26014">
                  <c:v>122.0</c:v>
                </c:pt>
                <c:pt idx="26015">
                  <c:v>17.0</c:v>
                </c:pt>
                <c:pt idx="26016">
                  <c:v>25.0</c:v>
                </c:pt>
                <c:pt idx="26017">
                  <c:v>16.0</c:v>
                </c:pt>
                <c:pt idx="26018">
                  <c:v>166.0</c:v>
                </c:pt>
                <c:pt idx="26019">
                  <c:v>45.0</c:v>
                </c:pt>
                <c:pt idx="26020">
                  <c:v>439.0</c:v>
                </c:pt>
                <c:pt idx="26021">
                  <c:v>1.0</c:v>
                </c:pt>
                <c:pt idx="26022">
                  <c:v>94.0</c:v>
                </c:pt>
                <c:pt idx="26023">
                  <c:v>31.0</c:v>
                </c:pt>
                <c:pt idx="26024">
                  <c:v>131.0</c:v>
                </c:pt>
                <c:pt idx="26025">
                  <c:v>64.0</c:v>
                </c:pt>
                <c:pt idx="26026">
                  <c:v>267.0</c:v>
                </c:pt>
                <c:pt idx="26027">
                  <c:v>120.0</c:v>
                </c:pt>
                <c:pt idx="26028">
                  <c:v>91.0</c:v>
                </c:pt>
                <c:pt idx="26029">
                  <c:v>92.0</c:v>
                </c:pt>
                <c:pt idx="26030">
                  <c:v>73.0</c:v>
                </c:pt>
                <c:pt idx="26031">
                  <c:v>138.0</c:v>
                </c:pt>
                <c:pt idx="26032">
                  <c:v>90.0</c:v>
                </c:pt>
                <c:pt idx="26033">
                  <c:v>121.0</c:v>
                </c:pt>
                <c:pt idx="26034">
                  <c:v>6.0</c:v>
                </c:pt>
                <c:pt idx="26035">
                  <c:v>14.0</c:v>
                </c:pt>
                <c:pt idx="26036">
                  <c:v>1.0</c:v>
                </c:pt>
                <c:pt idx="26037">
                  <c:v>186.0</c:v>
                </c:pt>
                <c:pt idx="26038">
                  <c:v>37.0</c:v>
                </c:pt>
                <c:pt idx="26039">
                  <c:v>1.0</c:v>
                </c:pt>
                <c:pt idx="26040">
                  <c:v>44.0</c:v>
                </c:pt>
                <c:pt idx="26041">
                  <c:v>327.0</c:v>
                </c:pt>
                <c:pt idx="26042">
                  <c:v>7.0</c:v>
                </c:pt>
                <c:pt idx="26043">
                  <c:v>21.0</c:v>
                </c:pt>
                <c:pt idx="26044">
                  <c:v>19.0</c:v>
                </c:pt>
                <c:pt idx="26045">
                  <c:v>1.0</c:v>
                </c:pt>
                <c:pt idx="26046">
                  <c:v>2.0</c:v>
                </c:pt>
                <c:pt idx="26047">
                  <c:v>11.0</c:v>
                </c:pt>
                <c:pt idx="26048">
                  <c:v>33.0</c:v>
                </c:pt>
                <c:pt idx="26049">
                  <c:v>19.0</c:v>
                </c:pt>
                <c:pt idx="26050">
                  <c:v>12.0</c:v>
                </c:pt>
                <c:pt idx="26051">
                  <c:v>1.0</c:v>
                </c:pt>
                <c:pt idx="26052">
                  <c:v>9.0</c:v>
                </c:pt>
                <c:pt idx="26053">
                  <c:v>218.0</c:v>
                </c:pt>
                <c:pt idx="26054">
                  <c:v>7.0</c:v>
                </c:pt>
                <c:pt idx="26055">
                  <c:v>164.0</c:v>
                </c:pt>
                <c:pt idx="26056">
                  <c:v>25.0</c:v>
                </c:pt>
                <c:pt idx="26057">
                  <c:v>59.0</c:v>
                </c:pt>
                <c:pt idx="26058">
                  <c:v>99.0</c:v>
                </c:pt>
                <c:pt idx="26059">
                  <c:v>302.0</c:v>
                </c:pt>
                <c:pt idx="26060">
                  <c:v>12.0</c:v>
                </c:pt>
                <c:pt idx="26061">
                  <c:v>11.0</c:v>
                </c:pt>
                <c:pt idx="26062">
                  <c:v>13.0</c:v>
                </c:pt>
                <c:pt idx="26063">
                  <c:v>94.0</c:v>
                </c:pt>
                <c:pt idx="26064">
                  <c:v>6.0</c:v>
                </c:pt>
                <c:pt idx="26065">
                  <c:v>4.0</c:v>
                </c:pt>
                <c:pt idx="26066">
                  <c:v>1.0</c:v>
                </c:pt>
                <c:pt idx="26067">
                  <c:v>9.0</c:v>
                </c:pt>
                <c:pt idx="26068">
                  <c:v>90.0</c:v>
                </c:pt>
                <c:pt idx="26069">
                  <c:v>6.0</c:v>
                </c:pt>
                <c:pt idx="26070">
                  <c:v>3.0</c:v>
                </c:pt>
                <c:pt idx="26071">
                  <c:v>17.0</c:v>
                </c:pt>
                <c:pt idx="26072">
                  <c:v>197.0</c:v>
                </c:pt>
                <c:pt idx="26073">
                  <c:v>124.0</c:v>
                </c:pt>
                <c:pt idx="26074">
                  <c:v>98.0</c:v>
                </c:pt>
                <c:pt idx="26075">
                  <c:v>391.0</c:v>
                </c:pt>
                <c:pt idx="26076">
                  <c:v>160.0</c:v>
                </c:pt>
                <c:pt idx="26077">
                  <c:v>234.0</c:v>
                </c:pt>
                <c:pt idx="26078">
                  <c:v>75.0</c:v>
                </c:pt>
                <c:pt idx="26079">
                  <c:v>63.0</c:v>
                </c:pt>
                <c:pt idx="26080">
                  <c:v>53.0</c:v>
                </c:pt>
                <c:pt idx="26081">
                  <c:v>40.0</c:v>
                </c:pt>
                <c:pt idx="26082">
                  <c:v>13.0</c:v>
                </c:pt>
                <c:pt idx="26083">
                  <c:v>3.0</c:v>
                </c:pt>
                <c:pt idx="26084">
                  <c:v>154.0</c:v>
                </c:pt>
                <c:pt idx="26085">
                  <c:v>17.0</c:v>
                </c:pt>
                <c:pt idx="26086">
                  <c:v>123.0</c:v>
                </c:pt>
                <c:pt idx="26087">
                  <c:v>36.0</c:v>
                </c:pt>
                <c:pt idx="26088">
                  <c:v>137.0</c:v>
                </c:pt>
                <c:pt idx="26089">
                  <c:v>109.0</c:v>
                </c:pt>
                <c:pt idx="26090">
                  <c:v>53.0</c:v>
                </c:pt>
                <c:pt idx="26091">
                  <c:v>84.0</c:v>
                </c:pt>
                <c:pt idx="26092">
                  <c:v>29.0</c:v>
                </c:pt>
                <c:pt idx="26093">
                  <c:v>58.0</c:v>
                </c:pt>
                <c:pt idx="26094">
                  <c:v>6.0</c:v>
                </c:pt>
                <c:pt idx="26095">
                  <c:v>7.0</c:v>
                </c:pt>
                <c:pt idx="26096">
                  <c:v>47.0</c:v>
                </c:pt>
                <c:pt idx="26097">
                  <c:v>66.0</c:v>
                </c:pt>
                <c:pt idx="26098">
                  <c:v>1.0</c:v>
                </c:pt>
                <c:pt idx="26099">
                  <c:v>49.0</c:v>
                </c:pt>
                <c:pt idx="26100">
                  <c:v>518.0</c:v>
                </c:pt>
                <c:pt idx="26101">
                  <c:v>32.0</c:v>
                </c:pt>
                <c:pt idx="26102">
                  <c:v>38.0</c:v>
                </c:pt>
                <c:pt idx="26103">
                  <c:v>95.0</c:v>
                </c:pt>
                <c:pt idx="26104">
                  <c:v>4.0</c:v>
                </c:pt>
                <c:pt idx="26105">
                  <c:v>1.0</c:v>
                </c:pt>
                <c:pt idx="26106">
                  <c:v>47.0</c:v>
                </c:pt>
                <c:pt idx="26107">
                  <c:v>26.0</c:v>
                </c:pt>
                <c:pt idx="26108">
                  <c:v>20.0</c:v>
                </c:pt>
                <c:pt idx="26109">
                  <c:v>11.0</c:v>
                </c:pt>
                <c:pt idx="26110">
                  <c:v>9.0</c:v>
                </c:pt>
                <c:pt idx="26111">
                  <c:v>106.0</c:v>
                </c:pt>
                <c:pt idx="26112">
                  <c:v>162.0</c:v>
                </c:pt>
                <c:pt idx="26113">
                  <c:v>6.0</c:v>
                </c:pt>
                <c:pt idx="26114">
                  <c:v>25.0</c:v>
                </c:pt>
                <c:pt idx="26115">
                  <c:v>32.0</c:v>
                </c:pt>
                <c:pt idx="26116">
                  <c:v>390.0</c:v>
                </c:pt>
                <c:pt idx="26117">
                  <c:v>322.0</c:v>
                </c:pt>
                <c:pt idx="26118">
                  <c:v>16.0</c:v>
                </c:pt>
                <c:pt idx="26119">
                  <c:v>4.0</c:v>
                </c:pt>
                <c:pt idx="26120">
                  <c:v>10.0</c:v>
                </c:pt>
                <c:pt idx="26121">
                  <c:v>976.0</c:v>
                </c:pt>
                <c:pt idx="26122">
                  <c:v>50.0</c:v>
                </c:pt>
                <c:pt idx="26123">
                  <c:v>5.0</c:v>
                </c:pt>
                <c:pt idx="26124">
                  <c:v>6.0</c:v>
                </c:pt>
                <c:pt idx="26125">
                  <c:v>130.0</c:v>
                </c:pt>
                <c:pt idx="26126">
                  <c:v>6.0</c:v>
                </c:pt>
                <c:pt idx="26127">
                  <c:v>27.0</c:v>
                </c:pt>
                <c:pt idx="26128">
                  <c:v>213.0</c:v>
                </c:pt>
                <c:pt idx="26129">
                  <c:v>72.0</c:v>
                </c:pt>
                <c:pt idx="26130">
                  <c:v>125.0</c:v>
                </c:pt>
                <c:pt idx="26131">
                  <c:v>302.0</c:v>
                </c:pt>
                <c:pt idx="26132">
                  <c:v>195.0</c:v>
                </c:pt>
                <c:pt idx="26133">
                  <c:v>4.0</c:v>
                </c:pt>
                <c:pt idx="26134">
                  <c:v>66.0</c:v>
                </c:pt>
                <c:pt idx="26135">
                  <c:v>45.0</c:v>
                </c:pt>
                <c:pt idx="26136">
                  <c:v>29.0</c:v>
                </c:pt>
                <c:pt idx="26137">
                  <c:v>18.0</c:v>
                </c:pt>
                <c:pt idx="26138">
                  <c:v>26.0</c:v>
                </c:pt>
                <c:pt idx="26139">
                  <c:v>55.0</c:v>
                </c:pt>
                <c:pt idx="26140">
                  <c:v>1.0</c:v>
                </c:pt>
                <c:pt idx="26141">
                  <c:v>347.0</c:v>
                </c:pt>
                <c:pt idx="26142">
                  <c:v>2.0</c:v>
                </c:pt>
                <c:pt idx="26143">
                  <c:v>7.0</c:v>
                </c:pt>
                <c:pt idx="26144">
                  <c:v>84.0</c:v>
                </c:pt>
                <c:pt idx="26145">
                  <c:v>1552.0</c:v>
                </c:pt>
                <c:pt idx="26146">
                  <c:v>24.0</c:v>
                </c:pt>
                <c:pt idx="26147">
                  <c:v>87.0</c:v>
                </c:pt>
                <c:pt idx="26148">
                  <c:v>180.0</c:v>
                </c:pt>
                <c:pt idx="26149">
                  <c:v>54.0</c:v>
                </c:pt>
                <c:pt idx="26150">
                  <c:v>80.0</c:v>
                </c:pt>
                <c:pt idx="26151">
                  <c:v>101.0</c:v>
                </c:pt>
                <c:pt idx="26152">
                  <c:v>11.0</c:v>
                </c:pt>
                <c:pt idx="26153">
                  <c:v>4.0</c:v>
                </c:pt>
                <c:pt idx="26154">
                  <c:v>21.0</c:v>
                </c:pt>
                <c:pt idx="26155">
                  <c:v>12.0</c:v>
                </c:pt>
                <c:pt idx="26156">
                  <c:v>1.0</c:v>
                </c:pt>
                <c:pt idx="26157">
                  <c:v>32.0</c:v>
                </c:pt>
                <c:pt idx="26158">
                  <c:v>45.0</c:v>
                </c:pt>
                <c:pt idx="26159">
                  <c:v>190.0</c:v>
                </c:pt>
                <c:pt idx="26160">
                  <c:v>24.0</c:v>
                </c:pt>
                <c:pt idx="26161">
                  <c:v>81.0</c:v>
                </c:pt>
                <c:pt idx="26162">
                  <c:v>3.0</c:v>
                </c:pt>
                <c:pt idx="26163">
                  <c:v>45.0</c:v>
                </c:pt>
                <c:pt idx="26164">
                  <c:v>13.0</c:v>
                </c:pt>
                <c:pt idx="26165">
                  <c:v>18.0</c:v>
                </c:pt>
                <c:pt idx="26166">
                  <c:v>11.0</c:v>
                </c:pt>
                <c:pt idx="26167">
                  <c:v>64.0</c:v>
                </c:pt>
                <c:pt idx="26168">
                  <c:v>1.0</c:v>
                </c:pt>
                <c:pt idx="26169">
                  <c:v>6.0</c:v>
                </c:pt>
                <c:pt idx="26170">
                  <c:v>334.0</c:v>
                </c:pt>
                <c:pt idx="26171">
                  <c:v>210.0</c:v>
                </c:pt>
                <c:pt idx="26172">
                  <c:v>214.0</c:v>
                </c:pt>
                <c:pt idx="26173">
                  <c:v>22.0</c:v>
                </c:pt>
                <c:pt idx="26174">
                  <c:v>29.0</c:v>
                </c:pt>
                <c:pt idx="26175">
                  <c:v>9.0</c:v>
                </c:pt>
                <c:pt idx="26176">
                  <c:v>1342.0</c:v>
                </c:pt>
                <c:pt idx="26177">
                  <c:v>260.0</c:v>
                </c:pt>
                <c:pt idx="26178">
                  <c:v>10.0</c:v>
                </c:pt>
                <c:pt idx="26179">
                  <c:v>16.0</c:v>
                </c:pt>
                <c:pt idx="26180">
                  <c:v>5.0</c:v>
                </c:pt>
                <c:pt idx="26181">
                  <c:v>24.0</c:v>
                </c:pt>
                <c:pt idx="26182">
                  <c:v>4.0</c:v>
                </c:pt>
                <c:pt idx="26183">
                  <c:v>6.0</c:v>
                </c:pt>
                <c:pt idx="26184">
                  <c:v>3.0</c:v>
                </c:pt>
                <c:pt idx="26185">
                  <c:v>40.0</c:v>
                </c:pt>
                <c:pt idx="26186">
                  <c:v>9.0</c:v>
                </c:pt>
                <c:pt idx="26187">
                  <c:v>264.0</c:v>
                </c:pt>
                <c:pt idx="26188">
                  <c:v>1.0</c:v>
                </c:pt>
                <c:pt idx="26189">
                  <c:v>17.0</c:v>
                </c:pt>
                <c:pt idx="26190">
                  <c:v>174.0</c:v>
                </c:pt>
                <c:pt idx="26191">
                  <c:v>142.0</c:v>
                </c:pt>
                <c:pt idx="26192">
                  <c:v>308.0</c:v>
                </c:pt>
                <c:pt idx="26193">
                  <c:v>3.0</c:v>
                </c:pt>
                <c:pt idx="26194">
                  <c:v>13.0</c:v>
                </c:pt>
                <c:pt idx="26195">
                  <c:v>254.0</c:v>
                </c:pt>
                <c:pt idx="26196">
                  <c:v>56.0</c:v>
                </c:pt>
                <c:pt idx="26197">
                  <c:v>54.0</c:v>
                </c:pt>
                <c:pt idx="26198">
                  <c:v>65.0</c:v>
                </c:pt>
                <c:pt idx="26199">
                  <c:v>30.0</c:v>
                </c:pt>
                <c:pt idx="26200">
                  <c:v>40.0</c:v>
                </c:pt>
                <c:pt idx="26201">
                  <c:v>6.0</c:v>
                </c:pt>
                <c:pt idx="26202">
                  <c:v>419.0</c:v>
                </c:pt>
                <c:pt idx="26203">
                  <c:v>1.0</c:v>
                </c:pt>
                <c:pt idx="26204">
                  <c:v>15.0</c:v>
                </c:pt>
                <c:pt idx="26205">
                  <c:v>88.0</c:v>
                </c:pt>
                <c:pt idx="26206">
                  <c:v>72.0</c:v>
                </c:pt>
                <c:pt idx="26207">
                  <c:v>24.0</c:v>
                </c:pt>
                <c:pt idx="26208">
                  <c:v>87.0</c:v>
                </c:pt>
                <c:pt idx="26209">
                  <c:v>57.0</c:v>
                </c:pt>
                <c:pt idx="26210">
                  <c:v>16.0</c:v>
                </c:pt>
                <c:pt idx="26211">
                  <c:v>101.0</c:v>
                </c:pt>
                <c:pt idx="26212">
                  <c:v>10.0</c:v>
                </c:pt>
                <c:pt idx="26213">
                  <c:v>7.0</c:v>
                </c:pt>
                <c:pt idx="26214">
                  <c:v>2.0</c:v>
                </c:pt>
                <c:pt idx="26215">
                  <c:v>66.0</c:v>
                </c:pt>
                <c:pt idx="26216">
                  <c:v>80.0</c:v>
                </c:pt>
                <c:pt idx="26217">
                  <c:v>56.0</c:v>
                </c:pt>
                <c:pt idx="26218">
                  <c:v>14.0</c:v>
                </c:pt>
                <c:pt idx="26219">
                  <c:v>101.0</c:v>
                </c:pt>
                <c:pt idx="26220">
                  <c:v>54.0</c:v>
                </c:pt>
                <c:pt idx="26221">
                  <c:v>18.0</c:v>
                </c:pt>
                <c:pt idx="26222">
                  <c:v>141.0</c:v>
                </c:pt>
                <c:pt idx="26223">
                  <c:v>16.0</c:v>
                </c:pt>
                <c:pt idx="26224">
                  <c:v>87.0</c:v>
                </c:pt>
                <c:pt idx="26225">
                  <c:v>4.0</c:v>
                </c:pt>
                <c:pt idx="26226">
                  <c:v>154.0</c:v>
                </c:pt>
                <c:pt idx="26227">
                  <c:v>10.0</c:v>
                </c:pt>
                <c:pt idx="26228">
                  <c:v>17.0</c:v>
                </c:pt>
                <c:pt idx="26229">
                  <c:v>13.0</c:v>
                </c:pt>
                <c:pt idx="26230">
                  <c:v>85.0</c:v>
                </c:pt>
                <c:pt idx="26231">
                  <c:v>100.0</c:v>
                </c:pt>
                <c:pt idx="26232">
                  <c:v>107.0</c:v>
                </c:pt>
                <c:pt idx="26233">
                  <c:v>29.0</c:v>
                </c:pt>
                <c:pt idx="26234">
                  <c:v>45.0</c:v>
                </c:pt>
                <c:pt idx="26235">
                  <c:v>283.0</c:v>
                </c:pt>
                <c:pt idx="26236">
                  <c:v>2.0</c:v>
                </c:pt>
                <c:pt idx="26237">
                  <c:v>8.0</c:v>
                </c:pt>
                <c:pt idx="26238">
                  <c:v>2.0</c:v>
                </c:pt>
                <c:pt idx="26239">
                  <c:v>10.0</c:v>
                </c:pt>
                <c:pt idx="26240">
                  <c:v>9.0</c:v>
                </c:pt>
                <c:pt idx="26241">
                  <c:v>129.0</c:v>
                </c:pt>
                <c:pt idx="26242">
                  <c:v>6.0</c:v>
                </c:pt>
                <c:pt idx="26243">
                  <c:v>12.0</c:v>
                </c:pt>
                <c:pt idx="26244">
                  <c:v>285.0</c:v>
                </c:pt>
                <c:pt idx="26245">
                  <c:v>182.0</c:v>
                </c:pt>
                <c:pt idx="26246">
                  <c:v>9.0</c:v>
                </c:pt>
                <c:pt idx="26247">
                  <c:v>56.0</c:v>
                </c:pt>
                <c:pt idx="26248">
                  <c:v>20.0</c:v>
                </c:pt>
                <c:pt idx="26249">
                  <c:v>242.0</c:v>
                </c:pt>
                <c:pt idx="26250">
                  <c:v>6.0</c:v>
                </c:pt>
                <c:pt idx="26251">
                  <c:v>50.0</c:v>
                </c:pt>
                <c:pt idx="26252">
                  <c:v>33.0</c:v>
                </c:pt>
                <c:pt idx="26253">
                  <c:v>47.0</c:v>
                </c:pt>
                <c:pt idx="26254">
                  <c:v>34.0</c:v>
                </c:pt>
                <c:pt idx="26255">
                  <c:v>3.0</c:v>
                </c:pt>
                <c:pt idx="26256">
                  <c:v>240.0</c:v>
                </c:pt>
                <c:pt idx="26257">
                  <c:v>9.0</c:v>
                </c:pt>
                <c:pt idx="26258">
                  <c:v>19.0</c:v>
                </c:pt>
                <c:pt idx="26259">
                  <c:v>214.0</c:v>
                </c:pt>
                <c:pt idx="26260">
                  <c:v>63.0</c:v>
                </c:pt>
                <c:pt idx="26261">
                  <c:v>15.0</c:v>
                </c:pt>
                <c:pt idx="26262">
                  <c:v>76.0</c:v>
                </c:pt>
                <c:pt idx="26263">
                  <c:v>18.0</c:v>
                </c:pt>
                <c:pt idx="26264">
                  <c:v>55.0</c:v>
                </c:pt>
                <c:pt idx="26265">
                  <c:v>3.0</c:v>
                </c:pt>
                <c:pt idx="26266">
                  <c:v>96.0</c:v>
                </c:pt>
                <c:pt idx="26267">
                  <c:v>22.0</c:v>
                </c:pt>
                <c:pt idx="26268">
                  <c:v>76.0</c:v>
                </c:pt>
                <c:pt idx="26269">
                  <c:v>94.0</c:v>
                </c:pt>
                <c:pt idx="26270">
                  <c:v>15.0</c:v>
                </c:pt>
                <c:pt idx="26271">
                  <c:v>104.0</c:v>
                </c:pt>
                <c:pt idx="26272">
                  <c:v>14.0</c:v>
                </c:pt>
                <c:pt idx="26273">
                  <c:v>211.0</c:v>
                </c:pt>
                <c:pt idx="26274">
                  <c:v>3.0</c:v>
                </c:pt>
                <c:pt idx="26275">
                  <c:v>90.0</c:v>
                </c:pt>
                <c:pt idx="26276">
                  <c:v>49.0</c:v>
                </c:pt>
                <c:pt idx="26277">
                  <c:v>3.0</c:v>
                </c:pt>
                <c:pt idx="26278">
                  <c:v>2.0</c:v>
                </c:pt>
                <c:pt idx="26279">
                  <c:v>109.0</c:v>
                </c:pt>
                <c:pt idx="26280">
                  <c:v>129.0</c:v>
                </c:pt>
                <c:pt idx="26281">
                  <c:v>62.0</c:v>
                </c:pt>
                <c:pt idx="26282">
                  <c:v>85.0</c:v>
                </c:pt>
                <c:pt idx="26283">
                  <c:v>242.0</c:v>
                </c:pt>
                <c:pt idx="26284">
                  <c:v>10.0</c:v>
                </c:pt>
                <c:pt idx="26285">
                  <c:v>15.0</c:v>
                </c:pt>
                <c:pt idx="26286">
                  <c:v>1.0</c:v>
                </c:pt>
                <c:pt idx="26287">
                  <c:v>179.0</c:v>
                </c:pt>
                <c:pt idx="26288">
                  <c:v>113.0</c:v>
                </c:pt>
                <c:pt idx="26289">
                  <c:v>18.0</c:v>
                </c:pt>
                <c:pt idx="26290">
                  <c:v>83.0</c:v>
                </c:pt>
                <c:pt idx="26291">
                  <c:v>68.0</c:v>
                </c:pt>
                <c:pt idx="26292">
                  <c:v>79.0</c:v>
                </c:pt>
                <c:pt idx="26293">
                  <c:v>24.0</c:v>
                </c:pt>
                <c:pt idx="26294">
                  <c:v>97.0</c:v>
                </c:pt>
                <c:pt idx="26295">
                  <c:v>7.0</c:v>
                </c:pt>
                <c:pt idx="26296">
                  <c:v>151.0</c:v>
                </c:pt>
                <c:pt idx="26297">
                  <c:v>32.0</c:v>
                </c:pt>
                <c:pt idx="26298">
                  <c:v>386.0</c:v>
                </c:pt>
                <c:pt idx="26299">
                  <c:v>1.0</c:v>
                </c:pt>
                <c:pt idx="26300">
                  <c:v>7.0</c:v>
                </c:pt>
                <c:pt idx="26301">
                  <c:v>306.0</c:v>
                </c:pt>
                <c:pt idx="26302">
                  <c:v>105.0</c:v>
                </c:pt>
                <c:pt idx="26303">
                  <c:v>2.0</c:v>
                </c:pt>
                <c:pt idx="26304">
                  <c:v>56.0</c:v>
                </c:pt>
                <c:pt idx="26305">
                  <c:v>356.0</c:v>
                </c:pt>
                <c:pt idx="26306">
                  <c:v>7.0</c:v>
                </c:pt>
                <c:pt idx="26307">
                  <c:v>8.0</c:v>
                </c:pt>
                <c:pt idx="26308">
                  <c:v>8.0</c:v>
                </c:pt>
                <c:pt idx="26309">
                  <c:v>230.0</c:v>
                </c:pt>
                <c:pt idx="26310">
                  <c:v>4.0</c:v>
                </c:pt>
                <c:pt idx="26311">
                  <c:v>3.0</c:v>
                </c:pt>
                <c:pt idx="26312">
                  <c:v>5.0</c:v>
                </c:pt>
                <c:pt idx="26313">
                  <c:v>37.0</c:v>
                </c:pt>
                <c:pt idx="26314">
                  <c:v>14.0</c:v>
                </c:pt>
                <c:pt idx="26315">
                  <c:v>9.0</c:v>
                </c:pt>
                <c:pt idx="26316">
                  <c:v>22.0</c:v>
                </c:pt>
                <c:pt idx="26317">
                  <c:v>198.0</c:v>
                </c:pt>
                <c:pt idx="26318">
                  <c:v>21.0</c:v>
                </c:pt>
                <c:pt idx="26319">
                  <c:v>361.0</c:v>
                </c:pt>
                <c:pt idx="26320">
                  <c:v>272.0</c:v>
                </c:pt>
                <c:pt idx="26321">
                  <c:v>177.0</c:v>
                </c:pt>
                <c:pt idx="26322">
                  <c:v>527.0</c:v>
                </c:pt>
                <c:pt idx="26323">
                  <c:v>361.0</c:v>
                </c:pt>
                <c:pt idx="26324">
                  <c:v>6.0</c:v>
                </c:pt>
                <c:pt idx="26325">
                  <c:v>419.0</c:v>
                </c:pt>
                <c:pt idx="26326">
                  <c:v>61.0</c:v>
                </c:pt>
                <c:pt idx="26327">
                  <c:v>118.0</c:v>
                </c:pt>
                <c:pt idx="26328">
                  <c:v>60.0</c:v>
                </c:pt>
                <c:pt idx="26329">
                  <c:v>64.0</c:v>
                </c:pt>
                <c:pt idx="26330">
                  <c:v>4.0</c:v>
                </c:pt>
                <c:pt idx="26331">
                  <c:v>31.0</c:v>
                </c:pt>
                <c:pt idx="26332">
                  <c:v>6.0</c:v>
                </c:pt>
                <c:pt idx="26333">
                  <c:v>47.0</c:v>
                </c:pt>
                <c:pt idx="26334">
                  <c:v>441.0</c:v>
                </c:pt>
                <c:pt idx="26335">
                  <c:v>17.0</c:v>
                </c:pt>
                <c:pt idx="26336">
                  <c:v>17.0</c:v>
                </c:pt>
                <c:pt idx="26337">
                  <c:v>71.0</c:v>
                </c:pt>
                <c:pt idx="26338">
                  <c:v>8.0</c:v>
                </c:pt>
                <c:pt idx="26339">
                  <c:v>2.0</c:v>
                </c:pt>
                <c:pt idx="26340">
                  <c:v>200.0</c:v>
                </c:pt>
                <c:pt idx="26341">
                  <c:v>299.0</c:v>
                </c:pt>
                <c:pt idx="26342">
                  <c:v>58.0</c:v>
                </c:pt>
                <c:pt idx="26343">
                  <c:v>103.0</c:v>
                </c:pt>
                <c:pt idx="26344">
                  <c:v>33.0</c:v>
                </c:pt>
                <c:pt idx="26345">
                  <c:v>68.0</c:v>
                </c:pt>
                <c:pt idx="26346">
                  <c:v>240.0</c:v>
                </c:pt>
                <c:pt idx="26347">
                  <c:v>92.0</c:v>
                </c:pt>
                <c:pt idx="26348">
                  <c:v>12.0</c:v>
                </c:pt>
                <c:pt idx="26349">
                  <c:v>107.0</c:v>
                </c:pt>
                <c:pt idx="26350">
                  <c:v>9.0</c:v>
                </c:pt>
                <c:pt idx="26351">
                  <c:v>181.0</c:v>
                </c:pt>
                <c:pt idx="26352">
                  <c:v>34.0</c:v>
                </c:pt>
                <c:pt idx="26353">
                  <c:v>404.0</c:v>
                </c:pt>
                <c:pt idx="26354">
                  <c:v>324.0</c:v>
                </c:pt>
                <c:pt idx="26355">
                  <c:v>26.0</c:v>
                </c:pt>
                <c:pt idx="26356">
                  <c:v>215.0</c:v>
                </c:pt>
                <c:pt idx="26357">
                  <c:v>49.0</c:v>
                </c:pt>
                <c:pt idx="26358">
                  <c:v>43.0</c:v>
                </c:pt>
                <c:pt idx="26359">
                  <c:v>175.0</c:v>
                </c:pt>
                <c:pt idx="26360">
                  <c:v>18.0</c:v>
                </c:pt>
                <c:pt idx="26361">
                  <c:v>2.0</c:v>
                </c:pt>
                <c:pt idx="26362">
                  <c:v>15.0</c:v>
                </c:pt>
                <c:pt idx="26363">
                  <c:v>332.0</c:v>
                </c:pt>
                <c:pt idx="26364">
                  <c:v>2.0</c:v>
                </c:pt>
                <c:pt idx="26365">
                  <c:v>15.0</c:v>
                </c:pt>
                <c:pt idx="26366">
                  <c:v>2.0</c:v>
                </c:pt>
                <c:pt idx="26367">
                  <c:v>4.0</c:v>
                </c:pt>
                <c:pt idx="26368">
                  <c:v>70.0</c:v>
                </c:pt>
                <c:pt idx="26369">
                  <c:v>16.0</c:v>
                </c:pt>
                <c:pt idx="26370">
                  <c:v>110.0</c:v>
                </c:pt>
                <c:pt idx="26371">
                  <c:v>615.0</c:v>
                </c:pt>
                <c:pt idx="26372">
                  <c:v>470.0</c:v>
                </c:pt>
                <c:pt idx="26373">
                  <c:v>256.0</c:v>
                </c:pt>
                <c:pt idx="26374">
                  <c:v>269.0</c:v>
                </c:pt>
                <c:pt idx="26375">
                  <c:v>396.0</c:v>
                </c:pt>
                <c:pt idx="26376">
                  <c:v>61.0</c:v>
                </c:pt>
                <c:pt idx="26377">
                  <c:v>17.0</c:v>
                </c:pt>
                <c:pt idx="26378">
                  <c:v>451.0</c:v>
                </c:pt>
                <c:pt idx="26379">
                  <c:v>56.0</c:v>
                </c:pt>
                <c:pt idx="26380">
                  <c:v>18.0</c:v>
                </c:pt>
                <c:pt idx="26381">
                  <c:v>40.0</c:v>
                </c:pt>
                <c:pt idx="26382">
                  <c:v>381.0</c:v>
                </c:pt>
                <c:pt idx="26383">
                  <c:v>279.0</c:v>
                </c:pt>
                <c:pt idx="26384">
                  <c:v>18.0</c:v>
                </c:pt>
                <c:pt idx="26385">
                  <c:v>62.0</c:v>
                </c:pt>
                <c:pt idx="26386">
                  <c:v>10.0</c:v>
                </c:pt>
                <c:pt idx="26387">
                  <c:v>6.0</c:v>
                </c:pt>
                <c:pt idx="26388">
                  <c:v>4.0</c:v>
                </c:pt>
                <c:pt idx="26389">
                  <c:v>181.0</c:v>
                </c:pt>
                <c:pt idx="26390">
                  <c:v>209.0</c:v>
                </c:pt>
                <c:pt idx="26391">
                  <c:v>169.0</c:v>
                </c:pt>
                <c:pt idx="26392">
                  <c:v>58.0</c:v>
                </c:pt>
                <c:pt idx="26393">
                  <c:v>215.0</c:v>
                </c:pt>
                <c:pt idx="26394">
                  <c:v>91.0</c:v>
                </c:pt>
                <c:pt idx="26395">
                  <c:v>28.0</c:v>
                </c:pt>
                <c:pt idx="26396">
                  <c:v>34.0</c:v>
                </c:pt>
                <c:pt idx="26397">
                  <c:v>218.0</c:v>
                </c:pt>
                <c:pt idx="26398">
                  <c:v>13.0</c:v>
                </c:pt>
                <c:pt idx="26399">
                  <c:v>231.0</c:v>
                </c:pt>
                <c:pt idx="26400">
                  <c:v>6.0</c:v>
                </c:pt>
                <c:pt idx="26401">
                  <c:v>35.0</c:v>
                </c:pt>
                <c:pt idx="26402">
                  <c:v>229.0</c:v>
                </c:pt>
                <c:pt idx="26403">
                  <c:v>376.0</c:v>
                </c:pt>
                <c:pt idx="26404">
                  <c:v>13.0</c:v>
                </c:pt>
                <c:pt idx="26405">
                  <c:v>29.0</c:v>
                </c:pt>
                <c:pt idx="26406">
                  <c:v>66.0</c:v>
                </c:pt>
                <c:pt idx="26407">
                  <c:v>31.0</c:v>
                </c:pt>
                <c:pt idx="26408">
                  <c:v>48.0</c:v>
                </c:pt>
                <c:pt idx="26409">
                  <c:v>1379.0</c:v>
                </c:pt>
                <c:pt idx="26410">
                  <c:v>26.0</c:v>
                </c:pt>
                <c:pt idx="26411">
                  <c:v>68.0</c:v>
                </c:pt>
                <c:pt idx="26412">
                  <c:v>17.0</c:v>
                </c:pt>
                <c:pt idx="26413">
                  <c:v>4.0</c:v>
                </c:pt>
                <c:pt idx="26414">
                  <c:v>5.0</c:v>
                </c:pt>
                <c:pt idx="26415">
                  <c:v>1.0</c:v>
                </c:pt>
                <c:pt idx="26416">
                  <c:v>24.0</c:v>
                </c:pt>
                <c:pt idx="26417">
                  <c:v>5.0</c:v>
                </c:pt>
                <c:pt idx="26418">
                  <c:v>246.0</c:v>
                </c:pt>
                <c:pt idx="26419">
                  <c:v>302.0</c:v>
                </c:pt>
                <c:pt idx="26420">
                  <c:v>270.0</c:v>
                </c:pt>
                <c:pt idx="26421">
                  <c:v>511.0</c:v>
                </c:pt>
                <c:pt idx="26422">
                  <c:v>316.0</c:v>
                </c:pt>
                <c:pt idx="26423">
                  <c:v>5.0</c:v>
                </c:pt>
                <c:pt idx="26424">
                  <c:v>425.0</c:v>
                </c:pt>
                <c:pt idx="26425">
                  <c:v>82.0</c:v>
                </c:pt>
                <c:pt idx="26426">
                  <c:v>11.0</c:v>
                </c:pt>
                <c:pt idx="26427">
                  <c:v>305.0</c:v>
                </c:pt>
                <c:pt idx="26428">
                  <c:v>56.0</c:v>
                </c:pt>
                <c:pt idx="26429">
                  <c:v>959.0</c:v>
                </c:pt>
                <c:pt idx="26430">
                  <c:v>5.0</c:v>
                </c:pt>
                <c:pt idx="26431">
                  <c:v>79.0</c:v>
                </c:pt>
                <c:pt idx="26432">
                  <c:v>41.0</c:v>
                </c:pt>
                <c:pt idx="26433">
                  <c:v>123.0</c:v>
                </c:pt>
                <c:pt idx="26434">
                  <c:v>11.0</c:v>
                </c:pt>
                <c:pt idx="26435">
                  <c:v>81.0</c:v>
                </c:pt>
                <c:pt idx="26436">
                  <c:v>222.0</c:v>
                </c:pt>
                <c:pt idx="26437">
                  <c:v>4.0</c:v>
                </c:pt>
                <c:pt idx="26438">
                  <c:v>81.0</c:v>
                </c:pt>
                <c:pt idx="26439">
                  <c:v>37.0</c:v>
                </c:pt>
                <c:pt idx="26440">
                  <c:v>32.0</c:v>
                </c:pt>
                <c:pt idx="26441">
                  <c:v>484.0</c:v>
                </c:pt>
                <c:pt idx="26442">
                  <c:v>289.0</c:v>
                </c:pt>
                <c:pt idx="26443">
                  <c:v>11.0</c:v>
                </c:pt>
                <c:pt idx="26444">
                  <c:v>4.0</c:v>
                </c:pt>
                <c:pt idx="26445">
                  <c:v>88.0</c:v>
                </c:pt>
                <c:pt idx="26446">
                  <c:v>48.0</c:v>
                </c:pt>
                <c:pt idx="26447">
                  <c:v>52.0</c:v>
                </c:pt>
                <c:pt idx="26448">
                  <c:v>74.0</c:v>
                </c:pt>
                <c:pt idx="26449">
                  <c:v>41.0</c:v>
                </c:pt>
                <c:pt idx="26450">
                  <c:v>1.0</c:v>
                </c:pt>
                <c:pt idx="26451">
                  <c:v>19.0</c:v>
                </c:pt>
                <c:pt idx="26452">
                  <c:v>10.0</c:v>
                </c:pt>
                <c:pt idx="26453">
                  <c:v>5.0</c:v>
                </c:pt>
                <c:pt idx="26454">
                  <c:v>87.0</c:v>
                </c:pt>
                <c:pt idx="26455">
                  <c:v>188.0</c:v>
                </c:pt>
                <c:pt idx="26456">
                  <c:v>26.0</c:v>
                </c:pt>
                <c:pt idx="26457">
                  <c:v>11.0</c:v>
                </c:pt>
                <c:pt idx="26458">
                  <c:v>301.0</c:v>
                </c:pt>
                <c:pt idx="26459">
                  <c:v>1.0</c:v>
                </c:pt>
                <c:pt idx="26460">
                  <c:v>343.0</c:v>
                </c:pt>
                <c:pt idx="26461">
                  <c:v>37.0</c:v>
                </c:pt>
                <c:pt idx="26462">
                  <c:v>544.0</c:v>
                </c:pt>
                <c:pt idx="26463">
                  <c:v>3.0</c:v>
                </c:pt>
                <c:pt idx="26464">
                  <c:v>43.0</c:v>
                </c:pt>
                <c:pt idx="26465">
                  <c:v>101.0</c:v>
                </c:pt>
                <c:pt idx="26466">
                  <c:v>8.0</c:v>
                </c:pt>
                <c:pt idx="26467">
                  <c:v>1.0</c:v>
                </c:pt>
                <c:pt idx="26468">
                  <c:v>12.0</c:v>
                </c:pt>
                <c:pt idx="26469">
                  <c:v>15.0</c:v>
                </c:pt>
                <c:pt idx="26470">
                  <c:v>80.0</c:v>
                </c:pt>
                <c:pt idx="26471">
                  <c:v>128.0</c:v>
                </c:pt>
                <c:pt idx="26472">
                  <c:v>10.0</c:v>
                </c:pt>
                <c:pt idx="26473">
                  <c:v>7.0</c:v>
                </c:pt>
                <c:pt idx="26474">
                  <c:v>5.0</c:v>
                </c:pt>
                <c:pt idx="26475">
                  <c:v>383.0</c:v>
                </c:pt>
                <c:pt idx="26476">
                  <c:v>317.0</c:v>
                </c:pt>
                <c:pt idx="26477">
                  <c:v>160.0</c:v>
                </c:pt>
                <c:pt idx="26478">
                  <c:v>2.0</c:v>
                </c:pt>
                <c:pt idx="26479">
                  <c:v>29.0</c:v>
                </c:pt>
                <c:pt idx="26480">
                  <c:v>28.0</c:v>
                </c:pt>
                <c:pt idx="26481">
                  <c:v>1.0</c:v>
                </c:pt>
                <c:pt idx="26482">
                  <c:v>3.0</c:v>
                </c:pt>
                <c:pt idx="26483">
                  <c:v>37.0</c:v>
                </c:pt>
                <c:pt idx="26484">
                  <c:v>91.0</c:v>
                </c:pt>
                <c:pt idx="26485">
                  <c:v>1.0</c:v>
                </c:pt>
                <c:pt idx="26486">
                  <c:v>80.0</c:v>
                </c:pt>
                <c:pt idx="26487">
                  <c:v>342.0</c:v>
                </c:pt>
                <c:pt idx="26488">
                  <c:v>405.0</c:v>
                </c:pt>
                <c:pt idx="26489">
                  <c:v>357.0</c:v>
                </c:pt>
                <c:pt idx="26490">
                  <c:v>325.0</c:v>
                </c:pt>
                <c:pt idx="26491">
                  <c:v>8.0</c:v>
                </c:pt>
                <c:pt idx="26492">
                  <c:v>165.0</c:v>
                </c:pt>
                <c:pt idx="26493">
                  <c:v>428.0</c:v>
                </c:pt>
                <c:pt idx="26494">
                  <c:v>492.0</c:v>
                </c:pt>
                <c:pt idx="26495">
                  <c:v>7.0</c:v>
                </c:pt>
                <c:pt idx="26496">
                  <c:v>3.0</c:v>
                </c:pt>
                <c:pt idx="26497">
                  <c:v>4.0</c:v>
                </c:pt>
                <c:pt idx="26498">
                  <c:v>5.0</c:v>
                </c:pt>
                <c:pt idx="26499">
                  <c:v>55.0</c:v>
                </c:pt>
                <c:pt idx="26500">
                  <c:v>1.0</c:v>
                </c:pt>
                <c:pt idx="26501">
                  <c:v>136.0</c:v>
                </c:pt>
                <c:pt idx="26502">
                  <c:v>35.0</c:v>
                </c:pt>
                <c:pt idx="26503">
                  <c:v>42.0</c:v>
                </c:pt>
                <c:pt idx="26504">
                  <c:v>815.0</c:v>
                </c:pt>
                <c:pt idx="26505">
                  <c:v>180.0</c:v>
                </c:pt>
                <c:pt idx="26506">
                  <c:v>244.0</c:v>
                </c:pt>
                <c:pt idx="26507">
                  <c:v>490.0</c:v>
                </c:pt>
                <c:pt idx="26508">
                  <c:v>14.0</c:v>
                </c:pt>
                <c:pt idx="26509">
                  <c:v>396.0</c:v>
                </c:pt>
                <c:pt idx="26510">
                  <c:v>1.0</c:v>
                </c:pt>
                <c:pt idx="26511">
                  <c:v>1.0</c:v>
                </c:pt>
                <c:pt idx="26512">
                  <c:v>189.0</c:v>
                </c:pt>
                <c:pt idx="26513">
                  <c:v>610.0</c:v>
                </c:pt>
                <c:pt idx="26514">
                  <c:v>2.0</c:v>
                </c:pt>
                <c:pt idx="26515">
                  <c:v>1.0</c:v>
                </c:pt>
                <c:pt idx="26516">
                  <c:v>6.0</c:v>
                </c:pt>
                <c:pt idx="26517">
                  <c:v>54.0</c:v>
                </c:pt>
                <c:pt idx="26518">
                  <c:v>47.0</c:v>
                </c:pt>
                <c:pt idx="26519">
                  <c:v>5.0</c:v>
                </c:pt>
                <c:pt idx="26520">
                  <c:v>33.0</c:v>
                </c:pt>
                <c:pt idx="26521">
                  <c:v>461.0</c:v>
                </c:pt>
                <c:pt idx="26522">
                  <c:v>10.0</c:v>
                </c:pt>
                <c:pt idx="26523">
                  <c:v>167.0</c:v>
                </c:pt>
                <c:pt idx="26524">
                  <c:v>1.0</c:v>
                </c:pt>
                <c:pt idx="26525">
                  <c:v>229.0</c:v>
                </c:pt>
                <c:pt idx="26526">
                  <c:v>14.0</c:v>
                </c:pt>
                <c:pt idx="26527">
                  <c:v>160.0</c:v>
                </c:pt>
                <c:pt idx="26528">
                  <c:v>75.0</c:v>
                </c:pt>
                <c:pt idx="26529">
                  <c:v>1066.0</c:v>
                </c:pt>
                <c:pt idx="26530">
                  <c:v>24.0</c:v>
                </c:pt>
                <c:pt idx="26531">
                  <c:v>35.0</c:v>
                </c:pt>
                <c:pt idx="26532">
                  <c:v>2.0</c:v>
                </c:pt>
                <c:pt idx="26533">
                  <c:v>2.0</c:v>
                </c:pt>
                <c:pt idx="26534">
                  <c:v>8.0</c:v>
                </c:pt>
                <c:pt idx="26535">
                  <c:v>139.0</c:v>
                </c:pt>
                <c:pt idx="26536">
                  <c:v>491.0</c:v>
                </c:pt>
                <c:pt idx="26537">
                  <c:v>6.0</c:v>
                </c:pt>
                <c:pt idx="26538">
                  <c:v>19.0</c:v>
                </c:pt>
                <c:pt idx="26539">
                  <c:v>215.0</c:v>
                </c:pt>
                <c:pt idx="26540">
                  <c:v>141.0</c:v>
                </c:pt>
                <c:pt idx="26541">
                  <c:v>373.0</c:v>
                </c:pt>
                <c:pt idx="26542">
                  <c:v>83.0</c:v>
                </c:pt>
                <c:pt idx="26543">
                  <c:v>295.0</c:v>
                </c:pt>
                <c:pt idx="26544">
                  <c:v>35.0</c:v>
                </c:pt>
                <c:pt idx="26545">
                  <c:v>199.0</c:v>
                </c:pt>
                <c:pt idx="26546">
                  <c:v>317.0</c:v>
                </c:pt>
                <c:pt idx="26547">
                  <c:v>18.0</c:v>
                </c:pt>
                <c:pt idx="26548">
                  <c:v>253.0</c:v>
                </c:pt>
                <c:pt idx="26549">
                  <c:v>329.0</c:v>
                </c:pt>
                <c:pt idx="26550">
                  <c:v>23.0</c:v>
                </c:pt>
                <c:pt idx="26551">
                  <c:v>3.0</c:v>
                </c:pt>
                <c:pt idx="26552">
                  <c:v>7.0</c:v>
                </c:pt>
                <c:pt idx="26553">
                  <c:v>7.0</c:v>
                </c:pt>
                <c:pt idx="26554">
                  <c:v>177.0</c:v>
                </c:pt>
                <c:pt idx="26555">
                  <c:v>10.0</c:v>
                </c:pt>
                <c:pt idx="26556">
                  <c:v>93.0</c:v>
                </c:pt>
                <c:pt idx="26557">
                  <c:v>32.0</c:v>
                </c:pt>
                <c:pt idx="26558">
                  <c:v>7.0</c:v>
                </c:pt>
                <c:pt idx="26559">
                  <c:v>291.0</c:v>
                </c:pt>
                <c:pt idx="26560">
                  <c:v>296.0</c:v>
                </c:pt>
                <c:pt idx="26561">
                  <c:v>123.0</c:v>
                </c:pt>
                <c:pt idx="26562">
                  <c:v>6.0</c:v>
                </c:pt>
                <c:pt idx="26563">
                  <c:v>38.0</c:v>
                </c:pt>
                <c:pt idx="26564">
                  <c:v>272.0</c:v>
                </c:pt>
                <c:pt idx="26565">
                  <c:v>22.0</c:v>
                </c:pt>
                <c:pt idx="26566">
                  <c:v>11.0</c:v>
                </c:pt>
                <c:pt idx="26567">
                  <c:v>8.0</c:v>
                </c:pt>
                <c:pt idx="26568">
                  <c:v>104.0</c:v>
                </c:pt>
                <c:pt idx="26569">
                  <c:v>22.0</c:v>
                </c:pt>
                <c:pt idx="26570">
                  <c:v>141.0</c:v>
                </c:pt>
                <c:pt idx="26571">
                  <c:v>37.0</c:v>
                </c:pt>
                <c:pt idx="26572">
                  <c:v>73.0</c:v>
                </c:pt>
                <c:pt idx="26573">
                  <c:v>240.0</c:v>
                </c:pt>
                <c:pt idx="26574">
                  <c:v>2.0</c:v>
                </c:pt>
                <c:pt idx="26575">
                  <c:v>14.0</c:v>
                </c:pt>
                <c:pt idx="26576">
                  <c:v>168.0</c:v>
                </c:pt>
                <c:pt idx="26577">
                  <c:v>109.0</c:v>
                </c:pt>
                <c:pt idx="26578">
                  <c:v>330.0</c:v>
                </c:pt>
                <c:pt idx="26579">
                  <c:v>1.0</c:v>
                </c:pt>
                <c:pt idx="26580">
                  <c:v>269.0</c:v>
                </c:pt>
                <c:pt idx="26581">
                  <c:v>1.0</c:v>
                </c:pt>
                <c:pt idx="26582">
                  <c:v>6.0</c:v>
                </c:pt>
                <c:pt idx="26583">
                  <c:v>233.0</c:v>
                </c:pt>
                <c:pt idx="26584">
                  <c:v>19.0</c:v>
                </c:pt>
                <c:pt idx="26585">
                  <c:v>59.0</c:v>
                </c:pt>
                <c:pt idx="26586">
                  <c:v>18.0</c:v>
                </c:pt>
                <c:pt idx="26587">
                  <c:v>8.0</c:v>
                </c:pt>
                <c:pt idx="26588">
                  <c:v>28.0</c:v>
                </c:pt>
                <c:pt idx="26589">
                  <c:v>264.0</c:v>
                </c:pt>
                <c:pt idx="26590">
                  <c:v>10.0</c:v>
                </c:pt>
                <c:pt idx="26591">
                  <c:v>176.0</c:v>
                </c:pt>
                <c:pt idx="26592">
                  <c:v>6.0</c:v>
                </c:pt>
                <c:pt idx="26593">
                  <c:v>199.0</c:v>
                </c:pt>
                <c:pt idx="26594">
                  <c:v>18.0</c:v>
                </c:pt>
                <c:pt idx="26595">
                  <c:v>11.0</c:v>
                </c:pt>
                <c:pt idx="26596">
                  <c:v>1117.0</c:v>
                </c:pt>
                <c:pt idx="26597">
                  <c:v>45.0</c:v>
                </c:pt>
                <c:pt idx="26598">
                  <c:v>8.0</c:v>
                </c:pt>
                <c:pt idx="26599">
                  <c:v>394.0</c:v>
                </c:pt>
                <c:pt idx="26600">
                  <c:v>112.0</c:v>
                </c:pt>
                <c:pt idx="26601">
                  <c:v>233.0</c:v>
                </c:pt>
                <c:pt idx="26602">
                  <c:v>326.0</c:v>
                </c:pt>
                <c:pt idx="26603">
                  <c:v>66.0</c:v>
                </c:pt>
                <c:pt idx="26604">
                  <c:v>171.0</c:v>
                </c:pt>
                <c:pt idx="26605">
                  <c:v>17.0</c:v>
                </c:pt>
                <c:pt idx="26606">
                  <c:v>156.0</c:v>
                </c:pt>
                <c:pt idx="26607">
                  <c:v>72.0</c:v>
                </c:pt>
                <c:pt idx="26608">
                  <c:v>25.0</c:v>
                </c:pt>
                <c:pt idx="26609">
                  <c:v>5.0</c:v>
                </c:pt>
                <c:pt idx="26610">
                  <c:v>175.0</c:v>
                </c:pt>
                <c:pt idx="26611">
                  <c:v>84.0</c:v>
                </c:pt>
                <c:pt idx="26612">
                  <c:v>1.0</c:v>
                </c:pt>
                <c:pt idx="26613">
                  <c:v>170.0</c:v>
                </c:pt>
                <c:pt idx="26614">
                  <c:v>12.0</c:v>
                </c:pt>
                <c:pt idx="26615">
                  <c:v>77.0</c:v>
                </c:pt>
                <c:pt idx="26616">
                  <c:v>5.0</c:v>
                </c:pt>
                <c:pt idx="26617">
                  <c:v>9.0</c:v>
                </c:pt>
                <c:pt idx="26618">
                  <c:v>4.0</c:v>
                </c:pt>
                <c:pt idx="26619">
                  <c:v>145.0</c:v>
                </c:pt>
                <c:pt idx="26620">
                  <c:v>76.0</c:v>
                </c:pt>
                <c:pt idx="26621">
                  <c:v>48.0</c:v>
                </c:pt>
                <c:pt idx="26622">
                  <c:v>12.0</c:v>
                </c:pt>
                <c:pt idx="26623">
                  <c:v>10.0</c:v>
                </c:pt>
                <c:pt idx="26624">
                  <c:v>612.0</c:v>
                </c:pt>
                <c:pt idx="26625">
                  <c:v>61.0</c:v>
                </c:pt>
                <c:pt idx="26626">
                  <c:v>140.0</c:v>
                </c:pt>
                <c:pt idx="26627">
                  <c:v>303.0</c:v>
                </c:pt>
                <c:pt idx="26628">
                  <c:v>289.0</c:v>
                </c:pt>
                <c:pt idx="26629">
                  <c:v>439.0</c:v>
                </c:pt>
                <c:pt idx="26630">
                  <c:v>421.0</c:v>
                </c:pt>
                <c:pt idx="26631">
                  <c:v>136.0</c:v>
                </c:pt>
                <c:pt idx="26632">
                  <c:v>471.0</c:v>
                </c:pt>
                <c:pt idx="26633">
                  <c:v>1.0</c:v>
                </c:pt>
                <c:pt idx="26634">
                  <c:v>17.0</c:v>
                </c:pt>
                <c:pt idx="26635">
                  <c:v>3.0</c:v>
                </c:pt>
                <c:pt idx="26636">
                  <c:v>17.0</c:v>
                </c:pt>
                <c:pt idx="26637">
                  <c:v>23.0</c:v>
                </c:pt>
                <c:pt idx="26638">
                  <c:v>306.0</c:v>
                </c:pt>
                <c:pt idx="26639">
                  <c:v>2.0</c:v>
                </c:pt>
                <c:pt idx="26640">
                  <c:v>3.0</c:v>
                </c:pt>
                <c:pt idx="26641">
                  <c:v>7.0</c:v>
                </c:pt>
                <c:pt idx="26642">
                  <c:v>1057.0</c:v>
                </c:pt>
                <c:pt idx="26643">
                  <c:v>13.0</c:v>
                </c:pt>
                <c:pt idx="26644">
                  <c:v>664.0</c:v>
                </c:pt>
                <c:pt idx="26645">
                  <c:v>20.0</c:v>
                </c:pt>
                <c:pt idx="26646">
                  <c:v>18.0</c:v>
                </c:pt>
                <c:pt idx="26647">
                  <c:v>7.0</c:v>
                </c:pt>
                <c:pt idx="26648">
                  <c:v>296.0</c:v>
                </c:pt>
                <c:pt idx="26649">
                  <c:v>4.0</c:v>
                </c:pt>
                <c:pt idx="26650">
                  <c:v>1.0</c:v>
                </c:pt>
                <c:pt idx="26651">
                  <c:v>3.0</c:v>
                </c:pt>
                <c:pt idx="26652">
                  <c:v>10.0</c:v>
                </c:pt>
                <c:pt idx="26653">
                  <c:v>131.0</c:v>
                </c:pt>
                <c:pt idx="26654">
                  <c:v>5.0</c:v>
                </c:pt>
                <c:pt idx="26655">
                  <c:v>96.0</c:v>
                </c:pt>
                <c:pt idx="26656">
                  <c:v>2.0</c:v>
                </c:pt>
                <c:pt idx="26657">
                  <c:v>226.0</c:v>
                </c:pt>
                <c:pt idx="26658">
                  <c:v>18.0</c:v>
                </c:pt>
                <c:pt idx="26659">
                  <c:v>97.0</c:v>
                </c:pt>
                <c:pt idx="26660">
                  <c:v>19.0</c:v>
                </c:pt>
                <c:pt idx="26661">
                  <c:v>83.0</c:v>
                </c:pt>
                <c:pt idx="26662">
                  <c:v>42.0</c:v>
                </c:pt>
                <c:pt idx="26663">
                  <c:v>256.0</c:v>
                </c:pt>
                <c:pt idx="26664">
                  <c:v>935.0</c:v>
                </c:pt>
                <c:pt idx="26665">
                  <c:v>80.0</c:v>
                </c:pt>
                <c:pt idx="26666">
                  <c:v>127.0</c:v>
                </c:pt>
                <c:pt idx="26667">
                  <c:v>62.0</c:v>
                </c:pt>
                <c:pt idx="26668">
                  <c:v>171.0</c:v>
                </c:pt>
                <c:pt idx="26669">
                  <c:v>7.0</c:v>
                </c:pt>
                <c:pt idx="26670">
                  <c:v>94.0</c:v>
                </c:pt>
                <c:pt idx="26671">
                  <c:v>80.0</c:v>
                </c:pt>
                <c:pt idx="26672">
                  <c:v>9.0</c:v>
                </c:pt>
                <c:pt idx="26673">
                  <c:v>5.0</c:v>
                </c:pt>
                <c:pt idx="26674">
                  <c:v>89.0</c:v>
                </c:pt>
                <c:pt idx="26675">
                  <c:v>6.0</c:v>
                </c:pt>
                <c:pt idx="26676">
                  <c:v>38.0</c:v>
                </c:pt>
                <c:pt idx="26677">
                  <c:v>1.0</c:v>
                </c:pt>
                <c:pt idx="26678">
                  <c:v>69.0</c:v>
                </c:pt>
                <c:pt idx="26679">
                  <c:v>2.0</c:v>
                </c:pt>
                <c:pt idx="26680">
                  <c:v>5.0</c:v>
                </c:pt>
                <c:pt idx="26681">
                  <c:v>45.0</c:v>
                </c:pt>
                <c:pt idx="26682">
                  <c:v>166.0</c:v>
                </c:pt>
                <c:pt idx="26683">
                  <c:v>11.0</c:v>
                </c:pt>
                <c:pt idx="26684">
                  <c:v>14.0</c:v>
                </c:pt>
                <c:pt idx="26685">
                  <c:v>113.0</c:v>
                </c:pt>
                <c:pt idx="26686">
                  <c:v>62.0</c:v>
                </c:pt>
                <c:pt idx="26687">
                  <c:v>6.0</c:v>
                </c:pt>
                <c:pt idx="26688">
                  <c:v>15.0</c:v>
                </c:pt>
                <c:pt idx="26689">
                  <c:v>314.0</c:v>
                </c:pt>
                <c:pt idx="26690">
                  <c:v>863.0</c:v>
                </c:pt>
                <c:pt idx="26691">
                  <c:v>377.0</c:v>
                </c:pt>
                <c:pt idx="26692">
                  <c:v>14.0</c:v>
                </c:pt>
                <c:pt idx="26693">
                  <c:v>1.0</c:v>
                </c:pt>
                <c:pt idx="26694">
                  <c:v>7.0</c:v>
                </c:pt>
                <c:pt idx="26695">
                  <c:v>32.0</c:v>
                </c:pt>
                <c:pt idx="26696">
                  <c:v>2.0</c:v>
                </c:pt>
                <c:pt idx="26697">
                  <c:v>12.0</c:v>
                </c:pt>
                <c:pt idx="26698">
                  <c:v>156.0</c:v>
                </c:pt>
                <c:pt idx="26699">
                  <c:v>13.0</c:v>
                </c:pt>
                <c:pt idx="26700">
                  <c:v>2.0</c:v>
                </c:pt>
                <c:pt idx="26701">
                  <c:v>27.0</c:v>
                </c:pt>
                <c:pt idx="26702">
                  <c:v>106.0</c:v>
                </c:pt>
                <c:pt idx="26703">
                  <c:v>1.0</c:v>
                </c:pt>
                <c:pt idx="26704">
                  <c:v>48.0</c:v>
                </c:pt>
                <c:pt idx="26705">
                  <c:v>4.0</c:v>
                </c:pt>
                <c:pt idx="26706">
                  <c:v>13.0</c:v>
                </c:pt>
                <c:pt idx="26707">
                  <c:v>23.0</c:v>
                </c:pt>
                <c:pt idx="26708">
                  <c:v>513.0</c:v>
                </c:pt>
                <c:pt idx="26709">
                  <c:v>8.0</c:v>
                </c:pt>
                <c:pt idx="26710">
                  <c:v>121.0</c:v>
                </c:pt>
                <c:pt idx="26711">
                  <c:v>141.0</c:v>
                </c:pt>
                <c:pt idx="26712">
                  <c:v>31.0</c:v>
                </c:pt>
                <c:pt idx="26713">
                  <c:v>10.0</c:v>
                </c:pt>
                <c:pt idx="26714">
                  <c:v>19.0</c:v>
                </c:pt>
                <c:pt idx="26715">
                  <c:v>61.0</c:v>
                </c:pt>
                <c:pt idx="26716">
                  <c:v>210.0</c:v>
                </c:pt>
                <c:pt idx="26717">
                  <c:v>471.0</c:v>
                </c:pt>
                <c:pt idx="26718">
                  <c:v>1.0</c:v>
                </c:pt>
                <c:pt idx="26719">
                  <c:v>474.0</c:v>
                </c:pt>
                <c:pt idx="26720">
                  <c:v>21.0</c:v>
                </c:pt>
                <c:pt idx="26721">
                  <c:v>2.0</c:v>
                </c:pt>
                <c:pt idx="26722">
                  <c:v>245.0</c:v>
                </c:pt>
                <c:pt idx="26723">
                  <c:v>14.0</c:v>
                </c:pt>
                <c:pt idx="26724">
                  <c:v>3.0</c:v>
                </c:pt>
                <c:pt idx="26725">
                  <c:v>352.0</c:v>
                </c:pt>
                <c:pt idx="26726">
                  <c:v>3.0</c:v>
                </c:pt>
                <c:pt idx="26727">
                  <c:v>4.0</c:v>
                </c:pt>
                <c:pt idx="26728">
                  <c:v>92.0</c:v>
                </c:pt>
                <c:pt idx="26729">
                  <c:v>47.0</c:v>
                </c:pt>
                <c:pt idx="26730">
                  <c:v>1.0</c:v>
                </c:pt>
                <c:pt idx="26731">
                  <c:v>1.0</c:v>
                </c:pt>
                <c:pt idx="26732">
                  <c:v>147.0</c:v>
                </c:pt>
                <c:pt idx="26733">
                  <c:v>6.0</c:v>
                </c:pt>
                <c:pt idx="26734">
                  <c:v>2.0</c:v>
                </c:pt>
                <c:pt idx="26735">
                  <c:v>176.0</c:v>
                </c:pt>
                <c:pt idx="26736">
                  <c:v>6.0</c:v>
                </c:pt>
                <c:pt idx="26737">
                  <c:v>76.0</c:v>
                </c:pt>
                <c:pt idx="26738">
                  <c:v>155.0</c:v>
                </c:pt>
                <c:pt idx="26739">
                  <c:v>36.0</c:v>
                </c:pt>
                <c:pt idx="26740">
                  <c:v>11.0</c:v>
                </c:pt>
                <c:pt idx="26741">
                  <c:v>111.0</c:v>
                </c:pt>
                <c:pt idx="26742">
                  <c:v>152.0</c:v>
                </c:pt>
                <c:pt idx="26743">
                  <c:v>131.0</c:v>
                </c:pt>
                <c:pt idx="26744">
                  <c:v>1.0</c:v>
                </c:pt>
                <c:pt idx="26745">
                  <c:v>533.0</c:v>
                </c:pt>
                <c:pt idx="26746">
                  <c:v>22.0</c:v>
                </c:pt>
                <c:pt idx="26747">
                  <c:v>119.0</c:v>
                </c:pt>
                <c:pt idx="26748">
                  <c:v>33.0</c:v>
                </c:pt>
                <c:pt idx="26749">
                  <c:v>268.0</c:v>
                </c:pt>
                <c:pt idx="26750">
                  <c:v>19.0</c:v>
                </c:pt>
                <c:pt idx="26751">
                  <c:v>11.0</c:v>
                </c:pt>
                <c:pt idx="26752">
                  <c:v>19.0</c:v>
                </c:pt>
                <c:pt idx="26753">
                  <c:v>52.0</c:v>
                </c:pt>
                <c:pt idx="26754">
                  <c:v>32.0</c:v>
                </c:pt>
                <c:pt idx="26755">
                  <c:v>2.0</c:v>
                </c:pt>
                <c:pt idx="26756">
                  <c:v>34.0</c:v>
                </c:pt>
                <c:pt idx="26757">
                  <c:v>8.0</c:v>
                </c:pt>
                <c:pt idx="26758">
                  <c:v>91.0</c:v>
                </c:pt>
                <c:pt idx="26759">
                  <c:v>38.0</c:v>
                </c:pt>
                <c:pt idx="26760">
                  <c:v>10.0</c:v>
                </c:pt>
                <c:pt idx="26761">
                  <c:v>156.0</c:v>
                </c:pt>
                <c:pt idx="26762">
                  <c:v>73.0</c:v>
                </c:pt>
                <c:pt idx="26763">
                  <c:v>147.0</c:v>
                </c:pt>
                <c:pt idx="26764">
                  <c:v>1.0</c:v>
                </c:pt>
                <c:pt idx="26765">
                  <c:v>15.0</c:v>
                </c:pt>
                <c:pt idx="26766">
                  <c:v>95.0</c:v>
                </c:pt>
                <c:pt idx="26767">
                  <c:v>61.0</c:v>
                </c:pt>
                <c:pt idx="26768">
                  <c:v>43.0</c:v>
                </c:pt>
                <c:pt idx="26769">
                  <c:v>6.0</c:v>
                </c:pt>
                <c:pt idx="26770">
                  <c:v>179.0</c:v>
                </c:pt>
                <c:pt idx="26771">
                  <c:v>11.0</c:v>
                </c:pt>
                <c:pt idx="26772">
                  <c:v>1.0</c:v>
                </c:pt>
                <c:pt idx="26773">
                  <c:v>27.0</c:v>
                </c:pt>
                <c:pt idx="26774">
                  <c:v>61.0</c:v>
                </c:pt>
                <c:pt idx="26775">
                  <c:v>81.0</c:v>
                </c:pt>
                <c:pt idx="26776">
                  <c:v>155.0</c:v>
                </c:pt>
                <c:pt idx="26777">
                  <c:v>15.0</c:v>
                </c:pt>
                <c:pt idx="26778">
                  <c:v>35.0</c:v>
                </c:pt>
                <c:pt idx="26779">
                  <c:v>116.0</c:v>
                </c:pt>
                <c:pt idx="26780">
                  <c:v>102.0</c:v>
                </c:pt>
                <c:pt idx="26781">
                  <c:v>1.0</c:v>
                </c:pt>
                <c:pt idx="26782">
                  <c:v>51.0</c:v>
                </c:pt>
                <c:pt idx="26783">
                  <c:v>31.0</c:v>
                </c:pt>
                <c:pt idx="26784">
                  <c:v>75.0</c:v>
                </c:pt>
                <c:pt idx="26785">
                  <c:v>1.0</c:v>
                </c:pt>
                <c:pt idx="26786">
                  <c:v>54.0</c:v>
                </c:pt>
                <c:pt idx="26787">
                  <c:v>39.0</c:v>
                </c:pt>
                <c:pt idx="26788">
                  <c:v>157.0</c:v>
                </c:pt>
                <c:pt idx="26789">
                  <c:v>209.0</c:v>
                </c:pt>
                <c:pt idx="26790">
                  <c:v>108.0</c:v>
                </c:pt>
                <c:pt idx="26791">
                  <c:v>6.0</c:v>
                </c:pt>
                <c:pt idx="26792">
                  <c:v>104.0</c:v>
                </c:pt>
                <c:pt idx="26793">
                  <c:v>167.0</c:v>
                </c:pt>
                <c:pt idx="26794">
                  <c:v>168.0</c:v>
                </c:pt>
                <c:pt idx="26795">
                  <c:v>18.0</c:v>
                </c:pt>
                <c:pt idx="26796">
                  <c:v>6.0</c:v>
                </c:pt>
                <c:pt idx="26797">
                  <c:v>1.0</c:v>
                </c:pt>
                <c:pt idx="26798">
                  <c:v>166.0</c:v>
                </c:pt>
                <c:pt idx="26799">
                  <c:v>24.0</c:v>
                </c:pt>
                <c:pt idx="26800">
                  <c:v>29.0</c:v>
                </c:pt>
                <c:pt idx="26801">
                  <c:v>9.0</c:v>
                </c:pt>
                <c:pt idx="26802">
                  <c:v>25.0</c:v>
                </c:pt>
                <c:pt idx="26803">
                  <c:v>8.0</c:v>
                </c:pt>
                <c:pt idx="26804">
                  <c:v>8.0</c:v>
                </c:pt>
                <c:pt idx="26805">
                  <c:v>76.0</c:v>
                </c:pt>
                <c:pt idx="26806">
                  <c:v>6.0</c:v>
                </c:pt>
                <c:pt idx="26807">
                  <c:v>1.0</c:v>
                </c:pt>
                <c:pt idx="26808">
                  <c:v>4.0</c:v>
                </c:pt>
                <c:pt idx="26809">
                  <c:v>274.0</c:v>
                </c:pt>
                <c:pt idx="26810">
                  <c:v>11.0</c:v>
                </c:pt>
                <c:pt idx="26811">
                  <c:v>2.0</c:v>
                </c:pt>
                <c:pt idx="26812">
                  <c:v>47.0</c:v>
                </c:pt>
                <c:pt idx="26813">
                  <c:v>15.0</c:v>
                </c:pt>
                <c:pt idx="26814">
                  <c:v>1.0</c:v>
                </c:pt>
                <c:pt idx="26815">
                  <c:v>191.0</c:v>
                </c:pt>
                <c:pt idx="26816">
                  <c:v>15.0</c:v>
                </c:pt>
                <c:pt idx="26817">
                  <c:v>3.0</c:v>
                </c:pt>
                <c:pt idx="26818">
                  <c:v>164.0</c:v>
                </c:pt>
                <c:pt idx="26819">
                  <c:v>5.0</c:v>
                </c:pt>
                <c:pt idx="26820">
                  <c:v>3.0</c:v>
                </c:pt>
                <c:pt idx="26821">
                  <c:v>88.0</c:v>
                </c:pt>
                <c:pt idx="26822">
                  <c:v>156.0</c:v>
                </c:pt>
                <c:pt idx="26823">
                  <c:v>120.0</c:v>
                </c:pt>
                <c:pt idx="26824">
                  <c:v>185.0</c:v>
                </c:pt>
                <c:pt idx="26825">
                  <c:v>43.0</c:v>
                </c:pt>
                <c:pt idx="26826">
                  <c:v>10.0</c:v>
                </c:pt>
                <c:pt idx="26827">
                  <c:v>13.0</c:v>
                </c:pt>
                <c:pt idx="26828">
                  <c:v>4.0</c:v>
                </c:pt>
                <c:pt idx="26829">
                  <c:v>3.0</c:v>
                </c:pt>
                <c:pt idx="26830">
                  <c:v>58.0</c:v>
                </c:pt>
                <c:pt idx="26831">
                  <c:v>2.0</c:v>
                </c:pt>
                <c:pt idx="26832">
                  <c:v>4.0</c:v>
                </c:pt>
                <c:pt idx="26833">
                  <c:v>3.0</c:v>
                </c:pt>
                <c:pt idx="26834">
                  <c:v>52.0</c:v>
                </c:pt>
                <c:pt idx="26835">
                  <c:v>119.0</c:v>
                </c:pt>
                <c:pt idx="26836">
                  <c:v>138.0</c:v>
                </c:pt>
                <c:pt idx="26837">
                  <c:v>92.0</c:v>
                </c:pt>
                <c:pt idx="26838">
                  <c:v>29.0</c:v>
                </c:pt>
                <c:pt idx="26839">
                  <c:v>15.0</c:v>
                </c:pt>
                <c:pt idx="26840">
                  <c:v>23.0</c:v>
                </c:pt>
                <c:pt idx="26841">
                  <c:v>11.0</c:v>
                </c:pt>
                <c:pt idx="26842">
                  <c:v>148.0</c:v>
                </c:pt>
                <c:pt idx="26843">
                  <c:v>352.0</c:v>
                </c:pt>
                <c:pt idx="26844">
                  <c:v>1.0</c:v>
                </c:pt>
                <c:pt idx="26845">
                  <c:v>3.0</c:v>
                </c:pt>
                <c:pt idx="26846">
                  <c:v>79.0</c:v>
                </c:pt>
                <c:pt idx="26847">
                  <c:v>15.0</c:v>
                </c:pt>
                <c:pt idx="26848">
                  <c:v>30.0</c:v>
                </c:pt>
                <c:pt idx="26849">
                  <c:v>228.0</c:v>
                </c:pt>
                <c:pt idx="26850">
                  <c:v>46.0</c:v>
                </c:pt>
                <c:pt idx="26851">
                  <c:v>178.0</c:v>
                </c:pt>
                <c:pt idx="26852">
                  <c:v>6.0</c:v>
                </c:pt>
                <c:pt idx="26853">
                  <c:v>5.0</c:v>
                </c:pt>
                <c:pt idx="26854">
                  <c:v>186.0</c:v>
                </c:pt>
                <c:pt idx="26855">
                  <c:v>91.0</c:v>
                </c:pt>
                <c:pt idx="26856">
                  <c:v>2.0</c:v>
                </c:pt>
                <c:pt idx="26857">
                  <c:v>62.0</c:v>
                </c:pt>
                <c:pt idx="26858">
                  <c:v>18.0</c:v>
                </c:pt>
                <c:pt idx="26859">
                  <c:v>1.0</c:v>
                </c:pt>
                <c:pt idx="26860">
                  <c:v>17.0</c:v>
                </c:pt>
                <c:pt idx="26861">
                  <c:v>217.0</c:v>
                </c:pt>
                <c:pt idx="26862">
                  <c:v>49.0</c:v>
                </c:pt>
                <c:pt idx="26863">
                  <c:v>259.0</c:v>
                </c:pt>
                <c:pt idx="26864">
                  <c:v>2.0</c:v>
                </c:pt>
                <c:pt idx="26865">
                  <c:v>1.0</c:v>
                </c:pt>
                <c:pt idx="26866">
                  <c:v>1.0</c:v>
                </c:pt>
                <c:pt idx="26867">
                  <c:v>2.0</c:v>
                </c:pt>
                <c:pt idx="26868">
                  <c:v>16.0</c:v>
                </c:pt>
                <c:pt idx="26869">
                  <c:v>4.0</c:v>
                </c:pt>
                <c:pt idx="26870">
                  <c:v>110.0</c:v>
                </c:pt>
                <c:pt idx="26871">
                  <c:v>1.0</c:v>
                </c:pt>
                <c:pt idx="26872">
                  <c:v>25.0</c:v>
                </c:pt>
                <c:pt idx="26873">
                  <c:v>163.0</c:v>
                </c:pt>
                <c:pt idx="26874">
                  <c:v>4.0</c:v>
                </c:pt>
                <c:pt idx="26875">
                  <c:v>173.0</c:v>
                </c:pt>
                <c:pt idx="26876">
                  <c:v>21.0</c:v>
                </c:pt>
                <c:pt idx="26877">
                  <c:v>448.0</c:v>
                </c:pt>
                <c:pt idx="26878">
                  <c:v>6.0</c:v>
                </c:pt>
                <c:pt idx="26879">
                  <c:v>2.0</c:v>
                </c:pt>
                <c:pt idx="26880">
                  <c:v>42.0</c:v>
                </c:pt>
                <c:pt idx="26881">
                  <c:v>113.0</c:v>
                </c:pt>
                <c:pt idx="26882">
                  <c:v>448.0</c:v>
                </c:pt>
                <c:pt idx="26883">
                  <c:v>22.0</c:v>
                </c:pt>
                <c:pt idx="26884">
                  <c:v>82.0</c:v>
                </c:pt>
                <c:pt idx="26885">
                  <c:v>13.0</c:v>
                </c:pt>
                <c:pt idx="26886">
                  <c:v>178.0</c:v>
                </c:pt>
                <c:pt idx="26887">
                  <c:v>11.0</c:v>
                </c:pt>
                <c:pt idx="26888">
                  <c:v>24.0</c:v>
                </c:pt>
                <c:pt idx="26889">
                  <c:v>11.0</c:v>
                </c:pt>
                <c:pt idx="26890">
                  <c:v>368.0</c:v>
                </c:pt>
                <c:pt idx="26891">
                  <c:v>1.0</c:v>
                </c:pt>
                <c:pt idx="26892">
                  <c:v>490.0</c:v>
                </c:pt>
                <c:pt idx="26893">
                  <c:v>1.0</c:v>
                </c:pt>
                <c:pt idx="26894">
                  <c:v>141.0</c:v>
                </c:pt>
                <c:pt idx="26895">
                  <c:v>181.0</c:v>
                </c:pt>
                <c:pt idx="26896">
                  <c:v>9.0</c:v>
                </c:pt>
                <c:pt idx="26897">
                  <c:v>27.0</c:v>
                </c:pt>
                <c:pt idx="26898">
                  <c:v>94.0</c:v>
                </c:pt>
                <c:pt idx="26899">
                  <c:v>2.0</c:v>
                </c:pt>
                <c:pt idx="26900">
                  <c:v>212.0</c:v>
                </c:pt>
                <c:pt idx="26901">
                  <c:v>15.0</c:v>
                </c:pt>
                <c:pt idx="26902">
                  <c:v>45.0</c:v>
                </c:pt>
                <c:pt idx="26903">
                  <c:v>46.0</c:v>
                </c:pt>
                <c:pt idx="26904">
                  <c:v>2.0</c:v>
                </c:pt>
                <c:pt idx="26905">
                  <c:v>23.0</c:v>
                </c:pt>
                <c:pt idx="26906">
                  <c:v>257.0</c:v>
                </c:pt>
                <c:pt idx="26907">
                  <c:v>2.0</c:v>
                </c:pt>
                <c:pt idx="26908">
                  <c:v>2.0</c:v>
                </c:pt>
                <c:pt idx="26909">
                  <c:v>1.0</c:v>
                </c:pt>
                <c:pt idx="26910">
                  <c:v>150.0</c:v>
                </c:pt>
                <c:pt idx="26911">
                  <c:v>46.0</c:v>
                </c:pt>
                <c:pt idx="26912">
                  <c:v>200.0</c:v>
                </c:pt>
                <c:pt idx="26913">
                  <c:v>4.0</c:v>
                </c:pt>
                <c:pt idx="26914">
                  <c:v>1.0</c:v>
                </c:pt>
                <c:pt idx="26915">
                  <c:v>65.0</c:v>
                </c:pt>
                <c:pt idx="26916">
                  <c:v>62.0</c:v>
                </c:pt>
                <c:pt idx="26917">
                  <c:v>28.0</c:v>
                </c:pt>
                <c:pt idx="26918">
                  <c:v>127.0</c:v>
                </c:pt>
                <c:pt idx="26919">
                  <c:v>2.0</c:v>
                </c:pt>
                <c:pt idx="26920">
                  <c:v>226.0</c:v>
                </c:pt>
                <c:pt idx="26921">
                  <c:v>25.0</c:v>
                </c:pt>
                <c:pt idx="26922">
                  <c:v>38.0</c:v>
                </c:pt>
                <c:pt idx="26923">
                  <c:v>4.0</c:v>
                </c:pt>
                <c:pt idx="26924">
                  <c:v>84.0</c:v>
                </c:pt>
                <c:pt idx="26925">
                  <c:v>1.0</c:v>
                </c:pt>
                <c:pt idx="26926">
                  <c:v>49.0</c:v>
                </c:pt>
                <c:pt idx="26927">
                  <c:v>166.0</c:v>
                </c:pt>
                <c:pt idx="26928">
                  <c:v>1.0</c:v>
                </c:pt>
                <c:pt idx="26929">
                  <c:v>163.0</c:v>
                </c:pt>
                <c:pt idx="26930">
                  <c:v>2.0</c:v>
                </c:pt>
                <c:pt idx="26931">
                  <c:v>72.0</c:v>
                </c:pt>
                <c:pt idx="26932">
                  <c:v>35.0</c:v>
                </c:pt>
                <c:pt idx="26933">
                  <c:v>195.0</c:v>
                </c:pt>
                <c:pt idx="26934">
                  <c:v>7.0</c:v>
                </c:pt>
                <c:pt idx="26935">
                  <c:v>242.0</c:v>
                </c:pt>
                <c:pt idx="26936">
                  <c:v>28.0</c:v>
                </c:pt>
                <c:pt idx="26937">
                  <c:v>95.0</c:v>
                </c:pt>
                <c:pt idx="26938">
                  <c:v>43.0</c:v>
                </c:pt>
                <c:pt idx="26939">
                  <c:v>447.0</c:v>
                </c:pt>
                <c:pt idx="26940">
                  <c:v>1.0</c:v>
                </c:pt>
                <c:pt idx="26941">
                  <c:v>197.0</c:v>
                </c:pt>
                <c:pt idx="26942">
                  <c:v>8.0</c:v>
                </c:pt>
                <c:pt idx="26943">
                  <c:v>17.0</c:v>
                </c:pt>
                <c:pt idx="26944">
                  <c:v>193.0</c:v>
                </c:pt>
                <c:pt idx="26945">
                  <c:v>5.0</c:v>
                </c:pt>
                <c:pt idx="26946">
                  <c:v>223.0</c:v>
                </c:pt>
                <c:pt idx="26947">
                  <c:v>37.0</c:v>
                </c:pt>
                <c:pt idx="26948">
                  <c:v>4.0</c:v>
                </c:pt>
                <c:pt idx="26949">
                  <c:v>222.0</c:v>
                </c:pt>
                <c:pt idx="26950">
                  <c:v>400.0</c:v>
                </c:pt>
                <c:pt idx="26951">
                  <c:v>1.0</c:v>
                </c:pt>
                <c:pt idx="26952">
                  <c:v>2.0</c:v>
                </c:pt>
                <c:pt idx="26953">
                  <c:v>186.0</c:v>
                </c:pt>
                <c:pt idx="26954">
                  <c:v>284.0</c:v>
                </c:pt>
                <c:pt idx="26955">
                  <c:v>104.0</c:v>
                </c:pt>
                <c:pt idx="26956">
                  <c:v>46.0</c:v>
                </c:pt>
                <c:pt idx="26957">
                  <c:v>1.0</c:v>
                </c:pt>
                <c:pt idx="26958">
                  <c:v>132.0</c:v>
                </c:pt>
                <c:pt idx="26959">
                  <c:v>315.0</c:v>
                </c:pt>
                <c:pt idx="26960">
                  <c:v>3.0</c:v>
                </c:pt>
                <c:pt idx="26961">
                  <c:v>359.0</c:v>
                </c:pt>
                <c:pt idx="26962">
                  <c:v>167.0</c:v>
                </c:pt>
                <c:pt idx="26963">
                  <c:v>2.0</c:v>
                </c:pt>
                <c:pt idx="26964">
                  <c:v>378.0</c:v>
                </c:pt>
                <c:pt idx="26965">
                  <c:v>216.0</c:v>
                </c:pt>
                <c:pt idx="26966">
                  <c:v>277.0</c:v>
                </c:pt>
                <c:pt idx="26967">
                  <c:v>354.0</c:v>
                </c:pt>
                <c:pt idx="26968">
                  <c:v>144.0</c:v>
                </c:pt>
                <c:pt idx="26969">
                  <c:v>280.0</c:v>
                </c:pt>
                <c:pt idx="26970">
                  <c:v>136.0</c:v>
                </c:pt>
                <c:pt idx="26971">
                  <c:v>181.0</c:v>
                </c:pt>
                <c:pt idx="26972">
                  <c:v>202.0</c:v>
                </c:pt>
                <c:pt idx="26973">
                  <c:v>142.0</c:v>
                </c:pt>
                <c:pt idx="26974">
                  <c:v>94.0</c:v>
                </c:pt>
                <c:pt idx="26975">
                  <c:v>226.0</c:v>
                </c:pt>
                <c:pt idx="26976">
                  <c:v>132.0</c:v>
                </c:pt>
                <c:pt idx="26977">
                  <c:v>192.0</c:v>
                </c:pt>
                <c:pt idx="26978">
                  <c:v>1.0</c:v>
                </c:pt>
                <c:pt idx="26979">
                  <c:v>61.0</c:v>
                </c:pt>
                <c:pt idx="26980">
                  <c:v>25.0</c:v>
                </c:pt>
                <c:pt idx="26981">
                  <c:v>79.0</c:v>
                </c:pt>
                <c:pt idx="26982">
                  <c:v>60.0</c:v>
                </c:pt>
                <c:pt idx="26983">
                  <c:v>7.0</c:v>
                </c:pt>
                <c:pt idx="26984">
                  <c:v>62.0</c:v>
                </c:pt>
                <c:pt idx="26985">
                  <c:v>51.0</c:v>
                </c:pt>
                <c:pt idx="26986">
                  <c:v>23.0</c:v>
                </c:pt>
                <c:pt idx="26987">
                  <c:v>1.0</c:v>
                </c:pt>
                <c:pt idx="26988">
                  <c:v>152.0</c:v>
                </c:pt>
                <c:pt idx="26989">
                  <c:v>3.0</c:v>
                </c:pt>
                <c:pt idx="26990">
                  <c:v>261.0</c:v>
                </c:pt>
                <c:pt idx="26991">
                  <c:v>20.0</c:v>
                </c:pt>
                <c:pt idx="26992">
                  <c:v>6.0</c:v>
                </c:pt>
                <c:pt idx="26993">
                  <c:v>30.0</c:v>
                </c:pt>
                <c:pt idx="26994">
                  <c:v>118.0</c:v>
                </c:pt>
                <c:pt idx="26995">
                  <c:v>1.0</c:v>
                </c:pt>
                <c:pt idx="26996">
                  <c:v>298.0</c:v>
                </c:pt>
                <c:pt idx="26997">
                  <c:v>1.0</c:v>
                </c:pt>
                <c:pt idx="26998">
                  <c:v>9.0</c:v>
                </c:pt>
                <c:pt idx="26999">
                  <c:v>34.0</c:v>
                </c:pt>
                <c:pt idx="27000">
                  <c:v>13.0</c:v>
                </c:pt>
                <c:pt idx="27001">
                  <c:v>116.0</c:v>
                </c:pt>
                <c:pt idx="27002">
                  <c:v>139.0</c:v>
                </c:pt>
                <c:pt idx="27003">
                  <c:v>196.0</c:v>
                </c:pt>
                <c:pt idx="27004">
                  <c:v>11.0</c:v>
                </c:pt>
                <c:pt idx="27005">
                  <c:v>23.0</c:v>
                </c:pt>
                <c:pt idx="27006">
                  <c:v>1.0</c:v>
                </c:pt>
                <c:pt idx="27007">
                  <c:v>1.0</c:v>
                </c:pt>
                <c:pt idx="27008">
                  <c:v>3.0</c:v>
                </c:pt>
                <c:pt idx="27009">
                  <c:v>193.0</c:v>
                </c:pt>
                <c:pt idx="27010">
                  <c:v>42.0</c:v>
                </c:pt>
                <c:pt idx="27011">
                  <c:v>2.0</c:v>
                </c:pt>
                <c:pt idx="27012">
                  <c:v>1.0</c:v>
                </c:pt>
                <c:pt idx="27013">
                  <c:v>1.0</c:v>
                </c:pt>
                <c:pt idx="27014">
                  <c:v>1.0</c:v>
                </c:pt>
                <c:pt idx="27015">
                  <c:v>1.0</c:v>
                </c:pt>
                <c:pt idx="27016">
                  <c:v>353.0</c:v>
                </c:pt>
                <c:pt idx="27017">
                  <c:v>227.0</c:v>
                </c:pt>
                <c:pt idx="27018">
                  <c:v>2.0</c:v>
                </c:pt>
                <c:pt idx="27019">
                  <c:v>352.0</c:v>
                </c:pt>
                <c:pt idx="27020">
                  <c:v>151.0</c:v>
                </c:pt>
                <c:pt idx="27021">
                  <c:v>238.0</c:v>
                </c:pt>
                <c:pt idx="27022">
                  <c:v>10.0</c:v>
                </c:pt>
                <c:pt idx="27023">
                  <c:v>4.0</c:v>
                </c:pt>
                <c:pt idx="27024">
                  <c:v>11.0</c:v>
                </c:pt>
                <c:pt idx="27025">
                  <c:v>37.0</c:v>
                </c:pt>
                <c:pt idx="27026">
                  <c:v>322.0</c:v>
                </c:pt>
                <c:pt idx="27027">
                  <c:v>113.0</c:v>
                </c:pt>
                <c:pt idx="27028">
                  <c:v>389.0</c:v>
                </c:pt>
                <c:pt idx="27029">
                  <c:v>1.0</c:v>
                </c:pt>
                <c:pt idx="27030">
                  <c:v>358.0</c:v>
                </c:pt>
                <c:pt idx="27031">
                  <c:v>9.0</c:v>
                </c:pt>
                <c:pt idx="27032">
                  <c:v>341.0</c:v>
                </c:pt>
                <c:pt idx="27033">
                  <c:v>67.0</c:v>
                </c:pt>
                <c:pt idx="27034">
                  <c:v>290.0</c:v>
                </c:pt>
                <c:pt idx="27035">
                  <c:v>75.0</c:v>
                </c:pt>
                <c:pt idx="27036">
                  <c:v>26.0</c:v>
                </c:pt>
                <c:pt idx="27037">
                  <c:v>134.0</c:v>
                </c:pt>
                <c:pt idx="27038">
                  <c:v>2.0</c:v>
                </c:pt>
                <c:pt idx="27039">
                  <c:v>4.0</c:v>
                </c:pt>
                <c:pt idx="27040">
                  <c:v>102.0</c:v>
                </c:pt>
                <c:pt idx="27041">
                  <c:v>113.0</c:v>
                </c:pt>
                <c:pt idx="27042">
                  <c:v>4.0</c:v>
                </c:pt>
                <c:pt idx="27043">
                  <c:v>225.0</c:v>
                </c:pt>
                <c:pt idx="27044">
                  <c:v>315.0</c:v>
                </c:pt>
                <c:pt idx="27045">
                  <c:v>50.0</c:v>
                </c:pt>
                <c:pt idx="27046">
                  <c:v>162.0</c:v>
                </c:pt>
                <c:pt idx="27047">
                  <c:v>6.0</c:v>
                </c:pt>
                <c:pt idx="27048">
                  <c:v>25.0</c:v>
                </c:pt>
                <c:pt idx="27049">
                  <c:v>120.0</c:v>
                </c:pt>
                <c:pt idx="27050">
                  <c:v>174.0</c:v>
                </c:pt>
                <c:pt idx="27051">
                  <c:v>37.0</c:v>
                </c:pt>
                <c:pt idx="27052">
                  <c:v>16.0</c:v>
                </c:pt>
                <c:pt idx="27053">
                  <c:v>182.0</c:v>
                </c:pt>
                <c:pt idx="27054">
                  <c:v>4.0</c:v>
                </c:pt>
                <c:pt idx="27055">
                  <c:v>7.0</c:v>
                </c:pt>
                <c:pt idx="27056">
                  <c:v>111.0</c:v>
                </c:pt>
                <c:pt idx="27057">
                  <c:v>414.0</c:v>
                </c:pt>
                <c:pt idx="27058">
                  <c:v>40.0</c:v>
                </c:pt>
                <c:pt idx="27059">
                  <c:v>506.0</c:v>
                </c:pt>
                <c:pt idx="27060">
                  <c:v>814.0</c:v>
                </c:pt>
                <c:pt idx="27061">
                  <c:v>56.0</c:v>
                </c:pt>
                <c:pt idx="27062">
                  <c:v>31.0</c:v>
                </c:pt>
                <c:pt idx="27063">
                  <c:v>537.0</c:v>
                </c:pt>
                <c:pt idx="27064">
                  <c:v>162.0</c:v>
                </c:pt>
                <c:pt idx="27065">
                  <c:v>782.0</c:v>
                </c:pt>
                <c:pt idx="27066">
                  <c:v>10.0</c:v>
                </c:pt>
                <c:pt idx="27067">
                  <c:v>26.0</c:v>
                </c:pt>
                <c:pt idx="27068">
                  <c:v>4.0</c:v>
                </c:pt>
                <c:pt idx="27069">
                  <c:v>260.0</c:v>
                </c:pt>
                <c:pt idx="27070">
                  <c:v>151.0</c:v>
                </c:pt>
                <c:pt idx="27071">
                  <c:v>207.0</c:v>
                </c:pt>
                <c:pt idx="27072">
                  <c:v>164.0</c:v>
                </c:pt>
                <c:pt idx="27073">
                  <c:v>61.0</c:v>
                </c:pt>
                <c:pt idx="27074">
                  <c:v>388.0</c:v>
                </c:pt>
                <c:pt idx="27075">
                  <c:v>516.0</c:v>
                </c:pt>
                <c:pt idx="27076">
                  <c:v>195.0</c:v>
                </c:pt>
                <c:pt idx="27077">
                  <c:v>176.0</c:v>
                </c:pt>
                <c:pt idx="27078">
                  <c:v>8.0</c:v>
                </c:pt>
                <c:pt idx="27079">
                  <c:v>505.0</c:v>
                </c:pt>
                <c:pt idx="27080">
                  <c:v>721.0</c:v>
                </c:pt>
                <c:pt idx="27081">
                  <c:v>158.0</c:v>
                </c:pt>
                <c:pt idx="27082">
                  <c:v>2.0</c:v>
                </c:pt>
                <c:pt idx="27083">
                  <c:v>1.0</c:v>
                </c:pt>
                <c:pt idx="27084">
                  <c:v>1.0</c:v>
                </c:pt>
                <c:pt idx="27085">
                  <c:v>87.0</c:v>
                </c:pt>
                <c:pt idx="27086">
                  <c:v>13.0</c:v>
                </c:pt>
                <c:pt idx="27087">
                  <c:v>15.0</c:v>
                </c:pt>
                <c:pt idx="27088">
                  <c:v>43.0</c:v>
                </c:pt>
                <c:pt idx="27089">
                  <c:v>1.0</c:v>
                </c:pt>
                <c:pt idx="27090">
                  <c:v>242.0</c:v>
                </c:pt>
                <c:pt idx="27091">
                  <c:v>153.0</c:v>
                </c:pt>
                <c:pt idx="27092">
                  <c:v>1.0</c:v>
                </c:pt>
                <c:pt idx="27093">
                  <c:v>294.0</c:v>
                </c:pt>
                <c:pt idx="27094">
                  <c:v>1.0</c:v>
                </c:pt>
                <c:pt idx="27095">
                  <c:v>80.0</c:v>
                </c:pt>
                <c:pt idx="27096">
                  <c:v>37.0</c:v>
                </c:pt>
                <c:pt idx="27097">
                  <c:v>16.0</c:v>
                </c:pt>
                <c:pt idx="27098">
                  <c:v>87.0</c:v>
                </c:pt>
                <c:pt idx="27099">
                  <c:v>86.0</c:v>
                </c:pt>
                <c:pt idx="27100">
                  <c:v>563.0</c:v>
                </c:pt>
                <c:pt idx="27101">
                  <c:v>319.0</c:v>
                </c:pt>
                <c:pt idx="27102">
                  <c:v>648.0</c:v>
                </c:pt>
                <c:pt idx="27103">
                  <c:v>1.0</c:v>
                </c:pt>
                <c:pt idx="27104">
                  <c:v>768.0</c:v>
                </c:pt>
                <c:pt idx="27105">
                  <c:v>56.0</c:v>
                </c:pt>
                <c:pt idx="27106">
                  <c:v>127.0</c:v>
                </c:pt>
                <c:pt idx="27107">
                  <c:v>137.0</c:v>
                </c:pt>
                <c:pt idx="27108">
                  <c:v>16.0</c:v>
                </c:pt>
                <c:pt idx="27109">
                  <c:v>101.0</c:v>
                </c:pt>
                <c:pt idx="27110">
                  <c:v>92.0</c:v>
                </c:pt>
                <c:pt idx="27111">
                  <c:v>2.0</c:v>
                </c:pt>
                <c:pt idx="27112">
                  <c:v>1.0</c:v>
                </c:pt>
                <c:pt idx="27113">
                  <c:v>5.0</c:v>
                </c:pt>
                <c:pt idx="27114">
                  <c:v>363.0</c:v>
                </c:pt>
                <c:pt idx="27115">
                  <c:v>24.0</c:v>
                </c:pt>
                <c:pt idx="27116">
                  <c:v>1.0</c:v>
                </c:pt>
                <c:pt idx="27117">
                  <c:v>99.0</c:v>
                </c:pt>
                <c:pt idx="27118">
                  <c:v>243.0</c:v>
                </c:pt>
                <c:pt idx="27119">
                  <c:v>209.0</c:v>
                </c:pt>
                <c:pt idx="27120">
                  <c:v>38.0</c:v>
                </c:pt>
                <c:pt idx="27121">
                  <c:v>11.0</c:v>
                </c:pt>
                <c:pt idx="27122">
                  <c:v>139.0</c:v>
                </c:pt>
                <c:pt idx="27123">
                  <c:v>36.0</c:v>
                </c:pt>
                <c:pt idx="27124">
                  <c:v>95.0</c:v>
                </c:pt>
                <c:pt idx="27125">
                  <c:v>193.0</c:v>
                </c:pt>
                <c:pt idx="27126">
                  <c:v>153.0</c:v>
                </c:pt>
                <c:pt idx="27127">
                  <c:v>54.0</c:v>
                </c:pt>
                <c:pt idx="27128">
                  <c:v>388.0</c:v>
                </c:pt>
                <c:pt idx="27129">
                  <c:v>48.0</c:v>
                </c:pt>
                <c:pt idx="27130">
                  <c:v>85.0</c:v>
                </c:pt>
                <c:pt idx="27131">
                  <c:v>284.0</c:v>
                </c:pt>
                <c:pt idx="27132">
                  <c:v>100.0</c:v>
                </c:pt>
                <c:pt idx="27133">
                  <c:v>553.0</c:v>
                </c:pt>
                <c:pt idx="27134">
                  <c:v>285.0</c:v>
                </c:pt>
                <c:pt idx="27135">
                  <c:v>43.0</c:v>
                </c:pt>
                <c:pt idx="27136">
                  <c:v>19.0</c:v>
                </c:pt>
                <c:pt idx="27137">
                  <c:v>131.0</c:v>
                </c:pt>
                <c:pt idx="27138">
                  <c:v>9.0</c:v>
                </c:pt>
                <c:pt idx="27139">
                  <c:v>15.0</c:v>
                </c:pt>
                <c:pt idx="27140">
                  <c:v>82.0</c:v>
                </c:pt>
                <c:pt idx="27141">
                  <c:v>102.0</c:v>
                </c:pt>
                <c:pt idx="27142">
                  <c:v>158.0</c:v>
                </c:pt>
                <c:pt idx="27143">
                  <c:v>79.0</c:v>
                </c:pt>
                <c:pt idx="27144">
                  <c:v>32.0</c:v>
                </c:pt>
                <c:pt idx="27145">
                  <c:v>35.0</c:v>
                </c:pt>
                <c:pt idx="27146">
                  <c:v>1.0</c:v>
                </c:pt>
                <c:pt idx="27147">
                  <c:v>390.0</c:v>
                </c:pt>
                <c:pt idx="27148">
                  <c:v>65.0</c:v>
                </c:pt>
                <c:pt idx="27149">
                  <c:v>129.0</c:v>
                </c:pt>
                <c:pt idx="27150">
                  <c:v>421.0</c:v>
                </c:pt>
                <c:pt idx="27151">
                  <c:v>10.0</c:v>
                </c:pt>
                <c:pt idx="27152">
                  <c:v>210.0</c:v>
                </c:pt>
                <c:pt idx="27153">
                  <c:v>7.0</c:v>
                </c:pt>
                <c:pt idx="27154">
                  <c:v>15.0</c:v>
                </c:pt>
                <c:pt idx="27155">
                  <c:v>17.0</c:v>
                </c:pt>
                <c:pt idx="27156">
                  <c:v>140.0</c:v>
                </c:pt>
                <c:pt idx="27157">
                  <c:v>10.0</c:v>
                </c:pt>
                <c:pt idx="27158">
                  <c:v>111.0</c:v>
                </c:pt>
                <c:pt idx="27159">
                  <c:v>67.0</c:v>
                </c:pt>
                <c:pt idx="27160">
                  <c:v>1.0</c:v>
                </c:pt>
                <c:pt idx="27161">
                  <c:v>50.0</c:v>
                </c:pt>
                <c:pt idx="27162">
                  <c:v>40.0</c:v>
                </c:pt>
                <c:pt idx="27163">
                  <c:v>78.0</c:v>
                </c:pt>
                <c:pt idx="27164">
                  <c:v>1.0</c:v>
                </c:pt>
                <c:pt idx="27165">
                  <c:v>126.0</c:v>
                </c:pt>
                <c:pt idx="27166">
                  <c:v>45.0</c:v>
                </c:pt>
                <c:pt idx="27167">
                  <c:v>110.0</c:v>
                </c:pt>
                <c:pt idx="27168">
                  <c:v>285.0</c:v>
                </c:pt>
                <c:pt idx="27169">
                  <c:v>75.0</c:v>
                </c:pt>
                <c:pt idx="27170">
                  <c:v>45.0</c:v>
                </c:pt>
                <c:pt idx="27171">
                  <c:v>4.0</c:v>
                </c:pt>
                <c:pt idx="27172">
                  <c:v>239.0</c:v>
                </c:pt>
                <c:pt idx="27173">
                  <c:v>11.0</c:v>
                </c:pt>
                <c:pt idx="27174">
                  <c:v>31.0</c:v>
                </c:pt>
                <c:pt idx="27175">
                  <c:v>246.0</c:v>
                </c:pt>
                <c:pt idx="27176">
                  <c:v>3.0</c:v>
                </c:pt>
                <c:pt idx="27177">
                  <c:v>21.0</c:v>
                </c:pt>
                <c:pt idx="27178">
                  <c:v>101.0</c:v>
                </c:pt>
                <c:pt idx="27179">
                  <c:v>288.0</c:v>
                </c:pt>
                <c:pt idx="27180">
                  <c:v>48.0</c:v>
                </c:pt>
                <c:pt idx="27181">
                  <c:v>54.0</c:v>
                </c:pt>
                <c:pt idx="27182">
                  <c:v>455.0</c:v>
                </c:pt>
                <c:pt idx="27183">
                  <c:v>175.0</c:v>
                </c:pt>
                <c:pt idx="27184">
                  <c:v>149.0</c:v>
                </c:pt>
                <c:pt idx="27185">
                  <c:v>6.0</c:v>
                </c:pt>
                <c:pt idx="27186">
                  <c:v>114.0</c:v>
                </c:pt>
                <c:pt idx="27187">
                  <c:v>137.0</c:v>
                </c:pt>
                <c:pt idx="27188">
                  <c:v>10.0</c:v>
                </c:pt>
                <c:pt idx="27189">
                  <c:v>164.0</c:v>
                </c:pt>
                <c:pt idx="27190">
                  <c:v>39.0</c:v>
                </c:pt>
                <c:pt idx="27191">
                  <c:v>1.0</c:v>
                </c:pt>
                <c:pt idx="27192">
                  <c:v>4.0</c:v>
                </c:pt>
                <c:pt idx="27193">
                  <c:v>445.0</c:v>
                </c:pt>
                <c:pt idx="27194">
                  <c:v>140.0</c:v>
                </c:pt>
                <c:pt idx="27195">
                  <c:v>23.0</c:v>
                </c:pt>
                <c:pt idx="27196">
                  <c:v>376.0</c:v>
                </c:pt>
                <c:pt idx="27197">
                  <c:v>121.0</c:v>
                </c:pt>
                <c:pt idx="27198">
                  <c:v>189.0</c:v>
                </c:pt>
                <c:pt idx="27199">
                  <c:v>124.0</c:v>
                </c:pt>
                <c:pt idx="27200">
                  <c:v>16.0</c:v>
                </c:pt>
                <c:pt idx="27201">
                  <c:v>285.0</c:v>
                </c:pt>
                <c:pt idx="27202">
                  <c:v>146.0</c:v>
                </c:pt>
                <c:pt idx="27203">
                  <c:v>15.0</c:v>
                </c:pt>
                <c:pt idx="27204">
                  <c:v>44.0</c:v>
                </c:pt>
                <c:pt idx="27205">
                  <c:v>76.0</c:v>
                </c:pt>
                <c:pt idx="27206">
                  <c:v>194.0</c:v>
                </c:pt>
                <c:pt idx="27207">
                  <c:v>15.0</c:v>
                </c:pt>
                <c:pt idx="27208">
                  <c:v>282.0</c:v>
                </c:pt>
                <c:pt idx="27209">
                  <c:v>1336.0</c:v>
                </c:pt>
                <c:pt idx="27210">
                  <c:v>9.0</c:v>
                </c:pt>
                <c:pt idx="27211">
                  <c:v>24.0</c:v>
                </c:pt>
                <c:pt idx="27212">
                  <c:v>173.0</c:v>
                </c:pt>
                <c:pt idx="27213">
                  <c:v>100.0</c:v>
                </c:pt>
                <c:pt idx="27214">
                  <c:v>142.0</c:v>
                </c:pt>
                <c:pt idx="27215">
                  <c:v>14.0</c:v>
                </c:pt>
                <c:pt idx="27216">
                  <c:v>17.0</c:v>
                </c:pt>
                <c:pt idx="27217">
                  <c:v>206.0</c:v>
                </c:pt>
                <c:pt idx="27218">
                  <c:v>141.0</c:v>
                </c:pt>
                <c:pt idx="27219">
                  <c:v>2.0</c:v>
                </c:pt>
                <c:pt idx="27220">
                  <c:v>3.0</c:v>
                </c:pt>
                <c:pt idx="27221">
                  <c:v>134.0</c:v>
                </c:pt>
                <c:pt idx="27222">
                  <c:v>111.0</c:v>
                </c:pt>
                <c:pt idx="27223">
                  <c:v>107.0</c:v>
                </c:pt>
                <c:pt idx="27224">
                  <c:v>33.0</c:v>
                </c:pt>
                <c:pt idx="27225">
                  <c:v>326.0</c:v>
                </c:pt>
                <c:pt idx="27226">
                  <c:v>260.0</c:v>
                </c:pt>
                <c:pt idx="27227">
                  <c:v>23.0</c:v>
                </c:pt>
                <c:pt idx="27228">
                  <c:v>166.0</c:v>
                </c:pt>
                <c:pt idx="27229">
                  <c:v>50.0</c:v>
                </c:pt>
                <c:pt idx="27230">
                  <c:v>121.0</c:v>
                </c:pt>
                <c:pt idx="27231">
                  <c:v>11.0</c:v>
                </c:pt>
                <c:pt idx="27232">
                  <c:v>16.0</c:v>
                </c:pt>
                <c:pt idx="27233">
                  <c:v>121.0</c:v>
                </c:pt>
                <c:pt idx="27234">
                  <c:v>31.0</c:v>
                </c:pt>
                <c:pt idx="27235">
                  <c:v>57.0</c:v>
                </c:pt>
                <c:pt idx="27236">
                  <c:v>6.0</c:v>
                </c:pt>
                <c:pt idx="27237">
                  <c:v>84.0</c:v>
                </c:pt>
                <c:pt idx="27238">
                  <c:v>73.0</c:v>
                </c:pt>
                <c:pt idx="27239">
                  <c:v>73.0</c:v>
                </c:pt>
                <c:pt idx="27240">
                  <c:v>407.0</c:v>
                </c:pt>
                <c:pt idx="27241">
                  <c:v>152.0</c:v>
                </c:pt>
                <c:pt idx="27242">
                  <c:v>95.0</c:v>
                </c:pt>
                <c:pt idx="27243">
                  <c:v>188.0</c:v>
                </c:pt>
                <c:pt idx="27244">
                  <c:v>254.0</c:v>
                </c:pt>
                <c:pt idx="27245">
                  <c:v>19.0</c:v>
                </c:pt>
                <c:pt idx="27246">
                  <c:v>5.0</c:v>
                </c:pt>
                <c:pt idx="27247">
                  <c:v>88.0</c:v>
                </c:pt>
                <c:pt idx="27248">
                  <c:v>154.0</c:v>
                </c:pt>
                <c:pt idx="27249">
                  <c:v>77.0</c:v>
                </c:pt>
                <c:pt idx="27250">
                  <c:v>7.0</c:v>
                </c:pt>
                <c:pt idx="27251">
                  <c:v>24.0</c:v>
                </c:pt>
                <c:pt idx="27252">
                  <c:v>99.0</c:v>
                </c:pt>
                <c:pt idx="27253">
                  <c:v>395.0</c:v>
                </c:pt>
                <c:pt idx="27254">
                  <c:v>3.0</c:v>
                </c:pt>
                <c:pt idx="27255">
                  <c:v>26.0</c:v>
                </c:pt>
                <c:pt idx="27256">
                  <c:v>58.0</c:v>
                </c:pt>
                <c:pt idx="27257">
                  <c:v>91.0</c:v>
                </c:pt>
                <c:pt idx="27258">
                  <c:v>102.0</c:v>
                </c:pt>
                <c:pt idx="27259">
                  <c:v>63.0</c:v>
                </c:pt>
                <c:pt idx="27260">
                  <c:v>224.0</c:v>
                </c:pt>
                <c:pt idx="27261">
                  <c:v>4.0</c:v>
                </c:pt>
                <c:pt idx="27262">
                  <c:v>2.0</c:v>
                </c:pt>
                <c:pt idx="27263">
                  <c:v>105.0</c:v>
                </c:pt>
                <c:pt idx="27264">
                  <c:v>19.0</c:v>
                </c:pt>
                <c:pt idx="27265">
                  <c:v>64.0</c:v>
                </c:pt>
                <c:pt idx="27266">
                  <c:v>36.0</c:v>
                </c:pt>
                <c:pt idx="27267">
                  <c:v>99.0</c:v>
                </c:pt>
                <c:pt idx="27268">
                  <c:v>150.0</c:v>
                </c:pt>
                <c:pt idx="27269">
                  <c:v>23.0</c:v>
                </c:pt>
                <c:pt idx="27270">
                  <c:v>146.0</c:v>
                </c:pt>
                <c:pt idx="27271">
                  <c:v>119.0</c:v>
                </c:pt>
                <c:pt idx="27272">
                  <c:v>107.0</c:v>
                </c:pt>
                <c:pt idx="27273">
                  <c:v>235.0</c:v>
                </c:pt>
                <c:pt idx="27274">
                  <c:v>6.0</c:v>
                </c:pt>
                <c:pt idx="27275">
                  <c:v>22.0</c:v>
                </c:pt>
                <c:pt idx="27276">
                  <c:v>23.0</c:v>
                </c:pt>
                <c:pt idx="27277">
                  <c:v>86.0</c:v>
                </c:pt>
                <c:pt idx="27278">
                  <c:v>483.0</c:v>
                </c:pt>
                <c:pt idx="27279">
                  <c:v>69.0</c:v>
                </c:pt>
                <c:pt idx="27280">
                  <c:v>2.0</c:v>
                </c:pt>
                <c:pt idx="27281">
                  <c:v>10.0</c:v>
                </c:pt>
                <c:pt idx="27282">
                  <c:v>68.0</c:v>
                </c:pt>
                <c:pt idx="27283">
                  <c:v>33.0</c:v>
                </c:pt>
                <c:pt idx="27284">
                  <c:v>117.0</c:v>
                </c:pt>
                <c:pt idx="27285">
                  <c:v>3.0</c:v>
                </c:pt>
                <c:pt idx="27286">
                  <c:v>10.0</c:v>
                </c:pt>
                <c:pt idx="27287">
                  <c:v>245.0</c:v>
                </c:pt>
                <c:pt idx="27288">
                  <c:v>26.0</c:v>
                </c:pt>
                <c:pt idx="27289">
                  <c:v>143.0</c:v>
                </c:pt>
                <c:pt idx="27290">
                  <c:v>132.0</c:v>
                </c:pt>
                <c:pt idx="27291">
                  <c:v>7.0</c:v>
                </c:pt>
                <c:pt idx="27292">
                  <c:v>54.0</c:v>
                </c:pt>
                <c:pt idx="27293">
                  <c:v>31.0</c:v>
                </c:pt>
                <c:pt idx="27294">
                  <c:v>59.0</c:v>
                </c:pt>
                <c:pt idx="27295">
                  <c:v>27.0</c:v>
                </c:pt>
                <c:pt idx="27296">
                  <c:v>246.0</c:v>
                </c:pt>
                <c:pt idx="27297">
                  <c:v>37.0</c:v>
                </c:pt>
                <c:pt idx="27298">
                  <c:v>8.0</c:v>
                </c:pt>
                <c:pt idx="27299">
                  <c:v>111.0</c:v>
                </c:pt>
                <c:pt idx="27300">
                  <c:v>58.0</c:v>
                </c:pt>
                <c:pt idx="27301">
                  <c:v>59.0</c:v>
                </c:pt>
                <c:pt idx="27302">
                  <c:v>183.0</c:v>
                </c:pt>
                <c:pt idx="27303">
                  <c:v>4.0</c:v>
                </c:pt>
                <c:pt idx="27304">
                  <c:v>1.0</c:v>
                </c:pt>
                <c:pt idx="27305">
                  <c:v>79.0</c:v>
                </c:pt>
                <c:pt idx="27306">
                  <c:v>82.0</c:v>
                </c:pt>
                <c:pt idx="27307">
                  <c:v>52.0</c:v>
                </c:pt>
                <c:pt idx="27308">
                  <c:v>11.0</c:v>
                </c:pt>
                <c:pt idx="27309">
                  <c:v>19.0</c:v>
                </c:pt>
                <c:pt idx="27310">
                  <c:v>33.0</c:v>
                </c:pt>
                <c:pt idx="27311">
                  <c:v>50.0</c:v>
                </c:pt>
                <c:pt idx="27312">
                  <c:v>9.0</c:v>
                </c:pt>
                <c:pt idx="27313">
                  <c:v>84.0</c:v>
                </c:pt>
                <c:pt idx="27314">
                  <c:v>306.0</c:v>
                </c:pt>
                <c:pt idx="27315">
                  <c:v>45.0</c:v>
                </c:pt>
                <c:pt idx="27316">
                  <c:v>20.0</c:v>
                </c:pt>
                <c:pt idx="27317">
                  <c:v>101.0</c:v>
                </c:pt>
                <c:pt idx="27318">
                  <c:v>66.0</c:v>
                </c:pt>
                <c:pt idx="27319">
                  <c:v>227.0</c:v>
                </c:pt>
                <c:pt idx="27320">
                  <c:v>134.0</c:v>
                </c:pt>
                <c:pt idx="27321">
                  <c:v>134.0</c:v>
                </c:pt>
                <c:pt idx="27322">
                  <c:v>209.0</c:v>
                </c:pt>
                <c:pt idx="27323">
                  <c:v>5.0</c:v>
                </c:pt>
                <c:pt idx="27324">
                  <c:v>9.0</c:v>
                </c:pt>
                <c:pt idx="27325">
                  <c:v>239.0</c:v>
                </c:pt>
                <c:pt idx="27326">
                  <c:v>412.0</c:v>
                </c:pt>
                <c:pt idx="27327">
                  <c:v>101.0</c:v>
                </c:pt>
                <c:pt idx="27328">
                  <c:v>62.0</c:v>
                </c:pt>
                <c:pt idx="27329">
                  <c:v>73.0</c:v>
                </c:pt>
                <c:pt idx="27330">
                  <c:v>8.0</c:v>
                </c:pt>
                <c:pt idx="27331">
                  <c:v>70.0</c:v>
                </c:pt>
                <c:pt idx="27332">
                  <c:v>37.0</c:v>
                </c:pt>
                <c:pt idx="27333">
                  <c:v>61.0</c:v>
                </c:pt>
                <c:pt idx="27334">
                  <c:v>33.0</c:v>
                </c:pt>
                <c:pt idx="27335">
                  <c:v>1.0</c:v>
                </c:pt>
                <c:pt idx="27336">
                  <c:v>246.0</c:v>
                </c:pt>
                <c:pt idx="27337">
                  <c:v>25.0</c:v>
                </c:pt>
                <c:pt idx="27338">
                  <c:v>11.0</c:v>
                </c:pt>
                <c:pt idx="27339">
                  <c:v>66.0</c:v>
                </c:pt>
                <c:pt idx="27340">
                  <c:v>61.0</c:v>
                </c:pt>
                <c:pt idx="27341">
                  <c:v>138.0</c:v>
                </c:pt>
                <c:pt idx="27342">
                  <c:v>157.0</c:v>
                </c:pt>
                <c:pt idx="27343">
                  <c:v>143.0</c:v>
                </c:pt>
                <c:pt idx="27344">
                  <c:v>58.0</c:v>
                </c:pt>
                <c:pt idx="27345">
                  <c:v>1.0</c:v>
                </c:pt>
                <c:pt idx="27346">
                  <c:v>206.0</c:v>
                </c:pt>
                <c:pt idx="27347">
                  <c:v>119.0</c:v>
                </c:pt>
                <c:pt idx="27348">
                  <c:v>104.0</c:v>
                </c:pt>
                <c:pt idx="27349">
                  <c:v>16.0</c:v>
                </c:pt>
                <c:pt idx="27350">
                  <c:v>84.0</c:v>
                </c:pt>
                <c:pt idx="27351">
                  <c:v>6.0</c:v>
                </c:pt>
                <c:pt idx="27352">
                  <c:v>56.0</c:v>
                </c:pt>
                <c:pt idx="27353">
                  <c:v>29.0</c:v>
                </c:pt>
                <c:pt idx="27354">
                  <c:v>110.0</c:v>
                </c:pt>
                <c:pt idx="27355">
                  <c:v>9.0</c:v>
                </c:pt>
                <c:pt idx="27356">
                  <c:v>60.0</c:v>
                </c:pt>
                <c:pt idx="27357">
                  <c:v>393.0</c:v>
                </c:pt>
                <c:pt idx="27358">
                  <c:v>4.0</c:v>
                </c:pt>
                <c:pt idx="27359">
                  <c:v>121.0</c:v>
                </c:pt>
                <c:pt idx="27360">
                  <c:v>158.0</c:v>
                </c:pt>
                <c:pt idx="27361">
                  <c:v>7.0</c:v>
                </c:pt>
                <c:pt idx="27362">
                  <c:v>55.0</c:v>
                </c:pt>
                <c:pt idx="27363">
                  <c:v>107.0</c:v>
                </c:pt>
                <c:pt idx="27364">
                  <c:v>13.0</c:v>
                </c:pt>
                <c:pt idx="27365">
                  <c:v>25.0</c:v>
                </c:pt>
                <c:pt idx="27366">
                  <c:v>119.0</c:v>
                </c:pt>
                <c:pt idx="27367">
                  <c:v>6.0</c:v>
                </c:pt>
                <c:pt idx="27368">
                  <c:v>133.0</c:v>
                </c:pt>
                <c:pt idx="27369">
                  <c:v>110.0</c:v>
                </c:pt>
                <c:pt idx="27370">
                  <c:v>549.0</c:v>
                </c:pt>
                <c:pt idx="27371">
                  <c:v>227.0</c:v>
                </c:pt>
                <c:pt idx="27372">
                  <c:v>32.0</c:v>
                </c:pt>
                <c:pt idx="27373">
                  <c:v>79.0</c:v>
                </c:pt>
                <c:pt idx="27374">
                  <c:v>1136.0</c:v>
                </c:pt>
                <c:pt idx="27375">
                  <c:v>30.0</c:v>
                </c:pt>
                <c:pt idx="27376">
                  <c:v>93.0</c:v>
                </c:pt>
                <c:pt idx="27377">
                  <c:v>33.0</c:v>
                </c:pt>
                <c:pt idx="27378">
                  <c:v>77.0</c:v>
                </c:pt>
                <c:pt idx="27379">
                  <c:v>48.0</c:v>
                </c:pt>
                <c:pt idx="27380">
                  <c:v>7.0</c:v>
                </c:pt>
                <c:pt idx="27381">
                  <c:v>78.0</c:v>
                </c:pt>
                <c:pt idx="27382">
                  <c:v>43.0</c:v>
                </c:pt>
                <c:pt idx="27383">
                  <c:v>112.0</c:v>
                </c:pt>
                <c:pt idx="27384">
                  <c:v>63.0</c:v>
                </c:pt>
                <c:pt idx="27385">
                  <c:v>1.0</c:v>
                </c:pt>
                <c:pt idx="27386">
                  <c:v>3.0</c:v>
                </c:pt>
                <c:pt idx="27387">
                  <c:v>639.0</c:v>
                </c:pt>
                <c:pt idx="27388">
                  <c:v>40.0</c:v>
                </c:pt>
                <c:pt idx="27389">
                  <c:v>8.0</c:v>
                </c:pt>
                <c:pt idx="27390">
                  <c:v>162.0</c:v>
                </c:pt>
                <c:pt idx="27391">
                  <c:v>229.0</c:v>
                </c:pt>
                <c:pt idx="27392">
                  <c:v>74.0</c:v>
                </c:pt>
                <c:pt idx="27393">
                  <c:v>41.0</c:v>
                </c:pt>
                <c:pt idx="27394">
                  <c:v>1.0</c:v>
                </c:pt>
                <c:pt idx="27395">
                  <c:v>1.0</c:v>
                </c:pt>
                <c:pt idx="27396">
                  <c:v>1.0</c:v>
                </c:pt>
                <c:pt idx="27397">
                  <c:v>1208.0</c:v>
                </c:pt>
                <c:pt idx="27398">
                  <c:v>61.0</c:v>
                </c:pt>
                <c:pt idx="27399">
                  <c:v>101.0</c:v>
                </c:pt>
                <c:pt idx="27400">
                  <c:v>79.0</c:v>
                </c:pt>
                <c:pt idx="27401">
                  <c:v>228.0</c:v>
                </c:pt>
                <c:pt idx="27402">
                  <c:v>8.0</c:v>
                </c:pt>
                <c:pt idx="27403">
                  <c:v>74.0</c:v>
                </c:pt>
                <c:pt idx="27404">
                  <c:v>314.0</c:v>
                </c:pt>
                <c:pt idx="27405">
                  <c:v>230.0</c:v>
                </c:pt>
                <c:pt idx="27406">
                  <c:v>2.0</c:v>
                </c:pt>
                <c:pt idx="27407">
                  <c:v>22.0</c:v>
                </c:pt>
                <c:pt idx="27408">
                  <c:v>204.0</c:v>
                </c:pt>
                <c:pt idx="27409">
                  <c:v>39.0</c:v>
                </c:pt>
                <c:pt idx="27410">
                  <c:v>38.0</c:v>
                </c:pt>
                <c:pt idx="27411">
                  <c:v>1.0</c:v>
                </c:pt>
                <c:pt idx="27412">
                  <c:v>32.0</c:v>
                </c:pt>
                <c:pt idx="27413">
                  <c:v>227.0</c:v>
                </c:pt>
                <c:pt idx="27414">
                  <c:v>146.0</c:v>
                </c:pt>
                <c:pt idx="27415">
                  <c:v>1.0</c:v>
                </c:pt>
                <c:pt idx="27416">
                  <c:v>61.0</c:v>
                </c:pt>
                <c:pt idx="27417">
                  <c:v>118.0</c:v>
                </c:pt>
                <c:pt idx="27418">
                  <c:v>1.0</c:v>
                </c:pt>
                <c:pt idx="27419">
                  <c:v>8.0</c:v>
                </c:pt>
                <c:pt idx="27420">
                  <c:v>212.0</c:v>
                </c:pt>
                <c:pt idx="27421">
                  <c:v>32.0</c:v>
                </c:pt>
                <c:pt idx="27422">
                  <c:v>31.0</c:v>
                </c:pt>
                <c:pt idx="27423">
                  <c:v>337.0</c:v>
                </c:pt>
                <c:pt idx="27424">
                  <c:v>112.0</c:v>
                </c:pt>
                <c:pt idx="27425">
                  <c:v>14.0</c:v>
                </c:pt>
                <c:pt idx="27426">
                  <c:v>106.0</c:v>
                </c:pt>
                <c:pt idx="27427">
                  <c:v>243.0</c:v>
                </c:pt>
                <c:pt idx="27428">
                  <c:v>549.0</c:v>
                </c:pt>
                <c:pt idx="27429">
                  <c:v>26.0</c:v>
                </c:pt>
                <c:pt idx="27430">
                  <c:v>1187.0</c:v>
                </c:pt>
                <c:pt idx="27431">
                  <c:v>8.0</c:v>
                </c:pt>
                <c:pt idx="27432">
                  <c:v>18.0</c:v>
                </c:pt>
                <c:pt idx="27433">
                  <c:v>286.0</c:v>
                </c:pt>
                <c:pt idx="27434">
                  <c:v>139.0</c:v>
                </c:pt>
                <c:pt idx="27435">
                  <c:v>119.0</c:v>
                </c:pt>
                <c:pt idx="27436">
                  <c:v>31.0</c:v>
                </c:pt>
                <c:pt idx="27437">
                  <c:v>291.0</c:v>
                </c:pt>
                <c:pt idx="27438">
                  <c:v>85.0</c:v>
                </c:pt>
                <c:pt idx="27439">
                  <c:v>9.0</c:v>
                </c:pt>
                <c:pt idx="27440">
                  <c:v>264.0</c:v>
                </c:pt>
                <c:pt idx="27441">
                  <c:v>129.0</c:v>
                </c:pt>
                <c:pt idx="27442">
                  <c:v>97.0</c:v>
                </c:pt>
                <c:pt idx="27443">
                  <c:v>175.0</c:v>
                </c:pt>
                <c:pt idx="27444">
                  <c:v>93.0</c:v>
                </c:pt>
                <c:pt idx="27445">
                  <c:v>178.0</c:v>
                </c:pt>
                <c:pt idx="27446">
                  <c:v>4.0</c:v>
                </c:pt>
                <c:pt idx="27447">
                  <c:v>136.0</c:v>
                </c:pt>
                <c:pt idx="27448">
                  <c:v>36.0</c:v>
                </c:pt>
                <c:pt idx="27449">
                  <c:v>92.0</c:v>
                </c:pt>
                <c:pt idx="27450">
                  <c:v>119.0</c:v>
                </c:pt>
                <c:pt idx="27451">
                  <c:v>1.0</c:v>
                </c:pt>
                <c:pt idx="27452">
                  <c:v>350.0</c:v>
                </c:pt>
                <c:pt idx="27453">
                  <c:v>30.0</c:v>
                </c:pt>
                <c:pt idx="27454">
                  <c:v>616.0</c:v>
                </c:pt>
                <c:pt idx="27455">
                  <c:v>10.0</c:v>
                </c:pt>
                <c:pt idx="27456">
                  <c:v>132.0</c:v>
                </c:pt>
                <c:pt idx="27457">
                  <c:v>1.0</c:v>
                </c:pt>
                <c:pt idx="27458">
                  <c:v>15.0</c:v>
                </c:pt>
                <c:pt idx="27459">
                  <c:v>14.0</c:v>
                </c:pt>
                <c:pt idx="27460">
                  <c:v>252.0</c:v>
                </c:pt>
                <c:pt idx="27461">
                  <c:v>57.0</c:v>
                </c:pt>
                <c:pt idx="27462">
                  <c:v>1.0</c:v>
                </c:pt>
                <c:pt idx="27463">
                  <c:v>113.0</c:v>
                </c:pt>
                <c:pt idx="27464">
                  <c:v>75.0</c:v>
                </c:pt>
                <c:pt idx="27465">
                  <c:v>150.0</c:v>
                </c:pt>
                <c:pt idx="27466">
                  <c:v>1.0</c:v>
                </c:pt>
                <c:pt idx="27467">
                  <c:v>194.0</c:v>
                </c:pt>
                <c:pt idx="27468">
                  <c:v>21.0</c:v>
                </c:pt>
                <c:pt idx="27469">
                  <c:v>19.0</c:v>
                </c:pt>
                <c:pt idx="27470">
                  <c:v>20.0</c:v>
                </c:pt>
                <c:pt idx="27471">
                  <c:v>1133.0</c:v>
                </c:pt>
                <c:pt idx="27472">
                  <c:v>1.0</c:v>
                </c:pt>
                <c:pt idx="27473">
                  <c:v>124.0</c:v>
                </c:pt>
                <c:pt idx="27474">
                  <c:v>57.0</c:v>
                </c:pt>
                <c:pt idx="27475">
                  <c:v>116.0</c:v>
                </c:pt>
                <c:pt idx="27476">
                  <c:v>83.0</c:v>
                </c:pt>
                <c:pt idx="27477">
                  <c:v>1.0</c:v>
                </c:pt>
                <c:pt idx="27478">
                  <c:v>453.0</c:v>
                </c:pt>
                <c:pt idx="27479">
                  <c:v>153.0</c:v>
                </c:pt>
                <c:pt idx="27480">
                  <c:v>352.0</c:v>
                </c:pt>
                <c:pt idx="27481">
                  <c:v>52.0</c:v>
                </c:pt>
                <c:pt idx="27482">
                  <c:v>32.0</c:v>
                </c:pt>
                <c:pt idx="27483">
                  <c:v>5.0</c:v>
                </c:pt>
                <c:pt idx="27484">
                  <c:v>66.0</c:v>
                </c:pt>
                <c:pt idx="27485">
                  <c:v>17.0</c:v>
                </c:pt>
                <c:pt idx="27486">
                  <c:v>36.0</c:v>
                </c:pt>
                <c:pt idx="27487">
                  <c:v>126.0</c:v>
                </c:pt>
                <c:pt idx="27488">
                  <c:v>424.0</c:v>
                </c:pt>
                <c:pt idx="27489">
                  <c:v>6.0</c:v>
                </c:pt>
                <c:pt idx="27490">
                  <c:v>56.0</c:v>
                </c:pt>
                <c:pt idx="27491">
                  <c:v>102.0</c:v>
                </c:pt>
                <c:pt idx="27492">
                  <c:v>4.0</c:v>
                </c:pt>
                <c:pt idx="27493">
                  <c:v>178.0</c:v>
                </c:pt>
                <c:pt idx="27494">
                  <c:v>172.0</c:v>
                </c:pt>
                <c:pt idx="27495">
                  <c:v>10.0</c:v>
                </c:pt>
                <c:pt idx="27496">
                  <c:v>23.0</c:v>
                </c:pt>
                <c:pt idx="27497">
                  <c:v>447.0</c:v>
                </c:pt>
                <c:pt idx="27498">
                  <c:v>157.0</c:v>
                </c:pt>
                <c:pt idx="27499">
                  <c:v>133.0</c:v>
                </c:pt>
                <c:pt idx="27500">
                  <c:v>255.0</c:v>
                </c:pt>
                <c:pt idx="27501">
                  <c:v>118.0</c:v>
                </c:pt>
                <c:pt idx="27502">
                  <c:v>25.0</c:v>
                </c:pt>
                <c:pt idx="27503">
                  <c:v>2.0</c:v>
                </c:pt>
                <c:pt idx="27504">
                  <c:v>5.0</c:v>
                </c:pt>
                <c:pt idx="27505">
                  <c:v>92.0</c:v>
                </c:pt>
                <c:pt idx="27506">
                  <c:v>321.0</c:v>
                </c:pt>
                <c:pt idx="27507">
                  <c:v>84.0</c:v>
                </c:pt>
                <c:pt idx="27508">
                  <c:v>119.0</c:v>
                </c:pt>
                <c:pt idx="27509">
                  <c:v>80.0</c:v>
                </c:pt>
                <c:pt idx="27510">
                  <c:v>3.0</c:v>
                </c:pt>
                <c:pt idx="27511">
                  <c:v>9.0</c:v>
                </c:pt>
                <c:pt idx="27512">
                  <c:v>3.0</c:v>
                </c:pt>
                <c:pt idx="27513">
                  <c:v>3.0</c:v>
                </c:pt>
                <c:pt idx="27514">
                  <c:v>4.0</c:v>
                </c:pt>
                <c:pt idx="27515">
                  <c:v>155.0</c:v>
                </c:pt>
                <c:pt idx="27516">
                  <c:v>25.0</c:v>
                </c:pt>
                <c:pt idx="27517">
                  <c:v>89.0</c:v>
                </c:pt>
                <c:pt idx="27518">
                  <c:v>438.0</c:v>
                </c:pt>
                <c:pt idx="27519">
                  <c:v>52.0</c:v>
                </c:pt>
                <c:pt idx="27520">
                  <c:v>14.0</c:v>
                </c:pt>
                <c:pt idx="27521">
                  <c:v>116.0</c:v>
                </c:pt>
                <c:pt idx="27522">
                  <c:v>301.0</c:v>
                </c:pt>
                <c:pt idx="27523">
                  <c:v>143.0</c:v>
                </c:pt>
                <c:pt idx="27524">
                  <c:v>4.0</c:v>
                </c:pt>
                <c:pt idx="27525">
                  <c:v>418.0</c:v>
                </c:pt>
                <c:pt idx="27526">
                  <c:v>25.0</c:v>
                </c:pt>
                <c:pt idx="27527">
                  <c:v>143.0</c:v>
                </c:pt>
                <c:pt idx="27528">
                  <c:v>236.0</c:v>
                </c:pt>
                <c:pt idx="27529">
                  <c:v>116.0</c:v>
                </c:pt>
                <c:pt idx="27530">
                  <c:v>73.0</c:v>
                </c:pt>
                <c:pt idx="27531">
                  <c:v>380.0</c:v>
                </c:pt>
                <c:pt idx="27532">
                  <c:v>27.0</c:v>
                </c:pt>
                <c:pt idx="27533">
                  <c:v>3.0</c:v>
                </c:pt>
                <c:pt idx="27534">
                  <c:v>13.0</c:v>
                </c:pt>
                <c:pt idx="27535">
                  <c:v>8.0</c:v>
                </c:pt>
                <c:pt idx="27536">
                  <c:v>170.0</c:v>
                </c:pt>
                <c:pt idx="27537">
                  <c:v>539.0</c:v>
                </c:pt>
                <c:pt idx="27538">
                  <c:v>203.0</c:v>
                </c:pt>
                <c:pt idx="27539">
                  <c:v>67.0</c:v>
                </c:pt>
                <c:pt idx="27540">
                  <c:v>149.0</c:v>
                </c:pt>
                <c:pt idx="27541">
                  <c:v>2.0</c:v>
                </c:pt>
                <c:pt idx="27542">
                  <c:v>1.0</c:v>
                </c:pt>
                <c:pt idx="27543">
                  <c:v>2.0</c:v>
                </c:pt>
                <c:pt idx="27544">
                  <c:v>9.0</c:v>
                </c:pt>
                <c:pt idx="27545">
                  <c:v>58.0</c:v>
                </c:pt>
                <c:pt idx="27546">
                  <c:v>82.0</c:v>
                </c:pt>
                <c:pt idx="27547">
                  <c:v>215.0</c:v>
                </c:pt>
                <c:pt idx="27548">
                  <c:v>97.0</c:v>
                </c:pt>
                <c:pt idx="27549">
                  <c:v>51.0</c:v>
                </c:pt>
                <c:pt idx="27550">
                  <c:v>90.0</c:v>
                </c:pt>
                <c:pt idx="27551">
                  <c:v>1.0</c:v>
                </c:pt>
                <c:pt idx="27552">
                  <c:v>261.0</c:v>
                </c:pt>
                <c:pt idx="27553">
                  <c:v>46.0</c:v>
                </c:pt>
                <c:pt idx="27554">
                  <c:v>199.0</c:v>
                </c:pt>
                <c:pt idx="27555">
                  <c:v>13.0</c:v>
                </c:pt>
                <c:pt idx="27556">
                  <c:v>32.0</c:v>
                </c:pt>
                <c:pt idx="27557">
                  <c:v>70.0</c:v>
                </c:pt>
                <c:pt idx="27558">
                  <c:v>155.0</c:v>
                </c:pt>
                <c:pt idx="27559">
                  <c:v>98.0</c:v>
                </c:pt>
                <c:pt idx="27560">
                  <c:v>168.0</c:v>
                </c:pt>
                <c:pt idx="27561">
                  <c:v>1.0</c:v>
                </c:pt>
                <c:pt idx="27562">
                  <c:v>1.0</c:v>
                </c:pt>
                <c:pt idx="27563">
                  <c:v>1.0</c:v>
                </c:pt>
                <c:pt idx="27564">
                  <c:v>177.0</c:v>
                </c:pt>
                <c:pt idx="27565">
                  <c:v>383.0</c:v>
                </c:pt>
                <c:pt idx="27566">
                  <c:v>20.0</c:v>
                </c:pt>
                <c:pt idx="27567">
                  <c:v>137.0</c:v>
                </c:pt>
                <c:pt idx="27568">
                  <c:v>168.0</c:v>
                </c:pt>
                <c:pt idx="27569">
                  <c:v>4.0</c:v>
                </c:pt>
                <c:pt idx="27570">
                  <c:v>75.0</c:v>
                </c:pt>
                <c:pt idx="27571">
                  <c:v>4.0</c:v>
                </c:pt>
                <c:pt idx="27572">
                  <c:v>60.0</c:v>
                </c:pt>
                <c:pt idx="27573">
                  <c:v>418.0</c:v>
                </c:pt>
                <c:pt idx="27574">
                  <c:v>25.0</c:v>
                </c:pt>
                <c:pt idx="27575">
                  <c:v>39.0</c:v>
                </c:pt>
                <c:pt idx="27576">
                  <c:v>113.0</c:v>
                </c:pt>
                <c:pt idx="27577">
                  <c:v>340.0</c:v>
                </c:pt>
                <c:pt idx="27578">
                  <c:v>33.0</c:v>
                </c:pt>
                <c:pt idx="27579">
                  <c:v>291.0</c:v>
                </c:pt>
                <c:pt idx="27580">
                  <c:v>34.0</c:v>
                </c:pt>
                <c:pt idx="27581">
                  <c:v>73.0</c:v>
                </c:pt>
                <c:pt idx="27582">
                  <c:v>190.0</c:v>
                </c:pt>
                <c:pt idx="27583">
                  <c:v>75.0</c:v>
                </c:pt>
                <c:pt idx="27584">
                  <c:v>16.0</c:v>
                </c:pt>
                <c:pt idx="27585">
                  <c:v>2.0</c:v>
                </c:pt>
                <c:pt idx="27586">
                  <c:v>2.0</c:v>
                </c:pt>
                <c:pt idx="27587">
                  <c:v>74.0</c:v>
                </c:pt>
                <c:pt idx="27588">
                  <c:v>117.0</c:v>
                </c:pt>
                <c:pt idx="27589">
                  <c:v>61.0</c:v>
                </c:pt>
                <c:pt idx="27590">
                  <c:v>94.0</c:v>
                </c:pt>
                <c:pt idx="27591">
                  <c:v>13.0</c:v>
                </c:pt>
                <c:pt idx="27592">
                  <c:v>4.0</c:v>
                </c:pt>
                <c:pt idx="27593">
                  <c:v>2.0</c:v>
                </c:pt>
                <c:pt idx="27594">
                  <c:v>19.0</c:v>
                </c:pt>
                <c:pt idx="27595">
                  <c:v>209.0</c:v>
                </c:pt>
                <c:pt idx="27596">
                  <c:v>1.0</c:v>
                </c:pt>
                <c:pt idx="27597">
                  <c:v>22.0</c:v>
                </c:pt>
                <c:pt idx="27598">
                  <c:v>459.0</c:v>
                </c:pt>
                <c:pt idx="27599">
                  <c:v>15.0</c:v>
                </c:pt>
                <c:pt idx="27600">
                  <c:v>193.0</c:v>
                </c:pt>
                <c:pt idx="27601">
                  <c:v>1.0</c:v>
                </c:pt>
                <c:pt idx="27602">
                  <c:v>241.0</c:v>
                </c:pt>
                <c:pt idx="27603">
                  <c:v>42.0</c:v>
                </c:pt>
                <c:pt idx="27604">
                  <c:v>185.0</c:v>
                </c:pt>
                <c:pt idx="27605">
                  <c:v>35.0</c:v>
                </c:pt>
                <c:pt idx="27606">
                  <c:v>1.0</c:v>
                </c:pt>
                <c:pt idx="27607">
                  <c:v>39.0</c:v>
                </c:pt>
                <c:pt idx="27608">
                  <c:v>26.0</c:v>
                </c:pt>
                <c:pt idx="27609">
                  <c:v>8.0</c:v>
                </c:pt>
                <c:pt idx="27610">
                  <c:v>1.0</c:v>
                </c:pt>
                <c:pt idx="27611">
                  <c:v>33.0</c:v>
                </c:pt>
                <c:pt idx="27612">
                  <c:v>33.0</c:v>
                </c:pt>
                <c:pt idx="27613">
                  <c:v>387.0</c:v>
                </c:pt>
                <c:pt idx="27614">
                  <c:v>8.0</c:v>
                </c:pt>
                <c:pt idx="27615">
                  <c:v>43.0</c:v>
                </c:pt>
                <c:pt idx="27616">
                  <c:v>250.0</c:v>
                </c:pt>
                <c:pt idx="27617">
                  <c:v>63.0</c:v>
                </c:pt>
                <c:pt idx="27618">
                  <c:v>379.0</c:v>
                </c:pt>
                <c:pt idx="27619">
                  <c:v>57.0</c:v>
                </c:pt>
                <c:pt idx="27620">
                  <c:v>1.0</c:v>
                </c:pt>
                <c:pt idx="27621">
                  <c:v>52.0</c:v>
                </c:pt>
                <c:pt idx="27622">
                  <c:v>28.0</c:v>
                </c:pt>
                <c:pt idx="27623">
                  <c:v>312.0</c:v>
                </c:pt>
                <c:pt idx="27624">
                  <c:v>138.0</c:v>
                </c:pt>
                <c:pt idx="27625">
                  <c:v>4.0</c:v>
                </c:pt>
                <c:pt idx="27626">
                  <c:v>1.0</c:v>
                </c:pt>
                <c:pt idx="27627">
                  <c:v>271.0</c:v>
                </c:pt>
                <c:pt idx="27628">
                  <c:v>144.0</c:v>
                </c:pt>
                <c:pt idx="27629">
                  <c:v>41.0</c:v>
                </c:pt>
                <c:pt idx="27630">
                  <c:v>344.0</c:v>
                </c:pt>
                <c:pt idx="27631">
                  <c:v>11.0</c:v>
                </c:pt>
                <c:pt idx="27632">
                  <c:v>33.0</c:v>
                </c:pt>
                <c:pt idx="27633">
                  <c:v>102.0</c:v>
                </c:pt>
                <c:pt idx="27634">
                  <c:v>3.0</c:v>
                </c:pt>
                <c:pt idx="27635">
                  <c:v>20.0</c:v>
                </c:pt>
                <c:pt idx="27636">
                  <c:v>1.0</c:v>
                </c:pt>
                <c:pt idx="27637">
                  <c:v>250.0</c:v>
                </c:pt>
                <c:pt idx="27638">
                  <c:v>460.0</c:v>
                </c:pt>
                <c:pt idx="27639">
                  <c:v>29.0</c:v>
                </c:pt>
                <c:pt idx="27640">
                  <c:v>541.0</c:v>
                </c:pt>
                <c:pt idx="27641">
                  <c:v>107.0</c:v>
                </c:pt>
                <c:pt idx="27642">
                  <c:v>122.0</c:v>
                </c:pt>
                <c:pt idx="27643">
                  <c:v>24.0</c:v>
                </c:pt>
                <c:pt idx="27644">
                  <c:v>127.0</c:v>
                </c:pt>
                <c:pt idx="27645">
                  <c:v>27.0</c:v>
                </c:pt>
                <c:pt idx="27646">
                  <c:v>771.0</c:v>
                </c:pt>
                <c:pt idx="27647">
                  <c:v>126.0</c:v>
                </c:pt>
                <c:pt idx="27648">
                  <c:v>12.0</c:v>
                </c:pt>
                <c:pt idx="27649">
                  <c:v>10.0</c:v>
                </c:pt>
                <c:pt idx="27650">
                  <c:v>2.0</c:v>
                </c:pt>
                <c:pt idx="27651">
                  <c:v>3.0</c:v>
                </c:pt>
                <c:pt idx="27652">
                  <c:v>26.0</c:v>
                </c:pt>
                <c:pt idx="27653">
                  <c:v>275.0</c:v>
                </c:pt>
                <c:pt idx="27654">
                  <c:v>52.0</c:v>
                </c:pt>
                <c:pt idx="27655">
                  <c:v>228.0</c:v>
                </c:pt>
                <c:pt idx="27656">
                  <c:v>2.0</c:v>
                </c:pt>
                <c:pt idx="27657">
                  <c:v>89.0</c:v>
                </c:pt>
                <c:pt idx="27658">
                  <c:v>41.0</c:v>
                </c:pt>
                <c:pt idx="27659">
                  <c:v>23.0</c:v>
                </c:pt>
                <c:pt idx="27660">
                  <c:v>113.0</c:v>
                </c:pt>
                <c:pt idx="27661">
                  <c:v>506.0</c:v>
                </c:pt>
                <c:pt idx="27662">
                  <c:v>6.0</c:v>
                </c:pt>
                <c:pt idx="27663">
                  <c:v>201.0</c:v>
                </c:pt>
                <c:pt idx="27664">
                  <c:v>50.0</c:v>
                </c:pt>
                <c:pt idx="27665">
                  <c:v>1011.0</c:v>
                </c:pt>
                <c:pt idx="27666">
                  <c:v>31.0</c:v>
                </c:pt>
                <c:pt idx="27667">
                  <c:v>201.0</c:v>
                </c:pt>
                <c:pt idx="27668">
                  <c:v>43.0</c:v>
                </c:pt>
                <c:pt idx="27669">
                  <c:v>612.0</c:v>
                </c:pt>
                <c:pt idx="27670">
                  <c:v>82.0</c:v>
                </c:pt>
                <c:pt idx="27671">
                  <c:v>8.0</c:v>
                </c:pt>
                <c:pt idx="27672">
                  <c:v>2.0</c:v>
                </c:pt>
                <c:pt idx="27673">
                  <c:v>199.0</c:v>
                </c:pt>
                <c:pt idx="27674">
                  <c:v>402.0</c:v>
                </c:pt>
                <c:pt idx="27675">
                  <c:v>17.0</c:v>
                </c:pt>
                <c:pt idx="27676">
                  <c:v>144.0</c:v>
                </c:pt>
                <c:pt idx="27677">
                  <c:v>39.0</c:v>
                </c:pt>
                <c:pt idx="27678">
                  <c:v>33.0</c:v>
                </c:pt>
                <c:pt idx="27679">
                  <c:v>613.0</c:v>
                </c:pt>
                <c:pt idx="27680">
                  <c:v>323.0</c:v>
                </c:pt>
                <c:pt idx="27681">
                  <c:v>40.0</c:v>
                </c:pt>
                <c:pt idx="27682">
                  <c:v>1.0</c:v>
                </c:pt>
                <c:pt idx="27683">
                  <c:v>119.0</c:v>
                </c:pt>
                <c:pt idx="27684">
                  <c:v>43.0</c:v>
                </c:pt>
                <c:pt idx="27685">
                  <c:v>61.0</c:v>
                </c:pt>
                <c:pt idx="27686">
                  <c:v>564.0</c:v>
                </c:pt>
                <c:pt idx="27687">
                  <c:v>230.0</c:v>
                </c:pt>
                <c:pt idx="27688">
                  <c:v>3.0</c:v>
                </c:pt>
                <c:pt idx="27689">
                  <c:v>567.0</c:v>
                </c:pt>
                <c:pt idx="27690">
                  <c:v>2.0</c:v>
                </c:pt>
                <c:pt idx="27691">
                  <c:v>303.0</c:v>
                </c:pt>
                <c:pt idx="27692">
                  <c:v>15.0</c:v>
                </c:pt>
                <c:pt idx="27693">
                  <c:v>39.0</c:v>
                </c:pt>
                <c:pt idx="27694">
                  <c:v>3.0</c:v>
                </c:pt>
                <c:pt idx="27695">
                  <c:v>65.0</c:v>
                </c:pt>
                <c:pt idx="27696">
                  <c:v>865.0</c:v>
                </c:pt>
                <c:pt idx="27697">
                  <c:v>389.0</c:v>
                </c:pt>
                <c:pt idx="27698">
                  <c:v>18.0</c:v>
                </c:pt>
                <c:pt idx="27699">
                  <c:v>61.0</c:v>
                </c:pt>
                <c:pt idx="27700">
                  <c:v>10.0</c:v>
                </c:pt>
                <c:pt idx="27701">
                  <c:v>12.0</c:v>
                </c:pt>
                <c:pt idx="27702">
                  <c:v>8.0</c:v>
                </c:pt>
                <c:pt idx="27703">
                  <c:v>118.0</c:v>
                </c:pt>
                <c:pt idx="27704">
                  <c:v>1.0</c:v>
                </c:pt>
                <c:pt idx="27705">
                  <c:v>542.0</c:v>
                </c:pt>
                <c:pt idx="27706">
                  <c:v>213.0</c:v>
                </c:pt>
                <c:pt idx="27707">
                  <c:v>8.0</c:v>
                </c:pt>
                <c:pt idx="27708">
                  <c:v>39.0</c:v>
                </c:pt>
                <c:pt idx="27709">
                  <c:v>178.0</c:v>
                </c:pt>
                <c:pt idx="27710">
                  <c:v>1.0</c:v>
                </c:pt>
                <c:pt idx="27711">
                  <c:v>2.0</c:v>
                </c:pt>
                <c:pt idx="27712">
                  <c:v>502.0</c:v>
                </c:pt>
                <c:pt idx="27713">
                  <c:v>2.0</c:v>
                </c:pt>
                <c:pt idx="27714">
                  <c:v>558.0</c:v>
                </c:pt>
                <c:pt idx="27715">
                  <c:v>25.0</c:v>
                </c:pt>
                <c:pt idx="27716">
                  <c:v>26.0</c:v>
                </c:pt>
                <c:pt idx="27717">
                  <c:v>129.0</c:v>
                </c:pt>
                <c:pt idx="27718">
                  <c:v>413.0</c:v>
                </c:pt>
                <c:pt idx="27719">
                  <c:v>188.0</c:v>
                </c:pt>
                <c:pt idx="27720">
                  <c:v>48.0</c:v>
                </c:pt>
                <c:pt idx="27721">
                  <c:v>172.0</c:v>
                </c:pt>
                <c:pt idx="27722">
                  <c:v>29.0</c:v>
                </c:pt>
                <c:pt idx="27723">
                  <c:v>25.0</c:v>
                </c:pt>
                <c:pt idx="27724">
                  <c:v>3.0</c:v>
                </c:pt>
                <c:pt idx="27725">
                  <c:v>106.0</c:v>
                </c:pt>
                <c:pt idx="27726">
                  <c:v>225.0</c:v>
                </c:pt>
                <c:pt idx="27727">
                  <c:v>131.0</c:v>
                </c:pt>
                <c:pt idx="27728">
                  <c:v>1.0</c:v>
                </c:pt>
                <c:pt idx="27729">
                  <c:v>1198.0</c:v>
                </c:pt>
                <c:pt idx="27730">
                  <c:v>5.0</c:v>
                </c:pt>
                <c:pt idx="27731">
                  <c:v>273.0</c:v>
                </c:pt>
                <c:pt idx="27732">
                  <c:v>315.0</c:v>
                </c:pt>
                <c:pt idx="27733">
                  <c:v>22.0</c:v>
                </c:pt>
                <c:pt idx="27734">
                  <c:v>559.0</c:v>
                </c:pt>
                <c:pt idx="27735">
                  <c:v>706.0</c:v>
                </c:pt>
                <c:pt idx="27736">
                  <c:v>275.0</c:v>
                </c:pt>
                <c:pt idx="27737">
                  <c:v>128.0</c:v>
                </c:pt>
                <c:pt idx="27738">
                  <c:v>42.0</c:v>
                </c:pt>
                <c:pt idx="27739">
                  <c:v>109.0</c:v>
                </c:pt>
                <c:pt idx="27740">
                  <c:v>9.0</c:v>
                </c:pt>
                <c:pt idx="27741">
                  <c:v>1.0</c:v>
                </c:pt>
                <c:pt idx="27742">
                  <c:v>28.0</c:v>
                </c:pt>
                <c:pt idx="27743">
                  <c:v>1.0</c:v>
                </c:pt>
                <c:pt idx="27744">
                  <c:v>259.0</c:v>
                </c:pt>
                <c:pt idx="27745">
                  <c:v>2.0</c:v>
                </c:pt>
                <c:pt idx="27746">
                  <c:v>1604.0</c:v>
                </c:pt>
                <c:pt idx="27747">
                  <c:v>52.0</c:v>
                </c:pt>
                <c:pt idx="27748">
                  <c:v>264.0</c:v>
                </c:pt>
                <c:pt idx="27749">
                  <c:v>400.0</c:v>
                </c:pt>
                <c:pt idx="27750">
                  <c:v>105.0</c:v>
                </c:pt>
                <c:pt idx="27751">
                  <c:v>37.0</c:v>
                </c:pt>
                <c:pt idx="27752">
                  <c:v>141.0</c:v>
                </c:pt>
                <c:pt idx="27753">
                  <c:v>486.0</c:v>
                </c:pt>
                <c:pt idx="27754">
                  <c:v>115.0</c:v>
                </c:pt>
                <c:pt idx="27755">
                  <c:v>1.0</c:v>
                </c:pt>
                <c:pt idx="27756">
                  <c:v>1.0</c:v>
                </c:pt>
                <c:pt idx="27757">
                  <c:v>981.0</c:v>
                </c:pt>
                <c:pt idx="27758">
                  <c:v>128.0</c:v>
                </c:pt>
                <c:pt idx="27759">
                  <c:v>375.0</c:v>
                </c:pt>
                <c:pt idx="27760">
                  <c:v>14.0</c:v>
                </c:pt>
                <c:pt idx="27761">
                  <c:v>47.0</c:v>
                </c:pt>
                <c:pt idx="27762">
                  <c:v>4.0</c:v>
                </c:pt>
                <c:pt idx="27763">
                  <c:v>32.0</c:v>
                </c:pt>
                <c:pt idx="27764">
                  <c:v>132.0</c:v>
                </c:pt>
                <c:pt idx="27765">
                  <c:v>60.0</c:v>
                </c:pt>
                <c:pt idx="27766">
                  <c:v>1883.0</c:v>
                </c:pt>
                <c:pt idx="27767">
                  <c:v>1.0</c:v>
                </c:pt>
                <c:pt idx="27768">
                  <c:v>450.0</c:v>
                </c:pt>
                <c:pt idx="27769">
                  <c:v>152.0</c:v>
                </c:pt>
                <c:pt idx="27770">
                  <c:v>412.0</c:v>
                </c:pt>
                <c:pt idx="27771">
                  <c:v>99.0</c:v>
                </c:pt>
                <c:pt idx="27772">
                  <c:v>32.0</c:v>
                </c:pt>
                <c:pt idx="27773">
                  <c:v>1.0</c:v>
                </c:pt>
                <c:pt idx="27774">
                  <c:v>4.0</c:v>
                </c:pt>
                <c:pt idx="27775">
                  <c:v>111.0</c:v>
                </c:pt>
                <c:pt idx="27776">
                  <c:v>739.0</c:v>
                </c:pt>
                <c:pt idx="27777">
                  <c:v>108.0</c:v>
                </c:pt>
                <c:pt idx="27778">
                  <c:v>33.0</c:v>
                </c:pt>
                <c:pt idx="27779">
                  <c:v>21.0</c:v>
                </c:pt>
                <c:pt idx="27780">
                  <c:v>210.0</c:v>
                </c:pt>
                <c:pt idx="27781">
                  <c:v>129.0</c:v>
                </c:pt>
                <c:pt idx="27782">
                  <c:v>101.0</c:v>
                </c:pt>
                <c:pt idx="27783">
                  <c:v>156.0</c:v>
                </c:pt>
                <c:pt idx="27784">
                  <c:v>38.0</c:v>
                </c:pt>
                <c:pt idx="27785">
                  <c:v>75.0</c:v>
                </c:pt>
                <c:pt idx="27786">
                  <c:v>320.0</c:v>
                </c:pt>
                <c:pt idx="27787">
                  <c:v>143.0</c:v>
                </c:pt>
                <c:pt idx="27788">
                  <c:v>132.0</c:v>
                </c:pt>
                <c:pt idx="27789">
                  <c:v>373.0</c:v>
                </c:pt>
                <c:pt idx="27790">
                  <c:v>80.0</c:v>
                </c:pt>
                <c:pt idx="27791">
                  <c:v>6.0</c:v>
                </c:pt>
                <c:pt idx="27792">
                  <c:v>124.0</c:v>
                </c:pt>
                <c:pt idx="27793">
                  <c:v>82.0</c:v>
                </c:pt>
                <c:pt idx="27794">
                  <c:v>12.0</c:v>
                </c:pt>
                <c:pt idx="27795">
                  <c:v>1.0</c:v>
                </c:pt>
                <c:pt idx="27796">
                  <c:v>347.0</c:v>
                </c:pt>
                <c:pt idx="27797">
                  <c:v>46.0</c:v>
                </c:pt>
                <c:pt idx="27798">
                  <c:v>58.0</c:v>
                </c:pt>
                <c:pt idx="27799">
                  <c:v>208.0</c:v>
                </c:pt>
                <c:pt idx="27800">
                  <c:v>102.0</c:v>
                </c:pt>
                <c:pt idx="27801">
                  <c:v>61.0</c:v>
                </c:pt>
                <c:pt idx="27802">
                  <c:v>212.0</c:v>
                </c:pt>
                <c:pt idx="27803">
                  <c:v>7.0</c:v>
                </c:pt>
                <c:pt idx="27804">
                  <c:v>35.0</c:v>
                </c:pt>
                <c:pt idx="27805">
                  <c:v>54.0</c:v>
                </c:pt>
                <c:pt idx="27806">
                  <c:v>5.0</c:v>
                </c:pt>
                <c:pt idx="27807">
                  <c:v>10.0</c:v>
                </c:pt>
                <c:pt idx="27808">
                  <c:v>228.0</c:v>
                </c:pt>
                <c:pt idx="27809">
                  <c:v>48.0</c:v>
                </c:pt>
                <c:pt idx="27810">
                  <c:v>6.0</c:v>
                </c:pt>
                <c:pt idx="27811">
                  <c:v>27.0</c:v>
                </c:pt>
                <c:pt idx="27812">
                  <c:v>88.0</c:v>
                </c:pt>
                <c:pt idx="27813">
                  <c:v>75.0</c:v>
                </c:pt>
                <c:pt idx="27814">
                  <c:v>142.0</c:v>
                </c:pt>
                <c:pt idx="27815">
                  <c:v>39.0</c:v>
                </c:pt>
                <c:pt idx="27816">
                  <c:v>11.0</c:v>
                </c:pt>
                <c:pt idx="27817">
                  <c:v>10.0</c:v>
                </c:pt>
                <c:pt idx="27818">
                  <c:v>248.0</c:v>
                </c:pt>
                <c:pt idx="27819">
                  <c:v>148.0</c:v>
                </c:pt>
                <c:pt idx="27820">
                  <c:v>960.0</c:v>
                </c:pt>
                <c:pt idx="27821">
                  <c:v>191.0</c:v>
                </c:pt>
                <c:pt idx="27822">
                  <c:v>106.0</c:v>
                </c:pt>
                <c:pt idx="27823">
                  <c:v>179.0</c:v>
                </c:pt>
                <c:pt idx="27824">
                  <c:v>3.0</c:v>
                </c:pt>
                <c:pt idx="27825">
                  <c:v>1.0</c:v>
                </c:pt>
                <c:pt idx="27826">
                  <c:v>301.0</c:v>
                </c:pt>
                <c:pt idx="27827">
                  <c:v>1079.0</c:v>
                </c:pt>
                <c:pt idx="27828">
                  <c:v>102.0</c:v>
                </c:pt>
                <c:pt idx="27829">
                  <c:v>69.0</c:v>
                </c:pt>
                <c:pt idx="27830">
                  <c:v>90.0</c:v>
                </c:pt>
                <c:pt idx="27831">
                  <c:v>745.0</c:v>
                </c:pt>
                <c:pt idx="27832">
                  <c:v>107.0</c:v>
                </c:pt>
                <c:pt idx="27833">
                  <c:v>187.0</c:v>
                </c:pt>
                <c:pt idx="27834">
                  <c:v>1.0</c:v>
                </c:pt>
                <c:pt idx="27835">
                  <c:v>508.0</c:v>
                </c:pt>
                <c:pt idx="27836">
                  <c:v>1.0</c:v>
                </c:pt>
                <c:pt idx="27837">
                  <c:v>704.0</c:v>
                </c:pt>
                <c:pt idx="27838">
                  <c:v>350.0</c:v>
                </c:pt>
                <c:pt idx="27839">
                  <c:v>38.0</c:v>
                </c:pt>
                <c:pt idx="27840">
                  <c:v>27.0</c:v>
                </c:pt>
                <c:pt idx="27841">
                  <c:v>5.0</c:v>
                </c:pt>
                <c:pt idx="27842">
                  <c:v>79.0</c:v>
                </c:pt>
                <c:pt idx="27843">
                  <c:v>54.0</c:v>
                </c:pt>
                <c:pt idx="27844">
                  <c:v>37.0</c:v>
                </c:pt>
                <c:pt idx="27845">
                  <c:v>37.0</c:v>
                </c:pt>
                <c:pt idx="27846">
                  <c:v>131.0</c:v>
                </c:pt>
                <c:pt idx="27847">
                  <c:v>90.0</c:v>
                </c:pt>
                <c:pt idx="27848">
                  <c:v>34.0</c:v>
                </c:pt>
                <c:pt idx="27849">
                  <c:v>68.0</c:v>
                </c:pt>
                <c:pt idx="27850">
                  <c:v>4.0</c:v>
                </c:pt>
                <c:pt idx="27851">
                  <c:v>6.0</c:v>
                </c:pt>
                <c:pt idx="27852">
                  <c:v>97.0</c:v>
                </c:pt>
                <c:pt idx="27853">
                  <c:v>1.0</c:v>
                </c:pt>
                <c:pt idx="27854">
                  <c:v>93.0</c:v>
                </c:pt>
                <c:pt idx="27855">
                  <c:v>48.0</c:v>
                </c:pt>
                <c:pt idx="27856">
                  <c:v>16.0</c:v>
                </c:pt>
                <c:pt idx="27857">
                  <c:v>3.0</c:v>
                </c:pt>
                <c:pt idx="27858">
                  <c:v>8.0</c:v>
                </c:pt>
                <c:pt idx="27859">
                  <c:v>12.0</c:v>
                </c:pt>
                <c:pt idx="27860">
                  <c:v>187.0</c:v>
                </c:pt>
                <c:pt idx="27861">
                  <c:v>8.0</c:v>
                </c:pt>
                <c:pt idx="27862">
                  <c:v>9.0</c:v>
                </c:pt>
                <c:pt idx="27863">
                  <c:v>14.0</c:v>
                </c:pt>
                <c:pt idx="27864">
                  <c:v>17.0</c:v>
                </c:pt>
                <c:pt idx="27865">
                  <c:v>143.0</c:v>
                </c:pt>
                <c:pt idx="27866">
                  <c:v>7.0</c:v>
                </c:pt>
                <c:pt idx="27867">
                  <c:v>22.0</c:v>
                </c:pt>
                <c:pt idx="27868">
                  <c:v>1.0</c:v>
                </c:pt>
                <c:pt idx="27869">
                  <c:v>1.0</c:v>
                </c:pt>
                <c:pt idx="27870">
                  <c:v>31.0</c:v>
                </c:pt>
                <c:pt idx="27871">
                  <c:v>4.0</c:v>
                </c:pt>
                <c:pt idx="27872">
                  <c:v>3.0</c:v>
                </c:pt>
                <c:pt idx="27873">
                  <c:v>1.0</c:v>
                </c:pt>
                <c:pt idx="27874">
                  <c:v>32.0</c:v>
                </c:pt>
                <c:pt idx="27875">
                  <c:v>5.0</c:v>
                </c:pt>
                <c:pt idx="27876">
                  <c:v>8.0</c:v>
                </c:pt>
                <c:pt idx="27877">
                  <c:v>2.0</c:v>
                </c:pt>
                <c:pt idx="27878">
                  <c:v>37.0</c:v>
                </c:pt>
                <c:pt idx="27879">
                  <c:v>8.0</c:v>
                </c:pt>
                <c:pt idx="27880">
                  <c:v>10.0</c:v>
                </c:pt>
                <c:pt idx="27881">
                  <c:v>1.0</c:v>
                </c:pt>
                <c:pt idx="27882">
                  <c:v>2.0</c:v>
                </c:pt>
                <c:pt idx="27883">
                  <c:v>54.0</c:v>
                </c:pt>
                <c:pt idx="27884">
                  <c:v>13.0</c:v>
                </c:pt>
                <c:pt idx="27885">
                  <c:v>10.0</c:v>
                </c:pt>
                <c:pt idx="27886">
                  <c:v>5.0</c:v>
                </c:pt>
                <c:pt idx="27887">
                  <c:v>11.0</c:v>
                </c:pt>
                <c:pt idx="27888">
                  <c:v>8.0</c:v>
                </c:pt>
                <c:pt idx="27889">
                  <c:v>6.0</c:v>
                </c:pt>
                <c:pt idx="27890">
                  <c:v>227.0</c:v>
                </c:pt>
                <c:pt idx="27891">
                  <c:v>32.0</c:v>
                </c:pt>
                <c:pt idx="27892">
                  <c:v>440.0</c:v>
                </c:pt>
                <c:pt idx="27893">
                  <c:v>1.0</c:v>
                </c:pt>
                <c:pt idx="27894">
                  <c:v>13.0</c:v>
                </c:pt>
                <c:pt idx="27895">
                  <c:v>23.0</c:v>
                </c:pt>
                <c:pt idx="27896">
                  <c:v>25.0</c:v>
                </c:pt>
                <c:pt idx="27897">
                  <c:v>32.0</c:v>
                </c:pt>
                <c:pt idx="27898">
                  <c:v>123.0</c:v>
                </c:pt>
                <c:pt idx="27899">
                  <c:v>125.0</c:v>
                </c:pt>
                <c:pt idx="27900">
                  <c:v>48.0</c:v>
                </c:pt>
                <c:pt idx="27901">
                  <c:v>48.0</c:v>
                </c:pt>
                <c:pt idx="27902">
                  <c:v>24.0</c:v>
                </c:pt>
                <c:pt idx="27903">
                  <c:v>3.0</c:v>
                </c:pt>
                <c:pt idx="27904">
                  <c:v>1.0</c:v>
                </c:pt>
                <c:pt idx="27905">
                  <c:v>19.0</c:v>
                </c:pt>
                <c:pt idx="27906">
                  <c:v>3.0</c:v>
                </c:pt>
                <c:pt idx="27907">
                  <c:v>2.0</c:v>
                </c:pt>
                <c:pt idx="27908">
                  <c:v>170.0</c:v>
                </c:pt>
                <c:pt idx="27909">
                  <c:v>329.0</c:v>
                </c:pt>
                <c:pt idx="27910">
                  <c:v>97.0</c:v>
                </c:pt>
                <c:pt idx="27911">
                  <c:v>14.0</c:v>
                </c:pt>
                <c:pt idx="27912">
                  <c:v>81.0</c:v>
                </c:pt>
                <c:pt idx="27913">
                  <c:v>61.0</c:v>
                </c:pt>
                <c:pt idx="27914">
                  <c:v>65.0</c:v>
                </c:pt>
                <c:pt idx="27915">
                  <c:v>282.0</c:v>
                </c:pt>
                <c:pt idx="27916">
                  <c:v>1.0</c:v>
                </c:pt>
                <c:pt idx="27917">
                  <c:v>41.0</c:v>
                </c:pt>
                <c:pt idx="27918">
                  <c:v>12.0</c:v>
                </c:pt>
                <c:pt idx="27919">
                  <c:v>29.0</c:v>
                </c:pt>
                <c:pt idx="27920">
                  <c:v>26.0</c:v>
                </c:pt>
                <c:pt idx="27921">
                  <c:v>13.0</c:v>
                </c:pt>
                <c:pt idx="27922">
                  <c:v>1.0</c:v>
                </c:pt>
                <c:pt idx="27923">
                  <c:v>9.0</c:v>
                </c:pt>
                <c:pt idx="27924">
                  <c:v>299.0</c:v>
                </c:pt>
                <c:pt idx="27925">
                  <c:v>85.0</c:v>
                </c:pt>
                <c:pt idx="27926">
                  <c:v>53.0</c:v>
                </c:pt>
                <c:pt idx="27927">
                  <c:v>3.0</c:v>
                </c:pt>
                <c:pt idx="27928">
                  <c:v>81.0</c:v>
                </c:pt>
                <c:pt idx="27929">
                  <c:v>15.0</c:v>
                </c:pt>
                <c:pt idx="27930">
                  <c:v>1.0</c:v>
                </c:pt>
                <c:pt idx="27931">
                  <c:v>13.0</c:v>
                </c:pt>
                <c:pt idx="27932">
                  <c:v>13.0</c:v>
                </c:pt>
                <c:pt idx="27933">
                  <c:v>6.0</c:v>
                </c:pt>
                <c:pt idx="27934">
                  <c:v>56.0</c:v>
                </c:pt>
                <c:pt idx="27935">
                  <c:v>60.0</c:v>
                </c:pt>
                <c:pt idx="27936">
                  <c:v>1.0</c:v>
                </c:pt>
                <c:pt idx="27937">
                  <c:v>283.0</c:v>
                </c:pt>
                <c:pt idx="27938">
                  <c:v>1.0</c:v>
                </c:pt>
                <c:pt idx="27939">
                  <c:v>86.0</c:v>
                </c:pt>
                <c:pt idx="27940">
                  <c:v>591.0</c:v>
                </c:pt>
                <c:pt idx="27941">
                  <c:v>2.0</c:v>
                </c:pt>
                <c:pt idx="27942">
                  <c:v>2.0</c:v>
                </c:pt>
                <c:pt idx="27943">
                  <c:v>5.0</c:v>
                </c:pt>
                <c:pt idx="27944">
                  <c:v>4.0</c:v>
                </c:pt>
                <c:pt idx="27945">
                  <c:v>137.0</c:v>
                </c:pt>
                <c:pt idx="27946">
                  <c:v>44.0</c:v>
                </c:pt>
                <c:pt idx="27947">
                  <c:v>1.0</c:v>
                </c:pt>
                <c:pt idx="27948">
                  <c:v>242.0</c:v>
                </c:pt>
                <c:pt idx="27949">
                  <c:v>17.0</c:v>
                </c:pt>
                <c:pt idx="27950">
                  <c:v>970.0</c:v>
                </c:pt>
                <c:pt idx="27951">
                  <c:v>424.0</c:v>
                </c:pt>
                <c:pt idx="27952">
                  <c:v>18.0</c:v>
                </c:pt>
                <c:pt idx="27953">
                  <c:v>35.0</c:v>
                </c:pt>
                <c:pt idx="27954">
                  <c:v>112.0</c:v>
                </c:pt>
                <c:pt idx="27955">
                  <c:v>1.0</c:v>
                </c:pt>
                <c:pt idx="27956">
                  <c:v>40.0</c:v>
                </c:pt>
                <c:pt idx="27957">
                  <c:v>9.0</c:v>
                </c:pt>
                <c:pt idx="27958">
                  <c:v>46.0</c:v>
                </c:pt>
                <c:pt idx="27959">
                  <c:v>236.0</c:v>
                </c:pt>
                <c:pt idx="27960">
                  <c:v>241.0</c:v>
                </c:pt>
                <c:pt idx="27961">
                  <c:v>258.0</c:v>
                </c:pt>
                <c:pt idx="27962">
                  <c:v>34.0</c:v>
                </c:pt>
                <c:pt idx="27963">
                  <c:v>55.0</c:v>
                </c:pt>
                <c:pt idx="27964">
                  <c:v>11.0</c:v>
                </c:pt>
                <c:pt idx="27965">
                  <c:v>186.0</c:v>
                </c:pt>
                <c:pt idx="27966">
                  <c:v>2.0</c:v>
                </c:pt>
                <c:pt idx="27967">
                  <c:v>2.0</c:v>
                </c:pt>
                <c:pt idx="27968">
                  <c:v>896.0</c:v>
                </c:pt>
                <c:pt idx="27969">
                  <c:v>2.0</c:v>
                </c:pt>
                <c:pt idx="27970">
                  <c:v>2.0</c:v>
                </c:pt>
                <c:pt idx="27971">
                  <c:v>116.0</c:v>
                </c:pt>
                <c:pt idx="27972">
                  <c:v>185.0</c:v>
                </c:pt>
                <c:pt idx="27973">
                  <c:v>40.0</c:v>
                </c:pt>
                <c:pt idx="27974">
                  <c:v>256.0</c:v>
                </c:pt>
                <c:pt idx="27975">
                  <c:v>18.0</c:v>
                </c:pt>
                <c:pt idx="27976">
                  <c:v>3.0</c:v>
                </c:pt>
                <c:pt idx="27977">
                  <c:v>387.0</c:v>
                </c:pt>
                <c:pt idx="27978">
                  <c:v>225.0</c:v>
                </c:pt>
                <c:pt idx="27979">
                  <c:v>1.0</c:v>
                </c:pt>
                <c:pt idx="27980">
                  <c:v>3.0</c:v>
                </c:pt>
                <c:pt idx="27981">
                  <c:v>558.0</c:v>
                </c:pt>
                <c:pt idx="27982">
                  <c:v>330.0</c:v>
                </c:pt>
                <c:pt idx="27983">
                  <c:v>50.0</c:v>
                </c:pt>
                <c:pt idx="27984">
                  <c:v>75.0</c:v>
                </c:pt>
                <c:pt idx="27985">
                  <c:v>3.0</c:v>
                </c:pt>
                <c:pt idx="27986">
                  <c:v>3.0</c:v>
                </c:pt>
                <c:pt idx="27987">
                  <c:v>298.0</c:v>
                </c:pt>
                <c:pt idx="27988">
                  <c:v>168.0</c:v>
                </c:pt>
                <c:pt idx="27989">
                  <c:v>6.0</c:v>
                </c:pt>
                <c:pt idx="27990">
                  <c:v>69.0</c:v>
                </c:pt>
                <c:pt idx="27991">
                  <c:v>1.0</c:v>
                </c:pt>
                <c:pt idx="27992">
                  <c:v>311.0</c:v>
                </c:pt>
                <c:pt idx="27993">
                  <c:v>62.0</c:v>
                </c:pt>
                <c:pt idx="27994">
                  <c:v>8.0</c:v>
                </c:pt>
                <c:pt idx="27995">
                  <c:v>567.0</c:v>
                </c:pt>
                <c:pt idx="27996">
                  <c:v>307.0</c:v>
                </c:pt>
                <c:pt idx="27997">
                  <c:v>191.0</c:v>
                </c:pt>
                <c:pt idx="27998">
                  <c:v>225.0</c:v>
                </c:pt>
                <c:pt idx="27999">
                  <c:v>23.0</c:v>
                </c:pt>
                <c:pt idx="28000">
                  <c:v>3.0</c:v>
                </c:pt>
                <c:pt idx="28001">
                  <c:v>13.0</c:v>
                </c:pt>
                <c:pt idx="28002">
                  <c:v>70.0</c:v>
                </c:pt>
                <c:pt idx="28003">
                  <c:v>133.0</c:v>
                </c:pt>
                <c:pt idx="28004">
                  <c:v>128.0</c:v>
                </c:pt>
                <c:pt idx="28005">
                  <c:v>8.0</c:v>
                </c:pt>
                <c:pt idx="28006">
                  <c:v>223.0</c:v>
                </c:pt>
                <c:pt idx="28007">
                  <c:v>163.0</c:v>
                </c:pt>
                <c:pt idx="28008">
                  <c:v>10.0</c:v>
                </c:pt>
                <c:pt idx="28009">
                  <c:v>269.0</c:v>
                </c:pt>
                <c:pt idx="28010">
                  <c:v>2.0</c:v>
                </c:pt>
                <c:pt idx="28011">
                  <c:v>1.0</c:v>
                </c:pt>
                <c:pt idx="28012">
                  <c:v>12.0</c:v>
                </c:pt>
                <c:pt idx="28013">
                  <c:v>40.0</c:v>
                </c:pt>
                <c:pt idx="28014">
                  <c:v>225.0</c:v>
                </c:pt>
                <c:pt idx="28015">
                  <c:v>318.0</c:v>
                </c:pt>
                <c:pt idx="28016">
                  <c:v>60.0</c:v>
                </c:pt>
                <c:pt idx="28017">
                  <c:v>6.0</c:v>
                </c:pt>
                <c:pt idx="28018">
                  <c:v>1.0</c:v>
                </c:pt>
                <c:pt idx="28019">
                  <c:v>2.0</c:v>
                </c:pt>
                <c:pt idx="28020">
                  <c:v>168.0</c:v>
                </c:pt>
                <c:pt idx="28021">
                  <c:v>206.0</c:v>
                </c:pt>
                <c:pt idx="28022">
                  <c:v>25.0</c:v>
                </c:pt>
                <c:pt idx="28023">
                  <c:v>6.0</c:v>
                </c:pt>
                <c:pt idx="28024">
                  <c:v>4.0</c:v>
                </c:pt>
                <c:pt idx="28025">
                  <c:v>2.0</c:v>
                </c:pt>
                <c:pt idx="28026">
                  <c:v>3.0</c:v>
                </c:pt>
                <c:pt idx="28027">
                  <c:v>16.0</c:v>
                </c:pt>
                <c:pt idx="28028">
                  <c:v>52.0</c:v>
                </c:pt>
                <c:pt idx="28029">
                  <c:v>265.0</c:v>
                </c:pt>
                <c:pt idx="28030">
                  <c:v>50.0</c:v>
                </c:pt>
                <c:pt idx="28031">
                  <c:v>5.0</c:v>
                </c:pt>
                <c:pt idx="28032">
                  <c:v>10.0</c:v>
                </c:pt>
                <c:pt idx="28033">
                  <c:v>226.0</c:v>
                </c:pt>
                <c:pt idx="28034">
                  <c:v>29.0</c:v>
                </c:pt>
                <c:pt idx="28035">
                  <c:v>91.0</c:v>
                </c:pt>
                <c:pt idx="28036">
                  <c:v>7.0</c:v>
                </c:pt>
                <c:pt idx="28037">
                  <c:v>1.0</c:v>
                </c:pt>
                <c:pt idx="28038">
                  <c:v>186.0</c:v>
                </c:pt>
                <c:pt idx="28039">
                  <c:v>21.0</c:v>
                </c:pt>
                <c:pt idx="28040">
                  <c:v>101.0</c:v>
                </c:pt>
                <c:pt idx="28041">
                  <c:v>4.0</c:v>
                </c:pt>
                <c:pt idx="28042">
                  <c:v>2.0</c:v>
                </c:pt>
                <c:pt idx="28043">
                  <c:v>3.0</c:v>
                </c:pt>
                <c:pt idx="28044">
                  <c:v>1.0</c:v>
                </c:pt>
                <c:pt idx="28045">
                  <c:v>16.0</c:v>
                </c:pt>
                <c:pt idx="28046">
                  <c:v>3.0</c:v>
                </c:pt>
                <c:pt idx="28047">
                  <c:v>187.0</c:v>
                </c:pt>
                <c:pt idx="28048">
                  <c:v>32.0</c:v>
                </c:pt>
                <c:pt idx="28049">
                  <c:v>14.0</c:v>
                </c:pt>
                <c:pt idx="28050">
                  <c:v>88.0</c:v>
                </c:pt>
                <c:pt idx="28051">
                  <c:v>559.0</c:v>
                </c:pt>
                <c:pt idx="28052">
                  <c:v>24.0</c:v>
                </c:pt>
                <c:pt idx="28053">
                  <c:v>122.0</c:v>
                </c:pt>
                <c:pt idx="28054">
                  <c:v>12.0</c:v>
                </c:pt>
                <c:pt idx="28055">
                  <c:v>3.0</c:v>
                </c:pt>
                <c:pt idx="28056">
                  <c:v>332.0</c:v>
                </c:pt>
                <c:pt idx="28057">
                  <c:v>34.0</c:v>
                </c:pt>
                <c:pt idx="28058">
                  <c:v>1.0</c:v>
                </c:pt>
                <c:pt idx="28059">
                  <c:v>19.0</c:v>
                </c:pt>
                <c:pt idx="28060">
                  <c:v>219.0</c:v>
                </c:pt>
                <c:pt idx="28061">
                  <c:v>23.0</c:v>
                </c:pt>
                <c:pt idx="28062">
                  <c:v>2.0</c:v>
                </c:pt>
                <c:pt idx="28063">
                  <c:v>29.0</c:v>
                </c:pt>
                <c:pt idx="28064">
                  <c:v>78.0</c:v>
                </c:pt>
                <c:pt idx="28065">
                  <c:v>526.0</c:v>
                </c:pt>
                <c:pt idx="28066">
                  <c:v>29.0</c:v>
                </c:pt>
                <c:pt idx="28067">
                  <c:v>206.0</c:v>
                </c:pt>
                <c:pt idx="28068">
                  <c:v>7.0</c:v>
                </c:pt>
                <c:pt idx="28069">
                  <c:v>177.0</c:v>
                </c:pt>
                <c:pt idx="28070">
                  <c:v>1.0</c:v>
                </c:pt>
                <c:pt idx="28071">
                  <c:v>7.0</c:v>
                </c:pt>
                <c:pt idx="28072">
                  <c:v>138.0</c:v>
                </c:pt>
                <c:pt idx="28073">
                  <c:v>196.0</c:v>
                </c:pt>
                <c:pt idx="28074">
                  <c:v>165.0</c:v>
                </c:pt>
                <c:pt idx="28075">
                  <c:v>29.0</c:v>
                </c:pt>
                <c:pt idx="28076">
                  <c:v>2.0</c:v>
                </c:pt>
                <c:pt idx="28077">
                  <c:v>23.0</c:v>
                </c:pt>
                <c:pt idx="28078">
                  <c:v>45.0</c:v>
                </c:pt>
                <c:pt idx="28079">
                  <c:v>90.0</c:v>
                </c:pt>
                <c:pt idx="28080">
                  <c:v>262.0</c:v>
                </c:pt>
                <c:pt idx="28081">
                  <c:v>20.0</c:v>
                </c:pt>
                <c:pt idx="28082">
                  <c:v>157.0</c:v>
                </c:pt>
                <c:pt idx="28083">
                  <c:v>22.0</c:v>
                </c:pt>
                <c:pt idx="28084">
                  <c:v>82.0</c:v>
                </c:pt>
                <c:pt idx="28085">
                  <c:v>90.0</c:v>
                </c:pt>
                <c:pt idx="28086">
                  <c:v>25.0</c:v>
                </c:pt>
                <c:pt idx="28087">
                  <c:v>3.0</c:v>
                </c:pt>
                <c:pt idx="28088">
                  <c:v>23.0</c:v>
                </c:pt>
                <c:pt idx="28089">
                  <c:v>312.0</c:v>
                </c:pt>
                <c:pt idx="28090">
                  <c:v>19.0</c:v>
                </c:pt>
                <c:pt idx="28091">
                  <c:v>135.0</c:v>
                </c:pt>
                <c:pt idx="28092">
                  <c:v>16.0</c:v>
                </c:pt>
                <c:pt idx="28093">
                  <c:v>2.0</c:v>
                </c:pt>
                <c:pt idx="28094">
                  <c:v>15.0</c:v>
                </c:pt>
                <c:pt idx="28095">
                  <c:v>82.0</c:v>
                </c:pt>
                <c:pt idx="28096">
                  <c:v>233.0</c:v>
                </c:pt>
                <c:pt idx="28097">
                  <c:v>22.0</c:v>
                </c:pt>
                <c:pt idx="28098">
                  <c:v>10.0</c:v>
                </c:pt>
                <c:pt idx="28099">
                  <c:v>2.0</c:v>
                </c:pt>
                <c:pt idx="28100">
                  <c:v>1.0</c:v>
                </c:pt>
                <c:pt idx="28101">
                  <c:v>12.0</c:v>
                </c:pt>
                <c:pt idx="28102">
                  <c:v>141.0</c:v>
                </c:pt>
                <c:pt idx="28103">
                  <c:v>488.0</c:v>
                </c:pt>
                <c:pt idx="28104">
                  <c:v>1.0</c:v>
                </c:pt>
                <c:pt idx="28105">
                  <c:v>21.0</c:v>
                </c:pt>
                <c:pt idx="28106">
                  <c:v>110.0</c:v>
                </c:pt>
                <c:pt idx="28107">
                  <c:v>40.0</c:v>
                </c:pt>
                <c:pt idx="28108">
                  <c:v>22.0</c:v>
                </c:pt>
                <c:pt idx="28109">
                  <c:v>5.0</c:v>
                </c:pt>
                <c:pt idx="28110">
                  <c:v>9.0</c:v>
                </c:pt>
                <c:pt idx="28111">
                  <c:v>1.0</c:v>
                </c:pt>
                <c:pt idx="28112">
                  <c:v>14.0</c:v>
                </c:pt>
                <c:pt idx="28113">
                  <c:v>342.0</c:v>
                </c:pt>
                <c:pt idx="28114">
                  <c:v>22.0</c:v>
                </c:pt>
                <c:pt idx="28115">
                  <c:v>116.0</c:v>
                </c:pt>
                <c:pt idx="28116">
                  <c:v>23.0</c:v>
                </c:pt>
                <c:pt idx="28117">
                  <c:v>31.0</c:v>
                </c:pt>
                <c:pt idx="28118">
                  <c:v>138.0</c:v>
                </c:pt>
                <c:pt idx="28119">
                  <c:v>1.0</c:v>
                </c:pt>
                <c:pt idx="28120">
                  <c:v>14.0</c:v>
                </c:pt>
                <c:pt idx="28121">
                  <c:v>1.0</c:v>
                </c:pt>
                <c:pt idx="28122">
                  <c:v>1.0</c:v>
                </c:pt>
                <c:pt idx="28123">
                  <c:v>484.0</c:v>
                </c:pt>
                <c:pt idx="28124">
                  <c:v>21.0</c:v>
                </c:pt>
                <c:pt idx="28125">
                  <c:v>10.0</c:v>
                </c:pt>
                <c:pt idx="28126">
                  <c:v>30.0</c:v>
                </c:pt>
                <c:pt idx="28127">
                  <c:v>105.0</c:v>
                </c:pt>
                <c:pt idx="28128">
                  <c:v>9.0</c:v>
                </c:pt>
                <c:pt idx="28129">
                  <c:v>124.0</c:v>
                </c:pt>
                <c:pt idx="28130">
                  <c:v>63.0</c:v>
                </c:pt>
                <c:pt idx="28131">
                  <c:v>2.0</c:v>
                </c:pt>
                <c:pt idx="28132">
                  <c:v>1.0</c:v>
                </c:pt>
                <c:pt idx="28133">
                  <c:v>1.0</c:v>
                </c:pt>
                <c:pt idx="28134">
                  <c:v>2.0</c:v>
                </c:pt>
                <c:pt idx="28135">
                  <c:v>12.0</c:v>
                </c:pt>
                <c:pt idx="28136">
                  <c:v>79.0</c:v>
                </c:pt>
                <c:pt idx="28137">
                  <c:v>42.0</c:v>
                </c:pt>
                <c:pt idx="28138">
                  <c:v>1.0</c:v>
                </c:pt>
                <c:pt idx="28139">
                  <c:v>10.0</c:v>
                </c:pt>
                <c:pt idx="28140">
                  <c:v>361.0</c:v>
                </c:pt>
                <c:pt idx="28141">
                  <c:v>33.0</c:v>
                </c:pt>
                <c:pt idx="28142">
                  <c:v>9.0</c:v>
                </c:pt>
                <c:pt idx="28143">
                  <c:v>15.0</c:v>
                </c:pt>
                <c:pt idx="28144">
                  <c:v>78.0</c:v>
                </c:pt>
                <c:pt idx="28145">
                  <c:v>17.0</c:v>
                </c:pt>
                <c:pt idx="28146">
                  <c:v>3.0</c:v>
                </c:pt>
                <c:pt idx="28147">
                  <c:v>514.0</c:v>
                </c:pt>
                <c:pt idx="28148">
                  <c:v>4.0</c:v>
                </c:pt>
                <c:pt idx="28149">
                  <c:v>30.0</c:v>
                </c:pt>
                <c:pt idx="28150">
                  <c:v>4.0</c:v>
                </c:pt>
                <c:pt idx="28151">
                  <c:v>81.0</c:v>
                </c:pt>
                <c:pt idx="28152">
                  <c:v>19.0</c:v>
                </c:pt>
                <c:pt idx="28153">
                  <c:v>12.0</c:v>
                </c:pt>
                <c:pt idx="28154">
                  <c:v>783.0</c:v>
                </c:pt>
                <c:pt idx="28155">
                  <c:v>16.0</c:v>
                </c:pt>
                <c:pt idx="28156">
                  <c:v>1.0</c:v>
                </c:pt>
                <c:pt idx="28157">
                  <c:v>36.0</c:v>
                </c:pt>
                <c:pt idx="28158">
                  <c:v>46.0</c:v>
                </c:pt>
                <c:pt idx="28159">
                  <c:v>17.0</c:v>
                </c:pt>
                <c:pt idx="28160">
                  <c:v>236.0</c:v>
                </c:pt>
                <c:pt idx="28161">
                  <c:v>164.0</c:v>
                </c:pt>
                <c:pt idx="28162">
                  <c:v>644.0</c:v>
                </c:pt>
                <c:pt idx="28163">
                  <c:v>5.0</c:v>
                </c:pt>
                <c:pt idx="28164">
                  <c:v>4.0</c:v>
                </c:pt>
                <c:pt idx="28165">
                  <c:v>7.0</c:v>
                </c:pt>
                <c:pt idx="28166">
                  <c:v>33.0</c:v>
                </c:pt>
                <c:pt idx="28167">
                  <c:v>1.0</c:v>
                </c:pt>
                <c:pt idx="28168">
                  <c:v>5.0</c:v>
                </c:pt>
                <c:pt idx="28169">
                  <c:v>109.0</c:v>
                </c:pt>
                <c:pt idx="28170">
                  <c:v>12.0</c:v>
                </c:pt>
                <c:pt idx="28171">
                  <c:v>202.0</c:v>
                </c:pt>
                <c:pt idx="28172">
                  <c:v>932.0</c:v>
                </c:pt>
                <c:pt idx="28173">
                  <c:v>36.0</c:v>
                </c:pt>
                <c:pt idx="28174">
                  <c:v>12.0</c:v>
                </c:pt>
                <c:pt idx="28175">
                  <c:v>6.0</c:v>
                </c:pt>
                <c:pt idx="28176">
                  <c:v>118.0</c:v>
                </c:pt>
                <c:pt idx="28177">
                  <c:v>110.0</c:v>
                </c:pt>
                <c:pt idx="28178">
                  <c:v>34.0</c:v>
                </c:pt>
                <c:pt idx="28179">
                  <c:v>211.0</c:v>
                </c:pt>
                <c:pt idx="28180">
                  <c:v>5.0</c:v>
                </c:pt>
                <c:pt idx="28181">
                  <c:v>64.0</c:v>
                </c:pt>
                <c:pt idx="28182">
                  <c:v>463.0</c:v>
                </c:pt>
                <c:pt idx="28183">
                  <c:v>15.0</c:v>
                </c:pt>
                <c:pt idx="28184">
                  <c:v>139.0</c:v>
                </c:pt>
                <c:pt idx="28185">
                  <c:v>9.0</c:v>
                </c:pt>
                <c:pt idx="28186">
                  <c:v>56.0</c:v>
                </c:pt>
                <c:pt idx="28187">
                  <c:v>19.0</c:v>
                </c:pt>
                <c:pt idx="28188">
                  <c:v>233.0</c:v>
                </c:pt>
                <c:pt idx="28189">
                  <c:v>20.0</c:v>
                </c:pt>
                <c:pt idx="28190">
                  <c:v>16.0</c:v>
                </c:pt>
                <c:pt idx="28191">
                  <c:v>537.0</c:v>
                </c:pt>
                <c:pt idx="28192">
                  <c:v>33.0</c:v>
                </c:pt>
                <c:pt idx="28193">
                  <c:v>177.0</c:v>
                </c:pt>
                <c:pt idx="28194">
                  <c:v>22.0</c:v>
                </c:pt>
                <c:pt idx="28195">
                  <c:v>238.0</c:v>
                </c:pt>
                <c:pt idx="28196">
                  <c:v>4.0</c:v>
                </c:pt>
                <c:pt idx="28197">
                  <c:v>4.0</c:v>
                </c:pt>
                <c:pt idx="28198">
                  <c:v>1410.0</c:v>
                </c:pt>
                <c:pt idx="28199">
                  <c:v>9.0</c:v>
                </c:pt>
                <c:pt idx="28200">
                  <c:v>6.0</c:v>
                </c:pt>
                <c:pt idx="28201">
                  <c:v>36.0</c:v>
                </c:pt>
                <c:pt idx="28202">
                  <c:v>115.0</c:v>
                </c:pt>
                <c:pt idx="28203">
                  <c:v>10.0</c:v>
                </c:pt>
                <c:pt idx="28204">
                  <c:v>1.0</c:v>
                </c:pt>
                <c:pt idx="28205">
                  <c:v>22.0</c:v>
                </c:pt>
                <c:pt idx="28206">
                  <c:v>39.0</c:v>
                </c:pt>
                <c:pt idx="28207">
                  <c:v>8.0</c:v>
                </c:pt>
                <c:pt idx="28208">
                  <c:v>31.0</c:v>
                </c:pt>
                <c:pt idx="28209">
                  <c:v>786.0</c:v>
                </c:pt>
                <c:pt idx="28210">
                  <c:v>80.0</c:v>
                </c:pt>
                <c:pt idx="28211">
                  <c:v>28.0</c:v>
                </c:pt>
                <c:pt idx="28212">
                  <c:v>85.0</c:v>
                </c:pt>
                <c:pt idx="28213">
                  <c:v>36.0</c:v>
                </c:pt>
                <c:pt idx="28214">
                  <c:v>1.0</c:v>
                </c:pt>
                <c:pt idx="28215">
                  <c:v>38.0</c:v>
                </c:pt>
                <c:pt idx="28216">
                  <c:v>8.0</c:v>
                </c:pt>
                <c:pt idx="28217">
                  <c:v>1254.0</c:v>
                </c:pt>
                <c:pt idx="28218">
                  <c:v>7.0</c:v>
                </c:pt>
                <c:pt idx="28219">
                  <c:v>46.0</c:v>
                </c:pt>
                <c:pt idx="28220">
                  <c:v>29.0</c:v>
                </c:pt>
                <c:pt idx="28221">
                  <c:v>10.0</c:v>
                </c:pt>
                <c:pt idx="28222">
                  <c:v>3.0</c:v>
                </c:pt>
                <c:pt idx="28223">
                  <c:v>16.0</c:v>
                </c:pt>
                <c:pt idx="28224">
                  <c:v>1119.0</c:v>
                </c:pt>
                <c:pt idx="28225">
                  <c:v>6.0</c:v>
                </c:pt>
                <c:pt idx="28226">
                  <c:v>4.0</c:v>
                </c:pt>
                <c:pt idx="28227">
                  <c:v>52.0</c:v>
                </c:pt>
                <c:pt idx="28228">
                  <c:v>10.0</c:v>
                </c:pt>
                <c:pt idx="28229">
                  <c:v>18.0</c:v>
                </c:pt>
                <c:pt idx="28230">
                  <c:v>31.0</c:v>
                </c:pt>
                <c:pt idx="28231">
                  <c:v>42.0</c:v>
                </c:pt>
                <c:pt idx="28232">
                  <c:v>21.0</c:v>
                </c:pt>
                <c:pt idx="28233">
                  <c:v>1.0</c:v>
                </c:pt>
                <c:pt idx="28234">
                  <c:v>1.0</c:v>
                </c:pt>
                <c:pt idx="28235">
                  <c:v>9.0</c:v>
                </c:pt>
                <c:pt idx="28236">
                  <c:v>520.0</c:v>
                </c:pt>
                <c:pt idx="28237">
                  <c:v>1.0</c:v>
                </c:pt>
                <c:pt idx="28238">
                  <c:v>5.0</c:v>
                </c:pt>
                <c:pt idx="28239">
                  <c:v>14.0</c:v>
                </c:pt>
                <c:pt idx="28240">
                  <c:v>19.0</c:v>
                </c:pt>
                <c:pt idx="28241">
                  <c:v>7.0</c:v>
                </c:pt>
                <c:pt idx="28242">
                  <c:v>5.0</c:v>
                </c:pt>
                <c:pt idx="28243">
                  <c:v>5.0</c:v>
                </c:pt>
                <c:pt idx="28244">
                  <c:v>10.0</c:v>
                </c:pt>
                <c:pt idx="28245">
                  <c:v>40.0</c:v>
                </c:pt>
                <c:pt idx="28246">
                  <c:v>14.0</c:v>
                </c:pt>
                <c:pt idx="28247">
                  <c:v>18.0</c:v>
                </c:pt>
                <c:pt idx="28248">
                  <c:v>37.0</c:v>
                </c:pt>
                <c:pt idx="28249">
                  <c:v>1.0</c:v>
                </c:pt>
                <c:pt idx="28250">
                  <c:v>488.0</c:v>
                </c:pt>
                <c:pt idx="28251">
                  <c:v>4.0</c:v>
                </c:pt>
                <c:pt idx="28252">
                  <c:v>3.0</c:v>
                </c:pt>
                <c:pt idx="28253">
                  <c:v>6.0</c:v>
                </c:pt>
                <c:pt idx="28254">
                  <c:v>11.0</c:v>
                </c:pt>
                <c:pt idx="28255">
                  <c:v>1.0</c:v>
                </c:pt>
                <c:pt idx="28256">
                  <c:v>42.0</c:v>
                </c:pt>
                <c:pt idx="28257">
                  <c:v>143.0</c:v>
                </c:pt>
                <c:pt idx="28258">
                  <c:v>1.0</c:v>
                </c:pt>
                <c:pt idx="28259">
                  <c:v>45.0</c:v>
                </c:pt>
                <c:pt idx="28260">
                  <c:v>2.0</c:v>
                </c:pt>
                <c:pt idx="28261">
                  <c:v>600.0</c:v>
                </c:pt>
                <c:pt idx="28262">
                  <c:v>24.0</c:v>
                </c:pt>
                <c:pt idx="28263">
                  <c:v>3.0</c:v>
                </c:pt>
                <c:pt idx="28264">
                  <c:v>17.0</c:v>
                </c:pt>
                <c:pt idx="28265">
                  <c:v>26.0</c:v>
                </c:pt>
                <c:pt idx="28266">
                  <c:v>99.0</c:v>
                </c:pt>
                <c:pt idx="28267">
                  <c:v>2.0</c:v>
                </c:pt>
                <c:pt idx="28268">
                  <c:v>1.0</c:v>
                </c:pt>
                <c:pt idx="28269">
                  <c:v>1.0</c:v>
                </c:pt>
                <c:pt idx="28270">
                  <c:v>3.0</c:v>
                </c:pt>
                <c:pt idx="28271">
                  <c:v>347.0</c:v>
                </c:pt>
                <c:pt idx="28272">
                  <c:v>17.0</c:v>
                </c:pt>
                <c:pt idx="28273">
                  <c:v>92.0</c:v>
                </c:pt>
                <c:pt idx="28274">
                  <c:v>1.0</c:v>
                </c:pt>
                <c:pt idx="28275">
                  <c:v>2.0</c:v>
                </c:pt>
                <c:pt idx="28276">
                  <c:v>337.0</c:v>
                </c:pt>
                <c:pt idx="28277">
                  <c:v>1.0</c:v>
                </c:pt>
                <c:pt idx="28278">
                  <c:v>1.0</c:v>
                </c:pt>
                <c:pt idx="28279">
                  <c:v>16.0</c:v>
                </c:pt>
                <c:pt idx="28280">
                  <c:v>1.0</c:v>
                </c:pt>
                <c:pt idx="28281">
                  <c:v>24.0</c:v>
                </c:pt>
                <c:pt idx="28282">
                  <c:v>24.0</c:v>
                </c:pt>
                <c:pt idx="28283">
                  <c:v>56.0</c:v>
                </c:pt>
                <c:pt idx="28284">
                  <c:v>1.0</c:v>
                </c:pt>
                <c:pt idx="28285">
                  <c:v>315.0</c:v>
                </c:pt>
                <c:pt idx="28286">
                  <c:v>1.0</c:v>
                </c:pt>
                <c:pt idx="28287">
                  <c:v>97.0</c:v>
                </c:pt>
                <c:pt idx="28288">
                  <c:v>95.0</c:v>
                </c:pt>
                <c:pt idx="28289">
                  <c:v>11.0</c:v>
                </c:pt>
                <c:pt idx="28290">
                  <c:v>307.0</c:v>
                </c:pt>
                <c:pt idx="28291">
                  <c:v>9.0</c:v>
                </c:pt>
                <c:pt idx="28292">
                  <c:v>45.0</c:v>
                </c:pt>
                <c:pt idx="28293">
                  <c:v>1.0</c:v>
                </c:pt>
                <c:pt idx="28294">
                  <c:v>330.0</c:v>
                </c:pt>
                <c:pt idx="28295">
                  <c:v>1.0</c:v>
                </c:pt>
                <c:pt idx="28296">
                  <c:v>365.0</c:v>
                </c:pt>
                <c:pt idx="28297">
                  <c:v>191.0</c:v>
                </c:pt>
                <c:pt idx="28298">
                  <c:v>20.0</c:v>
                </c:pt>
                <c:pt idx="28299">
                  <c:v>8.0</c:v>
                </c:pt>
                <c:pt idx="28300">
                  <c:v>1.0</c:v>
                </c:pt>
                <c:pt idx="28301">
                  <c:v>219.0</c:v>
                </c:pt>
                <c:pt idx="28302">
                  <c:v>52.0</c:v>
                </c:pt>
                <c:pt idx="28303">
                  <c:v>33.0</c:v>
                </c:pt>
                <c:pt idx="28304">
                  <c:v>1.0</c:v>
                </c:pt>
                <c:pt idx="28305">
                  <c:v>44.0</c:v>
                </c:pt>
                <c:pt idx="28306">
                  <c:v>19.0</c:v>
                </c:pt>
                <c:pt idx="28307">
                  <c:v>2.0</c:v>
                </c:pt>
                <c:pt idx="28308">
                  <c:v>4.0</c:v>
                </c:pt>
                <c:pt idx="28309">
                  <c:v>132.0</c:v>
                </c:pt>
                <c:pt idx="28310">
                  <c:v>4.0</c:v>
                </c:pt>
                <c:pt idx="28311">
                  <c:v>69.0</c:v>
                </c:pt>
                <c:pt idx="28312">
                  <c:v>232.0</c:v>
                </c:pt>
                <c:pt idx="28313">
                  <c:v>4.0</c:v>
                </c:pt>
                <c:pt idx="28314">
                  <c:v>19.0</c:v>
                </c:pt>
                <c:pt idx="28315">
                  <c:v>1.0</c:v>
                </c:pt>
                <c:pt idx="28316">
                  <c:v>153.0</c:v>
                </c:pt>
                <c:pt idx="28317">
                  <c:v>83.0</c:v>
                </c:pt>
                <c:pt idx="28318">
                  <c:v>56.0</c:v>
                </c:pt>
                <c:pt idx="28319">
                  <c:v>92.0</c:v>
                </c:pt>
                <c:pt idx="28320">
                  <c:v>43.0</c:v>
                </c:pt>
                <c:pt idx="28321">
                  <c:v>28.0</c:v>
                </c:pt>
                <c:pt idx="28322">
                  <c:v>77.0</c:v>
                </c:pt>
                <c:pt idx="28323">
                  <c:v>19.0</c:v>
                </c:pt>
                <c:pt idx="28324">
                  <c:v>29.0</c:v>
                </c:pt>
                <c:pt idx="28325">
                  <c:v>163.0</c:v>
                </c:pt>
                <c:pt idx="28326">
                  <c:v>36.0</c:v>
                </c:pt>
                <c:pt idx="28327">
                  <c:v>35.0</c:v>
                </c:pt>
                <c:pt idx="28328">
                  <c:v>2.0</c:v>
                </c:pt>
                <c:pt idx="28329">
                  <c:v>113.0</c:v>
                </c:pt>
                <c:pt idx="28330">
                  <c:v>21.0</c:v>
                </c:pt>
                <c:pt idx="28331">
                  <c:v>2.0</c:v>
                </c:pt>
                <c:pt idx="28332">
                  <c:v>2.0</c:v>
                </c:pt>
                <c:pt idx="28333">
                  <c:v>189.0</c:v>
                </c:pt>
                <c:pt idx="28334">
                  <c:v>21.0</c:v>
                </c:pt>
                <c:pt idx="28335">
                  <c:v>3.0</c:v>
                </c:pt>
                <c:pt idx="28336">
                  <c:v>2.0</c:v>
                </c:pt>
                <c:pt idx="28337">
                  <c:v>6.0</c:v>
                </c:pt>
                <c:pt idx="28338">
                  <c:v>31.0</c:v>
                </c:pt>
                <c:pt idx="28339">
                  <c:v>6.0</c:v>
                </c:pt>
                <c:pt idx="28340">
                  <c:v>1.0</c:v>
                </c:pt>
                <c:pt idx="28341">
                  <c:v>13.0</c:v>
                </c:pt>
                <c:pt idx="28342">
                  <c:v>19.0</c:v>
                </c:pt>
                <c:pt idx="28343">
                  <c:v>1.0</c:v>
                </c:pt>
                <c:pt idx="28344">
                  <c:v>4.0</c:v>
                </c:pt>
                <c:pt idx="28345">
                  <c:v>57.0</c:v>
                </c:pt>
                <c:pt idx="28346">
                  <c:v>1.0</c:v>
                </c:pt>
                <c:pt idx="28347">
                  <c:v>5.0</c:v>
                </c:pt>
                <c:pt idx="28348">
                  <c:v>48.0</c:v>
                </c:pt>
                <c:pt idx="28349">
                  <c:v>111.0</c:v>
                </c:pt>
                <c:pt idx="28350">
                  <c:v>1.0</c:v>
                </c:pt>
                <c:pt idx="28351">
                  <c:v>1.0</c:v>
                </c:pt>
                <c:pt idx="28352">
                  <c:v>1.0</c:v>
                </c:pt>
                <c:pt idx="28353">
                  <c:v>2.0</c:v>
                </c:pt>
                <c:pt idx="28354">
                  <c:v>1.0</c:v>
                </c:pt>
                <c:pt idx="28355">
                  <c:v>1.0</c:v>
                </c:pt>
                <c:pt idx="28356">
                  <c:v>4.0</c:v>
                </c:pt>
                <c:pt idx="28357">
                  <c:v>1.0</c:v>
                </c:pt>
                <c:pt idx="28358">
                  <c:v>14.0</c:v>
                </c:pt>
                <c:pt idx="28359">
                  <c:v>285.0</c:v>
                </c:pt>
                <c:pt idx="28360">
                  <c:v>50.0</c:v>
                </c:pt>
                <c:pt idx="28361">
                  <c:v>7.0</c:v>
                </c:pt>
                <c:pt idx="28362">
                  <c:v>1.0</c:v>
                </c:pt>
                <c:pt idx="28363">
                  <c:v>2.0</c:v>
                </c:pt>
                <c:pt idx="28364">
                  <c:v>200.0</c:v>
                </c:pt>
                <c:pt idx="28365">
                  <c:v>54.0</c:v>
                </c:pt>
                <c:pt idx="28366">
                  <c:v>10.0</c:v>
                </c:pt>
                <c:pt idx="28367">
                  <c:v>55.0</c:v>
                </c:pt>
                <c:pt idx="28368">
                  <c:v>3.0</c:v>
                </c:pt>
                <c:pt idx="28369">
                  <c:v>2.0</c:v>
                </c:pt>
                <c:pt idx="28370">
                  <c:v>21.0</c:v>
                </c:pt>
                <c:pt idx="28371">
                  <c:v>1.0</c:v>
                </c:pt>
                <c:pt idx="28372">
                  <c:v>28.0</c:v>
                </c:pt>
                <c:pt idx="28373">
                  <c:v>1.0</c:v>
                </c:pt>
                <c:pt idx="28374">
                  <c:v>19.0</c:v>
                </c:pt>
                <c:pt idx="28375">
                  <c:v>1.0</c:v>
                </c:pt>
                <c:pt idx="28376">
                  <c:v>12.0</c:v>
                </c:pt>
                <c:pt idx="28377">
                  <c:v>521.0</c:v>
                </c:pt>
                <c:pt idx="28378">
                  <c:v>3.0</c:v>
                </c:pt>
                <c:pt idx="28379">
                  <c:v>1.0</c:v>
                </c:pt>
                <c:pt idx="28380">
                  <c:v>18.0</c:v>
                </c:pt>
                <c:pt idx="28381">
                  <c:v>41.0</c:v>
                </c:pt>
                <c:pt idx="28382">
                  <c:v>52.0</c:v>
                </c:pt>
                <c:pt idx="28383">
                  <c:v>6.0</c:v>
                </c:pt>
                <c:pt idx="28384">
                  <c:v>201.0</c:v>
                </c:pt>
                <c:pt idx="28385">
                  <c:v>8.0</c:v>
                </c:pt>
                <c:pt idx="28386">
                  <c:v>20.0</c:v>
                </c:pt>
                <c:pt idx="28387">
                  <c:v>22.0</c:v>
                </c:pt>
                <c:pt idx="28388">
                  <c:v>120.0</c:v>
                </c:pt>
                <c:pt idx="28389">
                  <c:v>7.0</c:v>
                </c:pt>
                <c:pt idx="28390">
                  <c:v>371.0</c:v>
                </c:pt>
                <c:pt idx="28391">
                  <c:v>2.0</c:v>
                </c:pt>
                <c:pt idx="28392">
                  <c:v>206.0</c:v>
                </c:pt>
                <c:pt idx="28393">
                  <c:v>72.0</c:v>
                </c:pt>
                <c:pt idx="28394">
                  <c:v>3.0</c:v>
                </c:pt>
                <c:pt idx="28395">
                  <c:v>61.0</c:v>
                </c:pt>
                <c:pt idx="28396">
                  <c:v>240.0</c:v>
                </c:pt>
                <c:pt idx="28397">
                  <c:v>498.0</c:v>
                </c:pt>
                <c:pt idx="28398">
                  <c:v>521.0</c:v>
                </c:pt>
                <c:pt idx="28399">
                  <c:v>1.0</c:v>
                </c:pt>
                <c:pt idx="28400">
                  <c:v>2.0</c:v>
                </c:pt>
                <c:pt idx="28401">
                  <c:v>1.0</c:v>
                </c:pt>
                <c:pt idx="28402">
                  <c:v>39.0</c:v>
                </c:pt>
                <c:pt idx="28403">
                  <c:v>7.0</c:v>
                </c:pt>
                <c:pt idx="28404">
                  <c:v>456.0</c:v>
                </c:pt>
                <c:pt idx="28405">
                  <c:v>217.0</c:v>
                </c:pt>
                <c:pt idx="28406">
                  <c:v>3.0</c:v>
                </c:pt>
                <c:pt idx="28407">
                  <c:v>1.0</c:v>
                </c:pt>
                <c:pt idx="28408">
                  <c:v>1.0</c:v>
                </c:pt>
                <c:pt idx="28409">
                  <c:v>25.0</c:v>
                </c:pt>
                <c:pt idx="28410">
                  <c:v>6.0</c:v>
                </c:pt>
                <c:pt idx="28411">
                  <c:v>673.0</c:v>
                </c:pt>
                <c:pt idx="28412">
                  <c:v>22.0</c:v>
                </c:pt>
                <c:pt idx="28413">
                  <c:v>1.0</c:v>
                </c:pt>
                <c:pt idx="28414">
                  <c:v>1.0</c:v>
                </c:pt>
                <c:pt idx="28415">
                  <c:v>217.0</c:v>
                </c:pt>
                <c:pt idx="28416">
                  <c:v>4.0</c:v>
                </c:pt>
                <c:pt idx="28417">
                  <c:v>30.0</c:v>
                </c:pt>
                <c:pt idx="28418">
                  <c:v>13.0</c:v>
                </c:pt>
                <c:pt idx="28419">
                  <c:v>496.0</c:v>
                </c:pt>
                <c:pt idx="28420">
                  <c:v>13.0</c:v>
                </c:pt>
                <c:pt idx="28421">
                  <c:v>39.0</c:v>
                </c:pt>
                <c:pt idx="28422">
                  <c:v>403.0</c:v>
                </c:pt>
                <c:pt idx="28423">
                  <c:v>8.0</c:v>
                </c:pt>
                <c:pt idx="28424">
                  <c:v>14.0</c:v>
                </c:pt>
                <c:pt idx="28425">
                  <c:v>125.0</c:v>
                </c:pt>
                <c:pt idx="28426">
                  <c:v>2.0</c:v>
                </c:pt>
                <c:pt idx="28427">
                  <c:v>8.0</c:v>
                </c:pt>
                <c:pt idx="28428">
                  <c:v>74.0</c:v>
                </c:pt>
                <c:pt idx="28429">
                  <c:v>70.0</c:v>
                </c:pt>
                <c:pt idx="28430">
                  <c:v>195.0</c:v>
                </c:pt>
                <c:pt idx="28431">
                  <c:v>2.0</c:v>
                </c:pt>
                <c:pt idx="28432">
                  <c:v>1.0</c:v>
                </c:pt>
                <c:pt idx="28433">
                  <c:v>2.0</c:v>
                </c:pt>
                <c:pt idx="28434">
                  <c:v>97.0</c:v>
                </c:pt>
                <c:pt idx="28435">
                  <c:v>307.0</c:v>
                </c:pt>
                <c:pt idx="28436">
                  <c:v>103.0</c:v>
                </c:pt>
                <c:pt idx="28437">
                  <c:v>21.0</c:v>
                </c:pt>
                <c:pt idx="28438">
                  <c:v>11.0</c:v>
                </c:pt>
                <c:pt idx="28439">
                  <c:v>107.0</c:v>
                </c:pt>
                <c:pt idx="28440">
                  <c:v>5.0</c:v>
                </c:pt>
                <c:pt idx="28441">
                  <c:v>69.0</c:v>
                </c:pt>
                <c:pt idx="28442">
                  <c:v>295.0</c:v>
                </c:pt>
                <c:pt idx="28443">
                  <c:v>9.0</c:v>
                </c:pt>
                <c:pt idx="28444">
                  <c:v>118.0</c:v>
                </c:pt>
                <c:pt idx="28445">
                  <c:v>325.0</c:v>
                </c:pt>
                <c:pt idx="28446">
                  <c:v>2.0</c:v>
                </c:pt>
                <c:pt idx="28447">
                  <c:v>10.0</c:v>
                </c:pt>
                <c:pt idx="28448">
                  <c:v>8.0</c:v>
                </c:pt>
                <c:pt idx="28449">
                  <c:v>125.0</c:v>
                </c:pt>
                <c:pt idx="28450">
                  <c:v>1.0</c:v>
                </c:pt>
                <c:pt idx="28451">
                  <c:v>6.0</c:v>
                </c:pt>
                <c:pt idx="28452">
                  <c:v>56.0</c:v>
                </c:pt>
                <c:pt idx="28453">
                  <c:v>118.0</c:v>
                </c:pt>
                <c:pt idx="28454">
                  <c:v>320.0</c:v>
                </c:pt>
                <c:pt idx="28455">
                  <c:v>54.0</c:v>
                </c:pt>
                <c:pt idx="28456">
                  <c:v>149.0</c:v>
                </c:pt>
                <c:pt idx="28457">
                  <c:v>201.0</c:v>
                </c:pt>
                <c:pt idx="28458">
                  <c:v>3.0</c:v>
                </c:pt>
                <c:pt idx="28459">
                  <c:v>3.0</c:v>
                </c:pt>
                <c:pt idx="28460">
                  <c:v>3.0</c:v>
                </c:pt>
                <c:pt idx="28461">
                  <c:v>383.0</c:v>
                </c:pt>
                <c:pt idx="28462">
                  <c:v>224.0</c:v>
                </c:pt>
                <c:pt idx="28463">
                  <c:v>3.0</c:v>
                </c:pt>
                <c:pt idx="28464">
                  <c:v>34.0</c:v>
                </c:pt>
                <c:pt idx="28465">
                  <c:v>1.0</c:v>
                </c:pt>
                <c:pt idx="28466">
                  <c:v>177.0</c:v>
                </c:pt>
                <c:pt idx="28467">
                  <c:v>1.0</c:v>
                </c:pt>
                <c:pt idx="28468">
                  <c:v>12.0</c:v>
                </c:pt>
                <c:pt idx="28469">
                  <c:v>9.0</c:v>
                </c:pt>
                <c:pt idx="28470">
                  <c:v>227.0</c:v>
                </c:pt>
                <c:pt idx="28471">
                  <c:v>130.0</c:v>
                </c:pt>
                <c:pt idx="28472">
                  <c:v>1.0</c:v>
                </c:pt>
                <c:pt idx="28473">
                  <c:v>74.0</c:v>
                </c:pt>
                <c:pt idx="28474">
                  <c:v>25.0</c:v>
                </c:pt>
                <c:pt idx="28475">
                  <c:v>184.0</c:v>
                </c:pt>
                <c:pt idx="28476">
                  <c:v>3.0</c:v>
                </c:pt>
                <c:pt idx="28477">
                  <c:v>4.0</c:v>
                </c:pt>
                <c:pt idx="28478">
                  <c:v>221.0</c:v>
                </c:pt>
                <c:pt idx="28479">
                  <c:v>6.0</c:v>
                </c:pt>
                <c:pt idx="28480">
                  <c:v>1.0</c:v>
                </c:pt>
                <c:pt idx="28481">
                  <c:v>15.0</c:v>
                </c:pt>
                <c:pt idx="28482">
                  <c:v>13.0</c:v>
                </c:pt>
                <c:pt idx="28483">
                  <c:v>154.0</c:v>
                </c:pt>
                <c:pt idx="28484">
                  <c:v>84.0</c:v>
                </c:pt>
                <c:pt idx="28485">
                  <c:v>2.0</c:v>
                </c:pt>
                <c:pt idx="28486">
                  <c:v>168.0</c:v>
                </c:pt>
                <c:pt idx="28487">
                  <c:v>104.0</c:v>
                </c:pt>
                <c:pt idx="28488">
                  <c:v>14.0</c:v>
                </c:pt>
                <c:pt idx="28489">
                  <c:v>265.0</c:v>
                </c:pt>
                <c:pt idx="28490">
                  <c:v>6.0</c:v>
                </c:pt>
                <c:pt idx="28491">
                  <c:v>19.0</c:v>
                </c:pt>
                <c:pt idx="28492">
                  <c:v>11.0</c:v>
                </c:pt>
                <c:pt idx="28493">
                  <c:v>93.0</c:v>
                </c:pt>
                <c:pt idx="28494">
                  <c:v>1.0</c:v>
                </c:pt>
                <c:pt idx="28495">
                  <c:v>11.0</c:v>
                </c:pt>
                <c:pt idx="28496">
                  <c:v>88.0</c:v>
                </c:pt>
                <c:pt idx="28497">
                  <c:v>22.0</c:v>
                </c:pt>
                <c:pt idx="28498">
                  <c:v>63.0</c:v>
                </c:pt>
                <c:pt idx="28499">
                  <c:v>2.0</c:v>
                </c:pt>
                <c:pt idx="28500">
                  <c:v>3.0</c:v>
                </c:pt>
                <c:pt idx="28501">
                  <c:v>5.0</c:v>
                </c:pt>
                <c:pt idx="28502">
                  <c:v>157.0</c:v>
                </c:pt>
                <c:pt idx="28503">
                  <c:v>4.0</c:v>
                </c:pt>
                <c:pt idx="28504">
                  <c:v>107.0</c:v>
                </c:pt>
                <c:pt idx="28505">
                  <c:v>3.0</c:v>
                </c:pt>
                <c:pt idx="28506">
                  <c:v>4.0</c:v>
                </c:pt>
                <c:pt idx="28507">
                  <c:v>41.0</c:v>
                </c:pt>
                <c:pt idx="28508">
                  <c:v>78.0</c:v>
                </c:pt>
                <c:pt idx="28509">
                  <c:v>39.0</c:v>
                </c:pt>
                <c:pt idx="28510">
                  <c:v>96.0</c:v>
                </c:pt>
                <c:pt idx="28511">
                  <c:v>6.0</c:v>
                </c:pt>
                <c:pt idx="28512">
                  <c:v>5.0</c:v>
                </c:pt>
                <c:pt idx="28513">
                  <c:v>8.0</c:v>
                </c:pt>
                <c:pt idx="28514">
                  <c:v>67.0</c:v>
                </c:pt>
                <c:pt idx="28515">
                  <c:v>31.0</c:v>
                </c:pt>
                <c:pt idx="28516">
                  <c:v>3.0</c:v>
                </c:pt>
                <c:pt idx="28517">
                  <c:v>47.0</c:v>
                </c:pt>
                <c:pt idx="28518">
                  <c:v>105.0</c:v>
                </c:pt>
                <c:pt idx="28519">
                  <c:v>5.0</c:v>
                </c:pt>
                <c:pt idx="28520">
                  <c:v>18.0</c:v>
                </c:pt>
                <c:pt idx="28521">
                  <c:v>88.0</c:v>
                </c:pt>
                <c:pt idx="28522">
                  <c:v>21.0</c:v>
                </c:pt>
                <c:pt idx="28523">
                  <c:v>1.0</c:v>
                </c:pt>
                <c:pt idx="28524">
                  <c:v>81.0</c:v>
                </c:pt>
                <c:pt idx="28525">
                  <c:v>38.0</c:v>
                </c:pt>
                <c:pt idx="28526">
                  <c:v>25.0</c:v>
                </c:pt>
                <c:pt idx="28527">
                  <c:v>94.0</c:v>
                </c:pt>
                <c:pt idx="28528">
                  <c:v>5.0</c:v>
                </c:pt>
                <c:pt idx="28529">
                  <c:v>1.0</c:v>
                </c:pt>
                <c:pt idx="28530">
                  <c:v>8.0</c:v>
                </c:pt>
                <c:pt idx="28531">
                  <c:v>46.0</c:v>
                </c:pt>
                <c:pt idx="28532">
                  <c:v>98.0</c:v>
                </c:pt>
                <c:pt idx="28533">
                  <c:v>1.0</c:v>
                </c:pt>
                <c:pt idx="28534">
                  <c:v>7.0</c:v>
                </c:pt>
                <c:pt idx="28535">
                  <c:v>14.0</c:v>
                </c:pt>
                <c:pt idx="28536">
                  <c:v>40.0</c:v>
                </c:pt>
                <c:pt idx="28537">
                  <c:v>72.0</c:v>
                </c:pt>
                <c:pt idx="28538">
                  <c:v>5.0</c:v>
                </c:pt>
                <c:pt idx="28539">
                  <c:v>120.0</c:v>
                </c:pt>
                <c:pt idx="28540">
                  <c:v>3.0</c:v>
                </c:pt>
                <c:pt idx="28541">
                  <c:v>31.0</c:v>
                </c:pt>
                <c:pt idx="28542">
                  <c:v>72.0</c:v>
                </c:pt>
                <c:pt idx="28543">
                  <c:v>28.0</c:v>
                </c:pt>
                <c:pt idx="28544">
                  <c:v>77.0</c:v>
                </c:pt>
                <c:pt idx="28545">
                  <c:v>4.0</c:v>
                </c:pt>
                <c:pt idx="28546">
                  <c:v>258.0</c:v>
                </c:pt>
                <c:pt idx="28547">
                  <c:v>8.0</c:v>
                </c:pt>
                <c:pt idx="28548">
                  <c:v>37.0</c:v>
                </c:pt>
                <c:pt idx="28549">
                  <c:v>3.0</c:v>
                </c:pt>
                <c:pt idx="28550">
                  <c:v>1.0</c:v>
                </c:pt>
                <c:pt idx="28551">
                  <c:v>22.0</c:v>
                </c:pt>
                <c:pt idx="28552">
                  <c:v>1.0</c:v>
                </c:pt>
                <c:pt idx="28553">
                  <c:v>13.0</c:v>
                </c:pt>
                <c:pt idx="28554">
                  <c:v>6.0</c:v>
                </c:pt>
                <c:pt idx="28555">
                  <c:v>312.0</c:v>
                </c:pt>
                <c:pt idx="28556">
                  <c:v>1.0</c:v>
                </c:pt>
                <c:pt idx="28557">
                  <c:v>31.0</c:v>
                </c:pt>
                <c:pt idx="28558">
                  <c:v>16.0</c:v>
                </c:pt>
                <c:pt idx="28559">
                  <c:v>3.0</c:v>
                </c:pt>
                <c:pt idx="28560">
                  <c:v>425.0</c:v>
                </c:pt>
                <c:pt idx="28561">
                  <c:v>29.0</c:v>
                </c:pt>
                <c:pt idx="28562">
                  <c:v>191.0</c:v>
                </c:pt>
                <c:pt idx="28563">
                  <c:v>23.0</c:v>
                </c:pt>
                <c:pt idx="28564">
                  <c:v>228.0</c:v>
                </c:pt>
                <c:pt idx="28565">
                  <c:v>208.0</c:v>
                </c:pt>
                <c:pt idx="28566">
                  <c:v>1.0</c:v>
                </c:pt>
                <c:pt idx="28567">
                  <c:v>47.0</c:v>
                </c:pt>
                <c:pt idx="28568">
                  <c:v>1.0</c:v>
                </c:pt>
                <c:pt idx="28569">
                  <c:v>17.0</c:v>
                </c:pt>
                <c:pt idx="28570">
                  <c:v>72.0</c:v>
                </c:pt>
                <c:pt idx="28571">
                  <c:v>1.0</c:v>
                </c:pt>
                <c:pt idx="28572">
                  <c:v>1.0</c:v>
                </c:pt>
                <c:pt idx="28573">
                  <c:v>28.0</c:v>
                </c:pt>
                <c:pt idx="28574">
                  <c:v>8.0</c:v>
                </c:pt>
                <c:pt idx="28575">
                  <c:v>37.0</c:v>
                </c:pt>
                <c:pt idx="28576">
                  <c:v>3.0</c:v>
                </c:pt>
                <c:pt idx="28577">
                  <c:v>9.0</c:v>
                </c:pt>
                <c:pt idx="28578">
                  <c:v>20.0</c:v>
                </c:pt>
                <c:pt idx="28579">
                  <c:v>216.0</c:v>
                </c:pt>
                <c:pt idx="28580">
                  <c:v>6.0</c:v>
                </c:pt>
                <c:pt idx="28581">
                  <c:v>1.0</c:v>
                </c:pt>
                <c:pt idx="28582">
                  <c:v>59.0</c:v>
                </c:pt>
                <c:pt idx="28583">
                  <c:v>16.0</c:v>
                </c:pt>
                <c:pt idx="28584">
                  <c:v>48.0</c:v>
                </c:pt>
                <c:pt idx="28585">
                  <c:v>1.0</c:v>
                </c:pt>
                <c:pt idx="28586">
                  <c:v>32.0</c:v>
                </c:pt>
                <c:pt idx="28587">
                  <c:v>68.0</c:v>
                </c:pt>
                <c:pt idx="28588">
                  <c:v>140.0</c:v>
                </c:pt>
                <c:pt idx="28589">
                  <c:v>1.0</c:v>
                </c:pt>
                <c:pt idx="28590">
                  <c:v>14.0</c:v>
                </c:pt>
                <c:pt idx="28591">
                  <c:v>61.0</c:v>
                </c:pt>
                <c:pt idx="28592">
                  <c:v>1.0</c:v>
                </c:pt>
                <c:pt idx="28593">
                  <c:v>13.0</c:v>
                </c:pt>
                <c:pt idx="28594">
                  <c:v>5.0</c:v>
                </c:pt>
                <c:pt idx="28595">
                  <c:v>16.0</c:v>
                </c:pt>
                <c:pt idx="28596">
                  <c:v>2.0</c:v>
                </c:pt>
                <c:pt idx="28597">
                  <c:v>5.0</c:v>
                </c:pt>
                <c:pt idx="28598">
                  <c:v>107.0</c:v>
                </c:pt>
                <c:pt idx="28599">
                  <c:v>100.0</c:v>
                </c:pt>
                <c:pt idx="28600">
                  <c:v>41.0</c:v>
                </c:pt>
                <c:pt idx="28601">
                  <c:v>9.0</c:v>
                </c:pt>
                <c:pt idx="28602">
                  <c:v>6.0</c:v>
                </c:pt>
                <c:pt idx="28603">
                  <c:v>116.0</c:v>
                </c:pt>
                <c:pt idx="28604">
                  <c:v>61.0</c:v>
                </c:pt>
                <c:pt idx="28605">
                  <c:v>17.0</c:v>
                </c:pt>
                <c:pt idx="28606">
                  <c:v>26.0</c:v>
                </c:pt>
                <c:pt idx="28607">
                  <c:v>1.0</c:v>
                </c:pt>
                <c:pt idx="28608">
                  <c:v>28.0</c:v>
                </c:pt>
                <c:pt idx="28609">
                  <c:v>123.0</c:v>
                </c:pt>
                <c:pt idx="28610">
                  <c:v>34.0</c:v>
                </c:pt>
                <c:pt idx="28611">
                  <c:v>53.0</c:v>
                </c:pt>
                <c:pt idx="28612">
                  <c:v>88.0</c:v>
                </c:pt>
                <c:pt idx="28613">
                  <c:v>25.0</c:v>
                </c:pt>
                <c:pt idx="28614">
                  <c:v>18.0</c:v>
                </c:pt>
                <c:pt idx="28615">
                  <c:v>50.0</c:v>
                </c:pt>
                <c:pt idx="28616">
                  <c:v>41.0</c:v>
                </c:pt>
                <c:pt idx="28617">
                  <c:v>27.0</c:v>
                </c:pt>
                <c:pt idx="28618">
                  <c:v>106.0</c:v>
                </c:pt>
                <c:pt idx="28619">
                  <c:v>2.0</c:v>
                </c:pt>
                <c:pt idx="28620">
                  <c:v>2.0</c:v>
                </c:pt>
                <c:pt idx="28621">
                  <c:v>4.0</c:v>
                </c:pt>
                <c:pt idx="28622">
                  <c:v>64.0</c:v>
                </c:pt>
                <c:pt idx="28623">
                  <c:v>34.0</c:v>
                </c:pt>
                <c:pt idx="28624">
                  <c:v>70.0</c:v>
                </c:pt>
                <c:pt idx="28625">
                  <c:v>77.0</c:v>
                </c:pt>
                <c:pt idx="28626">
                  <c:v>35.0</c:v>
                </c:pt>
                <c:pt idx="28627">
                  <c:v>114.0</c:v>
                </c:pt>
                <c:pt idx="28628">
                  <c:v>21.0</c:v>
                </c:pt>
                <c:pt idx="28629">
                  <c:v>100.0</c:v>
                </c:pt>
                <c:pt idx="28630">
                  <c:v>27.0</c:v>
                </c:pt>
                <c:pt idx="28631">
                  <c:v>55.0</c:v>
                </c:pt>
                <c:pt idx="28632">
                  <c:v>954.0</c:v>
                </c:pt>
                <c:pt idx="28633">
                  <c:v>22.0</c:v>
                </c:pt>
                <c:pt idx="28634">
                  <c:v>24.0</c:v>
                </c:pt>
                <c:pt idx="28635">
                  <c:v>47.0</c:v>
                </c:pt>
                <c:pt idx="28636">
                  <c:v>71.0</c:v>
                </c:pt>
                <c:pt idx="28637">
                  <c:v>1.0</c:v>
                </c:pt>
                <c:pt idx="28638">
                  <c:v>348.0</c:v>
                </c:pt>
                <c:pt idx="28639">
                  <c:v>30.0</c:v>
                </c:pt>
                <c:pt idx="28640">
                  <c:v>22.0</c:v>
                </c:pt>
                <c:pt idx="28641">
                  <c:v>1.0</c:v>
                </c:pt>
                <c:pt idx="28642">
                  <c:v>3.0</c:v>
                </c:pt>
                <c:pt idx="28643">
                  <c:v>1.0</c:v>
                </c:pt>
                <c:pt idx="28644">
                  <c:v>1.0</c:v>
                </c:pt>
                <c:pt idx="28645">
                  <c:v>20.0</c:v>
                </c:pt>
                <c:pt idx="28646">
                  <c:v>847.0</c:v>
                </c:pt>
                <c:pt idx="28647">
                  <c:v>3.0</c:v>
                </c:pt>
                <c:pt idx="28648">
                  <c:v>8.0</c:v>
                </c:pt>
                <c:pt idx="28649">
                  <c:v>14.0</c:v>
                </c:pt>
                <c:pt idx="28650">
                  <c:v>8.0</c:v>
                </c:pt>
                <c:pt idx="28651">
                  <c:v>26.0</c:v>
                </c:pt>
                <c:pt idx="28652">
                  <c:v>358.0</c:v>
                </c:pt>
                <c:pt idx="28653">
                  <c:v>6.0</c:v>
                </c:pt>
                <c:pt idx="28654">
                  <c:v>840.0</c:v>
                </c:pt>
                <c:pt idx="28655">
                  <c:v>121.0</c:v>
                </c:pt>
                <c:pt idx="28656">
                  <c:v>10.0</c:v>
                </c:pt>
                <c:pt idx="28657">
                  <c:v>10.0</c:v>
                </c:pt>
                <c:pt idx="28658">
                  <c:v>1.0</c:v>
                </c:pt>
                <c:pt idx="28659">
                  <c:v>39.0</c:v>
                </c:pt>
                <c:pt idx="28660">
                  <c:v>736.0</c:v>
                </c:pt>
                <c:pt idx="28661">
                  <c:v>1.0</c:v>
                </c:pt>
                <c:pt idx="28662">
                  <c:v>8.0</c:v>
                </c:pt>
                <c:pt idx="28663">
                  <c:v>24.0</c:v>
                </c:pt>
                <c:pt idx="28664">
                  <c:v>1.0</c:v>
                </c:pt>
                <c:pt idx="28665">
                  <c:v>1.0</c:v>
                </c:pt>
                <c:pt idx="28666">
                  <c:v>4.0</c:v>
                </c:pt>
                <c:pt idx="28667">
                  <c:v>790.0</c:v>
                </c:pt>
                <c:pt idx="28668">
                  <c:v>3.0</c:v>
                </c:pt>
                <c:pt idx="28669">
                  <c:v>50.0</c:v>
                </c:pt>
                <c:pt idx="28670">
                  <c:v>3.0</c:v>
                </c:pt>
                <c:pt idx="28671">
                  <c:v>4.0</c:v>
                </c:pt>
                <c:pt idx="28672">
                  <c:v>27.0</c:v>
                </c:pt>
                <c:pt idx="28673">
                  <c:v>411.0</c:v>
                </c:pt>
                <c:pt idx="28674">
                  <c:v>33.0</c:v>
                </c:pt>
                <c:pt idx="28675">
                  <c:v>10.0</c:v>
                </c:pt>
                <c:pt idx="28676">
                  <c:v>2.0</c:v>
                </c:pt>
                <c:pt idx="28677">
                  <c:v>2.0</c:v>
                </c:pt>
                <c:pt idx="28678">
                  <c:v>263.0</c:v>
                </c:pt>
                <c:pt idx="28679">
                  <c:v>48.0</c:v>
                </c:pt>
                <c:pt idx="28680">
                  <c:v>89.0</c:v>
                </c:pt>
                <c:pt idx="28681">
                  <c:v>6.0</c:v>
                </c:pt>
                <c:pt idx="28682">
                  <c:v>32.0</c:v>
                </c:pt>
                <c:pt idx="28683">
                  <c:v>1.0</c:v>
                </c:pt>
                <c:pt idx="28684">
                  <c:v>10.0</c:v>
                </c:pt>
                <c:pt idx="28685">
                  <c:v>515.0</c:v>
                </c:pt>
                <c:pt idx="28686">
                  <c:v>17.0</c:v>
                </c:pt>
                <c:pt idx="28687">
                  <c:v>34.0</c:v>
                </c:pt>
                <c:pt idx="28688">
                  <c:v>1.0</c:v>
                </c:pt>
                <c:pt idx="28689">
                  <c:v>2.0</c:v>
                </c:pt>
                <c:pt idx="28690">
                  <c:v>2.0</c:v>
                </c:pt>
                <c:pt idx="28691">
                  <c:v>14.0</c:v>
                </c:pt>
                <c:pt idx="28692">
                  <c:v>473.0</c:v>
                </c:pt>
                <c:pt idx="28693">
                  <c:v>18.0</c:v>
                </c:pt>
                <c:pt idx="28694">
                  <c:v>10.0</c:v>
                </c:pt>
                <c:pt idx="28695">
                  <c:v>330.0</c:v>
                </c:pt>
                <c:pt idx="28696">
                  <c:v>4.0</c:v>
                </c:pt>
                <c:pt idx="28697">
                  <c:v>34.0</c:v>
                </c:pt>
                <c:pt idx="28698">
                  <c:v>25.0</c:v>
                </c:pt>
                <c:pt idx="28699">
                  <c:v>12.0</c:v>
                </c:pt>
                <c:pt idx="28700">
                  <c:v>11.0</c:v>
                </c:pt>
                <c:pt idx="28701">
                  <c:v>853.0</c:v>
                </c:pt>
                <c:pt idx="28702">
                  <c:v>8.0</c:v>
                </c:pt>
                <c:pt idx="28703">
                  <c:v>3.0</c:v>
                </c:pt>
                <c:pt idx="28704">
                  <c:v>515.0</c:v>
                </c:pt>
                <c:pt idx="28705">
                  <c:v>1.0</c:v>
                </c:pt>
                <c:pt idx="28706">
                  <c:v>250.0</c:v>
                </c:pt>
                <c:pt idx="28707">
                  <c:v>22.0</c:v>
                </c:pt>
                <c:pt idx="28708">
                  <c:v>2.0</c:v>
                </c:pt>
                <c:pt idx="28709">
                  <c:v>1.0</c:v>
                </c:pt>
                <c:pt idx="28710">
                  <c:v>8.0</c:v>
                </c:pt>
                <c:pt idx="28711">
                  <c:v>573.0</c:v>
                </c:pt>
                <c:pt idx="28712">
                  <c:v>13.0</c:v>
                </c:pt>
                <c:pt idx="28713">
                  <c:v>1.0</c:v>
                </c:pt>
                <c:pt idx="28714">
                  <c:v>4.0</c:v>
                </c:pt>
                <c:pt idx="28715">
                  <c:v>95.0</c:v>
                </c:pt>
                <c:pt idx="28716">
                  <c:v>10.0</c:v>
                </c:pt>
                <c:pt idx="28717">
                  <c:v>2.0</c:v>
                </c:pt>
                <c:pt idx="28718">
                  <c:v>5.0</c:v>
                </c:pt>
                <c:pt idx="28719">
                  <c:v>1.0</c:v>
                </c:pt>
                <c:pt idx="28720">
                  <c:v>1.0</c:v>
                </c:pt>
                <c:pt idx="28721">
                  <c:v>1.0</c:v>
                </c:pt>
                <c:pt idx="28722">
                  <c:v>3.0</c:v>
                </c:pt>
                <c:pt idx="28723">
                  <c:v>2.0</c:v>
                </c:pt>
                <c:pt idx="28724">
                  <c:v>51.0</c:v>
                </c:pt>
                <c:pt idx="28725">
                  <c:v>13.0</c:v>
                </c:pt>
                <c:pt idx="28726">
                  <c:v>26.0</c:v>
                </c:pt>
                <c:pt idx="28727">
                  <c:v>11.0</c:v>
                </c:pt>
                <c:pt idx="28728">
                  <c:v>61.0</c:v>
                </c:pt>
                <c:pt idx="28729">
                  <c:v>7.0</c:v>
                </c:pt>
                <c:pt idx="28730">
                  <c:v>25.0</c:v>
                </c:pt>
                <c:pt idx="28731">
                  <c:v>5.0</c:v>
                </c:pt>
                <c:pt idx="28732">
                  <c:v>69.0</c:v>
                </c:pt>
                <c:pt idx="28733">
                  <c:v>4.0</c:v>
                </c:pt>
                <c:pt idx="28734">
                  <c:v>24.0</c:v>
                </c:pt>
                <c:pt idx="28735">
                  <c:v>8.0</c:v>
                </c:pt>
                <c:pt idx="28736">
                  <c:v>4.0</c:v>
                </c:pt>
                <c:pt idx="28737">
                  <c:v>21.0</c:v>
                </c:pt>
                <c:pt idx="28738">
                  <c:v>21.0</c:v>
                </c:pt>
                <c:pt idx="28739">
                  <c:v>1.0</c:v>
                </c:pt>
                <c:pt idx="28740">
                  <c:v>39.0</c:v>
                </c:pt>
                <c:pt idx="28741">
                  <c:v>57.0</c:v>
                </c:pt>
                <c:pt idx="28742">
                  <c:v>32.0</c:v>
                </c:pt>
                <c:pt idx="28743">
                  <c:v>13.0</c:v>
                </c:pt>
                <c:pt idx="28744">
                  <c:v>159.0</c:v>
                </c:pt>
                <c:pt idx="28745">
                  <c:v>2.0</c:v>
                </c:pt>
                <c:pt idx="28746">
                  <c:v>19.0</c:v>
                </c:pt>
                <c:pt idx="28747">
                  <c:v>3.0</c:v>
                </c:pt>
                <c:pt idx="28748">
                  <c:v>4.0</c:v>
                </c:pt>
                <c:pt idx="28749">
                  <c:v>2.0</c:v>
                </c:pt>
                <c:pt idx="28750">
                  <c:v>1.0</c:v>
                </c:pt>
                <c:pt idx="28751">
                  <c:v>15.0</c:v>
                </c:pt>
                <c:pt idx="28752">
                  <c:v>6.0</c:v>
                </c:pt>
                <c:pt idx="28753">
                  <c:v>8.0</c:v>
                </c:pt>
                <c:pt idx="28754">
                  <c:v>183.0</c:v>
                </c:pt>
                <c:pt idx="28755">
                  <c:v>2.0</c:v>
                </c:pt>
                <c:pt idx="28756">
                  <c:v>34.0</c:v>
                </c:pt>
                <c:pt idx="28757">
                  <c:v>1.0</c:v>
                </c:pt>
                <c:pt idx="28758">
                  <c:v>1.0</c:v>
                </c:pt>
                <c:pt idx="28759">
                  <c:v>2.0</c:v>
                </c:pt>
                <c:pt idx="28760">
                  <c:v>1.0</c:v>
                </c:pt>
                <c:pt idx="28761">
                  <c:v>1.0</c:v>
                </c:pt>
                <c:pt idx="28762">
                  <c:v>8.0</c:v>
                </c:pt>
                <c:pt idx="28763">
                  <c:v>10.0</c:v>
                </c:pt>
                <c:pt idx="28764">
                  <c:v>1.0</c:v>
                </c:pt>
                <c:pt idx="28765">
                  <c:v>107.0</c:v>
                </c:pt>
                <c:pt idx="28766">
                  <c:v>24.0</c:v>
                </c:pt>
                <c:pt idx="28767">
                  <c:v>6.0</c:v>
                </c:pt>
                <c:pt idx="28768">
                  <c:v>6.0</c:v>
                </c:pt>
                <c:pt idx="28769">
                  <c:v>18.0</c:v>
                </c:pt>
                <c:pt idx="28770">
                  <c:v>52.0</c:v>
                </c:pt>
                <c:pt idx="28771">
                  <c:v>450.0</c:v>
                </c:pt>
                <c:pt idx="28772">
                  <c:v>406.0</c:v>
                </c:pt>
                <c:pt idx="28773">
                  <c:v>77.0</c:v>
                </c:pt>
                <c:pt idx="28774">
                  <c:v>1113.0</c:v>
                </c:pt>
                <c:pt idx="28775">
                  <c:v>1.0</c:v>
                </c:pt>
                <c:pt idx="28776">
                  <c:v>1.0</c:v>
                </c:pt>
                <c:pt idx="28777">
                  <c:v>35.0</c:v>
                </c:pt>
                <c:pt idx="28778">
                  <c:v>4.0</c:v>
                </c:pt>
                <c:pt idx="28779">
                  <c:v>9.0</c:v>
                </c:pt>
                <c:pt idx="28780">
                  <c:v>1.0</c:v>
                </c:pt>
                <c:pt idx="28781">
                  <c:v>192.0</c:v>
                </c:pt>
                <c:pt idx="28782">
                  <c:v>217.0</c:v>
                </c:pt>
                <c:pt idx="28783">
                  <c:v>1.0</c:v>
                </c:pt>
                <c:pt idx="28784">
                  <c:v>107.0</c:v>
                </c:pt>
                <c:pt idx="28785">
                  <c:v>1.0</c:v>
                </c:pt>
                <c:pt idx="28786">
                  <c:v>1.0</c:v>
                </c:pt>
                <c:pt idx="28787">
                  <c:v>8.0</c:v>
                </c:pt>
                <c:pt idx="28788">
                  <c:v>1.0</c:v>
                </c:pt>
                <c:pt idx="28789">
                  <c:v>1.0</c:v>
                </c:pt>
                <c:pt idx="28790">
                  <c:v>1.0</c:v>
                </c:pt>
                <c:pt idx="28791">
                  <c:v>1.0</c:v>
                </c:pt>
                <c:pt idx="28792">
                  <c:v>1.0</c:v>
                </c:pt>
                <c:pt idx="28793">
                  <c:v>32.0</c:v>
                </c:pt>
                <c:pt idx="28794">
                  <c:v>48.0</c:v>
                </c:pt>
                <c:pt idx="28795">
                  <c:v>1.0</c:v>
                </c:pt>
                <c:pt idx="28796">
                  <c:v>1.0</c:v>
                </c:pt>
                <c:pt idx="28797">
                  <c:v>2.0</c:v>
                </c:pt>
                <c:pt idx="28798">
                  <c:v>1.0</c:v>
                </c:pt>
                <c:pt idx="28799">
                  <c:v>4.0</c:v>
                </c:pt>
                <c:pt idx="28800">
                  <c:v>297.0</c:v>
                </c:pt>
                <c:pt idx="28801">
                  <c:v>5.0</c:v>
                </c:pt>
                <c:pt idx="28802">
                  <c:v>3.0</c:v>
                </c:pt>
                <c:pt idx="28803">
                  <c:v>165.0</c:v>
                </c:pt>
                <c:pt idx="28804">
                  <c:v>2.0</c:v>
                </c:pt>
                <c:pt idx="28805">
                  <c:v>1.0</c:v>
                </c:pt>
                <c:pt idx="28806">
                  <c:v>342.0</c:v>
                </c:pt>
                <c:pt idx="28807">
                  <c:v>1.0</c:v>
                </c:pt>
                <c:pt idx="28808">
                  <c:v>3.0</c:v>
                </c:pt>
                <c:pt idx="28809">
                  <c:v>1.0</c:v>
                </c:pt>
                <c:pt idx="28810">
                  <c:v>88.0</c:v>
                </c:pt>
                <c:pt idx="28811">
                  <c:v>490.0</c:v>
                </c:pt>
                <c:pt idx="28812">
                  <c:v>243.0</c:v>
                </c:pt>
                <c:pt idx="28813">
                  <c:v>1.0</c:v>
                </c:pt>
                <c:pt idx="28814">
                  <c:v>1330.0</c:v>
                </c:pt>
                <c:pt idx="28815">
                  <c:v>1.0</c:v>
                </c:pt>
                <c:pt idx="28816">
                  <c:v>1.0</c:v>
                </c:pt>
                <c:pt idx="28817">
                  <c:v>1.0</c:v>
                </c:pt>
                <c:pt idx="28818">
                  <c:v>2.0</c:v>
                </c:pt>
                <c:pt idx="28819">
                  <c:v>1.0</c:v>
                </c:pt>
                <c:pt idx="28820">
                  <c:v>390.0</c:v>
                </c:pt>
                <c:pt idx="28821">
                  <c:v>775.0</c:v>
                </c:pt>
                <c:pt idx="28822">
                  <c:v>1.0</c:v>
                </c:pt>
                <c:pt idx="28823">
                  <c:v>137.0</c:v>
                </c:pt>
                <c:pt idx="28824">
                  <c:v>1.0</c:v>
                </c:pt>
                <c:pt idx="28825">
                  <c:v>126.0</c:v>
                </c:pt>
                <c:pt idx="28826">
                  <c:v>12.0</c:v>
                </c:pt>
                <c:pt idx="28827">
                  <c:v>15.0</c:v>
                </c:pt>
                <c:pt idx="28828">
                  <c:v>7.0</c:v>
                </c:pt>
                <c:pt idx="28829">
                  <c:v>5.0</c:v>
                </c:pt>
                <c:pt idx="28830">
                  <c:v>38.0</c:v>
                </c:pt>
                <c:pt idx="28831">
                  <c:v>163.0</c:v>
                </c:pt>
                <c:pt idx="28832">
                  <c:v>1.0</c:v>
                </c:pt>
                <c:pt idx="28833">
                  <c:v>4.0</c:v>
                </c:pt>
                <c:pt idx="28834">
                  <c:v>207.0</c:v>
                </c:pt>
                <c:pt idx="28835">
                  <c:v>5.0</c:v>
                </c:pt>
                <c:pt idx="28836">
                  <c:v>1.0</c:v>
                </c:pt>
                <c:pt idx="28837">
                  <c:v>2.0</c:v>
                </c:pt>
                <c:pt idx="28838">
                  <c:v>2102.0</c:v>
                </c:pt>
                <c:pt idx="28839">
                  <c:v>1.0</c:v>
                </c:pt>
                <c:pt idx="28840">
                  <c:v>1.0</c:v>
                </c:pt>
                <c:pt idx="28841">
                  <c:v>1396.0</c:v>
                </c:pt>
                <c:pt idx="28842">
                  <c:v>1.0</c:v>
                </c:pt>
                <c:pt idx="28843">
                  <c:v>8.0</c:v>
                </c:pt>
                <c:pt idx="28844">
                  <c:v>671.0</c:v>
                </c:pt>
                <c:pt idx="28845">
                  <c:v>3.0</c:v>
                </c:pt>
                <c:pt idx="28846">
                  <c:v>812.0</c:v>
                </c:pt>
                <c:pt idx="28847">
                  <c:v>1.0</c:v>
                </c:pt>
                <c:pt idx="28848">
                  <c:v>176.0</c:v>
                </c:pt>
                <c:pt idx="28849">
                  <c:v>119.0</c:v>
                </c:pt>
                <c:pt idx="28850">
                  <c:v>1.0</c:v>
                </c:pt>
                <c:pt idx="28851">
                  <c:v>1001.0</c:v>
                </c:pt>
                <c:pt idx="28852">
                  <c:v>1.0</c:v>
                </c:pt>
                <c:pt idx="28853">
                  <c:v>5.0</c:v>
                </c:pt>
                <c:pt idx="28854">
                  <c:v>2.0</c:v>
                </c:pt>
                <c:pt idx="28855">
                  <c:v>330.0</c:v>
                </c:pt>
                <c:pt idx="28856">
                  <c:v>126.0</c:v>
                </c:pt>
                <c:pt idx="28857">
                  <c:v>9.0</c:v>
                </c:pt>
                <c:pt idx="28858">
                  <c:v>5.0</c:v>
                </c:pt>
                <c:pt idx="28859">
                  <c:v>148.0</c:v>
                </c:pt>
                <c:pt idx="28860">
                  <c:v>591.0</c:v>
                </c:pt>
                <c:pt idx="28861">
                  <c:v>92.0</c:v>
                </c:pt>
                <c:pt idx="28862">
                  <c:v>523.0</c:v>
                </c:pt>
                <c:pt idx="28863">
                  <c:v>1.0</c:v>
                </c:pt>
                <c:pt idx="28864">
                  <c:v>1.0</c:v>
                </c:pt>
                <c:pt idx="28865">
                  <c:v>79.0</c:v>
                </c:pt>
                <c:pt idx="28866">
                  <c:v>890.0</c:v>
                </c:pt>
                <c:pt idx="28867">
                  <c:v>2.0</c:v>
                </c:pt>
                <c:pt idx="28868">
                  <c:v>1.0</c:v>
                </c:pt>
                <c:pt idx="28869">
                  <c:v>278.0</c:v>
                </c:pt>
                <c:pt idx="28870">
                  <c:v>2.0</c:v>
                </c:pt>
                <c:pt idx="28871">
                  <c:v>73.0</c:v>
                </c:pt>
                <c:pt idx="28872">
                  <c:v>1099.0</c:v>
                </c:pt>
                <c:pt idx="28873">
                  <c:v>2.0</c:v>
                </c:pt>
                <c:pt idx="28874">
                  <c:v>75.0</c:v>
                </c:pt>
                <c:pt idx="28875">
                  <c:v>1.0</c:v>
                </c:pt>
                <c:pt idx="28876">
                  <c:v>854.0</c:v>
                </c:pt>
                <c:pt idx="28877">
                  <c:v>1.0</c:v>
                </c:pt>
                <c:pt idx="28878">
                  <c:v>171.0</c:v>
                </c:pt>
                <c:pt idx="28879">
                  <c:v>49.0</c:v>
                </c:pt>
                <c:pt idx="28880">
                  <c:v>2512.0</c:v>
                </c:pt>
                <c:pt idx="28881">
                  <c:v>1.0</c:v>
                </c:pt>
                <c:pt idx="28882">
                  <c:v>2.0</c:v>
                </c:pt>
                <c:pt idx="28883">
                  <c:v>108.0</c:v>
                </c:pt>
                <c:pt idx="28884">
                  <c:v>928.0</c:v>
                </c:pt>
                <c:pt idx="28885">
                  <c:v>6.0</c:v>
                </c:pt>
                <c:pt idx="28886">
                  <c:v>17.0</c:v>
                </c:pt>
                <c:pt idx="28887">
                  <c:v>51.0</c:v>
                </c:pt>
                <c:pt idx="28888">
                  <c:v>448.0</c:v>
                </c:pt>
                <c:pt idx="28889">
                  <c:v>397.0</c:v>
                </c:pt>
                <c:pt idx="28890">
                  <c:v>1.0</c:v>
                </c:pt>
                <c:pt idx="28891">
                  <c:v>589.0</c:v>
                </c:pt>
                <c:pt idx="28892">
                  <c:v>374.0</c:v>
                </c:pt>
                <c:pt idx="28893">
                  <c:v>2.0</c:v>
                </c:pt>
                <c:pt idx="28894">
                  <c:v>2.0</c:v>
                </c:pt>
                <c:pt idx="28895">
                  <c:v>205.0</c:v>
                </c:pt>
                <c:pt idx="28896">
                  <c:v>393.0</c:v>
                </c:pt>
                <c:pt idx="28897">
                  <c:v>1.0</c:v>
                </c:pt>
                <c:pt idx="28898">
                  <c:v>3.0</c:v>
                </c:pt>
                <c:pt idx="28899">
                  <c:v>26.0</c:v>
                </c:pt>
                <c:pt idx="28900">
                  <c:v>119.0</c:v>
                </c:pt>
                <c:pt idx="28901">
                  <c:v>79.0</c:v>
                </c:pt>
                <c:pt idx="28902">
                  <c:v>151.0</c:v>
                </c:pt>
                <c:pt idx="28903">
                  <c:v>75.0</c:v>
                </c:pt>
                <c:pt idx="28904">
                  <c:v>111.0</c:v>
                </c:pt>
                <c:pt idx="28905">
                  <c:v>46.0</c:v>
                </c:pt>
                <c:pt idx="28906">
                  <c:v>2.0</c:v>
                </c:pt>
                <c:pt idx="28907">
                  <c:v>112.0</c:v>
                </c:pt>
                <c:pt idx="28908">
                  <c:v>2.0</c:v>
                </c:pt>
                <c:pt idx="28909">
                  <c:v>77.0</c:v>
                </c:pt>
                <c:pt idx="28910">
                  <c:v>19.0</c:v>
                </c:pt>
                <c:pt idx="28911">
                  <c:v>74.0</c:v>
                </c:pt>
                <c:pt idx="28912">
                  <c:v>65.0</c:v>
                </c:pt>
                <c:pt idx="28913">
                  <c:v>116.0</c:v>
                </c:pt>
                <c:pt idx="28914">
                  <c:v>8.0</c:v>
                </c:pt>
                <c:pt idx="28915">
                  <c:v>2.0</c:v>
                </c:pt>
                <c:pt idx="28916">
                  <c:v>5.0</c:v>
                </c:pt>
                <c:pt idx="28917">
                  <c:v>1.0</c:v>
                </c:pt>
                <c:pt idx="28918">
                  <c:v>1.0</c:v>
                </c:pt>
                <c:pt idx="28919">
                  <c:v>1.0</c:v>
                </c:pt>
                <c:pt idx="28920">
                  <c:v>111.0</c:v>
                </c:pt>
                <c:pt idx="28921">
                  <c:v>70.0</c:v>
                </c:pt>
                <c:pt idx="28922">
                  <c:v>1.0</c:v>
                </c:pt>
                <c:pt idx="28923">
                  <c:v>91.0</c:v>
                </c:pt>
                <c:pt idx="28924">
                  <c:v>16.0</c:v>
                </c:pt>
                <c:pt idx="28925">
                  <c:v>3.0</c:v>
                </c:pt>
                <c:pt idx="28926">
                  <c:v>2.0</c:v>
                </c:pt>
                <c:pt idx="28927">
                  <c:v>1.0</c:v>
                </c:pt>
                <c:pt idx="28928">
                  <c:v>3.0</c:v>
                </c:pt>
                <c:pt idx="28929">
                  <c:v>2.0</c:v>
                </c:pt>
                <c:pt idx="28930">
                  <c:v>2.0</c:v>
                </c:pt>
                <c:pt idx="28931">
                  <c:v>2.0</c:v>
                </c:pt>
                <c:pt idx="28932">
                  <c:v>1.0</c:v>
                </c:pt>
                <c:pt idx="28933">
                  <c:v>1.0</c:v>
                </c:pt>
                <c:pt idx="28934">
                  <c:v>1.0</c:v>
                </c:pt>
                <c:pt idx="28935">
                  <c:v>1.0</c:v>
                </c:pt>
                <c:pt idx="28936">
                  <c:v>2.0</c:v>
                </c:pt>
                <c:pt idx="28937">
                  <c:v>1.0</c:v>
                </c:pt>
                <c:pt idx="28938">
                  <c:v>1.0</c:v>
                </c:pt>
                <c:pt idx="28939">
                  <c:v>1.0</c:v>
                </c:pt>
                <c:pt idx="28940">
                  <c:v>3.0</c:v>
                </c:pt>
                <c:pt idx="28941">
                  <c:v>1.0</c:v>
                </c:pt>
                <c:pt idx="28942">
                  <c:v>2.0</c:v>
                </c:pt>
                <c:pt idx="28943">
                  <c:v>3.0</c:v>
                </c:pt>
                <c:pt idx="28944">
                  <c:v>2.0</c:v>
                </c:pt>
                <c:pt idx="28945">
                  <c:v>2.0</c:v>
                </c:pt>
                <c:pt idx="28946">
                  <c:v>3.0</c:v>
                </c:pt>
                <c:pt idx="28947">
                  <c:v>1.0</c:v>
                </c:pt>
                <c:pt idx="28948">
                  <c:v>1.0</c:v>
                </c:pt>
                <c:pt idx="28949">
                  <c:v>1.0</c:v>
                </c:pt>
                <c:pt idx="28950">
                  <c:v>2.0</c:v>
                </c:pt>
                <c:pt idx="28951">
                  <c:v>1.0</c:v>
                </c:pt>
                <c:pt idx="28952">
                  <c:v>1.0</c:v>
                </c:pt>
                <c:pt idx="28953">
                  <c:v>1.0</c:v>
                </c:pt>
                <c:pt idx="28954">
                  <c:v>6.0</c:v>
                </c:pt>
                <c:pt idx="28955">
                  <c:v>1.0</c:v>
                </c:pt>
                <c:pt idx="28956">
                  <c:v>15.0</c:v>
                </c:pt>
                <c:pt idx="28957">
                  <c:v>1.0</c:v>
                </c:pt>
                <c:pt idx="28958">
                  <c:v>1.0</c:v>
                </c:pt>
                <c:pt idx="28959">
                  <c:v>1.0</c:v>
                </c:pt>
                <c:pt idx="28960">
                  <c:v>2.0</c:v>
                </c:pt>
                <c:pt idx="28961">
                  <c:v>1.0</c:v>
                </c:pt>
                <c:pt idx="28962">
                  <c:v>1.0</c:v>
                </c:pt>
                <c:pt idx="28963">
                  <c:v>7.0</c:v>
                </c:pt>
                <c:pt idx="28964">
                  <c:v>2.0</c:v>
                </c:pt>
                <c:pt idx="28965">
                  <c:v>453.0</c:v>
                </c:pt>
                <c:pt idx="28966">
                  <c:v>1.0</c:v>
                </c:pt>
                <c:pt idx="28967">
                  <c:v>1.0</c:v>
                </c:pt>
                <c:pt idx="28968">
                  <c:v>2.0</c:v>
                </c:pt>
                <c:pt idx="28969">
                  <c:v>5.0</c:v>
                </c:pt>
                <c:pt idx="28970">
                  <c:v>1.0</c:v>
                </c:pt>
                <c:pt idx="28971">
                  <c:v>3.0</c:v>
                </c:pt>
                <c:pt idx="28972">
                  <c:v>1.0</c:v>
                </c:pt>
                <c:pt idx="28973">
                  <c:v>14.0</c:v>
                </c:pt>
                <c:pt idx="28974">
                  <c:v>9.0</c:v>
                </c:pt>
                <c:pt idx="28975">
                  <c:v>1.0</c:v>
                </c:pt>
                <c:pt idx="28976">
                  <c:v>1.0</c:v>
                </c:pt>
                <c:pt idx="28977">
                  <c:v>40.0</c:v>
                </c:pt>
                <c:pt idx="28978">
                  <c:v>2.0</c:v>
                </c:pt>
                <c:pt idx="28979">
                  <c:v>1.0</c:v>
                </c:pt>
                <c:pt idx="28980">
                  <c:v>259.0</c:v>
                </c:pt>
                <c:pt idx="28981">
                  <c:v>2.0</c:v>
                </c:pt>
                <c:pt idx="28982">
                  <c:v>6.0</c:v>
                </c:pt>
                <c:pt idx="28983">
                  <c:v>5.0</c:v>
                </c:pt>
                <c:pt idx="28984">
                  <c:v>122.0</c:v>
                </c:pt>
                <c:pt idx="28985">
                  <c:v>5.0</c:v>
                </c:pt>
                <c:pt idx="28986">
                  <c:v>45.0</c:v>
                </c:pt>
                <c:pt idx="28987">
                  <c:v>20.0</c:v>
                </c:pt>
                <c:pt idx="28988">
                  <c:v>3.0</c:v>
                </c:pt>
                <c:pt idx="28989">
                  <c:v>2.0</c:v>
                </c:pt>
                <c:pt idx="28990">
                  <c:v>3.0</c:v>
                </c:pt>
                <c:pt idx="28991">
                  <c:v>565.0</c:v>
                </c:pt>
                <c:pt idx="28992">
                  <c:v>67.0</c:v>
                </c:pt>
                <c:pt idx="28993">
                  <c:v>2.0</c:v>
                </c:pt>
                <c:pt idx="28994">
                  <c:v>6.0</c:v>
                </c:pt>
                <c:pt idx="28995">
                  <c:v>1.0</c:v>
                </c:pt>
                <c:pt idx="28996">
                  <c:v>2.0</c:v>
                </c:pt>
                <c:pt idx="28997">
                  <c:v>1.0</c:v>
                </c:pt>
                <c:pt idx="28998">
                  <c:v>4.0</c:v>
                </c:pt>
                <c:pt idx="28999">
                  <c:v>8.0</c:v>
                </c:pt>
                <c:pt idx="29000">
                  <c:v>21.0</c:v>
                </c:pt>
                <c:pt idx="29001">
                  <c:v>1.0</c:v>
                </c:pt>
                <c:pt idx="29002">
                  <c:v>58.0</c:v>
                </c:pt>
                <c:pt idx="29003">
                  <c:v>41.0</c:v>
                </c:pt>
                <c:pt idx="29004">
                  <c:v>3.0</c:v>
                </c:pt>
                <c:pt idx="29005">
                  <c:v>85.0</c:v>
                </c:pt>
                <c:pt idx="29006">
                  <c:v>1.0</c:v>
                </c:pt>
                <c:pt idx="29007">
                  <c:v>79.0</c:v>
                </c:pt>
                <c:pt idx="29008">
                  <c:v>4.0</c:v>
                </c:pt>
                <c:pt idx="29009">
                  <c:v>7.0</c:v>
                </c:pt>
                <c:pt idx="29010">
                  <c:v>1.0</c:v>
                </c:pt>
                <c:pt idx="29011">
                  <c:v>3.0</c:v>
                </c:pt>
                <c:pt idx="29012">
                  <c:v>1.0</c:v>
                </c:pt>
                <c:pt idx="29013">
                  <c:v>1.0</c:v>
                </c:pt>
                <c:pt idx="29014">
                  <c:v>1.0</c:v>
                </c:pt>
                <c:pt idx="29015">
                  <c:v>2.0</c:v>
                </c:pt>
                <c:pt idx="29016">
                  <c:v>1.0</c:v>
                </c:pt>
                <c:pt idx="29017">
                  <c:v>1.0</c:v>
                </c:pt>
                <c:pt idx="29018">
                  <c:v>2.0</c:v>
                </c:pt>
                <c:pt idx="29019">
                  <c:v>1.0</c:v>
                </c:pt>
                <c:pt idx="29020">
                  <c:v>1.0</c:v>
                </c:pt>
                <c:pt idx="29021">
                  <c:v>1.0</c:v>
                </c:pt>
                <c:pt idx="29022">
                  <c:v>1.0</c:v>
                </c:pt>
                <c:pt idx="29023">
                  <c:v>1.0</c:v>
                </c:pt>
                <c:pt idx="29024">
                  <c:v>1.0</c:v>
                </c:pt>
                <c:pt idx="29025">
                  <c:v>4.0</c:v>
                </c:pt>
                <c:pt idx="29026">
                  <c:v>4.0</c:v>
                </c:pt>
                <c:pt idx="29027">
                  <c:v>1.0</c:v>
                </c:pt>
                <c:pt idx="29028">
                  <c:v>1.0</c:v>
                </c:pt>
                <c:pt idx="29029">
                  <c:v>1.0</c:v>
                </c:pt>
                <c:pt idx="29030">
                  <c:v>7.0</c:v>
                </c:pt>
                <c:pt idx="29031">
                  <c:v>623.0</c:v>
                </c:pt>
                <c:pt idx="29032">
                  <c:v>22.0</c:v>
                </c:pt>
                <c:pt idx="29033">
                  <c:v>2.0</c:v>
                </c:pt>
                <c:pt idx="29034">
                  <c:v>2.0</c:v>
                </c:pt>
                <c:pt idx="29035">
                  <c:v>1.0</c:v>
                </c:pt>
                <c:pt idx="29036">
                  <c:v>80.0</c:v>
                </c:pt>
                <c:pt idx="29037">
                  <c:v>165.0</c:v>
                </c:pt>
                <c:pt idx="29038">
                  <c:v>19.0</c:v>
                </c:pt>
                <c:pt idx="29039">
                  <c:v>2.0</c:v>
                </c:pt>
                <c:pt idx="29040">
                  <c:v>69.0</c:v>
                </c:pt>
                <c:pt idx="29041">
                  <c:v>2.0</c:v>
                </c:pt>
                <c:pt idx="29042">
                  <c:v>2.0</c:v>
                </c:pt>
                <c:pt idx="29043">
                  <c:v>51.0</c:v>
                </c:pt>
                <c:pt idx="29044">
                  <c:v>22.0</c:v>
                </c:pt>
                <c:pt idx="29045">
                  <c:v>94.0</c:v>
                </c:pt>
                <c:pt idx="29046">
                  <c:v>81.0</c:v>
                </c:pt>
                <c:pt idx="29047">
                  <c:v>2.0</c:v>
                </c:pt>
                <c:pt idx="29048">
                  <c:v>15.0</c:v>
                </c:pt>
                <c:pt idx="29049">
                  <c:v>5.0</c:v>
                </c:pt>
                <c:pt idx="29050">
                  <c:v>1.0</c:v>
                </c:pt>
                <c:pt idx="29051">
                  <c:v>10.0</c:v>
                </c:pt>
                <c:pt idx="29052">
                  <c:v>22.0</c:v>
                </c:pt>
                <c:pt idx="29053">
                  <c:v>7.0</c:v>
                </c:pt>
                <c:pt idx="29054">
                  <c:v>14.0</c:v>
                </c:pt>
                <c:pt idx="29055">
                  <c:v>24.0</c:v>
                </c:pt>
                <c:pt idx="29056">
                  <c:v>1.0</c:v>
                </c:pt>
                <c:pt idx="29057">
                  <c:v>4.0</c:v>
                </c:pt>
                <c:pt idx="29058">
                  <c:v>2.0</c:v>
                </c:pt>
                <c:pt idx="29059">
                  <c:v>1.0</c:v>
                </c:pt>
                <c:pt idx="29060">
                  <c:v>2.0</c:v>
                </c:pt>
                <c:pt idx="29061">
                  <c:v>1.0</c:v>
                </c:pt>
                <c:pt idx="29062">
                  <c:v>1.0</c:v>
                </c:pt>
                <c:pt idx="29063">
                  <c:v>1.0</c:v>
                </c:pt>
                <c:pt idx="29064">
                  <c:v>2.0</c:v>
                </c:pt>
                <c:pt idx="29065">
                  <c:v>1.0</c:v>
                </c:pt>
                <c:pt idx="29066">
                  <c:v>1.0</c:v>
                </c:pt>
                <c:pt idx="29067">
                  <c:v>4.0</c:v>
                </c:pt>
                <c:pt idx="29068">
                  <c:v>1.0</c:v>
                </c:pt>
                <c:pt idx="29069">
                  <c:v>1.0</c:v>
                </c:pt>
                <c:pt idx="29070">
                  <c:v>1.0</c:v>
                </c:pt>
                <c:pt idx="29071">
                  <c:v>2.0</c:v>
                </c:pt>
                <c:pt idx="29072">
                  <c:v>1.0</c:v>
                </c:pt>
                <c:pt idx="29073">
                  <c:v>3.0</c:v>
                </c:pt>
                <c:pt idx="29074">
                  <c:v>2.0</c:v>
                </c:pt>
                <c:pt idx="29075">
                  <c:v>2.0</c:v>
                </c:pt>
                <c:pt idx="29076">
                  <c:v>3.0</c:v>
                </c:pt>
                <c:pt idx="29077">
                  <c:v>1.0</c:v>
                </c:pt>
                <c:pt idx="29078">
                  <c:v>26.0</c:v>
                </c:pt>
                <c:pt idx="29079">
                  <c:v>2.0</c:v>
                </c:pt>
                <c:pt idx="29080">
                  <c:v>43.0</c:v>
                </c:pt>
                <c:pt idx="29081">
                  <c:v>22.0</c:v>
                </c:pt>
                <c:pt idx="29082">
                  <c:v>8.0</c:v>
                </c:pt>
                <c:pt idx="29083">
                  <c:v>41.0</c:v>
                </c:pt>
                <c:pt idx="29084">
                  <c:v>46.0</c:v>
                </c:pt>
                <c:pt idx="29085">
                  <c:v>4.0</c:v>
                </c:pt>
                <c:pt idx="29086">
                  <c:v>254.0</c:v>
                </c:pt>
                <c:pt idx="29087">
                  <c:v>12.0</c:v>
                </c:pt>
                <c:pt idx="29088">
                  <c:v>17.0</c:v>
                </c:pt>
                <c:pt idx="29089">
                  <c:v>1.0</c:v>
                </c:pt>
                <c:pt idx="29090">
                  <c:v>5.0</c:v>
                </c:pt>
                <c:pt idx="29091">
                  <c:v>7.0</c:v>
                </c:pt>
                <c:pt idx="29092">
                  <c:v>29.0</c:v>
                </c:pt>
                <c:pt idx="29093">
                  <c:v>17.0</c:v>
                </c:pt>
                <c:pt idx="29094">
                  <c:v>16.0</c:v>
                </c:pt>
                <c:pt idx="29095">
                  <c:v>23.0</c:v>
                </c:pt>
                <c:pt idx="29096">
                  <c:v>1.0</c:v>
                </c:pt>
                <c:pt idx="29097">
                  <c:v>7.0</c:v>
                </c:pt>
                <c:pt idx="29098">
                  <c:v>5.0</c:v>
                </c:pt>
                <c:pt idx="29099">
                  <c:v>52.0</c:v>
                </c:pt>
                <c:pt idx="29100">
                  <c:v>93.0</c:v>
                </c:pt>
                <c:pt idx="29101">
                  <c:v>61.0</c:v>
                </c:pt>
                <c:pt idx="29102">
                  <c:v>12.0</c:v>
                </c:pt>
                <c:pt idx="29103">
                  <c:v>8.0</c:v>
                </c:pt>
                <c:pt idx="29104">
                  <c:v>3.0</c:v>
                </c:pt>
                <c:pt idx="29105">
                  <c:v>7.0</c:v>
                </c:pt>
                <c:pt idx="29106">
                  <c:v>3.0</c:v>
                </c:pt>
                <c:pt idx="29107">
                  <c:v>8.0</c:v>
                </c:pt>
                <c:pt idx="29108">
                  <c:v>3.0</c:v>
                </c:pt>
                <c:pt idx="29109">
                  <c:v>6.0</c:v>
                </c:pt>
                <c:pt idx="29110">
                  <c:v>1.0</c:v>
                </c:pt>
                <c:pt idx="29111">
                  <c:v>9.0</c:v>
                </c:pt>
                <c:pt idx="29112">
                  <c:v>1.0</c:v>
                </c:pt>
                <c:pt idx="29113">
                  <c:v>3.0</c:v>
                </c:pt>
                <c:pt idx="29114">
                  <c:v>2.0</c:v>
                </c:pt>
                <c:pt idx="29115">
                  <c:v>4.0</c:v>
                </c:pt>
                <c:pt idx="29116">
                  <c:v>2.0</c:v>
                </c:pt>
                <c:pt idx="29117">
                  <c:v>3.0</c:v>
                </c:pt>
                <c:pt idx="29118">
                  <c:v>3.0</c:v>
                </c:pt>
                <c:pt idx="29119">
                  <c:v>1.0</c:v>
                </c:pt>
                <c:pt idx="29120">
                  <c:v>5.0</c:v>
                </c:pt>
                <c:pt idx="29121">
                  <c:v>2.0</c:v>
                </c:pt>
                <c:pt idx="29122">
                  <c:v>12.0</c:v>
                </c:pt>
                <c:pt idx="29123">
                  <c:v>10.0</c:v>
                </c:pt>
                <c:pt idx="29124">
                  <c:v>13.0</c:v>
                </c:pt>
                <c:pt idx="29125">
                  <c:v>1.0</c:v>
                </c:pt>
                <c:pt idx="29126">
                  <c:v>524.0</c:v>
                </c:pt>
                <c:pt idx="29127">
                  <c:v>312.0</c:v>
                </c:pt>
                <c:pt idx="29128">
                  <c:v>175.0</c:v>
                </c:pt>
                <c:pt idx="29129">
                  <c:v>641.0</c:v>
                </c:pt>
                <c:pt idx="29130">
                  <c:v>1537.0</c:v>
                </c:pt>
                <c:pt idx="29131">
                  <c:v>106.0</c:v>
                </c:pt>
                <c:pt idx="29132">
                  <c:v>1975.0</c:v>
                </c:pt>
                <c:pt idx="29133">
                  <c:v>7.0</c:v>
                </c:pt>
                <c:pt idx="29134">
                  <c:v>265.0</c:v>
                </c:pt>
                <c:pt idx="29135">
                  <c:v>4.0</c:v>
                </c:pt>
                <c:pt idx="29136">
                  <c:v>653.0</c:v>
                </c:pt>
                <c:pt idx="29137">
                  <c:v>20.0</c:v>
                </c:pt>
                <c:pt idx="29138">
                  <c:v>8.0</c:v>
                </c:pt>
                <c:pt idx="29139">
                  <c:v>236.0</c:v>
                </c:pt>
                <c:pt idx="29140">
                  <c:v>14.0</c:v>
                </c:pt>
                <c:pt idx="29141">
                  <c:v>542.0</c:v>
                </c:pt>
                <c:pt idx="29142">
                  <c:v>19.0</c:v>
                </c:pt>
                <c:pt idx="29143">
                  <c:v>405.0</c:v>
                </c:pt>
                <c:pt idx="29144">
                  <c:v>9.0</c:v>
                </c:pt>
                <c:pt idx="29145">
                  <c:v>1017.0</c:v>
                </c:pt>
                <c:pt idx="29146">
                  <c:v>18.0</c:v>
                </c:pt>
                <c:pt idx="29147">
                  <c:v>277.0</c:v>
                </c:pt>
                <c:pt idx="29148">
                  <c:v>543.0</c:v>
                </c:pt>
                <c:pt idx="29149">
                  <c:v>305.0</c:v>
                </c:pt>
                <c:pt idx="29150">
                  <c:v>155.0</c:v>
                </c:pt>
                <c:pt idx="29151">
                  <c:v>882.0</c:v>
                </c:pt>
                <c:pt idx="29152">
                  <c:v>357.0</c:v>
                </c:pt>
                <c:pt idx="29153">
                  <c:v>1618.0</c:v>
                </c:pt>
                <c:pt idx="29154">
                  <c:v>4374.0</c:v>
                </c:pt>
                <c:pt idx="29155">
                  <c:v>2476.0</c:v>
                </c:pt>
                <c:pt idx="29156">
                  <c:v>1.0</c:v>
                </c:pt>
                <c:pt idx="29157">
                  <c:v>118.0</c:v>
                </c:pt>
                <c:pt idx="29158">
                  <c:v>428.0</c:v>
                </c:pt>
                <c:pt idx="29159">
                  <c:v>361.0</c:v>
                </c:pt>
                <c:pt idx="29160">
                  <c:v>257.0</c:v>
                </c:pt>
                <c:pt idx="29161">
                  <c:v>330.0</c:v>
                </c:pt>
                <c:pt idx="29162">
                  <c:v>291.0</c:v>
                </c:pt>
                <c:pt idx="29163">
                  <c:v>366.0</c:v>
                </c:pt>
                <c:pt idx="29164">
                  <c:v>235.0</c:v>
                </c:pt>
                <c:pt idx="29165">
                  <c:v>315.0</c:v>
                </c:pt>
                <c:pt idx="29166">
                  <c:v>113.0</c:v>
                </c:pt>
                <c:pt idx="29167">
                  <c:v>192.0</c:v>
                </c:pt>
                <c:pt idx="29168">
                  <c:v>27.0</c:v>
                </c:pt>
                <c:pt idx="29169">
                  <c:v>70.0</c:v>
                </c:pt>
                <c:pt idx="29170">
                  <c:v>119.0</c:v>
                </c:pt>
                <c:pt idx="29171">
                  <c:v>160.0</c:v>
                </c:pt>
                <c:pt idx="29172">
                  <c:v>68.0</c:v>
                </c:pt>
                <c:pt idx="29173">
                  <c:v>69.0</c:v>
                </c:pt>
                <c:pt idx="29174">
                  <c:v>70.0</c:v>
                </c:pt>
                <c:pt idx="29175">
                  <c:v>122.0</c:v>
                </c:pt>
                <c:pt idx="29176">
                  <c:v>150.0</c:v>
                </c:pt>
                <c:pt idx="29177">
                  <c:v>83.0</c:v>
                </c:pt>
                <c:pt idx="29178">
                  <c:v>163.0</c:v>
                </c:pt>
                <c:pt idx="29179">
                  <c:v>309.0</c:v>
                </c:pt>
                <c:pt idx="29180">
                  <c:v>281.0</c:v>
                </c:pt>
                <c:pt idx="29181">
                  <c:v>78.0</c:v>
                </c:pt>
                <c:pt idx="29182">
                  <c:v>7.0</c:v>
                </c:pt>
                <c:pt idx="29183">
                  <c:v>2.0</c:v>
                </c:pt>
                <c:pt idx="29184">
                  <c:v>0.0</c:v>
                </c:pt>
                <c:pt idx="29185">
                  <c:v>2.0</c:v>
                </c:pt>
                <c:pt idx="29186">
                  <c:v>17.0</c:v>
                </c:pt>
                <c:pt idx="29187">
                  <c:v>6.0</c:v>
                </c:pt>
                <c:pt idx="29188">
                  <c:v>27.0</c:v>
                </c:pt>
                <c:pt idx="29189">
                  <c:v>19.0</c:v>
                </c:pt>
                <c:pt idx="29190">
                  <c:v>2.0</c:v>
                </c:pt>
                <c:pt idx="29191">
                  <c:v>3.0</c:v>
                </c:pt>
                <c:pt idx="29192">
                  <c:v>1.0</c:v>
                </c:pt>
                <c:pt idx="29193">
                  <c:v>6.0</c:v>
                </c:pt>
                <c:pt idx="29194">
                  <c:v>1.0</c:v>
                </c:pt>
                <c:pt idx="29195">
                  <c:v>1.0</c:v>
                </c:pt>
                <c:pt idx="29196">
                  <c:v>8.0</c:v>
                </c:pt>
                <c:pt idx="29197">
                  <c:v>13.0</c:v>
                </c:pt>
                <c:pt idx="29198">
                  <c:v>1.0</c:v>
                </c:pt>
                <c:pt idx="29199">
                  <c:v>15.0</c:v>
                </c:pt>
                <c:pt idx="29200">
                  <c:v>36.0</c:v>
                </c:pt>
                <c:pt idx="29201">
                  <c:v>10.0</c:v>
                </c:pt>
                <c:pt idx="29202">
                  <c:v>21.0</c:v>
                </c:pt>
                <c:pt idx="29203">
                  <c:v>3.0</c:v>
                </c:pt>
                <c:pt idx="29204">
                  <c:v>14.0</c:v>
                </c:pt>
                <c:pt idx="29205">
                  <c:v>7.0</c:v>
                </c:pt>
                <c:pt idx="29206">
                  <c:v>9.0</c:v>
                </c:pt>
                <c:pt idx="29207">
                  <c:v>14.0</c:v>
                </c:pt>
                <c:pt idx="29208">
                  <c:v>15.0</c:v>
                </c:pt>
                <c:pt idx="29209">
                  <c:v>2.0</c:v>
                </c:pt>
                <c:pt idx="29210">
                  <c:v>28.0</c:v>
                </c:pt>
                <c:pt idx="29211">
                  <c:v>19.0</c:v>
                </c:pt>
                <c:pt idx="29212">
                  <c:v>16.0</c:v>
                </c:pt>
                <c:pt idx="29213">
                  <c:v>9.0</c:v>
                </c:pt>
                <c:pt idx="29214">
                  <c:v>2.0</c:v>
                </c:pt>
                <c:pt idx="29215">
                  <c:v>7.0</c:v>
                </c:pt>
                <c:pt idx="29216">
                  <c:v>5.0</c:v>
                </c:pt>
                <c:pt idx="29217">
                  <c:v>8.0</c:v>
                </c:pt>
                <c:pt idx="29218">
                  <c:v>10.0</c:v>
                </c:pt>
                <c:pt idx="29219">
                  <c:v>45.0</c:v>
                </c:pt>
                <c:pt idx="29220">
                  <c:v>5.0</c:v>
                </c:pt>
                <c:pt idx="29221">
                  <c:v>3.0</c:v>
                </c:pt>
                <c:pt idx="29222">
                  <c:v>9.0</c:v>
                </c:pt>
                <c:pt idx="29223">
                  <c:v>3.0</c:v>
                </c:pt>
                <c:pt idx="29224">
                  <c:v>16.0</c:v>
                </c:pt>
                <c:pt idx="29225">
                  <c:v>1.0</c:v>
                </c:pt>
                <c:pt idx="29226">
                  <c:v>3.0</c:v>
                </c:pt>
                <c:pt idx="29227">
                  <c:v>1.0</c:v>
                </c:pt>
                <c:pt idx="29228">
                  <c:v>2.0</c:v>
                </c:pt>
                <c:pt idx="29229">
                  <c:v>1.0</c:v>
                </c:pt>
                <c:pt idx="29230">
                  <c:v>2.0</c:v>
                </c:pt>
                <c:pt idx="29231">
                  <c:v>2.0</c:v>
                </c:pt>
                <c:pt idx="29232">
                  <c:v>1.0</c:v>
                </c:pt>
                <c:pt idx="29233">
                  <c:v>3.0</c:v>
                </c:pt>
                <c:pt idx="29234">
                  <c:v>1.0</c:v>
                </c:pt>
                <c:pt idx="29235">
                  <c:v>1.0</c:v>
                </c:pt>
                <c:pt idx="29236">
                  <c:v>1.0</c:v>
                </c:pt>
                <c:pt idx="29237">
                  <c:v>1.0</c:v>
                </c:pt>
                <c:pt idx="29238">
                  <c:v>2.0</c:v>
                </c:pt>
                <c:pt idx="29239">
                  <c:v>1.0</c:v>
                </c:pt>
                <c:pt idx="29240">
                  <c:v>7.0</c:v>
                </c:pt>
                <c:pt idx="29241">
                  <c:v>4.0</c:v>
                </c:pt>
                <c:pt idx="29242">
                  <c:v>2.0</c:v>
                </c:pt>
                <c:pt idx="29243">
                  <c:v>44.0</c:v>
                </c:pt>
                <c:pt idx="29244">
                  <c:v>3.0</c:v>
                </c:pt>
                <c:pt idx="29245">
                  <c:v>1.0</c:v>
                </c:pt>
                <c:pt idx="29246">
                  <c:v>4.0</c:v>
                </c:pt>
                <c:pt idx="29247">
                  <c:v>1.0</c:v>
                </c:pt>
                <c:pt idx="29248">
                  <c:v>143.0</c:v>
                </c:pt>
                <c:pt idx="29249">
                  <c:v>2.0</c:v>
                </c:pt>
                <c:pt idx="29250">
                  <c:v>2.0</c:v>
                </c:pt>
                <c:pt idx="29251">
                  <c:v>7.0</c:v>
                </c:pt>
                <c:pt idx="29252">
                  <c:v>5.0</c:v>
                </c:pt>
                <c:pt idx="29253">
                  <c:v>4.0</c:v>
                </c:pt>
                <c:pt idx="29254">
                  <c:v>4.0</c:v>
                </c:pt>
                <c:pt idx="29255">
                  <c:v>15.0</c:v>
                </c:pt>
                <c:pt idx="29256">
                  <c:v>11.0</c:v>
                </c:pt>
                <c:pt idx="29257">
                  <c:v>335.0</c:v>
                </c:pt>
                <c:pt idx="29258">
                  <c:v>10.0</c:v>
                </c:pt>
                <c:pt idx="29259">
                  <c:v>1.0</c:v>
                </c:pt>
                <c:pt idx="29260">
                  <c:v>3.0</c:v>
                </c:pt>
                <c:pt idx="29261">
                  <c:v>3.0</c:v>
                </c:pt>
                <c:pt idx="29262">
                  <c:v>4.0</c:v>
                </c:pt>
                <c:pt idx="29263">
                  <c:v>1.0</c:v>
                </c:pt>
                <c:pt idx="29264">
                  <c:v>12.0</c:v>
                </c:pt>
                <c:pt idx="29265">
                  <c:v>2.0</c:v>
                </c:pt>
                <c:pt idx="29266">
                  <c:v>1.0</c:v>
                </c:pt>
                <c:pt idx="29267">
                  <c:v>1.0</c:v>
                </c:pt>
                <c:pt idx="29268">
                  <c:v>2.0</c:v>
                </c:pt>
                <c:pt idx="29269">
                  <c:v>3.0</c:v>
                </c:pt>
                <c:pt idx="29270">
                  <c:v>2.0</c:v>
                </c:pt>
                <c:pt idx="29271">
                  <c:v>4.0</c:v>
                </c:pt>
                <c:pt idx="29272">
                  <c:v>3.0</c:v>
                </c:pt>
                <c:pt idx="29273">
                  <c:v>2.0</c:v>
                </c:pt>
                <c:pt idx="29274">
                  <c:v>5.0</c:v>
                </c:pt>
                <c:pt idx="29275">
                  <c:v>2.0</c:v>
                </c:pt>
                <c:pt idx="29276">
                  <c:v>2.0</c:v>
                </c:pt>
                <c:pt idx="29277">
                  <c:v>1.0</c:v>
                </c:pt>
                <c:pt idx="29278">
                  <c:v>3.0</c:v>
                </c:pt>
                <c:pt idx="29279">
                  <c:v>1.0</c:v>
                </c:pt>
                <c:pt idx="29280">
                  <c:v>5.0</c:v>
                </c:pt>
                <c:pt idx="29281">
                  <c:v>4.0</c:v>
                </c:pt>
                <c:pt idx="29282">
                  <c:v>1.0</c:v>
                </c:pt>
                <c:pt idx="29283">
                  <c:v>2.0</c:v>
                </c:pt>
                <c:pt idx="29284">
                  <c:v>2.0</c:v>
                </c:pt>
                <c:pt idx="29285">
                  <c:v>2.0</c:v>
                </c:pt>
                <c:pt idx="29286">
                  <c:v>4.0</c:v>
                </c:pt>
                <c:pt idx="29287">
                  <c:v>2.0</c:v>
                </c:pt>
                <c:pt idx="29288">
                  <c:v>5.0</c:v>
                </c:pt>
                <c:pt idx="29289">
                  <c:v>13.0</c:v>
                </c:pt>
                <c:pt idx="29290">
                  <c:v>1.0</c:v>
                </c:pt>
                <c:pt idx="29291">
                  <c:v>3.0</c:v>
                </c:pt>
                <c:pt idx="29292">
                  <c:v>2.0</c:v>
                </c:pt>
                <c:pt idx="29293">
                  <c:v>3.0</c:v>
                </c:pt>
                <c:pt idx="29294">
                  <c:v>7.0</c:v>
                </c:pt>
                <c:pt idx="29295">
                  <c:v>5.0</c:v>
                </c:pt>
                <c:pt idx="29296">
                  <c:v>2.0</c:v>
                </c:pt>
                <c:pt idx="29297">
                  <c:v>2.0</c:v>
                </c:pt>
                <c:pt idx="29298">
                  <c:v>30.0</c:v>
                </c:pt>
                <c:pt idx="29299">
                  <c:v>12.0</c:v>
                </c:pt>
                <c:pt idx="29300">
                  <c:v>12.0</c:v>
                </c:pt>
                <c:pt idx="29301">
                  <c:v>30.0</c:v>
                </c:pt>
                <c:pt idx="29302">
                  <c:v>5.0</c:v>
                </c:pt>
                <c:pt idx="29303">
                  <c:v>1.0</c:v>
                </c:pt>
                <c:pt idx="29304">
                  <c:v>60.0</c:v>
                </c:pt>
                <c:pt idx="29305">
                  <c:v>1.0</c:v>
                </c:pt>
                <c:pt idx="29306">
                  <c:v>6.0</c:v>
                </c:pt>
                <c:pt idx="29307">
                  <c:v>17.0</c:v>
                </c:pt>
                <c:pt idx="29308">
                  <c:v>31.0</c:v>
                </c:pt>
                <c:pt idx="29309">
                  <c:v>12.0</c:v>
                </c:pt>
                <c:pt idx="29310">
                  <c:v>3.0</c:v>
                </c:pt>
                <c:pt idx="29311">
                  <c:v>27.0</c:v>
                </c:pt>
                <c:pt idx="29312">
                  <c:v>29.0</c:v>
                </c:pt>
                <c:pt idx="29313">
                  <c:v>4.0</c:v>
                </c:pt>
                <c:pt idx="29314">
                  <c:v>20.0</c:v>
                </c:pt>
                <c:pt idx="29315">
                  <c:v>6.0</c:v>
                </c:pt>
                <c:pt idx="29316">
                  <c:v>20.0</c:v>
                </c:pt>
                <c:pt idx="29317">
                  <c:v>2.0</c:v>
                </c:pt>
                <c:pt idx="29318">
                  <c:v>3.0</c:v>
                </c:pt>
                <c:pt idx="29319">
                  <c:v>2.0</c:v>
                </c:pt>
                <c:pt idx="29320">
                  <c:v>2.0</c:v>
                </c:pt>
                <c:pt idx="29321">
                  <c:v>1.0</c:v>
                </c:pt>
                <c:pt idx="29322">
                  <c:v>1.0</c:v>
                </c:pt>
                <c:pt idx="29323">
                  <c:v>2.0</c:v>
                </c:pt>
                <c:pt idx="29324">
                  <c:v>9.0</c:v>
                </c:pt>
                <c:pt idx="29325">
                  <c:v>1.0</c:v>
                </c:pt>
                <c:pt idx="29326">
                  <c:v>1.0</c:v>
                </c:pt>
                <c:pt idx="29327">
                  <c:v>1.0</c:v>
                </c:pt>
                <c:pt idx="29328">
                  <c:v>1.0</c:v>
                </c:pt>
                <c:pt idx="29329">
                  <c:v>3.0</c:v>
                </c:pt>
                <c:pt idx="29330">
                  <c:v>4.0</c:v>
                </c:pt>
                <c:pt idx="29331">
                  <c:v>145.0</c:v>
                </c:pt>
                <c:pt idx="29332">
                  <c:v>32.0</c:v>
                </c:pt>
                <c:pt idx="29333">
                  <c:v>3.0</c:v>
                </c:pt>
                <c:pt idx="29334">
                  <c:v>3.0</c:v>
                </c:pt>
                <c:pt idx="29335">
                  <c:v>9.0</c:v>
                </c:pt>
                <c:pt idx="29336">
                  <c:v>1.0</c:v>
                </c:pt>
                <c:pt idx="29337">
                  <c:v>5.0</c:v>
                </c:pt>
                <c:pt idx="29338">
                  <c:v>7.0</c:v>
                </c:pt>
                <c:pt idx="29339">
                  <c:v>2.0</c:v>
                </c:pt>
                <c:pt idx="29340">
                  <c:v>7.0</c:v>
                </c:pt>
                <c:pt idx="29341">
                  <c:v>18.0</c:v>
                </c:pt>
                <c:pt idx="29342">
                  <c:v>17.0</c:v>
                </c:pt>
                <c:pt idx="29343">
                  <c:v>4.0</c:v>
                </c:pt>
                <c:pt idx="29344">
                  <c:v>266.0</c:v>
                </c:pt>
                <c:pt idx="29345">
                  <c:v>11.0</c:v>
                </c:pt>
                <c:pt idx="29346">
                  <c:v>2.0</c:v>
                </c:pt>
                <c:pt idx="29347">
                  <c:v>4.0</c:v>
                </c:pt>
                <c:pt idx="29348">
                  <c:v>40.0</c:v>
                </c:pt>
                <c:pt idx="29349">
                  <c:v>1.0</c:v>
                </c:pt>
                <c:pt idx="29350">
                  <c:v>3.0</c:v>
                </c:pt>
                <c:pt idx="29351">
                  <c:v>5.0</c:v>
                </c:pt>
                <c:pt idx="29352">
                  <c:v>1.0</c:v>
                </c:pt>
                <c:pt idx="29353">
                  <c:v>10.0</c:v>
                </c:pt>
                <c:pt idx="29354">
                  <c:v>1.0</c:v>
                </c:pt>
                <c:pt idx="29355">
                  <c:v>1.0</c:v>
                </c:pt>
                <c:pt idx="29356">
                  <c:v>4.0</c:v>
                </c:pt>
                <c:pt idx="29357">
                  <c:v>20.0</c:v>
                </c:pt>
                <c:pt idx="29358">
                  <c:v>2.0</c:v>
                </c:pt>
                <c:pt idx="29359">
                  <c:v>4.0</c:v>
                </c:pt>
                <c:pt idx="29360">
                  <c:v>34.0</c:v>
                </c:pt>
                <c:pt idx="29361">
                  <c:v>13.0</c:v>
                </c:pt>
                <c:pt idx="29362">
                  <c:v>160.0</c:v>
                </c:pt>
                <c:pt idx="29363">
                  <c:v>10.0</c:v>
                </c:pt>
                <c:pt idx="29364">
                  <c:v>7.0</c:v>
                </c:pt>
                <c:pt idx="29365">
                  <c:v>1.0</c:v>
                </c:pt>
                <c:pt idx="29366">
                  <c:v>21.0</c:v>
                </c:pt>
                <c:pt idx="29367">
                  <c:v>6.0</c:v>
                </c:pt>
                <c:pt idx="29368">
                  <c:v>25.0</c:v>
                </c:pt>
                <c:pt idx="29369">
                  <c:v>15.0</c:v>
                </c:pt>
                <c:pt idx="29370">
                  <c:v>9.0</c:v>
                </c:pt>
                <c:pt idx="29371">
                  <c:v>2.0</c:v>
                </c:pt>
                <c:pt idx="29372">
                  <c:v>33.0</c:v>
                </c:pt>
                <c:pt idx="29373">
                  <c:v>19.0</c:v>
                </c:pt>
                <c:pt idx="29374">
                  <c:v>4.0</c:v>
                </c:pt>
                <c:pt idx="29375">
                  <c:v>2.0</c:v>
                </c:pt>
                <c:pt idx="29376">
                  <c:v>4.0</c:v>
                </c:pt>
                <c:pt idx="29377">
                  <c:v>3.0</c:v>
                </c:pt>
                <c:pt idx="29378">
                  <c:v>10.0</c:v>
                </c:pt>
                <c:pt idx="29379">
                  <c:v>32.0</c:v>
                </c:pt>
                <c:pt idx="29380">
                  <c:v>2.0</c:v>
                </c:pt>
                <c:pt idx="29381">
                  <c:v>8.0</c:v>
                </c:pt>
                <c:pt idx="29382">
                  <c:v>3.0</c:v>
                </c:pt>
                <c:pt idx="29383">
                  <c:v>1.0</c:v>
                </c:pt>
                <c:pt idx="29384">
                  <c:v>22.0</c:v>
                </c:pt>
                <c:pt idx="29385">
                  <c:v>14.0</c:v>
                </c:pt>
                <c:pt idx="29386">
                  <c:v>11.0</c:v>
                </c:pt>
                <c:pt idx="29387">
                  <c:v>2.0</c:v>
                </c:pt>
                <c:pt idx="29388">
                  <c:v>6.0</c:v>
                </c:pt>
                <c:pt idx="29389">
                  <c:v>1.0</c:v>
                </c:pt>
                <c:pt idx="29390">
                  <c:v>7.0</c:v>
                </c:pt>
                <c:pt idx="29391">
                  <c:v>29.0</c:v>
                </c:pt>
                <c:pt idx="29392">
                  <c:v>28.0</c:v>
                </c:pt>
                <c:pt idx="29393">
                  <c:v>33.0</c:v>
                </c:pt>
                <c:pt idx="29394">
                  <c:v>2.0</c:v>
                </c:pt>
                <c:pt idx="29395">
                  <c:v>1.0</c:v>
                </c:pt>
                <c:pt idx="29396">
                  <c:v>3.0</c:v>
                </c:pt>
                <c:pt idx="29397">
                  <c:v>99.0</c:v>
                </c:pt>
                <c:pt idx="29398">
                  <c:v>2.0</c:v>
                </c:pt>
                <c:pt idx="29399">
                  <c:v>2.0</c:v>
                </c:pt>
                <c:pt idx="29400">
                  <c:v>7.0</c:v>
                </c:pt>
                <c:pt idx="29401">
                  <c:v>2.0</c:v>
                </c:pt>
                <c:pt idx="29402">
                  <c:v>2.0</c:v>
                </c:pt>
                <c:pt idx="29403">
                  <c:v>108.0</c:v>
                </c:pt>
                <c:pt idx="29404">
                  <c:v>8.0</c:v>
                </c:pt>
                <c:pt idx="29405">
                  <c:v>64.0</c:v>
                </c:pt>
                <c:pt idx="29406">
                  <c:v>4.0</c:v>
                </c:pt>
                <c:pt idx="29407">
                  <c:v>1.0</c:v>
                </c:pt>
                <c:pt idx="29408">
                  <c:v>5.0</c:v>
                </c:pt>
                <c:pt idx="29409">
                  <c:v>5.0</c:v>
                </c:pt>
                <c:pt idx="29410">
                  <c:v>758.0</c:v>
                </c:pt>
                <c:pt idx="29411">
                  <c:v>3.0</c:v>
                </c:pt>
                <c:pt idx="29412">
                  <c:v>4.0</c:v>
                </c:pt>
                <c:pt idx="29413">
                  <c:v>9.0</c:v>
                </c:pt>
                <c:pt idx="29414">
                  <c:v>20.0</c:v>
                </c:pt>
                <c:pt idx="29415">
                  <c:v>8.0</c:v>
                </c:pt>
                <c:pt idx="29416">
                  <c:v>5.0</c:v>
                </c:pt>
                <c:pt idx="29417">
                  <c:v>5.0</c:v>
                </c:pt>
                <c:pt idx="29418">
                  <c:v>62.0</c:v>
                </c:pt>
                <c:pt idx="29419">
                  <c:v>23.0</c:v>
                </c:pt>
                <c:pt idx="29420">
                  <c:v>1.0</c:v>
                </c:pt>
                <c:pt idx="29421">
                  <c:v>9.0</c:v>
                </c:pt>
                <c:pt idx="29422">
                  <c:v>27.0</c:v>
                </c:pt>
                <c:pt idx="29423">
                  <c:v>12.0</c:v>
                </c:pt>
                <c:pt idx="29424">
                  <c:v>17.0</c:v>
                </c:pt>
                <c:pt idx="29425">
                  <c:v>179.0</c:v>
                </c:pt>
                <c:pt idx="29426">
                  <c:v>42.0</c:v>
                </c:pt>
                <c:pt idx="29427">
                  <c:v>14.0</c:v>
                </c:pt>
                <c:pt idx="29428">
                  <c:v>33.0</c:v>
                </c:pt>
                <c:pt idx="29429">
                  <c:v>12.0</c:v>
                </c:pt>
                <c:pt idx="29430">
                  <c:v>25.0</c:v>
                </c:pt>
                <c:pt idx="29431">
                  <c:v>21.0</c:v>
                </c:pt>
                <c:pt idx="29432">
                  <c:v>3.0</c:v>
                </c:pt>
                <c:pt idx="29433">
                  <c:v>5.0</c:v>
                </c:pt>
                <c:pt idx="29434">
                  <c:v>80.0</c:v>
                </c:pt>
                <c:pt idx="29435">
                  <c:v>7.0</c:v>
                </c:pt>
                <c:pt idx="29436">
                  <c:v>79.0</c:v>
                </c:pt>
                <c:pt idx="29437">
                  <c:v>5.0</c:v>
                </c:pt>
                <c:pt idx="29438">
                  <c:v>53.0</c:v>
                </c:pt>
                <c:pt idx="29439">
                  <c:v>11.0</c:v>
                </c:pt>
                <c:pt idx="29440">
                  <c:v>1.0</c:v>
                </c:pt>
                <c:pt idx="29441">
                  <c:v>4.0</c:v>
                </c:pt>
                <c:pt idx="29442">
                  <c:v>1.0</c:v>
                </c:pt>
                <c:pt idx="29443">
                  <c:v>6.0</c:v>
                </c:pt>
                <c:pt idx="29444">
                  <c:v>9.0</c:v>
                </c:pt>
                <c:pt idx="29445">
                  <c:v>7.0</c:v>
                </c:pt>
                <c:pt idx="29446">
                  <c:v>1.0</c:v>
                </c:pt>
                <c:pt idx="29447">
                  <c:v>30.0</c:v>
                </c:pt>
                <c:pt idx="29448">
                  <c:v>3.0</c:v>
                </c:pt>
                <c:pt idx="29449">
                  <c:v>2.0</c:v>
                </c:pt>
                <c:pt idx="29450">
                  <c:v>11.0</c:v>
                </c:pt>
                <c:pt idx="29451">
                  <c:v>18.0</c:v>
                </c:pt>
                <c:pt idx="29452">
                  <c:v>8.0</c:v>
                </c:pt>
                <c:pt idx="29453">
                  <c:v>7.0</c:v>
                </c:pt>
                <c:pt idx="29454">
                  <c:v>1.0</c:v>
                </c:pt>
                <c:pt idx="29455">
                  <c:v>1.0</c:v>
                </c:pt>
                <c:pt idx="29456">
                  <c:v>19.0</c:v>
                </c:pt>
                <c:pt idx="29457">
                  <c:v>1.0</c:v>
                </c:pt>
                <c:pt idx="29458">
                  <c:v>99.0</c:v>
                </c:pt>
                <c:pt idx="29459">
                  <c:v>1.0</c:v>
                </c:pt>
                <c:pt idx="29460">
                  <c:v>1.0</c:v>
                </c:pt>
                <c:pt idx="29461">
                  <c:v>46.0</c:v>
                </c:pt>
                <c:pt idx="29462">
                  <c:v>1.0</c:v>
                </c:pt>
                <c:pt idx="29463">
                  <c:v>33.0</c:v>
                </c:pt>
                <c:pt idx="29464">
                  <c:v>7.0</c:v>
                </c:pt>
                <c:pt idx="29465">
                  <c:v>1.0</c:v>
                </c:pt>
                <c:pt idx="29466">
                  <c:v>1.0</c:v>
                </c:pt>
                <c:pt idx="29467">
                  <c:v>1.0</c:v>
                </c:pt>
                <c:pt idx="29468">
                  <c:v>5.0</c:v>
                </c:pt>
                <c:pt idx="29469">
                  <c:v>20.0</c:v>
                </c:pt>
                <c:pt idx="29470">
                  <c:v>13.0</c:v>
                </c:pt>
                <c:pt idx="29471">
                  <c:v>1.0</c:v>
                </c:pt>
                <c:pt idx="29472">
                  <c:v>56.0</c:v>
                </c:pt>
                <c:pt idx="29473">
                  <c:v>28.0</c:v>
                </c:pt>
                <c:pt idx="29474">
                  <c:v>58.0</c:v>
                </c:pt>
                <c:pt idx="29475">
                  <c:v>36.0</c:v>
                </c:pt>
                <c:pt idx="29476">
                  <c:v>29.0</c:v>
                </c:pt>
                <c:pt idx="29477">
                  <c:v>8.0</c:v>
                </c:pt>
                <c:pt idx="29478">
                  <c:v>2.0</c:v>
                </c:pt>
                <c:pt idx="29479">
                  <c:v>10.0</c:v>
                </c:pt>
                <c:pt idx="29480">
                  <c:v>20.0</c:v>
                </c:pt>
                <c:pt idx="29481">
                  <c:v>9.0</c:v>
                </c:pt>
                <c:pt idx="29482">
                  <c:v>14.0</c:v>
                </c:pt>
                <c:pt idx="29483">
                  <c:v>88.0</c:v>
                </c:pt>
                <c:pt idx="29484">
                  <c:v>11.0</c:v>
                </c:pt>
                <c:pt idx="29485">
                  <c:v>1.0</c:v>
                </c:pt>
                <c:pt idx="29486">
                  <c:v>5.0</c:v>
                </c:pt>
                <c:pt idx="29487">
                  <c:v>1.0</c:v>
                </c:pt>
                <c:pt idx="29488">
                  <c:v>32.0</c:v>
                </c:pt>
                <c:pt idx="29489">
                  <c:v>162.0</c:v>
                </c:pt>
                <c:pt idx="29490">
                  <c:v>68.0</c:v>
                </c:pt>
                <c:pt idx="29491">
                  <c:v>12.0</c:v>
                </c:pt>
                <c:pt idx="29492">
                  <c:v>27.0</c:v>
                </c:pt>
                <c:pt idx="29493">
                  <c:v>30.0</c:v>
                </c:pt>
                <c:pt idx="29494">
                  <c:v>28.0</c:v>
                </c:pt>
                <c:pt idx="29495">
                  <c:v>35.0</c:v>
                </c:pt>
                <c:pt idx="29496">
                  <c:v>19.0</c:v>
                </c:pt>
                <c:pt idx="29497">
                  <c:v>13.0</c:v>
                </c:pt>
                <c:pt idx="29498">
                  <c:v>6.0</c:v>
                </c:pt>
                <c:pt idx="29499">
                  <c:v>52.0</c:v>
                </c:pt>
                <c:pt idx="29500">
                  <c:v>147.0</c:v>
                </c:pt>
                <c:pt idx="29501">
                  <c:v>10.0</c:v>
                </c:pt>
                <c:pt idx="29502">
                  <c:v>11.0</c:v>
                </c:pt>
                <c:pt idx="29503">
                  <c:v>30.0</c:v>
                </c:pt>
                <c:pt idx="29504">
                  <c:v>10.0</c:v>
                </c:pt>
                <c:pt idx="29505">
                  <c:v>10.0</c:v>
                </c:pt>
                <c:pt idx="29506">
                  <c:v>4.0</c:v>
                </c:pt>
                <c:pt idx="29507">
                  <c:v>8.0</c:v>
                </c:pt>
                <c:pt idx="29508">
                  <c:v>6.0</c:v>
                </c:pt>
                <c:pt idx="29509">
                  <c:v>35.0</c:v>
                </c:pt>
                <c:pt idx="29510">
                  <c:v>17.0</c:v>
                </c:pt>
                <c:pt idx="29511">
                  <c:v>39.0</c:v>
                </c:pt>
                <c:pt idx="29512">
                  <c:v>11.0</c:v>
                </c:pt>
                <c:pt idx="29513">
                  <c:v>5.0</c:v>
                </c:pt>
                <c:pt idx="29514">
                  <c:v>14.0</c:v>
                </c:pt>
                <c:pt idx="29515">
                  <c:v>13.0</c:v>
                </c:pt>
                <c:pt idx="29516">
                  <c:v>2.0</c:v>
                </c:pt>
                <c:pt idx="29517">
                  <c:v>2.0</c:v>
                </c:pt>
                <c:pt idx="29518">
                  <c:v>2.0</c:v>
                </c:pt>
                <c:pt idx="29519">
                  <c:v>2.0</c:v>
                </c:pt>
                <c:pt idx="29520">
                  <c:v>12.0</c:v>
                </c:pt>
                <c:pt idx="29521">
                  <c:v>22.0</c:v>
                </c:pt>
                <c:pt idx="29522">
                  <c:v>9.0</c:v>
                </c:pt>
                <c:pt idx="29523">
                  <c:v>2.0</c:v>
                </c:pt>
                <c:pt idx="29524">
                  <c:v>1.0</c:v>
                </c:pt>
                <c:pt idx="29525">
                  <c:v>9.0</c:v>
                </c:pt>
                <c:pt idx="29526">
                  <c:v>1.0</c:v>
                </c:pt>
                <c:pt idx="29527">
                  <c:v>3.0</c:v>
                </c:pt>
                <c:pt idx="29528">
                  <c:v>9.0</c:v>
                </c:pt>
                <c:pt idx="29529">
                  <c:v>4.0</c:v>
                </c:pt>
                <c:pt idx="29530">
                  <c:v>13.0</c:v>
                </c:pt>
                <c:pt idx="29531">
                  <c:v>3.0</c:v>
                </c:pt>
                <c:pt idx="29532">
                  <c:v>6.0</c:v>
                </c:pt>
                <c:pt idx="29533">
                  <c:v>6.0</c:v>
                </c:pt>
                <c:pt idx="29534">
                  <c:v>19.0</c:v>
                </c:pt>
                <c:pt idx="29535">
                  <c:v>28.0</c:v>
                </c:pt>
                <c:pt idx="29536">
                  <c:v>19.0</c:v>
                </c:pt>
                <c:pt idx="29537">
                  <c:v>23.0</c:v>
                </c:pt>
                <c:pt idx="29538">
                  <c:v>17.0</c:v>
                </c:pt>
                <c:pt idx="29539">
                  <c:v>3.0</c:v>
                </c:pt>
                <c:pt idx="29540">
                  <c:v>6.0</c:v>
                </c:pt>
                <c:pt idx="29541">
                  <c:v>6.0</c:v>
                </c:pt>
                <c:pt idx="29542">
                  <c:v>26.0</c:v>
                </c:pt>
                <c:pt idx="29543">
                  <c:v>7.0</c:v>
                </c:pt>
                <c:pt idx="29544">
                  <c:v>1.0</c:v>
                </c:pt>
                <c:pt idx="29545">
                  <c:v>18.0</c:v>
                </c:pt>
                <c:pt idx="29546">
                  <c:v>16.0</c:v>
                </c:pt>
                <c:pt idx="29547">
                  <c:v>1.0</c:v>
                </c:pt>
                <c:pt idx="29548">
                  <c:v>2.0</c:v>
                </c:pt>
                <c:pt idx="29549">
                  <c:v>15.0</c:v>
                </c:pt>
                <c:pt idx="29550">
                  <c:v>2.0</c:v>
                </c:pt>
                <c:pt idx="29551">
                  <c:v>22.0</c:v>
                </c:pt>
                <c:pt idx="29552">
                  <c:v>6.0</c:v>
                </c:pt>
                <c:pt idx="29553">
                  <c:v>3.0</c:v>
                </c:pt>
                <c:pt idx="29554">
                  <c:v>4.0</c:v>
                </c:pt>
                <c:pt idx="29555">
                  <c:v>5.0</c:v>
                </c:pt>
                <c:pt idx="29556">
                  <c:v>11.0</c:v>
                </c:pt>
                <c:pt idx="29557">
                  <c:v>32.0</c:v>
                </c:pt>
                <c:pt idx="29558">
                  <c:v>91.0</c:v>
                </c:pt>
                <c:pt idx="29559">
                  <c:v>5.0</c:v>
                </c:pt>
                <c:pt idx="29560">
                  <c:v>75.0</c:v>
                </c:pt>
                <c:pt idx="29561">
                  <c:v>36.0</c:v>
                </c:pt>
                <c:pt idx="29562">
                  <c:v>19.0</c:v>
                </c:pt>
                <c:pt idx="29563">
                  <c:v>4.0</c:v>
                </c:pt>
                <c:pt idx="29564">
                  <c:v>13.0</c:v>
                </c:pt>
                <c:pt idx="29565">
                  <c:v>9.0</c:v>
                </c:pt>
                <c:pt idx="29566">
                  <c:v>7.0</c:v>
                </c:pt>
                <c:pt idx="29567">
                  <c:v>16.0</c:v>
                </c:pt>
                <c:pt idx="29568">
                  <c:v>176.0</c:v>
                </c:pt>
                <c:pt idx="29569">
                  <c:v>27.0</c:v>
                </c:pt>
                <c:pt idx="29570">
                  <c:v>50.0</c:v>
                </c:pt>
                <c:pt idx="29571">
                  <c:v>16.0</c:v>
                </c:pt>
                <c:pt idx="29572">
                  <c:v>4.0</c:v>
                </c:pt>
                <c:pt idx="29573">
                  <c:v>4.0</c:v>
                </c:pt>
                <c:pt idx="29574">
                  <c:v>1.0</c:v>
                </c:pt>
                <c:pt idx="29575">
                  <c:v>33.0</c:v>
                </c:pt>
                <c:pt idx="29576">
                  <c:v>4.0</c:v>
                </c:pt>
                <c:pt idx="29577">
                  <c:v>52.0</c:v>
                </c:pt>
                <c:pt idx="29578">
                  <c:v>6.0</c:v>
                </c:pt>
                <c:pt idx="29579">
                  <c:v>39.0</c:v>
                </c:pt>
                <c:pt idx="29580">
                  <c:v>21.0</c:v>
                </c:pt>
                <c:pt idx="29581">
                  <c:v>5.0</c:v>
                </c:pt>
                <c:pt idx="29582">
                  <c:v>3.0</c:v>
                </c:pt>
                <c:pt idx="29583">
                  <c:v>5.0</c:v>
                </c:pt>
                <c:pt idx="29584">
                  <c:v>22.0</c:v>
                </c:pt>
                <c:pt idx="29585">
                  <c:v>6.0</c:v>
                </c:pt>
                <c:pt idx="29586">
                  <c:v>18.0</c:v>
                </c:pt>
                <c:pt idx="29587">
                  <c:v>4.0</c:v>
                </c:pt>
                <c:pt idx="29588">
                  <c:v>14.0</c:v>
                </c:pt>
                <c:pt idx="29589">
                  <c:v>4.0</c:v>
                </c:pt>
                <c:pt idx="29590">
                  <c:v>1.0</c:v>
                </c:pt>
                <c:pt idx="29591">
                  <c:v>9.0</c:v>
                </c:pt>
                <c:pt idx="29592">
                  <c:v>5.0</c:v>
                </c:pt>
                <c:pt idx="29593">
                  <c:v>1.0</c:v>
                </c:pt>
                <c:pt idx="29594">
                  <c:v>2.0</c:v>
                </c:pt>
                <c:pt idx="29595">
                  <c:v>11.0</c:v>
                </c:pt>
                <c:pt idx="29596">
                  <c:v>16.0</c:v>
                </c:pt>
                <c:pt idx="29597">
                  <c:v>6.0</c:v>
                </c:pt>
                <c:pt idx="29598">
                  <c:v>7.0</c:v>
                </c:pt>
                <c:pt idx="29599">
                  <c:v>20.0</c:v>
                </c:pt>
                <c:pt idx="29600">
                  <c:v>6.0</c:v>
                </c:pt>
                <c:pt idx="29601">
                  <c:v>19.0</c:v>
                </c:pt>
                <c:pt idx="29602">
                  <c:v>11.0</c:v>
                </c:pt>
                <c:pt idx="29603">
                  <c:v>13.0</c:v>
                </c:pt>
                <c:pt idx="29604">
                  <c:v>13.0</c:v>
                </c:pt>
                <c:pt idx="29605">
                  <c:v>1.0</c:v>
                </c:pt>
                <c:pt idx="29606">
                  <c:v>4.0</c:v>
                </c:pt>
                <c:pt idx="29607">
                  <c:v>4.0</c:v>
                </c:pt>
                <c:pt idx="29608">
                  <c:v>17.0</c:v>
                </c:pt>
                <c:pt idx="29609">
                  <c:v>1.0</c:v>
                </c:pt>
                <c:pt idx="29610">
                  <c:v>28.0</c:v>
                </c:pt>
                <c:pt idx="29611">
                  <c:v>9.0</c:v>
                </c:pt>
                <c:pt idx="29612">
                  <c:v>14.0</c:v>
                </c:pt>
                <c:pt idx="29613">
                  <c:v>10.0</c:v>
                </c:pt>
                <c:pt idx="29614">
                  <c:v>1.0</c:v>
                </c:pt>
                <c:pt idx="29615">
                  <c:v>5.0</c:v>
                </c:pt>
                <c:pt idx="29616">
                  <c:v>6.0</c:v>
                </c:pt>
                <c:pt idx="29617">
                  <c:v>23.0</c:v>
                </c:pt>
                <c:pt idx="29618">
                  <c:v>2.0</c:v>
                </c:pt>
                <c:pt idx="29619">
                  <c:v>7.0</c:v>
                </c:pt>
                <c:pt idx="29620">
                  <c:v>1.0</c:v>
                </c:pt>
                <c:pt idx="29621">
                  <c:v>6.0</c:v>
                </c:pt>
                <c:pt idx="29622">
                  <c:v>17.0</c:v>
                </c:pt>
                <c:pt idx="29623">
                  <c:v>10.0</c:v>
                </c:pt>
                <c:pt idx="29624">
                  <c:v>16.0</c:v>
                </c:pt>
                <c:pt idx="29625">
                  <c:v>3.0</c:v>
                </c:pt>
                <c:pt idx="29626">
                  <c:v>17.0</c:v>
                </c:pt>
                <c:pt idx="29627">
                  <c:v>1.0</c:v>
                </c:pt>
                <c:pt idx="29628">
                  <c:v>21.0</c:v>
                </c:pt>
                <c:pt idx="29629">
                  <c:v>13.0</c:v>
                </c:pt>
                <c:pt idx="29630">
                  <c:v>2.0</c:v>
                </c:pt>
                <c:pt idx="29631">
                  <c:v>7.0</c:v>
                </c:pt>
                <c:pt idx="29632">
                  <c:v>5.0</c:v>
                </c:pt>
                <c:pt idx="29633">
                  <c:v>1.0</c:v>
                </c:pt>
                <c:pt idx="29634">
                  <c:v>16.0</c:v>
                </c:pt>
                <c:pt idx="29635">
                  <c:v>64.0</c:v>
                </c:pt>
                <c:pt idx="29636">
                  <c:v>24.0</c:v>
                </c:pt>
                <c:pt idx="29637">
                  <c:v>13.0</c:v>
                </c:pt>
                <c:pt idx="29638">
                  <c:v>3.0</c:v>
                </c:pt>
                <c:pt idx="29639">
                  <c:v>14.0</c:v>
                </c:pt>
                <c:pt idx="29640">
                  <c:v>12.0</c:v>
                </c:pt>
                <c:pt idx="29641">
                  <c:v>11.0</c:v>
                </c:pt>
                <c:pt idx="29642">
                  <c:v>23.0</c:v>
                </c:pt>
                <c:pt idx="29643">
                  <c:v>27.0</c:v>
                </c:pt>
                <c:pt idx="29644">
                  <c:v>10.0</c:v>
                </c:pt>
                <c:pt idx="29645">
                  <c:v>47.0</c:v>
                </c:pt>
                <c:pt idx="29646">
                  <c:v>41.0</c:v>
                </c:pt>
                <c:pt idx="29647">
                  <c:v>7.0</c:v>
                </c:pt>
                <c:pt idx="29648">
                  <c:v>8.0</c:v>
                </c:pt>
                <c:pt idx="29649">
                  <c:v>8.0</c:v>
                </c:pt>
                <c:pt idx="29650">
                  <c:v>4.0</c:v>
                </c:pt>
                <c:pt idx="29651">
                  <c:v>7.0</c:v>
                </c:pt>
                <c:pt idx="29652">
                  <c:v>3.0</c:v>
                </c:pt>
                <c:pt idx="29653">
                  <c:v>15.0</c:v>
                </c:pt>
                <c:pt idx="29654">
                  <c:v>49.0</c:v>
                </c:pt>
                <c:pt idx="29655">
                  <c:v>23.0</c:v>
                </c:pt>
                <c:pt idx="29656">
                  <c:v>18.0</c:v>
                </c:pt>
                <c:pt idx="29657">
                  <c:v>13.0</c:v>
                </c:pt>
                <c:pt idx="29658">
                  <c:v>20.0</c:v>
                </c:pt>
                <c:pt idx="29659">
                  <c:v>11.0</c:v>
                </c:pt>
                <c:pt idx="29660">
                  <c:v>1.0</c:v>
                </c:pt>
                <c:pt idx="29661">
                  <c:v>11.0</c:v>
                </c:pt>
                <c:pt idx="29662">
                  <c:v>11.0</c:v>
                </c:pt>
                <c:pt idx="29663">
                  <c:v>3.0</c:v>
                </c:pt>
                <c:pt idx="29664">
                  <c:v>1.0</c:v>
                </c:pt>
                <c:pt idx="29665">
                  <c:v>2.0</c:v>
                </c:pt>
                <c:pt idx="29666">
                  <c:v>3.0</c:v>
                </c:pt>
                <c:pt idx="29667">
                  <c:v>3.0</c:v>
                </c:pt>
                <c:pt idx="29668">
                  <c:v>4.0</c:v>
                </c:pt>
                <c:pt idx="29669">
                  <c:v>11.0</c:v>
                </c:pt>
                <c:pt idx="29670">
                  <c:v>7.0</c:v>
                </c:pt>
                <c:pt idx="29671">
                  <c:v>9.0</c:v>
                </c:pt>
                <c:pt idx="29672">
                  <c:v>13.0</c:v>
                </c:pt>
                <c:pt idx="29673">
                  <c:v>13.0</c:v>
                </c:pt>
                <c:pt idx="29674">
                  <c:v>6.0</c:v>
                </c:pt>
                <c:pt idx="29675">
                  <c:v>3.0</c:v>
                </c:pt>
                <c:pt idx="29676">
                  <c:v>3.0</c:v>
                </c:pt>
                <c:pt idx="29677">
                  <c:v>1.0</c:v>
                </c:pt>
                <c:pt idx="29678">
                  <c:v>41.0</c:v>
                </c:pt>
                <c:pt idx="29679">
                  <c:v>66.0</c:v>
                </c:pt>
                <c:pt idx="29680">
                  <c:v>52.0</c:v>
                </c:pt>
                <c:pt idx="29681">
                  <c:v>4.0</c:v>
                </c:pt>
                <c:pt idx="29682">
                  <c:v>24.0</c:v>
                </c:pt>
                <c:pt idx="29683">
                  <c:v>9.0</c:v>
                </c:pt>
                <c:pt idx="29684">
                  <c:v>3.0</c:v>
                </c:pt>
                <c:pt idx="29685">
                  <c:v>6.0</c:v>
                </c:pt>
                <c:pt idx="29686">
                  <c:v>1.0</c:v>
                </c:pt>
                <c:pt idx="29687">
                  <c:v>5.0</c:v>
                </c:pt>
                <c:pt idx="29688">
                  <c:v>13.0</c:v>
                </c:pt>
                <c:pt idx="29689">
                  <c:v>8.0</c:v>
                </c:pt>
                <c:pt idx="29690">
                  <c:v>1.0</c:v>
                </c:pt>
                <c:pt idx="29691">
                  <c:v>1.0</c:v>
                </c:pt>
                <c:pt idx="29692">
                  <c:v>1.0</c:v>
                </c:pt>
                <c:pt idx="29693">
                  <c:v>1.0</c:v>
                </c:pt>
                <c:pt idx="29694">
                  <c:v>17.0</c:v>
                </c:pt>
                <c:pt idx="29695">
                  <c:v>39.0</c:v>
                </c:pt>
                <c:pt idx="29696">
                  <c:v>11.0</c:v>
                </c:pt>
                <c:pt idx="29697">
                  <c:v>11.0</c:v>
                </c:pt>
                <c:pt idx="29698">
                  <c:v>13.0</c:v>
                </c:pt>
                <c:pt idx="29699">
                  <c:v>14.0</c:v>
                </c:pt>
                <c:pt idx="29700">
                  <c:v>30.0</c:v>
                </c:pt>
                <c:pt idx="29701">
                  <c:v>23.0</c:v>
                </c:pt>
                <c:pt idx="29702">
                  <c:v>2.0</c:v>
                </c:pt>
                <c:pt idx="29703">
                  <c:v>58.0</c:v>
                </c:pt>
                <c:pt idx="29704">
                  <c:v>59.0</c:v>
                </c:pt>
                <c:pt idx="29705">
                  <c:v>9.0</c:v>
                </c:pt>
                <c:pt idx="29706">
                  <c:v>1.0</c:v>
                </c:pt>
                <c:pt idx="29707">
                  <c:v>8.0</c:v>
                </c:pt>
                <c:pt idx="29708">
                  <c:v>4.0</c:v>
                </c:pt>
                <c:pt idx="29709">
                  <c:v>6.0</c:v>
                </c:pt>
                <c:pt idx="29710">
                  <c:v>12.0</c:v>
                </c:pt>
                <c:pt idx="29711">
                  <c:v>49.0</c:v>
                </c:pt>
                <c:pt idx="29712">
                  <c:v>8.0</c:v>
                </c:pt>
                <c:pt idx="29713">
                  <c:v>146.0</c:v>
                </c:pt>
                <c:pt idx="29714">
                  <c:v>51.0</c:v>
                </c:pt>
                <c:pt idx="29715">
                  <c:v>32.0</c:v>
                </c:pt>
                <c:pt idx="29716">
                  <c:v>2.0</c:v>
                </c:pt>
                <c:pt idx="29717">
                  <c:v>16.0</c:v>
                </c:pt>
                <c:pt idx="29718">
                  <c:v>11.0</c:v>
                </c:pt>
                <c:pt idx="29719">
                  <c:v>17.0</c:v>
                </c:pt>
                <c:pt idx="29720">
                  <c:v>16.0</c:v>
                </c:pt>
                <c:pt idx="29721">
                  <c:v>13.0</c:v>
                </c:pt>
                <c:pt idx="29722">
                  <c:v>16.0</c:v>
                </c:pt>
                <c:pt idx="29723">
                  <c:v>9.0</c:v>
                </c:pt>
                <c:pt idx="29724">
                  <c:v>12.0</c:v>
                </c:pt>
                <c:pt idx="29725">
                  <c:v>15.0</c:v>
                </c:pt>
                <c:pt idx="29726">
                  <c:v>3.0</c:v>
                </c:pt>
                <c:pt idx="29727">
                  <c:v>2.0</c:v>
                </c:pt>
                <c:pt idx="29728">
                  <c:v>2.0</c:v>
                </c:pt>
                <c:pt idx="29729">
                  <c:v>2.0</c:v>
                </c:pt>
                <c:pt idx="29730">
                  <c:v>11.0</c:v>
                </c:pt>
                <c:pt idx="29731">
                  <c:v>6.0</c:v>
                </c:pt>
                <c:pt idx="29732">
                  <c:v>17.0</c:v>
                </c:pt>
                <c:pt idx="29733">
                  <c:v>2.0</c:v>
                </c:pt>
                <c:pt idx="29734">
                  <c:v>36.0</c:v>
                </c:pt>
                <c:pt idx="29735">
                  <c:v>2.0</c:v>
                </c:pt>
                <c:pt idx="29736">
                  <c:v>10.0</c:v>
                </c:pt>
                <c:pt idx="29737">
                  <c:v>5.0</c:v>
                </c:pt>
                <c:pt idx="29738">
                  <c:v>20.0</c:v>
                </c:pt>
                <c:pt idx="29739">
                  <c:v>42.0</c:v>
                </c:pt>
                <c:pt idx="29740">
                  <c:v>8.0</c:v>
                </c:pt>
                <c:pt idx="29741">
                  <c:v>40.0</c:v>
                </c:pt>
                <c:pt idx="29742">
                  <c:v>54.0</c:v>
                </c:pt>
                <c:pt idx="29743">
                  <c:v>7.0</c:v>
                </c:pt>
                <c:pt idx="29744">
                  <c:v>34.0</c:v>
                </c:pt>
                <c:pt idx="29745">
                  <c:v>7.0</c:v>
                </c:pt>
                <c:pt idx="29746">
                  <c:v>3.0</c:v>
                </c:pt>
                <c:pt idx="29747">
                  <c:v>27.0</c:v>
                </c:pt>
                <c:pt idx="29748">
                  <c:v>15.0</c:v>
                </c:pt>
                <c:pt idx="29749">
                  <c:v>19.0</c:v>
                </c:pt>
                <c:pt idx="29750">
                  <c:v>18.0</c:v>
                </c:pt>
                <c:pt idx="29751">
                  <c:v>8.0</c:v>
                </c:pt>
                <c:pt idx="29752">
                  <c:v>47.0</c:v>
                </c:pt>
                <c:pt idx="29753">
                  <c:v>45.0</c:v>
                </c:pt>
                <c:pt idx="29754">
                  <c:v>35.0</c:v>
                </c:pt>
                <c:pt idx="29755">
                  <c:v>10.0</c:v>
                </c:pt>
                <c:pt idx="29756">
                  <c:v>18.0</c:v>
                </c:pt>
                <c:pt idx="29757">
                  <c:v>23.0</c:v>
                </c:pt>
                <c:pt idx="29758">
                  <c:v>5.0</c:v>
                </c:pt>
                <c:pt idx="29759">
                  <c:v>17.0</c:v>
                </c:pt>
                <c:pt idx="29760">
                  <c:v>2.0</c:v>
                </c:pt>
                <c:pt idx="29761">
                  <c:v>2.0</c:v>
                </c:pt>
                <c:pt idx="29762">
                  <c:v>8.0</c:v>
                </c:pt>
                <c:pt idx="29763">
                  <c:v>1.0</c:v>
                </c:pt>
                <c:pt idx="29764">
                  <c:v>2.0</c:v>
                </c:pt>
                <c:pt idx="29765">
                  <c:v>8.0</c:v>
                </c:pt>
                <c:pt idx="29766">
                  <c:v>2.0</c:v>
                </c:pt>
                <c:pt idx="29767">
                  <c:v>4.0</c:v>
                </c:pt>
                <c:pt idx="29768">
                  <c:v>8.0</c:v>
                </c:pt>
                <c:pt idx="29769">
                  <c:v>31.0</c:v>
                </c:pt>
                <c:pt idx="29770">
                  <c:v>22.0</c:v>
                </c:pt>
                <c:pt idx="29771">
                  <c:v>26.0</c:v>
                </c:pt>
                <c:pt idx="29772">
                  <c:v>30.0</c:v>
                </c:pt>
                <c:pt idx="29773">
                  <c:v>23.0</c:v>
                </c:pt>
                <c:pt idx="29774">
                  <c:v>6.0</c:v>
                </c:pt>
                <c:pt idx="29775">
                  <c:v>2.0</c:v>
                </c:pt>
                <c:pt idx="29776">
                  <c:v>13.0</c:v>
                </c:pt>
                <c:pt idx="29777">
                  <c:v>110.0</c:v>
                </c:pt>
                <c:pt idx="29778">
                  <c:v>1.0</c:v>
                </c:pt>
                <c:pt idx="29779">
                  <c:v>46.0</c:v>
                </c:pt>
                <c:pt idx="29780">
                  <c:v>14.0</c:v>
                </c:pt>
                <c:pt idx="29781">
                  <c:v>9.0</c:v>
                </c:pt>
                <c:pt idx="29782">
                  <c:v>10.0</c:v>
                </c:pt>
                <c:pt idx="29783">
                  <c:v>6.0</c:v>
                </c:pt>
                <c:pt idx="29784">
                  <c:v>49.0</c:v>
                </c:pt>
                <c:pt idx="29785">
                  <c:v>10.0</c:v>
                </c:pt>
                <c:pt idx="29786">
                  <c:v>46.0</c:v>
                </c:pt>
                <c:pt idx="29787">
                  <c:v>16.0</c:v>
                </c:pt>
                <c:pt idx="29788">
                  <c:v>18.0</c:v>
                </c:pt>
                <c:pt idx="29789">
                  <c:v>13.0</c:v>
                </c:pt>
                <c:pt idx="29790">
                  <c:v>3.0</c:v>
                </c:pt>
                <c:pt idx="29791">
                  <c:v>1.0</c:v>
                </c:pt>
                <c:pt idx="29792">
                  <c:v>1.0</c:v>
                </c:pt>
                <c:pt idx="29793">
                  <c:v>2.0</c:v>
                </c:pt>
                <c:pt idx="29794">
                  <c:v>5.0</c:v>
                </c:pt>
                <c:pt idx="29795">
                  <c:v>1.0</c:v>
                </c:pt>
                <c:pt idx="29796">
                  <c:v>4.0</c:v>
                </c:pt>
                <c:pt idx="29797">
                  <c:v>1.0</c:v>
                </c:pt>
                <c:pt idx="29798">
                  <c:v>5.0</c:v>
                </c:pt>
                <c:pt idx="29799">
                  <c:v>2.0</c:v>
                </c:pt>
                <c:pt idx="29800">
                  <c:v>6.0</c:v>
                </c:pt>
                <c:pt idx="29801">
                  <c:v>21.0</c:v>
                </c:pt>
                <c:pt idx="29802">
                  <c:v>12.0</c:v>
                </c:pt>
                <c:pt idx="29803">
                  <c:v>15.0</c:v>
                </c:pt>
                <c:pt idx="29804">
                  <c:v>4.0</c:v>
                </c:pt>
                <c:pt idx="29805">
                  <c:v>5.0</c:v>
                </c:pt>
                <c:pt idx="29806">
                  <c:v>2.0</c:v>
                </c:pt>
                <c:pt idx="29807">
                  <c:v>1.0</c:v>
                </c:pt>
                <c:pt idx="29808">
                  <c:v>14.0</c:v>
                </c:pt>
                <c:pt idx="29809">
                  <c:v>2.0</c:v>
                </c:pt>
                <c:pt idx="29810">
                  <c:v>24.0</c:v>
                </c:pt>
                <c:pt idx="29811">
                  <c:v>29.0</c:v>
                </c:pt>
                <c:pt idx="29812">
                  <c:v>6.0</c:v>
                </c:pt>
                <c:pt idx="29813">
                  <c:v>7.0</c:v>
                </c:pt>
                <c:pt idx="29814">
                  <c:v>14.0</c:v>
                </c:pt>
                <c:pt idx="29815">
                  <c:v>2.0</c:v>
                </c:pt>
                <c:pt idx="29816">
                  <c:v>9.0</c:v>
                </c:pt>
                <c:pt idx="29817">
                  <c:v>23.0</c:v>
                </c:pt>
                <c:pt idx="29818">
                  <c:v>25.0</c:v>
                </c:pt>
                <c:pt idx="29819">
                  <c:v>4.0</c:v>
                </c:pt>
                <c:pt idx="29820">
                  <c:v>28.0</c:v>
                </c:pt>
                <c:pt idx="29821">
                  <c:v>38.0</c:v>
                </c:pt>
                <c:pt idx="29822">
                  <c:v>8.0</c:v>
                </c:pt>
                <c:pt idx="29823">
                  <c:v>4.0</c:v>
                </c:pt>
                <c:pt idx="29824">
                  <c:v>48.0</c:v>
                </c:pt>
                <c:pt idx="29825">
                  <c:v>17.0</c:v>
                </c:pt>
                <c:pt idx="29826">
                  <c:v>1.0</c:v>
                </c:pt>
                <c:pt idx="29827">
                  <c:v>12.0</c:v>
                </c:pt>
                <c:pt idx="29828">
                  <c:v>13.0</c:v>
                </c:pt>
                <c:pt idx="29829">
                  <c:v>4.0</c:v>
                </c:pt>
                <c:pt idx="29830">
                  <c:v>41.0</c:v>
                </c:pt>
                <c:pt idx="29831">
                  <c:v>4.0</c:v>
                </c:pt>
                <c:pt idx="29832">
                  <c:v>2.0</c:v>
                </c:pt>
                <c:pt idx="29833">
                  <c:v>3.0</c:v>
                </c:pt>
                <c:pt idx="29834">
                  <c:v>2.0</c:v>
                </c:pt>
                <c:pt idx="29835">
                  <c:v>1.0</c:v>
                </c:pt>
                <c:pt idx="29836">
                  <c:v>19.0</c:v>
                </c:pt>
                <c:pt idx="29837">
                  <c:v>2.0</c:v>
                </c:pt>
                <c:pt idx="29838">
                  <c:v>5.0</c:v>
                </c:pt>
                <c:pt idx="29839">
                  <c:v>17.0</c:v>
                </c:pt>
                <c:pt idx="29840">
                  <c:v>1.0</c:v>
                </c:pt>
                <c:pt idx="29841">
                  <c:v>1.0</c:v>
                </c:pt>
                <c:pt idx="29842">
                  <c:v>6.0</c:v>
                </c:pt>
                <c:pt idx="29843">
                  <c:v>6.0</c:v>
                </c:pt>
                <c:pt idx="29844">
                  <c:v>8.0</c:v>
                </c:pt>
                <c:pt idx="29845">
                  <c:v>2.0</c:v>
                </c:pt>
                <c:pt idx="29846">
                  <c:v>4.0</c:v>
                </c:pt>
                <c:pt idx="29847">
                  <c:v>10.0</c:v>
                </c:pt>
                <c:pt idx="29848">
                  <c:v>20.0</c:v>
                </c:pt>
                <c:pt idx="29849">
                  <c:v>2.0</c:v>
                </c:pt>
                <c:pt idx="29850">
                  <c:v>18.0</c:v>
                </c:pt>
                <c:pt idx="29851">
                  <c:v>1.0</c:v>
                </c:pt>
                <c:pt idx="29852">
                  <c:v>94.0</c:v>
                </c:pt>
                <c:pt idx="29853">
                  <c:v>32.0</c:v>
                </c:pt>
                <c:pt idx="29854">
                  <c:v>61.0</c:v>
                </c:pt>
                <c:pt idx="29855">
                  <c:v>22.0</c:v>
                </c:pt>
                <c:pt idx="29856">
                  <c:v>8.0</c:v>
                </c:pt>
                <c:pt idx="29857">
                  <c:v>2.0</c:v>
                </c:pt>
                <c:pt idx="29858">
                  <c:v>1.0</c:v>
                </c:pt>
                <c:pt idx="29859">
                  <c:v>13.0</c:v>
                </c:pt>
                <c:pt idx="29860">
                  <c:v>16.0</c:v>
                </c:pt>
                <c:pt idx="29861">
                  <c:v>1.0</c:v>
                </c:pt>
                <c:pt idx="29862">
                  <c:v>17.0</c:v>
                </c:pt>
                <c:pt idx="29863">
                  <c:v>16.0</c:v>
                </c:pt>
                <c:pt idx="29864">
                  <c:v>20.0</c:v>
                </c:pt>
                <c:pt idx="29865">
                  <c:v>22.0</c:v>
                </c:pt>
                <c:pt idx="29866">
                  <c:v>2.0</c:v>
                </c:pt>
                <c:pt idx="29867">
                  <c:v>9.0</c:v>
                </c:pt>
                <c:pt idx="29868">
                  <c:v>20.0</c:v>
                </c:pt>
                <c:pt idx="29869">
                  <c:v>4.0</c:v>
                </c:pt>
                <c:pt idx="29870">
                  <c:v>4.0</c:v>
                </c:pt>
                <c:pt idx="29871">
                  <c:v>2.0</c:v>
                </c:pt>
                <c:pt idx="29872">
                  <c:v>2.0</c:v>
                </c:pt>
                <c:pt idx="29873">
                  <c:v>21.0</c:v>
                </c:pt>
                <c:pt idx="29874">
                  <c:v>16.0</c:v>
                </c:pt>
                <c:pt idx="29875">
                  <c:v>7.0</c:v>
                </c:pt>
                <c:pt idx="29876">
                  <c:v>10.0</c:v>
                </c:pt>
                <c:pt idx="29877">
                  <c:v>2.0</c:v>
                </c:pt>
                <c:pt idx="29878">
                  <c:v>17.0</c:v>
                </c:pt>
                <c:pt idx="29879">
                  <c:v>60.0</c:v>
                </c:pt>
                <c:pt idx="29880">
                  <c:v>12.0</c:v>
                </c:pt>
                <c:pt idx="29881">
                  <c:v>10.0</c:v>
                </c:pt>
                <c:pt idx="29882">
                  <c:v>5.0</c:v>
                </c:pt>
                <c:pt idx="29883">
                  <c:v>23.0</c:v>
                </c:pt>
                <c:pt idx="29884">
                  <c:v>22.0</c:v>
                </c:pt>
                <c:pt idx="29885">
                  <c:v>19.0</c:v>
                </c:pt>
                <c:pt idx="29886">
                  <c:v>1.0</c:v>
                </c:pt>
                <c:pt idx="29887">
                  <c:v>21.0</c:v>
                </c:pt>
                <c:pt idx="29888">
                  <c:v>36.0</c:v>
                </c:pt>
                <c:pt idx="29889">
                  <c:v>1.0</c:v>
                </c:pt>
                <c:pt idx="29890">
                  <c:v>7.0</c:v>
                </c:pt>
                <c:pt idx="29891">
                  <c:v>3.0</c:v>
                </c:pt>
                <c:pt idx="29892">
                  <c:v>3.0</c:v>
                </c:pt>
                <c:pt idx="29893">
                  <c:v>25.0</c:v>
                </c:pt>
                <c:pt idx="29894">
                  <c:v>1.0</c:v>
                </c:pt>
                <c:pt idx="29895">
                  <c:v>44.0</c:v>
                </c:pt>
                <c:pt idx="29896">
                  <c:v>1.0</c:v>
                </c:pt>
                <c:pt idx="29897">
                  <c:v>1.0</c:v>
                </c:pt>
                <c:pt idx="29898">
                  <c:v>3.0</c:v>
                </c:pt>
                <c:pt idx="29899">
                  <c:v>1.0</c:v>
                </c:pt>
                <c:pt idx="29900">
                  <c:v>13.0</c:v>
                </c:pt>
                <c:pt idx="29901">
                  <c:v>1.0</c:v>
                </c:pt>
                <c:pt idx="29902">
                  <c:v>1.0</c:v>
                </c:pt>
                <c:pt idx="29903">
                  <c:v>28.0</c:v>
                </c:pt>
                <c:pt idx="29904">
                  <c:v>5.0</c:v>
                </c:pt>
                <c:pt idx="29905">
                  <c:v>2.0</c:v>
                </c:pt>
                <c:pt idx="29906">
                  <c:v>5.0</c:v>
                </c:pt>
                <c:pt idx="29907">
                  <c:v>9.0</c:v>
                </c:pt>
                <c:pt idx="29908">
                  <c:v>26.0</c:v>
                </c:pt>
                <c:pt idx="29909">
                  <c:v>1.0</c:v>
                </c:pt>
                <c:pt idx="29910">
                  <c:v>2.0</c:v>
                </c:pt>
                <c:pt idx="29911">
                  <c:v>45.0</c:v>
                </c:pt>
                <c:pt idx="29912">
                  <c:v>4.0</c:v>
                </c:pt>
                <c:pt idx="29913">
                  <c:v>16.0</c:v>
                </c:pt>
                <c:pt idx="29914">
                  <c:v>35.0</c:v>
                </c:pt>
                <c:pt idx="29915">
                  <c:v>12.0</c:v>
                </c:pt>
                <c:pt idx="29916">
                  <c:v>1.0</c:v>
                </c:pt>
                <c:pt idx="29917">
                  <c:v>2.0</c:v>
                </c:pt>
                <c:pt idx="29918">
                  <c:v>49.0</c:v>
                </c:pt>
                <c:pt idx="29919">
                  <c:v>12.0</c:v>
                </c:pt>
                <c:pt idx="29920">
                  <c:v>44.0</c:v>
                </c:pt>
                <c:pt idx="29921">
                  <c:v>13.0</c:v>
                </c:pt>
                <c:pt idx="29922">
                  <c:v>7.0</c:v>
                </c:pt>
                <c:pt idx="29923">
                  <c:v>7.0</c:v>
                </c:pt>
                <c:pt idx="29924">
                  <c:v>13.0</c:v>
                </c:pt>
                <c:pt idx="29925">
                  <c:v>10.0</c:v>
                </c:pt>
                <c:pt idx="29926">
                  <c:v>4.0</c:v>
                </c:pt>
                <c:pt idx="29927">
                  <c:v>16.0</c:v>
                </c:pt>
                <c:pt idx="29928">
                  <c:v>5.0</c:v>
                </c:pt>
                <c:pt idx="29929">
                  <c:v>3.0</c:v>
                </c:pt>
                <c:pt idx="29930">
                  <c:v>2.0</c:v>
                </c:pt>
                <c:pt idx="29931">
                  <c:v>5.0</c:v>
                </c:pt>
                <c:pt idx="29932">
                  <c:v>25.0</c:v>
                </c:pt>
                <c:pt idx="29933">
                  <c:v>13.0</c:v>
                </c:pt>
                <c:pt idx="29934">
                  <c:v>1.0</c:v>
                </c:pt>
                <c:pt idx="29935">
                  <c:v>5.0</c:v>
                </c:pt>
                <c:pt idx="29936">
                  <c:v>8.0</c:v>
                </c:pt>
                <c:pt idx="29937">
                  <c:v>25.0</c:v>
                </c:pt>
                <c:pt idx="29938">
                  <c:v>5.0</c:v>
                </c:pt>
                <c:pt idx="29939">
                  <c:v>13.0</c:v>
                </c:pt>
                <c:pt idx="29940">
                  <c:v>18.0</c:v>
                </c:pt>
                <c:pt idx="29941">
                  <c:v>8.0</c:v>
                </c:pt>
                <c:pt idx="29942">
                  <c:v>2.0</c:v>
                </c:pt>
                <c:pt idx="29943">
                  <c:v>2.0</c:v>
                </c:pt>
                <c:pt idx="29944">
                  <c:v>16.0</c:v>
                </c:pt>
                <c:pt idx="29945">
                  <c:v>26.0</c:v>
                </c:pt>
                <c:pt idx="29946">
                  <c:v>8.0</c:v>
                </c:pt>
                <c:pt idx="29947">
                  <c:v>3.0</c:v>
                </c:pt>
                <c:pt idx="29948">
                  <c:v>18.0</c:v>
                </c:pt>
                <c:pt idx="29949">
                  <c:v>2.0</c:v>
                </c:pt>
                <c:pt idx="29950">
                  <c:v>3.0</c:v>
                </c:pt>
                <c:pt idx="29951">
                  <c:v>11.0</c:v>
                </c:pt>
                <c:pt idx="29952">
                  <c:v>8.0</c:v>
                </c:pt>
                <c:pt idx="29953">
                  <c:v>37.0</c:v>
                </c:pt>
                <c:pt idx="29954">
                  <c:v>2.0</c:v>
                </c:pt>
                <c:pt idx="29955">
                  <c:v>1.0</c:v>
                </c:pt>
                <c:pt idx="29956">
                  <c:v>15.0</c:v>
                </c:pt>
                <c:pt idx="29957">
                  <c:v>87.0</c:v>
                </c:pt>
                <c:pt idx="29958">
                  <c:v>4.0</c:v>
                </c:pt>
                <c:pt idx="29959">
                  <c:v>5.0</c:v>
                </c:pt>
                <c:pt idx="29960">
                  <c:v>8.0</c:v>
                </c:pt>
                <c:pt idx="29961">
                  <c:v>5.0</c:v>
                </c:pt>
                <c:pt idx="29962">
                  <c:v>7.0</c:v>
                </c:pt>
                <c:pt idx="29963">
                  <c:v>24.0</c:v>
                </c:pt>
                <c:pt idx="29964">
                  <c:v>5.0</c:v>
                </c:pt>
                <c:pt idx="29965">
                  <c:v>3.0</c:v>
                </c:pt>
                <c:pt idx="29966">
                  <c:v>22.0</c:v>
                </c:pt>
                <c:pt idx="29967">
                  <c:v>16.0</c:v>
                </c:pt>
                <c:pt idx="29968">
                  <c:v>3.0</c:v>
                </c:pt>
                <c:pt idx="29969">
                  <c:v>26.0</c:v>
                </c:pt>
                <c:pt idx="29970">
                  <c:v>58.0</c:v>
                </c:pt>
                <c:pt idx="29971">
                  <c:v>21.0</c:v>
                </c:pt>
                <c:pt idx="29972">
                  <c:v>22.0</c:v>
                </c:pt>
                <c:pt idx="29973">
                  <c:v>5.0</c:v>
                </c:pt>
                <c:pt idx="29974">
                  <c:v>59.0</c:v>
                </c:pt>
                <c:pt idx="29975">
                  <c:v>6.0</c:v>
                </c:pt>
                <c:pt idx="29976">
                  <c:v>13.0</c:v>
                </c:pt>
                <c:pt idx="29977">
                  <c:v>1.0</c:v>
                </c:pt>
                <c:pt idx="29978">
                  <c:v>8.0</c:v>
                </c:pt>
                <c:pt idx="29979">
                  <c:v>1.0</c:v>
                </c:pt>
                <c:pt idx="29980">
                  <c:v>1.0</c:v>
                </c:pt>
                <c:pt idx="29981">
                  <c:v>4.0</c:v>
                </c:pt>
                <c:pt idx="29982">
                  <c:v>91.0</c:v>
                </c:pt>
                <c:pt idx="29983">
                  <c:v>11.0</c:v>
                </c:pt>
                <c:pt idx="29984">
                  <c:v>7.0</c:v>
                </c:pt>
                <c:pt idx="29985">
                  <c:v>3.0</c:v>
                </c:pt>
                <c:pt idx="29986">
                  <c:v>2.0</c:v>
                </c:pt>
                <c:pt idx="29987">
                  <c:v>1.0</c:v>
                </c:pt>
                <c:pt idx="29988">
                  <c:v>9.0</c:v>
                </c:pt>
                <c:pt idx="29989">
                  <c:v>9.0</c:v>
                </c:pt>
                <c:pt idx="29990">
                  <c:v>1.0</c:v>
                </c:pt>
                <c:pt idx="29991">
                  <c:v>29.0</c:v>
                </c:pt>
                <c:pt idx="29992">
                  <c:v>3.0</c:v>
                </c:pt>
                <c:pt idx="29993">
                  <c:v>1.0</c:v>
                </c:pt>
                <c:pt idx="29994">
                  <c:v>4.0</c:v>
                </c:pt>
                <c:pt idx="29995">
                  <c:v>4.0</c:v>
                </c:pt>
                <c:pt idx="29996">
                  <c:v>17.0</c:v>
                </c:pt>
                <c:pt idx="29997">
                  <c:v>34.0</c:v>
                </c:pt>
                <c:pt idx="29998">
                  <c:v>17.0</c:v>
                </c:pt>
                <c:pt idx="29999">
                  <c:v>44.0</c:v>
                </c:pt>
                <c:pt idx="30000">
                  <c:v>1.0</c:v>
                </c:pt>
                <c:pt idx="30001">
                  <c:v>4.0</c:v>
                </c:pt>
                <c:pt idx="30002">
                  <c:v>4.0</c:v>
                </c:pt>
                <c:pt idx="30003">
                  <c:v>9.0</c:v>
                </c:pt>
                <c:pt idx="30004">
                  <c:v>13.0</c:v>
                </c:pt>
                <c:pt idx="30005">
                  <c:v>5.0</c:v>
                </c:pt>
                <c:pt idx="30006">
                  <c:v>58.0</c:v>
                </c:pt>
                <c:pt idx="30007">
                  <c:v>22.0</c:v>
                </c:pt>
                <c:pt idx="30008">
                  <c:v>1.0</c:v>
                </c:pt>
                <c:pt idx="30009">
                  <c:v>7.0</c:v>
                </c:pt>
                <c:pt idx="30010">
                  <c:v>2.0</c:v>
                </c:pt>
                <c:pt idx="30011">
                  <c:v>11.0</c:v>
                </c:pt>
                <c:pt idx="30012">
                  <c:v>2.0</c:v>
                </c:pt>
                <c:pt idx="30013">
                  <c:v>5.0</c:v>
                </c:pt>
                <c:pt idx="30014">
                  <c:v>19.0</c:v>
                </c:pt>
                <c:pt idx="30015">
                  <c:v>4.0</c:v>
                </c:pt>
                <c:pt idx="30016">
                  <c:v>73.0</c:v>
                </c:pt>
                <c:pt idx="30017">
                  <c:v>3.0</c:v>
                </c:pt>
                <c:pt idx="30018">
                  <c:v>6.0</c:v>
                </c:pt>
                <c:pt idx="30019">
                  <c:v>5.0</c:v>
                </c:pt>
                <c:pt idx="30020">
                  <c:v>4.0</c:v>
                </c:pt>
                <c:pt idx="30021">
                  <c:v>2.0</c:v>
                </c:pt>
                <c:pt idx="30022">
                  <c:v>13.0</c:v>
                </c:pt>
                <c:pt idx="30023">
                  <c:v>1.0</c:v>
                </c:pt>
                <c:pt idx="30024">
                  <c:v>35.0</c:v>
                </c:pt>
                <c:pt idx="30025">
                  <c:v>7.0</c:v>
                </c:pt>
                <c:pt idx="30026">
                  <c:v>2.0</c:v>
                </c:pt>
                <c:pt idx="30027">
                  <c:v>13.0</c:v>
                </c:pt>
                <c:pt idx="30028">
                  <c:v>1.0</c:v>
                </c:pt>
                <c:pt idx="30029">
                  <c:v>33.0</c:v>
                </c:pt>
                <c:pt idx="30030">
                  <c:v>4.0</c:v>
                </c:pt>
                <c:pt idx="30031">
                  <c:v>2.0</c:v>
                </c:pt>
                <c:pt idx="30032">
                  <c:v>1.0</c:v>
                </c:pt>
                <c:pt idx="30033">
                  <c:v>28.0</c:v>
                </c:pt>
                <c:pt idx="30034">
                  <c:v>19.0</c:v>
                </c:pt>
                <c:pt idx="30035">
                  <c:v>1.0</c:v>
                </c:pt>
                <c:pt idx="30036">
                  <c:v>14.0</c:v>
                </c:pt>
                <c:pt idx="30037">
                  <c:v>2.0</c:v>
                </c:pt>
                <c:pt idx="30038">
                  <c:v>4.0</c:v>
                </c:pt>
                <c:pt idx="30039">
                  <c:v>21.0</c:v>
                </c:pt>
                <c:pt idx="30040">
                  <c:v>15.0</c:v>
                </c:pt>
                <c:pt idx="30041">
                  <c:v>7.0</c:v>
                </c:pt>
                <c:pt idx="30042">
                  <c:v>1.0</c:v>
                </c:pt>
                <c:pt idx="30043">
                  <c:v>1.0</c:v>
                </c:pt>
                <c:pt idx="30044">
                  <c:v>6.0</c:v>
                </c:pt>
                <c:pt idx="30045">
                  <c:v>5.0</c:v>
                </c:pt>
                <c:pt idx="30046">
                  <c:v>27.0</c:v>
                </c:pt>
                <c:pt idx="30047">
                  <c:v>25.0</c:v>
                </c:pt>
                <c:pt idx="30048">
                  <c:v>1.0</c:v>
                </c:pt>
                <c:pt idx="30049">
                  <c:v>9.0</c:v>
                </c:pt>
                <c:pt idx="30050">
                  <c:v>17.0</c:v>
                </c:pt>
                <c:pt idx="30051">
                  <c:v>7.0</c:v>
                </c:pt>
                <c:pt idx="30052">
                  <c:v>5.0</c:v>
                </c:pt>
                <c:pt idx="30053">
                  <c:v>36.0</c:v>
                </c:pt>
                <c:pt idx="30054">
                  <c:v>58.0</c:v>
                </c:pt>
                <c:pt idx="30055">
                  <c:v>20.0</c:v>
                </c:pt>
                <c:pt idx="30056">
                  <c:v>23.0</c:v>
                </c:pt>
                <c:pt idx="30057">
                  <c:v>24.0</c:v>
                </c:pt>
                <c:pt idx="30058">
                  <c:v>6.0</c:v>
                </c:pt>
                <c:pt idx="30059">
                  <c:v>5.0</c:v>
                </c:pt>
                <c:pt idx="30060">
                  <c:v>21.0</c:v>
                </c:pt>
                <c:pt idx="30061">
                  <c:v>7.0</c:v>
                </c:pt>
                <c:pt idx="30062">
                  <c:v>10.0</c:v>
                </c:pt>
                <c:pt idx="30063">
                  <c:v>11.0</c:v>
                </c:pt>
                <c:pt idx="30064">
                  <c:v>3.0</c:v>
                </c:pt>
                <c:pt idx="30065">
                  <c:v>3.0</c:v>
                </c:pt>
                <c:pt idx="30066">
                  <c:v>1.0</c:v>
                </c:pt>
                <c:pt idx="30067">
                  <c:v>37.0</c:v>
                </c:pt>
                <c:pt idx="30068">
                  <c:v>23.0</c:v>
                </c:pt>
                <c:pt idx="30069">
                  <c:v>5.0</c:v>
                </c:pt>
                <c:pt idx="30070">
                  <c:v>231.0</c:v>
                </c:pt>
                <c:pt idx="30071">
                  <c:v>7.0</c:v>
                </c:pt>
                <c:pt idx="30072">
                  <c:v>8.0</c:v>
                </c:pt>
                <c:pt idx="30073">
                  <c:v>9.0</c:v>
                </c:pt>
                <c:pt idx="30074">
                  <c:v>6.0</c:v>
                </c:pt>
                <c:pt idx="30075">
                  <c:v>6.0</c:v>
                </c:pt>
                <c:pt idx="30076">
                  <c:v>2.0</c:v>
                </c:pt>
                <c:pt idx="30077">
                  <c:v>5.0</c:v>
                </c:pt>
                <c:pt idx="30078">
                  <c:v>3.0</c:v>
                </c:pt>
                <c:pt idx="30079">
                  <c:v>13.0</c:v>
                </c:pt>
                <c:pt idx="30080">
                  <c:v>19.0</c:v>
                </c:pt>
                <c:pt idx="30081">
                  <c:v>24.0</c:v>
                </c:pt>
                <c:pt idx="30082">
                  <c:v>16.0</c:v>
                </c:pt>
                <c:pt idx="30083">
                  <c:v>20.0</c:v>
                </c:pt>
                <c:pt idx="30084">
                  <c:v>6.0</c:v>
                </c:pt>
                <c:pt idx="30085">
                  <c:v>13.0</c:v>
                </c:pt>
                <c:pt idx="30086">
                  <c:v>4.0</c:v>
                </c:pt>
                <c:pt idx="30087">
                  <c:v>14.0</c:v>
                </c:pt>
                <c:pt idx="30088">
                  <c:v>2.0</c:v>
                </c:pt>
                <c:pt idx="30089">
                  <c:v>12.0</c:v>
                </c:pt>
                <c:pt idx="30090">
                  <c:v>4.0</c:v>
                </c:pt>
                <c:pt idx="30091">
                  <c:v>48.0</c:v>
                </c:pt>
                <c:pt idx="30092">
                  <c:v>11.0</c:v>
                </c:pt>
                <c:pt idx="30093">
                  <c:v>75.0</c:v>
                </c:pt>
                <c:pt idx="30094">
                  <c:v>6.0</c:v>
                </c:pt>
                <c:pt idx="30095">
                  <c:v>7.0</c:v>
                </c:pt>
                <c:pt idx="30096">
                  <c:v>9.0</c:v>
                </c:pt>
                <c:pt idx="30097">
                  <c:v>4.0</c:v>
                </c:pt>
                <c:pt idx="30098">
                  <c:v>27.0</c:v>
                </c:pt>
                <c:pt idx="30099">
                  <c:v>5.0</c:v>
                </c:pt>
                <c:pt idx="30100">
                  <c:v>11.0</c:v>
                </c:pt>
                <c:pt idx="30101">
                  <c:v>24.0</c:v>
                </c:pt>
                <c:pt idx="30102">
                  <c:v>8.0</c:v>
                </c:pt>
                <c:pt idx="30103">
                  <c:v>5.0</c:v>
                </c:pt>
                <c:pt idx="30104">
                  <c:v>8.0</c:v>
                </c:pt>
                <c:pt idx="30105">
                  <c:v>7.0</c:v>
                </c:pt>
                <c:pt idx="30106">
                  <c:v>12.0</c:v>
                </c:pt>
                <c:pt idx="30107">
                  <c:v>2.0</c:v>
                </c:pt>
                <c:pt idx="30108">
                  <c:v>12.0</c:v>
                </c:pt>
                <c:pt idx="30109">
                  <c:v>36.0</c:v>
                </c:pt>
                <c:pt idx="30110">
                  <c:v>9.0</c:v>
                </c:pt>
                <c:pt idx="30111">
                  <c:v>4.0</c:v>
                </c:pt>
                <c:pt idx="30112">
                  <c:v>124.0</c:v>
                </c:pt>
                <c:pt idx="30113">
                  <c:v>38.0</c:v>
                </c:pt>
                <c:pt idx="30114">
                  <c:v>32.0</c:v>
                </c:pt>
                <c:pt idx="30115">
                  <c:v>16.0</c:v>
                </c:pt>
                <c:pt idx="30116">
                  <c:v>9.0</c:v>
                </c:pt>
                <c:pt idx="30117">
                  <c:v>40.0</c:v>
                </c:pt>
                <c:pt idx="30118">
                  <c:v>21.0</c:v>
                </c:pt>
                <c:pt idx="30119">
                  <c:v>25.0</c:v>
                </c:pt>
                <c:pt idx="30120">
                  <c:v>19.0</c:v>
                </c:pt>
                <c:pt idx="30121">
                  <c:v>2.0</c:v>
                </c:pt>
                <c:pt idx="30122">
                  <c:v>4.0</c:v>
                </c:pt>
                <c:pt idx="30123">
                  <c:v>20.0</c:v>
                </c:pt>
                <c:pt idx="30124">
                  <c:v>26.0</c:v>
                </c:pt>
                <c:pt idx="30125">
                  <c:v>1.0</c:v>
                </c:pt>
                <c:pt idx="30126">
                  <c:v>3.0</c:v>
                </c:pt>
                <c:pt idx="30127">
                  <c:v>1.0</c:v>
                </c:pt>
                <c:pt idx="30128">
                  <c:v>89.0</c:v>
                </c:pt>
                <c:pt idx="30129">
                  <c:v>2.0</c:v>
                </c:pt>
                <c:pt idx="30130">
                  <c:v>39.0</c:v>
                </c:pt>
                <c:pt idx="30131">
                  <c:v>12.0</c:v>
                </c:pt>
                <c:pt idx="30132">
                  <c:v>16.0</c:v>
                </c:pt>
                <c:pt idx="30133">
                  <c:v>2.0</c:v>
                </c:pt>
                <c:pt idx="30134">
                  <c:v>14.0</c:v>
                </c:pt>
                <c:pt idx="30135">
                  <c:v>2.0</c:v>
                </c:pt>
                <c:pt idx="30136">
                  <c:v>2.0</c:v>
                </c:pt>
                <c:pt idx="30137">
                  <c:v>14.0</c:v>
                </c:pt>
                <c:pt idx="30138">
                  <c:v>45.0</c:v>
                </c:pt>
                <c:pt idx="30139">
                  <c:v>42.0</c:v>
                </c:pt>
                <c:pt idx="30140">
                  <c:v>56.0</c:v>
                </c:pt>
                <c:pt idx="30141">
                  <c:v>20.0</c:v>
                </c:pt>
                <c:pt idx="30142">
                  <c:v>25.0</c:v>
                </c:pt>
                <c:pt idx="30143">
                  <c:v>51.0</c:v>
                </c:pt>
                <c:pt idx="30144">
                  <c:v>21.0</c:v>
                </c:pt>
                <c:pt idx="30145">
                  <c:v>16.0</c:v>
                </c:pt>
                <c:pt idx="30146">
                  <c:v>1.0</c:v>
                </c:pt>
                <c:pt idx="30147">
                  <c:v>1.0</c:v>
                </c:pt>
                <c:pt idx="30148">
                  <c:v>2.0</c:v>
                </c:pt>
                <c:pt idx="30149">
                  <c:v>6.0</c:v>
                </c:pt>
                <c:pt idx="30150">
                  <c:v>5.0</c:v>
                </c:pt>
                <c:pt idx="30151">
                  <c:v>1.0</c:v>
                </c:pt>
                <c:pt idx="30152">
                  <c:v>416.0</c:v>
                </c:pt>
                <c:pt idx="30153">
                  <c:v>1.0</c:v>
                </c:pt>
                <c:pt idx="30154">
                  <c:v>4.0</c:v>
                </c:pt>
                <c:pt idx="30155">
                  <c:v>30.0</c:v>
                </c:pt>
                <c:pt idx="30156">
                  <c:v>17.0</c:v>
                </c:pt>
                <c:pt idx="30157">
                  <c:v>3.0</c:v>
                </c:pt>
                <c:pt idx="30158">
                  <c:v>2.0</c:v>
                </c:pt>
                <c:pt idx="30159">
                  <c:v>1.0</c:v>
                </c:pt>
                <c:pt idx="30160">
                  <c:v>19.0</c:v>
                </c:pt>
                <c:pt idx="30161">
                  <c:v>10.0</c:v>
                </c:pt>
                <c:pt idx="30162">
                  <c:v>1.0</c:v>
                </c:pt>
                <c:pt idx="30163">
                  <c:v>5.0</c:v>
                </c:pt>
                <c:pt idx="30164">
                  <c:v>7.0</c:v>
                </c:pt>
                <c:pt idx="30165">
                  <c:v>8.0</c:v>
                </c:pt>
                <c:pt idx="30166">
                  <c:v>20.0</c:v>
                </c:pt>
                <c:pt idx="30167">
                  <c:v>33.0</c:v>
                </c:pt>
                <c:pt idx="30168">
                  <c:v>1.0</c:v>
                </c:pt>
                <c:pt idx="30169">
                  <c:v>13.0</c:v>
                </c:pt>
                <c:pt idx="30170">
                  <c:v>7.0</c:v>
                </c:pt>
                <c:pt idx="30171">
                  <c:v>14.0</c:v>
                </c:pt>
                <c:pt idx="30172">
                  <c:v>12.0</c:v>
                </c:pt>
                <c:pt idx="30173">
                  <c:v>6.0</c:v>
                </c:pt>
                <c:pt idx="30174">
                  <c:v>4.0</c:v>
                </c:pt>
                <c:pt idx="30175">
                  <c:v>7.0</c:v>
                </c:pt>
                <c:pt idx="30176">
                  <c:v>29.0</c:v>
                </c:pt>
                <c:pt idx="30177">
                  <c:v>46.0</c:v>
                </c:pt>
                <c:pt idx="30178">
                  <c:v>20.0</c:v>
                </c:pt>
                <c:pt idx="30179">
                  <c:v>9.0</c:v>
                </c:pt>
                <c:pt idx="30180">
                  <c:v>59.0</c:v>
                </c:pt>
                <c:pt idx="30181">
                  <c:v>41.0</c:v>
                </c:pt>
                <c:pt idx="30182">
                  <c:v>10.0</c:v>
                </c:pt>
                <c:pt idx="30183">
                  <c:v>15.0</c:v>
                </c:pt>
                <c:pt idx="30184">
                  <c:v>20.0</c:v>
                </c:pt>
                <c:pt idx="30185">
                  <c:v>2.0</c:v>
                </c:pt>
                <c:pt idx="30186">
                  <c:v>14.0</c:v>
                </c:pt>
                <c:pt idx="30187">
                  <c:v>68.0</c:v>
                </c:pt>
                <c:pt idx="30188">
                  <c:v>3.0</c:v>
                </c:pt>
                <c:pt idx="30189">
                  <c:v>5.0</c:v>
                </c:pt>
                <c:pt idx="30190">
                  <c:v>2.0</c:v>
                </c:pt>
                <c:pt idx="30191">
                  <c:v>6.0</c:v>
                </c:pt>
                <c:pt idx="30192">
                  <c:v>11.0</c:v>
                </c:pt>
                <c:pt idx="30193">
                  <c:v>19.0</c:v>
                </c:pt>
                <c:pt idx="30194">
                  <c:v>13.0</c:v>
                </c:pt>
                <c:pt idx="30195">
                  <c:v>25.0</c:v>
                </c:pt>
                <c:pt idx="30196">
                  <c:v>18.0</c:v>
                </c:pt>
                <c:pt idx="30197">
                  <c:v>65.0</c:v>
                </c:pt>
                <c:pt idx="30198">
                  <c:v>9.0</c:v>
                </c:pt>
                <c:pt idx="30199">
                  <c:v>33.0</c:v>
                </c:pt>
                <c:pt idx="30200">
                  <c:v>18.0</c:v>
                </c:pt>
                <c:pt idx="30201">
                  <c:v>25.0</c:v>
                </c:pt>
                <c:pt idx="30202">
                  <c:v>19.0</c:v>
                </c:pt>
                <c:pt idx="30203">
                  <c:v>31.0</c:v>
                </c:pt>
                <c:pt idx="30204">
                  <c:v>11.0</c:v>
                </c:pt>
                <c:pt idx="30205">
                  <c:v>2.0</c:v>
                </c:pt>
                <c:pt idx="30206">
                  <c:v>7.0</c:v>
                </c:pt>
                <c:pt idx="30207">
                  <c:v>5.0</c:v>
                </c:pt>
                <c:pt idx="30208">
                  <c:v>12.0</c:v>
                </c:pt>
                <c:pt idx="30209">
                  <c:v>10.0</c:v>
                </c:pt>
                <c:pt idx="30210">
                  <c:v>31.0</c:v>
                </c:pt>
                <c:pt idx="30211">
                  <c:v>4.0</c:v>
                </c:pt>
                <c:pt idx="30212">
                  <c:v>4.0</c:v>
                </c:pt>
                <c:pt idx="30213">
                  <c:v>1.0</c:v>
                </c:pt>
                <c:pt idx="30214">
                  <c:v>1.0</c:v>
                </c:pt>
                <c:pt idx="30215">
                  <c:v>3.0</c:v>
                </c:pt>
                <c:pt idx="30216">
                  <c:v>33.0</c:v>
                </c:pt>
                <c:pt idx="30217">
                  <c:v>1.0</c:v>
                </c:pt>
                <c:pt idx="30218">
                  <c:v>3.0</c:v>
                </c:pt>
                <c:pt idx="30219">
                  <c:v>47.0</c:v>
                </c:pt>
                <c:pt idx="30220">
                  <c:v>13.0</c:v>
                </c:pt>
                <c:pt idx="30221">
                  <c:v>2.0</c:v>
                </c:pt>
                <c:pt idx="30222">
                  <c:v>1.0</c:v>
                </c:pt>
                <c:pt idx="30223">
                  <c:v>4.0</c:v>
                </c:pt>
                <c:pt idx="30224">
                  <c:v>2.0</c:v>
                </c:pt>
                <c:pt idx="30225">
                  <c:v>39.0</c:v>
                </c:pt>
                <c:pt idx="30226">
                  <c:v>3.0</c:v>
                </c:pt>
                <c:pt idx="30227">
                  <c:v>6.0</c:v>
                </c:pt>
                <c:pt idx="30228">
                  <c:v>4.0</c:v>
                </c:pt>
                <c:pt idx="30229">
                  <c:v>14.0</c:v>
                </c:pt>
                <c:pt idx="30230">
                  <c:v>14.0</c:v>
                </c:pt>
                <c:pt idx="30231">
                  <c:v>8.0</c:v>
                </c:pt>
                <c:pt idx="30232">
                  <c:v>20.0</c:v>
                </c:pt>
                <c:pt idx="30233">
                  <c:v>60.0</c:v>
                </c:pt>
                <c:pt idx="30234">
                  <c:v>4.0</c:v>
                </c:pt>
                <c:pt idx="30235">
                  <c:v>30.0</c:v>
                </c:pt>
                <c:pt idx="30236">
                  <c:v>2.0</c:v>
                </c:pt>
                <c:pt idx="30237">
                  <c:v>10.0</c:v>
                </c:pt>
                <c:pt idx="30238">
                  <c:v>39.0</c:v>
                </c:pt>
                <c:pt idx="30239">
                  <c:v>8.0</c:v>
                </c:pt>
                <c:pt idx="30240">
                  <c:v>3.0</c:v>
                </c:pt>
                <c:pt idx="30241">
                  <c:v>1.0</c:v>
                </c:pt>
                <c:pt idx="30242">
                  <c:v>18.0</c:v>
                </c:pt>
                <c:pt idx="30243">
                  <c:v>26.0</c:v>
                </c:pt>
                <c:pt idx="30244">
                  <c:v>24.0</c:v>
                </c:pt>
                <c:pt idx="30245">
                  <c:v>3.0</c:v>
                </c:pt>
                <c:pt idx="30246">
                  <c:v>47.0</c:v>
                </c:pt>
                <c:pt idx="30247">
                  <c:v>12.0</c:v>
                </c:pt>
                <c:pt idx="30248">
                  <c:v>8.0</c:v>
                </c:pt>
                <c:pt idx="30249">
                  <c:v>1.0</c:v>
                </c:pt>
                <c:pt idx="30250">
                  <c:v>11.0</c:v>
                </c:pt>
                <c:pt idx="30251">
                  <c:v>16.0</c:v>
                </c:pt>
                <c:pt idx="30252">
                  <c:v>43.0</c:v>
                </c:pt>
                <c:pt idx="30253">
                  <c:v>50.0</c:v>
                </c:pt>
                <c:pt idx="30254">
                  <c:v>1.0</c:v>
                </c:pt>
                <c:pt idx="30255">
                  <c:v>12.0</c:v>
                </c:pt>
                <c:pt idx="30256">
                  <c:v>48.0</c:v>
                </c:pt>
                <c:pt idx="30257">
                  <c:v>6.0</c:v>
                </c:pt>
                <c:pt idx="30258">
                  <c:v>25.0</c:v>
                </c:pt>
                <c:pt idx="30259">
                  <c:v>21.0</c:v>
                </c:pt>
                <c:pt idx="30260">
                  <c:v>10.0</c:v>
                </c:pt>
                <c:pt idx="30261">
                  <c:v>57.0</c:v>
                </c:pt>
                <c:pt idx="30262">
                  <c:v>28.0</c:v>
                </c:pt>
                <c:pt idx="30263">
                  <c:v>13.0</c:v>
                </c:pt>
                <c:pt idx="30264">
                  <c:v>11.0</c:v>
                </c:pt>
                <c:pt idx="30265">
                  <c:v>8.0</c:v>
                </c:pt>
                <c:pt idx="30266">
                  <c:v>22.0</c:v>
                </c:pt>
                <c:pt idx="30267">
                  <c:v>7.0</c:v>
                </c:pt>
                <c:pt idx="30268">
                  <c:v>2.0</c:v>
                </c:pt>
                <c:pt idx="30269">
                  <c:v>10.0</c:v>
                </c:pt>
                <c:pt idx="30270">
                  <c:v>12.0</c:v>
                </c:pt>
                <c:pt idx="30271">
                  <c:v>97.0</c:v>
                </c:pt>
                <c:pt idx="30272">
                  <c:v>4.0</c:v>
                </c:pt>
                <c:pt idx="30273">
                  <c:v>28.0</c:v>
                </c:pt>
                <c:pt idx="30274">
                  <c:v>2.0</c:v>
                </c:pt>
                <c:pt idx="30275">
                  <c:v>14.0</c:v>
                </c:pt>
                <c:pt idx="30276">
                  <c:v>15.0</c:v>
                </c:pt>
                <c:pt idx="30277">
                  <c:v>21.0</c:v>
                </c:pt>
                <c:pt idx="30278">
                  <c:v>18.0</c:v>
                </c:pt>
                <c:pt idx="30279">
                  <c:v>5.0</c:v>
                </c:pt>
                <c:pt idx="30280">
                  <c:v>18.0</c:v>
                </c:pt>
                <c:pt idx="30281">
                  <c:v>9.0</c:v>
                </c:pt>
                <c:pt idx="30282">
                  <c:v>4.0</c:v>
                </c:pt>
                <c:pt idx="30283">
                  <c:v>12.0</c:v>
                </c:pt>
                <c:pt idx="30284">
                  <c:v>2.0</c:v>
                </c:pt>
                <c:pt idx="30285">
                  <c:v>7.0</c:v>
                </c:pt>
                <c:pt idx="30286">
                  <c:v>9.0</c:v>
                </c:pt>
                <c:pt idx="30287">
                  <c:v>6.0</c:v>
                </c:pt>
                <c:pt idx="30288">
                  <c:v>18.0</c:v>
                </c:pt>
                <c:pt idx="30289">
                  <c:v>10.0</c:v>
                </c:pt>
                <c:pt idx="30290">
                  <c:v>5.0</c:v>
                </c:pt>
                <c:pt idx="30291">
                  <c:v>45.0</c:v>
                </c:pt>
                <c:pt idx="30292">
                  <c:v>11.0</c:v>
                </c:pt>
                <c:pt idx="30293">
                  <c:v>10.0</c:v>
                </c:pt>
                <c:pt idx="30294">
                  <c:v>8.0</c:v>
                </c:pt>
                <c:pt idx="30295">
                  <c:v>8.0</c:v>
                </c:pt>
                <c:pt idx="30296">
                  <c:v>4.0</c:v>
                </c:pt>
                <c:pt idx="30297">
                  <c:v>1.0</c:v>
                </c:pt>
                <c:pt idx="30298">
                  <c:v>10.0</c:v>
                </c:pt>
                <c:pt idx="30299">
                  <c:v>8.0</c:v>
                </c:pt>
                <c:pt idx="30300">
                  <c:v>2.0</c:v>
                </c:pt>
                <c:pt idx="30301">
                  <c:v>18.0</c:v>
                </c:pt>
                <c:pt idx="30302">
                  <c:v>82.0</c:v>
                </c:pt>
                <c:pt idx="30303">
                  <c:v>29.0</c:v>
                </c:pt>
                <c:pt idx="30304">
                  <c:v>17.0</c:v>
                </c:pt>
                <c:pt idx="30305">
                  <c:v>3.0</c:v>
                </c:pt>
                <c:pt idx="30306">
                  <c:v>5.0</c:v>
                </c:pt>
                <c:pt idx="30307">
                  <c:v>3.0</c:v>
                </c:pt>
                <c:pt idx="30308">
                  <c:v>5.0</c:v>
                </c:pt>
                <c:pt idx="30309">
                  <c:v>6.0</c:v>
                </c:pt>
                <c:pt idx="30310">
                  <c:v>12.0</c:v>
                </c:pt>
                <c:pt idx="30311">
                  <c:v>79.0</c:v>
                </c:pt>
                <c:pt idx="30312">
                  <c:v>1.0</c:v>
                </c:pt>
                <c:pt idx="30313">
                  <c:v>2.0</c:v>
                </c:pt>
                <c:pt idx="30314">
                  <c:v>4.0</c:v>
                </c:pt>
                <c:pt idx="30315">
                  <c:v>20.0</c:v>
                </c:pt>
                <c:pt idx="30316">
                  <c:v>70.0</c:v>
                </c:pt>
                <c:pt idx="30317">
                  <c:v>19.0</c:v>
                </c:pt>
                <c:pt idx="30318">
                  <c:v>10.0</c:v>
                </c:pt>
                <c:pt idx="30319">
                  <c:v>52.0</c:v>
                </c:pt>
                <c:pt idx="30320">
                  <c:v>44.0</c:v>
                </c:pt>
                <c:pt idx="30321">
                  <c:v>16.0</c:v>
                </c:pt>
                <c:pt idx="30322">
                  <c:v>16.0</c:v>
                </c:pt>
                <c:pt idx="30323">
                  <c:v>2.0</c:v>
                </c:pt>
                <c:pt idx="30324">
                  <c:v>23.0</c:v>
                </c:pt>
                <c:pt idx="30325">
                  <c:v>13.0</c:v>
                </c:pt>
                <c:pt idx="30326">
                  <c:v>10.0</c:v>
                </c:pt>
                <c:pt idx="30327">
                  <c:v>7.0</c:v>
                </c:pt>
                <c:pt idx="30328">
                  <c:v>4.0</c:v>
                </c:pt>
                <c:pt idx="30329">
                  <c:v>33.0</c:v>
                </c:pt>
                <c:pt idx="30330">
                  <c:v>1.0</c:v>
                </c:pt>
                <c:pt idx="30331">
                  <c:v>2.0</c:v>
                </c:pt>
                <c:pt idx="30332">
                  <c:v>7.0</c:v>
                </c:pt>
                <c:pt idx="30333">
                  <c:v>4.0</c:v>
                </c:pt>
                <c:pt idx="30334">
                  <c:v>14.0</c:v>
                </c:pt>
                <c:pt idx="30335">
                  <c:v>83.0</c:v>
                </c:pt>
                <c:pt idx="30336">
                  <c:v>19.0</c:v>
                </c:pt>
                <c:pt idx="30337">
                  <c:v>7.0</c:v>
                </c:pt>
                <c:pt idx="30338">
                  <c:v>3.0</c:v>
                </c:pt>
                <c:pt idx="30339">
                  <c:v>4.0</c:v>
                </c:pt>
                <c:pt idx="30340">
                  <c:v>13.0</c:v>
                </c:pt>
                <c:pt idx="30341">
                  <c:v>31.0</c:v>
                </c:pt>
                <c:pt idx="30342">
                  <c:v>11.0</c:v>
                </c:pt>
                <c:pt idx="30343">
                  <c:v>54.0</c:v>
                </c:pt>
                <c:pt idx="30344">
                  <c:v>3.0</c:v>
                </c:pt>
                <c:pt idx="30345">
                  <c:v>11.0</c:v>
                </c:pt>
                <c:pt idx="30346">
                  <c:v>2.0</c:v>
                </c:pt>
                <c:pt idx="30347">
                  <c:v>1.0</c:v>
                </c:pt>
                <c:pt idx="30348">
                  <c:v>7.0</c:v>
                </c:pt>
                <c:pt idx="30349">
                  <c:v>12.0</c:v>
                </c:pt>
                <c:pt idx="30350">
                  <c:v>30.0</c:v>
                </c:pt>
                <c:pt idx="30351">
                  <c:v>16.0</c:v>
                </c:pt>
                <c:pt idx="30352">
                  <c:v>20.0</c:v>
                </c:pt>
                <c:pt idx="30353">
                  <c:v>5.0</c:v>
                </c:pt>
                <c:pt idx="30354">
                  <c:v>9.0</c:v>
                </c:pt>
                <c:pt idx="30355">
                  <c:v>28.0</c:v>
                </c:pt>
                <c:pt idx="30356">
                  <c:v>8.0</c:v>
                </c:pt>
                <c:pt idx="30357">
                  <c:v>21.0</c:v>
                </c:pt>
                <c:pt idx="30358">
                  <c:v>22.0</c:v>
                </c:pt>
                <c:pt idx="30359">
                  <c:v>7.0</c:v>
                </c:pt>
                <c:pt idx="30360">
                  <c:v>24.0</c:v>
                </c:pt>
                <c:pt idx="30361">
                  <c:v>9.0</c:v>
                </c:pt>
                <c:pt idx="30362">
                  <c:v>18.0</c:v>
                </c:pt>
                <c:pt idx="30363">
                  <c:v>5.0</c:v>
                </c:pt>
                <c:pt idx="30364">
                  <c:v>1.0</c:v>
                </c:pt>
                <c:pt idx="30365">
                  <c:v>5.0</c:v>
                </c:pt>
                <c:pt idx="30366">
                  <c:v>7.0</c:v>
                </c:pt>
                <c:pt idx="30367">
                  <c:v>2.0</c:v>
                </c:pt>
                <c:pt idx="30368">
                  <c:v>2.0</c:v>
                </c:pt>
                <c:pt idx="30369">
                  <c:v>3.0</c:v>
                </c:pt>
                <c:pt idx="30370">
                  <c:v>49.0</c:v>
                </c:pt>
                <c:pt idx="30371">
                  <c:v>8.0</c:v>
                </c:pt>
                <c:pt idx="30372">
                  <c:v>6.0</c:v>
                </c:pt>
                <c:pt idx="30373">
                  <c:v>1.0</c:v>
                </c:pt>
                <c:pt idx="30374">
                  <c:v>38.0</c:v>
                </c:pt>
                <c:pt idx="30375">
                  <c:v>1.0</c:v>
                </c:pt>
                <c:pt idx="30376">
                  <c:v>3.0</c:v>
                </c:pt>
                <c:pt idx="30377">
                  <c:v>1.0</c:v>
                </c:pt>
                <c:pt idx="30378">
                  <c:v>1.0</c:v>
                </c:pt>
                <c:pt idx="30379">
                  <c:v>13.0</c:v>
                </c:pt>
                <c:pt idx="30380">
                  <c:v>26.0</c:v>
                </c:pt>
                <c:pt idx="30381">
                  <c:v>2.0</c:v>
                </c:pt>
                <c:pt idx="30382">
                  <c:v>24.0</c:v>
                </c:pt>
                <c:pt idx="30383">
                  <c:v>19.0</c:v>
                </c:pt>
                <c:pt idx="30384">
                  <c:v>33.0</c:v>
                </c:pt>
                <c:pt idx="30385">
                  <c:v>1.0</c:v>
                </c:pt>
                <c:pt idx="30386">
                  <c:v>4.0</c:v>
                </c:pt>
                <c:pt idx="30387">
                  <c:v>8.0</c:v>
                </c:pt>
                <c:pt idx="30388">
                  <c:v>32.0</c:v>
                </c:pt>
                <c:pt idx="30389">
                  <c:v>4.0</c:v>
                </c:pt>
                <c:pt idx="30390">
                  <c:v>19.0</c:v>
                </c:pt>
                <c:pt idx="30391">
                  <c:v>4.0</c:v>
                </c:pt>
                <c:pt idx="30392">
                  <c:v>43.0</c:v>
                </c:pt>
                <c:pt idx="30393">
                  <c:v>4.0</c:v>
                </c:pt>
                <c:pt idx="30394">
                  <c:v>2.0</c:v>
                </c:pt>
                <c:pt idx="30395">
                  <c:v>3.0</c:v>
                </c:pt>
                <c:pt idx="30396">
                  <c:v>14.0</c:v>
                </c:pt>
                <c:pt idx="30397">
                  <c:v>2.0</c:v>
                </c:pt>
                <c:pt idx="30398">
                  <c:v>1.0</c:v>
                </c:pt>
                <c:pt idx="30399">
                  <c:v>6.0</c:v>
                </c:pt>
                <c:pt idx="30400">
                  <c:v>2.0</c:v>
                </c:pt>
                <c:pt idx="30401">
                  <c:v>1.0</c:v>
                </c:pt>
                <c:pt idx="30402">
                  <c:v>23.0</c:v>
                </c:pt>
                <c:pt idx="30403">
                  <c:v>1.0</c:v>
                </c:pt>
                <c:pt idx="30404">
                  <c:v>5.0</c:v>
                </c:pt>
                <c:pt idx="30405">
                  <c:v>21.0</c:v>
                </c:pt>
                <c:pt idx="30406">
                  <c:v>2.0</c:v>
                </c:pt>
                <c:pt idx="30407">
                  <c:v>1.0</c:v>
                </c:pt>
                <c:pt idx="30408">
                  <c:v>4.0</c:v>
                </c:pt>
                <c:pt idx="30409">
                  <c:v>2.0</c:v>
                </c:pt>
                <c:pt idx="30410">
                  <c:v>2.0</c:v>
                </c:pt>
                <c:pt idx="30411">
                  <c:v>29.0</c:v>
                </c:pt>
                <c:pt idx="30412">
                  <c:v>1.0</c:v>
                </c:pt>
                <c:pt idx="30413">
                  <c:v>2.0</c:v>
                </c:pt>
                <c:pt idx="30414">
                  <c:v>3.0</c:v>
                </c:pt>
                <c:pt idx="30415">
                  <c:v>4.0</c:v>
                </c:pt>
                <c:pt idx="30416">
                  <c:v>13.0</c:v>
                </c:pt>
                <c:pt idx="30417">
                  <c:v>38.0</c:v>
                </c:pt>
                <c:pt idx="30418">
                  <c:v>51.0</c:v>
                </c:pt>
                <c:pt idx="30419">
                  <c:v>30.0</c:v>
                </c:pt>
                <c:pt idx="30420">
                  <c:v>4.0</c:v>
                </c:pt>
                <c:pt idx="30421">
                  <c:v>11.0</c:v>
                </c:pt>
                <c:pt idx="30422">
                  <c:v>1.0</c:v>
                </c:pt>
                <c:pt idx="30423">
                  <c:v>1.0</c:v>
                </c:pt>
                <c:pt idx="30424">
                  <c:v>1.0</c:v>
                </c:pt>
                <c:pt idx="30425">
                  <c:v>16.0</c:v>
                </c:pt>
                <c:pt idx="30426">
                  <c:v>2.0</c:v>
                </c:pt>
                <c:pt idx="30427">
                  <c:v>3.0</c:v>
                </c:pt>
                <c:pt idx="30428">
                  <c:v>1.0</c:v>
                </c:pt>
                <c:pt idx="30429">
                  <c:v>9.0</c:v>
                </c:pt>
                <c:pt idx="30430">
                  <c:v>1.0</c:v>
                </c:pt>
                <c:pt idx="30431">
                  <c:v>32.0</c:v>
                </c:pt>
                <c:pt idx="30432">
                  <c:v>32.0</c:v>
                </c:pt>
                <c:pt idx="30433">
                  <c:v>7.0</c:v>
                </c:pt>
                <c:pt idx="30434">
                  <c:v>23.0</c:v>
                </c:pt>
                <c:pt idx="30435">
                  <c:v>3.0</c:v>
                </c:pt>
                <c:pt idx="30436">
                  <c:v>2.0</c:v>
                </c:pt>
                <c:pt idx="30437">
                  <c:v>7.0</c:v>
                </c:pt>
                <c:pt idx="30438">
                  <c:v>6.0</c:v>
                </c:pt>
                <c:pt idx="30439">
                  <c:v>43.0</c:v>
                </c:pt>
                <c:pt idx="30440">
                  <c:v>6.0</c:v>
                </c:pt>
                <c:pt idx="30441">
                  <c:v>2.0</c:v>
                </c:pt>
                <c:pt idx="30442">
                  <c:v>4.0</c:v>
                </c:pt>
                <c:pt idx="30443">
                  <c:v>1.0</c:v>
                </c:pt>
                <c:pt idx="30444">
                  <c:v>2.0</c:v>
                </c:pt>
                <c:pt idx="30445">
                  <c:v>7.0</c:v>
                </c:pt>
                <c:pt idx="30446">
                  <c:v>7.0</c:v>
                </c:pt>
                <c:pt idx="30447">
                  <c:v>29.0</c:v>
                </c:pt>
                <c:pt idx="30448">
                  <c:v>3.0</c:v>
                </c:pt>
                <c:pt idx="30449">
                  <c:v>29.0</c:v>
                </c:pt>
                <c:pt idx="30450">
                  <c:v>4.0</c:v>
                </c:pt>
                <c:pt idx="30451">
                  <c:v>1.0</c:v>
                </c:pt>
                <c:pt idx="30452">
                  <c:v>2.0</c:v>
                </c:pt>
                <c:pt idx="30453">
                  <c:v>1.0</c:v>
                </c:pt>
                <c:pt idx="30454">
                  <c:v>4.0</c:v>
                </c:pt>
                <c:pt idx="30455">
                  <c:v>6.0</c:v>
                </c:pt>
                <c:pt idx="30456">
                  <c:v>2.0</c:v>
                </c:pt>
                <c:pt idx="30457">
                  <c:v>20.0</c:v>
                </c:pt>
                <c:pt idx="30458">
                  <c:v>1.0</c:v>
                </c:pt>
                <c:pt idx="30459">
                  <c:v>15.0</c:v>
                </c:pt>
                <c:pt idx="30460">
                  <c:v>22.0</c:v>
                </c:pt>
                <c:pt idx="30461">
                  <c:v>16.0</c:v>
                </c:pt>
                <c:pt idx="30462">
                  <c:v>31.0</c:v>
                </c:pt>
                <c:pt idx="30463">
                  <c:v>5.0</c:v>
                </c:pt>
                <c:pt idx="30464">
                  <c:v>1.0</c:v>
                </c:pt>
                <c:pt idx="30465">
                  <c:v>4.0</c:v>
                </c:pt>
                <c:pt idx="30466">
                  <c:v>13.0</c:v>
                </c:pt>
                <c:pt idx="30467">
                  <c:v>22.0</c:v>
                </c:pt>
                <c:pt idx="30468">
                  <c:v>17.0</c:v>
                </c:pt>
                <c:pt idx="30469">
                  <c:v>1.0</c:v>
                </c:pt>
                <c:pt idx="30470">
                  <c:v>1.0</c:v>
                </c:pt>
                <c:pt idx="30471">
                  <c:v>1.0</c:v>
                </c:pt>
                <c:pt idx="30472">
                  <c:v>27.0</c:v>
                </c:pt>
                <c:pt idx="30473">
                  <c:v>48.0</c:v>
                </c:pt>
                <c:pt idx="30474">
                  <c:v>14.0</c:v>
                </c:pt>
                <c:pt idx="30475">
                  <c:v>19.0</c:v>
                </c:pt>
                <c:pt idx="30476">
                  <c:v>3.0</c:v>
                </c:pt>
                <c:pt idx="30477">
                  <c:v>3.0</c:v>
                </c:pt>
                <c:pt idx="30478">
                  <c:v>2.0</c:v>
                </c:pt>
                <c:pt idx="30479">
                  <c:v>5.0</c:v>
                </c:pt>
                <c:pt idx="30480">
                  <c:v>21.0</c:v>
                </c:pt>
                <c:pt idx="30481">
                  <c:v>1.0</c:v>
                </c:pt>
                <c:pt idx="30482">
                  <c:v>5.0</c:v>
                </c:pt>
                <c:pt idx="30483">
                  <c:v>26.0</c:v>
                </c:pt>
                <c:pt idx="30484">
                  <c:v>8.0</c:v>
                </c:pt>
                <c:pt idx="30485">
                  <c:v>1.0</c:v>
                </c:pt>
                <c:pt idx="30486">
                  <c:v>1.0</c:v>
                </c:pt>
                <c:pt idx="30487">
                  <c:v>47.0</c:v>
                </c:pt>
                <c:pt idx="30488">
                  <c:v>10.0</c:v>
                </c:pt>
                <c:pt idx="30489">
                  <c:v>42.0</c:v>
                </c:pt>
                <c:pt idx="30490">
                  <c:v>52.0</c:v>
                </c:pt>
                <c:pt idx="30491">
                  <c:v>100.0</c:v>
                </c:pt>
                <c:pt idx="30492">
                  <c:v>1.0</c:v>
                </c:pt>
                <c:pt idx="30493">
                  <c:v>3.0</c:v>
                </c:pt>
                <c:pt idx="30494">
                  <c:v>4.0</c:v>
                </c:pt>
                <c:pt idx="30495">
                  <c:v>3.0</c:v>
                </c:pt>
                <c:pt idx="30496">
                  <c:v>1.0</c:v>
                </c:pt>
                <c:pt idx="30497">
                  <c:v>6.0</c:v>
                </c:pt>
                <c:pt idx="30498">
                  <c:v>5.0</c:v>
                </c:pt>
                <c:pt idx="30499">
                  <c:v>1.0</c:v>
                </c:pt>
                <c:pt idx="30500">
                  <c:v>5.0</c:v>
                </c:pt>
                <c:pt idx="30501">
                  <c:v>16.0</c:v>
                </c:pt>
                <c:pt idx="30502">
                  <c:v>1.0</c:v>
                </c:pt>
                <c:pt idx="30503">
                  <c:v>7.0</c:v>
                </c:pt>
                <c:pt idx="30504">
                  <c:v>16.0</c:v>
                </c:pt>
                <c:pt idx="30505">
                  <c:v>590.0</c:v>
                </c:pt>
                <c:pt idx="30506">
                  <c:v>5.0</c:v>
                </c:pt>
                <c:pt idx="30507">
                  <c:v>12.0</c:v>
                </c:pt>
                <c:pt idx="30508">
                  <c:v>25.0</c:v>
                </c:pt>
                <c:pt idx="30509">
                  <c:v>2.0</c:v>
                </c:pt>
                <c:pt idx="30510">
                  <c:v>24.0</c:v>
                </c:pt>
                <c:pt idx="30511">
                  <c:v>7.0</c:v>
                </c:pt>
                <c:pt idx="30512">
                  <c:v>13.0</c:v>
                </c:pt>
                <c:pt idx="30513">
                  <c:v>1.0</c:v>
                </c:pt>
                <c:pt idx="30514">
                  <c:v>4.0</c:v>
                </c:pt>
                <c:pt idx="30515">
                  <c:v>16.0</c:v>
                </c:pt>
                <c:pt idx="30516">
                  <c:v>8.0</c:v>
                </c:pt>
                <c:pt idx="30517">
                  <c:v>6.0</c:v>
                </c:pt>
                <c:pt idx="30518">
                  <c:v>10.0</c:v>
                </c:pt>
                <c:pt idx="30519">
                  <c:v>3.0</c:v>
                </c:pt>
                <c:pt idx="30520">
                  <c:v>2.0</c:v>
                </c:pt>
                <c:pt idx="30521">
                  <c:v>1.0</c:v>
                </c:pt>
                <c:pt idx="30522">
                  <c:v>36.0</c:v>
                </c:pt>
                <c:pt idx="30523">
                  <c:v>32.0</c:v>
                </c:pt>
                <c:pt idx="30524">
                  <c:v>31.0</c:v>
                </c:pt>
                <c:pt idx="30525">
                  <c:v>1.0</c:v>
                </c:pt>
                <c:pt idx="30526">
                  <c:v>14.0</c:v>
                </c:pt>
                <c:pt idx="30527">
                  <c:v>12.0</c:v>
                </c:pt>
                <c:pt idx="30528">
                  <c:v>1.0</c:v>
                </c:pt>
                <c:pt idx="30529">
                  <c:v>29.0</c:v>
                </c:pt>
                <c:pt idx="30530">
                  <c:v>15.0</c:v>
                </c:pt>
                <c:pt idx="30531">
                  <c:v>3.0</c:v>
                </c:pt>
                <c:pt idx="30532">
                  <c:v>21.0</c:v>
                </c:pt>
                <c:pt idx="30533">
                  <c:v>44.0</c:v>
                </c:pt>
                <c:pt idx="30534">
                  <c:v>28.0</c:v>
                </c:pt>
                <c:pt idx="30535">
                  <c:v>1.0</c:v>
                </c:pt>
                <c:pt idx="30536">
                  <c:v>16.0</c:v>
                </c:pt>
                <c:pt idx="30537">
                  <c:v>1.0</c:v>
                </c:pt>
                <c:pt idx="30538">
                  <c:v>3.0</c:v>
                </c:pt>
                <c:pt idx="30539">
                  <c:v>25.0</c:v>
                </c:pt>
                <c:pt idx="30540">
                  <c:v>2.0</c:v>
                </c:pt>
                <c:pt idx="30541">
                  <c:v>1.0</c:v>
                </c:pt>
                <c:pt idx="30542">
                  <c:v>8.0</c:v>
                </c:pt>
                <c:pt idx="30543">
                  <c:v>6.0</c:v>
                </c:pt>
                <c:pt idx="30544">
                  <c:v>9.0</c:v>
                </c:pt>
                <c:pt idx="30545">
                  <c:v>19.0</c:v>
                </c:pt>
                <c:pt idx="30546">
                  <c:v>9.0</c:v>
                </c:pt>
                <c:pt idx="30547">
                  <c:v>21.0</c:v>
                </c:pt>
                <c:pt idx="30548">
                  <c:v>7.0</c:v>
                </c:pt>
                <c:pt idx="30549">
                  <c:v>3.0</c:v>
                </c:pt>
                <c:pt idx="30550">
                  <c:v>13.0</c:v>
                </c:pt>
                <c:pt idx="30551">
                  <c:v>22.0</c:v>
                </c:pt>
                <c:pt idx="30552">
                  <c:v>1.0</c:v>
                </c:pt>
                <c:pt idx="30553">
                  <c:v>11.0</c:v>
                </c:pt>
                <c:pt idx="30554">
                  <c:v>10.0</c:v>
                </c:pt>
                <c:pt idx="30555">
                  <c:v>34.0</c:v>
                </c:pt>
                <c:pt idx="30556">
                  <c:v>1.0</c:v>
                </c:pt>
                <c:pt idx="30557">
                  <c:v>1.0</c:v>
                </c:pt>
                <c:pt idx="30558">
                  <c:v>1.0</c:v>
                </c:pt>
                <c:pt idx="30559">
                  <c:v>1.0</c:v>
                </c:pt>
                <c:pt idx="30560">
                  <c:v>7.0</c:v>
                </c:pt>
                <c:pt idx="30561">
                  <c:v>8.0</c:v>
                </c:pt>
                <c:pt idx="30562">
                  <c:v>2.0</c:v>
                </c:pt>
                <c:pt idx="30563">
                  <c:v>15.0</c:v>
                </c:pt>
                <c:pt idx="30564">
                  <c:v>2.0</c:v>
                </c:pt>
                <c:pt idx="30565">
                  <c:v>1.0</c:v>
                </c:pt>
                <c:pt idx="30566">
                  <c:v>1.0</c:v>
                </c:pt>
                <c:pt idx="30567">
                  <c:v>7.0</c:v>
                </c:pt>
                <c:pt idx="30568">
                  <c:v>8.0</c:v>
                </c:pt>
                <c:pt idx="30569">
                  <c:v>10.0</c:v>
                </c:pt>
                <c:pt idx="30570">
                  <c:v>76.0</c:v>
                </c:pt>
                <c:pt idx="30571">
                  <c:v>20.0</c:v>
                </c:pt>
                <c:pt idx="30572">
                  <c:v>3.0</c:v>
                </c:pt>
                <c:pt idx="30573">
                  <c:v>2.0</c:v>
                </c:pt>
                <c:pt idx="30574">
                  <c:v>11.0</c:v>
                </c:pt>
                <c:pt idx="30575">
                  <c:v>15.0</c:v>
                </c:pt>
                <c:pt idx="30576">
                  <c:v>1.0</c:v>
                </c:pt>
                <c:pt idx="30577">
                  <c:v>1.0</c:v>
                </c:pt>
                <c:pt idx="30578">
                  <c:v>11.0</c:v>
                </c:pt>
                <c:pt idx="30579">
                  <c:v>3.0</c:v>
                </c:pt>
                <c:pt idx="30580">
                  <c:v>10.0</c:v>
                </c:pt>
                <c:pt idx="30581">
                  <c:v>24.0</c:v>
                </c:pt>
                <c:pt idx="30582">
                  <c:v>5.0</c:v>
                </c:pt>
                <c:pt idx="30583">
                  <c:v>2.0</c:v>
                </c:pt>
                <c:pt idx="30584">
                  <c:v>8.0</c:v>
                </c:pt>
                <c:pt idx="30585">
                  <c:v>2.0</c:v>
                </c:pt>
                <c:pt idx="30586">
                  <c:v>2.0</c:v>
                </c:pt>
                <c:pt idx="30587">
                  <c:v>20.0</c:v>
                </c:pt>
                <c:pt idx="30588">
                  <c:v>32.0</c:v>
                </c:pt>
                <c:pt idx="30589">
                  <c:v>29.0</c:v>
                </c:pt>
                <c:pt idx="30590">
                  <c:v>14.0</c:v>
                </c:pt>
                <c:pt idx="30591">
                  <c:v>46.0</c:v>
                </c:pt>
                <c:pt idx="30592">
                  <c:v>3.0</c:v>
                </c:pt>
                <c:pt idx="30593">
                  <c:v>54.0</c:v>
                </c:pt>
                <c:pt idx="30594">
                  <c:v>3.0</c:v>
                </c:pt>
                <c:pt idx="30595">
                  <c:v>1.0</c:v>
                </c:pt>
                <c:pt idx="30596">
                  <c:v>61.0</c:v>
                </c:pt>
                <c:pt idx="30597">
                  <c:v>12.0</c:v>
                </c:pt>
                <c:pt idx="30598">
                  <c:v>2.0</c:v>
                </c:pt>
                <c:pt idx="30599">
                  <c:v>1.0</c:v>
                </c:pt>
                <c:pt idx="30600">
                  <c:v>6.0</c:v>
                </c:pt>
                <c:pt idx="30601">
                  <c:v>24.0</c:v>
                </c:pt>
                <c:pt idx="30602">
                  <c:v>19.0</c:v>
                </c:pt>
                <c:pt idx="30603">
                  <c:v>41.0</c:v>
                </c:pt>
                <c:pt idx="30604">
                  <c:v>1.0</c:v>
                </c:pt>
                <c:pt idx="30605">
                  <c:v>15.0</c:v>
                </c:pt>
                <c:pt idx="30606">
                  <c:v>15.0</c:v>
                </c:pt>
                <c:pt idx="30607">
                  <c:v>4.0</c:v>
                </c:pt>
                <c:pt idx="30608">
                  <c:v>15.0</c:v>
                </c:pt>
                <c:pt idx="30609">
                  <c:v>3.0</c:v>
                </c:pt>
                <c:pt idx="30610">
                  <c:v>4.0</c:v>
                </c:pt>
                <c:pt idx="30611">
                  <c:v>9.0</c:v>
                </c:pt>
                <c:pt idx="30612">
                  <c:v>5.0</c:v>
                </c:pt>
                <c:pt idx="30613">
                  <c:v>11.0</c:v>
                </c:pt>
                <c:pt idx="30614">
                  <c:v>10.0</c:v>
                </c:pt>
                <c:pt idx="30615">
                  <c:v>1.0</c:v>
                </c:pt>
                <c:pt idx="30616">
                  <c:v>1.0</c:v>
                </c:pt>
                <c:pt idx="30617">
                  <c:v>4.0</c:v>
                </c:pt>
                <c:pt idx="30618">
                  <c:v>1.0</c:v>
                </c:pt>
                <c:pt idx="30619">
                  <c:v>21.0</c:v>
                </c:pt>
                <c:pt idx="30620">
                  <c:v>4.0</c:v>
                </c:pt>
                <c:pt idx="30621">
                  <c:v>6.0</c:v>
                </c:pt>
                <c:pt idx="30622">
                  <c:v>7.0</c:v>
                </c:pt>
                <c:pt idx="30623">
                  <c:v>1.0</c:v>
                </c:pt>
                <c:pt idx="30624">
                  <c:v>17.0</c:v>
                </c:pt>
                <c:pt idx="30625">
                  <c:v>1.0</c:v>
                </c:pt>
                <c:pt idx="30626">
                  <c:v>26.0</c:v>
                </c:pt>
                <c:pt idx="30627">
                  <c:v>7.0</c:v>
                </c:pt>
                <c:pt idx="30628">
                  <c:v>4.0</c:v>
                </c:pt>
                <c:pt idx="30629">
                  <c:v>3.0</c:v>
                </c:pt>
                <c:pt idx="30630">
                  <c:v>21.0</c:v>
                </c:pt>
                <c:pt idx="30631">
                  <c:v>2.0</c:v>
                </c:pt>
                <c:pt idx="30632">
                  <c:v>30.0</c:v>
                </c:pt>
                <c:pt idx="30633">
                  <c:v>28.0</c:v>
                </c:pt>
                <c:pt idx="30634">
                  <c:v>5.0</c:v>
                </c:pt>
                <c:pt idx="30635">
                  <c:v>32.0</c:v>
                </c:pt>
                <c:pt idx="30636">
                  <c:v>6.0</c:v>
                </c:pt>
                <c:pt idx="30637">
                  <c:v>1.0</c:v>
                </c:pt>
                <c:pt idx="30638">
                  <c:v>2.0</c:v>
                </c:pt>
                <c:pt idx="30639">
                  <c:v>3.0</c:v>
                </c:pt>
                <c:pt idx="30640">
                  <c:v>2.0</c:v>
                </c:pt>
                <c:pt idx="30641">
                  <c:v>8.0</c:v>
                </c:pt>
                <c:pt idx="30642">
                  <c:v>1.0</c:v>
                </c:pt>
                <c:pt idx="30643">
                  <c:v>3.0</c:v>
                </c:pt>
                <c:pt idx="30644">
                  <c:v>22.0</c:v>
                </c:pt>
                <c:pt idx="30645">
                  <c:v>14.0</c:v>
                </c:pt>
                <c:pt idx="30646">
                  <c:v>5.0</c:v>
                </c:pt>
                <c:pt idx="30647">
                  <c:v>3.0</c:v>
                </c:pt>
                <c:pt idx="30648">
                  <c:v>3.0</c:v>
                </c:pt>
                <c:pt idx="30649">
                  <c:v>13.0</c:v>
                </c:pt>
                <c:pt idx="30650">
                  <c:v>21.0</c:v>
                </c:pt>
                <c:pt idx="30651">
                  <c:v>7.0</c:v>
                </c:pt>
                <c:pt idx="30652">
                  <c:v>34.0</c:v>
                </c:pt>
                <c:pt idx="30653">
                  <c:v>1.0</c:v>
                </c:pt>
                <c:pt idx="30654">
                  <c:v>2.0</c:v>
                </c:pt>
                <c:pt idx="30655">
                  <c:v>3.0</c:v>
                </c:pt>
                <c:pt idx="30656">
                  <c:v>2.0</c:v>
                </c:pt>
                <c:pt idx="30657">
                  <c:v>5.0</c:v>
                </c:pt>
                <c:pt idx="30658">
                  <c:v>3.0</c:v>
                </c:pt>
                <c:pt idx="30659">
                  <c:v>9.0</c:v>
                </c:pt>
                <c:pt idx="30660">
                  <c:v>109.0</c:v>
                </c:pt>
                <c:pt idx="30661">
                  <c:v>8.0</c:v>
                </c:pt>
                <c:pt idx="30662">
                  <c:v>32.0</c:v>
                </c:pt>
                <c:pt idx="30663">
                  <c:v>14.0</c:v>
                </c:pt>
                <c:pt idx="30664">
                  <c:v>4.0</c:v>
                </c:pt>
                <c:pt idx="30665">
                  <c:v>4.0</c:v>
                </c:pt>
                <c:pt idx="30666">
                  <c:v>2.0</c:v>
                </c:pt>
                <c:pt idx="30667">
                  <c:v>7.0</c:v>
                </c:pt>
                <c:pt idx="30668">
                  <c:v>16.0</c:v>
                </c:pt>
                <c:pt idx="30669">
                  <c:v>8.0</c:v>
                </c:pt>
                <c:pt idx="30670">
                  <c:v>31.0</c:v>
                </c:pt>
                <c:pt idx="30671">
                  <c:v>53.0</c:v>
                </c:pt>
                <c:pt idx="30672">
                  <c:v>29.0</c:v>
                </c:pt>
                <c:pt idx="30673">
                  <c:v>71.0</c:v>
                </c:pt>
                <c:pt idx="30674">
                  <c:v>8.0</c:v>
                </c:pt>
                <c:pt idx="30675">
                  <c:v>4.0</c:v>
                </c:pt>
                <c:pt idx="30676">
                  <c:v>3.0</c:v>
                </c:pt>
                <c:pt idx="30677">
                  <c:v>7.0</c:v>
                </c:pt>
                <c:pt idx="30678">
                  <c:v>3.0</c:v>
                </c:pt>
                <c:pt idx="30679">
                  <c:v>4.0</c:v>
                </c:pt>
                <c:pt idx="30680">
                  <c:v>6.0</c:v>
                </c:pt>
                <c:pt idx="30681">
                  <c:v>6.0</c:v>
                </c:pt>
                <c:pt idx="30682">
                  <c:v>4.0</c:v>
                </c:pt>
                <c:pt idx="30683">
                  <c:v>1.0</c:v>
                </c:pt>
                <c:pt idx="30684">
                  <c:v>3.0</c:v>
                </c:pt>
                <c:pt idx="30685">
                  <c:v>4.0</c:v>
                </c:pt>
                <c:pt idx="30686">
                  <c:v>12.0</c:v>
                </c:pt>
                <c:pt idx="30687">
                  <c:v>3.0</c:v>
                </c:pt>
                <c:pt idx="30688">
                  <c:v>26.0</c:v>
                </c:pt>
                <c:pt idx="30689">
                  <c:v>22.0</c:v>
                </c:pt>
                <c:pt idx="30690">
                  <c:v>6.0</c:v>
                </c:pt>
                <c:pt idx="30691">
                  <c:v>31.0</c:v>
                </c:pt>
                <c:pt idx="30692">
                  <c:v>6.0</c:v>
                </c:pt>
                <c:pt idx="30693">
                  <c:v>3.0</c:v>
                </c:pt>
                <c:pt idx="30694">
                  <c:v>79.0</c:v>
                </c:pt>
                <c:pt idx="30695">
                  <c:v>10.0</c:v>
                </c:pt>
                <c:pt idx="30696">
                  <c:v>27.0</c:v>
                </c:pt>
                <c:pt idx="30697">
                  <c:v>12.0</c:v>
                </c:pt>
                <c:pt idx="30698">
                  <c:v>36.0</c:v>
                </c:pt>
                <c:pt idx="30699">
                  <c:v>8.0</c:v>
                </c:pt>
                <c:pt idx="30700">
                  <c:v>23.0</c:v>
                </c:pt>
                <c:pt idx="30701">
                  <c:v>1.0</c:v>
                </c:pt>
                <c:pt idx="30702">
                  <c:v>1.0</c:v>
                </c:pt>
                <c:pt idx="30703">
                  <c:v>3.0</c:v>
                </c:pt>
                <c:pt idx="30704">
                  <c:v>22.0</c:v>
                </c:pt>
                <c:pt idx="30705">
                  <c:v>5.0</c:v>
                </c:pt>
                <c:pt idx="30706">
                  <c:v>4.0</c:v>
                </c:pt>
                <c:pt idx="30707">
                  <c:v>2.0</c:v>
                </c:pt>
                <c:pt idx="30708">
                  <c:v>1.0</c:v>
                </c:pt>
                <c:pt idx="30709">
                  <c:v>31.0</c:v>
                </c:pt>
                <c:pt idx="30710">
                  <c:v>20.0</c:v>
                </c:pt>
                <c:pt idx="30711">
                  <c:v>25.0</c:v>
                </c:pt>
                <c:pt idx="30712">
                  <c:v>4.0</c:v>
                </c:pt>
                <c:pt idx="30713">
                  <c:v>39.0</c:v>
                </c:pt>
                <c:pt idx="30714">
                  <c:v>2.0</c:v>
                </c:pt>
                <c:pt idx="30715">
                  <c:v>14.0</c:v>
                </c:pt>
                <c:pt idx="30716">
                  <c:v>1.0</c:v>
                </c:pt>
                <c:pt idx="30717">
                  <c:v>11.0</c:v>
                </c:pt>
                <c:pt idx="30718">
                  <c:v>2.0</c:v>
                </c:pt>
                <c:pt idx="30719">
                  <c:v>12.0</c:v>
                </c:pt>
                <c:pt idx="30720">
                  <c:v>2.0</c:v>
                </c:pt>
                <c:pt idx="30721">
                  <c:v>20.0</c:v>
                </c:pt>
                <c:pt idx="30722">
                  <c:v>29.0</c:v>
                </c:pt>
                <c:pt idx="30723">
                  <c:v>25.0</c:v>
                </c:pt>
                <c:pt idx="30724">
                  <c:v>12.0</c:v>
                </c:pt>
                <c:pt idx="30725">
                  <c:v>17.0</c:v>
                </c:pt>
                <c:pt idx="30726">
                  <c:v>1.0</c:v>
                </c:pt>
                <c:pt idx="30727">
                  <c:v>15.0</c:v>
                </c:pt>
                <c:pt idx="30728">
                  <c:v>6.0</c:v>
                </c:pt>
                <c:pt idx="30729">
                  <c:v>18.0</c:v>
                </c:pt>
                <c:pt idx="30730">
                  <c:v>6.0</c:v>
                </c:pt>
                <c:pt idx="30731">
                  <c:v>2.0</c:v>
                </c:pt>
                <c:pt idx="30732">
                  <c:v>8.0</c:v>
                </c:pt>
                <c:pt idx="30733">
                  <c:v>7.0</c:v>
                </c:pt>
                <c:pt idx="30734">
                  <c:v>39.0</c:v>
                </c:pt>
                <c:pt idx="30735">
                  <c:v>3.0</c:v>
                </c:pt>
                <c:pt idx="30736">
                  <c:v>3.0</c:v>
                </c:pt>
                <c:pt idx="30737">
                  <c:v>1.0</c:v>
                </c:pt>
                <c:pt idx="30738">
                  <c:v>6.0</c:v>
                </c:pt>
                <c:pt idx="30739">
                  <c:v>3.0</c:v>
                </c:pt>
                <c:pt idx="30740">
                  <c:v>20.0</c:v>
                </c:pt>
                <c:pt idx="30741">
                  <c:v>58.0</c:v>
                </c:pt>
                <c:pt idx="30742">
                  <c:v>21.0</c:v>
                </c:pt>
                <c:pt idx="30743">
                  <c:v>16.0</c:v>
                </c:pt>
                <c:pt idx="30744">
                  <c:v>4.0</c:v>
                </c:pt>
                <c:pt idx="30745">
                  <c:v>10.0</c:v>
                </c:pt>
                <c:pt idx="30746">
                  <c:v>2.0</c:v>
                </c:pt>
                <c:pt idx="30747">
                  <c:v>3.0</c:v>
                </c:pt>
                <c:pt idx="30748">
                  <c:v>2.0</c:v>
                </c:pt>
                <c:pt idx="30749">
                  <c:v>2.0</c:v>
                </c:pt>
                <c:pt idx="30750">
                  <c:v>12.0</c:v>
                </c:pt>
                <c:pt idx="30751">
                  <c:v>5.0</c:v>
                </c:pt>
                <c:pt idx="30752">
                  <c:v>1.0</c:v>
                </c:pt>
                <c:pt idx="30753">
                  <c:v>1.0</c:v>
                </c:pt>
                <c:pt idx="30754">
                  <c:v>6.0</c:v>
                </c:pt>
                <c:pt idx="30755">
                  <c:v>30.0</c:v>
                </c:pt>
                <c:pt idx="30756">
                  <c:v>10.0</c:v>
                </c:pt>
                <c:pt idx="30757">
                  <c:v>6.0</c:v>
                </c:pt>
                <c:pt idx="30758">
                  <c:v>42.0</c:v>
                </c:pt>
                <c:pt idx="30759">
                  <c:v>18.0</c:v>
                </c:pt>
                <c:pt idx="30760">
                  <c:v>4.0</c:v>
                </c:pt>
                <c:pt idx="30761">
                  <c:v>3.0</c:v>
                </c:pt>
                <c:pt idx="30762">
                  <c:v>8.0</c:v>
                </c:pt>
                <c:pt idx="30763">
                  <c:v>3.0</c:v>
                </c:pt>
                <c:pt idx="30764">
                  <c:v>1.0</c:v>
                </c:pt>
                <c:pt idx="30765">
                  <c:v>1.0</c:v>
                </c:pt>
                <c:pt idx="30766">
                  <c:v>1.0</c:v>
                </c:pt>
                <c:pt idx="30767">
                  <c:v>1.0</c:v>
                </c:pt>
                <c:pt idx="30768">
                  <c:v>17.0</c:v>
                </c:pt>
                <c:pt idx="30769">
                  <c:v>2.0</c:v>
                </c:pt>
                <c:pt idx="30770">
                  <c:v>11.0</c:v>
                </c:pt>
                <c:pt idx="30771">
                  <c:v>38.0</c:v>
                </c:pt>
                <c:pt idx="30772">
                  <c:v>1.0</c:v>
                </c:pt>
                <c:pt idx="30773">
                  <c:v>21.0</c:v>
                </c:pt>
                <c:pt idx="30774">
                  <c:v>3.0</c:v>
                </c:pt>
                <c:pt idx="30775">
                  <c:v>1.0</c:v>
                </c:pt>
                <c:pt idx="30776">
                  <c:v>9.0</c:v>
                </c:pt>
                <c:pt idx="30777">
                  <c:v>1.0</c:v>
                </c:pt>
                <c:pt idx="30778">
                  <c:v>9.0</c:v>
                </c:pt>
                <c:pt idx="30779">
                  <c:v>12.0</c:v>
                </c:pt>
                <c:pt idx="30780">
                  <c:v>6.0</c:v>
                </c:pt>
                <c:pt idx="30781">
                  <c:v>3.0</c:v>
                </c:pt>
                <c:pt idx="30782">
                  <c:v>17.0</c:v>
                </c:pt>
                <c:pt idx="30783">
                  <c:v>2.0</c:v>
                </c:pt>
                <c:pt idx="30784">
                  <c:v>18.0</c:v>
                </c:pt>
                <c:pt idx="30785">
                  <c:v>2.0</c:v>
                </c:pt>
                <c:pt idx="30786">
                  <c:v>76.0</c:v>
                </c:pt>
                <c:pt idx="30787">
                  <c:v>22.0</c:v>
                </c:pt>
                <c:pt idx="30788">
                  <c:v>19.0</c:v>
                </c:pt>
                <c:pt idx="30789">
                  <c:v>24.0</c:v>
                </c:pt>
                <c:pt idx="30790">
                  <c:v>32.0</c:v>
                </c:pt>
                <c:pt idx="30791">
                  <c:v>58.0</c:v>
                </c:pt>
                <c:pt idx="30792">
                  <c:v>24.0</c:v>
                </c:pt>
                <c:pt idx="30793">
                  <c:v>9.0</c:v>
                </c:pt>
                <c:pt idx="30794">
                  <c:v>9.0</c:v>
                </c:pt>
                <c:pt idx="30795">
                  <c:v>2.0</c:v>
                </c:pt>
                <c:pt idx="30796">
                  <c:v>5.0</c:v>
                </c:pt>
                <c:pt idx="30797">
                  <c:v>6.0</c:v>
                </c:pt>
                <c:pt idx="30798">
                  <c:v>4.0</c:v>
                </c:pt>
                <c:pt idx="30799">
                  <c:v>11.0</c:v>
                </c:pt>
                <c:pt idx="30800">
                  <c:v>1.0</c:v>
                </c:pt>
                <c:pt idx="30801">
                  <c:v>46.0</c:v>
                </c:pt>
                <c:pt idx="30802">
                  <c:v>19.0</c:v>
                </c:pt>
                <c:pt idx="30803">
                  <c:v>20.0</c:v>
                </c:pt>
                <c:pt idx="30804">
                  <c:v>22.0</c:v>
                </c:pt>
                <c:pt idx="30805">
                  <c:v>35.0</c:v>
                </c:pt>
                <c:pt idx="30806">
                  <c:v>31.0</c:v>
                </c:pt>
                <c:pt idx="30807">
                  <c:v>3.0</c:v>
                </c:pt>
                <c:pt idx="30808">
                  <c:v>1.0</c:v>
                </c:pt>
                <c:pt idx="30809">
                  <c:v>3.0</c:v>
                </c:pt>
                <c:pt idx="30810">
                  <c:v>10.0</c:v>
                </c:pt>
                <c:pt idx="30811">
                  <c:v>1.0</c:v>
                </c:pt>
                <c:pt idx="30812">
                  <c:v>51.0</c:v>
                </c:pt>
                <c:pt idx="30813">
                  <c:v>25.0</c:v>
                </c:pt>
                <c:pt idx="30814">
                  <c:v>34.0</c:v>
                </c:pt>
                <c:pt idx="30815">
                  <c:v>12.0</c:v>
                </c:pt>
                <c:pt idx="30816">
                  <c:v>37.0</c:v>
                </c:pt>
                <c:pt idx="30817">
                  <c:v>12.0</c:v>
                </c:pt>
                <c:pt idx="30818">
                  <c:v>29.0</c:v>
                </c:pt>
                <c:pt idx="30819">
                  <c:v>8.0</c:v>
                </c:pt>
                <c:pt idx="30820">
                  <c:v>11.0</c:v>
                </c:pt>
                <c:pt idx="30821">
                  <c:v>3.0</c:v>
                </c:pt>
                <c:pt idx="30822">
                  <c:v>23.0</c:v>
                </c:pt>
                <c:pt idx="30823">
                  <c:v>8.0</c:v>
                </c:pt>
                <c:pt idx="30824">
                  <c:v>1.0</c:v>
                </c:pt>
                <c:pt idx="30825">
                  <c:v>3.0</c:v>
                </c:pt>
                <c:pt idx="30826">
                  <c:v>1.0</c:v>
                </c:pt>
                <c:pt idx="30827">
                  <c:v>2.0</c:v>
                </c:pt>
                <c:pt idx="30828">
                  <c:v>82.0</c:v>
                </c:pt>
                <c:pt idx="30829">
                  <c:v>21.0</c:v>
                </c:pt>
                <c:pt idx="30830">
                  <c:v>7.0</c:v>
                </c:pt>
                <c:pt idx="30831">
                  <c:v>6.0</c:v>
                </c:pt>
                <c:pt idx="30832">
                  <c:v>5.0</c:v>
                </c:pt>
                <c:pt idx="30833">
                  <c:v>10.0</c:v>
                </c:pt>
                <c:pt idx="30834">
                  <c:v>4.0</c:v>
                </c:pt>
                <c:pt idx="30835">
                  <c:v>8.0</c:v>
                </c:pt>
                <c:pt idx="30836">
                  <c:v>6.0</c:v>
                </c:pt>
                <c:pt idx="30837">
                  <c:v>11.0</c:v>
                </c:pt>
                <c:pt idx="30838">
                  <c:v>17.0</c:v>
                </c:pt>
                <c:pt idx="30839">
                  <c:v>10.0</c:v>
                </c:pt>
                <c:pt idx="30840">
                  <c:v>13.0</c:v>
                </c:pt>
                <c:pt idx="30841">
                  <c:v>2.0</c:v>
                </c:pt>
                <c:pt idx="30842">
                  <c:v>6.0</c:v>
                </c:pt>
                <c:pt idx="30843">
                  <c:v>41.0</c:v>
                </c:pt>
                <c:pt idx="30844">
                  <c:v>7.0</c:v>
                </c:pt>
                <c:pt idx="30845">
                  <c:v>7.0</c:v>
                </c:pt>
                <c:pt idx="30846">
                  <c:v>6.0</c:v>
                </c:pt>
                <c:pt idx="30847">
                  <c:v>13.0</c:v>
                </c:pt>
                <c:pt idx="30848">
                  <c:v>19.0</c:v>
                </c:pt>
                <c:pt idx="30849">
                  <c:v>27.0</c:v>
                </c:pt>
                <c:pt idx="30850">
                  <c:v>6.0</c:v>
                </c:pt>
                <c:pt idx="30851">
                  <c:v>6.0</c:v>
                </c:pt>
                <c:pt idx="30852">
                  <c:v>8.0</c:v>
                </c:pt>
                <c:pt idx="30853">
                  <c:v>18.0</c:v>
                </c:pt>
                <c:pt idx="30854">
                  <c:v>20.0</c:v>
                </c:pt>
                <c:pt idx="30855">
                  <c:v>2.0</c:v>
                </c:pt>
                <c:pt idx="30856">
                  <c:v>1.0</c:v>
                </c:pt>
                <c:pt idx="30857">
                  <c:v>4.0</c:v>
                </c:pt>
                <c:pt idx="30858">
                  <c:v>11.0</c:v>
                </c:pt>
                <c:pt idx="30859">
                  <c:v>8.0</c:v>
                </c:pt>
                <c:pt idx="30860">
                  <c:v>45.0</c:v>
                </c:pt>
                <c:pt idx="30861">
                  <c:v>11.0</c:v>
                </c:pt>
                <c:pt idx="30862">
                  <c:v>10.0</c:v>
                </c:pt>
                <c:pt idx="30863">
                  <c:v>22.0</c:v>
                </c:pt>
                <c:pt idx="30864">
                  <c:v>7.0</c:v>
                </c:pt>
                <c:pt idx="30865">
                  <c:v>18.0</c:v>
                </c:pt>
                <c:pt idx="30866">
                  <c:v>5.0</c:v>
                </c:pt>
                <c:pt idx="30867">
                  <c:v>1.0</c:v>
                </c:pt>
                <c:pt idx="30868">
                  <c:v>3.0</c:v>
                </c:pt>
                <c:pt idx="30869">
                  <c:v>1.0</c:v>
                </c:pt>
                <c:pt idx="30870">
                  <c:v>3.0</c:v>
                </c:pt>
                <c:pt idx="30871">
                  <c:v>2.0</c:v>
                </c:pt>
                <c:pt idx="30872">
                  <c:v>45.0</c:v>
                </c:pt>
                <c:pt idx="30873">
                  <c:v>17.0</c:v>
                </c:pt>
                <c:pt idx="30874">
                  <c:v>4.0</c:v>
                </c:pt>
                <c:pt idx="30875">
                  <c:v>2.0</c:v>
                </c:pt>
                <c:pt idx="30876">
                  <c:v>5.0</c:v>
                </c:pt>
                <c:pt idx="30877">
                  <c:v>58.0</c:v>
                </c:pt>
                <c:pt idx="30878">
                  <c:v>20.0</c:v>
                </c:pt>
                <c:pt idx="30879">
                  <c:v>3.0</c:v>
                </c:pt>
                <c:pt idx="30880">
                  <c:v>8.0</c:v>
                </c:pt>
                <c:pt idx="30881">
                  <c:v>1.0</c:v>
                </c:pt>
                <c:pt idx="30882">
                  <c:v>26.0</c:v>
                </c:pt>
                <c:pt idx="30883">
                  <c:v>66.0</c:v>
                </c:pt>
                <c:pt idx="30884">
                  <c:v>1.0</c:v>
                </c:pt>
                <c:pt idx="30885">
                  <c:v>62.0</c:v>
                </c:pt>
                <c:pt idx="30886">
                  <c:v>2.0</c:v>
                </c:pt>
                <c:pt idx="30887">
                  <c:v>6.0</c:v>
                </c:pt>
                <c:pt idx="30888">
                  <c:v>1.0</c:v>
                </c:pt>
                <c:pt idx="30889">
                  <c:v>1.0</c:v>
                </c:pt>
                <c:pt idx="30890">
                  <c:v>18.0</c:v>
                </c:pt>
                <c:pt idx="30891">
                  <c:v>13.0</c:v>
                </c:pt>
                <c:pt idx="30892">
                  <c:v>8.0</c:v>
                </c:pt>
                <c:pt idx="30893">
                  <c:v>13.0</c:v>
                </c:pt>
                <c:pt idx="30894">
                  <c:v>2.0</c:v>
                </c:pt>
                <c:pt idx="30895">
                  <c:v>2.0</c:v>
                </c:pt>
                <c:pt idx="30896">
                  <c:v>12.0</c:v>
                </c:pt>
                <c:pt idx="30897">
                  <c:v>5.0</c:v>
                </c:pt>
                <c:pt idx="30898">
                  <c:v>7.0</c:v>
                </c:pt>
                <c:pt idx="30899">
                  <c:v>19.0</c:v>
                </c:pt>
                <c:pt idx="30900">
                  <c:v>2.0</c:v>
                </c:pt>
                <c:pt idx="30901">
                  <c:v>32.0</c:v>
                </c:pt>
                <c:pt idx="30902">
                  <c:v>17.0</c:v>
                </c:pt>
                <c:pt idx="30903">
                  <c:v>18.0</c:v>
                </c:pt>
                <c:pt idx="30904">
                  <c:v>16.0</c:v>
                </c:pt>
                <c:pt idx="30905">
                  <c:v>8.0</c:v>
                </c:pt>
                <c:pt idx="30906">
                  <c:v>9.0</c:v>
                </c:pt>
                <c:pt idx="30907">
                  <c:v>2.0</c:v>
                </c:pt>
                <c:pt idx="30908">
                  <c:v>8.0</c:v>
                </c:pt>
                <c:pt idx="30909">
                  <c:v>1.0</c:v>
                </c:pt>
                <c:pt idx="30910">
                  <c:v>2.0</c:v>
                </c:pt>
                <c:pt idx="30911">
                  <c:v>2.0</c:v>
                </c:pt>
                <c:pt idx="30912">
                  <c:v>1.0</c:v>
                </c:pt>
                <c:pt idx="30913">
                  <c:v>2.0</c:v>
                </c:pt>
                <c:pt idx="30914">
                  <c:v>13.0</c:v>
                </c:pt>
                <c:pt idx="30915">
                  <c:v>4.0</c:v>
                </c:pt>
                <c:pt idx="30916">
                  <c:v>2.0</c:v>
                </c:pt>
                <c:pt idx="30917">
                  <c:v>1.0</c:v>
                </c:pt>
                <c:pt idx="30918">
                  <c:v>1.0</c:v>
                </c:pt>
                <c:pt idx="30919">
                  <c:v>6.0</c:v>
                </c:pt>
                <c:pt idx="30920">
                  <c:v>5.0</c:v>
                </c:pt>
                <c:pt idx="30921">
                  <c:v>1.0</c:v>
                </c:pt>
                <c:pt idx="30922">
                  <c:v>6.0</c:v>
                </c:pt>
                <c:pt idx="30923">
                  <c:v>17.0</c:v>
                </c:pt>
                <c:pt idx="30924">
                  <c:v>1.0</c:v>
                </c:pt>
                <c:pt idx="30925">
                  <c:v>6.0</c:v>
                </c:pt>
                <c:pt idx="30926">
                  <c:v>7.0</c:v>
                </c:pt>
                <c:pt idx="30927">
                  <c:v>10.0</c:v>
                </c:pt>
                <c:pt idx="30928">
                  <c:v>15.0</c:v>
                </c:pt>
                <c:pt idx="30929">
                  <c:v>10.0</c:v>
                </c:pt>
                <c:pt idx="30930">
                  <c:v>12.0</c:v>
                </c:pt>
                <c:pt idx="30931">
                  <c:v>10.0</c:v>
                </c:pt>
                <c:pt idx="30932">
                  <c:v>1.0</c:v>
                </c:pt>
                <c:pt idx="30933">
                  <c:v>1.0</c:v>
                </c:pt>
                <c:pt idx="30934">
                  <c:v>17.0</c:v>
                </c:pt>
                <c:pt idx="30935">
                  <c:v>1.0</c:v>
                </c:pt>
                <c:pt idx="30936">
                  <c:v>10.0</c:v>
                </c:pt>
                <c:pt idx="30937">
                  <c:v>7.0</c:v>
                </c:pt>
                <c:pt idx="30938">
                  <c:v>6.0</c:v>
                </c:pt>
                <c:pt idx="30939">
                  <c:v>5.0</c:v>
                </c:pt>
                <c:pt idx="30940">
                  <c:v>40.0</c:v>
                </c:pt>
                <c:pt idx="30941">
                  <c:v>43.0</c:v>
                </c:pt>
                <c:pt idx="30942">
                  <c:v>4.0</c:v>
                </c:pt>
                <c:pt idx="30943">
                  <c:v>1.0</c:v>
                </c:pt>
                <c:pt idx="30944">
                  <c:v>1.0</c:v>
                </c:pt>
                <c:pt idx="30945">
                  <c:v>6.0</c:v>
                </c:pt>
                <c:pt idx="30946">
                  <c:v>8.0</c:v>
                </c:pt>
                <c:pt idx="30947">
                  <c:v>3.0</c:v>
                </c:pt>
                <c:pt idx="30948">
                  <c:v>7.0</c:v>
                </c:pt>
                <c:pt idx="30949">
                  <c:v>3.0</c:v>
                </c:pt>
                <c:pt idx="30950">
                  <c:v>2.0</c:v>
                </c:pt>
                <c:pt idx="30951">
                  <c:v>1.0</c:v>
                </c:pt>
                <c:pt idx="30952">
                  <c:v>49.0</c:v>
                </c:pt>
                <c:pt idx="30953">
                  <c:v>5.0</c:v>
                </c:pt>
                <c:pt idx="30954">
                  <c:v>1.0</c:v>
                </c:pt>
                <c:pt idx="30955">
                  <c:v>9.0</c:v>
                </c:pt>
                <c:pt idx="30956">
                  <c:v>2.0</c:v>
                </c:pt>
                <c:pt idx="30957">
                  <c:v>9.0</c:v>
                </c:pt>
                <c:pt idx="30958">
                  <c:v>1.0</c:v>
                </c:pt>
                <c:pt idx="30959">
                  <c:v>4.0</c:v>
                </c:pt>
                <c:pt idx="30960">
                  <c:v>61.0</c:v>
                </c:pt>
                <c:pt idx="30961">
                  <c:v>8.0</c:v>
                </c:pt>
                <c:pt idx="30962">
                  <c:v>3.0</c:v>
                </c:pt>
                <c:pt idx="30963">
                  <c:v>3.0</c:v>
                </c:pt>
                <c:pt idx="30964">
                  <c:v>10.0</c:v>
                </c:pt>
                <c:pt idx="30965">
                  <c:v>4.0</c:v>
                </c:pt>
                <c:pt idx="30966">
                  <c:v>4.0</c:v>
                </c:pt>
                <c:pt idx="30967">
                  <c:v>7.0</c:v>
                </c:pt>
                <c:pt idx="30968">
                  <c:v>16.0</c:v>
                </c:pt>
                <c:pt idx="30969">
                  <c:v>32.0</c:v>
                </c:pt>
                <c:pt idx="30970">
                  <c:v>2.0</c:v>
                </c:pt>
                <c:pt idx="30971">
                  <c:v>18.0</c:v>
                </c:pt>
                <c:pt idx="30972">
                  <c:v>4.0</c:v>
                </c:pt>
                <c:pt idx="30973">
                  <c:v>5.0</c:v>
                </c:pt>
                <c:pt idx="30974">
                  <c:v>10.0</c:v>
                </c:pt>
                <c:pt idx="30975">
                  <c:v>27.0</c:v>
                </c:pt>
                <c:pt idx="30976">
                  <c:v>32.0</c:v>
                </c:pt>
                <c:pt idx="30977">
                  <c:v>14.0</c:v>
                </c:pt>
                <c:pt idx="30978">
                  <c:v>6.0</c:v>
                </c:pt>
                <c:pt idx="30979">
                  <c:v>6.0</c:v>
                </c:pt>
                <c:pt idx="30980">
                  <c:v>10.0</c:v>
                </c:pt>
                <c:pt idx="30981">
                  <c:v>1.0</c:v>
                </c:pt>
                <c:pt idx="30982">
                  <c:v>13.0</c:v>
                </c:pt>
                <c:pt idx="30983">
                  <c:v>6.0</c:v>
                </c:pt>
                <c:pt idx="30984">
                  <c:v>4.0</c:v>
                </c:pt>
                <c:pt idx="30985">
                  <c:v>2.0</c:v>
                </c:pt>
                <c:pt idx="30986">
                  <c:v>3.0</c:v>
                </c:pt>
                <c:pt idx="30987">
                  <c:v>1.0</c:v>
                </c:pt>
                <c:pt idx="30988">
                  <c:v>34.0</c:v>
                </c:pt>
                <c:pt idx="30989">
                  <c:v>8.0</c:v>
                </c:pt>
                <c:pt idx="30990">
                  <c:v>5.0</c:v>
                </c:pt>
                <c:pt idx="30991">
                  <c:v>10.0</c:v>
                </c:pt>
                <c:pt idx="30992">
                  <c:v>5.0</c:v>
                </c:pt>
                <c:pt idx="30993">
                  <c:v>2.0</c:v>
                </c:pt>
                <c:pt idx="30994">
                  <c:v>1.0</c:v>
                </c:pt>
                <c:pt idx="30995">
                  <c:v>15.0</c:v>
                </c:pt>
                <c:pt idx="30996">
                  <c:v>23.0</c:v>
                </c:pt>
                <c:pt idx="30997">
                  <c:v>1.0</c:v>
                </c:pt>
                <c:pt idx="30998">
                  <c:v>1.0</c:v>
                </c:pt>
                <c:pt idx="30999">
                  <c:v>17.0</c:v>
                </c:pt>
                <c:pt idx="31000">
                  <c:v>8.0</c:v>
                </c:pt>
                <c:pt idx="31001">
                  <c:v>3.0</c:v>
                </c:pt>
                <c:pt idx="31002">
                  <c:v>1.0</c:v>
                </c:pt>
                <c:pt idx="31003">
                  <c:v>7.0</c:v>
                </c:pt>
                <c:pt idx="31004">
                  <c:v>12.0</c:v>
                </c:pt>
                <c:pt idx="31005">
                  <c:v>11.0</c:v>
                </c:pt>
                <c:pt idx="31006">
                  <c:v>13.0</c:v>
                </c:pt>
                <c:pt idx="31007">
                  <c:v>10.0</c:v>
                </c:pt>
                <c:pt idx="31008">
                  <c:v>77.0</c:v>
                </c:pt>
                <c:pt idx="31009">
                  <c:v>10.0</c:v>
                </c:pt>
                <c:pt idx="31010">
                  <c:v>9.0</c:v>
                </c:pt>
                <c:pt idx="31011">
                  <c:v>11.0</c:v>
                </c:pt>
                <c:pt idx="31012">
                  <c:v>1.0</c:v>
                </c:pt>
                <c:pt idx="31013">
                  <c:v>1.0</c:v>
                </c:pt>
                <c:pt idx="31014">
                  <c:v>1.0</c:v>
                </c:pt>
                <c:pt idx="31015">
                  <c:v>13.0</c:v>
                </c:pt>
                <c:pt idx="31016">
                  <c:v>7.0</c:v>
                </c:pt>
                <c:pt idx="31017">
                  <c:v>8.0</c:v>
                </c:pt>
                <c:pt idx="31018">
                  <c:v>19.0</c:v>
                </c:pt>
                <c:pt idx="31019">
                  <c:v>3.0</c:v>
                </c:pt>
                <c:pt idx="31020">
                  <c:v>25.0</c:v>
                </c:pt>
                <c:pt idx="31021">
                  <c:v>3.0</c:v>
                </c:pt>
                <c:pt idx="31022">
                  <c:v>8.0</c:v>
                </c:pt>
                <c:pt idx="31023">
                  <c:v>52.0</c:v>
                </c:pt>
                <c:pt idx="31024">
                  <c:v>4.0</c:v>
                </c:pt>
                <c:pt idx="31025">
                  <c:v>4.0</c:v>
                </c:pt>
                <c:pt idx="31026">
                  <c:v>1.0</c:v>
                </c:pt>
                <c:pt idx="31027">
                  <c:v>7.0</c:v>
                </c:pt>
                <c:pt idx="31028">
                  <c:v>1.0</c:v>
                </c:pt>
                <c:pt idx="31029">
                  <c:v>1.0</c:v>
                </c:pt>
                <c:pt idx="31030">
                  <c:v>1.0</c:v>
                </c:pt>
                <c:pt idx="31031">
                  <c:v>14.0</c:v>
                </c:pt>
                <c:pt idx="31032">
                  <c:v>6.0</c:v>
                </c:pt>
                <c:pt idx="31033">
                  <c:v>9.0</c:v>
                </c:pt>
                <c:pt idx="31034">
                  <c:v>20.0</c:v>
                </c:pt>
                <c:pt idx="31035">
                  <c:v>1.0</c:v>
                </c:pt>
                <c:pt idx="31036">
                  <c:v>23.0</c:v>
                </c:pt>
                <c:pt idx="31037">
                  <c:v>14.0</c:v>
                </c:pt>
                <c:pt idx="31038">
                  <c:v>8.0</c:v>
                </c:pt>
                <c:pt idx="31039">
                  <c:v>11.0</c:v>
                </c:pt>
                <c:pt idx="31040">
                  <c:v>21.0</c:v>
                </c:pt>
                <c:pt idx="31041">
                  <c:v>11.0</c:v>
                </c:pt>
                <c:pt idx="31042">
                  <c:v>24.0</c:v>
                </c:pt>
                <c:pt idx="31043">
                  <c:v>12.0</c:v>
                </c:pt>
                <c:pt idx="31044">
                  <c:v>7.0</c:v>
                </c:pt>
                <c:pt idx="31045">
                  <c:v>6.0</c:v>
                </c:pt>
                <c:pt idx="31046">
                  <c:v>13.0</c:v>
                </c:pt>
                <c:pt idx="31047">
                  <c:v>1.0</c:v>
                </c:pt>
                <c:pt idx="31048">
                  <c:v>4.0</c:v>
                </c:pt>
                <c:pt idx="31049">
                  <c:v>19.0</c:v>
                </c:pt>
                <c:pt idx="31050">
                  <c:v>24.0</c:v>
                </c:pt>
                <c:pt idx="31051">
                  <c:v>1.0</c:v>
                </c:pt>
                <c:pt idx="31052">
                  <c:v>9.0</c:v>
                </c:pt>
                <c:pt idx="31053">
                  <c:v>4.0</c:v>
                </c:pt>
                <c:pt idx="31054">
                  <c:v>1.0</c:v>
                </c:pt>
                <c:pt idx="31055">
                  <c:v>1.0</c:v>
                </c:pt>
                <c:pt idx="31056">
                  <c:v>3.0</c:v>
                </c:pt>
                <c:pt idx="31057">
                  <c:v>3.0</c:v>
                </c:pt>
                <c:pt idx="31058">
                  <c:v>77.0</c:v>
                </c:pt>
                <c:pt idx="31059">
                  <c:v>28.0</c:v>
                </c:pt>
                <c:pt idx="31060">
                  <c:v>2.0</c:v>
                </c:pt>
                <c:pt idx="31061">
                  <c:v>6.0</c:v>
                </c:pt>
                <c:pt idx="31062">
                  <c:v>14.0</c:v>
                </c:pt>
                <c:pt idx="31063">
                  <c:v>5.0</c:v>
                </c:pt>
                <c:pt idx="31064">
                  <c:v>6.0</c:v>
                </c:pt>
                <c:pt idx="31065">
                  <c:v>4.0</c:v>
                </c:pt>
                <c:pt idx="31066">
                  <c:v>5.0</c:v>
                </c:pt>
                <c:pt idx="31067">
                  <c:v>14.0</c:v>
                </c:pt>
                <c:pt idx="31068">
                  <c:v>2.0</c:v>
                </c:pt>
                <c:pt idx="31069">
                  <c:v>1.0</c:v>
                </c:pt>
                <c:pt idx="31070">
                  <c:v>6.0</c:v>
                </c:pt>
                <c:pt idx="31071">
                  <c:v>15.0</c:v>
                </c:pt>
                <c:pt idx="31072">
                  <c:v>16.0</c:v>
                </c:pt>
                <c:pt idx="31073">
                  <c:v>9.0</c:v>
                </c:pt>
                <c:pt idx="31074">
                  <c:v>11.0</c:v>
                </c:pt>
                <c:pt idx="31075">
                  <c:v>14.0</c:v>
                </c:pt>
                <c:pt idx="31076">
                  <c:v>176.0</c:v>
                </c:pt>
                <c:pt idx="31077">
                  <c:v>15.0</c:v>
                </c:pt>
                <c:pt idx="31078">
                  <c:v>10.0</c:v>
                </c:pt>
                <c:pt idx="31079">
                  <c:v>10.0</c:v>
                </c:pt>
                <c:pt idx="31080">
                  <c:v>1.0</c:v>
                </c:pt>
                <c:pt idx="31081">
                  <c:v>10.0</c:v>
                </c:pt>
                <c:pt idx="31082">
                  <c:v>11.0</c:v>
                </c:pt>
                <c:pt idx="31083">
                  <c:v>9.0</c:v>
                </c:pt>
                <c:pt idx="31084">
                  <c:v>14.0</c:v>
                </c:pt>
                <c:pt idx="31085">
                  <c:v>11.0</c:v>
                </c:pt>
                <c:pt idx="31086">
                  <c:v>15.0</c:v>
                </c:pt>
                <c:pt idx="31087">
                  <c:v>3.0</c:v>
                </c:pt>
                <c:pt idx="31088">
                  <c:v>6.0</c:v>
                </c:pt>
                <c:pt idx="31089">
                  <c:v>3.0</c:v>
                </c:pt>
                <c:pt idx="31090">
                  <c:v>10.0</c:v>
                </c:pt>
                <c:pt idx="31091">
                  <c:v>4.0</c:v>
                </c:pt>
                <c:pt idx="31092">
                  <c:v>4.0</c:v>
                </c:pt>
                <c:pt idx="31093">
                  <c:v>16.0</c:v>
                </c:pt>
                <c:pt idx="31094">
                  <c:v>4.0</c:v>
                </c:pt>
                <c:pt idx="31095">
                  <c:v>3.0</c:v>
                </c:pt>
                <c:pt idx="31096">
                  <c:v>3.0</c:v>
                </c:pt>
                <c:pt idx="31097">
                  <c:v>8.0</c:v>
                </c:pt>
                <c:pt idx="31098">
                  <c:v>5.0</c:v>
                </c:pt>
                <c:pt idx="31099">
                  <c:v>11.0</c:v>
                </c:pt>
                <c:pt idx="31100">
                  <c:v>7.0</c:v>
                </c:pt>
                <c:pt idx="31101">
                  <c:v>1.0</c:v>
                </c:pt>
                <c:pt idx="31102">
                  <c:v>3.0</c:v>
                </c:pt>
                <c:pt idx="31103">
                  <c:v>50.0</c:v>
                </c:pt>
                <c:pt idx="31104">
                  <c:v>6.0</c:v>
                </c:pt>
                <c:pt idx="31105">
                  <c:v>7.0</c:v>
                </c:pt>
                <c:pt idx="31106">
                  <c:v>6.0</c:v>
                </c:pt>
                <c:pt idx="31107">
                  <c:v>28.0</c:v>
                </c:pt>
                <c:pt idx="31108">
                  <c:v>2.0</c:v>
                </c:pt>
                <c:pt idx="31109">
                  <c:v>10.0</c:v>
                </c:pt>
                <c:pt idx="31110">
                  <c:v>5.0</c:v>
                </c:pt>
                <c:pt idx="31111">
                  <c:v>18.0</c:v>
                </c:pt>
                <c:pt idx="31112">
                  <c:v>15.0</c:v>
                </c:pt>
                <c:pt idx="31113">
                  <c:v>7.0</c:v>
                </c:pt>
                <c:pt idx="31114">
                  <c:v>13.0</c:v>
                </c:pt>
                <c:pt idx="31115">
                  <c:v>9.0</c:v>
                </c:pt>
                <c:pt idx="31116">
                  <c:v>11.0</c:v>
                </c:pt>
                <c:pt idx="31117">
                  <c:v>9.0</c:v>
                </c:pt>
                <c:pt idx="31118">
                  <c:v>10.0</c:v>
                </c:pt>
                <c:pt idx="31119">
                  <c:v>7.0</c:v>
                </c:pt>
                <c:pt idx="31120">
                  <c:v>11.0</c:v>
                </c:pt>
                <c:pt idx="31121">
                  <c:v>10.0</c:v>
                </c:pt>
                <c:pt idx="31122">
                  <c:v>6.0</c:v>
                </c:pt>
                <c:pt idx="31123">
                  <c:v>9.0</c:v>
                </c:pt>
                <c:pt idx="31124">
                  <c:v>1.0</c:v>
                </c:pt>
                <c:pt idx="31125">
                  <c:v>24.0</c:v>
                </c:pt>
                <c:pt idx="31126">
                  <c:v>5.0</c:v>
                </c:pt>
                <c:pt idx="31127">
                  <c:v>7.0</c:v>
                </c:pt>
                <c:pt idx="31128">
                  <c:v>4.0</c:v>
                </c:pt>
                <c:pt idx="31129">
                  <c:v>13.0</c:v>
                </c:pt>
                <c:pt idx="31130">
                  <c:v>15.0</c:v>
                </c:pt>
                <c:pt idx="31131">
                  <c:v>6.0</c:v>
                </c:pt>
                <c:pt idx="31132">
                  <c:v>6.0</c:v>
                </c:pt>
                <c:pt idx="31133">
                  <c:v>1.0</c:v>
                </c:pt>
                <c:pt idx="31134">
                  <c:v>1.0</c:v>
                </c:pt>
                <c:pt idx="31135">
                  <c:v>60.0</c:v>
                </c:pt>
                <c:pt idx="31136">
                  <c:v>5.0</c:v>
                </c:pt>
                <c:pt idx="31137">
                  <c:v>1.0</c:v>
                </c:pt>
                <c:pt idx="31138">
                  <c:v>4.0</c:v>
                </c:pt>
                <c:pt idx="31139">
                  <c:v>2.0</c:v>
                </c:pt>
                <c:pt idx="31140">
                  <c:v>2.0</c:v>
                </c:pt>
                <c:pt idx="31141">
                  <c:v>2.0</c:v>
                </c:pt>
                <c:pt idx="31142">
                  <c:v>3.0</c:v>
                </c:pt>
                <c:pt idx="31143">
                  <c:v>2.0</c:v>
                </c:pt>
                <c:pt idx="31144">
                  <c:v>4.0</c:v>
                </c:pt>
                <c:pt idx="31145">
                  <c:v>7.0</c:v>
                </c:pt>
                <c:pt idx="31146">
                  <c:v>9.0</c:v>
                </c:pt>
                <c:pt idx="31147">
                  <c:v>4.0</c:v>
                </c:pt>
                <c:pt idx="31148">
                  <c:v>11.0</c:v>
                </c:pt>
                <c:pt idx="31149">
                  <c:v>7.0</c:v>
                </c:pt>
                <c:pt idx="31150">
                  <c:v>7.0</c:v>
                </c:pt>
                <c:pt idx="31151">
                  <c:v>11.0</c:v>
                </c:pt>
                <c:pt idx="31152">
                  <c:v>9.0</c:v>
                </c:pt>
                <c:pt idx="31153">
                  <c:v>6.0</c:v>
                </c:pt>
                <c:pt idx="31154">
                  <c:v>24.0</c:v>
                </c:pt>
                <c:pt idx="31155">
                  <c:v>12.0</c:v>
                </c:pt>
                <c:pt idx="31156">
                  <c:v>10.0</c:v>
                </c:pt>
                <c:pt idx="31157">
                  <c:v>6.0</c:v>
                </c:pt>
                <c:pt idx="31158">
                  <c:v>15.0</c:v>
                </c:pt>
                <c:pt idx="31159">
                  <c:v>5.0</c:v>
                </c:pt>
                <c:pt idx="31160">
                  <c:v>5.0</c:v>
                </c:pt>
                <c:pt idx="31161">
                  <c:v>2.0</c:v>
                </c:pt>
                <c:pt idx="31162">
                  <c:v>1.0</c:v>
                </c:pt>
                <c:pt idx="31163">
                  <c:v>13.0</c:v>
                </c:pt>
                <c:pt idx="31164">
                  <c:v>12.0</c:v>
                </c:pt>
                <c:pt idx="31165">
                  <c:v>7.0</c:v>
                </c:pt>
                <c:pt idx="31166">
                  <c:v>7.0</c:v>
                </c:pt>
                <c:pt idx="31167">
                  <c:v>5.0</c:v>
                </c:pt>
                <c:pt idx="31168">
                  <c:v>6.0</c:v>
                </c:pt>
                <c:pt idx="31169">
                  <c:v>3.0</c:v>
                </c:pt>
                <c:pt idx="31170">
                  <c:v>8.0</c:v>
                </c:pt>
                <c:pt idx="31171">
                  <c:v>2.0</c:v>
                </c:pt>
                <c:pt idx="31172">
                  <c:v>3.0</c:v>
                </c:pt>
                <c:pt idx="31173">
                  <c:v>4.0</c:v>
                </c:pt>
                <c:pt idx="31174">
                  <c:v>1.0</c:v>
                </c:pt>
                <c:pt idx="31175">
                  <c:v>22.0</c:v>
                </c:pt>
                <c:pt idx="31176">
                  <c:v>6.0</c:v>
                </c:pt>
                <c:pt idx="31177">
                  <c:v>3.0</c:v>
                </c:pt>
                <c:pt idx="31178">
                  <c:v>2.0</c:v>
                </c:pt>
                <c:pt idx="31179">
                  <c:v>9.0</c:v>
                </c:pt>
                <c:pt idx="31180">
                  <c:v>60.0</c:v>
                </c:pt>
                <c:pt idx="31181">
                  <c:v>6.0</c:v>
                </c:pt>
                <c:pt idx="31182">
                  <c:v>10.0</c:v>
                </c:pt>
                <c:pt idx="31183">
                  <c:v>6.0</c:v>
                </c:pt>
                <c:pt idx="31184">
                  <c:v>1.0</c:v>
                </c:pt>
                <c:pt idx="31185">
                  <c:v>5.0</c:v>
                </c:pt>
                <c:pt idx="31186">
                  <c:v>12.0</c:v>
                </c:pt>
                <c:pt idx="31187">
                  <c:v>10.0</c:v>
                </c:pt>
                <c:pt idx="31188">
                  <c:v>9.0</c:v>
                </c:pt>
                <c:pt idx="31189">
                  <c:v>10.0</c:v>
                </c:pt>
                <c:pt idx="31190">
                  <c:v>5.0</c:v>
                </c:pt>
                <c:pt idx="31191">
                  <c:v>14.0</c:v>
                </c:pt>
                <c:pt idx="31192">
                  <c:v>8.0</c:v>
                </c:pt>
                <c:pt idx="31193">
                  <c:v>10.0</c:v>
                </c:pt>
                <c:pt idx="31194">
                  <c:v>9.0</c:v>
                </c:pt>
                <c:pt idx="31195">
                  <c:v>15.0</c:v>
                </c:pt>
                <c:pt idx="31196">
                  <c:v>9.0</c:v>
                </c:pt>
                <c:pt idx="31197">
                  <c:v>12.0</c:v>
                </c:pt>
                <c:pt idx="31198">
                  <c:v>12.0</c:v>
                </c:pt>
                <c:pt idx="31199">
                  <c:v>7.0</c:v>
                </c:pt>
                <c:pt idx="31200">
                  <c:v>9.0</c:v>
                </c:pt>
                <c:pt idx="31201">
                  <c:v>23.0</c:v>
                </c:pt>
                <c:pt idx="31202">
                  <c:v>9.0</c:v>
                </c:pt>
                <c:pt idx="31203">
                  <c:v>16.0</c:v>
                </c:pt>
                <c:pt idx="31204">
                  <c:v>2.0</c:v>
                </c:pt>
                <c:pt idx="31205">
                  <c:v>5.0</c:v>
                </c:pt>
                <c:pt idx="31206">
                  <c:v>10.0</c:v>
                </c:pt>
                <c:pt idx="31207">
                  <c:v>5.0</c:v>
                </c:pt>
                <c:pt idx="31208">
                  <c:v>5.0</c:v>
                </c:pt>
                <c:pt idx="31209">
                  <c:v>7.0</c:v>
                </c:pt>
                <c:pt idx="31210">
                  <c:v>4.0</c:v>
                </c:pt>
                <c:pt idx="31211">
                  <c:v>5.0</c:v>
                </c:pt>
                <c:pt idx="31212">
                  <c:v>8.0</c:v>
                </c:pt>
                <c:pt idx="31213">
                  <c:v>1.0</c:v>
                </c:pt>
                <c:pt idx="31214">
                  <c:v>8.0</c:v>
                </c:pt>
                <c:pt idx="31215">
                  <c:v>8.0</c:v>
                </c:pt>
                <c:pt idx="31216">
                  <c:v>53.0</c:v>
                </c:pt>
                <c:pt idx="31217">
                  <c:v>9.0</c:v>
                </c:pt>
                <c:pt idx="31218">
                  <c:v>4.0</c:v>
                </c:pt>
                <c:pt idx="31219">
                  <c:v>5.0</c:v>
                </c:pt>
                <c:pt idx="31220">
                  <c:v>6.0</c:v>
                </c:pt>
                <c:pt idx="31221">
                  <c:v>4.0</c:v>
                </c:pt>
                <c:pt idx="31222">
                  <c:v>5.0</c:v>
                </c:pt>
                <c:pt idx="31223">
                  <c:v>11.0</c:v>
                </c:pt>
                <c:pt idx="31224">
                  <c:v>24.0</c:v>
                </c:pt>
                <c:pt idx="31225">
                  <c:v>3.0</c:v>
                </c:pt>
                <c:pt idx="31226">
                  <c:v>1.0</c:v>
                </c:pt>
                <c:pt idx="31227">
                  <c:v>2.0</c:v>
                </c:pt>
                <c:pt idx="31228">
                  <c:v>4.0</c:v>
                </c:pt>
                <c:pt idx="31229">
                  <c:v>14.0</c:v>
                </c:pt>
                <c:pt idx="31230">
                  <c:v>4.0</c:v>
                </c:pt>
                <c:pt idx="31231">
                  <c:v>6.0</c:v>
                </c:pt>
                <c:pt idx="31232">
                  <c:v>4.0</c:v>
                </c:pt>
                <c:pt idx="31233">
                  <c:v>6.0</c:v>
                </c:pt>
                <c:pt idx="31234">
                  <c:v>8.0</c:v>
                </c:pt>
                <c:pt idx="31235">
                  <c:v>3.0</c:v>
                </c:pt>
                <c:pt idx="31236">
                  <c:v>33.0</c:v>
                </c:pt>
                <c:pt idx="31237">
                  <c:v>11.0</c:v>
                </c:pt>
                <c:pt idx="31238">
                  <c:v>7.0</c:v>
                </c:pt>
                <c:pt idx="31239">
                  <c:v>5.0</c:v>
                </c:pt>
                <c:pt idx="31240">
                  <c:v>4.0</c:v>
                </c:pt>
                <c:pt idx="31241">
                  <c:v>4.0</c:v>
                </c:pt>
                <c:pt idx="31242">
                  <c:v>8.0</c:v>
                </c:pt>
                <c:pt idx="31243">
                  <c:v>1.0</c:v>
                </c:pt>
                <c:pt idx="31244">
                  <c:v>3.0</c:v>
                </c:pt>
                <c:pt idx="31245">
                  <c:v>3.0</c:v>
                </c:pt>
                <c:pt idx="31246">
                  <c:v>3.0</c:v>
                </c:pt>
                <c:pt idx="31247">
                  <c:v>5.0</c:v>
                </c:pt>
                <c:pt idx="31248">
                  <c:v>2.0</c:v>
                </c:pt>
                <c:pt idx="31249">
                  <c:v>3.0</c:v>
                </c:pt>
                <c:pt idx="31250">
                  <c:v>4.0</c:v>
                </c:pt>
                <c:pt idx="31251">
                  <c:v>2.0</c:v>
                </c:pt>
                <c:pt idx="31252">
                  <c:v>3.0</c:v>
                </c:pt>
                <c:pt idx="31253">
                  <c:v>3.0</c:v>
                </c:pt>
                <c:pt idx="31254">
                  <c:v>1.0</c:v>
                </c:pt>
                <c:pt idx="31255">
                  <c:v>85.0</c:v>
                </c:pt>
                <c:pt idx="31256">
                  <c:v>18.0</c:v>
                </c:pt>
                <c:pt idx="31257">
                  <c:v>54.0</c:v>
                </c:pt>
                <c:pt idx="31258">
                  <c:v>4.0</c:v>
                </c:pt>
                <c:pt idx="31259">
                  <c:v>8.0</c:v>
                </c:pt>
                <c:pt idx="31260">
                  <c:v>9.0</c:v>
                </c:pt>
                <c:pt idx="31261">
                  <c:v>7.0</c:v>
                </c:pt>
                <c:pt idx="31262">
                  <c:v>3.0</c:v>
                </c:pt>
                <c:pt idx="31263">
                  <c:v>1.0</c:v>
                </c:pt>
                <c:pt idx="31264">
                  <c:v>15.0</c:v>
                </c:pt>
                <c:pt idx="31265">
                  <c:v>1.0</c:v>
                </c:pt>
                <c:pt idx="31266">
                  <c:v>1.0</c:v>
                </c:pt>
                <c:pt idx="31267">
                  <c:v>4.0</c:v>
                </c:pt>
                <c:pt idx="31268">
                  <c:v>6.0</c:v>
                </c:pt>
                <c:pt idx="31269">
                  <c:v>6.0</c:v>
                </c:pt>
                <c:pt idx="31270">
                  <c:v>5.0</c:v>
                </c:pt>
                <c:pt idx="31271">
                  <c:v>34.0</c:v>
                </c:pt>
                <c:pt idx="31272">
                  <c:v>2.0</c:v>
                </c:pt>
                <c:pt idx="31273">
                  <c:v>2.0</c:v>
                </c:pt>
                <c:pt idx="31274">
                  <c:v>1.0</c:v>
                </c:pt>
                <c:pt idx="31275">
                  <c:v>3.0</c:v>
                </c:pt>
                <c:pt idx="31276">
                  <c:v>2.0</c:v>
                </c:pt>
                <c:pt idx="31277">
                  <c:v>1.0</c:v>
                </c:pt>
                <c:pt idx="31278">
                  <c:v>2.0</c:v>
                </c:pt>
                <c:pt idx="31279">
                  <c:v>5.0</c:v>
                </c:pt>
                <c:pt idx="31280">
                  <c:v>1.0</c:v>
                </c:pt>
                <c:pt idx="31281">
                  <c:v>16.0</c:v>
                </c:pt>
                <c:pt idx="31282">
                  <c:v>20.0</c:v>
                </c:pt>
                <c:pt idx="31283">
                  <c:v>12.0</c:v>
                </c:pt>
                <c:pt idx="31284">
                  <c:v>43.0</c:v>
                </c:pt>
                <c:pt idx="31285">
                  <c:v>12.0</c:v>
                </c:pt>
                <c:pt idx="31286">
                  <c:v>20.0</c:v>
                </c:pt>
                <c:pt idx="31287">
                  <c:v>40.0</c:v>
                </c:pt>
                <c:pt idx="31288">
                  <c:v>1.0</c:v>
                </c:pt>
                <c:pt idx="31289">
                  <c:v>17.0</c:v>
                </c:pt>
                <c:pt idx="31290">
                  <c:v>1.0</c:v>
                </c:pt>
                <c:pt idx="31291">
                  <c:v>2.0</c:v>
                </c:pt>
                <c:pt idx="31292">
                  <c:v>8.0</c:v>
                </c:pt>
                <c:pt idx="31293">
                  <c:v>4.0</c:v>
                </c:pt>
                <c:pt idx="31294">
                  <c:v>6.0</c:v>
                </c:pt>
                <c:pt idx="31295">
                  <c:v>10.0</c:v>
                </c:pt>
                <c:pt idx="31296">
                  <c:v>8.0</c:v>
                </c:pt>
                <c:pt idx="31297">
                  <c:v>5.0</c:v>
                </c:pt>
                <c:pt idx="31298">
                  <c:v>9.0</c:v>
                </c:pt>
                <c:pt idx="31299">
                  <c:v>2.0</c:v>
                </c:pt>
                <c:pt idx="31300">
                  <c:v>10.0</c:v>
                </c:pt>
                <c:pt idx="31301">
                  <c:v>1.0</c:v>
                </c:pt>
                <c:pt idx="31302">
                  <c:v>1.0</c:v>
                </c:pt>
                <c:pt idx="31303">
                  <c:v>2.0</c:v>
                </c:pt>
                <c:pt idx="31304">
                  <c:v>20.0</c:v>
                </c:pt>
                <c:pt idx="31305">
                  <c:v>3.0</c:v>
                </c:pt>
                <c:pt idx="31306">
                  <c:v>1.0</c:v>
                </c:pt>
                <c:pt idx="31307">
                  <c:v>2.0</c:v>
                </c:pt>
                <c:pt idx="31308">
                  <c:v>12.0</c:v>
                </c:pt>
                <c:pt idx="31309">
                  <c:v>38.0</c:v>
                </c:pt>
                <c:pt idx="31310">
                  <c:v>25.0</c:v>
                </c:pt>
                <c:pt idx="31311">
                  <c:v>13.0</c:v>
                </c:pt>
                <c:pt idx="31312">
                  <c:v>15.0</c:v>
                </c:pt>
                <c:pt idx="31313">
                  <c:v>2.0</c:v>
                </c:pt>
                <c:pt idx="31314">
                  <c:v>1.0</c:v>
                </c:pt>
                <c:pt idx="31315">
                  <c:v>8.0</c:v>
                </c:pt>
                <c:pt idx="31316">
                  <c:v>4.0</c:v>
                </c:pt>
                <c:pt idx="31317">
                  <c:v>1.0</c:v>
                </c:pt>
                <c:pt idx="31318">
                  <c:v>1.0</c:v>
                </c:pt>
                <c:pt idx="31319">
                  <c:v>9.0</c:v>
                </c:pt>
                <c:pt idx="31320">
                  <c:v>1.0</c:v>
                </c:pt>
                <c:pt idx="31321">
                  <c:v>16.0</c:v>
                </c:pt>
                <c:pt idx="31322">
                  <c:v>30.0</c:v>
                </c:pt>
                <c:pt idx="31323">
                  <c:v>21.0</c:v>
                </c:pt>
                <c:pt idx="31324">
                  <c:v>20.0</c:v>
                </c:pt>
                <c:pt idx="31325">
                  <c:v>1.0</c:v>
                </c:pt>
                <c:pt idx="31326">
                  <c:v>6.0</c:v>
                </c:pt>
                <c:pt idx="31327">
                  <c:v>1.0</c:v>
                </c:pt>
                <c:pt idx="31328">
                  <c:v>1.0</c:v>
                </c:pt>
                <c:pt idx="31329">
                  <c:v>31.0</c:v>
                </c:pt>
                <c:pt idx="31330">
                  <c:v>28.0</c:v>
                </c:pt>
                <c:pt idx="31331">
                  <c:v>10.0</c:v>
                </c:pt>
                <c:pt idx="31332">
                  <c:v>113.0</c:v>
                </c:pt>
                <c:pt idx="31333">
                  <c:v>25.0</c:v>
                </c:pt>
                <c:pt idx="31334">
                  <c:v>25.0</c:v>
                </c:pt>
                <c:pt idx="31335">
                  <c:v>45.0</c:v>
                </c:pt>
                <c:pt idx="31336">
                  <c:v>3.0</c:v>
                </c:pt>
                <c:pt idx="31337">
                  <c:v>13.0</c:v>
                </c:pt>
                <c:pt idx="31338">
                  <c:v>1.0</c:v>
                </c:pt>
                <c:pt idx="31339">
                  <c:v>2.0</c:v>
                </c:pt>
                <c:pt idx="31340">
                  <c:v>7.0</c:v>
                </c:pt>
                <c:pt idx="31341">
                  <c:v>1.0</c:v>
                </c:pt>
                <c:pt idx="31342">
                  <c:v>13.0</c:v>
                </c:pt>
                <c:pt idx="31343">
                  <c:v>6.0</c:v>
                </c:pt>
                <c:pt idx="31344">
                  <c:v>1.0</c:v>
                </c:pt>
                <c:pt idx="31345">
                  <c:v>2.0</c:v>
                </c:pt>
                <c:pt idx="31346">
                  <c:v>1.0</c:v>
                </c:pt>
                <c:pt idx="31347">
                  <c:v>10.0</c:v>
                </c:pt>
                <c:pt idx="31348">
                  <c:v>16.0</c:v>
                </c:pt>
                <c:pt idx="31349">
                  <c:v>3.0</c:v>
                </c:pt>
                <c:pt idx="31350">
                  <c:v>4.0</c:v>
                </c:pt>
                <c:pt idx="31351">
                  <c:v>4.0</c:v>
                </c:pt>
                <c:pt idx="31352">
                  <c:v>1.0</c:v>
                </c:pt>
                <c:pt idx="31353">
                  <c:v>1.0</c:v>
                </c:pt>
                <c:pt idx="31354">
                  <c:v>1.0</c:v>
                </c:pt>
                <c:pt idx="31355">
                  <c:v>11.0</c:v>
                </c:pt>
                <c:pt idx="31356">
                  <c:v>3.0</c:v>
                </c:pt>
                <c:pt idx="31357">
                  <c:v>2.0</c:v>
                </c:pt>
                <c:pt idx="31358">
                  <c:v>2.0</c:v>
                </c:pt>
                <c:pt idx="31359">
                  <c:v>2.0</c:v>
                </c:pt>
                <c:pt idx="31360">
                  <c:v>3.0</c:v>
                </c:pt>
                <c:pt idx="31361">
                  <c:v>2.0</c:v>
                </c:pt>
                <c:pt idx="31362">
                  <c:v>1.0</c:v>
                </c:pt>
                <c:pt idx="31363">
                  <c:v>3.0</c:v>
                </c:pt>
                <c:pt idx="31364">
                  <c:v>1.0</c:v>
                </c:pt>
                <c:pt idx="31365">
                  <c:v>24.0</c:v>
                </c:pt>
                <c:pt idx="31366">
                  <c:v>14.0</c:v>
                </c:pt>
                <c:pt idx="31367">
                  <c:v>8.0</c:v>
                </c:pt>
                <c:pt idx="31368">
                  <c:v>1.0</c:v>
                </c:pt>
                <c:pt idx="31369">
                  <c:v>1.0</c:v>
                </c:pt>
                <c:pt idx="31370">
                  <c:v>5.0</c:v>
                </c:pt>
                <c:pt idx="31371">
                  <c:v>2.0</c:v>
                </c:pt>
                <c:pt idx="31372">
                  <c:v>6.0</c:v>
                </c:pt>
                <c:pt idx="31373">
                  <c:v>33.0</c:v>
                </c:pt>
                <c:pt idx="31374">
                  <c:v>1.0</c:v>
                </c:pt>
                <c:pt idx="31375">
                  <c:v>23.0</c:v>
                </c:pt>
                <c:pt idx="31376">
                  <c:v>1.0</c:v>
                </c:pt>
                <c:pt idx="31377">
                  <c:v>1.0</c:v>
                </c:pt>
                <c:pt idx="31378">
                  <c:v>1.0</c:v>
                </c:pt>
                <c:pt idx="31379">
                  <c:v>6.0</c:v>
                </c:pt>
                <c:pt idx="31380">
                  <c:v>3.0</c:v>
                </c:pt>
                <c:pt idx="31381">
                  <c:v>5.0</c:v>
                </c:pt>
                <c:pt idx="31382">
                  <c:v>2.0</c:v>
                </c:pt>
                <c:pt idx="31383">
                  <c:v>2.0</c:v>
                </c:pt>
                <c:pt idx="31384">
                  <c:v>2.0</c:v>
                </c:pt>
                <c:pt idx="31385">
                  <c:v>3.0</c:v>
                </c:pt>
                <c:pt idx="31386">
                  <c:v>1.0</c:v>
                </c:pt>
                <c:pt idx="31387">
                  <c:v>6.0</c:v>
                </c:pt>
                <c:pt idx="31388">
                  <c:v>1.0</c:v>
                </c:pt>
                <c:pt idx="31389">
                  <c:v>4.0</c:v>
                </c:pt>
                <c:pt idx="31390">
                  <c:v>12.0</c:v>
                </c:pt>
                <c:pt idx="31391">
                  <c:v>1.0</c:v>
                </c:pt>
                <c:pt idx="31392">
                  <c:v>1.0</c:v>
                </c:pt>
                <c:pt idx="31393">
                  <c:v>29.0</c:v>
                </c:pt>
                <c:pt idx="31394">
                  <c:v>2.0</c:v>
                </c:pt>
                <c:pt idx="31395">
                  <c:v>82.0</c:v>
                </c:pt>
                <c:pt idx="31396">
                  <c:v>27.0</c:v>
                </c:pt>
                <c:pt idx="31397">
                  <c:v>47.0</c:v>
                </c:pt>
                <c:pt idx="31398">
                  <c:v>4.0</c:v>
                </c:pt>
                <c:pt idx="31399">
                  <c:v>1.0</c:v>
                </c:pt>
                <c:pt idx="31400">
                  <c:v>3.0</c:v>
                </c:pt>
                <c:pt idx="31401">
                  <c:v>8.0</c:v>
                </c:pt>
                <c:pt idx="31402">
                  <c:v>29.0</c:v>
                </c:pt>
                <c:pt idx="31403">
                  <c:v>9.0</c:v>
                </c:pt>
                <c:pt idx="31404">
                  <c:v>1.0</c:v>
                </c:pt>
                <c:pt idx="31405">
                  <c:v>15.0</c:v>
                </c:pt>
                <c:pt idx="31406">
                  <c:v>1.0</c:v>
                </c:pt>
                <c:pt idx="31407">
                  <c:v>1.0</c:v>
                </c:pt>
                <c:pt idx="31408">
                  <c:v>1.0</c:v>
                </c:pt>
                <c:pt idx="31409">
                  <c:v>1.0</c:v>
                </c:pt>
                <c:pt idx="31410">
                  <c:v>2.0</c:v>
                </c:pt>
                <c:pt idx="31411">
                  <c:v>10.0</c:v>
                </c:pt>
                <c:pt idx="31412">
                  <c:v>7.0</c:v>
                </c:pt>
                <c:pt idx="31413">
                  <c:v>7.0</c:v>
                </c:pt>
                <c:pt idx="31414">
                  <c:v>9.0</c:v>
                </c:pt>
                <c:pt idx="31415">
                  <c:v>1.0</c:v>
                </c:pt>
                <c:pt idx="31416">
                  <c:v>18.0</c:v>
                </c:pt>
                <c:pt idx="31417">
                  <c:v>11.0</c:v>
                </c:pt>
                <c:pt idx="31418">
                  <c:v>3.0</c:v>
                </c:pt>
                <c:pt idx="31419">
                  <c:v>9.0</c:v>
                </c:pt>
                <c:pt idx="31420">
                  <c:v>1.0</c:v>
                </c:pt>
                <c:pt idx="31421">
                  <c:v>2.0</c:v>
                </c:pt>
                <c:pt idx="31422">
                  <c:v>1.0</c:v>
                </c:pt>
                <c:pt idx="31423">
                  <c:v>56.0</c:v>
                </c:pt>
                <c:pt idx="31424">
                  <c:v>11.0</c:v>
                </c:pt>
                <c:pt idx="31425">
                  <c:v>10.0</c:v>
                </c:pt>
                <c:pt idx="31426">
                  <c:v>1.0</c:v>
                </c:pt>
                <c:pt idx="31427">
                  <c:v>4.0</c:v>
                </c:pt>
                <c:pt idx="31428">
                  <c:v>4.0</c:v>
                </c:pt>
                <c:pt idx="31429">
                  <c:v>5.0</c:v>
                </c:pt>
                <c:pt idx="31430">
                  <c:v>3.0</c:v>
                </c:pt>
                <c:pt idx="31431">
                  <c:v>1.0</c:v>
                </c:pt>
                <c:pt idx="31432">
                  <c:v>13.0</c:v>
                </c:pt>
                <c:pt idx="31433">
                  <c:v>2.0</c:v>
                </c:pt>
                <c:pt idx="31434">
                  <c:v>12.0</c:v>
                </c:pt>
                <c:pt idx="31435">
                  <c:v>24.0</c:v>
                </c:pt>
                <c:pt idx="31436">
                  <c:v>1.0</c:v>
                </c:pt>
                <c:pt idx="31437">
                  <c:v>1.0</c:v>
                </c:pt>
                <c:pt idx="31438">
                  <c:v>1.0</c:v>
                </c:pt>
                <c:pt idx="31439">
                  <c:v>38.0</c:v>
                </c:pt>
                <c:pt idx="31440">
                  <c:v>15.0</c:v>
                </c:pt>
                <c:pt idx="31441">
                  <c:v>2.0</c:v>
                </c:pt>
                <c:pt idx="31442">
                  <c:v>2.0</c:v>
                </c:pt>
                <c:pt idx="31443">
                  <c:v>4.0</c:v>
                </c:pt>
                <c:pt idx="31444">
                  <c:v>4.0</c:v>
                </c:pt>
                <c:pt idx="31445">
                  <c:v>3.0</c:v>
                </c:pt>
                <c:pt idx="31446">
                  <c:v>6.0</c:v>
                </c:pt>
                <c:pt idx="31447">
                  <c:v>4.0</c:v>
                </c:pt>
                <c:pt idx="31448">
                  <c:v>12.0</c:v>
                </c:pt>
                <c:pt idx="31449">
                  <c:v>10.0</c:v>
                </c:pt>
                <c:pt idx="31450">
                  <c:v>1.0</c:v>
                </c:pt>
                <c:pt idx="31451">
                  <c:v>30.0</c:v>
                </c:pt>
                <c:pt idx="31452">
                  <c:v>4.0</c:v>
                </c:pt>
                <c:pt idx="31453">
                  <c:v>20.0</c:v>
                </c:pt>
                <c:pt idx="31454">
                  <c:v>9.0</c:v>
                </c:pt>
                <c:pt idx="31455">
                  <c:v>3.0</c:v>
                </c:pt>
                <c:pt idx="31456">
                  <c:v>7.0</c:v>
                </c:pt>
                <c:pt idx="31457">
                  <c:v>1.0</c:v>
                </c:pt>
                <c:pt idx="31458">
                  <c:v>5.0</c:v>
                </c:pt>
                <c:pt idx="31459">
                  <c:v>1.0</c:v>
                </c:pt>
                <c:pt idx="31460">
                  <c:v>8.0</c:v>
                </c:pt>
                <c:pt idx="31461">
                  <c:v>14.0</c:v>
                </c:pt>
                <c:pt idx="31462">
                  <c:v>1.0</c:v>
                </c:pt>
                <c:pt idx="31463">
                  <c:v>1.0</c:v>
                </c:pt>
                <c:pt idx="31464">
                  <c:v>19.0</c:v>
                </c:pt>
                <c:pt idx="31465">
                  <c:v>13.0</c:v>
                </c:pt>
                <c:pt idx="31466">
                  <c:v>2.0</c:v>
                </c:pt>
                <c:pt idx="31467">
                  <c:v>5.0</c:v>
                </c:pt>
                <c:pt idx="31468">
                  <c:v>1.0</c:v>
                </c:pt>
                <c:pt idx="31469">
                  <c:v>5.0</c:v>
                </c:pt>
                <c:pt idx="31470">
                  <c:v>2.0</c:v>
                </c:pt>
                <c:pt idx="31471">
                  <c:v>2.0</c:v>
                </c:pt>
                <c:pt idx="31472">
                  <c:v>1.0</c:v>
                </c:pt>
                <c:pt idx="31473">
                  <c:v>25.0</c:v>
                </c:pt>
                <c:pt idx="31474">
                  <c:v>5.0</c:v>
                </c:pt>
                <c:pt idx="31475">
                  <c:v>1.0</c:v>
                </c:pt>
                <c:pt idx="31476">
                  <c:v>8.0</c:v>
                </c:pt>
                <c:pt idx="31477">
                  <c:v>9.0</c:v>
                </c:pt>
                <c:pt idx="31478">
                  <c:v>10.0</c:v>
                </c:pt>
                <c:pt idx="31479">
                  <c:v>4.0</c:v>
                </c:pt>
                <c:pt idx="31480">
                  <c:v>19.0</c:v>
                </c:pt>
                <c:pt idx="31481">
                  <c:v>6.0</c:v>
                </c:pt>
                <c:pt idx="31482">
                  <c:v>2.0</c:v>
                </c:pt>
                <c:pt idx="31483">
                  <c:v>4.0</c:v>
                </c:pt>
                <c:pt idx="31484">
                  <c:v>3.0</c:v>
                </c:pt>
                <c:pt idx="31485">
                  <c:v>3.0</c:v>
                </c:pt>
                <c:pt idx="31486">
                  <c:v>13.0</c:v>
                </c:pt>
                <c:pt idx="31487">
                  <c:v>3.0</c:v>
                </c:pt>
                <c:pt idx="31488">
                  <c:v>1.0</c:v>
                </c:pt>
                <c:pt idx="31489">
                  <c:v>3.0</c:v>
                </c:pt>
                <c:pt idx="31490">
                  <c:v>5.0</c:v>
                </c:pt>
                <c:pt idx="31491">
                  <c:v>4.0</c:v>
                </c:pt>
                <c:pt idx="31492">
                  <c:v>4.0</c:v>
                </c:pt>
                <c:pt idx="31493">
                  <c:v>4.0</c:v>
                </c:pt>
                <c:pt idx="31494">
                  <c:v>3.0</c:v>
                </c:pt>
                <c:pt idx="31495">
                  <c:v>2.0</c:v>
                </c:pt>
                <c:pt idx="31496">
                  <c:v>4.0</c:v>
                </c:pt>
                <c:pt idx="31497">
                  <c:v>3.0</c:v>
                </c:pt>
                <c:pt idx="31498">
                  <c:v>1.0</c:v>
                </c:pt>
                <c:pt idx="31499">
                  <c:v>2.0</c:v>
                </c:pt>
                <c:pt idx="31500">
                  <c:v>1.0</c:v>
                </c:pt>
                <c:pt idx="31501">
                  <c:v>3.0</c:v>
                </c:pt>
                <c:pt idx="31502">
                  <c:v>1.0</c:v>
                </c:pt>
                <c:pt idx="31503">
                  <c:v>45.0</c:v>
                </c:pt>
                <c:pt idx="31504">
                  <c:v>10.0</c:v>
                </c:pt>
                <c:pt idx="31505">
                  <c:v>16.0</c:v>
                </c:pt>
                <c:pt idx="31506">
                  <c:v>11.0</c:v>
                </c:pt>
                <c:pt idx="31507">
                  <c:v>18.0</c:v>
                </c:pt>
                <c:pt idx="31508">
                  <c:v>10.0</c:v>
                </c:pt>
                <c:pt idx="31509">
                  <c:v>29.0</c:v>
                </c:pt>
                <c:pt idx="31510">
                  <c:v>81.0</c:v>
                </c:pt>
                <c:pt idx="31511">
                  <c:v>14.0</c:v>
                </c:pt>
                <c:pt idx="31512">
                  <c:v>17.0</c:v>
                </c:pt>
                <c:pt idx="31513">
                  <c:v>2.0</c:v>
                </c:pt>
                <c:pt idx="31514">
                  <c:v>66.0</c:v>
                </c:pt>
                <c:pt idx="31515">
                  <c:v>3.0</c:v>
                </c:pt>
                <c:pt idx="31516">
                  <c:v>16.0</c:v>
                </c:pt>
                <c:pt idx="31517">
                  <c:v>19.0</c:v>
                </c:pt>
                <c:pt idx="31518">
                  <c:v>25.0</c:v>
                </c:pt>
                <c:pt idx="31519">
                  <c:v>13.0</c:v>
                </c:pt>
                <c:pt idx="31520">
                  <c:v>3.0</c:v>
                </c:pt>
                <c:pt idx="31521">
                  <c:v>9.0</c:v>
                </c:pt>
                <c:pt idx="31522">
                  <c:v>4.0</c:v>
                </c:pt>
                <c:pt idx="31523">
                  <c:v>4.0</c:v>
                </c:pt>
                <c:pt idx="31524">
                  <c:v>221.0</c:v>
                </c:pt>
                <c:pt idx="31525">
                  <c:v>812.0</c:v>
                </c:pt>
                <c:pt idx="31526">
                  <c:v>66.0</c:v>
                </c:pt>
                <c:pt idx="31527">
                  <c:v>2.0</c:v>
                </c:pt>
                <c:pt idx="31528">
                  <c:v>2.0</c:v>
                </c:pt>
                <c:pt idx="31529">
                  <c:v>1.0</c:v>
                </c:pt>
                <c:pt idx="31530">
                  <c:v>2.0</c:v>
                </c:pt>
                <c:pt idx="31531">
                  <c:v>4.0</c:v>
                </c:pt>
                <c:pt idx="31532">
                  <c:v>1.0</c:v>
                </c:pt>
                <c:pt idx="31533">
                  <c:v>3.0</c:v>
                </c:pt>
                <c:pt idx="31534">
                  <c:v>3.0</c:v>
                </c:pt>
                <c:pt idx="31535">
                  <c:v>2.0</c:v>
                </c:pt>
                <c:pt idx="31536">
                  <c:v>2.0</c:v>
                </c:pt>
                <c:pt idx="31537">
                  <c:v>1.0</c:v>
                </c:pt>
                <c:pt idx="31538">
                  <c:v>11.0</c:v>
                </c:pt>
                <c:pt idx="31539">
                  <c:v>6.0</c:v>
                </c:pt>
                <c:pt idx="31540">
                  <c:v>17.0</c:v>
                </c:pt>
                <c:pt idx="31541">
                  <c:v>13.0</c:v>
                </c:pt>
                <c:pt idx="31542">
                  <c:v>13.0</c:v>
                </c:pt>
                <c:pt idx="31543">
                  <c:v>100.0</c:v>
                </c:pt>
                <c:pt idx="31544">
                  <c:v>31.0</c:v>
                </c:pt>
                <c:pt idx="31545">
                  <c:v>30.0</c:v>
                </c:pt>
                <c:pt idx="31546">
                  <c:v>40.0</c:v>
                </c:pt>
                <c:pt idx="31547">
                  <c:v>25.0</c:v>
                </c:pt>
                <c:pt idx="31548">
                  <c:v>22.0</c:v>
                </c:pt>
                <c:pt idx="31549">
                  <c:v>7.0</c:v>
                </c:pt>
                <c:pt idx="31550">
                  <c:v>1.0</c:v>
                </c:pt>
                <c:pt idx="31551">
                  <c:v>3.0</c:v>
                </c:pt>
                <c:pt idx="31552">
                  <c:v>6.0</c:v>
                </c:pt>
                <c:pt idx="31553">
                  <c:v>2.0</c:v>
                </c:pt>
                <c:pt idx="31554">
                  <c:v>3.0</c:v>
                </c:pt>
                <c:pt idx="31555">
                  <c:v>5.0</c:v>
                </c:pt>
                <c:pt idx="31556">
                  <c:v>10.0</c:v>
                </c:pt>
                <c:pt idx="31557">
                  <c:v>2.0</c:v>
                </c:pt>
                <c:pt idx="31558">
                  <c:v>6.0</c:v>
                </c:pt>
                <c:pt idx="31559">
                  <c:v>1.0</c:v>
                </c:pt>
                <c:pt idx="31560">
                  <c:v>3.0</c:v>
                </c:pt>
                <c:pt idx="31561">
                  <c:v>4.0</c:v>
                </c:pt>
                <c:pt idx="31562">
                  <c:v>6.0</c:v>
                </c:pt>
                <c:pt idx="31563">
                  <c:v>6.0</c:v>
                </c:pt>
                <c:pt idx="31564">
                  <c:v>2.0</c:v>
                </c:pt>
                <c:pt idx="31565">
                  <c:v>1.0</c:v>
                </c:pt>
                <c:pt idx="31566">
                  <c:v>2.0</c:v>
                </c:pt>
                <c:pt idx="31567">
                  <c:v>3.0</c:v>
                </c:pt>
                <c:pt idx="31568">
                  <c:v>1.0</c:v>
                </c:pt>
                <c:pt idx="31569">
                  <c:v>1.0</c:v>
                </c:pt>
                <c:pt idx="31570">
                  <c:v>1.0</c:v>
                </c:pt>
                <c:pt idx="31571">
                  <c:v>1.0</c:v>
                </c:pt>
                <c:pt idx="31572">
                  <c:v>2.0</c:v>
                </c:pt>
                <c:pt idx="31573">
                  <c:v>2.0</c:v>
                </c:pt>
                <c:pt idx="31574">
                  <c:v>1.0</c:v>
                </c:pt>
                <c:pt idx="31575">
                  <c:v>1.0</c:v>
                </c:pt>
                <c:pt idx="31576">
                  <c:v>2.0</c:v>
                </c:pt>
                <c:pt idx="31577">
                  <c:v>1.0</c:v>
                </c:pt>
                <c:pt idx="31578">
                  <c:v>4.0</c:v>
                </c:pt>
                <c:pt idx="31579">
                  <c:v>5.0</c:v>
                </c:pt>
                <c:pt idx="31580">
                  <c:v>3.0</c:v>
                </c:pt>
                <c:pt idx="31581">
                  <c:v>2.0</c:v>
                </c:pt>
                <c:pt idx="31582">
                  <c:v>11.0</c:v>
                </c:pt>
                <c:pt idx="31583">
                  <c:v>1.0</c:v>
                </c:pt>
                <c:pt idx="31584">
                  <c:v>1.0</c:v>
                </c:pt>
                <c:pt idx="31585">
                  <c:v>3.0</c:v>
                </c:pt>
                <c:pt idx="31586">
                  <c:v>2.0</c:v>
                </c:pt>
                <c:pt idx="31587">
                  <c:v>4.0</c:v>
                </c:pt>
                <c:pt idx="31588">
                  <c:v>2.0</c:v>
                </c:pt>
                <c:pt idx="31589">
                  <c:v>3.0</c:v>
                </c:pt>
                <c:pt idx="31590">
                  <c:v>243.0</c:v>
                </c:pt>
                <c:pt idx="31591">
                  <c:v>3.0</c:v>
                </c:pt>
                <c:pt idx="31592">
                  <c:v>21.0</c:v>
                </c:pt>
                <c:pt idx="31593">
                  <c:v>30.0</c:v>
                </c:pt>
                <c:pt idx="31594">
                  <c:v>9.0</c:v>
                </c:pt>
                <c:pt idx="31595">
                  <c:v>26.0</c:v>
                </c:pt>
                <c:pt idx="31596">
                  <c:v>3.0</c:v>
                </c:pt>
                <c:pt idx="31597">
                  <c:v>17.0</c:v>
                </c:pt>
                <c:pt idx="31598">
                  <c:v>14.0</c:v>
                </c:pt>
                <c:pt idx="31599">
                  <c:v>11.0</c:v>
                </c:pt>
                <c:pt idx="31600">
                  <c:v>12.0</c:v>
                </c:pt>
                <c:pt idx="31601">
                  <c:v>15.0</c:v>
                </c:pt>
                <c:pt idx="31602">
                  <c:v>38.0</c:v>
                </c:pt>
                <c:pt idx="31603">
                  <c:v>6.0</c:v>
                </c:pt>
                <c:pt idx="31604">
                  <c:v>6.0</c:v>
                </c:pt>
                <c:pt idx="31605">
                  <c:v>4.0</c:v>
                </c:pt>
                <c:pt idx="31606">
                  <c:v>2.0</c:v>
                </c:pt>
                <c:pt idx="31607">
                  <c:v>1.0</c:v>
                </c:pt>
                <c:pt idx="31608">
                  <c:v>14.0</c:v>
                </c:pt>
                <c:pt idx="31609">
                  <c:v>4.0</c:v>
                </c:pt>
                <c:pt idx="31610">
                  <c:v>64.0</c:v>
                </c:pt>
                <c:pt idx="31611">
                  <c:v>4.0</c:v>
                </c:pt>
                <c:pt idx="31612">
                  <c:v>85.0</c:v>
                </c:pt>
                <c:pt idx="31613">
                  <c:v>21.0</c:v>
                </c:pt>
                <c:pt idx="31614">
                  <c:v>41.0</c:v>
                </c:pt>
                <c:pt idx="31615">
                  <c:v>4.0</c:v>
                </c:pt>
                <c:pt idx="31616">
                  <c:v>42.0</c:v>
                </c:pt>
                <c:pt idx="31617">
                  <c:v>10.0</c:v>
                </c:pt>
                <c:pt idx="31618">
                  <c:v>80.0</c:v>
                </c:pt>
                <c:pt idx="31619">
                  <c:v>18.0</c:v>
                </c:pt>
                <c:pt idx="31620">
                  <c:v>30.0</c:v>
                </c:pt>
                <c:pt idx="31621">
                  <c:v>64.0</c:v>
                </c:pt>
                <c:pt idx="31622">
                  <c:v>32.0</c:v>
                </c:pt>
                <c:pt idx="31623">
                  <c:v>12.0</c:v>
                </c:pt>
                <c:pt idx="31624">
                  <c:v>19.0</c:v>
                </c:pt>
                <c:pt idx="31625">
                  <c:v>22.0</c:v>
                </c:pt>
                <c:pt idx="31626">
                  <c:v>4.0</c:v>
                </c:pt>
                <c:pt idx="31627">
                  <c:v>3.0</c:v>
                </c:pt>
                <c:pt idx="31628">
                  <c:v>12.0</c:v>
                </c:pt>
                <c:pt idx="31629">
                  <c:v>8.0</c:v>
                </c:pt>
                <c:pt idx="31630">
                  <c:v>539.0</c:v>
                </c:pt>
                <c:pt idx="31631">
                  <c:v>2.0</c:v>
                </c:pt>
                <c:pt idx="31632">
                  <c:v>1.0</c:v>
                </c:pt>
                <c:pt idx="31633">
                  <c:v>6.0</c:v>
                </c:pt>
                <c:pt idx="31634">
                  <c:v>43.0</c:v>
                </c:pt>
                <c:pt idx="31635">
                  <c:v>17.0</c:v>
                </c:pt>
                <c:pt idx="31636">
                  <c:v>1.0</c:v>
                </c:pt>
                <c:pt idx="31637">
                  <c:v>54.0</c:v>
                </c:pt>
                <c:pt idx="31638">
                  <c:v>2.0</c:v>
                </c:pt>
                <c:pt idx="31639">
                  <c:v>6.0</c:v>
                </c:pt>
                <c:pt idx="31640">
                  <c:v>63.0</c:v>
                </c:pt>
                <c:pt idx="31641">
                  <c:v>1.0</c:v>
                </c:pt>
                <c:pt idx="31642">
                  <c:v>76.0</c:v>
                </c:pt>
                <c:pt idx="31643">
                  <c:v>1.0</c:v>
                </c:pt>
                <c:pt idx="31644">
                  <c:v>2.0</c:v>
                </c:pt>
                <c:pt idx="31645">
                  <c:v>32.0</c:v>
                </c:pt>
                <c:pt idx="31646">
                  <c:v>26.0</c:v>
                </c:pt>
                <c:pt idx="31647">
                  <c:v>13.0</c:v>
                </c:pt>
                <c:pt idx="31648">
                  <c:v>37.0</c:v>
                </c:pt>
                <c:pt idx="31649">
                  <c:v>16.0</c:v>
                </c:pt>
                <c:pt idx="31650">
                  <c:v>28.0</c:v>
                </c:pt>
                <c:pt idx="31651">
                  <c:v>45.0</c:v>
                </c:pt>
                <c:pt idx="31652">
                  <c:v>21.0</c:v>
                </c:pt>
                <c:pt idx="31653">
                  <c:v>42.0</c:v>
                </c:pt>
                <c:pt idx="31654">
                  <c:v>45.0</c:v>
                </c:pt>
                <c:pt idx="31655">
                  <c:v>34.0</c:v>
                </c:pt>
                <c:pt idx="31656">
                  <c:v>26.0</c:v>
                </c:pt>
                <c:pt idx="31657">
                  <c:v>54.0</c:v>
                </c:pt>
                <c:pt idx="31658">
                  <c:v>44.0</c:v>
                </c:pt>
                <c:pt idx="31659">
                  <c:v>3.0</c:v>
                </c:pt>
                <c:pt idx="31660">
                  <c:v>2.0</c:v>
                </c:pt>
                <c:pt idx="31661">
                  <c:v>98.0</c:v>
                </c:pt>
                <c:pt idx="31662">
                  <c:v>2.0</c:v>
                </c:pt>
                <c:pt idx="31663">
                  <c:v>44.0</c:v>
                </c:pt>
                <c:pt idx="31664">
                  <c:v>2.0</c:v>
                </c:pt>
                <c:pt idx="31665">
                  <c:v>13.0</c:v>
                </c:pt>
                <c:pt idx="31666">
                  <c:v>7.0</c:v>
                </c:pt>
                <c:pt idx="31667">
                  <c:v>24.0</c:v>
                </c:pt>
                <c:pt idx="31668">
                  <c:v>6.0</c:v>
                </c:pt>
                <c:pt idx="31669">
                  <c:v>4.0</c:v>
                </c:pt>
                <c:pt idx="31670">
                  <c:v>6.0</c:v>
                </c:pt>
                <c:pt idx="31671">
                  <c:v>64.0</c:v>
                </c:pt>
                <c:pt idx="31672">
                  <c:v>56.0</c:v>
                </c:pt>
                <c:pt idx="31673">
                  <c:v>33.0</c:v>
                </c:pt>
                <c:pt idx="31674">
                  <c:v>34.0</c:v>
                </c:pt>
                <c:pt idx="31675">
                  <c:v>8.0</c:v>
                </c:pt>
                <c:pt idx="31676">
                  <c:v>4.0</c:v>
                </c:pt>
                <c:pt idx="31677">
                  <c:v>195.0</c:v>
                </c:pt>
                <c:pt idx="31678">
                  <c:v>10.0</c:v>
                </c:pt>
                <c:pt idx="31679">
                  <c:v>8.0</c:v>
                </c:pt>
                <c:pt idx="31680">
                  <c:v>9.0</c:v>
                </c:pt>
                <c:pt idx="31681">
                  <c:v>12.0</c:v>
                </c:pt>
                <c:pt idx="31682">
                  <c:v>17.0</c:v>
                </c:pt>
                <c:pt idx="31683">
                  <c:v>12.0</c:v>
                </c:pt>
                <c:pt idx="31684">
                  <c:v>24.0</c:v>
                </c:pt>
                <c:pt idx="31685">
                  <c:v>40.0</c:v>
                </c:pt>
                <c:pt idx="31686">
                  <c:v>42.0</c:v>
                </c:pt>
                <c:pt idx="31687">
                  <c:v>18.0</c:v>
                </c:pt>
                <c:pt idx="31688">
                  <c:v>21.0</c:v>
                </c:pt>
                <c:pt idx="31689">
                  <c:v>6.0</c:v>
                </c:pt>
                <c:pt idx="31690">
                  <c:v>23.0</c:v>
                </c:pt>
                <c:pt idx="31691">
                  <c:v>14.0</c:v>
                </c:pt>
                <c:pt idx="31692">
                  <c:v>25.0</c:v>
                </c:pt>
                <c:pt idx="31693">
                  <c:v>22.0</c:v>
                </c:pt>
                <c:pt idx="31694">
                  <c:v>1.0</c:v>
                </c:pt>
                <c:pt idx="31695">
                  <c:v>1.0</c:v>
                </c:pt>
                <c:pt idx="31696">
                  <c:v>5.0</c:v>
                </c:pt>
                <c:pt idx="31697">
                  <c:v>156.0</c:v>
                </c:pt>
                <c:pt idx="31698">
                  <c:v>8.0</c:v>
                </c:pt>
                <c:pt idx="31699">
                  <c:v>23.0</c:v>
                </c:pt>
                <c:pt idx="31700">
                  <c:v>22.0</c:v>
                </c:pt>
                <c:pt idx="31701">
                  <c:v>9.0</c:v>
                </c:pt>
                <c:pt idx="31702">
                  <c:v>8.0</c:v>
                </c:pt>
                <c:pt idx="31703">
                  <c:v>39.0</c:v>
                </c:pt>
                <c:pt idx="31704">
                  <c:v>30.0</c:v>
                </c:pt>
                <c:pt idx="31705">
                  <c:v>8.0</c:v>
                </c:pt>
                <c:pt idx="31706">
                  <c:v>7.0</c:v>
                </c:pt>
                <c:pt idx="31707">
                  <c:v>10.0</c:v>
                </c:pt>
                <c:pt idx="31708">
                  <c:v>8.0</c:v>
                </c:pt>
                <c:pt idx="31709">
                  <c:v>17.0</c:v>
                </c:pt>
                <c:pt idx="31710">
                  <c:v>16.0</c:v>
                </c:pt>
                <c:pt idx="31711">
                  <c:v>24.0</c:v>
                </c:pt>
                <c:pt idx="31712">
                  <c:v>3.0</c:v>
                </c:pt>
                <c:pt idx="31713">
                  <c:v>84.0</c:v>
                </c:pt>
                <c:pt idx="31714">
                  <c:v>24.0</c:v>
                </c:pt>
                <c:pt idx="31715">
                  <c:v>24.0</c:v>
                </c:pt>
                <c:pt idx="31716">
                  <c:v>7.0</c:v>
                </c:pt>
                <c:pt idx="31717">
                  <c:v>1.0</c:v>
                </c:pt>
                <c:pt idx="31718">
                  <c:v>2.0</c:v>
                </c:pt>
                <c:pt idx="31719">
                  <c:v>5.0</c:v>
                </c:pt>
                <c:pt idx="31720">
                  <c:v>9.0</c:v>
                </c:pt>
                <c:pt idx="31721">
                  <c:v>10.0</c:v>
                </c:pt>
                <c:pt idx="31722">
                  <c:v>268.0</c:v>
                </c:pt>
                <c:pt idx="31723">
                  <c:v>1.0</c:v>
                </c:pt>
                <c:pt idx="31724">
                  <c:v>10.0</c:v>
                </c:pt>
                <c:pt idx="31725">
                  <c:v>3.0</c:v>
                </c:pt>
                <c:pt idx="31726">
                  <c:v>7.0</c:v>
                </c:pt>
                <c:pt idx="31727">
                  <c:v>6.0</c:v>
                </c:pt>
                <c:pt idx="31728">
                  <c:v>2.0</c:v>
                </c:pt>
                <c:pt idx="31729">
                  <c:v>6.0</c:v>
                </c:pt>
                <c:pt idx="31730">
                  <c:v>1.0</c:v>
                </c:pt>
                <c:pt idx="31731">
                  <c:v>14.0</c:v>
                </c:pt>
                <c:pt idx="31732">
                  <c:v>2.0</c:v>
                </c:pt>
                <c:pt idx="31733">
                  <c:v>89.0</c:v>
                </c:pt>
                <c:pt idx="31734">
                  <c:v>1.0</c:v>
                </c:pt>
                <c:pt idx="31735">
                  <c:v>28.0</c:v>
                </c:pt>
                <c:pt idx="31736">
                  <c:v>4.0</c:v>
                </c:pt>
                <c:pt idx="31737">
                  <c:v>1.0</c:v>
                </c:pt>
                <c:pt idx="31738">
                  <c:v>12.0</c:v>
                </c:pt>
                <c:pt idx="31739">
                  <c:v>6.0</c:v>
                </c:pt>
                <c:pt idx="31740">
                  <c:v>18.0</c:v>
                </c:pt>
                <c:pt idx="31741">
                  <c:v>10.0</c:v>
                </c:pt>
                <c:pt idx="31742">
                  <c:v>11.0</c:v>
                </c:pt>
                <c:pt idx="31743">
                  <c:v>11.0</c:v>
                </c:pt>
                <c:pt idx="31744">
                  <c:v>1.0</c:v>
                </c:pt>
                <c:pt idx="31745">
                  <c:v>42.0</c:v>
                </c:pt>
                <c:pt idx="31746">
                  <c:v>15.0</c:v>
                </c:pt>
                <c:pt idx="31747">
                  <c:v>5.0</c:v>
                </c:pt>
                <c:pt idx="31748">
                  <c:v>14.0</c:v>
                </c:pt>
                <c:pt idx="31749">
                  <c:v>15.0</c:v>
                </c:pt>
                <c:pt idx="31750">
                  <c:v>10.0</c:v>
                </c:pt>
                <c:pt idx="31751">
                  <c:v>10.0</c:v>
                </c:pt>
                <c:pt idx="31752">
                  <c:v>5.0</c:v>
                </c:pt>
                <c:pt idx="31753">
                  <c:v>18.0</c:v>
                </c:pt>
                <c:pt idx="31754">
                  <c:v>9.0</c:v>
                </c:pt>
                <c:pt idx="31755">
                  <c:v>13.0</c:v>
                </c:pt>
                <c:pt idx="31756">
                  <c:v>114.0</c:v>
                </c:pt>
                <c:pt idx="31757">
                  <c:v>55.0</c:v>
                </c:pt>
                <c:pt idx="31758">
                  <c:v>25.0</c:v>
                </c:pt>
                <c:pt idx="31759">
                  <c:v>1.0</c:v>
                </c:pt>
                <c:pt idx="31760">
                  <c:v>15.0</c:v>
                </c:pt>
                <c:pt idx="31761">
                  <c:v>2.0</c:v>
                </c:pt>
                <c:pt idx="31762">
                  <c:v>18.0</c:v>
                </c:pt>
                <c:pt idx="31763">
                  <c:v>13.0</c:v>
                </c:pt>
                <c:pt idx="31764">
                  <c:v>12.0</c:v>
                </c:pt>
                <c:pt idx="31765">
                  <c:v>19.0</c:v>
                </c:pt>
                <c:pt idx="31766">
                  <c:v>9.0</c:v>
                </c:pt>
                <c:pt idx="31767">
                  <c:v>1.0</c:v>
                </c:pt>
                <c:pt idx="31768">
                  <c:v>3.0</c:v>
                </c:pt>
                <c:pt idx="31769">
                  <c:v>2.0</c:v>
                </c:pt>
                <c:pt idx="31770">
                  <c:v>7.0</c:v>
                </c:pt>
                <c:pt idx="31771">
                  <c:v>89.0</c:v>
                </c:pt>
                <c:pt idx="31772">
                  <c:v>20.0</c:v>
                </c:pt>
                <c:pt idx="31773">
                  <c:v>5.0</c:v>
                </c:pt>
                <c:pt idx="31774">
                  <c:v>47.0</c:v>
                </c:pt>
                <c:pt idx="31775">
                  <c:v>12.0</c:v>
                </c:pt>
                <c:pt idx="31776">
                  <c:v>11.0</c:v>
                </c:pt>
                <c:pt idx="31777">
                  <c:v>19.0</c:v>
                </c:pt>
                <c:pt idx="31778">
                  <c:v>11.0</c:v>
                </c:pt>
                <c:pt idx="31779">
                  <c:v>1.0</c:v>
                </c:pt>
                <c:pt idx="31780">
                  <c:v>1.0</c:v>
                </c:pt>
                <c:pt idx="31781">
                  <c:v>32.0</c:v>
                </c:pt>
                <c:pt idx="31782">
                  <c:v>23.0</c:v>
                </c:pt>
                <c:pt idx="31783">
                  <c:v>21.0</c:v>
                </c:pt>
                <c:pt idx="31784">
                  <c:v>50.0</c:v>
                </c:pt>
                <c:pt idx="31785">
                  <c:v>54.0</c:v>
                </c:pt>
                <c:pt idx="31786">
                  <c:v>1.0</c:v>
                </c:pt>
                <c:pt idx="31787">
                  <c:v>17.0</c:v>
                </c:pt>
                <c:pt idx="31788">
                  <c:v>5.0</c:v>
                </c:pt>
                <c:pt idx="31789">
                  <c:v>6.0</c:v>
                </c:pt>
                <c:pt idx="31790">
                  <c:v>1.0</c:v>
                </c:pt>
                <c:pt idx="31791">
                  <c:v>4.0</c:v>
                </c:pt>
                <c:pt idx="31792">
                  <c:v>22.0</c:v>
                </c:pt>
                <c:pt idx="31793">
                  <c:v>7.0</c:v>
                </c:pt>
                <c:pt idx="31794">
                  <c:v>23.0</c:v>
                </c:pt>
                <c:pt idx="31795">
                  <c:v>5.0</c:v>
                </c:pt>
                <c:pt idx="31796">
                  <c:v>5.0</c:v>
                </c:pt>
                <c:pt idx="31797">
                  <c:v>3.0</c:v>
                </c:pt>
                <c:pt idx="31798">
                  <c:v>5.0</c:v>
                </c:pt>
                <c:pt idx="31799">
                  <c:v>3.0</c:v>
                </c:pt>
                <c:pt idx="31800">
                  <c:v>1.0</c:v>
                </c:pt>
                <c:pt idx="31801">
                  <c:v>1.0</c:v>
                </c:pt>
                <c:pt idx="31802">
                  <c:v>7.0</c:v>
                </c:pt>
                <c:pt idx="31803">
                  <c:v>31.0</c:v>
                </c:pt>
                <c:pt idx="31804">
                  <c:v>9.0</c:v>
                </c:pt>
                <c:pt idx="31805">
                  <c:v>35.0</c:v>
                </c:pt>
                <c:pt idx="31806">
                  <c:v>2.0</c:v>
                </c:pt>
                <c:pt idx="31807">
                  <c:v>2.0</c:v>
                </c:pt>
                <c:pt idx="31808">
                  <c:v>1.0</c:v>
                </c:pt>
                <c:pt idx="31809">
                  <c:v>13.0</c:v>
                </c:pt>
                <c:pt idx="31810">
                  <c:v>12.0</c:v>
                </c:pt>
                <c:pt idx="31811">
                  <c:v>40.0</c:v>
                </c:pt>
                <c:pt idx="31812">
                  <c:v>17.0</c:v>
                </c:pt>
                <c:pt idx="31813">
                  <c:v>3.0</c:v>
                </c:pt>
                <c:pt idx="31814">
                  <c:v>21.0</c:v>
                </c:pt>
                <c:pt idx="31815">
                  <c:v>15.0</c:v>
                </c:pt>
                <c:pt idx="31816">
                  <c:v>15.0</c:v>
                </c:pt>
                <c:pt idx="31817">
                  <c:v>1.0</c:v>
                </c:pt>
                <c:pt idx="31818">
                  <c:v>37.0</c:v>
                </c:pt>
                <c:pt idx="31819">
                  <c:v>12.0</c:v>
                </c:pt>
                <c:pt idx="31820">
                  <c:v>88.0</c:v>
                </c:pt>
                <c:pt idx="31821">
                  <c:v>7.0</c:v>
                </c:pt>
                <c:pt idx="31822">
                  <c:v>1.0</c:v>
                </c:pt>
                <c:pt idx="31823">
                  <c:v>1.0</c:v>
                </c:pt>
                <c:pt idx="31824">
                  <c:v>9.0</c:v>
                </c:pt>
                <c:pt idx="31825">
                  <c:v>22.0</c:v>
                </c:pt>
                <c:pt idx="31826">
                  <c:v>1.0</c:v>
                </c:pt>
                <c:pt idx="31827">
                  <c:v>8.0</c:v>
                </c:pt>
                <c:pt idx="31828">
                  <c:v>14.0</c:v>
                </c:pt>
                <c:pt idx="31829">
                  <c:v>2.0</c:v>
                </c:pt>
                <c:pt idx="31830">
                  <c:v>9.0</c:v>
                </c:pt>
                <c:pt idx="31831">
                  <c:v>83.0</c:v>
                </c:pt>
                <c:pt idx="31832">
                  <c:v>30.0</c:v>
                </c:pt>
                <c:pt idx="31833">
                  <c:v>18.0</c:v>
                </c:pt>
                <c:pt idx="31834">
                  <c:v>18.0</c:v>
                </c:pt>
                <c:pt idx="31835">
                  <c:v>11.0</c:v>
                </c:pt>
                <c:pt idx="31836">
                  <c:v>6.0</c:v>
                </c:pt>
                <c:pt idx="31837">
                  <c:v>4.0</c:v>
                </c:pt>
                <c:pt idx="31838">
                  <c:v>9.0</c:v>
                </c:pt>
                <c:pt idx="31839">
                  <c:v>5.0</c:v>
                </c:pt>
                <c:pt idx="31840">
                  <c:v>4.0</c:v>
                </c:pt>
                <c:pt idx="31841">
                  <c:v>1.0</c:v>
                </c:pt>
                <c:pt idx="31842">
                  <c:v>1.0</c:v>
                </c:pt>
                <c:pt idx="31843">
                  <c:v>29.0</c:v>
                </c:pt>
                <c:pt idx="31844">
                  <c:v>35.0</c:v>
                </c:pt>
                <c:pt idx="31845">
                  <c:v>14.0</c:v>
                </c:pt>
                <c:pt idx="31846">
                  <c:v>25.0</c:v>
                </c:pt>
                <c:pt idx="31847">
                  <c:v>2.0</c:v>
                </c:pt>
                <c:pt idx="31848">
                  <c:v>12.0</c:v>
                </c:pt>
                <c:pt idx="31849">
                  <c:v>18.0</c:v>
                </c:pt>
                <c:pt idx="31850">
                  <c:v>10.0</c:v>
                </c:pt>
                <c:pt idx="31851">
                  <c:v>7.0</c:v>
                </c:pt>
                <c:pt idx="31852">
                  <c:v>15.0</c:v>
                </c:pt>
                <c:pt idx="31853">
                  <c:v>36.0</c:v>
                </c:pt>
                <c:pt idx="31854">
                  <c:v>23.0</c:v>
                </c:pt>
                <c:pt idx="31855">
                  <c:v>24.0</c:v>
                </c:pt>
                <c:pt idx="31856">
                  <c:v>2.0</c:v>
                </c:pt>
                <c:pt idx="31857">
                  <c:v>6.0</c:v>
                </c:pt>
                <c:pt idx="31858">
                  <c:v>54.0</c:v>
                </c:pt>
                <c:pt idx="31859">
                  <c:v>2.0</c:v>
                </c:pt>
                <c:pt idx="31860">
                  <c:v>1.0</c:v>
                </c:pt>
                <c:pt idx="31861">
                  <c:v>1.0</c:v>
                </c:pt>
                <c:pt idx="31862">
                  <c:v>3.0</c:v>
                </c:pt>
                <c:pt idx="31863">
                  <c:v>14.0</c:v>
                </c:pt>
                <c:pt idx="31864">
                  <c:v>1.0</c:v>
                </c:pt>
                <c:pt idx="31865">
                  <c:v>17.0</c:v>
                </c:pt>
                <c:pt idx="31866">
                  <c:v>12.0</c:v>
                </c:pt>
                <c:pt idx="31867">
                  <c:v>7.0</c:v>
                </c:pt>
                <c:pt idx="31868">
                  <c:v>7.0</c:v>
                </c:pt>
                <c:pt idx="31869">
                  <c:v>10.0</c:v>
                </c:pt>
                <c:pt idx="31870">
                  <c:v>1.0</c:v>
                </c:pt>
                <c:pt idx="31871">
                  <c:v>1.0</c:v>
                </c:pt>
                <c:pt idx="31872">
                  <c:v>1.0</c:v>
                </c:pt>
                <c:pt idx="31873">
                  <c:v>50.0</c:v>
                </c:pt>
                <c:pt idx="31874">
                  <c:v>4.0</c:v>
                </c:pt>
                <c:pt idx="31875">
                  <c:v>3.0</c:v>
                </c:pt>
                <c:pt idx="31876">
                  <c:v>17.0</c:v>
                </c:pt>
                <c:pt idx="31877">
                  <c:v>27.0</c:v>
                </c:pt>
                <c:pt idx="31878">
                  <c:v>28.0</c:v>
                </c:pt>
                <c:pt idx="31879">
                  <c:v>11.0</c:v>
                </c:pt>
                <c:pt idx="31880">
                  <c:v>1.0</c:v>
                </c:pt>
                <c:pt idx="31881">
                  <c:v>9.0</c:v>
                </c:pt>
                <c:pt idx="31882">
                  <c:v>1.0</c:v>
                </c:pt>
                <c:pt idx="31883">
                  <c:v>1.0</c:v>
                </c:pt>
                <c:pt idx="31884">
                  <c:v>1.0</c:v>
                </c:pt>
                <c:pt idx="31885">
                  <c:v>1.0</c:v>
                </c:pt>
                <c:pt idx="31886">
                  <c:v>1.0</c:v>
                </c:pt>
                <c:pt idx="31887">
                  <c:v>6.0</c:v>
                </c:pt>
                <c:pt idx="31888">
                  <c:v>12.0</c:v>
                </c:pt>
                <c:pt idx="31889">
                  <c:v>16.0</c:v>
                </c:pt>
                <c:pt idx="31890">
                  <c:v>8.0</c:v>
                </c:pt>
                <c:pt idx="31891">
                  <c:v>28.0</c:v>
                </c:pt>
                <c:pt idx="31892">
                  <c:v>28.0</c:v>
                </c:pt>
                <c:pt idx="31893">
                  <c:v>22.0</c:v>
                </c:pt>
                <c:pt idx="31894">
                  <c:v>1.0</c:v>
                </c:pt>
                <c:pt idx="31895">
                  <c:v>7.0</c:v>
                </c:pt>
                <c:pt idx="31896">
                  <c:v>14.0</c:v>
                </c:pt>
                <c:pt idx="31897">
                  <c:v>4.0</c:v>
                </c:pt>
                <c:pt idx="31898">
                  <c:v>2.0</c:v>
                </c:pt>
                <c:pt idx="31899">
                  <c:v>2.0</c:v>
                </c:pt>
                <c:pt idx="31900">
                  <c:v>22.0</c:v>
                </c:pt>
                <c:pt idx="31901">
                  <c:v>30.0</c:v>
                </c:pt>
                <c:pt idx="31902">
                  <c:v>1.0</c:v>
                </c:pt>
                <c:pt idx="31903">
                  <c:v>8.0</c:v>
                </c:pt>
                <c:pt idx="31904">
                  <c:v>3.0</c:v>
                </c:pt>
                <c:pt idx="31905">
                  <c:v>125.0</c:v>
                </c:pt>
                <c:pt idx="31906">
                  <c:v>1.0</c:v>
                </c:pt>
                <c:pt idx="31907">
                  <c:v>7.0</c:v>
                </c:pt>
                <c:pt idx="31908">
                  <c:v>4.0</c:v>
                </c:pt>
                <c:pt idx="31909">
                  <c:v>4.0</c:v>
                </c:pt>
                <c:pt idx="31910">
                  <c:v>6.0</c:v>
                </c:pt>
                <c:pt idx="31911">
                  <c:v>3.0</c:v>
                </c:pt>
                <c:pt idx="31912">
                  <c:v>3.0</c:v>
                </c:pt>
                <c:pt idx="31913">
                  <c:v>2.0</c:v>
                </c:pt>
                <c:pt idx="31914">
                  <c:v>2.0</c:v>
                </c:pt>
                <c:pt idx="31915">
                  <c:v>8.0</c:v>
                </c:pt>
                <c:pt idx="31916">
                  <c:v>5.0</c:v>
                </c:pt>
                <c:pt idx="31917">
                  <c:v>1.0</c:v>
                </c:pt>
                <c:pt idx="31918">
                  <c:v>4.0</c:v>
                </c:pt>
                <c:pt idx="31919">
                  <c:v>4.0</c:v>
                </c:pt>
                <c:pt idx="31920">
                  <c:v>3.0</c:v>
                </c:pt>
                <c:pt idx="31921">
                  <c:v>1.0</c:v>
                </c:pt>
                <c:pt idx="31922">
                  <c:v>11.0</c:v>
                </c:pt>
                <c:pt idx="31923">
                  <c:v>2.0</c:v>
                </c:pt>
                <c:pt idx="31924">
                  <c:v>1.0</c:v>
                </c:pt>
                <c:pt idx="31925">
                  <c:v>2.0</c:v>
                </c:pt>
                <c:pt idx="31926">
                  <c:v>19.0</c:v>
                </c:pt>
                <c:pt idx="31927">
                  <c:v>8.0</c:v>
                </c:pt>
                <c:pt idx="31928">
                  <c:v>12.0</c:v>
                </c:pt>
                <c:pt idx="31929">
                  <c:v>3.0</c:v>
                </c:pt>
                <c:pt idx="31930">
                  <c:v>211.0</c:v>
                </c:pt>
                <c:pt idx="31931">
                  <c:v>3.0</c:v>
                </c:pt>
                <c:pt idx="31932">
                  <c:v>1.0</c:v>
                </c:pt>
                <c:pt idx="31933">
                  <c:v>3.0</c:v>
                </c:pt>
                <c:pt idx="31934">
                  <c:v>13.0</c:v>
                </c:pt>
                <c:pt idx="31935">
                  <c:v>12.0</c:v>
                </c:pt>
                <c:pt idx="31936">
                  <c:v>2.0</c:v>
                </c:pt>
                <c:pt idx="31937">
                  <c:v>2.0</c:v>
                </c:pt>
                <c:pt idx="31938">
                  <c:v>2.0</c:v>
                </c:pt>
                <c:pt idx="31939">
                  <c:v>5.0</c:v>
                </c:pt>
                <c:pt idx="31940">
                  <c:v>71.0</c:v>
                </c:pt>
                <c:pt idx="31941">
                  <c:v>9.0</c:v>
                </c:pt>
                <c:pt idx="31942">
                  <c:v>5.0</c:v>
                </c:pt>
                <c:pt idx="31943">
                  <c:v>2.0</c:v>
                </c:pt>
                <c:pt idx="31944">
                  <c:v>31.0</c:v>
                </c:pt>
                <c:pt idx="31945">
                  <c:v>1.0</c:v>
                </c:pt>
                <c:pt idx="31946">
                  <c:v>1.0</c:v>
                </c:pt>
                <c:pt idx="31947">
                  <c:v>24.0</c:v>
                </c:pt>
                <c:pt idx="31948">
                  <c:v>1.0</c:v>
                </c:pt>
                <c:pt idx="31949">
                  <c:v>2.0</c:v>
                </c:pt>
                <c:pt idx="31950">
                  <c:v>2.0</c:v>
                </c:pt>
                <c:pt idx="31951">
                  <c:v>1.0</c:v>
                </c:pt>
                <c:pt idx="31952">
                  <c:v>1.0</c:v>
                </c:pt>
                <c:pt idx="31953">
                  <c:v>1.0</c:v>
                </c:pt>
                <c:pt idx="31954">
                  <c:v>1.0</c:v>
                </c:pt>
                <c:pt idx="31955">
                  <c:v>2.0</c:v>
                </c:pt>
                <c:pt idx="31956">
                  <c:v>27.0</c:v>
                </c:pt>
                <c:pt idx="31957">
                  <c:v>5.0</c:v>
                </c:pt>
                <c:pt idx="31958">
                  <c:v>1.0</c:v>
                </c:pt>
                <c:pt idx="31959">
                  <c:v>1.0</c:v>
                </c:pt>
                <c:pt idx="31960">
                  <c:v>4.0</c:v>
                </c:pt>
                <c:pt idx="31961">
                  <c:v>22.0</c:v>
                </c:pt>
                <c:pt idx="31962">
                  <c:v>1.0</c:v>
                </c:pt>
                <c:pt idx="31963">
                  <c:v>1.0</c:v>
                </c:pt>
                <c:pt idx="31964">
                  <c:v>1.0</c:v>
                </c:pt>
                <c:pt idx="31965">
                  <c:v>1.0</c:v>
                </c:pt>
                <c:pt idx="31966">
                  <c:v>9.0</c:v>
                </c:pt>
                <c:pt idx="31967">
                  <c:v>1.0</c:v>
                </c:pt>
                <c:pt idx="31968">
                  <c:v>1.0</c:v>
                </c:pt>
                <c:pt idx="31969">
                  <c:v>1.0</c:v>
                </c:pt>
                <c:pt idx="31970">
                  <c:v>18.0</c:v>
                </c:pt>
                <c:pt idx="31971">
                  <c:v>1.0</c:v>
                </c:pt>
                <c:pt idx="31972">
                  <c:v>3.0</c:v>
                </c:pt>
                <c:pt idx="31973">
                  <c:v>1.0</c:v>
                </c:pt>
                <c:pt idx="31974">
                  <c:v>1.0</c:v>
                </c:pt>
                <c:pt idx="31975">
                  <c:v>4.0</c:v>
                </c:pt>
                <c:pt idx="31976">
                  <c:v>1.0</c:v>
                </c:pt>
                <c:pt idx="31977">
                  <c:v>2.0</c:v>
                </c:pt>
                <c:pt idx="31978">
                  <c:v>4.0</c:v>
                </c:pt>
                <c:pt idx="31979">
                  <c:v>6.0</c:v>
                </c:pt>
                <c:pt idx="31980">
                  <c:v>3.0</c:v>
                </c:pt>
                <c:pt idx="31981">
                  <c:v>1.0</c:v>
                </c:pt>
                <c:pt idx="31982">
                  <c:v>9.0</c:v>
                </c:pt>
                <c:pt idx="31983">
                  <c:v>1.0</c:v>
                </c:pt>
                <c:pt idx="31984">
                  <c:v>34.0</c:v>
                </c:pt>
                <c:pt idx="31985">
                  <c:v>2.0</c:v>
                </c:pt>
                <c:pt idx="31986">
                  <c:v>2.0</c:v>
                </c:pt>
                <c:pt idx="31987">
                  <c:v>1.0</c:v>
                </c:pt>
                <c:pt idx="31988">
                  <c:v>2.0</c:v>
                </c:pt>
                <c:pt idx="31989">
                  <c:v>19.0</c:v>
                </c:pt>
                <c:pt idx="31990">
                  <c:v>2.0</c:v>
                </c:pt>
                <c:pt idx="31991">
                  <c:v>1.0</c:v>
                </c:pt>
                <c:pt idx="31992">
                  <c:v>2.0</c:v>
                </c:pt>
                <c:pt idx="31993">
                  <c:v>2.0</c:v>
                </c:pt>
                <c:pt idx="31994">
                  <c:v>2.0</c:v>
                </c:pt>
                <c:pt idx="31995">
                  <c:v>1.0</c:v>
                </c:pt>
                <c:pt idx="31996">
                  <c:v>3.0</c:v>
                </c:pt>
                <c:pt idx="31997">
                  <c:v>8.0</c:v>
                </c:pt>
                <c:pt idx="31998">
                  <c:v>1.0</c:v>
                </c:pt>
                <c:pt idx="31999">
                  <c:v>1.0</c:v>
                </c:pt>
                <c:pt idx="32000">
                  <c:v>7.0</c:v>
                </c:pt>
                <c:pt idx="32001">
                  <c:v>1.0</c:v>
                </c:pt>
                <c:pt idx="32002">
                  <c:v>1.0</c:v>
                </c:pt>
                <c:pt idx="32003">
                  <c:v>3.0</c:v>
                </c:pt>
                <c:pt idx="32004">
                  <c:v>1.0</c:v>
                </c:pt>
                <c:pt idx="32005">
                  <c:v>5.0</c:v>
                </c:pt>
                <c:pt idx="32006">
                  <c:v>7.0</c:v>
                </c:pt>
                <c:pt idx="32007">
                  <c:v>1.0</c:v>
                </c:pt>
                <c:pt idx="32008">
                  <c:v>2.0</c:v>
                </c:pt>
                <c:pt idx="32009">
                  <c:v>3.0</c:v>
                </c:pt>
                <c:pt idx="32010">
                  <c:v>5.0</c:v>
                </c:pt>
                <c:pt idx="32011">
                  <c:v>2.0</c:v>
                </c:pt>
                <c:pt idx="32012">
                  <c:v>3.0</c:v>
                </c:pt>
                <c:pt idx="32013">
                  <c:v>3.0</c:v>
                </c:pt>
                <c:pt idx="32014">
                  <c:v>1.0</c:v>
                </c:pt>
                <c:pt idx="32015">
                  <c:v>1.0</c:v>
                </c:pt>
                <c:pt idx="32016">
                  <c:v>5.0</c:v>
                </c:pt>
                <c:pt idx="32017">
                  <c:v>1.0</c:v>
                </c:pt>
                <c:pt idx="32018">
                  <c:v>4.0</c:v>
                </c:pt>
                <c:pt idx="32019">
                  <c:v>6.0</c:v>
                </c:pt>
                <c:pt idx="32020">
                  <c:v>10.0</c:v>
                </c:pt>
                <c:pt idx="32021">
                  <c:v>1.0</c:v>
                </c:pt>
                <c:pt idx="32022">
                  <c:v>3.0</c:v>
                </c:pt>
                <c:pt idx="32023">
                  <c:v>3.0</c:v>
                </c:pt>
                <c:pt idx="32024">
                  <c:v>2.0</c:v>
                </c:pt>
                <c:pt idx="32025">
                  <c:v>1.0</c:v>
                </c:pt>
                <c:pt idx="32026">
                  <c:v>2.0</c:v>
                </c:pt>
                <c:pt idx="32027">
                  <c:v>4.0</c:v>
                </c:pt>
                <c:pt idx="32028">
                  <c:v>1.0</c:v>
                </c:pt>
                <c:pt idx="32029">
                  <c:v>4.0</c:v>
                </c:pt>
                <c:pt idx="32030">
                  <c:v>3.0</c:v>
                </c:pt>
                <c:pt idx="32031">
                  <c:v>1.0</c:v>
                </c:pt>
                <c:pt idx="32032">
                  <c:v>20.0</c:v>
                </c:pt>
                <c:pt idx="32033">
                  <c:v>3.0</c:v>
                </c:pt>
                <c:pt idx="32034">
                  <c:v>3.0</c:v>
                </c:pt>
                <c:pt idx="32035">
                  <c:v>2.0</c:v>
                </c:pt>
                <c:pt idx="32036">
                  <c:v>2.0</c:v>
                </c:pt>
                <c:pt idx="32037">
                  <c:v>45.0</c:v>
                </c:pt>
                <c:pt idx="32038">
                  <c:v>7.0</c:v>
                </c:pt>
                <c:pt idx="32039">
                  <c:v>1.0</c:v>
                </c:pt>
                <c:pt idx="32040">
                  <c:v>5.0</c:v>
                </c:pt>
                <c:pt idx="32041">
                  <c:v>1.0</c:v>
                </c:pt>
                <c:pt idx="32042">
                  <c:v>177.0</c:v>
                </c:pt>
                <c:pt idx="32043">
                  <c:v>1.0</c:v>
                </c:pt>
                <c:pt idx="32044">
                  <c:v>24.0</c:v>
                </c:pt>
                <c:pt idx="32045">
                  <c:v>1.0</c:v>
                </c:pt>
                <c:pt idx="32046">
                  <c:v>1.0</c:v>
                </c:pt>
                <c:pt idx="32047">
                  <c:v>1.0</c:v>
                </c:pt>
                <c:pt idx="32048">
                  <c:v>1.0</c:v>
                </c:pt>
                <c:pt idx="32049">
                  <c:v>2.0</c:v>
                </c:pt>
                <c:pt idx="32050">
                  <c:v>5.0</c:v>
                </c:pt>
                <c:pt idx="32051">
                  <c:v>6.0</c:v>
                </c:pt>
                <c:pt idx="32052">
                  <c:v>3.0</c:v>
                </c:pt>
                <c:pt idx="32053">
                  <c:v>1.0</c:v>
                </c:pt>
                <c:pt idx="32054">
                  <c:v>2.0</c:v>
                </c:pt>
                <c:pt idx="32055">
                  <c:v>1.0</c:v>
                </c:pt>
                <c:pt idx="32056">
                  <c:v>12.0</c:v>
                </c:pt>
                <c:pt idx="32057">
                  <c:v>1.0</c:v>
                </c:pt>
                <c:pt idx="32058">
                  <c:v>4.0</c:v>
                </c:pt>
                <c:pt idx="32059">
                  <c:v>160.0</c:v>
                </c:pt>
                <c:pt idx="32060">
                  <c:v>1.0</c:v>
                </c:pt>
                <c:pt idx="32061">
                  <c:v>18.0</c:v>
                </c:pt>
                <c:pt idx="32062">
                  <c:v>2.0</c:v>
                </c:pt>
                <c:pt idx="32063">
                  <c:v>2.0</c:v>
                </c:pt>
                <c:pt idx="32064">
                  <c:v>3.0</c:v>
                </c:pt>
                <c:pt idx="32065">
                  <c:v>8.0</c:v>
                </c:pt>
                <c:pt idx="32066">
                  <c:v>20.0</c:v>
                </c:pt>
                <c:pt idx="32067">
                  <c:v>1.0</c:v>
                </c:pt>
                <c:pt idx="32068">
                  <c:v>3.0</c:v>
                </c:pt>
                <c:pt idx="32069">
                  <c:v>1.0</c:v>
                </c:pt>
                <c:pt idx="32070">
                  <c:v>1.0</c:v>
                </c:pt>
                <c:pt idx="32071">
                  <c:v>8.0</c:v>
                </c:pt>
                <c:pt idx="32072">
                  <c:v>3.0</c:v>
                </c:pt>
                <c:pt idx="32073">
                  <c:v>1.0</c:v>
                </c:pt>
                <c:pt idx="32074">
                  <c:v>1.0</c:v>
                </c:pt>
                <c:pt idx="32075">
                  <c:v>25.0</c:v>
                </c:pt>
                <c:pt idx="32076">
                  <c:v>2.0</c:v>
                </c:pt>
                <c:pt idx="32077">
                  <c:v>2.0</c:v>
                </c:pt>
                <c:pt idx="32078">
                  <c:v>1.0</c:v>
                </c:pt>
                <c:pt idx="32079">
                  <c:v>5.0</c:v>
                </c:pt>
                <c:pt idx="32080">
                  <c:v>9.0</c:v>
                </c:pt>
                <c:pt idx="32081">
                  <c:v>10.0</c:v>
                </c:pt>
                <c:pt idx="32082">
                  <c:v>7.0</c:v>
                </c:pt>
                <c:pt idx="32083">
                  <c:v>1.0</c:v>
                </c:pt>
                <c:pt idx="32084">
                  <c:v>1.0</c:v>
                </c:pt>
                <c:pt idx="32085">
                  <c:v>6.0</c:v>
                </c:pt>
                <c:pt idx="32086">
                  <c:v>8.0</c:v>
                </c:pt>
                <c:pt idx="32087">
                  <c:v>1.0</c:v>
                </c:pt>
                <c:pt idx="32088">
                  <c:v>2.0</c:v>
                </c:pt>
                <c:pt idx="32089">
                  <c:v>3.0</c:v>
                </c:pt>
                <c:pt idx="32090">
                  <c:v>1.0</c:v>
                </c:pt>
                <c:pt idx="32091">
                  <c:v>1.0</c:v>
                </c:pt>
                <c:pt idx="32092">
                  <c:v>3.0</c:v>
                </c:pt>
                <c:pt idx="32093">
                  <c:v>2.0</c:v>
                </c:pt>
                <c:pt idx="32094">
                  <c:v>1.0</c:v>
                </c:pt>
                <c:pt idx="32095">
                  <c:v>1.0</c:v>
                </c:pt>
                <c:pt idx="32096">
                  <c:v>7.0</c:v>
                </c:pt>
                <c:pt idx="32097">
                  <c:v>2.0</c:v>
                </c:pt>
                <c:pt idx="32098">
                  <c:v>2.0</c:v>
                </c:pt>
                <c:pt idx="32099">
                  <c:v>3.0</c:v>
                </c:pt>
                <c:pt idx="32100">
                  <c:v>11.0</c:v>
                </c:pt>
                <c:pt idx="32101">
                  <c:v>2.0</c:v>
                </c:pt>
                <c:pt idx="32102">
                  <c:v>2.0</c:v>
                </c:pt>
                <c:pt idx="32103">
                  <c:v>1.0</c:v>
                </c:pt>
                <c:pt idx="32104">
                  <c:v>2.0</c:v>
                </c:pt>
                <c:pt idx="32105">
                  <c:v>6.0</c:v>
                </c:pt>
                <c:pt idx="32106">
                  <c:v>7.0</c:v>
                </c:pt>
                <c:pt idx="32107">
                  <c:v>50.0</c:v>
                </c:pt>
                <c:pt idx="32108">
                  <c:v>4.0</c:v>
                </c:pt>
                <c:pt idx="32109">
                  <c:v>7.0</c:v>
                </c:pt>
                <c:pt idx="32110">
                  <c:v>1.0</c:v>
                </c:pt>
                <c:pt idx="32111">
                  <c:v>1.0</c:v>
                </c:pt>
                <c:pt idx="32112">
                  <c:v>9.0</c:v>
                </c:pt>
                <c:pt idx="32113">
                  <c:v>17.0</c:v>
                </c:pt>
                <c:pt idx="32114">
                  <c:v>2.0</c:v>
                </c:pt>
                <c:pt idx="32115">
                  <c:v>65.0</c:v>
                </c:pt>
                <c:pt idx="32116">
                  <c:v>9.0</c:v>
                </c:pt>
                <c:pt idx="32117">
                  <c:v>4.0</c:v>
                </c:pt>
                <c:pt idx="32118">
                  <c:v>201.0</c:v>
                </c:pt>
                <c:pt idx="32119">
                  <c:v>114.0</c:v>
                </c:pt>
                <c:pt idx="32120">
                  <c:v>334.0</c:v>
                </c:pt>
                <c:pt idx="32121">
                  <c:v>441.0</c:v>
                </c:pt>
                <c:pt idx="32122">
                  <c:v>484.0</c:v>
                </c:pt>
                <c:pt idx="32123">
                  <c:v>289.0</c:v>
                </c:pt>
                <c:pt idx="32124">
                  <c:v>601.0</c:v>
                </c:pt>
                <c:pt idx="32125">
                  <c:v>506.0</c:v>
                </c:pt>
                <c:pt idx="32126">
                  <c:v>88.0</c:v>
                </c:pt>
                <c:pt idx="32127">
                  <c:v>470.0</c:v>
                </c:pt>
                <c:pt idx="32128">
                  <c:v>422.0</c:v>
                </c:pt>
                <c:pt idx="32129">
                  <c:v>224.0</c:v>
                </c:pt>
                <c:pt idx="32130">
                  <c:v>297.0</c:v>
                </c:pt>
                <c:pt idx="32131">
                  <c:v>295.0</c:v>
                </c:pt>
                <c:pt idx="32132">
                  <c:v>337.0</c:v>
                </c:pt>
                <c:pt idx="32133">
                  <c:v>319.0</c:v>
                </c:pt>
                <c:pt idx="32134">
                  <c:v>342.0</c:v>
                </c:pt>
                <c:pt idx="32135">
                  <c:v>523.0</c:v>
                </c:pt>
                <c:pt idx="32136">
                  <c:v>372.0</c:v>
                </c:pt>
                <c:pt idx="32137">
                  <c:v>192.0</c:v>
                </c:pt>
                <c:pt idx="32138">
                  <c:v>379.0</c:v>
                </c:pt>
                <c:pt idx="32139">
                  <c:v>34.0</c:v>
                </c:pt>
                <c:pt idx="32140">
                  <c:v>490.0</c:v>
                </c:pt>
                <c:pt idx="32141">
                  <c:v>25.0</c:v>
                </c:pt>
                <c:pt idx="32142">
                  <c:v>427.0</c:v>
                </c:pt>
                <c:pt idx="32143">
                  <c:v>102.0</c:v>
                </c:pt>
                <c:pt idx="32144">
                  <c:v>309.0</c:v>
                </c:pt>
                <c:pt idx="32145">
                  <c:v>412.0</c:v>
                </c:pt>
                <c:pt idx="32146">
                  <c:v>267.0</c:v>
                </c:pt>
                <c:pt idx="32147">
                  <c:v>431.0</c:v>
                </c:pt>
                <c:pt idx="32148">
                  <c:v>174.0</c:v>
                </c:pt>
                <c:pt idx="32149">
                  <c:v>250.0</c:v>
                </c:pt>
                <c:pt idx="32150">
                  <c:v>220.0</c:v>
                </c:pt>
                <c:pt idx="32151">
                  <c:v>214.0</c:v>
                </c:pt>
                <c:pt idx="32152">
                  <c:v>173.0</c:v>
                </c:pt>
                <c:pt idx="32153">
                  <c:v>171.0</c:v>
                </c:pt>
                <c:pt idx="32154">
                  <c:v>328.0</c:v>
                </c:pt>
                <c:pt idx="32155">
                  <c:v>177.0</c:v>
                </c:pt>
                <c:pt idx="32156">
                  <c:v>297.0</c:v>
                </c:pt>
                <c:pt idx="32157">
                  <c:v>273.0</c:v>
                </c:pt>
                <c:pt idx="32158">
                  <c:v>205.0</c:v>
                </c:pt>
                <c:pt idx="32159">
                  <c:v>321.0</c:v>
                </c:pt>
                <c:pt idx="32160">
                  <c:v>1.0</c:v>
                </c:pt>
                <c:pt idx="32161">
                  <c:v>111.0</c:v>
                </c:pt>
                <c:pt idx="32162">
                  <c:v>120.0</c:v>
                </c:pt>
                <c:pt idx="32163">
                  <c:v>25.0</c:v>
                </c:pt>
                <c:pt idx="32164">
                  <c:v>95.0</c:v>
                </c:pt>
                <c:pt idx="32165">
                  <c:v>156.0</c:v>
                </c:pt>
                <c:pt idx="32166">
                  <c:v>54.0</c:v>
                </c:pt>
                <c:pt idx="32167">
                  <c:v>122.0</c:v>
                </c:pt>
                <c:pt idx="32168">
                  <c:v>181.0</c:v>
                </c:pt>
                <c:pt idx="32169">
                  <c:v>192.0</c:v>
                </c:pt>
                <c:pt idx="32170">
                  <c:v>168.0</c:v>
                </c:pt>
                <c:pt idx="32171">
                  <c:v>4.0</c:v>
                </c:pt>
                <c:pt idx="32172">
                  <c:v>6.0</c:v>
                </c:pt>
                <c:pt idx="32173">
                  <c:v>200.0</c:v>
                </c:pt>
                <c:pt idx="32174">
                  <c:v>1.0</c:v>
                </c:pt>
                <c:pt idx="32175">
                  <c:v>42.0</c:v>
                </c:pt>
                <c:pt idx="32176">
                  <c:v>159.0</c:v>
                </c:pt>
                <c:pt idx="32177">
                  <c:v>46.0</c:v>
                </c:pt>
                <c:pt idx="32178">
                  <c:v>140.0</c:v>
                </c:pt>
                <c:pt idx="32179">
                  <c:v>11.0</c:v>
                </c:pt>
                <c:pt idx="32180">
                  <c:v>24.0</c:v>
                </c:pt>
                <c:pt idx="32181">
                  <c:v>59.0</c:v>
                </c:pt>
                <c:pt idx="32182">
                  <c:v>14.0</c:v>
                </c:pt>
                <c:pt idx="32183">
                  <c:v>33.0</c:v>
                </c:pt>
                <c:pt idx="32184">
                  <c:v>9.0</c:v>
                </c:pt>
                <c:pt idx="32185">
                  <c:v>21.0</c:v>
                </c:pt>
                <c:pt idx="32186">
                  <c:v>109.0</c:v>
                </c:pt>
                <c:pt idx="32187">
                  <c:v>202.0</c:v>
                </c:pt>
                <c:pt idx="32188">
                  <c:v>11.0</c:v>
                </c:pt>
                <c:pt idx="32189">
                  <c:v>212.0</c:v>
                </c:pt>
                <c:pt idx="32190">
                  <c:v>29.0</c:v>
                </c:pt>
                <c:pt idx="32191">
                  <c:v>100.0</c:v>
                </c:pt>
                <c:pt idx="32192">
                  <c:v>43.0</c:v>
                </c:pt>
                <c:pt idx="32193">
                  <c:v>57.0</c:v>
                </c:pt>
                <c:pt idx="32194">
                  <c:v>123.0</c:v>
                </c:pt>
                <c:pt idx="32195">
                  <c:v>5.0</c:v>
                </c:pt>
                <c:pt idx="32196">
                  <c:v>147.0</c:v>
                </c:pt>
                <c:pt idx="32197">
                  <c:v>113.0</c:v>
                </c:pt>
                <c:pt idx="32198">
                  <c:v>128.0</c:v>
                </c:pt>
                <c:pt idx="32199">
                  <c:v>1.0</c:v>
                </c:pt>
                <c:pt idx="32200">
                  <c:v>277.0</c:v>
                </c:pt>
                <c:pt idx="32201">
                  <c:v>224.0</c:v>
                </c:pt>
                <c:pt idx="32202">
                  <c:v>447.0</c:v>
                </c:pt>
                <c:pt idx="32203">
                  <c:v>123.0</c:v>
                </c:pt>
                <c:pt idx="32204">
                  <c:v>95.0</c:v>
                </c:pt>
                <c:pt idx="32205">
                  <c:v>37.0</c:v>
                </c:pt>
                <c:pt idx="32206">
                  <c:v>71.0</c:v>
                </c:pt>
                <c:pt idx="32207">
                  <c:v>107.0</c:v>
                </c:pt>
                <c:pt idx="32208">
                  <c:v>47.0</c:v>
                </c:pt>
                <c:pt idx="32209">
                  <c:v>379.0</c:v>
                </c:pt>
                <c:pt idx="32210">
                  <c:v>125.0</c:v>
                </c:pt>
                <c:pt idx="32211">
                  <c:v>103.0</c:v>
                </c:pt>
                <c:pt idx="32212">
                  <c:v>112.0</c:v>
                </c:pt>
                <c:pt idx="32213">
                  <c:v>25.0</c:v>
                </c:pt>
                <c:pt idx="32214">
                  <c:v>65.0</c:v>
                </c:pt>
                <c:pt idx="32215">
                  <c:v>17.0</c:v>
                </c:pt>
                <c:pt idx="32216">
                  <c:v>124.0</c:v>
                </c:pt>
                <c:pt idx="32217">
                  <c:v>257.0</c:v>
                </c:pt>
                <c:pt idx="32218">
                  <c:v>1296.0</c:v>
                </c:pt>
                <c:pt idx="32219">
                  <c:v>1095.0</c:v>
                </c:pt>
                <c:pt idx="32220">
                  <c:v>84.0</c:v>
                </c:pt>
                <c:pt idx="32221">
                  <c:v>126.0</c:v>
                </c:pt>
                <c:pt idx="32222">
                  <c:v>20.0</c:v>
                </c:pt>
                <c:pt idx="32223">
                  <c:v>4.0</c:v>
                </c:pt>
                <c:pt idx="32224">
                  <c:v>10.0</c:v>
                </c:pt>
                <c:pt idx="32225">
                  <c:v>29.0</c:v>
                </c:pt>
                <c:pt idx="32226">
                  <c:v>24.0</c:v>
                </c:pt>
                <c:pt idx="32227">
                  <c:v>29.0</c:v>
                </c:pt>
                <c:pt idx="32228">
                  <c:v>5.0</c:v>
                </c:pt>
                <c:pt idx="32229">
                  <c:v>21.0</c:v>
                </c:pt>
                <c:pt idx="32230">
                  <c:v>4.0</c:v>
                </c:pt>
                <c:pt idx="32231">
                  <c:v>19.0</c:v>
                </c:pt>
                <c:pt idx="32232">
                  <c:v>32.0</c:v>
                </c:pt>
                <c:pt idx="32233">
                  <c:v>2.0</c:v>
                </c:pt>
                <c:pt idx="32234">
                  <c:v>22.0</c:v>
                </c:pt>
                <c:pt idx="32235">
                  <c:v>25.0</c:v>
                </c:pt>
                <c:pt idx="32236">
                  <c:v>30.0</c:v>
                </c:pt>
                <c:pt idx="32237">
                  <c:v>28.0</c:v>
                </c:pt>
                <c:pt idx="32238">
                  <c:v>1.0</c:v>
                </c:pt>
                <c:pt idx="32239">
                  <c:v>413.0</c:v>
                </c:pt>
                <c:pt idx="32240">
                  <c:v>34.0</c:v>
                </c:pt>
                <c:pt idx="32241">
                  <c:v>3.0</c:v>
                </c:pt>
                <c:pt idx="32242">
                  <c:v>81.0</c:v>
                </c:pt>
                <c:pt idx="32243">
                  <c:v>14.0</c:v>
                </c:pt>
                <c:pt idx="32244">
                  <c:v>1575.0</c:v>
                </c:pt>
                <c:pt idx="32245">
                  <c:v>12.0</c:v>
                </c:pt>
                <c:pt idx="32246">
                  <c:v>528.0</c:v>
                </c:pt>
                <c:pt idx="32247">
                  <c:v>29.0</c:v>
                </c:pt>
                <c:pt idx="32248">
                  <c:v>53.0</c:v>
                </c:pt>
                <c:pt idx="32249">
                  <c:v>30.0</c:v>
                </c:pt>
                <c:pt idx="32250">
                  <c:v>39.0</c:v>
                </c:pt>
                <c:pt idx="32251">
                  <c:v>60.0</c:v>
                </c:pt>
                <c:pt idx="32252">
                  <c:v>66.0</c:v>
                </c:pt>
                <c:pt idx="32253">
                  <c:v>1612.0</c:v>
                </c:pt>
                <c:pt idx="32254">
                  <c:v>8.0</c:v>
                </c:pt>
                <c:pt idx="32255">
                  <c:v>5.0</c:v>
                </c:pt>
                <c:pt idx="32256">
                  <c:v>52.0</c:v>
                </c:pt>
                <c:pt idx="32257">
                  <c:v>3.0</c:v>
                </c:pt>
                <c:pt idx="32258">
                  <c:v>290.0</c:v>
                </c:pt>
                <c:pt idx="32259">
                  <c:v>1.0</c:v>
                </c:pt>
                <c:pt idx="32260">
                  <c:v>2.0</c:v>
                </c:pt>
                <c:pt idx="32261">
                  <c:v>311.0</c:v>
                </c:pt>
                <c:pt idx="32262">
                  <c:v>191.0</c:v>
                </c:pt>
                <c:pt idx="32263">
                  <c:v>1.0</c:v>
                </c:pt>
                <c:pt idx="32264">
                  <c:v>3.0</c:v>
                </c:pt>
                <c:pt idx="32265">
                  <c:v>52.0</c:v>
                </c:pt>
                <c:pt idx="32266">
                  <c:v>40.0</c:v>
                </c:pt>
                <c:pt idx="32267">
                  <c:v>8.0</c:v>
                </c:pt>
                <c:pt idx="32268">
                  <c:v>39.0</c:v>
                </c:pt>
                <c:pt idx="32269">
                  <c:v>268.0</c:v>
                </c:pt>
                <c:pt idx="32270">
                  <c:v>96.0</c:v>
                </c:pt>
                <c:pt idx="32271">
                  <c:v>7.0</c:v>
                </c:pt>
                <c:pt idx="32272">
                  <c:v>43.0</c:v>
                </c:pt>
                <c:pt idx="32273">
                  <c:v>106.0</c:v>
                </c:pt>
                <c:pt idx="32274">
                  <c:v>165.0</c:v>
                </c:pt>
                <c:pt idx="32275">
                  <c:v>38.0</c:v>
                </c:pt>
                <c:pt idx="32276">
                  <c:v>24.0</c:v>
                </c:pt>
                <c:pt idx="32277">
                  <c:v>15.0</c:v>
                </c:pt>
                <c:pt idx="32278">
                  <c:v>132.0</c:v>
                </c:pt>
                <c:pt idx="32279">
                  <c:v>246.0</c:v>
                </c:pt>
                <c:pt idx="32280">
                  <c:v>123.0</c:v>
                </c:pt>
                <c:pt idx="32281">
                  <c:v>103.0</c:v>
                </c:pt>
                <c:pt idx="32282">
                  <c:v>5.0</c:v>
                </c:pt>
                <c:pt idx="32283">
                  <c:v>256.0</c:v>
                </c:pt>
                <c:pt idx="32284">
                  <c:v>34.0</c:v>
                </c:pt>
                <c:pt idx="32285">
                  <c:v>301.0</c:v>
                </c:pt>
                <c:pt idx="32286">
                  <c:v>34.0</c:v>
                </c:pt>
                <c:pt idx="32287">
                  <c:v>218.0</c:v>
                </c:pt>
                <c:pt idx="32288">
                  <c:v>18.0</c:v>
                </c:pt>
                <c:pt idx="32289">
                  <c:v>10.0</c:v>
                </c:pt>
                <c:pt idx="32290">
                  <c:v>7.0</c:v>
                </c:pt>
                <c:pt idx="32291">
                  <c:v>2.0</c:v>
                </c:pt>
                <c:pt idx="32292">
                  <c:v>8.0</c:v>
                </c:pt>
                <c:pt idx="32293">
                  <c:v>6.0</c:v>
                </c:pt>
                <c:pt idx="32294">
                  <c:v>29.0</c:v>
                </c:pt>
                <c:pt idx="32295">
                  <c:v>4.0</c:v>
                </c:pt>
                <c:pt idx="32296">
                  <c:v>172.0</c:v>
                </c:pt>
                <c:pt idx="32297">
                  <c:v>5.0</c:v>
                </c:pt>
                <c:pt idx="32298">
                  <c:v>3.0</c:v>
                </c:pt>
                <c:pt idx="32299">
                  <c:v>205.0</c:v>
                </c:pt>
                <c:pt idx="32300">
                  <c:v>23.0</c:v>
                </c:pt>
                <c:pt idx="32301">
                  <c:v>3.0</c:v>
                </c:pt>
                <c:pt idx="32302">
                  <c:v>5.0</c:v>
                </c:pt>
                <c:pt idx="32303">
                  <c:v>6.0</c:v>
                </c:pt>
                <c:pt idx="32304">
                  <c:v>11.0</c:v>
                </c:pt>
                <c:pt idx="32305">
                  <c:v>122.0</c:v>
                </c:pt>
                <c:pt idx="32306">
                  <c:v>925.0</c:v>
                </c:pt>
                <c:pt idx="32307">
                  <c:v>8.0</c:v>
                </c:pt>
                <c:pt idx="32308">
                  <c:v>5.0</c:v>
                </c:pt>
                <c:pt idx="32309">
                  <c:v>1.0</c:v>
                </c:pt>
                <c:pt idx="32310">
                  <c:v>6.0</c:v>
                </c:pt>
                <c:pt idx="32311">
                  <c:v>2.0</c:v>
                </c:pt>
                <c:pt idx="32312">
                  <c:v>17.0</c:v>
                </c:pt>
                <c:pt idx="32313">
                  <c:v>30.0</c:v>
                </c:pt>
                <c:pt idx="32314">
                  <c:v>11.0</c:v>
                </c:pt>
                <c:pt idx="32315">
                  <c:v>10.0</c:v>
                </c:pt>
                <c:pt idx="32316">
                  <c:v>9.0</c:v>
                </c:pt>
                <c:pt idx="32317">
                  <c:v>125.0</c:v>
                </c:pt>
                <c:pt idx="32318">
                  <c:v>62.0</c:v>
                </c:pt>
                <c:pt idx="32319">
                  <c:v>83.0</c:v>
                </c:pt>
                <c:pt idx="32320">
                  <c:v>184.0</c:v>
                </c:pt>
                <c:pt idx="32321">
                  <c:v>31.0</c:v>
                </c:pt>
                <c:pt idx="32322">
                  <c:v>714.0</c:v>
                </c:pt>
                <c:pt idx="32323">
                  <c:v>72.0</c:v>
                </c:pt>
                <c:pt idx="32324">
                  <c:v>60.0</c:v>
                </c:pt>
                <c:pt idx="32325">
                  <c:v>3.0</c:v>
                </c:pt>
                <c:pt idx="32326">
                  <c:v>32.0</c:v>
                </c:pt>
                <c:pt idx="32327">
                  <c:v>27.0</c:v>
                </c:pt>
                <c:pt idx="32328">
                  <c:v>17.0</c:v>
                </c:pt>
                <c:pt idx="32329">
                  <c:v>590.0</c:v>
                </c:pt>
                <c:pt idx="32330">
                  <c:v>11.0</c:v>
                </c:pt>
                <c:pt idx="32331">
                  <c:v>22.0</c:v>
                </c:pt>
                <c:pt idx="32332">
                  <c:v>310.0</c:v>
                </c:pt>
                <c:pt idx="32333">
                  <c:v>17.0</c:v>
                </c:pt>
                <c:pt idx="32334">
                  <c:v>13.0</c:v>
                </c:pt>
                <c:pt idx="32335">
                  <c:v>11.0</c:v>
                </c:pt>
                <c:pt idx="32336">
                  <c:v>14.0</c:v>
                </c:pt>
                <c:pt idx="32337">
                  <c:v>16.0</c:v>
                </c:pt>
                <c:pt idx="32338">
                  <c:v>11.0</c:v>
                </c:pt>
                <c:pt idx="32339">
                  <c:v>4.0</c:v>
                </c:pt>
                <c:pt idx="32340">
                  <c:v>8.0</c:v>
                </c:pt>
                <c:pt idx="32341">
                  <c:v>31.0</c:v>
                </c:pt>
                <c:pt idx="32342">
                  <c:v>107.0</c:v>
                </c:pt>
                <c:pt idx="32343">
                  <c:v>173.0</c:v>
                </c:pt>
                <c:pt idx="32344">
                  <c:v>7.0</c:v>
                </c:pt>
                <c:pt idx="32345">
                  <c:v>247.0</c:v>
                </c:pt>
                <c:pt idx="32346">
                  <c:v>100.0</c:v>
                </c:pt>
                <c:pt idx="32347">
                  <c:v>510.0</c:v>
                </c:pt>
                <c:pt idx="32348">
                  <c:v>151.0</c:v>
                </c:pt>
                <c:pt idx="32349">
                  <c:v>56.0</c:v>
                </c:pt>
                <c:pt idx="32350">
                  <c:v>309.0</c:v>
                </c:pt>
                <c:pt idx="32351">
                  <c:v>9.0</c:v>
                </c:pt>
                <c:pt idx="32352">
                  <c:v>144.0</c:v>
                </c:pt>
                <c:pt idx="32353">
                  <c:v>20.0</c:v>
                </c:pt>
                <c:pt idx="32354">
                  <c:v>208.0</c:v>
                </c:pt>
                <c:pt idx="32355">
                  <c:v>86.0</c:v>
                </c:pt>
                <c:pt idx="32356">
                  <c:v>212.0</c:v>
                </c:pt>
                <c:pt idx="32357">
                  <c:v>126.0</c:v>
                </c:pt>
                <c:pt idx="32358">
                  <c:v>246.0</c:v>
                </c:pt>
                <c:pt idx="32359">
                  <c:v>38.0</c:v>
                </c:pt>
                <c:pt idx="32360">
                  <c:v>24.0</c:v>
                </c:pt>
                <c:pt idx="32361">
                  <c:v>54.0</c:v>
                </c:pt>
                <c:pt idx="32362">
                  <c:v>51.0</c:v>
                </c:pt>
                <c:pt idx="32363">
                  <c:v>129.0</c:v>
                </c:pt>
                <c:pt idx="32364">
                  <c:v>6.0</c:v>
                </c:pt>
                <c:pt idx="32365">
                  <c:v>113.0</c:v>
                </c:pt>
                <c:pt idx="32366">
                  <c:v>51.0</c:v>
                </c:pt>
                <c:pt idx="32367">
                  <c:v>60.0</c:v>
                </c:pt>
                <c:pt idx="32368">
                  <c:v>24.0</c:v>
                </c:pt>
                <c:pt idx="32369">
                  <c:v>8.0</c:v>
                </c:pt>
                <c:pt idx="32370">
                  <c:v>12.0</c:v>
                </c:pt>
                <c:pt idx="32371">
                  <c:v>2.0</c:v>
                </c:pt>
                <c:pt idx="32372">
                  <c:v>325.0</c:v>
                </c:pt>
                <c:pt idx="32373">
                  <c:v>7.0</c:v>
                </c:pt>
                <c:pt idx="32374">
                  <c:v>706.0</c:v>
                </c:pt>
                <c:pt idx="32375">
                  <c:v>21.0</c:v>
                </c:pt>
                <c:pt idx="32376">
                  <c:v>306.0</c:v>
                </c:pt>
                <c:pt idx="32377">
                  <c:v>8.0</c:v>
                </c:pt>
                <c:pt idx="32378">
                  <c:v>58.0</c:v>
                </c:pt>
                <c:pt idx="32379">
                  <c:v>36.0</c:v>
                </c:pt>
                <c:pt idx="32380">
                  <c:v>176.0</c:v>
                </c:pt>
                <c:pt idx="32381">
                  <c:v>148.0</c:v>
                </c:pt>
                <c:pt idx="32382">
                  <c:v>117.0</c:v>
                </c:pt>
                <c:pt idx="32383">
                  <c:v>38.0</c:v>
                </c:pt>
                <c:pt idx="32384">
                  <c:v>32.0</c:v>
                </c:pt>
                <c:pt idx="32385">
                  <c:v>38.0</c:v>
                </c:pt>
                <c:pt idx="32386">
                  <c:v>25.0</c:v>
                </c:pt>
                <c:pt idx="32387">
                  <c:v>287.0</c:v>
                </c:pt>
                <c:pt idx="32388">
                  <c:v>21.0</c:v>
                </c:pt>
                <c:pt idx="32389">
                  <c:v>8.0</c:v>
                </c:pt>
                <c:pt idx="32390">
                  <c:v>236.0</c:v>
                </c:pt>
                <c:pt idx="32391">
                  <c:v>87.0</c:v>
                </c:pt>
                <c:pt idx="32392">
                  <c:v>152.0</c:v>
                </c:pt>
                <c:pt idx="32393">
                  <c:v>6.0</c:v>
                </c:pt>
                <c:pt idx="32394">
                  <c:v>14.0</c:v>
                </c:pt>
                <c:pt idx="32395">
                  <c:v>23.0</c:v>
                </c:pt>
                <c:pt idx="32396">
                  <c:v>638.0</c:v>
                </c:pt>
                <c:pt idx="32397">
                  <c:v>7.0</c:v>
                </c:pt>
                <c:pt idx="32398">
                  <c:v>107.0</c:v>
                </c:pt>
                <c:pt idx="32399">
                  <c:v>11.0</c:v>
                </c:pt>
                <c:pt idx="32400">
                  <c:v>80.0</c:v>
                </c:pt>
                <c:pt idx="32401">
                  <c:v>12.0</c:v>
                </c:pt>
                <c:pt idx="32402">
                  <c:v>32.0</c:v>
                </c:pt>
                <c:pt idx="32403">
                  <c:v>55.0</c:v>
                </c:pt>
                <c:pt idx="32404">
                  <c:v>1126.0</c:v>
                </c:pt>
                <c:pt idx="32405">
                  <c:v>70.0</c:v>
                </c:pt>
                <c:pt idx="32406">
                  <c:v>368.0</c:v>
                </c:pt>
                <c:pt idx="32407">
                  <c:v>48.0</c:v>
                </c:pt>
                <c:pt idx="32408">
                  <c:v>198.0</c:v>
                </c:pt>
                <c:pt idx="32409">
                  <c:v>214.0</c:v>
                </c:pt>
                <c:pt idx="32410">
                  <c:v>42.0</c:v>
                </c:pt>
                <c:pt idx="32411">
                  <c:v>75.0</c:v>
                </c:pt>
                <c:pt idx="32412">
                  <c:v>67.0</c:v>
                </c:pt>
                <c:pt idx="32413">
                  <c:v>2785.0</c:v>
                </c:pt>
                <c:pt idx="32414">
                  <c:v>11.0</c:v>
                </c:pt>
                <c:pt idx="32415">
                  <c:v>117.0</c:v>
                </c:pt>
                <c:pt idx="32416">
                  <c:v>48.0</c:v>
                </c:pt>
                <c:pt idx="32417">
                  <c:v>80.0</c:v>
                </c:pt>
                <c:pt idx="32418">
                  <c:v>161.0</c:v>
                </c:pt>
                <c:pt idx="32419">
                  <c:v>2.0</c:v>
                </c:pt>
                <c:pt idx="32420">
                  <c:v>367.0</c:v>
                </c:pt>
                <c:pt idx="32421">
                  <c:v>189.0</c:v>
                </c:pt>
                <c:pt idx="32422">
                  <c:v>473.0</c:v>
                </c:pt>
                <c:pt idx="32423">
                  <c:v>173.0</c:v>
                </c:pt>
                <c:pt idx="32424">
                  <c:v>11.0</c:v>
                </c:pt>
                <c:pt idx="32425">
                  <c:v>122.0</c:v>
                </c:pt>
                <c:pt idx="32426">
                  <c:v>9.0</c:v>
                </c:pt>
                <c:pt idx="32427">
                  <c:v>41.0</c:v>
                </c:pt>
                <c:pt idx="32428">
                  <c:v>701.0</c:v>
                </c:pt>
                <c:pt idx="32429">
                  <c:v>106.0</c:v>
                </c:pt>
                <c:pt idx="32430">
                  <c:v>11.0</c:v>
                </c:pt>
                <c:pt idx="32431">
                  <c:v>63.0</c:v>
                </c:pt>
                <c:pt idx="32432">
                  <c:v>41.0</c:v>
                </c:pt>
                <c:pt idx="32433">
                  <c:v>39.0</c:v>
                </c:pt>
                <c:pt idx="32434">
                  <c:v>148.0</c:v>
                </c:pt>
                <c:pt idx="32435">
                  <c:v>137.0</c:v>
                </c:pt>
                <c:pt idx="32436">
                  <c:v>307.0</c:v>
                </c:pt>
                <c:pt idx="32437">
                  <c:v>1.0</c:v>
                </c:pt>
                <c:pt idx="32438">
                  <c:v>154.0</c:v>
                </c:pt>
                <c:pt idx="32439">
                  <c:v>163.0</c:v>
                </c:pt>
                <c:pt idx="32440">
                  <c:v>200.0</c:v>
                </c:pt>
                <c:pt idx="32441">
                  <c:v>358.0</c:v>
                </c:pt>
                <c:pt idx="32442">
                  <c:v>271.0</c:v>
                </c:pt>
                <c:pt idx="32443">
                  <c:v>61.0</c:v>
                </c:pt>
                <c:pt idx="32444">
                  <c:v>27.0</c:v>
                </c:pt>
                <c:pt idx="32445">
                  <c:v>135.0</c:v>
                </c:pt>
                <c:pt idx="32446">
                  <c:v>755.0</c:v>
                </c:pt>
                <c:pt idx="32447">
                  <c:v>55.0</c:v>
                </c:pt>
                <c:pt idx="32448">
                  <c:v>423.0</c:v>
                </c:pt>
                <c:pt idx="32449">
                  <c:v>110.0</c:v>
                </c:pt>
                <c:pt idx="32450">
                  <c:v>89.0</c:v>
                </c:pt>
                <c:pt idx="32451">
                  <c:v>26.0</c:v>
                </c:pt>
                <c:pt idx="32452">
                  <c:v>30.0</c:v>
                </c:pt>
                <c:pt idx="32453">
                  <c:v>16.0</c:v>
                </c:pt>
                <c:pt idx="32454">
                  <c:v>42.0</c:v>
                </c:pt>
                <c:pt idx="32455">
                  <c:v>13.0</c:v>
                </c:pt>
                <c:pt idx="32456">
                  <c:v>66.0</c:v>
                </c:pt>
                <c:pt idx="32457">
                  <c:v>114.0</c:v>
                </c:pt>
                <c:pt idx="32458">
                  <c:v>14.0</c:v>
                </c:pt>
                <c:pt idx="32459">
                  <c:v>276.0</c:v>
                </c:pt>
                <c:pt idx="32460">
                  <c:v>13.0</c:v>
                </c:pt>
                <c:pt idx="32461">
                  <c:v>5.0</c:v>
                </c:pt>
                <c:pt idx="32462">
                  <c:v>4.0</c:v>
                </c:pt>
                <c:pt idx="32463">
                  <c:v>10.0</c:v>
                </c:pt>
                <c:pt idx="32464">
                  <c:v>24.0</c:v>
                </c:pt>
                <c:pt idx="32465">
                  <c:v>76.0</c:v>
                </c:pt>
                <c:pt idx="32466">
                  <c:v>126.0</c:v>
                </c:pt>
                <c:pt idx="32467">
                  <c:v>70.0</c:v>
                </c:pt>
                <c:pt idx="32468">
                  <c:v>1.0</c:v>
                </c:pt>
                <c:pt idx="32469">
                  <c:v>59.0</c:v>
                </c:pt>
                <c:pt idx="32470">
                  <c:v>1.0</c:v>
                </c:pt>
                <c:pt idx="32471">
                  <c:v>29.0</c:v>
                </c:pt>
                <c:pt idx="32472">
                  <c:v>24.0</c:v>
                </c:pt>
                <c:pt idx="32473">
                  <c:v>37.0</c:v>
                </c:pt>
                <c:pt idx="32474">
                  <c:v>930.0</c:v>
                </c:pt>
                <c:pt idx="32475">
                  <c:v>14.0</c:v>
                </c:pt>
                <c:pt idx="32476">
                  <c:v>15.0</c:v>
                </c:pt>
                <c:pt idx="32477">
                  <c:v>251.0</c:v>
                </c:pt>
                <c:pt idx="32478">
                  <c:v>4.0</c:v>
                </c:pt>
                <c:pt idx="32479">
                  <c:v>125.0</c:v>
                </c:pt>
                <c:pt idx="32480">
                  <c:v>47.0</c:v>
                </c:pt>
                <c:pt idx="32481">
                  <c:v>11.0</c:v>
                </c:pt>
                <c:pt idx="32482">
                  <c:v>1.0</c:v>
                </c:pt>
                <c:pt idx="32483">
                  <c:v>99.0</c:v>
                </c:pt>
                <c:pt idx="32484">
                  <c:v>95.0</c:v>
                </c:pt>
                <c:pt idx="32485">
                  <c:v>110.0</c:v>
                </c:pt>
                <c:pt idx="32486">
                  <c:v>112.0</c:v>
                </c:pt>
                <c:pt idx="32487">
                  <c:v>39.0</c:v>
                </c:pt>
                <c:pt idx="32488">
                  <c:v>634.0</c:v>
                </c:pt>
                <c:pt idx="32489">
                  <c:v>23.0</c:v>
                </c:pt>
                <c:pt idx="32490">
                  <c:v>10.0</c:v>
                </c:pt>
                <c:pt idx="32491">
                  <c:v>362.0</c:v>
                </c:pt>
                <c:pt idx="32492">
                  <c:v>99.0</c:v>
                </c:pt>
                <c:pt idx="32493">
                  <c:v>467.0</c:v>
                </c:pt>
                <c:pt idx="32494">
                  <c:v>75.0</c:v>
                </c:pt>
                <c:pt idx="32495">
                  <c:v>13.0</c:v>
                </c:pt>
                <c:pt idx="32496">
                  <c:v>11.0</c:v>
                </c:pt>
                <c:pt idx="32497">
                  <c:v>42.0</c:v>
                </c:pt>
                <c:pt idx="32498">
                  <c:v>35.0</c:v>
                </c:pt>
                <c:pt idx="32499">
                  <c:v>76.0</c:v>
                </c:pt>
                <c:pt idx="32500">
                  <c:v>158.0</c:v>
                </c:pt>
                <c:pt idx="32501">
                  <c:v>345.0</c:v>
                </c:pt>
                <c:pt idx="32502">
                  <c:v>91.0</c:v>
                </c:pt>
                <c:pt idx="32503">
                  <c:v>5.0</c:v>
                </c:pt>
                <c:pt idx="32504">
                  <c:v>1.0</c:v>
                </c:pt>
                <c:pt idx="32505">
                  <c:v>4.0</c:v>
                </c:pt>
                <c:pt idx="32506">
                  <c:v>216.0</c:v>
                </c:pt>
                <c:pt idx="32507">
                  <c:v>12.0</c:v>
                </c:pt>
                <c:pt idx="32508">
                  <c:v>42.0</c:v>
                </c:pt>
                <c:pt idx="32509">
                  <c:v>33.0</c:v>
                </c:pt>
                <c:pt idx="32510">
                  <c:v>16.0</c:v>
                </c:pt>
                <c:pt idx="32511">
                  <c:v>19.0</c:v>
                </c:pt>
                <c:pt idx="32512">
                  <c:v>251.0</c:v>
                </c:pt>
                <c:pt idx="32513">
                  <c:v>17.0</c:v>
                </c:pt>
                <c:pt idx="32514">
                  <c:v>604.0</c:v>
                </c:pt>
                <c:pt idx="32515">
                  <c:v>52.0</c:v>
                </c:pt>
                <c:pt idx="32516">
                  <c:v>224.0</c:v>
                </c:pt>
                <c:pt idx="32517">
                  <c:v>201.0</c:v>
                </c:pt>
                <c:pt idx="32518">
                  <c:v>127.0</c:v>
                </c:pt>
                <c:pt idx="32519">
                  <c:v>150.0</c:v>
                </c:pt>
                <c:pt idx="32520">
                  <c:v>172.0</c:v>
                </c:pt>
                <c:pt idx="32521">
                  <c:v>103.0</c:v>
                </c:pt>
                <c:pt idx="32522">
                  <c:v>89.0</c:v>
                </c:pt>
                <c:pt idx="32523">
                  <c:v>127.0</c:v>
                </c:pt>
                <c:pt idx="32524">
                  <c:v>1477.0</c:v>
                </c:pt>
                <c:pt idx="32525">
                  <c:v>94.0</c:v>
                </c:pt>
                <c:pt idx="32526">
                  <c:v>175.0</c:v>
                </c:pt>
                <c:pt idx="32527">
                  <c:v>60.0</c:v>
                </c:pt>
                <c:pt idx="32528">
                  <c:v>779.0</c:v>
                </c:pt>
                <c:pt idx="32529">
                  <c:v>130.0</c:v>
                </c:pt>
                <c:pt idx="32530">
                  <c:v>94.0</c:v>
                </c:pt>
                <c:pt idx="32531">
                  <c:v>106.0</c:v>
                </c:pt>
                <c:pt idx="32532">
                  <c:v>51.0</c:v>
                </c:pt>
                <c:pt idx="32533">
                  <c:v>194.0</c:v>
                </c:pt>
                <c:pt idx="32534">
                  <c:v>12.0</c:v>
                </c:pt>
                <c:pt idx="32535">
                  <c:v>318.0</c:v>
                </c:pt>
                <c:pt idx="32536">
                  <c:v>84.0</c:v>
                </c:pt>
                <c:pt idx="32537">
                  <c:v>106.0</c:v>
                </c:pt>
                <c:pt idx="32538">
                  <c:v>86.0</c:v>
                </c:pt>
                <c:pt idx="32539">
                  <c:v>77.0</c:v>
                </c:pt>
                <c:pt idx="32540">
                  <c:v>1.0</c:v>
                </c:pt>
                <c:pt idx="32541">
                  <c:v>31.0</c:v>
                </c:pt>
                <c:pt idx="32542">
                  <c:v>8.0</c:v>
                </c:pt>
                <c:pt idx="32543">
                  <c:v>273.0</c:v>
                </c:pt>
                <c:pt idx="32544">
                  <c:v>514.0</c:v>
                </c:pt>
                <c:pt idx="32545">
                  <c:v>1.0</c:v>
                </c:pt>
                <c:pt idx="32546">
                  <c:v>2.0</c:v>
                </c:pt>
                <c:pt idx="32547">
                  <c:v>22.0</c:v>
                </c:pt>
                <c:pt idx="32548">
                  <c:v>50.0</c:v>
                </c:pt>
                <c:pt idx="32549">
                  <c:v>379.0</c:v>
                </c:pt>
                <c:pt idx="32550">
                  <c:v>1.0</c:v>
                </c:pt>
                <c:pt idx="32551">
                  <c:v>5.0</c:v>
                </c:pt>
                <c:pt idx="32552">
                  <c:v>8.0</c:v>
                </c:pt>
                <c:pt idx="32553">
                  <c:v>1.0</c:v>
                </c:pt>
                <c:pt idx="32554">
                  <c:v>19.0</c:v>
                </c:pt>
                <c:pt idx="32555">
                  <c:v>13.0</c:v>
                </c:pt>
                <c:pt idx="32556">
                  <c:v>102.0</c:v>
                </c:pt>
                <c:pt idx="32557">
                  <c:v>153.0</c:v>
                </c:pt>
                <c:pt idx="32558">
                  <c:v>63.0</c:v>
                </c:pt>
                <c:pt idx="32559">
                  <c:v>9.0</c:v>
                </c:pt>
                <c:pt idx="32560">
                  <c:v>108.0</c:v>
                </c:pt>
                <c:pt idx="32561">
                  <c:v>32.0</c:v>
                </c:pt>
                <c:pt idx="32562">
                  <c:v>48.0</c:v>
                </c:pt>
                <c:pt idx="32563">
                  <c:v>79.0</c:v>
                </c:pt>
                <c:pt idx="32564">
                  <c:v>59.0</c:v>
                </c:pt>
                <c:pt idx="32565">
                  <c:v>44.0</c:v>
                </c:pt>
                <c:pt idx="32566">
                  <c:v>31.0</c:v>
                </c:pt>
                <c:pt idx="32567">
                  <c:v>84.0</c:v>
                </c:pt>
                <c:pt idx="32568">
                  <c:v>14.0</c:v>
                </c:pt>
                <c:pt idx="32569">
                  <c:v>56.0</c:v>
                </c:pt>
                <c:pt idx="32570">
                  <c:v>10.0</c:v>
                </c:pt>
                <c:pt idx="32571">
                  <c:v>67.0</c:v>
                </c:pt>
                <c:pt idx="32572">
                  <c:v>295.0</c:v>
                </c:pt>
                <c:pt idx="32573">
                  <c:v>197.0</c:v>
                </c:pt>
                <c:pt idx="32574">
                  <c:v>156.0</c:v>
                </c:pt>
                <c:pt idx="32575">
                  <c:v>125.0</c:v>
                </c:pt>
                <c:pt idx="32576">
                  <c:v>302.0</c:v>
                </c:pt>
                <c:pt idx="32577">
                  <c:v>16.0</c:v>
                </c:pt>
                <c:pt idx="32578">
                  <c:v>26.0</c:v>
                </c:pt>
                <c:pt idx="32579">
                  <c:v>99.0</c:v>
                </c:pt>
                <c:pt idx="32580">
                  <c:v>304.0</c:v>
                </c:pt>
                <c:pt idx="32581">
                  <c:v>101.0</c:v>
                </c:pt>
                <c:pt idx="32582">
                  <c:v>196.0</c:v>
                </c:pt>
                <c:pt idx="32583">
                  <c:v>42.0</c:v>
                </c:pt>
                <c:pt idx="32584">
                  <c:v>191.0</c:v>
                </c:pt>
                <c:pt idx="32585">
                  <c:v>62.0</c:v>
                </c:pt>
                <c:pt idx="32586">
                  <c:v>20.0</c:v>
                </c:pt>
                <c:pt idx="32587">
                  <c:v>14.0</c:v>
                </c:pt>
                <c:pt idx="32588">
                  <c:v>115.0</c:v>
                </c:pt>
                <c:pt idx="32589">
                  <c:v>5.0</c:v>
                </c:pt>
                <c:pt idx="32590">
                  <c:v>4.0</c:v>
                </c:pt>
                <c:pt idx="32591">
                  <c:v>5.0</c:v>
                </c:pt>
                <c:pt idx="32592">
                  <c:v>3.0</c:v>
                </c:pt>
                <c:pt idx="32593">
                  <c:v>7.0</c:v>
                </c:pt>
                <c:pt idx="32594">
                  <c:v>153.0</c:v>
                </c:pt>
                <c:pt idx="32595">
                  <c:v>88.0</c:v>
                </c:pt>
                <c:pt idx="32596">
                  <c:v>34.0</c:v>
                </c:pt>
                <c:pt idx="32597">
                  <c:v>54.0</c:v>
                </c:pt>
                <c:pt idx="32598">
                  <c:v>53.0</c:v>
                </c:pt>
                <c:pt idx="32599">
                  <c:v>203.0</c:v>
                </c:pt>
                <c:pt idx="32600">
                  <c:v>65.0</c:v>
                </c:pt>
                <c:pt idx="32601">
                  <c:v>165.0</c:v>
                </c:pt>
                <c:pt idx="32602">
                  <c:v>14.0</c:v>
                </c:pt>
                <c:pt idx="32603">
                  <c:v>6.0</c:v>
                </c:pt>
                <c:pt idx="32604">
                  <c:v>310.0</c:v>
                </c:pt>
                <c:pt idx="32605">
                  <c:v>562.0</c:v>
                </c:pt>
                <c:pt idx="32606">
                  <c:v>103.0</c:v>
                </c:pt>
                <c:pt idx="32607">
                  <c:v>233.0</c:v>
                </c:pt>
                <c:pt idx="32608">
                  <c:v>148.0</c:v>
                </c:pt>
                <c:pt idx="32609">
                  <c:v>321.0</c:v>
                </c:pt>
                <c:pt idx="32610">
                  <c:v>101.0</c:v>
                </c:pt>
                <c:pt idx="32611">
                  <c:v>29.0</c:v>
                </c:pt>
                <c:pt idx="32612">
                  <c:v>183.0</c:v>
                </c:pt>
                <c:pt idx="32613">
                  <c:v>75.0</c:v>
                </c:pt>
                <c:pt idx="32614">
                  <c:v>128.0</c:v>
                </c:pt>
                <c:pt idx="32615">
                  <c:v>156.0</c:v>
                </c:pt>
                <c:pt idx="32616">
                  <c:v>269.0</c:v>
                </c:pt>
                <c:pt idx="32617">
                  <c:v>151.0</c:v>
                </c:pt>
                <c:pt idx="32618">
                  <c:v>269.0</c:v>
                </c:pt>
                <c:pt idx="32619">
                  <c:v>81.0</c:v>
                </c:pt>
                <c:pt idx="32620">
                  <c:v>91.0</c:v>
                </c:pt>
                <c:pt idx="32621">
                  <c:v>65.0</c:v>
                </c:pt>
                <c:pt idx="32622">
                  <c:v>511.0</c:v>
                </c:pt>
                <c:pt idx="32623">
                  <c:v>55.0</c:v>
                </c:pt>
                <c:pt idx="32624">
                  <c:v>580.0</c:v>
                </c:pt>
                <c:pt idx="32625">
                  <c:v>154.0</c:v>
                </c:pt>
                <c:pt idx="32626">
                  <c:v>25.0</c:v>
                </c:pt>
                <c:pt idx="32627">
                  <c:v>75.0</c:v>
                </c:pt>
                <c:pt idx="32628">
                  <c:v>5.0</c:v>
                </c:pt>
                <c:pt idx="32629">
                  <c:v>21.0</c:v>
                </c:pt>
                <c:pt idx="32630">
                  <c:v>145.0</c:v>
                </c:pt>
                <c:pt idx="32631">
                  <c:v>144.0</c:v>
                </c:pt>
                <c:pt idx="32632">
                  <c:v>156.0</c:v>
                </c:pt>
                <c:pt idx="32633">
                  <c:v>109.0</c:v>
                </c:pt>
                <c:pt idx="32634">
                  <c:v>45.0</c:v>
                </c:pt>
                <c:pt idx="32635">
                  <c:v>4.0</c:v>
                </c:pt>
                <c:pt idx="32636">
                  <c:v>92.0</c:v>
                </c:pt>
                <c:pt idx="32637">
                  <c:v>61.0</c:v>
                </c:pt>
                <c:pt idx="32638">
                  <c:v>68.0</c:v>
                </c:pt>
                <c:pt idx="32639">
                  <c:v>47.0</c:v>
                </c:pt>
                <c:pt idx="32640">
                  <c:v>62.0</c:v>
                </c:pt>
                <c:pt idx="32641">
                  <c:v>63.0</c:v>
                </c:pt>
                <c:pt idx="32642">
                  <c:v>62.0</c:v>
                </c:pt>
                <c:pt idx="32643">
                  <c:v>69.0</c:v>
                </c:pt>
                <c:pt idx="32644">
                  <c:v>110.0</c:v>
                </c:pt>
                <c:pt idx="32645">
                  <c:v>13.0</c:v>
                </c:pt>
                <c:pt idx="32646">
                  <c:v>120.0</c:v>
                </c:pt>
                <c:pt idx="32647">
                  <c:v>141.0</c:v>
                </c:pt>
                <c:pt idx="32648">
                  <c:v>81.0</c:v>
                </c:pt>
                <c:pt idx="32649">
                  <c:v>116.0</c:v>
                </c:pt>
                <c:pt idx="32650">
                  <c:v>82.0</c:v>
                </c:pt>
                <c:pt idx="32651">
                  <c:v>1.0</c:v>
                </c:pt>
                <c:pt idx="32652">
                  <c:v>6.0</c:v>
                </c:pt>
                <c:pt idx="32653">
                  <c:v>7.0</c:v>
                </c:pt>
                <c:pt idx="32654">
                  <c:v>171.0</c:v>
                </c:pt>
                <c:pt idx="32655">
                  <c:v>7.0</c:v>
                </c:pt>
                <c:pt idx="32656">
                  <c:v>212.0</c:v>
                </c:pt>
                <c:pt idx="32657">
                  <c:v>87.0</c:v>
                </c:pt>
                <c:pt idx="32658">
                  <c:v>151.0</c:v>
                </c:pt>
                <c:pt idx="32659">
                  <c:v>107.0</c:v>
                </c:pt>
                <c:pt idx="32660">
                  <c:v>3.0</c:v>
                </c:pt>
                <c:pt idx="32661">
                  <c:v>98.0</c:v>
                </c:pt>
                <c:pt idx="32662">
                  <c:v>172.0</c:v>
                </c:pt>
                <c:pt idx="32663">
                  <c:v>254.0</c:v>
                </c:pt>
                <c:pt idx="32664">
                  <c:v>31.0</c:v>
                </c:pt>
                <c:pt idx="32665">
                  <c:v>66.0</c:v>
                </c:pt>
                <c:pt idx="32666">
                  <c:v>12.0</c:v>
                </c:pt>
                <c:pt idx="32667">
                  <c:v>114.0</c:v>
                </c:pt>
                <c:pt idx="32668">
                  <c:v>88.0</c:v>
                </c:pt>
                <c:pt idx="32669">
                  <c:v>91.0</c:v>
                </c:pt>
                <c:pt idx="32670">
                  <c:v>6.0</c:v>
                </c:pt>
                <c:pt idx="32671">
                  <c:v>1.0</c:v>
                </c:pt>
                <c:pt idx="32672">
                  <c:v>2.0</c:v>
                </c:pt>
                <c:pt idx="32673">
                  <c:v>101.0</c:v>
                </c:pt>
                <c:pt idx="32674">
                  <c:v>9.0</c:v>
                </c:pt>
                <c:pt idx="32675">
                  <c:v>4.0</c:v>
                </c:pt>
                <c:pt idx="32676">
                  <c:v>171.0</c:v>
                </c:pt>
                <c:pt idx="32677">
                  <c:v>81.0</c:v>
                </c:pt>
                <c:pt idx="32678">
                  <c:v>3.0</c:v>
                </c:pt>
                <c:pt idx="32679">
                  <c:v>6.0</c:v>
                </c:pt>
                <c:pt idx="32680">
                  <c:v>100.0</c:v>
                </c:pt>
                <c:pt idx="32681">
                  <c:v>47.0</c:v>
                </c:pt>
                <c:pt idx="32682">
                  <c:v>91.0</c:v>
                </c:pt>
                <c:pt idx="32683">
                  <c:v>361.0</c:v>
                </c:pt>
                <c:pt idx="32684">
                  <c:v>67.0</c:v>
                </c:pt>
                <c:pt idx="32685">
                  <c:v>26.0</c:v>
                </c:pt>
                <c:pt idx="32686">
                  <c:v>46.0</c:v>
                </c:pt>
                <c:pt idx="32687">
                  <c:v>166.0</c:v>
                </c:pt>
                <c:pt idx="32688">
                  <c:v>232.0</c:v>
                </c:pt>
                <c:pt idx="32689">
                  <c:v>41.0</c:v>
                </c:pt>
                <c:pt idx="32690">
                  <c:v>228.0</c:v>
                </c:pt>
                <c:pt idx="32691">
                  <c:v>70.0</c:v>
                </c:pt>
                <c:pt idx="32692">
                  <c:v>185.0</c:v>
                </c:pt>
                <c:pt idx="32693">
                  <c:v>314.0</c:v>
                </c:pt>
                <c:pt idx="32694">
                  <c:v>145.0</c:v>
                </c:pt>
                <c:pt idx="32695">
                  <c:v>129.0</c:v>
                </c:pt>
                <c:pt idx="32696">
                  <c:v>527.0</c:v>
                </c:pt>
                <c:pt idx="32697">
                  <c:v>221.0</c:v>
                </c:pt>
                <c:pt idx="32698">
                  <c:v>321.0</c:v>
                </c:pt>
                <c:pt idx="32699">
                  <c:v>58.0</c:v>
                </c:pt>
                <c:pt idx="32700">
                  <c:v>76.0</c:v>
                </c:pt>
                <c:pt idx="32701">
                  <c:v>119.0</c:v>
                </c:pt>
                <c:pt idx="32702">
                  <c:v>88.0</c:v>
                </c:pt>
                <c:pt idx="32703">
                  <c:v>58.0</c:v>
                </c:pt>
                <c:pt idx="32704">
                  <c:v>203.0</c:v>
                </c:pt>
                <c:pt idx="32705">
                  <c:v>298.0</c:v>
                </c:pt>
                <c:pt idx="32706">
                  <c:v>147.0</c:v>
                </c:pt>
                <c:pt idx="32707">
                  <c:v>183.0</c:v>
                </c:pt>
                <c:pt idx="32708">
                  <c:v>166.0</c:v>
                </c:pt>
                <c:pt idx="32709">
                  <c:v>139.0</c:v>
                </c:pt>
                <c:pt idx="32710">
                  <c:v>134.0</c:v>
                </c:pt>
                <c:pt idx="32711">
                  <c:v>1.0</c:v>
                </c:pt>
                <c:pt idx="32712">
                  <c:v>9.0</c:v>
                </c:pt>
                <c:pt idx="32713">
                  <c:v>25.0</c:v>
                </c:pt>
                <c:pt idx="32714">
                  <c:v>39.0</c:v>
                </c:pt>
                <c:pt idx="32715">
                  <c:v>37.0</c:v>
                </c:pt>
                <c:pt idx="32716">
                  <c:v>316.0</c:v>
                </c:pt>
                <c:pt idx="32717">
                  <c:v>342.0</c:v>
                </c:pt>
                <c:pt idx="32718">
                  <c:v>26.0</c:v>
                </c:pt>
                <c:pt idx="32719">
                  <c:v>2.0</c:v>
                </c:pt>
                <c:pt idx="32720">
                  <c:v>88.0</c:v>
                </c:pt>
                <c:pt idx="32721">
                  <c:v>104.0</c:v>
                </c:pt>
                <c:pt idx="32722">
                  <c:v>24.0</c:v>
                </c:pt>
                <c:pt idx="32723">
                  <c:v>22.0</c:v>
                </c:pt>
                <c:pt idx="32724">
                  <c:v>23.0</c:v>
                </c:pt>
                <c:pt idx="32725">
                  <c:v>169.0</c:v>
                </c:pt>
                <c:pt idx="32726">
                  <c:v>31.0</c:v>
                </c:pt>
                <c:pt idx="32727">
                  <c:v>15.0</c:v>
                </c:pt>
                <c:pt idx="32728">
                  <c:v>18.0</c:v>
                </c:pt>
                <c:pt idx="32729">
                  <c:v>141.0</c:v>
                </c:pt>
                <c:pt idx="32730">
                  <c:v>28.0</c:v>
                </c:pt>
                <c:pt idx="32731">
                  <c:v>60.0</c:v>
                </c:pt>
                <c:pt idx="32732">
                  <c:v>91.0</c:v>
                </c:pt>
                <c:pt idx="32733">
                  <c:v>94.0</c:v>
                </c:pt>
                <c:pt idx="32734">
                  <c:v>42.0</c:v>
                </c:pt>
                <c:pt idx="32735">
                  <c:v>41.0</c:v>
                </c:pt>
                <c:pt idx="32736">
                  <c:v>16.0</c:v>
                </c:pt>
                <c:pt idx="32737">
                  <c:v>12.0</c:v>
                </c:pt>
                <c:pt idx="32738">
                  <c:v>2.0</c:v>
                </c:pt>
                <c:pt idx="32739">
                  <c:v>9.0</c:v>
                </c:pt>
                <c:pt idx="32740">
                  <c:v>236.0</c:v>
                </c:pt>
                <c:pt idx="32741">
                  <c:v>739.0</c:v>
                </c:pt>
                <c:pt idx="32742">
                  <c:v>336.0</c:v>
                </c:pt>
                <c:pt idx="32743">
                  <c:v>110.0</c:v>
                </c:pt>
                <c:pt idx="32744">
                  <c:v>111.0</c:v>
                </c:pt>
                <c:pt idx="32745">
                  <c:v>272.0</c:v>
                </c:pt>
                <c:pt idx="32746">
                  <c:v>91.0</c:v>
                </c:pt>
                <c:pt idx="32747">
                  <c:v>136.0</c:v>
                </c:pt>
                <c:pt idx="32748">
                  <c:v>28.0</c:v>
                </c:pt>
                <c:pt idx="32749">
                  <c:v>1.0</c:v>
                </c:pt>
                <c:pt idx="32750">
                  <c:v>1.0</c:v>
                </c:pt>
                <c:pt idx="32751">
                  <c:v>96.0</c:v>
                </c:pt>
                <c:pt idx="32752">
                  <c:v>5.0</c:v>
                </c:pt>
                <c:pt idx="32753">
                  <c:v>110.0</c:v>
                </c:pt>
                <c:pt idx="32754">
                  <c:v>27.0</c:v>
                </c:pt>
                <c:pt idx="32755">
                  <c:v>12.0</c:v>
                </c:pt>
                <c:pt idx="32756">
                  <c:v>8.0</c:v>
                </c:pt>
                <c:pt idx="32757">
                  <c:v>2.0</c:v>
                </c:pt>
                <c:pt idx="32758">
                  <c:v>3.0</c:v>
                </c:pt>
                <c:pt idx="32759">
                  <c:v>11.0</c:v>
                </c:pt>
                <c:pt idx="32760">
                  <c:v>1.0</c:v>
                </c:pt>
                <c:pt idx="32761">
                  <c:v>356.0</c:v>
                </c:pt>
                <c:pt idx="32762">
                  <c:v>132.0</c:v>
                </c:pt>
                <c:pt idx="32763">
                  <c:v>15.0</c:v>
                </c:pt>
                <c:pt idx="32764">
                  <c:v>19.0</c:v>
                </c:pt>
                <c:pt idx="32765">
                  <c:v>12.0</c:v>
                </c:pt>
                <c:pt idx="32766">
                  <c:v>169.0</c:v>
                </c:pt>
                <c:pt idx="32767">
                  <c:v>119.0</c:v>
                </c:pt>
                <c:pt idx="32768">
                  <c:v>82.0</c:v>
                </c:pt>
                <c:pt idx="32769">
                  <c:v>96.0</c:v>
                </c:pt>
                <c:pt idx="32770">
                  <c:v>84.0</c:v>
                </c:pt>
                <c:pt idx="32771">
                  <c:v>46.0</c:v>
                </c:pt>
                <c:pt idx="32772">
                  <c:v>69.0</c:v>
                </c:pt>
                <c:pt idx="32773">
                  <c:v>19.0</c:v>
                </c:pt>
                <c:pt idx="32774">
                  <c:v>363.0</c:v>
                </c:pt>
                <c:pt idx="32775">
                  <c:v>375.0</c:v>
                </c:pt>
                <c:pt idx="32776">
                  <c:v>1380.0</c:v>
                </c:pt>
                <c:pt idx="32777">
                  <c:v>382.0</c:v>
                </c:pt>
                <c:pt idx="32778">
                  <c:v>66.0</c:v>
                </c:pt>
                <c:pt idx="32779">
                  <c:v>86.0</c:v>
                </c:pt>
                <c:pt idx="32780">
                  <c:v>66.0</c:v>
                </c:pt>
                <c:pt idx="32781">
                  <c:v>114.0</c:v>
                </c:pt>
                <c:pt idx="32782">
                  <c:v>364.0</c:v>
                </c:pt>
                <c:pt idx="32783">
                  <c:v>124.0</c:v>
                </c:pt>
                <c:pt idx="32784">
                  <c:v>1704.0</c:v>
                </c:pt>
                <c:pt idx="32785">
                  <c:v>398.0</c:v>
                </c:pt>
                <c:pt idx="32786">
                  <c:v>273.0</c:v>
                </c:pt>
                <c:pt idx="32787">
                  <c:v>464.0</c:v>
                </c:pt>
                <c:pt idx="32788">
                  <c:v>31.0</c:v>
                </c:pt>
                <c:pt idx="32789">
                  <c:v>159.0</c:v>
                </c:pt>
                <c:pt idx="32790">
                  <c:v>141.0</c:v>
                </c:pt>
                <c:pt idx="32791">
                  <c:v>119.0</c:v>
                </c:pt>
                <c:pt idx="32792">
                  <c:v>139.0</c:v>
                </c:pt>
                <c:pt idx="32793">
                  <c:v>156.0</c:v>
                </c:pt>
                <c:pt idx="32794">
                  <c:v>145.0</c:v>
                </c:pt>
                <c:pt idx="32795">
                  <c:v>271.0</c:v>
                </c:pt>
                <c:pt idx="32796">
                  <c:v>122.0</c:v>
                </c:pt>
                <c:pt idx="32797">
                  <c:v>115.0</c:v>
                </c:pt>
                <c:pt idx="32798">
                  <c:v>75.0</c:v>
                </c:pt>
                <c:pt idx="32799">
                  <c:v>3.0</c:v>
                </c:pt>
                <c:pt idx="32800">
                  <c:v>11.0</c:v>
                </c:pt>
                <c:pt idx="32801">
                  <c:v>36.0</c:v>
                </c:pt>
                <c:pt idx="32802">
                  <c:v>79.0</c:v>
                </c:pt>
                <c:pt idx="32803">
                  <c:v>75.0</c:v>
                </c:pt>
                <c:pt idx="32804">
                  <c:v>17.0</c:v>
                </c:pt>
                <c:pt idx="32805">
                  <c:v>1.0</c:v>
                </c:pt>
                <c:pt idx="32806">
                  <c:v>128.0</c:v>
                </c:pt>
                <c:pt idx="32807">
                  <c:v>54.0</c:v>
                </c:pt>
                <c:pt idx="32808">
                  <c:v>38.0</c:v>
                </c:pt>
                <c:pt idx="32809">
                  <c:v>165.0</c:v>
                </c:pt>
                <c:pt idx="32810">
                  <c:v>13.0</c:v>
                </c:pt>
                <c:pt idx="32811">
                  <c:v>18.0</c:v>
                </c:pt>
                <c:pt idx="32812">
                  <c:v>24.0</c:v>
                </c:pt>
                <c:pt idx="32813">
                  <c:v>26.0</c:v>
                </c:pt>
                <c:pt idx="32814">
                  <c:v>21.0</c:v>
                </c:pt>
                <c:pt idx="32815">
                  <c:v>267.0</c:v>
                </c:pt>
                <c:pt idx="32816">
                  <c:v>269.0</c:v>
                </c:pt>
                <c:pt idx="32817">
                  <c:v>110.0</c:v>
                </c:pt>
                <c:pt idx="32818">
                  <c:v>224.0</c:v>
                </c:pt>
                <c:pt idx="32819">
                  <c:v>65.0</c:v>
                </c:pt>
                <c:pt idx="32820">
                  <c:v>232.0</c:v>
                </c:pt>
                <c:pt idx="32821">
                  <c:v>49.0</c:v>
                </c:pt>
                <c:pt idx="32822">
                  <c:v>363.0</c:v>
                </c:pt>
                <c:pt idx="32823">
                  <c:v>167.0</c:v>
                </c:pt>
                <c:pt idx="32824">
                  <c:v>328.0</c:v>
                </c:pt>
                <c:pt idx="32825">
                  <c:v>17.0</c:v>
                </c:pt>
                <c:pt idx="32826">
                  <c:v>71.0</c:v>
                </c:pt>
                <c:pt idx="32827">
                  <c:v>52.0</c:v>
                </c:pt>
                <c:pt idx="32828">
                  <c:v>267.0</c:v>
                </c:pt>
                <c:pt idx="32829">
                  <c:v>153.0</c:v>
                </c:pt>
                <c:pt idx="32830">
                  <c:v>491.0</c:v>
                </c:pt>
                <c:pt idx="32831">
                  <c:v>281.0</c:v>
                </c:pt>
                <c:pt idx="32832">
                  <c:v>237.0</c:v>
                </c:pt>
                <c:pt idx="32833">
                  <c:v>86.0</c:v>
                </c:pt>
                <c:pt idx="32834">
                  <c:v>20.0</c:v>
                </c:pt>
                <c:pt idx="32835">
                  <c:v>48.0</c:v>
                </c:pt>
                <c:pt idx="32836">
                  <c:v>89.0</c:v>
                </c:pt>
                <c:pt idx="32837">
                  <c:v>8.0</c:v>
                </c:pt>
                <c:pt idx="32838">
                  <c:v>11.0</c:v>
                </c:pt>
                <c:pt idx="32839">
                  <c:v>21.0</c:v>
                </c:pt>
                <c:pt idx="32840">
                  <c:v>14.0</c:v>
                </c:pt>
                <c:pt idx="32841">
                  <c:v>23.0</c:v>
                </c:pt>
                <c:pt idx="32842">
                  <c:v>50.0</c:v>
                </c:pt>
                <c:pt idx="32843">
                  <c:v>34.0</c:v>
                </c:pt>
                <c:pt idx="32844">
                  <c:v>50.0</c:v>
                </c:pt>
                <c:pt idx="32845">
                  <c:v>156.0</c:v>
                </c:pt>
                <c:pt idx="32846">
                  <c:v>285.0</c:v>
                </c:pt>
                <c:pt idx="32847">
                  <c:v>352.0</c:v>
                </c:pt>
                <c:pt idx="32848">
                  <c:v>190.0</c:v>
                </c:pt>
                <c:pt idx="32849">
                  <c:v>150.0</c:v>
                </c:pt>
                <c:pt idx="32850">
                  <c:v>139.0</c:v>
                </c:pt>
                <c:pt idx="32851">
                  <c:v>56.0</c:v>
                </c:pt>
                <c:pt idx="32852">
                  <c:v>24.0</c:v>
                </c:pt>
                <c:pt idx="32853">
                  <c:v>1028.0</c:v>
                </c:pt>
                <c:pt idx="32854">
                  <c:v>95.0</c:v>
                </c:pt>
                <c:pt idx="32855">
                  <c:v>498.0</c:v>
                </c:pt>
                <c:pt idx="32856">
                  <c:v>155.0</c:v>
                </c:pt>
                <c:pt idx="32857">
                  <c:v>76.0</c:v>
                </c:pt>
                <c:pt idx="32858">
                  <c:v>37.0</c:v>
                </c:pt>
                <c:pt idx="32859">
                  <c:v>139.0</c:v>
                </c:pt>
                <c:pt idx="32860">
                  <c:v>181.0</c:v>
                </c:pt>
                <c:pt idx="32861">
                  <c:v>140.0</c:v>
                </c:pt>
                <c:pt idx="32862">
                  <c:v>13.0</c:v>
                </c:pt>
                <c:pt idx="32863">
                  <c:v>454.0</c:v>
                </c:pt>
                <c:pt idx="32864">
                  <c:v>169.0</c:v>
                </c:pt>
                <c:pt idx="32865">
                  <c:v>137.0</c:v>
                </c:pt>
                <c:pt idx="32866">
                  <c:v>150.0</c:v>
                </c:pt>
                <c:pt idx="32867">
                  <c:v>98.0</c:v>
                </c:pt>
                <c:pt idx="32868">
                  <c:v>50.0</c:v>
                </c:pt>
                <c:pt idx="32869">
                  <c:v>6.0</c:v>
                </c:pt>
                <c:pt idx="32870">
                  <c:v>2.0</c:v>
                </c:pt>
                <c:pt idx="32871">
                  <c:v>37.0</c:v>
                </c:pt>
                <c:pt idx="32872">
                  <c:v>13.0</c:v>
                </c:pt>
                <c:pt idx="32873">
                  <c:v>378.0</c:v>
                </c:pt>
                <c:pt idx="32874">
                  <c:v>6.0</c:v>
                </c:pt>
                <c:pt idx="32875">
                  <c:v>7.0</c:v>
                </c:pt>
                <c:pt idx="32876">
                  <c:v>5.0</c:v>
                </c:pt>
                <c:pt idx="32877">
                  <c:v>36.0</c:v>
                </c:pt>
                <c:pt idx="32878">
                  <c:v>130.0</c:v>
                </c:pt>
                <c:pt idx="32879">
                  <c:v>36.0</c:v>
                </c:pt>
                <c:pt idx="32880">
                  <c:v>84.0</c:v>
                </c:pt>
                <c:pt idx="32881">
                  <c:v>2.0</c:v>
                </c:pt>
                <c:pt idx="32882">
                  <c:v>11.0</c:v>
                </c:pt>
                <c:pt idx="32883">
                  <c:v>76.0</c:v>
                </c:pt>
                <c:pt idx="32884">
                  <c:v>35.0</c:v>
                </c:pt>
                <c:pt idx="32885">
                  <c:v>227.0</c:v>
                </c:pt>
                <c:pt idx="32886">
                  <c:v>99.0</c:v>
                </c:pt>
                <c:pt idx="32887">
                  <c:v>138.0</c:v>
                </c:pt>
                <c:pt idx="32888">
                  <c:v>110.0</c:v>
                </c:pt>
                <c:pt idx="32889">
                  <c:v>80.0</c:v>
                </c:pt>
                <c:pt idx="32890">
                  <c:v>29.0</c:v>
                </c:pt>
                <c:pt idx="32891">
                  <c:v>57.0</c:v>
                </c:pt>
                <c:pt idx="32892">
                  <c:v>17.0</c:v>
                </c:pt>
                <c:pt idx="32893">
                  <c:v>17.0</c:v>
                </c:pt>
                <c:pt idx="32894">
                  <c:v>41.0</c:v>
                </c:pt>
                <c:pt idx="32895">
                  <c:v>123.0</c:v>
                </c:pt>
                <c:pt idx="32896">
                  <c:v>111.0</c:v>
                </c:pt>
                <c:pt idx="32897">
                  <c:v>79.0</c:v>
                </c:pt>
                <c:pt idx="32898">
                  <c:v>105.0</c:v>
                </c:pt>
                <c:pt idx="32899">
                  <c:v>204.0</c:v>
                </c:pt>
                <c:pt idx="32900">
                  <c:v>22.0</c:v>
                </c:pt>
                <c:pt idx="32901">
                  <c:v>106.0</c:v>
                </c:pt>
                <c:pt idx="32902">
                  <c:v>2.0</c:v>
                </c:pt>
                <c:pt idx="32903">
                  <c:v>249.0</c:v>
                </c:pt>
                <c:pt idx="32904">
                  <c:v>42.0</c:v>
                </c:pt>
                <c:pt idx="32905">
                  <c:v>300.0</c:v>
                </c:pt>
                <c:pt idx="32906">
                  <c:v>98.0</c:v>
                </c:pt>
                <c:pt idx="32907">
                  <c:v>166.0</c:v>
                </c:pt>
                <c:pt idx="32908">
                  <c:v>226.0</c:v>
                </c:pt>
                <c:pt idx="32909">
                  <c:v>95.0</c:v>
                </c:pt>
                <c:pt idx="32910">
                  <c:v>613.0</c:v>
                </c:pt>
                <c:pt idx="32911">
                  <c:v>167.0</c:v>
                </c:pt>
                <c:pt idx="32912">
                  <c:v>124.0</c:v>
                </c:pt>
                <c:pt idx="32913">
                  <c:v>56.0</c:v>
                </c:pt>
                <c:pt idx="32914">
                  <c:v>73.0</c:v>
                </c:pt>
                <c:pt idx="32915">
                  <c:v>679.0</c:v>
                </c:pt>
                <c:pt idx="32916">
                  <c:v>33.0</c:v>
                </c:pt>
                <c:pt idx="32917">
                  <c:v>3.0</c:v>
                </c:pt>
                <c:pt idx="32918">
                  <c:v>3.0</c:v>
                </c:pt>
                <c:pt idx="32919">
                  <c:v>13.0</c:v>
                </c:pt>
                <c:pt idx="32920">
                  <c:v>24.0</c:v>
                </c:pt>
                <c:pt idx="32921">
                  <c:v>13.0</c:v>
                </c:pt>
                <c:pt idx="32922">
                  <c:v>13.0</c:v>
                </c:pt>
                <c:pt idx="32923">
                  <c:v>159.0</c:v>
                </c:pt>
                <c:pt idx="32924">
                  <c:v>521.0</c:v>
                </c:pt>
                <c:pt idx="32925">
                  <c:v>33.0</c:v>
                </c:pt>
                <c:pt idx="32926">
                  <c:v>65.0</c:v>
                </c:pt>
                <c:pt idx="32927">
                  <c:v>61.0</c:v>
                </c:pt>
                <c:pt idx="32928">
                  <c:v>134.0</c:v>
                </c:pt>
                <c:pt idx="32929">
                  <c:v>5.0</c:v>
                </c:pt>
                <c:pt idx="32930">
                  <c:v>44.0</c:v>
                </c:pt>
                <c:pt idx="32931">
                  <c:v>153.0</c:v>
                </c:pt>
                <c:pt idx="32932">
                  <c:v>79.0</c:v>
                </c:pt>
                <c:pt idx="32933">
                  <c:v>35.0</c:v>
                </c:pt>
                <c:pt idx="32934">
                  <c:v>66.0</c:v>
                </c:pt>
                <c:pt idx="32935">
                  <c:v>55.0</c:v>
                </c:pt>
                <c:pt idx="32936">
                  <c:v>83.0</c:v>
                </c:pt>
                <c:pt idx="32937">
                  <c:v>30.0</c:v>
                </c:pt>
                <c:pt idx="32938">
                  <c:v>51.0</c:v>
                </c:pt>
                <c:pt idx="32939">
                  <c:v>211.0</c:v>
                </c:pt>
                <c:pt idx="32940">
                  <c:v>130.0</c:v>
                </c:pt>
                <c:pt idx="32941">
                  <c:v>5.0</c:v>
                </c:pt>
                <c:pt idx="32942">
                  <c:v>16.0</c:v>
                </c:pt>
                <c:pt idx="32943">
                  <c:v>156.0</c:v>
                </c:pt>
                <c:pt idx="32944">
                  <c:v>60.0</c:v>
                </c:pt>
                <c:pt idx="32945">
                  <c:v>998.0</c:v>
                </c:pt>
                <c:pt idx="32946">
                  <c:v>368.0</c:v>
                </c:pt>
                <c:pt idx="32947">
                  <c:v>406.0</c:v>
                </c:pt>
                <c:pt idx="32948">
                  <c:v>481.0</c:v>
                </c:pt>
                <c:pt idx="32949">
                  <c:v>218.0</c:v>
                </c:pt>
                <c:pt idx="32950">
                  <c:v>115.0</c:v>
                </c:pt>
                <c:pt idx="32951">
                  <c:v>1.0</c:v>
                </c:pt>
                <c:pt idx="32952">
                  <c:v>78.0</c:v>
                </c:pt>
                <c:pt idx="32953">
                  <c:v>123.0</c:v>
                </c:pt>
                <c:pt idx="32954">
                  <c:v>180.0</c:v>
                </c:pt>
                <c:pt idx="32955">
                  <c:v>2.0</c:v>
                </c:pt>
                <c:pt idx="32956">
                  <c:v>42.0</c:v>
                </c:pt>
                <c:pt idx="32957">
                  <c:v>322.0</c:v>
                </c:pt>
                <c:pt idx="32958">
                  <c:v>36.0</c:v>
                </c:pt>
                <c:pt idx="32959">
                  <c:v>125.0</c:v>
                </c:pt>
                <c:pt idx="32960">
                  <c:v>224.0</c:v>
                </c:pt>
                <c:pt idx="32961">
                  <c:v>62.0</c:v>
                </c:pt>
                <c:pt idx="32962">
                  <c:v>128.0</c:v>
                </c:pt>
                <c:pt idx="32963">
                  <c:v>138.0</c:v>
                </c:pt>
                <c:pt idx="32964">
                  <c:v>36.0</c:v>
                </c:pt>
                <c:pt idx="32965">
                  <c:v>105.0</c:v>
                </c:pt>
                <c:pt idx="32966">
                  <c:v>179.0</c:v>
                </c:pt>
                <c:pt idx="32967">
                  <c:v>14.0</c:v>
                </c:pt>
                <c:pt idx="32968">
                  <c:v>31.0</c:v>
                </c:pt>
                <c:pt idx="32969">
                  <c:v>6.0</c:v>
                </c:pt>
                <c:pt idx="32970">
                  <c:v>36.0</c:v>
                </c:pt>
                <c:pt idx="32971">
                  <c:v>127.0</c:v>
                </c:pt>
                <c:pt idx="32972">
                  <c:v>134.0</c:v>
                </c:pt>
                <c:pt idx="32973">
                  <c:v>204.0</c:v>
                </c:pt>
                <c:pt idx="32974">
                  <c:v>167.0</c:v>
                </c:pt>
                <c:pt idx="32975">
                  <c:v>50.0</c:v>
                </c:pt>
                <c:pt idx="32976">
                  <c:v>406.0</c:v>
                </c:pt>
                <c:pt idx="32977">
                  <c:v>84.0</c:v>
                </c:pt>
                <c:pt idx="32978">
                  <c:v>99.0</c:v>
                </c:pt>
                <c:pt idx="32979">
                  <c:v>9.0</c:v>
                </c:pt>
                <c:pt idx="32980">
                  <c:v>117.0</c:v>
                </c:pt>
                <c:pt idx="32981">
                  <c:v>33.0</c:v>
                </c:pt>
                <c:pt idx="32982">
                  <c:v>239.0</c:v>
                </c:pt>
                <c:pt idx="32983">
                  <c:v>184.0</c:v>
                </c:pt>
                <c:pt idx="32984">
                  <c:v>21.0</c:v>
                </c:pt>
                <c:pt idx="32985">
                  <c:v>210.0</c:v>
                </c:pt>
                <c:pt idx="32986">
                  <c:v>174.0</c:v>
                </c:pt>
                <c:pt idx="32987">
                  <c:v>20.0</c:v>
                </c:pt>
                <c:pt idx="32988">
                  <c:v>21.0</c:v>
                </c:pt>
                <c:pt idx="32989">
                  <c:v>19.0</c:v>
                </c:pt>
                <c:pt idx="32990">
                  <c:v>40.0</c:v>
                </c:pt>
                <c:pt idx="32991">
                  <c:v>65.0</c:v>
                </c:pt>
                <c:pt idx="32992">
                  <c:v>228.0</c:v>
                </c:pt>
                <c:pt idx="32993">
                  <c:v>213.0</c:v>
                </c:pt>
                <c:pt idx="32994">
                  <c:v>4.0</c:v>
                </c:pt>
                <c:pt idx="32995">
                  <c:v>2.0</c:v>
                </c:pt>
                <c:pt idx="32996">
                  <c:v>4.0</c:v>
                </c:pt>
                <c:pt idx="32997">
                  <c:v>21.0</c:v>
                </c:pt>
                <c:pt idx="32998">
                  <c:v>19.0</c:v>
                </c:pt>
                <c:pt idx="32999">
                  <c:v>157.0</c:v>
                </c:pt>
                <c:pt idx="33000">
                  <c:v>40.0</c:v>
                </c:pt>
                <c:pt idx="33001">
                  <c:v>196.0</c:v>
                </c:pt>
                <c:pt idx="33002">
                  <c:v>3.0</c:v>
                </c:pt>
                <c:pt idx="33003">
                  <c:v>65.0</c:v>
                </c:pt>
                <c:pt idx="33004">
                  <c:v>19.0</c:v>
                </c:pt>
                <c:pt idx="33005">
                  <c:v>34.0</c:v>
                </c:pt>
                <c:pt idx="33006">
                  <c:v>38.0</c:v>
                </c:pt>
                <c:pt idx="33007">
                  <c:v>42.0</c:v>
                </c:pt>
                <c:pt idx="33008">
                  <c:v>147.0</c:v>
                </c:pt>
                <c:pt idx="33009">
                  <c:v>362.0</c:v>
                </c:pt>
                <c:pt idx="33010">
                  <c:v>48.0</c:v>
                </c:pt>
                <c:pt idx="33011">
                  <c:v>2.0</c:v>
                </c:pt>
                <c:pt idx="33012">
                  <c:v>171.0</c:v>
                </c:pt>
                <c:pt idx="33013">
                  <c:v>425.0</c:v>
                </c:pt>
                <c:pt idx="33014">
                  <c:v>113.0</c:v>
                </c:pt>
                <c:pt idx="33015">
                  <c:v>107.0</c:v>
                </c:pt>
                <c:pt idx="33016">
                  <c:v>464.0</c:v>
                </c:pt>
                <c:pt idx="33017">
                  <c:v>201.0</c:v>
                </c:pt>
                <c:pt idx="33018">
                  <c:v>4.0</c:v>
                </c:pt>
                <c:pt idx="33019">
                  <c:v>256.0</c:v>
                </c:pt>
                <c:pt idx="33020">
                  <c:v>215.0</c:v>
                </c:pt>
                <c:pt idx="33021">
                  <c:v>222.0</c:v>
                </c:pt>
                <c:pt idx="33022">
                  <c:v>190.0</c:v>
                </c:pt>
                <c:pt idx="33023">
                  <c:v>50.0</c:v>
                </c:pt>
                <c:pt idx="33024">
                  <c:v>135.0</c:v>
                </c:pt>
                <c:pt idx="33025">
                  <c:v>18.0</c:v>
                </c:pt>
                <c:pt idx="33026">
                  <c:v>89.0</c:v>
                </c:pt>
                <c:pt idx="33027">
                  <c:v>101.0</c:v>
                </c:pt>
                <c:pt idx="33028">
                  <c:v>93.0</c:v>
                </c:pt>
                <c:pt idx="33029">
                  <c:v>42.0</c:v>
                </c:pt>
                <c:pt idx="33030">
                  <c:v>7.0</c:v>
                </c:pt>
                <c:pt idx="33031">
                  <c:v>6.0</c:v>
                </c:pt>
                <c:pt idx="33032">
                  <c:v>89.0</c:v>
                </c:pt>
                <c:pt idx="33033">
                  <c:v>101.0</c:v>
                </c:pt>
                <c:pt idx="33034">
                  <c:v>15.0</c:v>
                </c:pt>
                <c:pt idx="33035">
                  <c:v>68.0</c:v>
                </c:pt>
                <c:pt idx="33036">
                  <c:v>361.0</c:v>
                </c:pt>
                <c:pt idx="33037">
                  <c:v>11.0</c:v>
                </c:pt>
                <c:pt idx="33038">
                  <c:v>233.0</c:v>
                </c:pt>
                <c:pt idx="33039">
                  <c:v>28.0</c:v>
                </c:pt>
                <c:pt idx="33040">
                  <c:v>184.0</c:v>
                </c:pt>
                <c:pt idx="33041">
                  <c:v>17.0</c:v>
                </c:pt>
                <c:pt idx="33042">
                  <c:v>154.0</c:v>
                </c:pt>
                <c:pt idx="33043">
                  <c:v>20.0</c:v>
                </c:pt>
                <c:pt idx="33044">
                  <c:v>22.0</c:v>
                </c:pt>
                <c:pt idx="33045">
                  <c:v>122.0</c:v>
                </c:pt>
                <c:pt idx="33046">
                  <c:v>438.0</c:v>
                </c:pt>
                <c:pt idx="33047">
                  <c:v>106.0</c:v>
                </c:pt>
                <c:pt idx="33048">
                  <c:v>122.0</c:v>
                </c:pt>
                <c:pt idx="33049">
                  <c:v>9.0</c:v>
                </c:pt>
                <c:pt idx="33050">
                  <c:v>60.0</c:v>
                </c:pt>
                <c:pt idx="33051">
                  <c:v>15.0</c:v>
                </c:pt>
                <c:pt idx="33052">
                  <c:v>92.0</c:v>
                </c:pt>
                <c:pt idx="33053">
                  <c:v>87.0</c:v>
                </c:pt>
                <c:pt idx="33054">
                  <c:v>56.0</c:v>
                </c:pt>
                <c:pt idx="33055">
                  <c:v>238.0</c:v>
                </c:pt>
                <c:pt idx="33056">
                  <c:v>30.0</c:v>
                </c:pt>
                <c:pt idx="33057">
                  <c:v>3.0</c:v>
                </c:pt>
                <c:pt idx="33058">
                  <c:v>4.0</c:v>
                </c:pt>
                <c:pt idx="33059">
                  <c:v>149.0</c:v>
                </c:pt>
                <c:pt idx="33060">
                  <c:v>8.0</c:v>
                </c:pt>
                <c:pt idx="33061">
                  <c:v>20.0</c:v>
                </c:pt>
                <c:pt idx="33062">
                  <c:v>175.0</c:v>
                </c:pt>
                <c:pt idx="33063">
                  <c:v>502.0</c:v>
                </c:pt>
                <c:pt idx="33064">
                  <c:v>31.0</c:v>
                </c:pt>
                <c:pt idx="33065">
                  <c:v>35.0</c:v>
                </c:pt>
                <c:pt idx="33066">
                  <c:v>105.0</c:v>
                </c:pt>
                <c:pt idx="33067">
                  <c:v>89.0</c:v>
                </c:pt>
                <c:pt idx="33068">
                  <c:v>55.0</c:v>
                </c:pt>
                <c:pt idx="33069">
                  <c:v>73.0</c:v>
                </c:pt>
                <c:pt idx="33070">
                  <c:v>35.0</c:v>
                </c:pt>
                <c:pt idx="33071">
                  <c:v>27.0</c:v>
                </c:pt>
                <c:pt idx="33072">
                  <c:v>197.0</c:v>
                </c:pt>
                <c:pt idx="33073">
                  <c:v>48.0</c:v>
                </c:pt>
                <c:pt idx="33074">
                  <c:v>162.0</c:v>
                </c:pt>
                <c:pt idx="33075">
                  <c:v>16.0</c:v>
                </c:pt>
                <c:pt idx="33076">
                  <c:v>8.0</c:v>
                </c:pt>
                <c:pt idx="33077">
                  <c:v>5.0</c:v>
                </c:pt>
                <c:pt idx="33078">
                  <c:v>120.0</c:v>
                </c:pt>
                <c:pt idx="33079">
                  <c:v>167.0</c:v>
                </c:pt>
                <c:pt idx="33080">
                  <c:v>145.0</c:v>
                </c:pt>
                <c:pt idx="33081">
                  <c:v>222.0</c:v>
                </c:pt>
                <c:pt idx="33082">
                  <c:v>21.0</c:v>
                </c:pt>
                <c:pt idx="33083">
                  <c:v>306.0</c:v>
                </c:pt>
                <c:pt idx="33084">
                  <c:v>10.0</c:v>
                </c:pt>
                <c:pt idx="33085">
                  <c:v>116.0</c:v>
                </c:pt>
                <c:pt idx="33086">
                  <c:v>121.0</c:v>
                </c:pt>
                <c:pt idx="33087">
                  <c:v>9.0</c:v>
                </c:pt>
                <c:pt idx="33088">
                  <c:v>66.0</c:v>
                </c:pt>
                <c:pt idx="33089">
                  <c:v>6.0</c:v>
                </c:pt>
                <c:pt idx="33090">
                  <c:v>4.0</c:v>
                </c:pt>
                <c:pt idx="33091">
                  <c:v>22.0</c:v>
                </c:pt>
                <c:pt idx="33092">
                  <c:v>13.0</c:v>
                </c:pt>
                <c:pt idx="33093">
                  <c:v>78.0</c:v>
                </c:pt>
                <c:pt idx="33094">
                  <c:v>29.0</c:v>
                </c:pt>
                <c:pt idx="33095">
                  <c:v>2.0</c:v>
                </c:pt>
                <c:pt idx="33096">
                  <c:v>75.0</c:v>
                </c:pt>
                <c:pt idx="33097">
                  <c:v>583.0</c:v>
                </c:pt>
                <c:pt idx="33098">
                  <c:v>89.0</c:v>
                </c:pt>
                <c:pt idx="33099">
                  <c:v>19.0</c:v>
                </c:pt>
                <c:pt idx="33100">
                  <c:v>24.0</c:v>
                </c:pt>
                <c:pt idx="33101">
                  <c:v>151.0</c:v>
                </c:pt>
                <c:pt idx="33102">
                  <c:v>13.0</c:v>
                </c:pt>
                <c:pt idx="33103">
                  <c:v>5.0</c:v>
                </c:pt>
                <c:pt idx="33104">
                  <c:v>34.0</c:v>
                </c:pt>
                <c:pt idx="33105">
                  <c:v>6.0</c:v>
                </c:pt>
                <c:pt idx="33106">
                  <c:v>73.0</c:v>
                </c:pt>
                <c:pt idx="33107">
                  <c:v>3.0</c:v>
                </c:pt>
                <c:pt idx="33108">
                  <c:v>335.0</c:v>
                </c:pt>
                <c:pt idx="33109">
                  <c:v>454.0</c:v>
                </c:pt>
                <c:pt idx="33110">
                  <c:v>31.0</c:v>
                </c:pt>
                <c:pt idx="33111">
                  <c:v>12.0</c:v>
                </c:pt>
                <c:pt idx="33112">
                  <c:v>39.0</c:v>
                </c:pt>
                <c:pt idx="33113">
                  <c:v>42.0</c:v>
                </c:pt>
                <c:pt idx="33114">
                  <c:v>572.0</c:v>
                </c:pt>
                <c:pt idx="33115">
                  <c:v>136.0</c:v>
                </c:pt>
                <c:pt idx="33116">
                  <c:v>359.0</c:v>
                </c:pt>
                <c:pt idx="33117">
                  <c:v>53.0</c:v>
                </c:pt>
                <c:pt idx="33118">
                  <c:v>126.0</c:v>
                </c:pt>
                <c:pt idx="33119">
                  <c:v>55.0</c:v>
                </c:pt>
                <c:pt idx="33120">
                  <c:v>52.0</c:v>
                </c:pt>
                <c:pt idx="33121">
                  <c:v>297.0</c:v>
                </c:pt>
                <c:pt idx="33122">
                  <c:v>134.0</c:v>
                </c:pt>
                <c:pt idx="33123">
                  <c:v>275.0</c:v>
                </c:pt>
                <c:pt idx="33124">
                  <c:v>18.0</c:v>
                </c:pt>
                <c:pt idx="33125">
                  <c:v>269.0</c:v>
                </c:pt>
                <c:pt idx="33126">
                  <c:v>6.0</c:v>
                </c:pt>
                <c:pt idx="33127">
                  <c:v>96.0</c:v>
                </c:pt>
                <c:pt idx="33128">
                  <c:v>28.0</c:v>
                </c:pt>
                <c:pt idx="33129">
                  <c:v>12.0</c:v>
                </c:pt>
                <c:pt idx="33130">
                  <c:v>51.0</c:v>
                </c:pt>
                <c:pt idx="33131">
                  <c:v>28.0</c:v>
                </c:pt>
                <c:pt idx="33132">
                  <c:v>75.0</c:v>
                </c:pt>
                <c:pt idx="33133">
                  <c:v>1.0</c:v>
                </c:pt>
                <c:pt idx="33134">
                  <c:v>6.0</c:v>
                </c:pt>
                <c:pt idx="33135">
                  <c:v>502.0</c:v>
                </c:pt>
                <c:pt idx="33136">
                  <c:v>189.0</c:v>
                </c:pt>
                <c:pt idx="33137">
                  <c:v>12.0</c:v>
                </c:pt>
                <c:pt idx="33138">
                  <c:v>54.0</c:v>
                </c:pt>
                <c:pt idx="33139">
                  <c:v>82.0</c:v>
                </c:pt>
                <c:pt idx="33140">
                  <c:v>267.0</c:v>
                </c:pt>
                <c:pt idx="33141">
                  <c:v>27.0</c:v>
                </c:pt>
                <c:pt idx="33142">
                  <c:v>475.0</c:v>
                </c:pt>
                <c:pt idx="33143">
                  <c:v>44.0</c:v>
                </c:pt>
                <c:pt idx="33144">
                  <c:v>29.0</c:v>
                </c:pt>
                <c:pt idx="33145">
                  <c:v>48.0</c:v>
                </c:pt>
                <c:pt idx="33146">
                  <c:v>29.0</c:v>
                </c:pt>
                <c:pt idx="33147">
                  <c:v>19.0</c:v>
                </c:pt>
                <c:pt idx="33148">
                  <c:v>19.0</c:v>
                </c:pt>
                <c:pt idx="33149">
                  <c:v>42.0</c:v>
                </c:pt>
                <c:pt idx="33150">
                  <c:v>82.0</c:v>
                </c:pt>
                <c:pt idx="33151">
                  <c:v>62.0</c:v>
                </c:pt>
                <c:pt idx="33152">
                  <c:v>47.0</c:v>
                </c:pt>
                <c:pt idx="33153">
                  <c:v>108.0</c:v>
                </c:pt>
                <c:pt idx="33154">
                  <c:v>3.0</c:v>
                </c:pt>
                <c:pt idx="33155">
                  <c:v>362.0</c:v>
                </c:pt>
                <c:pt idx="33156">
                  <c:v>12.0</c:v>
                </c:pt>
                <c:pt idx="33157">
                  <c:v>10.0</c:v>
                </c:pt>
                <c:pt idx="33158">
                  <c:v>40.0</c:v>
                </c:pt>
                <c:pt idx="33159">
                  <c:v>7.0</c:v>
                </c:pt>
                <c:pt idx="33160">
                  <c:v>18.0</c:v>
                </c:pt>
                <c:pt idx="33161">
                  <c:v>6.0</c:v>
                </c:pt>
                <c:pt idx="33162">
                  <c:v>238.0</c:v>
                </c:pt>
                <c:pt idx="33163">
                  <c:v>136.0</c:v>
                </c:pt>
                <c:pt idx="33164">
                  <c:v>11.0</c:v>
                </c:pt>
                <c:pt idx="33165">
                  <c:v>1.0</c:v>
                </c:pt>
                <c:pt idx="33166">
                  <c:v>5.0</c:v>
                </c:pt>
                <c:pt idx="33167">
                  <c:v>1.0</c:v>
                </c:pt>
                <c:pt idx="33168">
                  <c:v>251.0</c:v>
                </c:pt>
                <c:pt idx="33169">
                  <c:v>542.0</c:v>
                </c:pt>
                <c:pt idx="33170">
                  <c:v>152.0</c:v>
                </c:pt>
                <c:pt idx="33171">
                  <c:v>20.0</c:v>
                </c:pt>
                <c:pt idx="33172">
                  <c:v>119.0</c:v>
                </c:pt>
                <c:pt idx="33173">
                  <c:v>64.0</c:v>
                </c:pt>
                <c:pt idx="33174">
                  <c:v>67.0</c:v>
                </c:pt>
                <c:pt idx="33175">
                  <c:v>98.0</c:v>
                </c:pt>
                <c:pt idx="33176">
                  <c:v>49.0</c:v>
                </c:pt>
                <c:pt idx="33177">
                  <c:v>75.0</c:v>
                </c:pt>
                <c:pt idx="33178">
                  <c:v>5.0</c:v>
                </c:pt>
                <c:pt idx="33179">
                  <c:v>15.0</c:v>
                </c:pt>
                <c:pt idx="33180">
                  <c:v>14.0</c:v>
                </c:pt>
                <c:pt idx="33181">
                  <c:v>34.0</c:v>
                </c:pt>
                <c:pt idx="33182">
                  <c:v>287.0</c:v>
                </c:pt>
                <c:pt idx="33183">
                  <c:v>101.0</c:v>
                </c:pt>
                <c:pt idx="33184">
                  <c:v>341.0</c:v>
                </c:pt>
                <c:pt idx="33185">
                  <c:v>106.0</c:v>
                </c:pt>
                <c:pt idx="33186">
                  <c:v>163.0</c:v>
                </c:pt>
                <c:pt idx="33187">
                  <c:v>57.0</c:v>
                </c:pt>
                <c:pt idx="33188">
                  <c:v>196.0</c:v>
                </c:pt>
                <c:pt idx="33189">
                  <c:v>17.0</c:v>
                </c:pt>
                <c:pt idx="33190">
                  <c:v>355.0</c:v>
                </c:pt>
                <c:pt idx="33191">
                  <c:v>413.0</c:v>
                </c:pt>
                <c:pt idx="33192">
                  <c:v>271.0</c:v>
                </c:pt>
                <c:pt idx="33193">
                  <c:v>237.0</c:v>
                </c:pt>
                <c:pt idx="33194">
                  <c:v>94.0</c:v>
                </c:pt>
                <c:pt idx="33195">
                  <c:v>59.0</c:v>
                </c:pt>
                <c:pt idx="33196">
                  <c:v>534.0</c:v>
                </c:pt>
                <c:pt idx="33197">
                  <c:v>96.0</c:v>
                </c:pt>
                <c:pt idx="33198">
                  <c:v>368.0</c:v>
                </c:pt>
                <c:pt idx="33199">
                  <c:v>114.0</c:v>
                </c:pt>
                <c:pt idx="33200">
                  <c:v>14.0</c:v>
                </c:pt>
                <c:pt idx="33201">
                  <c:v>102.0</c:v>
                </c:pt>
                <c:pt idx="33202">
                  <c:v>45.0</c:v>
                </c:pt>
                <c:pt idx="33203">
                  <c:v>5.0</c:v>
                </c:pt>
                <c:pt idx="33204">
                  <c:v>346.0</c:v>
                </c:pt>
                <c:pt idx="33205">
                  <c:v>165.0</c:v>
                </c:pt>
                <c:pt idx="33206">
                  <c:v>52.0</c:v>
                </c:pt>
                <c:pt idx="33207">
                  <c:v>87.0</c:v>
                </c:pt>
                <c:pt idx="33208">
                  <c:v>8.0</c:v>
                </c:pt>
                <c:pt idx="33209">
                  <c:v>1.0</c:v>
                </c:pt>
                <c:pt idx="33210">
                  <c:v>1076.0</c:v>
                </c:pt>
                <c:pt idx="33211">
                  <c:v>1.0</c:v>
                </c:pt>
                <c:pt idx="33212">
                  <c:v>1.0</c:v>
                </c:pt>
                <c:pt idx="33213">
                  <c:v>1.0</c:v>
                </c:pt>
                <c:pt idx="33214">
                  <c:v>44.0</c:v>
                </c:pt>
                <c:pt idx="33215">
                  <c:v>164.0</c:v>
                </c:pt>
                <c:pt idx="33216">
                  <c:v>133.0</c:v>
                </c:pt>
                <c:pt idx="33217">
                  <c:v>82.0</c:v>
                </c:pt>
                <c:pt idx="33218">
                  <c:v>15.0</c:v>
                </c:pt>
                <c:pt idx="33219">
                  <c:v>59.0</c:v>
                </c:pt>
                <c:pt idx="33220">
                  <c:v>22.0</c:v>
                </c:pt>
                <c:pt idx="33221">
                  <c:v>62.0</c:v>
                </c:pt>
                <c:pt idx="33222">
                  <c:v>145.0</c:v>
                </c:pt>
                <c:pt idx="33223">
                  <c:v>154.0</c:v>
                </c:pt>
                <c:pt idx="33224">
                  <c:v>290.0</c:v>
                </c:pt>
                <c:pt idx="33225">
                  <c:v>69.0</c:v>
                </c:pt>
                <c:pt idx="33226">
                  <c:v>137.0</c:v>
                </c:pt>
                <c:pt idx="33227">
                  <c:v>177.0</c:v>
                </c:pt>
                <c:pt idx="33228">
                  <c:v>135.0</c:v>
                </c:pt>
                <c:pt idx="33229">
                  <c:v>1.0</c:v>
                </c:pt>
                <c:pt idx="33230">
                  <c:v>49.0</c:v>
                </c:pt>
                <c:pt idx="33231">
                  <c:v>20.0</c:v>
                </c:pt>
                <c:pt idx="33232">
                  <c:v>226.0</c:v>
                </c:pt>
                <c:pt idx="33233">
                  <c:v>31.0</c:v>
                </c:pt>
                <c:pt idx="33234">
                  <c:v>56.0</c:v>
                </c:pt>
                <c:pt idx="33235">
                  <c:v>43.0</c:v>
                </c:pt>
                <c:pt idx="33236">
                  <c:v>6.0</c:v>
                </c:pt>
                <c:pt idx="33237">
                  <c:v>12.0</c:v>
                </c:pt>
                <c:pt idx="33238">
                  <c:v>136.0</c:v>
                </c:pt>
                <c:pt idx="33239">
                  <c:v>8.0</c:v>
                </c:pt>
                <c:pt idx="33240">
                  <c:v>5.0</c:v>
                </c:pt>
                <c:pt idx="33241">
                  <c:v>52.0</c:v>
                </c:pt>
                <c:pt idx="33242">
                  <c:v>517.0</c:v>
                </c:pt>
                <c:pt idx="33243">
                  <c:v>65.0</c:v>
                </c:pt>
                <c:pt idx="33244">
                  <c:v>406.0</c:v>
                </c:pt>
                <c:pt idx="33245">
                  <c:v>1.0</c:v>
                </c:pt>
                <c:pt idx="33246">
                  <c:v>103.0</c:v>
                </c:pt>
                <c:pt idx="33247">
                  <c:v>107.0</c:v>
                </c:pt>
                <c:pt idx="33248">
                  <c:v>4.0</c:v>
                </c:pt>
                <c:pt idx="33249">
                  <c:v>22.0</c:v>
                </c:pt>
                <c:pt idx="33250">
                  <c:v>2.0</c:v>
                </c:pt>
                <c:pt idx="33251">
                  <c:v>130.0</c:v>
                </c:pt>
                <c:pt idx="33252">
                  <c:v>21.0</c:v>
                </c:pt>
                <c:pt idx="33253">
                  <c:v>145.0</c:v>
                </c:pt>
                <c:pt idx="33254">
                  <c:v>283.0</c:v>
                </c:pt>
                <c:pt idx="33255">
                  <c:v>182.0</c:v>
                </c:pt>
                <c:pt idx="33256">
                  <c:v>162.0</c:v>
                </c:pt>
                <c:pt idx="33257">
                  <c:v>19.0</c:v>
                </c:pt>
                <c:pt idx="33258">
                  <c:v>89.0</c:v>
                </c:pt>
                <c:pt idx="33259">
                  <c:v>137.0</c:v>
                </c:pt>
                <c:pt idx="33260">
                  <c:v>53.0</c:v>
                </c:pt>
                <c:pt idx="33261">
                  <c:v>498.0</c:v>
                </c:pt>
                <c:pt idx="33262">
                  <c:v>248.0</c:v>
                </c:pt>
                <c:pt idx="33263">
                  <c:v>177.0</c:v>
                </c:pt>
                <c:pt idx="33264">
                  <c:v>54.0</c:v>
                </c:pt>
                <c:pt idx="33265">
                  <c:v>1179.0</c:v>
                </c:pt>
                <c:pt idx="33266">
                  <c:v>256.0</c:v>
                </c:pt>
                <c:pt idx="33267">
                  <c:v>115.0</c:v>
                </c:pt>
                <c:pt idx="33268">
                  <c:v>54.0</c:v>
                </c:pt>
                <c:pt idx="33269">
                  <c:v>599.0</c:v>
                </c:pt>
                <c:pt idx="33270">
                  <c:v>135.0</c:v>
                </c:pt>
                <c:pt idx="33271">
                  <c:v>134.0</c:v>
                </c:pt>
                <c:pt idx="33272">
                  <c:v>110.0</c:v>
                </c:pt>
                <c:pt idx="33273">
                  <c:v>89.0</c:v>
                </c:pt>
                <c:pt idx="33274">
                  <c:v>4.0</c:v>
                </c:pt>
                <c:pt idx="33275">
                  <c:v>74.0</c:v>
                </c:pt>
                <c:pt idx="33276">
                  <c:v>170.0</c:v>
                </c:pt>
                <c:pt idx="33277">
                  <c:v>229.0</c:v>
                </c:pt>
                <c:pt idx="33278">
                  <c:v>224.0</c:v>
                </c:pt>
                <c:pt idx="33279">
                  <c:v>326.0</c:v>
                </c:pt>
                <c:pt idx="33280">
                  <c:v>98.0</c:v>
                </c:pt>
                <c:pt idx="33281">
                  <c:v>259.0</c:v>
                </c:pt>
                <c:pt idx="33282">
                  <c:v>141.0</c:v>
                </c:pt>
                <c:pt idx="33283">
                  <c:v>24.0</c:v>
                </c:pt>
                <c:pt idx="33284">
                  <c:v>616.0</c:v>
                </c:pt>
                <c:pt idx="33285">
                  <c:v>46.0</c:v>
                </c:pt>
                <c:pt idx="33286">
                  <c:v>263.0</c:v>
                </c:pt>
                <c:pt idx="33287">
                  <c:v>60.0</c:v>
                </c:pt>
                <c:pt idx="33288">
                  <c:v>98.0</c:v>
                </c:pt>
                <c:pt idx="33289">
                  <c:v>34.0</c:v>
                </c:pt>
                <c:pt idx="33290">
                  <c:v>42.0</c:v>
                </c:pt>
                <c:pt idx="33291">
                  <c:v>56.0</c:v>
                </c:pt>
                <c:pt idx="33292">
                  <c:v>28.0</c:v>
                </c:pt>
                <c:pt idx="33293">
                  <c:v>49.0</c:v>
                </c:pt>
                <c:pt idx="33294">
                  <c:v>584.0</c:v>
                </c:pt>
                <c:pt idx="33295">
                  <c:v>397.0</c:v>
                </c:pt>
                <c:pt idx="33296">
                  <c:v>443.0</c:v>
                </c:pt>
                <c:pt idx="33297">
                  <c:v>332.0</c:v>
                </c:pt>
                <c:pt idx="33298">
                  <c:v>234.0</c:v>
                </c:pt>
                <c:pt idx="33299">
                  <c:v>298.0</c:v>
                </c:pt>
                <c:pt idx="33300">
                  <c:v>510.0</c:v>
                </c:pt>
                <c:pt idx="33301">
                  <c:v>25.0</c:v>
                </c:pt>
                <c:pt idx="33302">
                  <c:v>216.0</c:v>
                </c:pt>
                <c:pt idx="33303">
                  <c:v>6.0</c:v>
                </c:pt>
                <c:pt idx="33304">
                  <c:v>9.0</c:v>
                </c:pt>
                <c:pt idx="33305">
                  <c:v>8.0</c:v>
                </c:pt>
                <c:pt idx="33306">
                  <c:v>12.0</c:v>
                </c:pt>
                <c:pt idx="33307">
                  <c:v>25.0</c:v>
                </c:pt>
                <c:pt idx="33308">
                  <c:v>11.0</c:v>
                </c:pt>
                <c:pt idx="33309">
                  <c:v>22.0</c:v>
                </c:pt>
                <c:pt idx="33310">
                  <c:v>36.0</c:v>
                </c:pt>
                <c:pt idx="33311">
                  <c:v>1.0</c:v>
                </c:pt>
                <c:pt idx="33312">
                  <c:v>10.0</c:v>
                </c:pt>
                <c:pt idx="33313">
                  <c:v>19.0</c:v>
                </c:pt>
                <c:pt idx="33314">
                  <c:v>170.0</c:v>
                </c:pt>
                <c:pt idx="33315">
                  <c:v>1016.0</c:v>
                </c:pt>
                <c:pt idx="33316">
                  <c:v>4.0</c:v>
                </c:pt>
                <c:pt idx="33317">
                  <c:v>37.0</c:v>
                </c:pt>
                <c:pt idx="33318">
                  <c:v>179.0</c:v>
                </c:pt>
                <c:pt idx="33319">
                  <c:v>71.0</c:v>
                </c:pt>
                <c:pt idx="33320">
                  <c:v>75.0</c:v>
                </c:pt>
                <c:pt idx="33321">
                  <c:v>73.0</c:v>
                </c:pt>
                <c:pt idx="33322">
                  <c:v>35.0</c:v>
                </c:pt>
                <c:pt idx="33323">
                  <c:v>25.0</c:v>
                </c:pt>
                <c:pt idx="33324">
                  <c:v>5.0</c:v>
                </c:pt>
                <c:pt idx="33325">
                  <c:v>26.0</c:v>
                </c:pt>
                <c:pt idx="33326">
                  <c:v>15.0</c:v>
                </c:pt>
                <c:pt idx="33327">
                  <c:v>74.0</c:v>
                </c:pt>
                <c:pt idx="33328">
                  <c:v>246.0</c:v>
                </c:pt>
                <c:pt idx="33329">
                  <c:v>23.0</c:v>
                </c:pt>
                <c:pt idx="33330">
                  <c:v>81.0</c:v>
                </c:pt>
                <c:pt idx="33331">
                  <c:v>90.0</c:v>
                </c:pt>
                <c:pt idx="33332">
                  <c:v>25.0</c:v>
                </c:pt>
                <c:pt idx="33333">
                  <c:v>300.0</c:v>
                </c:pt>
                <c:pt idx="33334">
                  <c:v>203.0</c:v>
                </c:pt>
                <c:pt idx="33335">
                  <c:v>121.0</c:v>
                </c:pt>
                <c:pt idx="33336">
                  <c:v>55.0</c:v>
                </c:pt>
                <c:pt idx="33337">
                  <c:v>92.0</c:v>
                </c:pt>
                <c:pt idx="33338">
                  <c:v>310.0</c:v>
                </c:pt>
                <c:pt idx="33339">
                  <c:v>407.0</c:v>
                </c:pt>
                <c:pt idx="33340">
                  <c:v>373.0</c:v>
                </c:pt>
                <c:pt idx="33341">
                  <c:v>110.0</c:v>
                </c:pt>
                <c:pt idx="33342">
                  <c:v>1025.0</c:v>
                </c:pt>
                <c:pt idx="33343">
                  <c:v>328.0</c:v>
                </c:pt>
                <c:pt idx="33344">
                  <c:v>317.0</c:v>
                </c:pt>
                <c:pt idx="33345">
                  <c:v>150.0</c:v>
                </c:pt>
                <c:pt idx="33346">
                  <c:v>144.0</c:v>
                </c:pt>
                <c:pt idx="33347">
                  <c:v>29.0</c:v>
                </c:pt>
                <c:pt idx="33348">
                  <c:v>60.0</c:v>
                </c:pt>
                <c:pt idx="33349">
                  <c:v>55.0</c:v>
                </c:pt>
                <c:pt idx="33350">
                  <c:v>449.0</c:v>
                </c:pt>
                <c:pt idx="33351">
                  <c:v>18.0</c:v>
                </c:pt>
                <c:pt idx="33352">
                  <c:v>44.0</c:v>
                </c:pt>
                <c:pt idx="33353">
                  <c:v>8.0</c:v>
                </c:pt>
                <c:pt idx="33354">
                  <c:v>108.0</c:v>
                </c:pt>
                <c:pt idx="33355">
                  <c:v>38.0</c:v>
                </c:pt>
                <c:pt idx="33356">
                  <c:v>53.0</c:v>
                </c:pt>
                <c:pt idx="33357">
                  <c:v>67.0</c:v>
                </c:pt>
                <c:pt idx="33358">
                  <c:v>137.0</c:v>
                </c:pt>
                <c:pt idx="33359">
                  <c:v>243.0</c:v>
                </c:pt>
                <c:pt idx="33360">
                  <c:v>179.0</c:v>
                </c:pt>
                <c:pt idx="33361">
                  <c:v>778.0</c:v>
                </c:pt>
                <c:pt idx="33362">
                  <c:v>144.0</c:v>
                </c:pt>
                <c:pt idx="33363">
                  <c:v>192.0</c:v>
                </c:pt>
                <c:pt idx="33364">
                  <c:v>151.0</c:v>
                </c:pt>
                <c:pt idx="33365">
                  <c:v>223.0</c:v>
                </c:pt>
                <c:pt idx="33366">
                  <c:v>144.0</c:v>
                </c:pt>
                <c:pt idx="33367">
                  <c:v>252.0</c:v>
                </c:pt>
                <c:pt idx="33368">
                  <c:v>15.0</c:v>
                </c:pt>
                <c:pt idx="33369">
                  <c:v>129.0</c:v>
                </c:pt>
                <c:pt idx="33370">
                  <c:v>81.0</c:v>
                </c:pt>
                <c:pt idx="33371">
                  <c:v>90.0</c:v>
                </c:pt>
                <c:pt idx="33372">
                  <c:v>123.0</c:v>
                </c:pt>
                <c:pt idx="33373">
                  <c:v>60.0</c:v>
                </c:pt>
                <c:pt idx="33374">
                  <c:v>345.0</c:v>
                </c:pt>
                <c:pt idx="33375">
                  <c:v>36.0</c:v>
                </c:pt>
                <c:pt idx="33376">
                  <c:v>21.0</c:v>
                </c:pt>
                <c:pt idx="33377">
                  <c:v>10.0</c:v>
                </c:pt>
                <c:pt idx="33378">
                  <c:v>19.0</c:v>
                </c:pt>
                <c:pt idx="33379">
                  <c:v>24.0</c:v>
                </c:pt>
                <c:pt idx="33380">
                  <c:v>9.0</c:v>
                </c:pt>
                <c:pt idx="33381">
                  <c:v>9.0</c:v>
                </c:pt>
                <c:pt idx="33382">
                  <c:v>19.0</c:v>
                </c:pt>
                <c:pt idx="33383">
                  <c:v>62.0</c:v>
                </c:pt>
                <c:pt idx="33384">
                  <c:v>11.0</c:v>
                </c:pt>
                <c:pt idx="33385">
                  <c:v>126.0</c:v>
                </c:pt>
                <c:pt idx="33386">
                  <c:v>70.0</c:v>
                </c:pt>
                <c:pt idx="33387">
                  <c:v>320.0</c:v>
                </c:pt>
                <c:pt idx="33388">
                  <c:v>5.0</c:v>
                </c:pt>
                <c:pt idx="33389">
                  <c:v>11.0</c:v>
                </c:pt>
                <c:pt idx="33390">
                  <c:v>17.0</c:v>
                </c:pt>
                <c:pt idx="33391">
                  <c:v>55.0</c:v>
                </c:pt>
                <c:pt idx="33392">
                  <c:v>14.0</c:v>
                </c:pt>
                <c:pt idx="33393">
                  <c:v>522.0</c:v>
                </c:pt>
                <c:pt idx="33394">
                  <c:v>53.0</c:v>
                </c:pt>
                <c:pt idx="33395">
                  <c:v>112.0</c:v>
                </c:pt>
                <c:pt idx="33396">
                  <c:v>639.0</c:v>
                </c:pt>
                <c:pt idx="33397">
                  <c:v>90.0</c:v>
                </c:pt>
                <c:pt idx="33398">
                  <c:v>83.0</c:v>
                </c:pt>
                <c:pt idx="33399">
                  <c:v>70.0</c:v>
                </c:pt>
                <c:pt idx="33400">
                  <c:v>107.0</c:v>
                </c:pt>
                <c:pt idx="33401">
                  <c:v>495.0</c:v>
                </c:pt>
                <c:pt idx="33402">
                  <c:v>38.0</c:v>
                </c:pt>
                <c:pt idx="33403">
                  <c:v>463.0</c:v>
                </c:pt>
                <c:pt idx="33404">
                  <c:v>66.0</c:v>
                </c:pt>
                <c:pt idx="33405">
                  <c:v>289.0</c:v>
                </c:pt>
                <c:pt idx="33406">
                  <c:v>238.0</c:v>
                </c:pt>
                <c:pt idx="33407">
                  <c:v>73.0</c:v>
                </c:pt>
                <c:pt idx="33408">
                  <c:v>67.0</c:v>
                </c:pt>
                <c:pt idx="33409">
                  <c:v>28.0</c:v>
                </c:pt>
                <c:pt idx="33410">
                  <c:v>234.0</c:v>
                </c:pt>
                <c:pt idx="33411">
                  <c:v>170.0</c:v>
                </c:pt>
                <c:pt idx="33412">
                  <c:v>21.0</c:v>
                </c:pt>
                <c:pt idx="33413">
                  <c:v>341.0</c:v>
                </c:pt>
                <c:pt idx="33414">
                  <c:v>100.0</c:v>
                </c:pt>
                <c:pt idx="33415">
                  <c:v>106.0</c:v>
                </c:pt>
                <c:pt idx="33416">
                  <c:v>220.0</c:v>
                </c:pt>
                <c:pt idx="33417">
                  <c:v>35.0</c:v>
                </c:pt>
                <c:pt idx="33418">
                  <c:v>118.0</c:v>
                </c:pt>
                <c:pt idx="33419">
                  <c:v>92.0</c:v>
                </c:pt>
                <c:pt idx="33420">
                  <c:v>257.0</c:v>
                </c:pt>
                <c:pt idx="33421">
                  <c:v>17.0</c:v>
                </c:pt>
                <c:pt idx="33422">
                  <c:v>116.0</c:v>
                </c:pt>
                <c:pt idx="33423">
                  <c:v>3.0</c:v>
                </c:pt>
                <c:pt idx="33424">
                  <c:v>214.0</c:v>
                </c:pt>
                <c:pt idx="33425">
                  <c:v>259.0</c:v>
                </c:pt>
                <c:pt idx="33426">
                  <c:v>1.0</c:v>
                </c:pt>
                <c:pt idx="33427">
                  <c:v>268.0</c:v>
                </c:pt>
                <c:pt idx="33428">
                  <c:v>208.0</c:v>
                </c:pt>
                <c:pt idx="33429">
                  <c:v>63.0</c:v>
                </c:pt>
                <c:pt idx="33430">
                  <c:v>227.0</c:v>
                </c:pt>
                <c:pt idx="33431">
                  <c:v>257.0</c:v>
                </c:pt>
                <c:pt idx="33432">
                  <c:v>150.0</c:v>
                </c:pt>
                <c:pt idx="33433">
                  <c:v>439.0</c:v>
                </c:pt>
                <c:pt idx="33434">
                  <c:v>68.0</c:v>
                </c:pt>
                <c:pt idx="33435">
                  <c:v>129.0</c:v>
                </c:pt>
                <c:pt idx="33436">
                  <c:v>147.0</c:v>
                </c:pt>
                <c:pt idx="33437">
                  <c:v>82.0</c:v>
                </c:pt>
                <c:pt idx="33438">
                  <c:v>113.0</c:v>
                </c:pt>
                <c:pt idx="33439">
                  <c:v>35.0</c:v>
                </c:pt>
                <c:pt idx="33440">
                  <c:v>11.0</c:v>
                </c:pt>
                <c:pt idx="33441">
                  <c:v>47.0</c:v>
                </c:pt>
                <c:pt idx="33442">
                  <c:v>56.0</c:v>
                </c:pt>
                <c:pt idx="33443">
                  <c:v>72.0</c:v>
                </c:pt>
                <c:pt idx="33444">
                  <c:v>826.0</c:v>
                </c:pt>
                <c:pt idx="33445">
                  <c:v>19.0</c:v>
                </c:pt>
                <c:pt idx="33446">
                  <c:v>206.0</c:v>
                </c:pt>
                <c:pt idx="33447">
                  <c:v>65.0</c:v>
                </c:pt>
                <c:pt idx="33448">
                  <c:v>119.0</c:v>
                </c:pt>
                <c:pt idx="33449">
                  <c:v>1.0</c:v>
                </c:pt>
                <c:pt idx="33450">
                  <c:v>46.0</c:v>
                </c:pt>
                <c:pt idx="33451">
                  <c:v>17.0</c:v>
                </c:pt>
                <c:pt idx="33452">
                  <c:v>182.0</c:v>
                </c:pt>
                <c:pt idx="33453">
                  <c:v>121.0</c:v>
                </c:pt>
                <c:pt idx="33454">
                  <c:v>176.0</c:v>
                </c:pt>
                <c:pt idx="33455">
                  <c:v>173.0</c:v>
                </c:pt>
                <c:pt idx="33456">
                  <c:v>44.0</c:v>
                </c:pt>
                <c:pt idx="33457">
                  <c:v>132.0</c:v>
                </c:pt>
                <c:pt idx="33458">
                  <c:v>174.0</c:v>
                </c:pt>
                <c:pt idx="33459">
                  <c:v>47.0</c:v>
                </c:pt>
                <c:pt idx="33460">
                  <c:v>112.0</c:v>
                </c:pt>
                <c:pt idx="33461">
                  <c:v>5.0</c:v>
                </c:pt>
                <c:pt idx="33462">
                  <c:v>126.0</c:v>
                </c:pt>
                <c:pt idx="33463">
                  <c:v>46.0</c:v>
                </c:pt>
                <c:pt idx="33464">
                  <c:v>52.0</c:v>
                </c:pt>
                <c:pt idx="33465">
                  <c:v>67.0</c:v>
                </c:pt>
                <c:pt idx="33466">
                  <c:v>165.0</c:v>
                </c:pt>
                <c:pt idx="33467">
                  <c:v>1081.0</c:v>
                </c:pt>
                <c:pt idx="33468">
                  <c:v>52.0</c:v>
                </c:pt>
                <c:pt idx="33469">
                  <c:v>176.0</c:v>
                </c:pt>
                <c:pt idx="33470">
                  <c:v>112.0</c:v>
                </c:pt>
                <c:pt idx="33471">
                  <c:v>95.0</c:v>
                </c:pt>
                <c:pt idx="33472">
                  <c:v>231.0</c:v>
                </c:pt>
                <c:pt idx="33473">
                  <c:v>40.0</c:v>
                </c:pt>
                <c:pt idx="33474">
                  <c:v>80.0</c:v>
                </c:pt>
                <c:pt idx="33475">
                  <c:v>195.0</c:v>
                </c:pt>
                <c:pt idx="33476">
                  <c:v>867.0</c:v>
                </c:pt>
                <c:pt idx="33477">
                  <c:v>458.0</c:v>
                </c:pt>
                <c:pt idx="33478">
                  <c:v>537.0</c:v>
                </c:pt>
                <c:pt idx="33479">
                  <c:v>166.0</c:v>
                </c:pt>
                <c:pt idx="33480">
                  <c:v>37.0</c:v>
                </c:pt>
                <c:pt idx="33481">
                  <c:v>44.0</c:v>
                </c:pt>
                <c:pt idx="33482">
                  <c:v>32.0</c:v>
                </c:pt>
                <c:pt idx="33483">
                  <c:v>71.0</c:v>
                </c:pt>
                <c:pt idx="33484">
                  <c:v>69.0</c:v>
                </c:pt>
                <c:pt idx="33485">
                  <c:v>778.0</c:v>
                </c:pt>
                <c:pt idx="33486">
                  <c:v>17.0</c:v>
                </c:pt>
                <c:pt idx="33487">
                  <c:v>78.0</c:v>
                </c:pt>
                <c:pt idx="33488">
                  <c:v>5.0</c:v>
                </c:pt>
                <c:pt idx="33489">
                  <c:v>53.0</c:v>
                </c:pt>
                <c:pt idx="33490">
                  <c:v>159.0</c:v>
                </c:pt>
                <c:pt idx="33491">
                  <c:v>14.0</c:v>
                </c:pt>
                <c:pt idx="33492">
                  <c:v>854.0</c:v>
                </c:pt>
                <c:pt idx="33493">
                  <c:v>231.0</c:v>
                </c:pt>
                <c:pt idx="33494">
                  <c:v>116.0</c:v>
                </c:pt>
                <c:pt idx="33495">
                  <c:v>422.0</c:v>
                </c:pt>
                <c:pt idx="33496">
                  <c:v>469.0</c:v>
                </c:pt>
                <c:pt idx="33497">
                  <c:v>266.0</c:v>
                </c:pt>
                <c:pt idx="33498">
                  <c:v>123.0</c:v>
                </c:pt>
                <c:pt idx="33499">
                  <c:v>21.0</c:v>
                </c:pt>
                <c:pt idx="33500">
                  <c:v>144.0</c:v>
                </c:pt>
                <c:pt idx="33501">
                  <c:v>96.0</c:v>
                </c:pt>
                <c:pt idx="33502">
                  <c:v>101.0</c:v>
                </c:pt>
                <c:pt idx="33503">
                  <c:v>94.0</c:v>
                </c:pt>
                <c:pt idx="33504">
                  <c:v>92.0</c:v>
                </c:pt>
                <c:pt idx="33505">
                  <c:v>296.0</c:v>
                </c:pt>
                <c:pt idx="33506">
                  <c:v>3.0</c:v>
                </c:pt>
                <c:pt idx="33507">
                  <c:v>3.0</c:v>
                </c:pt>
                <c:pt idx="33508">
                  <c:v>23.0</c:v>
                </c:pt>
                <c:pt idx="33509">
                  <c:v>30.0</c:v>
                </c:pt>
                <c:pt idx="33510">
                  <c:v>29.0</c:v>
                </c:pt>
                <c:pt idx="33511">
                  <c:v>57.0</c:v>
                </c:pt>
                <c:pt idx="33512">
                  <c:v>11.0</c:v>
                </c:pt>
                <c:pt idx="33513">
                  <c:v>199.0</c:v>
                </c:pt>
                <c:pt idx="33514">
                  <c:v>28.0</c:v>
                </c:pt>
                <c:pt idx="33515">
                  <c:v>45.0</c:v>
                </c:pt>
                <c:pt idx="33516">
                  <c:v>13.0</c:v>
                </c:pt>
                <c:pt idx="33517">
                  <c:v>107.0</c:v>
                </c:pt>
                <c:pt idx="33518">
                  <c:v>697.0</c:v>
                </c:pt>
                <c:pt idx="33519">
                  <c:v>191.0</c:v>
                </c:pt>
                <c:pt idx="33520">
                  <c:v>3.0</c:v>
                </c:pt>
                <c:pt idx="33521">
                  <c:v>62.0</c:v>
                </c:pt>
                <c:pt idx="33522">
                  <c:v>40.0</c:v>
                </c:pt>
                <c:pt idx="33523">
                  <c:v>18.0</c:v>
                </c:pt>
                <c:pt idx="33524">
                  <c:v>63.0</c:v>
                </c:pt>
                <c:pt idx="33525">
                  <c:v>152.0</c:v>
                </c:pt>
                <c:pt idx="33526">
                  <c:v>74.0</c:v>
                </c:pt>
                <c:pt idx="33527">
                  <c:v>432.0</c:v>
                </c:pt>
                <c:pt idx="33528">
                  <c:v>73.0</c:v>
                </c:pt>
                <c:pt idx="33529">
                  <c:v>56.0</c:v>
                </c:pt>
                <c:pt idx="33530">
                  <c:v>300.0</c:v>
                </c:pt>
                <c:pt idx="33531">
                  <c:v>21.0</c:v>
                </c:pt>
                <c:pt idx="33532">
                  <c:v>44.0</c:v>
                </c:pt>
                <c:pt idx="33533">
                  <c:v>99.0</c:v>
                </c:pt>
                <c:pt idx="33534">
                  <c:v>26.0</c:v>
                </c:pt>
                <c:pt idx="33535">
                  <c:v>479.0</c:v>
                </c:pt>
                <c:pt idx="33536">
                  <c:v>62.0</c:v>
                </c:pt>
                <c:pt idx="33537">
                  <c:v>114.0</c:v>
                </c:pt>
                <c:pt idx="33538">
                  <c:v>13.0</c:v>
                </c:pt>
                <c:pt idx="33539">
                  <c:v>308.0</c:v>
                </c:pt>
                <c:pt idx="33540">
                  <c:v>13.0</c:v>
                </c:pt>
                <c:pt idx="33541">
                  <c:v>48.0</c:v>
                </c:pt>
                <c:pt idx="33542">
                  <c:v>125.0</c:v>
                </c:pt>
                <c:pt idx="33543">
                  <c:v>120.0</c:v>
                </c:pt>
                <c:pt idx="33544">
                  <c:v>111.0</c:v>
                </c:pt>
                <c:pt idx="33545">
                  <c:v>156.0</c:v>
                </c:pt>
                <c:pt idx="33546">
                  <c:v>135.0</c:v>
                </c:pt>
                <c:pt idx="33547">
                  <c:v>196.0</c:v>
                </c:pt>
                <c:pt idx="33548">
                  <c:v>131.0</c:v>
                </c:pt>
                <c:pt idx="33549">
                  <c:v>112.0</c:v>
                </c:pt>
                <c:pt idx="33550">
                  <c:v>202.0</c:v>
                </c:pt>
                <c:pt idx="33551">
                  <c:v>19.0</c:v>
                </c:pt>
                <c:pt idx="33552">
                  <c:v>26.0</c:v>
                </c:pt>
                <c:pt idx="33553">
                  <c:v>49.0</c:v>
                </c:pt>
                <c:pt idx="33554">
                  <c:v>4.0</c:v>
                </c:pt>
                <c:pt idx="33555">
                  <c:v>299.0</c:v>
                </c:pt>
                <c:pt idx="33556">
                  <c:v>257.0</c:v>
                </c:pt>
                <c:pt idx="33557">
                  <c:v>31.0</c:v>
                </c:pt>
                <c:pt idx="33558">
                  <c:v>134.0</c:v>
                </c:pt>
                <c:pt idx="33559">
                  <c:v>11.0</c:v>
                </c:pt>
                <c:pt idx="33560">
                  <c:v>81.0</c:v>
                </c:pt>
                <c:pt idx="33561">
                  <c:v>6.0</c:v>
                </c:pt>
                <c:pt idx="33562">
                  <c:v>79.0</c:v>
                </c:pt>
                <c:pt idx="33563">
                  <c:v>72.0</c:v>
                </c:pt>
                <c:pt idx="33564">
                  <c:v>24.0</c:v>
                </c:pt>
                <c:pt idx="33565">
                  <c:v>424.0</c:v>
                </c:pt>
                <c:pt idx="33566">
                  <c:v>9.0</c:v>
                </c:pt>
                <c:pt idx="33567">
                  <c:v>48.0</c:v>
                </c:pt>
                <c:pt idx="33568">
                  <c:v>67.0</c:v>
                </c:pt>
                <c:pt idx="33569">
                  <c:v>7.0</c:v>
                </c:pt>
                <c:pt idx="33570">
                  <c:v>2.0</c:v>
                </c:pt>
                <c:pt idx="33571">
                  <c:v>110.0</c:v>
                </c:pt>
                <c:pt idx="33572">
                  <c:v>236.0</c:v>
                </c:pt>
                <c:pt idx="33573">
                  <c:v>141.0</c:v>
                </c:pt>
                <c:pt idx="33574">
                  <c:v>4.0</c:v>
                </c:pt>
                <c:pt idx="33575">
                  <c:v>167.0</c:v>
                </c:pt>
                <c:pt idx="33576">
                  <c:v>1.0</c:v>
                </c:pt>
                <c:pt idx="33577">
                  <c:v>293.0</c:v>
                </c:pt>
                <c:pt idx="33578">
                  <c:v>15.0</c:v>
                </c:pt>
                <c:pt idx="33579">
                  <c:v>229.0</c:v>
                </c:pt>
                <c:pt idx="33580">
                  <c:v>122.0</c:v>
                </c:pt>
                <c:pt idx="33581">
                  <c:v>175.0</c:v>
                </c:pt>
                <c:pt idx="33582">
                  <c:v>14.0</c:v>
                </c:pt>
                <c:pt idx="33583">
                  <c:v>62.0</c:v>
                </c:pt>
                <c:pt idx="33584">
                  <c:v>70.0</c:v>
                </c:pt>
                <c:pt idx="33585">
                  <c:v>234.0</c:v>
                </c:pt>
                <c:pt idx="33586">
                  <c:v>62.0</c:v>
                </c:pt>
                <c:pt idx="33587">
                  <c:v>29.0</c:v>
                </c:pt>
                <c:pt idx="33588">
                  <c:v>159.0</c:v>
                </c:pt>
                <c:pt idx="33589">
                  <c:v>57.0</c:v>
                </c:pt>
                <c:pt idx="33590">
                  <c:v>28.0</c:v>
                </c:pt>
                <c:pt idx="33591">
                  <c:v>63.0</c:v>
                </c:pt>
                <c:pt idx="33592">
                  <c:v>168.0</c:v>
                </c:pt>
                <c:pt idx="33593">
                  <c:v>22.0</c:v>
                </c:pt>
                <c:pt idx="33594">
                  <c:v>23.0</c:v>
                </c:pt>
                <c:pt idx="33595">
                  <c:v>42.0</c:v>
                </c:pt>
                <c:pt idx="33596">
                  <c:v>77.0</c:v>
                </c:pt>
                <c:pt idx="33597">
                  <c:v>21.0</c:v>
                </c:pt>
                <c:pt idx="33598">
                  <c:v>29.0</c:v>
                </c:pt>
                <c:pt idx="33599">
                  <c:v>19.0</c:v>
                </c:pt>
                <c:pt idx="33600">
                  <c:v>109.0</c:v>
                </c:pt>
                <c:pt idx="33601">
                  <c:v>325.0</c:v>
                </c:pt>
                <c:pt idx="33602">
                  <c:v>186.0</c:v>
                </c:pt>
                <c:pt idx="33603">
                  <c:v>17.0</c:v>
                </c:pt>
                <c:pt idx="33604">
                  <c:v>47.0</c:v>
                </c:pt>
                <c:pt idx="33605">
                  <c:v>9.0</c:v>
                </c:pt>
                <c:pt idx="33606">
                  <c:v>2.0</c:v>
                </c:pt>
                <c:pt idx="33607">
                  <c:v>21.0</c:v>
                </c:pt>
                <c:pt idx="33608">
                  <c:v>5.0</c:v>
                </c:pt>
                <c:pt idx="33609">
                  <c:v>187.0</c:v>
                </c:pt>
                <c:pt idx="33610">
                  <c:v>14.0</c:v>
                </c:pt>
                <c:pt idx="33611">
                  <c:v>51.0</c:v>
                </c:pt>
                <c:pt idx="33612">
                  <c:v>12.0</c:v>
                </c:pt>
                <c:pt idx="33613">
                  <c:v>157.0</c:v>
                </c:pt>
                <c:pt idx="33614">
                  <c:v>36.0</c:v>
                </c:pt>
                <c:pt idx="33615">
                  <c:v>48.0</c:v>
                </c:pt>
                <c:pt idx="33616">
                  <c:v>16.0</c:v>
                </c:pt>
                <c:pt idx="33617">
                  <c:v>46.0</c:v>
                </c:pt>
                <c:pt idx="33618">
                  <c:v>533.0</c:v>
                </c:pt>
                <c:pt idx="33619">
                  <c:v>255.0</c:v>
                </c:pt>
                <c:pt idx="33620">
                  <c:v>442.0</c:v>
                </c:pt>
                <c:pt idx="33621">
                  <c:v>209.0</c:v>
                </c:pt>
                <c:pt idx="33622">
                  <c:v>46.0</c:v>
                </c:pt>
                <c:pt idx="33623">
                  <c:v>133.0</c:v>
                </c:pt>
                <c:pt idx="33624">
                  <c:v>13.0</c:v>
                </c:pt>
                <c:pt idx="33625">
                  <c:v>174.0</c:v>
                </c:pt>
                <c:pt idx="33626">
                  <c:v>2.0</c:v>
                </c:pt>
                <c:pt idx="33627">
                  <c:v>16.0</c:v>
                </c:pt>
                <c:pt idx="33628">
                  <c:v>4.0</c:v>
                </c:pt>
                <c:pt idx="33629">
                  <c:v>14.0</c:v>
                </c:pt>
                <c:pt idx="33630">
                  <c:v>74.0</c:v>
                </c:pt>
                <c:pt idx="33631">
                  <c:v>3.0</c:v>
                </c:pt>
                <c:pt idx="33632">
                  <c:v>1.0</c:v>
                </c:pt>
                <c:pt idx="33633">
                  <c:v>47.0</c:v>
                </c:pt>
                <c:pt idx="33634">
                  <c:v>3.0</c:v>
                </c:pt>
                <c:pt idx="33635">
                  <c:v>183.0</c:v>
                </c:pt>
                <c:pt idx="33636">
                  <c:v>228.0</c:v>
                </c:pt>
                <c:pt idx="33637">
                  <c:v>86.0</c:v>
                </c:pt>
                <c:pt idx="33638">
                  <c:v>128.0</c:v>
                </c:pt>
                <c:pt idx="33639">
                  <c:v>7.0</c:v>
                </c:pt>
                <c:pt idx="33640">
                  <c:v>1.0</c:v>
                </c:pt>
                <c:pt idx="33641">
                  <c:v>19.0</c:v>
                </c:pt>
                <c:pt idx="33642">
                  <c:v>8.0</c:v>
                </c:pt>
                <c:pt idx="33643">
                  <c:v>62.0</c:v>
                </c:pt>
                <c:pt idx="33644">
                  <c:v>100.0</c:v>
                </c:pt>
                <c:pt idx="33645">
                  <c:v>433.0</c:v>
                </c:pt>
                <c:pt idx="33646">
                  <c:v>50.0</c:v>
                </c:pt>
                <c:pt idx="33647">
                  <c:v>32.0</c:v>
                </c:pt>
                <c:pt idx="33648">
                  <c:v>377.0</c:v>
                </c:pt>
                <c:pt idx="33649">
                  <c:v>27.0</c:v>
                </c:pt>
                <c:pt idx="33650">
                  <c:v>24.0</c:v>
                </c:pt>
                <c:pt idx="33651">
                  <c:v>43.0</c:v>
                </c:pt>
                <c:pt idx="33652">
                  <c:v>27.0</c:v>
                </c:pt>
                <c:pt idx="33653">
                  <c:v>298.0</c:v>
                </c:pt>
                <c:pt idx="33654">
                  <c:v>113.0</c:v>
                </c:pt>
                <c:pt idx="33655">
                  <c:v>172.0</c:v>
                </c:pt>
                <c:pt idx="33656">
                  <c:v>20.0</c:v>
                </c:pt>
                <c:pt idx="33657">
                  <c:v>145.0</c:v>
                </c:pt>
                <c:pt idx="33658">
                  <c:v>37.0</c:v>
                </c:pt>
                <c:pt idx="33659">
                  <c:v>25.0</c:v>
                </c:pt>
                <c:pt idx="33660">
                  <c:v>12.0</c:v>
                </c:pt>
                <c:pt idx="33661">
                  <c:v>58.0</c:v>
                </c:pt>
                <c:pt idx="33662">
                  <c:v>81.0</c:v>
                </c:pt>
                <c:pt idx="33663">
                  <c:v>20.0</c:v>
                </c:pt>
                <c:pt idx="33664">
                  <c:v>165.0</c:v>
                </c:pt>
                <c:pt idx="33665">
                  <c:v>6.0</c:v>
                </c:pt>
                <c:pt idx="33666">
                  <c:v>5.0</c:v>
                </c:pt>
                <c:pt idx="33667">
                  <c:v>1.0</c:v>
                </c:pt>
                <c:pt idx="33668">
                  <c:v>2.0</c:v>
                </c:pt>
                <c:pt idx="33669">
                  <c:v>196.0</c:v>
                </c:pt>
                <c:pt idx="33670">
                  <c:v>496.0</c:v>
                </c:pt>
                <c:pt idx="33671">
                  <c:v>19.0</c:v>
                </c:pt>
                <c:pt idx="33672">
                  <c:v>242.0</c:v>
                </c:pt>
                <c:pt idx="33673">
                  <c:v>19.0</c:v>
                </c:pt>
                <c:pt idx="33674">
                  <c:v>146.0</c:v>
                </c:pt>
                <c:pt idx="33675">
                  <c:v>111.0</c:v>
                </c:pt>
                <c:pt idx="33676">
                  <c:v>166.0</c:v>
                </c:pt>
                <c:pt idx="33677">
                  <c:v>872.0</c:v>
                </c:pt>
                <c:pt idx="33678">
                  <c:v>294.0</c:v>
                </c:pt>
                <c:pt idx="33679">
                  <c:v>49.0</c:v>
                </c:pt>
                <c:pt idx="33680">
                  <c:v>27.0</c:v>
                </c:pt>
                <c:pt idx="33681">
                  <c:v>62.0</c:v>
                </c:pt>
                <c:pt idx="33682">
                  <c:v>127.0</c:v>
                </c:pt>
                <c:pt idx="33683">
                  <c:v>4.0</c:v>
                </c:pt>
                <c:pt idx="33684">
                  <c:v>112.0</c:v>
                </c:pt>
                <c:pt idx="33685">
                  <c:v>16.0</c:v>
                </c:pt>
                <c:pt idx="33686">
                  <c:v>5.0</c:v>
                </c:pt>
                <c:pt idx="33687">
                  <c:v>13.0</c:v>
                </c:pt>
                <c:pt idx="33688">
                  <c:v>12.0</c:v>
                </c:pt>
                <c:pt idx="33689">
                  <c:v>11.0</c:v>
                </c:pt>
                <c:pt idx="33690">
                  <c:v>3.0</c:v>
                </c:pt>
                <c:pt idx="33691">
                  <c:v>2.0</c:v>
                </c:pt>
                <c:pt idx="33692">
                  <c:v>13.0</c:v>
                </c:pt>
                <c:pt idx="33693">
                  <c:v>11.0</c:v>
                </c:pt>
                <c:pt idx="33694">
                  <c:v>36.0</c:v>
                </c:pt>
                <c:pt idx="33695">
                  <c:v>206.0</c:v>
                </c:pt>
                <c:pt idx="33696">
                  <c:v>228.0</c:v>
                </c:pt>
                <c:pt idx="33697">
                  <c:v>133.0</c:v>
                </c:pt>
                <c:pt idx="33698">
                  <c:v>215.0</c:v>
                </c:pt>
                <c:pt idx="33699">
                  <c:v>7.0</c:v>
                </c:pt>
                <c:pt idx="33700">
                  <c:v>30.0</c:v>
                </c:pt>
                <c:pt idx="33701">
                  <c:v>22.0</c:v>
                </c:pt>
                <c:pt idx="33702">
                  <c:v>42.0</c:v>
                </c:pt>
                <c:pt idx="33703">
                  <c:v>234.0</c:v>
                </c:pt>
                <c:pt idx="33704">
                  <c:v>41.0</c:v>
                </c:pt>
                <c:pt idx="33705">
                  <c:v>119.0</c:v>
                </c:pt>
                <c:pt idx="33706">
                  <c:v>321.0</c:v>
                </c:pt>
                <c:pt idx="33707">
                  <c:v>234.0</c:v>
                </c:pt>
                <c:pt idx="33708">
                  <c:v>53.0</c:v>
                </c:pt>
                <c:pt idx="33709">
                  <c:v>17.0</c:v>
                </c:pt>
                <c:pt idx="33710">
                  <c:v>26.0</c:v>
                </c:pt>
                <c:pt idx="33711">
                  <c:v>9.0</c:v>
                </c:pt>
                <c:pt idx="33712">
                  <c:v>681.0</c:v>
                </c:pt>
                <c:pt idx="33713">
                  <c:v>54.0</c:v>
                </c:pt>
                <c:pt idx="33714">
                  <c:v>428.0</c:v>
                </c:pt>
                <c:pt idx="33715">
                  <c:v>368.0</c:v>
                </c:pt>
                <c:pt idx="33716">
                  <c:v>500.0</c:v>
                </c:pt>
                <c:pt idx="33717">
                  <c:v>369.0</c:v>
                </c:pt>
                <c:pt idx="33718">
                  <c:v>18.0</c:v>
                </c:pt>
                <c:pt idx="33719">
                  <c:v>10.0</c:v>
                </c:pt>
                <c:pt idx="33720">
                  <c:v>54.0</c:v>
                </c:pt>
                <c:pt idx="33721">
                  <c:v>33.0</c:v>
                </c:pt>
                <c:pt idx="33722">
                  <c:v>15.0</c:v>
                </c:pt>
                <c:pt idx="33723">
                  <c:v>119.0</c:v>
                </c:pt>
                <c:pt idx="33724">
                  <c:v>73.0</c:v>
                </c:pt>
                <c:pt idx="33725">
                  <c:v>79.0</c:v>
                </c:pt>
                <c:pt idx="33726">
                  <c:v>63.0</c:v>
                </c:pt>
                <c:pt idx="33727">
                  <c:v>4.0</c:v>
                </c:pt>
                <c:pt idx="33728">
                  <c:v>38.0</c:v>
                </c:pt>
                <c:pt idx="33729">
                  <c:v>2.0</c:v>
                </c:pt>
                <c:pt idx="33730">
                  <c:v>4.0</c:v>
                </c:pt>
                <c:pt idx="33731">
                  <c:v>2.0</c:v>
                </c:pt>
                <c:pt idx="33732">
                  <c:v>2.0</c:v>
                </c:pt>
                <c:pt idx="33733">
                  <c:v>6.0</c:v>
                </c:pt>
                <c:pt idx="33734">
                  <c:v>156.0</c:v>
                </c:pt>
                <c:pt idx="33735">
                  <c:v>1.0</c:v>
                </c:pt>
                <c:pt idx="33736">
                  <c:v>57.0</c:v>
                </c:pt>
                <c:pt idx="33737">
                  <c:v>11.0</c:v>
                </c:pt>
                <c:pt idx="33738">
                  <c:v>204.0</c:v>
                </c:pt>
                <c:pt idx="33739">
                  <c:v>8.0</c:v>
                </c:pt>
                <c:pt idx="33740">
                  <c:v>89.0</c:v>
                </c:pt>
                <c:pt idx="33741">
                  <c:v>270.0</c:v>
                </c:pt>
                <c:pt idx="33742">
                  <c:v>89.0</c:v>
                </c:pt>
                <c:pt idx="33743">
                  <c:v>47.0</c:v>
                </c:pt>
                <c:pt idx="33744">
                  <c:v>239.0</c:v>
                </c:pt>
                <c:pt idx="33745">
                  <c:v>10.0</c:v>
                </c:pt>
                <c:pt idx="33746">
                  <c:v>257.0</c:v>
                </c:pt>
                <c:pt idx="33747">
                  <c:v>65.0</c:v>
                </c:pt>
                <c:pt idx="33748">
                  <c:v>41.0</c:v>
                </c:pt>
                <c:pt idx="33749">
                  <c:v>58.0</c:v>
                </c:pt>
                <c:pt idx="33750">
                  <c:v>22.0</c:v>
                </c:pt>
                <c:pt idx="33751">
                  <c:v>3.0</c:v>
                </c:pt>
                <c:pt idx="33752">
                  <c:v>142.0</c:v>
                </c:pt>
                <c:pt idx="33753">
                  <c:v>131.0</c:v>
                </c:pt>
                <c:pt idx="33754">
                  <c:v>58.0</c:v>
                </c:pt>
                <c:pt idx="33755">
                  <c:v>177.0</c:v>
                </c:pt>
                <c:pt idx="33756">
                  <c:v>69.0</c:v>
                </c:pt>
                <c:pt idx="33757">
                  <c:v>69.0</c:v>
                </c:pt>
                <c:pt idx="33758">
                  <c:v>11.0</c:v>
                </c:pt>
                <c:pt idx="33759">
                  <c:v>49.0</c:v>
                </c:pt>
                <c:pt idx="33760">
                  <c:v>82.0</c:v>
                </c:pt>
                <c:pt idx="33761">
                  <c:v>4.0</c:v>
                </c:pt>
                <c:pt idx="33762">
                  <c:v>293.0</c:v>
                </c:pt>
                <c:pt idx="33763">
                  <c:v>247.0</c:v>
                </c:pt>
                <c:pt idx="33764">
                  <c:v>304.0</c:v>
                </c:pt>
                <c:pt idx="33765">
                  <c:v>124.0</c:v>
                </c:pt>
                <c:pt idx="33766">
                  <c:v>109.0</c:v>
                </c:pt>
                <c:pt idx="33767">
                  <c:v>10.0</c:v>
                </c:pt>
                <c:pt idx="33768">
                  <c:v>106.0</c:v>
                </c:pt>
                <c:pt idx="33769">
                  <c:v>76.0</c:v>
                </c:pt>
                <c:pt idx="33770">
                  <c:v>69.0</c:v>
                </c:pt>
                <c:pt idx="33771">
                  <c:v>167.0</c:v>
                </c:pt>
                <c:pt idx="33772">
                  <c:v>37.0</c:v>
                </c:pt>
                <c:pt idx="33773">
                  <c:v>192.0</c:v>
                </c:pt>
                <c:pt idx="33774">
                  <c:v>112.0</c:v>
                </c:pt>
                <c:pt idx="33775">
                  <c:v>42.0</c:v>
                </c:pt>
                <c:pt idx="33776">
                  <c:v>73.0</c:v>
                </c:pt>
                <c:pt idx="33777">
                  <c:v>5.0</c:v>
                </c:pt>
                <c:pt idx="33778">
                  <c:v>5.0</c:v>
                </c:pt>
                <c:pt idx="33779">
                  <c:v>9.0</c:v>
                </c:pt>
                <c:pt idx="33780">
                  <c:v>8.0</c:v>
                </c:pt>
                <c:pt idx="33781">
                  <c:v>65.0</c:v>
                </c:pt>
                <c:pt idx="33782">
                  <c:v>69.0</c:v>
                </c:pt>
                <c:pt idx="33783">
                  <c:v>111.0</c:v>
                </c:pt>
                <c:pt idx="33784">
                  <c:v>100.0</c:v>
                </c:pt>
                <c:pt idx="33785">
                  <c:v>217.0</c:v>
                </c:pt>
                <c:pt idx="33786">
                  <c:v>132.0</c:v>
                </c:pt>
                <c:pt idx="33787">
                  <c:v>66.0</c:v>
                </c:pt>
                <c:pt idx="33788">
                  <c:v>15.0</c:v>
                </c:pt>
                <c:pt idx="33789">
                  <c:v>17.0</c:v>
                </c:pt>
                <c:pt idx="33790">
                  <c:v>139.0</c:v>
                </c:pt>
                <c:pt idx="33791">
                  <c:v>9.0</c:v>
                </c:pt>
                <c:pt idx="33792">
                  <c:v>5.0</c:v>
                </c:pt>
                <c:pt idx="33793">
                  <c:v>2.0</c:v>
                </c:pt>
                <c:pt idx="33794">
                  <c:v>133.0</c:v>
                </c:pt>
                <c:pt idx="33795">
                  <c:v>6.0</c:v>
                </c:pt>
                <c:pt idx="33796">
                  <c:v>3.0</c:v>
                </c:pt>
                <c:pt idx="33797">
                  <c:v>5.0</c:v>
                </c:pt>
                <c:pt idx="33798">
                  <c:v>109.0</c:v>
                </c:pt>
                <c:pt idx="33799">
                  <c:v>96.0</c:v>
                </c:pt>
                <c:pt idx="33800">
                  <c:v>114.0</c:v>
                </c:pt>
                <c:pt idx="33801">
                  <c:v>110.0</c:v>
                </c:pt>
                <c:pt idx="33802">
                  <c:v>310.0</c:v>
                </c:pt>
                <c:pt idx="33803">
                  <c:v>354.0</c:v>
                </c:pt>
                <c:pt idx="33804">
                  <c:v>19.0</c:v>
                </c:pt>
                <c:pt idx="33805">
                  <c:v>10.0</c:v>
                </c:pt>
                <c:pt idx="33806">
                  <c:v>11.0</c:v>
                </c:pt>
                <c:pt idx="33807">
                  <c:v>25.0</c:v>
                </c:pt>
                <c:pt idx="33808">
                  <c:v>45.0</c:v>
                </c:pt>
                <c:pt idx="33809">
                  <c:v>24.0</c:v>
                </c:pt>
                <c:pt idx="33810">
                  <c:v>176.0</c:v>
                </c:pt>
                <c:pt idx="33811">
                  <c:v>4.0</c:v>
                </c:pt>
                <c:pt idx="33812">
                  <c:v>1.0</c:v>
                </c:pt>
                <c:pt idx="33813">
                  <c:v>3.0</c:v>
                </c:pt>
                <c:pt idx="33814">
                  <c:v>15.0</c:v>
                </c:pt>
                <c:pt idx="33815">
                  <c:v>4.0</c:v>
                </c:pt>
                <c:pt idx="33816">
                  <c:v>103.0</c:v>
                </c:pt>
                <c:pt idx="33817">
                  <c:v>46.0</c:v>
                </c:pt>
                <c:pt idx="33818">
                  <c:v>17.0</c:v>
                </c:pt>
                <c:pt idx="33819">
                  <c:v>22.0</c:v>
                </c:pt>
                <c:pt idx="33820">
                  <c:v>19.0</c:v>
                </c:pt>
                <c:pt idx="33821">
                  <c:v>119.0</c:v>
                </c:pt>
                <c:pt idx="33822">
                  <c:v>125.0</c:v>
                </c:pt>
                <c:pt idx="33823">
                  <c:v>267.0</c:v>
                </c:pt>
                <c:pt idx="33824">
                  <c:v>70.0</c:v>
                </c:pt>
                <c:pt idx="33825">
                  <c:v>5.0</c:v>
                </c:pt>
                <c:pt idx="33826">
                  <c:v>20.0</c:v>
                </c:pt>
                <c:pt idx="33827">
                  <c:v>7.0</c:v>
                </c:pt>
                <c:pt idx="33828">
                  <c:v>23.0</c:v>
                </c:pt>
                <c:pt idx="33829">
                  <c:v>92.0</c:v>
                </c:pt>
                <c:pt idx="33830">
                  <c:v>3.0</c:v>
                </c:pt>
                <c:pt idx="33831">
                  <c:v>15.0</c:v>
                </c:pt>
                <c:pt idx="33832">
                  <c:v>127.0</c:v>
                </c:pt>
                <c:pt idx="33833">
                  <c:v>162.0</c:v>
                </c:pt>
                <c:pt idx="33834">
                  <c:v>1.0</c:v>
                </c:pt>
                <c:pt idx="33835">
                  <c:v>2.0</c:v>
                </c:pt>
                <c:pt idx="33836">
                  <c:v>89.0</c:v>
                </c:pt>
                <c:pt idx="33837">
                  <c:v>12.0</c:v>
                </c:pt>
                <c:pt idx="33838">
                  <c:v>103.0</c:v>
                </c:pt>
                <c:pt idx="33839">
                  <c:v>5.0</c:v>
                </c:pt>
                <c:pt idx="33840">
                  <c:v>142.0</c:v>
                </c:pt>
                <c:pt idx="33841">
                  <c:v>172.0</c:v>
                </c:pt>
                <c:pt idx="33842">
                  <c:v>19.0</c:v>
                </c:pt>
                <c:pt idx="33843">
                  <c:v>41.0</c:v>
                </c:pt>
                <c:pt idx="33844">
                  <c:v>76.0</c:v>
                </c:pt>
                <c:pt idx="33845">
                  <c:v>45.0</c:v>
                </c:pt>
                <c:pt idx="33846">
                  <c:v>8.0</c:v>
                </c:pt>
                <c:pt idx="33847">
                  <c:v>9.0</c:v>
                </c:pt>
                <c:pt idx="33848">
                  <c:v>1.0</c:v>
                </c:pt>
                <c:pt idx="33849">
                  <c:v>11.0</c:v>
                </c:pt>
                <c:pt idx="33850">
                  <c:v>1.0</c:v>
                </c:pt>
                <c:pt idx="33851">
                  <c:v>4.0</c:v>
                </c:pt>
                <c:pt idx="33852">
                  <c:v>168.0</c:v>
                </c:pt>
                <c:pt idx="33853">
                  <c:v>77.0</c:v>
                </c:pt>
                <c:pt idx="33854">
                  <c:v>8.0</c:v>
                </c:pt>
                <c:pt idx="33855">
                  <c:v>239.0</c:v>
                </c:pt>
                <c:pt idx="33856">
                  <c:v>16.0</c:v>
                </c:pt>
                <c:pt idx="33857">
                  <c:v>109.0</c:v>
                </c:pt>
                <c:pt idx="33858">
                  <c:v>96.0</c:v>
                </c:pt>
                <c:pt idx="33859">
                  <c:v>340.0</c:v>
                </c:pt>
                <c:pt idx="33860">
                  <c:v>115.0</c:v>
                </c:pt>
                <c:pt idx="33861">
                  <c:v>347.0</c:v>
                </c:pt>
                <c:pt idx="33862">
                  <c:v>29.0</c:v>
                </c:pt>
                <c:pt idx="33863">
                  <c:v>717.0</c:v>
                </c:pt>
                <c:pt idx="33864">
                  <c:v>38.0</c:v>
                </c:pt>
                <c:pt idx="33865">
                  <c:v>28.0</c:v>
                </c:pt>
                <c:pt idx="33866">
                  <c:v>3.0</c:v>
                </c:pt>
                <c:pt idx="33867">
                  <c:v>6.0</c:v>
                </c:pt>
                <c:pt idx="33868">
                  <c:v>6.0</c:v>
                </c:pt>
                <c:pt idx="33869">
                  <c:v>580.0</c:v>
                </c:pt>
                <c:pt idx="33870">
                  <c:v>76.0</c:v>
                </c:pt>
                <c:pt idx="33871">
                  <c:v>39.0</c:v>
                </c:pt>
                <c:pt idx="33872">
                  <c:v>73.0</c:v>
                </c:pt>
                <c:pt idx="33873">
                  <c:v>2.0</c:v>
                </c:pt>
                <c:pt idx="33874">
                  <c:v>39.0</c:v>
                </c:pt>
                <c:pt idx="33875">
                  <c:v>323.0</c:v>
                </c:pt>
                <c:pt idx="33876">
                  <c:v>17.0</c:v>
                </c:pt>
                <c:pt idx="33877">
                  <c:v>240.0</c:v>
                </c:pt>
                <c:pt idx="33878">
                  <c:v>175.0</c:v>
                </c:pt>
                <c:pt idx="33879">
                  <c:v>281.0</c:v>
                </c:pt>
                <c:pt idx="33880">
                  <c:v>114.0</c:v>
                </c:pt>
                <c:pt idx="33881">
                  <c:v>145.0</c:v>
                </c:pt>
                <c:pt idx="33882">
                  <c:v>1.0</c:v>
                </c:pt>
                <c:pt idx="33883">
                  <c:v>11.0</c:v>
                </c:pt>
                <c:pt idx="33884">
                  <c:v>141.0</c:v>
                </c:pt>
                <c:pt idx="33885">
                  <c:v>10.0</c:v>
                </c:pt>
                <c:pt idx="33886">
                  <c:v>37.0</c:v>
                </c:pt>
                <c:pt idx="33887">
                  <c:v>4.0</c:v>
                </c:pt>
                <c:pt idx="33888">
                  <c:v>30.0</c:v>
                </c:pt>
                <c:pt idx="33889">
                  <c:v>42.0</c:v>
                </c:pt>
                <c:pt idx="33890">
                  <c:v>133.0</c:v>
                </c:pt>
                <c:pt idx="33891">
                  <c:v>5.0</c:v>
                </c:pt>
                <c:pt idx="33892">
                  <c:v>20.0</c:v>
                </c:pt>
                <c:pt idx="33893">
                  <c:v>116.0</c:v>
                </c:pt>
                <c:pt idx="33894">
                  <c:v>5.0</c:v>
                </c:pt>
                <c:pt idx="33895">
                  <c:v>19.0</c:v>
                </c:pt>
                <c:pt idx="33896">
                  <c:v>214.0</c:v>
                </c:pt>
                <c:pt idx="33897">
                  <c:v>68.0</c:v>
                </c:pt>
                <c:pt idx="33898">
                  <c:v>105.0</c:v>
                </c:pt>
                <c:pt idx="33899">
                  <c:v>29.0</c:v>
                </c:pt>
                <c:pt idx="33900">
                  <c:v>17.0</c:v>
                </c:pt>
                <c:pt idx="33901">
                  <c:v>1.0</c:v>
                </c:pt>
                <c:pt idx="33902">
                  <c:v>104.0</c:v>
                </c:pt>
                <c:pt idx="33903">
                  <c:v>53.0</c:v>
                </c:pt>
                <c:pt idx="33904">
                  <c:v>62.0</c:v>
                </c:pt>
                <c:pt idx="33905">
                  <c:v>1.0</c:v>
                </c:pt>
                <c:pt idx="33906">
                  <c:v>436.0</c:v>
                </c:pt>
                <c:pt idx="33907">
                  <c:v>4.0</c:v>
                </c:pt>
                <c:pt idx="33908">
                  <c:v>8.0</c:v>
                </c:pt>
                <c:pt idx="33909">
                  <c:v>187.0</c:v>
                </c:pt>
                <c:pt idx="33910">
                  <c:v>134.0</c:v>
                </c:pt>
                <c:pt idx="33911">
                  <c:v>114.0</c:v>
                </c:pt>
                <c:pt idx="33912">
                  <c:v>408.0</c:v>
                </c:pt>
                <c:pt idx="33913">
                  <c:v>335.0</c:v>
                </c:pt>
                <c:pt idx="33914">
                  <c:v>159.0</c:v>
                </c:pt>
                <c:pt idx="33915">
                  <c:v>501.0</c:v>
                </c:pt>
                <c:pt idx="33916">
                  <c:v>36.0</c:v>
                </c:pt>
                <c:pt idx="33917">
                  <c:v>13.0</c:v>
                </c:pt>
                <c:pt idx="33918">
                  <c:v>59.0</c:v>
                </c:pt>
                <c:pt idx="33919">
                  <c:v>14.0</c:v>
                </c:pt>
                <c:pt idx="33920">
                  <c:v>2.0</c:v>
                </c:pt>
                <c:pt idx="33921">
                  <c:v>39.0</c:v>
                </c:pt>
                <c:pt idx="33922">
                  <c:v>7.0</c:v>
                </c:pt>
                <c:pt idx="33923">
                  <c:v>4.0</c:v>
                </c:pt>
                <c:pt idx="33924">
                  <c:v>24.0</c:v>
                </c:pt>
                <c:pt idx="33925">
                  <c:v>21.0</c:v>
                </c:pt>
                <c:pt idx="33926">
                  <c:v>24.0</c:v>
                </c:pt>
                <c:pt idx="33927">
                  <c:v>12.0</c:v>
                </c:pt>
                <c:pt idx="33928">
                  <c:v>4.0</c:v>
                </c:pt>
                <c:pt idx="33929">
                  <c:v>10.0</c:v>
                </c:pt>
                <c:pt idx="33930">
                  <c:v>26.0</c:v>
                </c:pt>
                <c:pt idx="33931">
                  <c:v>3.0</c:v>
                </c:pt>
                <c:pt idx="33932">
                  <c:v>58.0</c:v>
                </c:pt>
                <c:pt idx="33933">
                  <c:v>16.0</c:v>
                </c:pt>
                <c:pt idx="33934">
                  <c:v>43.0</c:v>
                </c:pt>
                <c:pt idx="33935">
                  <c:v>46.0</c:v>
                </c:pt>
                <c:pt idx="33936">
                  <c:v>74.0</c:v>
                </c:pt>
                <c:pt idx="33937">
                  <c:v>67.0</c:v>
                </c:pt>
                <c:pt idx="33938">
                  <c:v>6.0</c:v>
                </c:pt>
                <c:pt idx="33939">
                  <c:v>84.0</c:v>
                </c:pt>
                <c:pt idx="33940">
                  <c:v>28.0</c:v>
                </c:pt>
                <c:pt idx="33941">
                  <c:v>16.0</c:v>
                </c:pt>
                <c:pt idx="33942">
                  <c:v>196.0</c:v>
                </c:pt>
                <c:pt idx="33943">
                  <c:v>141.0</c:v>
                </c:pt>
                <c:pt idx="33944">
                  <c:v>333.0</c:v>
                </c:pt>
                <c:pt idx="33945">
                  <c:v>39.0</c:v>
                </c:pt>
                <c:pt idx="33946">
                  <c:v>293.0</c:v>
                </c:pt>
                <c:pt idx="33947">
                  <c:v>55.0</c:v>
                </c:pt>
                <c:pt idx="33948">
                  <c:v>47.0</c:v>
                </c:pt>
                <c:pt idx="33949">
                  <c:v>69.0</c:v>
                </c:pt>
                <c:pt idx="33950">
                  <c:v>74.0</c:v>
                </c:pt>
                <c:pt idx="33951">
                  <c:v>1185.0</c:v>
                </c:pt>
                <c:pt idx="33952">
                  <c:v>110.0</c:v>
                </c:pt>
                <c:pt idx="33953">
                  <c:v>167.0</c:v>
                </c:pt>
                <c:pt idx="33954">
                  <c:v>423.0</c:v>
                </c:pt>
                <c:pt idx="33955">
                  <c:v>140.0</c:v>
                </c:pt>
                <c:pt idx="33956">
                  <c:v>15.0</c:v>
                </c:pt>
                <c:pt idx="33957">
                  <c:v>2.0</c:v>
                </c:pt>
                <c:pt idx="33958">
                  <c:v>2.0</c:v>
                </c:pt>
                <c:pt idx="33959">
                  <c:v>60.0</c:v>
                </c:pt>
                <c:pt idx="33960">
                  <c:v>15.0</c:v>
                </c:pt>
                <c:pt idx="33961">
                  <c:v>110.0</c:v>
                </c:pt>
                <c:pt idx="33962">
                  <c:v>50.0</c:v>
                </c:pt>
                <c:pt idx="33963">
                  <c:v>12.0</c:v>
                </c:pt>
                <c:pt idx="33964">
                  <c:v>138.0</c:v>
                </c:pt>
                <c:pt idx="33965">
                  <c:v>213.0</c:v>
                </c:pt>
                <c:pt idx="33966">
                  <c:v>67.0</c:v>
                </c:pt>
                <c:pt idx="33967">
                  <c:v>243.0</c:v>
                </c:pt>
                <c:pt idx="33968">
                  <c:v>650.0</c:v>
                </c:pt>
                <c:pt idx="33969">
                  <c:v>314.0</c:v>
                </c:pt>
                <c:pt idx="33970">
                  <c:v>848.0</c:v>
                </c:pt>
                <c:pt idx="33971">
                  <c:v>81.0</c:v>
                </c:pt>
                <c:pt idx="33972">
                  <c:v>61.0</c:v>
                </c:pt>
                <c:pt idx="33973">
                  <c:v>30.0</c:v>
                </c:pt>
                <c:pt idx="33974">
                  <c:v>17.0</c:v>
                </c:pt>
                <c:pt idx="33975">
                  <c:v>1.0</c:v>
                </c:pt>
                <c:pt idx="33976">
                  <c:v>62.0</c:v>
                </c:pt>
                <c:pt idx="33977">
                  <c:v>33.0</c:v>
                </c:pt>
                <c:pt idx="33978">
                  <c:v>51.0</c:v>
                </c:pt>
                <c:pt idx="33979">
                  <c:v>19.0</c:v>
                </c:pt>
                <c:pt idx="33980">
                  <c:v>21.0</c:v>
                </c:pt>
                <c:pt idx="33981">
                  <c:v>248.0</c:v>
                </c:pt>
                <c:pt idx="33982">
                  <c:v>6.0</c:v>
                </c:pt>
                <c:pt idx="33983">
                  <c:v>1.0</c:v>
                </c:pt>
                <c:pt idx="33984">
                  <c:v>60.0</c:v>
                </c:pt>
                <c:pt idx="33985">
                  <c:v>49.0</c:v>
                </c:pt>
                <c:pt idx="33986">
                  <c:v>49.0</c:v>
                </c:pt>
                <c:pt idx="33987">
                  <c:v>20.0</c:v>
                </c:pt>
                <c:pt idx="33988">
                  <c:v>71.0</c:v>
                </c:pt>
                <c:pt idx="33989">
                  <c:v>52.0</c:v>
                </c:pt>
                <c:pt idx="33990">
                  <c:v>23.0</c:v>
                </c:pt>
                <c:pt idx="33991">
                  <c:v>137.0</c:v>
                </c:pt>
                <c:pt idx="33992">
                  <c:v>167.0</c:v>
                </c:pt>
                <c:pt idx="33993">
                  <c:v>25.0</c:v>
                </c:pt>
                <c:pt idx="33994">
                  <c:v>30.0</c:v>
                </c:pt>
                <c:pt idx="33995">
                  <c:v>82.0</c:v>
                </c:pt>
                <c:pt idx="33996">
                  <c:v>38.0</c:v>
                </c:pt>
                <c:pt idx="33997">
                  <c:v>432.0</c:v>
                </c:pt>
                <c:pt idx="33998">
                  <c:v>106.0</c:v>
                </c:pt>
                <c:pt idx="33999">
                  <c:v>87.0</c:v>
                </c:pt>
                <c:pt idx="34000">
                  <c:v>154.0</c:v>
                </c:pt>
                <c:pt idx="34001">
                  <c:v>186.0</c:v>
                </c:pt>
                <c:pt idx="34002">
                  <c:v>202.0</c:v>
                </c:pt>
                <c:pt idx="34003">
                  <c:v>139.0</c:v>
                </c:pt>
                <c:pt idx="34004">
                  <c:v>13.0</c:v>
                </c:pt>
                <c:pt idx="34005">
                  <c:v>1.0</c:v>
                </c:pt>
                <c:pt idx="34006">
                  <c:v>17.0</c:v>
                </c:pt>
                <c:pt idx="34007">
                  <c:v>151.0</c:v>
                </c:pt>
                <c:pt idx="34008">
                  <c:v>45.0</c:v>
                </c:pt>
                <c:pt idx="34009">
                  <c:v>32.0</c:v>
                </c:pt>
                <c:pt idx="34010">
                  <c:v>63.0</c:v>
                </c:pt>
                <c:pt idx="34011">
                  <c:v>2.0</c:v>
                </c:pt>
                <c:pt idx="34012">
                  <c:v>200.0</c:v>
                </c:pt>
                <c:pt idx="34013">
                  <c:v>54.0</c:v>
                </c:pt>
                <c:pt idx="34014">
                  <c:v>296.0</c:v>
                </c:pt>
                <c:pt idx="34015">
                  <c:v>204.0</c:v>
                </c:pt>
                <c:pt idx="34016">
                  <c:v>339.0</c:v>
                </c:pt>
                <c:pt idx="34017">
                  <c:v>400.0</c:v>
                </c:pt>
                <c:pt idx="34018">
                  <c:v>12.0</c:v>
                </c:pt>
                <c:pt idx="34019">
                  <c:v>87.0</c:v>
                </c:pt>
                <c:pt idx="34020">
                  <c:v>7.0</c:v>
                </c:pt>
                <c:pt idx="34021">
                  <c:v>14.0</c:v>
                </c:pt>
                <c:pt idx="34022">
                  <c:v>185.0</c:v>
                </c:pt>
                <c:pt idx="34023">
                  <c:v>17.0</c:v>
                </c:pt>
                <c:pt idx="34024">
                  <c:v>4.0</c:v>
                </c:pt>
                <c:pt idx="34025">
                  <c:v>1.0</c:v>
                </c:pt>
                <c:pt idx="34026">
                  <c:v>4.0</c:v>
                </c:pt>
                <c:pt idx="34027">
                  <c:v>8.0</c:v>
                </c:pt>
                <c:pt idx="34028">
                  <c:v>94.0</c:v>
                </c:pt>
                <c:pt idx="34029">
                  <c:v>14.0</c:v>
                </c:pt>
                <c:pt idx="34030">
                  <c:v>6.0</c:v>
                </c:pt>
                <c:pt idx="34031">
                  <c:v>121.0</c:v>
                </c:pt>
                <c:pt idx="34032">
                  <c:v>17.0</c:v>
                </c:pt>
                <c:pt idx="34033">
                  <c:v>327.0</c:v>
                </c:pt>
                <c:pt idx="34034">
                  <c:v>204.0</c:v>
                </c:pt>
                <c:pt idx="34035">
                  <c:v>244.0</c:v>
                </c:pt>
                <c:pt idx="34036">
                  <c:v>138.0</c:v>
                </c:pt>
                <c:pt idx="34037">
                  <c:v>169.0</c:v>
                </c:pt>
                <c:pt idx="34038">
                  <c:v>4.0</c:v>
                </c:pt>
                <c:pt idx="34039">
                  <c:v>6.0</c:v>
                </c:pt>
                <c:pt idx="34040">
                  <c:v>100.0</c:v>
                </c:pt>
                <c:pt idx="34041">
                  <c:v>129.0</c:v>
                </c:pt>
                <c:pt idx="34042">
                  <c:v>49.0</c:v>
                </c:pt>
                <c:pt idx="34043">
                  <c:v>119.0</c:v>
                </c:pt>
                <c:pt idx="34044">
                  <c:v>91.0</c:v>
                </c:pt>
                <c:pt idx="34045">
                  <c:v>25.0</c:v>
                </c:pt>
                <c:pt idx="34046">
                  <c:v>28.0</c:v>
                </c:pt>
                <c:pt idx="34047">
                  <c:v>313.0</c:v>
                </c:pt>
                <c:pt idx="34048">
                  <c:v>33.0</c:v>
                </c:pt>
                <c:pt idx="34049">
                  <c:v>236.0</c:v>
                </c:pt>
                <c:pt idx="34050">
                  <c:v>19.0</c:v>
                </c:pt>
                <c:pt idx="34051">
                  <c:v>11.0</c:v>
                </c:pt>
                <c:pt idx="34052">
                  <c:v>31.0</c:v>
                </c:pt>
                <c:pt idx="34053">
                  <c:v>35.0</c:v>
                </c:pt>
                <c:pt idx="34054">
                  <c:v>628.0</c:v>
                </c:pt>
                <c:pt idx="34055">
                  <c:v>182.0</c:v>
                </c:pt>
                <c:pt idx="34056">
                  <c:v>49.0</c:v>
                </c:pt>
                <c:pt idx="34057">
                  <c:v>528.0</c:v>
                </c:pt>
                <c:pt idx="34058">
                  <c:v>119.0</c:v>
                </c:pt>
                <c:pt idx="34059">
                  <c:v>7.0</c:v>
                </c:pt>
                <c:pt idx="34060">
                  <c:v>26.0</c:v>
                </c:pt>
                <c:pt idx="34061">
                  <c:v>5.0</c:v>
                </c:pt>
                <c:pt idx="34062">
                  <c:v>14.0</c:v>
                </c:pt>
                <c:pt idx="34063">
                  <c:v>12.0</c:v>
                </c:pt>
                <c:pt idx="34064">
                  <c:v>101.0</c:v>
                </c:pt>
                <c:pt idx="34065">
                  <c:v>40.0</c:v>
                </c:pt>
                <c:pt idx="34066">
                  <c:v>22.0</c:v>
                </c:pt>
                <c:pt idx="34067">
                  <c:v>12.0</c:v>
                </c:pt>
                <c:pt idx="34068">
                  <c:v>31.0</c:v>
                </c:pt>
                <c:pt idx="34069">
                  <c:v>12.0</c:v>
                </c:pt>
                <c:pt idx="34070">
                  <c:v>33.0</c:v>
                </c:pt>
                <c:pt idx="34071">
                  <c:v>9.0</c:v>
                </c:pt>
                <c:pt idx="34072">
                  <c:v>179.0</c:v>
                </c:pt>
                <c:pt idx="34073">
                  <c:v>319.0</c:v>
                </c:pt>
                <c:pt idx="34074">
                  <c:v>88.0</c:v>
                </c:pt>
                <c:pt idx="34075">
                  <c:v>75.0</c:v>
                </c:pt>
                <c:pt idx="34076">
                  <c:v>381.0</c:v>
                </c:pt>
                <c:pt idx="34077">
                  <c:v>173.0</c:v>
                </c:pt>
                <c:pt idx="34078">
                  <c:v>42.0</c:v>
                </c:pt>
                <c:pt idx="34079">
                  <c:v>18.0</c:v>
                </c:pt>
                <c:pt idx="34080">
                  <c:v>41.0</c:v>
                </c:pt>
                <c:pt idx="34081">
                  <c:v>31.0</c:v>
                </c:pt>
                <c:pt idx="34082">
                  <c:v>15.0</c:v>
                </c:pt>
                <c:pt idx="34083">
                  <c:v>137.0</c:v>
                </c:pt>
                <c:pt idx="34084">
                  <c:v>35.0</c:v>
                </c:pt>
                <c:pt idx="34085">
                  <c:v>8.0</c:v>
                </c:pt>
                <c:pt idx="34086">
                  <c:v>9.0</c:v>
                </c:pt>
                <c:pt idx="34087">
                  <c:v>1.0</c:v>
                </c:pt>
                <c:pt idx="34088">
                  <c:v>6.0</c:v>
                </c:pt>
                <c:pt idx="34089">
                  <c:v>133.0</c:v>
                </c:pt>
                <c:pt idx="34090">
                  <c:v>29.0</c:v>
                </c:pt>
                <c:pt idx="34091">
                  <c:v>295.0</c:v>
                </c:pt>
                <c:pt idx="34092">
                  <c:v>17.0</c:v>
                </c:pt>
                <c:pt idx="34093">
                  <c:v>66.0</c:v>
                </c:pt>
                <c:pt idx="34094">
                  <c:v>146.0</c:v>
                </c:pt>
                <c:pt idx="34095">
                  <c:v>271.0</c:v>
                </c:pt>
                <c:pt idx="34096">
                  <c:v>2.0</c:v>
                </c:pt>
                <c:pt idx="34097">
                  <c:v>184.0</c:v>
                </c:pt>
                <c:pt idx="34098">
                  <c:v>9.0</c:v>
                </c:pt>
                <c:pt idx="34099">
                  <c:v>2.0</c:v>
                </c:pt>
                <c:pt idx="34100">
                  <c:v>59.0</c:v>
                </c:pt>
                <c:pt idx="34101">
                  <c:v>25.0</c:v>
                </c:pt>
                <c:pt idx="34102">
                  <c:v>109.0</c:v>
                </c:pt>
                <c:pt idx="34103">
                  <c:v>82.0</c:v>
                </c:pt>
                <c:pt idx="34104">
                  <c:v>87.0</c:v>
                </c:pt>
                <c:pt idx="34105">
                  <c:v>59.0</c:v>
                </c:pt>
                <c:pt idx="34106">
                  <c:v>19.0</c:v>
                </c:pt>
                <c:pt idx="34107">
                  <c:v>1.0</c:v>
                </c:pt>
                <c:pt idx="34108">
                  <c:v>19.0</c:v>
                </c:pt>
                <c:pt idx="34109">
                  <c:v>208.0</c:v>
                </c:pt>
                <c:pt idx="34110">
                  <c:v>12.0</c:v>
                </c:pt>
                <c:pt idx="34111">
                  <c:v>508.0</c:v>
                </c:pt>
                <c:pt idx="34112">
                  <c:v>170.0</c:v>
                </c:pt>
                <c:pt idx="34113">
                  <c:v>180.0</c:v>
                </c:pt>
                <c:pt idx="34114">
                  <c:v>125.0</c:v>
                </c:pt>
                <c:pt idx="34115">
                  <c:v>298.0</c:v>
                </c:pt>
                <c:pt idx="34116">
                  <c:v>238.0</c:v>
                </c:pt>
                <c:pt idx="34117">
                  <c:v>623.0</c:v>
                </c:pt>
                <c:pt idx="34118">
                  <c:v>28.0</c:v>
                </c:pt>
                <c:pt idx="34119">
                  <c:v>2.0</c:v>
                </c:pt>
                <c:pt idx="34120">
                  <c:v>108.0</c:v>
                </c:pt>
                <c:pt idx="34121">
                  <c:v>9.0</c:v>
                </c:pt>
                <c:pt idx="34122">
                  <c:v>6.0</c:v>
                </c:pt>
                <c:pt idx="34123">
                  <c:v>3.0</c:v>
                </c:pt>
                <c:pt idx="34124">
                  <c:v>56.0</c:v>
                </c:pt>
                <c:pt idx="34125">
                  <c:v>74.0</c:v>
                </c:pt>
                <c:pt idx="34126">
                  <c:v>25.0</c:v>
                </c:pt>
                <c:pt idx="34127">
                  <c:v>45.0</c:v>
                </c:pt>
                <c:pt idx="34128">
                  <c:v>19.0</c:v>
                </c:pt>
                <c:pt idx="34129">
                  <c:v>123.0</c:v>
                </c:pt>
                <c:pt idx="34130">
                  <c:v>359.0</c:v>
                </c:pt>
                <c:pt idx="34131">
                  <c:v>359.0</c:v>
                </c:pt>
                <c:pt idx="34132">
                  <c:v>253.0</c:v>
                </c:pt>
                <c:pt idx="34133">
                  <c:v>321.0</c:v>
                </c:pt>
                <c:pt idx="34134">
                  <c:v>243.0</c:v>
                </c:pt>
                <c:pt idx="34135">
                  <c:v>20.0</c:v>
                </c:pt>
                <c:pt idx="34136">
                  <c:v>176.0</c:v>
                </c:pt>
                <c:pt idx="34137">
                  <c:v>55.0</c:v>
                </c:pt>
                <c:pt idx="34138">
                  <c:v>60.0</c:v>
                </c:pt>
                <c:pt idx="34139">
                  <c:v>155.0</c:v>
                </c:pt>
                <c:pt idx="34140">
                  <c:v>11.0</c:v>
                </c:pt>
                <c:pt idx="34141">
                  <c:v>38.0</c:v>
                </c:pt>
                <c:pt idx="34142">
                  <c:v>77.0</c:v>
                </c:pt>
                <c:pt idx="34143">
                  <c:v>28.0</c:v>
                </c:pt>
                <c:pt idx="34144">
                  <c:v>7.0</c:v>
                </c:pt>
                <c:pt idx="34145">
                  <c:v>14.0</c:v>
                </c:pt>
                <c:pt idx="34146">
                  <c:v>12.0</c:v>
                </c:pt>
                <c:pt idx="34147">
                  <c:v>106.0</c:v>
                </c:pt>
                <c:pt idx="34148">
                  <c:v>51.0</c:v>
                </c:pt>
                <c:pt idx="34149">
                  <c:v>12.0</c:v>
                </c:pt>
                <c:pt idx="34150">
                  <c:v>8.0</c:v>
                </c:pt>
                <c:pt idx="34151">
                  <c:v>392.0</c:v>
                </c:pt>
                <c:pt idx="34152">
                  <c:v>230.0</c:v>
                </c:pt>
                <c:pt idx="34153">
                  <c:v>241.0</c:v>
                </c:pt>
                <c:pt idx="34154">
                  <c:v>287.0</c:v>
                </c:pt>
                <c:pt idx="34155">
                  <c:v>89.0</c:v>
                </c:pt>
                <c:pt idx="34156">
                  <c:v>87.0</c:v>
                </c:pt>
                <c:pt idx="34157">
                  <c:v>155.0</c:v>
                </c:pt>
                <c:pt idx="34158">
                  <c:v>128.0</c:v>
                </c:pt>
                <c:pt idx="34159">
                  <c:v>125.0</c:v>
                </c:pt>
                <c:pt idx="34160">
                  <c:v>30.0</c:v>
                </c:pt>
                <c:pt idx="34161">
                  <c:v>111.0</c:v>
                </c:pt>
                <c:pt idx="34162">
                  <c:v>45.0</c:v>
                </c:pt>
                <c:pt idx="34163">
                  <c:v>43.0</c:v>
                </c:pt>
                <c:pt idx="34164">
                  <c:v>7.0</c:v>
                </c:pt>
                <c:pt idx="34165">
                  <c:v>12.0</c:v>
                </c:pt>
                <c:pt idx="34166">
                  <c:v>17.0</c:v>
                </c:pt>
                <c:pt idx="34167">
                  <c:v>40.0</c:v>
                </c:pt>
                <c:pt idx="34168">
                  <c:v>938.0</c:v>
                </c:pt>
                <c:pt idx="34169">
                  <c:v>166.0</c:v>
                </c:pt>
                <c:pt idx="34170">
                  <c:v>346.0</c:v>
                </c:pt>
                <c:pt idx="34171">
                  <c:v>14.0</c:v>
                </c:pt>
                <c:pt idx="34172">
                  <c:v>3.0</c:v>
                </c:pt>
                <c:pt idx="34173">
                  <c:v>87.0</c:v>
                </c:pt>
                <c:pt idx="34174">
                  <c:v>87.0</c:v>
                </c:pt>
                <c:pt idx="34175">
                  <c:v>97.0</c:v>
                </c:pt>
                <c:pt idx="34176">
                  <c:v>19.0</c:v>
                </c:pt>
                <c:pt idx="34177">
                  <c:v>82.0</c:v>
                </c:pt>
                <c:pt idx="34178">
                  <c:v>387.0</c:v>
                </c:pt>
                <c:pt idx="34179">
                  <c:v>13.0</c:v>
                </c:pt>
                <c:pt idx="34180">
                  <c:v>11.0</c:v>
                </c:pt>
                <c:pt idx="34181">
                  <c:v>88.0</c:v>
                </c:pt>
                <c:pt idx="34182">
                  <c:v>113.0</c:v>
                </c:pt>
                <c:pt idx="34183">
                  <c:v>335.0</c:v>
                </c:pt>
                <c:pt idx="34184">
                  <c:v>91.0</c:v>
                </c:pt>
                <c:pt idx="34185">
                  <c:v>120.0</c:v>
                </c:pt>
                <c:pt idx="34186">
                  <c:v>64.0</c:v>
                </c:pt>
                <c:pt idx="34187">
                  <c:v>4.0</c:v>
                </c:pt>
                <c:pt idx="34188">
                  <c:v>4.0</c:v>
                </c:pt>
                <c:pt idx="34189">
                  <c:v>10.0</c:v>
                </c:pt>
                <c:pt idx="34190">
                  <c:v>65.0</c:v>
                </c:pt>
                <c:pt idx="34191">
                  <c:v>61.0</c:v>
                </c:pt>
                <c:pt idx="34192">
                  <c:v>134.0</c:v>
                </c:pt>
                <c:pt idx="34193">
                  <c:v>47.0</c:v>
                </c:pt>
                <c:pt idx="34194">
                  <c:v>19.0</c:v>
                </c:pt>
                <c:pt idx="34195">
                  <c:v>116.0</c:v>
                </c:pt>
                <c:pt idx="34196">
                  <c:v>38.0</c:v>
                </c:pt>
                <c:pt idx="34197">
                  <c:v>66.0</c:v>
                </c:pt>
                <c:pt idx="34198">
                  <c:v>9.0</c:v>
                </c:pt>
                <c:pt idx="34199">
                  <c:v>11.0</c:v>
                </c:pt>
                <c:pt idx="34200">
                  <c:v>312.0</c:v>
                </c:pt>
                <c:pt idx="34201">
                  <c:v>42.0</c:v>
                </c:pt>
                <c:pt idx="34202">
                  <c:v>11.0</c:v>
                </c:pt>
                <c:pt idx="34203">
                  <c:v>37.0</c:v>
                </c:pt>
                <c:pt idx="34204">
                  <c:v>298.0</c:v>
                </c:pt>
                <c:pt idx="34205">
                  <c:v>192.0</c:v>
                </c:pt>
                <c:pt idx="34206">
                  <c:v>22.0</c:v>
                </c:pt>
                <c:pt idx="34207">
                  <c:v>23.0</c:v>
                </c:pt>
                <c:pt idx="34208">
                  <c:v>23.0</c:v>
                </c:pt>
                <c:pt idx="34209">
                  <c:v>47.0</c:v>
                </c:pt>
                <c:pt idx="34210">
                  <c:v>100.0</c:v>
                </c:pt>
                <c:pt idx="34211">
                  <c:v>57.0</c:v>
                </c:pt>
                <c:pt idx="34212">
                  <c:v>369.0</c:v>
                </c:pt>
                <c:pt idx="34213">
                  <c:v>152.0</c:v>
                </c:pt>
                <c:pt idx="34214">
                  <c:v>105.0</c:v>
                </c:pt>
                <c:pt idx="34215">
                  <c:v>119.0</c:v>
                </c:pt>
                <c:pt idx="34216">
                  <c:v>315.0</c:v>
                </c:pt>
                <c:pt idx="34217">
                  <c:v>120.0</c:v>
                </c:pt>
                <c:pt idx="34218">
                  <c:v>27.0</c:v>
                </c:pt>
                <c:pt idx="34219">
                  <c:v>1.0</c:v>
                </c:pt>
                <c:pt idx="34220">
                  <c:v>47.0</c:v>
                </c:pt>
                <c:pt idx="34221">
                  <c:v>8.0</c:v>
                </c:pt>
                <c:pt idx="34222">
                  <c:v>47.0</c:v>
                </c:pt>
                <c:pt idx="34223">
                  <c:v>92.0</c:v>
                </c:pt>
                <c:pt idx="34224">
                  <c:v>16.0</c:v>
                </c:pt>
                <c:pt idx="34225">
                  <c:v>1474.0</c:v>
                </c:pt>
                <c:pt idx="34226">
                  <c:v>9.0</c:v>
                </c:pt>
                <c:pt idx="34227">
                  <c:v>509.0</c:v>
                </c:pt>
                <c:pt idx="34228">
                  <c:v>243.0</c:v>
                </c:pt>
                <c:pt idx="34229">
                  <c:v>133.0</c:v>
                </c:pt>
                <c:pt idx="34230">
                  <c:v>21.0</c:v>
                </c:pt>
                <c:pt idx="34231">
                  <c:v>14.0</c:v>
                </c:pt>
                <c:pt idx="34232">
                  <c:v>14.0</c:v>
                </c:pt>
                <c:pt idx="34233">
                  <c:v>36.0</c:v>
                </c:pt>
                <c:pt idx="34234">
                  <c:v>85.0</c:v>
                </c:pt>
                <c:pt idx="34235">
                  <c:v>55.0</c:v>
                </c:pt>
                <c:pt idx="34236">
                  <c:v>97.0</c:v>
                </c:pt>
                <c:pt idx="34237">
                  <c:v>11.0</c:v>
                </c:pt>
                <c:pt idx="34238">
                  <c:v>129.0</c:v>
                </c:pt>
                <c:pt idx="34239">
                  <c:v>150.0</c:v>
                </c:pt>
                <c:pt idx="34240">
                  <c:v>271.0</c:v>
                </c:pt>
                <c:pt idx="34241">
                  <c:v>49.0</c:v>
                </c:pt>
                <c:pt idx="34242">
                  <c:v>357.0</c:v>
                </c:pt>
                <c:pt idx="34243">
                  <c:v>34.0</c:v>
                </c:pt>
                <c:pt idx="34244">
                  <c:v>23.0</c:v>
                </c:pt>
                <c:pt idx="34245">
                  <c:v>105.0</c:v>
                </c:pt>
                <c:pt idx="34246">
                  <c:v>156.0</c:v>
                </c:pt>
                <c:pt idx="34247">
                  <c:v>244.0</c:v>
                </c:pt>
                <c:pt idx="34248">
                  <c:v>63.0</c:v>
                </c:pt>
                <c:pt idx="34249">
                  <c:v>50.0</c:v>
                </c:pt>
                <c:pt idx="34250">
                  <c:v>18.0</c:v>
                </c:pt>
                <c:pt idx="34251">
                  <c:v>142.0</c:v>
                </c:pt>
                <c:pt idx="34252">
                  <c:v>105.0</c:v>
                </c:pt>
                <c:pt idx="34253">
                  <c:v>198.0</c:v>
                </c:pt>
                <c:pt idx="34254">
                  <c:v>18.0</c:v>
                </c:pt>
                <c:pt idx="34255">
                  <c:v>286.0</c:v>
                </c:pt>
                <c:pt idx="34256">
                  <c:v>125.0</c:v>
                </c:pt>
                <c:pt idx="34257">
                  <c:v>109.0</c:v>
                </c:pt>
                <c:pt idx="34258">
                  <c:v>215.0</c:v>
                </c:pt>
                <c:pt idx="34259">
                  <c:v>255.0</c:v>
                </c:pt>
                <c:pt idx="34260">
                  <c:v>60.0</c:v>
                </c:pt>
                <c:pt idx="34261">
                  <c:v>9.0</c:v>
                </c:pt>
                <c:pt idx="34262">
                  <c:v>72.0</c:v>
                </c:pt>
                <c:pt idx="34263">
                  <c:v>39.0</c:v>
                </c:pt>
                <c:pt idx="34264">
                  <c:v>9.0</c:v>
                </c:pt>
                <c:pt idx="34265">
                  <c:v>6.0</c:v>
                </c:pt>
                <c:pt idx="34266">
                  <c:v>5.0</c:v>
                </c:pt>
                <c:pt idx="34267">
                  <c:v>19.0</c:v>
                </c:pt>
                <c:pt idx="34268">
                  <c:v>46.0</c:v>
                </c:pt>
                <c:pt idx="34269">
                  <c:v>6.0</c:v>
                </c:pt>
                <c:pt idx="34270">
                  <c:v>287.0</c:v>
                </c:pt>
                <c:pt idx="34271">
                  <c:v>103.0</c:v>
                </c:pt>
                <c:pt idx="34272">
                  <c:v>39.0</c:v>
                </c:pt>
                <c:pt idx="34273">
                  <c:v>11.0</c:v>
                </c:pt>
                <c:pt idx="34274">
                  <c:v>38.0</c:v>
                </c:pt>
                <c:pt idx="34275">
                  <c:v>55.0</c:v>
                </c:pt>
                <c:pt idx="34276">
                  <c:v>8.0</c:v>
                </c:pt>
                <c:pt idx="34277">
                  <c:v>8.0</c:v>
                </c:pt>
                <c:pt idx="34278">
                  <c:v>11.0</c:v>
                </c:pt>
                <c:pt idx="34279">
                  <c:v>11.0</c:v>
                </c:pt>
                <c:pt idx="34280">
                  <c:v>5.0</c:v>
                </c:pt>
                <c:pt idx="34281">
                  <c:v>22.0</c:v>
                </c:pt>
                <c:pt idx="34282">
                  <c:v>14.0</c:v>
                </c:pt>
                <c:pt idx="34283">
                  <c:v>15.0</c:v>
                </c:pt>
                <c:pt idx="34284">
                  <c:v>86.0</c:v>
                </c:pt>
                <c:pt idx="34285">
                  <c:v>106.0</c:v>
                </c:pt>
                <c:pt idx="34286">
                  <c:v>54.0</c:v>
                </c:pt>
                <c:pt idx="34287">
                  <c:v>255.0</c:v>
                </c:pt>
                <c:pt idx="34288">
                  <c:v>47.0</c:v>
                </c:pt>
                <c:pt idx="34289">
                  <c:v>10.0</c:v>
                </c:pt>
                <c:pt idx="34290">
                  <c:v>33.0</c:v>
                </c:pt>
                <c:pt idx="34291">
                  <c:v>61.0</c:v>
                </c:pt>
                <c:pt idx="34292">
                  <c:v>32.0</c:v>
                </c:pt>
                <c:pt idx="34293">
                  <c:v>179.0</c:v>
                </c:pt>
                <c:pt idx="34294">
                  <c:v>229.0</c:v>
                </c:pt>
                <c:pt idx="34295">
                  <c:v>130.0</c:v>
                </c:pt>
                <c:pt idx="34296">
                  <c:v>130.0</c:v>
                </c:pt>
                <c:pt idx="34297">
                  <c:v>177.0</c:v>
                </c:pt>
                <c:pt idx="34298">
                  <c:v>32.0</c:v>
                </c:pt>
                <c:pt idx="34299">
                  <c:v>144.0</c:v>
                </c:pt>
                <c:pt idx="34300">
                  <c:v>21.0</c:v>
                </c:pt>
                <c:pt idx="34301">
                  <c:v>68.0</c:v>
                </c:pt>
                <c:pt idx="34302">
                  <c:v>24.0</c:v>
                </c:pt>
                <c:pt idx="34303">
                  <c:v>166.0</c:v>
                </c:pt>
                <c:pt idx="34304">
                  <c:v>106.0</c:v>
                </c:pt>
                <c:pt idx="34305">
                  <c:v>56.0</c:v>
                </c:pt>
                <c:pt idx="34306">
                  <c:v>45.0</c:v>
                </c:pt>
                <c:pt idx="34307">
                  <c:v>627.0</c:v>
                </c:pt>
                <c:pt idx="34308">
                  <c:v>87.0</c:v>
                </c:pt>
                <c:pt idx="34309">
                  <c:v>224.0</c:v>
                </c:pt>
                <c:pt idx="34310">
                  <c:v>11.0</c:v>
                </c:pt>
                <c:pt idx="34311">
                  <c:v>1.0</c:v>
                </c:pt>
                <c:pt idx="34312">
                  <c:v>9.0</c:v>
                </c:pt>
                <c:pt idx="34313">
                  <c:v>46.0</c:v>
                </c:pt>
                <c:pt idx="34314">
                  <c:v>105.0</c:v>
                </c:pt>
                <c:pt idx="34315">
                  <c:v>77.0</c:v>
                </c:pt>
                <c:pt idx="34316">
                  <c:v>77.0</c:v>
                </c:pt>
                <c:pt idx="34317">
                  <c:v>178.0</c:v>
                </c:pt>
                <c:pt idx="34318">
                  <c:v>29.0</c:v>
                </c:pt>
                <c:pt idx="34319">
                  <c:v>199.0</c:v>
                </c:pt>
                <c:pt idx="34320">
                  <c:v>25.0</c:v>
                </c:pt>
                <c:pt idx="34321">
                  <c:v>11.0</c:v>
                </c:pt>
                <c:pt idx="34322">
                  <c:v>3.0</c:v>
                </c:pt>
                <c:pt idx="34323">
                  <c:v>3.0</c:v>
                </c:pt>
                <c:pt idx="34324">
                  <c:v>45.0</c:v>
                </c:pt>
                <c:pt idx="34325">
                  <c:v>25.0</c:v>
                </c:pt>
                <c:pt idx="34326">
                  <c:v>1.0</c:v>
                </c:pt>
                <c:pt idx="34327">
                  <c:v>4.0</c:v>
                </c:pt>
                <c:pt idx="34328">
                  <c:v>80.0</c:v>
                </c:pt>
                <c:pt idx="34329">
                  <c:v>51.0</c:v>
                </c:pt>
                <c:pt idx="34330">
                  <c:v>129.0</c:v>
                </c:pt>
                <c:pt idx="34331">
                  <c:v>50.0</c:v>
                </c:pt>
                <c:pt idx="34332">
                  <c:v>74.0</c:v>
                </c:pt>
                <c:pt idx="34333">
                  <c:v>397.0</c:v>
                </c:pt>
                <c:pt idx="34334">
                  <c:v>100.0</c:v>
                </c:pt>
                <c:pt idx="34335">
                  <c:v>6.0</c:v>
                </c:pt>
                <c:pt idx="34336">
                  <c:v>1.0</c:v>
                </c:pt>
                <c:pt idx="34337">
                  <c:v>115.0</c:v>
                </c:pt>
                <c:pt idx="34338">
                  <c:v>21.0</c:v>
                </c:pt>
                <c:pt idx="34339">
                  <c:v>64.0</c:v>
                </c:pt>
                <c:pt idx="34340">
                  <c:v>128.0</c:v>
                </c:pt>
                <c:pt idx="34341">
                  <c:v>349.0</c:v>
                </c:pt>
                <c:pt idx="34342">
                  <c:v>42.0</c:v>
                </c:pt>
                <c:pt idx="34343">
                  <c:v>162.0</c:v>
                </c:pt>
                <c:pt idx="34344">
                  <c:v>47.0</c:v>
                </c:pt>
                <c:pt idx="34345">
                  <c:v>146.0</c:v>
                </c:pt>
                <c:pt idx="34346">
                  <c:v>155.0</c:v>
                </c:pt>
                <c:pt idx="34347">
                  <c:v>204.0</c:v>
                </c:pt>
                <c:pt idx="34348">
                  <c:v>194.0</c:v>
                </c:pt>
                <c:pt idx="34349">
                  <c:v>214.0</c:v>
                </c:pt>
                <c:pt idx="34350">
                  <c:v>117.0</c:v>
                </c:pt>
                <c:pt idx="34351">
                  <c:v>9.0</c:v>
                </c:pt>
                <c:pt idx="34352">
                  <c:v>17.0</c:v>
                </c:pt>
                <c:pt idx="34353">
                  <c:v>71.0</c:v>
                </c:pt>
                <c:pt idx="34354">
                  <c:v>7.0</c:v>
                </c:pt>
                <c:pt idx="34355">
                  <c:v>8.0</c:v>
                </c:pt>
                <c:pt idx="34356">
                  <c:v>19.0</c:v>
                </c:pt>
                <c:pt idx="34357">
                  <c:v>77.0</c:v>
                </c:pt>
                <c:pt idx="34358">
                  <c:v>77.0</c:v>
                </c:pt>
                <c:pt idx="34359">
                  <c:v>38.0</c:v>
                </c:pt>
                <c:pt idx="34360">
                  <c:v>1.0</c:v>
                </c:pt>
                <c:pt idx="34361">
                  <c:v>227.0</c:v>
                </c:pt>
                <c:pt idx="34362">
                  <c:v>4.0</c:v>
                </c:pt>
                <c:pt idx="34363">
                  <c:v>9.0</c:v>
                </c:pt>
                <c:pt idx="34364">
                  <c:v>6.0</c:v>
                </c:pt>
                <c:pt idx="34365">
                  <c:v>6.0</c:v>
                </c:pt>
                <c:pt idx="34366">
                  <c:v>23.0</c:v>
                </c:pt>
                <c:pt idx="34367">
                  <c:v>129.0</c:v>
                </c:pt>
                <c:pt idx="34368">
                  <c:v>9.0</c:v>
                </c:pt>
                <c:pt idx="34369">
                  <c:v>9.0</c:v>
                </c:pt>
                <c:pt idx="34370">
                  <c:v>17.0</c:v>
                </c:pt>
                <c:pt idx="34371">
                  <c:v>6.0</c:v>
                </c:pt>
                <c:pt idx="34372">
                  <c:v>16.0</c:v>
                </c:pt>
                <c:pt idx="34373">
                  <c:v>175.0</c:v>
                </c:pt>
                <c:pt idx="34374">
                  <c:v>18.0</c:v>
                </c:pt>
                <c:pt idx="34375">
                  <c:v>14.0</c:v>
                </c:pt>
                <c:pt idx="34376">
                  <c:v>89.0</c:v>
                </c:pt>
                <c:pt idx="34377">
                  <c:v>294.0</c:v>
                </c:pt>
                <c:pt idx="34378">
                  <c:v>66.0</c:v>
                </c:pt>
                <c:pt idx="34379">
                  <c:v>110.0</c:v>
                </c:pt>
                <c:pt idx="34380">
                  <c:v>35.0</c:v>
                </c:pt>
                <c:pt idx="34381">
                  <c:v>48.0</c:v>
                </c:pt>
                <c:pt idx="34382">
                  <c:v>52.0</c:v>
                </c:pt>
                <c:pt idx="34383">
                  <c:v>5.0</c:v>
                </c:pt>
                <c:pt idx="34384">
                  <c:v>88.0</c:v>
                </c:pt>
                <c:pt idx="34385">
                  <c:v>133.0</c:v>
                </c:pt>
                <c:pt idx="34386">
                  <c:v>18.0</c:v>
                </c:pt>
                <c:pt idx="34387">
                  <c:v>232.0</c:v>
                </c:pt>
                <c:pt idx="34388">
                  <c:v>51.0</c:v>
                </c:pt>
                <c:pt idx="34389">
                  <c:v>143.0</c:v>
                </c:pt>
                <c:pt idx="34390">
                  <c:v>15.0</c:v>
                </c:pt>
                <c:pt idx="34391">
                  <c:v>29.0</c:v>
                </c:pt>
                <c:pt idx="34392">
                  <c:v>34.0</c:v>
                </c:pt>
                <c:pt idx="34393">
                  <c:v>18.0</c:v>
                </c:pt>
                <c:pt idx="34394">
                  <c:v>96.0</c:v>
                </c:pt>
                <c:pt idx="34395">
                  <c:v>121.0</c:v>
                </c:pt>
                <c:pt idx="34396">
                  <c:v>239.0</c:v>
                </c:pt>
                <c:pt idx="34397">
                  <c:v>82.0</c:v>
                </c:pt>
                <c:pt idx="34398">
                  <c:v>347.0</c:v>
                </c:pt>
                <c:pt idx="34399">
                  <c:v>102.0</c:v>
                </c:pt>
                <c:pt idx="34400">
                  <c:v>202.0</c:v>
                </c:pt>
                <c:pt idx="34401">
                  <c:v>125.0</c:v>
                </c:pt>
                <c:pt idx="34402">
                  <c:v>178.0</c:v>
                </c:pt>
                <c:pt idx="34403">
                  <c:v>20.0</c:v>
                </c:pt>
                <c:pt idx="34404">
                  <c:v>11.0</c:v>
                </c:pt>
                <c:pt idx="34405">
                  <c:v>73.0</c:v>
                </c:pt>
                <c:pt idx="34406">
                  <c:v>80.0</c:v>
                </c:pt>
                <c:pt idx="34407">
                  <c:v>53.0</c:v>
                </c:pt>
                <c:pt idx="34408">
                  <c:v>104.0</c:v>
                </c:pt>
                <c:pt idx="34409">
                  <c:v>65.0</c:v>
                </c:pt>
                <c:pt idx="34410">
                  <c:v>16.0</c:v>
                </c:pt>
                <c:pt idx="34411">
                  <c:v>462.0</c:v>
                </c:pt>
                <c:pt idx="34412">
                  <c:v>30.0</c:v>
                </c:pt>
                <c:pt idx="34413">
                  <c:v>31.0</c:v>
                </c:pt>
                <c:pt idx="34414">
                  <c:v>8.0</c:v>
                </c:pt>
                <c:pt idx="34415">
                  <c:v>5.0</c:v>
                </c:pt>
                <c:pt idx="34416">
                  <c:v>2.0</c:v>
                </c:pt>
                <c:pt idx="34417">
                  <c:v>262.0</c:v>
                </c:pt>
                <c:pt idx="34418">
                  <c:v>171.0</c:v>
                </c:pt>
                <c:pt idx="34419">
                  <c:v>45.0</c:v>
                </c:pt>
                <c:pt idx="34420">
                  <c:v>161.0</c:v>
                </c:pt>
                <c:pt idx="34421">
                  <c:v>82.0</c:v>
                </c:pt>
                <c:pt idx="34422">
                  <c:v>353.0</c:v>
                </c:pt>
                <c:pt idx="34423">
                  <c:v>38.0</c:v>
                </c:pt>
                <c:pt idx="34424">
                  <c:v>9.0</c:v>
                </c:pt>
                <c:pt idx="34425">
                  <c:v>90.0</c:v>
                </c:pt>
                <c:pt idx="34426">
                  <c:v>5.0</c:v>
                </c:pt>
                <c:pt idx="34427">
                  <c:v>1.0</c:v>
                </c:pt>
                <c:pt idx="34428">
                  <c:v>13.0</c:v>
                </c:pt>
                <c:pt idx="34429">
                  <c:v>62.0</c:v>
                </c:pt>
                <c:pt idx="34430">
                  <c:v>83.0</c:v>
                </c:pt>
                <c:pt idx="34431">
                  <c:v>143.0</c:v>
                </c:pt>
                <c:pt idx="34432">
                  <c:v>18.0</c:v>
                </c:pt>
                <c:pt idx="34433">
                  <c:v>133.0</c:v>
                </c:pt>
                <c:pt idx="34434">
                  <c:v>120.0</c:v>
                </c:pt>
                <c:pt idx="34435">
                  <c:v>96.0</c:v>
                </c:pt>
                <c:pt idx="34436">
                  <c:v>186.0</c:v>
                </c:pt>
                <c:pt idx="34437">
                  <c:v>95.0</c:v>
                </c:pt>
                <c:pt idx="34438">
                  <c:v>96.0</c:v>
                </c:pt>
                <c:pt idx="34439">
                  <c:v>244.0</c:v>
                </c:pt>
                <c:pt idx="34440">
                  <c:v>150.0</c:v>
                </c:pt>
                <c:pt idx="34441">
                  <c:v>82.0</c:v>
                </c:pt>
                <c:pt idx="34442">
                  <c:v>127.0</c:v>
                </c:pt>
                <c:pt idx="34443">
                  <c:v>149.0</c:v>
                </c:pt>
                <c:pt idx="34444">
                  <c:v>1.0</c:v>
                </c:pt>
                <c:pt idx="34445">
                  <c:v>57.0</c:v>
                </c:pt>
                <c:pt idx="34446">
                  <c:v>192.0</c:v>
                </c:pt>
                <c:pt idx="34447">
                  <c:v>355.0</c:v>
                </c:pt>
                <c:pt idx="34448">
                  <c:v>4.0</c:v>
                </c:pt>
                <c:pt idx="34449">
                  <c:v>45.0</c:v>
                </c:pt>
                <c:pt idx="34450">
                  <c:v>88.0</c:v>
                </c:pt>
                <c:pt idx="34451">
                  <c:v>61.0</c:v>
                </c:pt>
                <c:pt idx="34452">
                  <c:v>23.0</c:v>
                </c:pt>
                <c:pt idx="34453">
                  <c:v>133.0</c:v>
                </c:pt>
                <c:pt idx="34454">
                  <c:v>208.0</c:v>
                </c:pt>
                <c:pt idx="34455">
                  <c:v>29.0</c:v>
                </c:pt>
                <c:pt idx="34456">
                  <c:v>13.0</c:v>
                </c:pt>
                <c:pt idx="34457">
                  <c:v>6.0</c:v>
                </c:pt>
                <c:pt idx="34458">
                  <c:v>8.0</c:v>
                </c:pt>
                <c:pt idx="34459">
                  <c:v>6.0</c:v>
                </c:pt>
                <c:pt idx="34460">
                  <c:v>2.0</c:v>
                </c:pt>
                <c:pt idx="34461">
                  <c:v>5.0</c:v>
                </c:pt>
                <c:pt idx="34462">
                  <c:v>20.0</c:v>
                </c:pt>
                <c:pt idx="34463">
                  <c:v>50.0</c:v>
                </c:pt>
                <c:pt idx="34464">
                  <c:v>2.0</c:v>
                </c:pt>
                <c:pt idx="34465">
                  <c:v>49.0</c:v>
                </c:pt>
                <c:pt idx="34466">
                  <c:v>185.0</c:v>
                </c:pt>
                <c:pt idx="34467">
                  <c:v>442.0</c:v>
                </c:pt>
                <c:pt idx="34468">
                  <c:v>316.0</c:v>
                </c:pt>
                <c:pt idx="34469">
                  <c:v>51.0</c:v>
                </c:pt>
                <c:pt idx="34470">
                  <c:v>67.0</c:v>
                </c:pt>
                <c:pt idx="34471">
                  <c:v>110.0</c:v>
                </c:pt>
                <c:pt idx="34472">
                  <c:v>37.0</c:v>
                </c:pt>
                <c:pt idx="34473">
                  <c:v>64.0</c:v>
                </c:pt>
                <c:pt idx="34474">
                  <c:v>65.0</c:v>
                </c:pt>
                <c:pt idx="34475">
                  <c:v>39.0</c:v>
                </c:pt>
                <c:pt idx="34476">
                  <c:v>21.0</c:v>
                </c:pt>
                <c:pt idx="34477">
                  <c:v>4.0</c:v>
                </c:pt>
                <c:pt idx="34478">
                  <c:v>196.0</c:v>
                </c:pt>
                <c:pt idx="34479">
                  <c:v>27.0</c:v>
                </c:pt>
                <c:pt idx="34480">
                  <c:v>22.0</c:v>
                </c:pt>
                <c:pt idx="34481">
                  <c:v>96.0</c:v>
                </c:pt>
                <c:pt idx="34482">
                  <c:v>102.0</c:v>
                </c:pt>
                <c:pt idx="34483">
                  <c:v>126.0</c:v>
                </c:pt>
                <c:pt idx="34484">
                  <c:v>135.0</c:v>
                </c:pt>
                <c:pt idx="34485">
                  <c:v>154.0</c:v>
                </c:pt>
                <c:pt idx="34486">
                  <c:v>112.0</c:v>
                </c:pt>
                <c:pt idx="34487">
                  <c:v>608.0</c:v>
                </c:pt>
                <c:pt idx="34488">
                  <c:v>102.0</c:v>
                </c:pt>
                <c:pt idx="34489">
                  <c:v>148.0</c:v>
                </c:pt>
                <c:pt idx="34490">
                  <c:v>102.0</c:v>
                </c:pt>
                <c:pt idx="34491">
                  <c:v>79.0</c:v>
                </c:pt>
                <c:pt idx="34492">
                  <c:v>121.0</c:v>
                </c:pt>
                <c:pt idx="34493">
                  <c:v>84.0</c:v>
                </c:pt>
                <c:pt idx="34494">
                  <c:v>129.0</c:v>
                </c:pt>
                <c:pt idx="34495">
                  <c:v>98.0</c:v>
                </c:pt>
                <c:pt idx="34496">
                  <c:v>124.0</c:v>
                </c:pt>
                <c:pt idx="34497">
                  <c:v>85.0</c:v>
                </c:pt>
                <c:pt idx="34498">
                  <c:v>121.0</c:v>
                </c:pt>
                <c:pt idx="34499">
                  <c:v>63.0</c:v>
                </c:pt>
                <c:pt idx="34500">
                  <c:v>105.0</c:v>
                </c:pt>
                <c:pt idx="34501">
                  <c:v>104.0</c:v>
                </c:pt>
                <c:pt idx="34502">
                  <c:v>18.0</c:v>
                </c:pt>
                <c:pt idx="34503">
                  <c:v>30.0</c:v>
                </c:pt>
                <c:pt idx="34504">
                  <c:v>91.0</c:v>
                </c:pt>
                <c:pt idx="34505">
                  <c:v>60.0</c:v>
                </c:pt>
                <c:pt idx="34506">
                  <c:v>4.0</c:v>
                </c:pt>
                <c:pt idx="34507">
                  <c:v>256.0</c:v>
                </c:pt>
                <c:pt idx="34508">
                  <c:v>8.0</c:v>
                </c:pt>
                <c:pt idx="34509">
                  <c:v>116.0</c:v>
                </c:pt>
                <c:pt idx="34510">
                  <c:v>12.0</c:v>
                </c:pt>
                <c:pt idx="34511">
                  <c:v>20.0</c:v>
                </c:pt>
                <c:pt idx="34512">
                  <c:v>35.0</c:v>
                </c:pt>
                <c:pt idx="34513">
                  <c:v>6.0</c:v>
                </c:pt>
                <c:pt idx="34514">
                  <c:v>3.0</c:v>
                </c:pt>
                <c:pt idx="34515">
                  <c:v>318.0</c:v>
                </c:pt>
                <c:pt idx="34516">
                  <c:v>28.0</c:v>
                </c:pt>
                <c:pt idx="34517">
                  <c:v>44.0</c:v>
                </c:pt>
                <c:pt idx="34518">
                  <c:v>96.0</c:v>
                </c:pt>
                <c:pt idx="34519">
                  <c:v>53.0</c:v>
                </c:pt>
                <c:pt idx="34520">
                  <c:v>43.0</c:v>
                </c:pt>
                <c:pt idx="34521">
                  <c:v>288.0</c:v>
                </c:pt>
                <c:pt idx="34522">
                  <c:v>30.0</c:v>
                </c:pt>
                <c:pt idx="34523">
                  <c:v>2.0</c:v>
                </c:pt>
                <c:pt idx="34524">
                  <c:v>37.0</c:v>
                </c:pt>
                <c:pt idx="34525">
                  <c:v>147.0</c:v>
                </c:pt>
                <c:pt idx="34526">
                  <c:v>92.0</c:v>
                </c:pt>
                <c:pt idx="34527">
                  <c:v>70.0</c:v>
                </c:pt>
                <c:pt idx="34528">
                  <c:v>59.0</c:v>
                </c:pt>
                <c:pt idx="34529">
                  <c:v>91.0</c:v>
                </c:pt>
                <c:pt idx="34530">
                  <c:v>111.0</c:v>
                </c:pt>
                <c:pt idx="34531">
                  <c:v>160.0</c:v>
                </c:pt>
                <c:pt idx="34532">
                  <c:v>107.0</c:v>
                </c:pt>
                <c:pt idx="34533">
                  <c:v>91.0</c:v>
                </c:pt>
                <c:pt idx="34534">
                  <c:v>74.0</c:v>
                </c:pt>
                <c:pt idx="34535">
                  <c:v>83.0</c:v>
                </c:pt>
                <c:pt idx="34536">
                  <c:v>74.0</c:v>
                </c:pt>
                <c:pt idx="34537">
                  <c:v>56.0</c:v>
                </c:pt>
                <c:pt idx="34538">
                  <c:v>98.0</c:v>
                </c:pt>
                <c:pt idx="34539">
                  <c:v>92.0</c:v>
                </c:pt>
                <c:pt idx="34540">
                  <c:v>97.0</c:v>
                </c:pt>
                <c:pt idx="34541">
                  <c:v>9.0</c:v>
                </c:pt>
                <c:pt idx="34542">
                  <c:v>244.0</c:v>
                </c:pt>
                <c:pt idx="34543">
                  <c:v>92.0</c:v>
                </c:pt>
                <c:pt idx="34544">
                  <c:v>65.0</c:v>
                </c:pt>
                <c:pt idx="34545">
                  <c:v>70.0</c:v>
                </c:pt>
                <c:pt idx="34546">
                  <c:v>80.0</c:v>
                </c:pt>
                <c:pt idx="34547">
                  <c:v>73.0</c:v>
                </c:pt>
                <c:pt idx="34548">
                  <c:v>70.0</c:v>
                </c:pt>
                <c:pt idx="34549">
                  <c:v>46.0</c:v>
                </c:pt>
                <c:pt idx="34550">
                  <c:v>5.0</c:v>
                </c:pt>
                <c:pt idx="34551">
                  <c:v>70.0</c:v>
                </c:pt>
                <c:pt idx="34552">
                  <c:v>90.0</c:v>
                </c:pt>
                <c:pt idx="34553">
                  <c:v>433.0</c:v>
                </c:pt>
                <c:pt idx="34554">
                  <c:v>25.0</c:v>
                </c:pt>
                <c:pt idx="34555">
                  <c:v>2.0</c:v>
                </c:pt>
                <c:pt idx="34556">
                  <c:v>5.0</c:v>
                </c:pt>
                <c:pt idx="34557">
                  <c:v>182.0</c:v>
                </c:pt>
                <c:pt idx="34558">
                  <c:v>7.0</c:v>
                </c:pt>
                <c:pt idx="34559">
                  <c:v>357.0</c:v>
                </c:pt>
                <c:pt idx="34560">
                  <c:v>497.0</c:v>
                </c:pt>
                <c:pt idx="34561">
                  <c:v>24.0</c:v>
                </c:pt>
                <c:pt idx="34562">
                  <c:v>19.0</c:v>
                </c:pt>
                <c:pt idx="34563">
                  <c:v>38.0</c:v>
                </c:pt>
                <c:pt idx="34564">
                  <c:v>39.0</c:v>
                </c:pt>
                <c:pt idx="34565">
                  <c:v>42.0</c:v>
                </c:pt>
                <c:pt idx="34566">
                  <c:v>173.0</c:v>
                </c:pt>
                <c:pt idx="34567">
                  <c:v>17.0</c:v>
                </c:pt>
                <c:pt idx="34568">
                  <c:v>19.0</c:v>
                </c:pt>
                <c:pt idx="34569">
                  <c:v>20.0</c:v>
                </c:pt>
                <c:pt idx="34570">
                  <c:v>36.0</c:v>
                </c:pt>
                <c:pt idx="34571">
                  <c:v>38.0</c:v>
                </c:pt>
                <c:pt idx="34572">
                  <c:v>7.0</c:v>
                </c:pt>
                <c:pt idx="34573">
                  <c:v>67.0</c:v>
                </c:pt>
                <c:pt idx="34574">
                  <c:v>13.0</c:v>
                </c:pt>
                <c:pt idx="34575">
                  <c:v>61.0</c:v>
                </c:pt>
                <c:pt idx="34576">
                  <c:v>52.0</c:v>
                </c:pt>
                <c:pt idx="34577">
                  <c:v>89.0</c:v>
                </c:pt>
                <c:pt idx="34578">
                  <c:v>120.0</c:v>
                </c:pt>
                <c:pt idx="34579">
                  <c:v>128.0</c:v>
                </c:pt>
                <c:pt idx="34580">
                  <c:v>73.0</c:v>
                </c:pt>
                <c:pt idx="34581">
                  <c:v>123.0</c:v>
                </c:pt>
                <c:pt idx="34582">
                  <c:v>81.0</c:v>
                </c:pt>
                <c:pt idx="34583">
                  <c:v>91.0</c:v>
                </c:pt>
                <c:pt idx="34584">
                  <c:v>230.0</c:v>
                </c:pt>
                <c:pt idx="34585">
                  <c:v>90.0</c:v>
                </c:pt>
                <c:pt idx="34586">
                  <c:v>100.0</c:v>
                </c:pt>
                <c:pt idx="34587">
                  <c:v>102.0</c:v>
                </c:pt>
                <c:pt idx="34588">
                  <c:v>62.0</c:v>
                </c:pt>
                <c:pt idx="34589">
                  <c:v>97.0</c:v>
                </c:pt>
                <c:pt idx="34590">
                  <c:v>83.0</c:v>
                </c:pt>
                <c:pt idx="34591">
                  <c:v>122.0</c:v>
                </c:pt>
                <c:pt idx="34592">
                  <c:v>6.0</c:v>
                </c:pt>
                <c:pt idx="34593">
                  <c:v>7.0</c:v>
                </c:pt>
                <c:pt idx="34594">
                  <c:v>109.0</c:v>
                </c:pt>
                <c:pt idx="34595">
                  <c:v>123.0</c:v>
                </c:pt>
                <c:pt idx="34596">
                  <c:v>119.0</c:v>
                </c:pt>
                <c:pt idx="34597">
                  <c:v>103.0</c:v>
                </c:pt>
                <c:pt idx="34598">
                  <c:v>109.0</c:v>
                </c:pt>
                <c:pt idx="34599">
                  <c:v>46.0</c:v>
                </c:pt>
                <c:pt idx="34600">
                  <c:v>88.0</c:v>
                </c:pt>
                <c:pt idx="34601">
                  <c:v>46.0</c:v>
                </c:pt>
                <c:pt idx="34602">
                  <c:v>106.0</c:v>
                </c:pt>
                <c:pt idx="34603">
                  <c:v>34.0</c:v>
                </c:pt>
                <c:pt idx="34604">
                  <c:v>81.0</c:v>
                </c:pt>
                <c:pt idx="34605">
                  <c:v>76.0</c:v>
                </c:pt>
                <c:pt idx="34606">
                  <c:v>29.0</c:v>
                </c:pt>
                <c:pt idx="34607">
                  <c:v>42.0</c:v>
                </c:pt>
                <c:pt idx="34608">
                  <c:v>254.0</c:v>
                </c:pt>
                <c:pt idx="34609">
                  <c:v>7.0</c:v>
                </c:pt>
                <c:pt idx="34610">
                  <c:v>2.0</c:v>
                </c:pt>
                <c:pt idx="34611">
                  <c:v>26.0</c:v>
                </c:pt>
                <c:pt idx="34612">
                  <c:v>92.0</c:v>
                </c:pt>
                <c:pt idx="34613">
                  <c:v>158.0</c:v>
                </c:pt>
                <c:pt idx="34614">
                  <c:v>46.0</c:v>
                </c:pt>
                <c:pt idx="34615">
                  <c:v>49.0</c:v>
                </c:pt>
                <c:pt idx="34616">
                  <c:v>124.0</c:v>
                </c:pt>
                <c:pt idx="34617">
                  <c:v>403.0</c:v>
                </c:pt>
                <c:pt idx="34618">
                  <c:v>45.0</c:v>
                </c:pt>
                <c:pt idx="34619">
                  <c:v>3.0</c:v>
                </c:pt>
                <c:pt idx="34620">
                  <c:v>1.0</c:v>
                </c:pt>
                <c:pt idx="34621">
                  <c:v>20.0</c:v>
                </c:pt>
                <c:pt idx="34622">
                  <c:v>8.0</c:v>
                </c:pt>
                <c:pt idx="34623">
                  <c:v>10.0</c:v>
                </c:pt>
                <c:pt idx="34624">
                  <c:v>34.0</c:v>
                </c:pt>
                <c:pt idx="34625">
                  <c:v>53.0</c:v>
                </c:pt>
                <c:pt idx="34626">
                  <c:v>13.0</c:v>
                </c:pt>
                <c:pt idx="34627">
                  <c:v>7.0</c:v>
                </c:pt>
                <c:pt idx="34628">
                  <c:v>103.0</c:v>
                </c:pt>
                <c:pt idx="34629">
                  <c:v>82.0</c:v>
                </c:pt>
                <c:pt idx="34630">
                  <c:v>61.0</c:v>
                </c:pt>
                <c:pt idx="34631">
                  <c:v>75.0</c:v>
                </c:pt>
                <c:pt idx="34632">
                  <c:v>152.0</c:v>
                </c:pt>
                <c:pt idx="34633">
                  <c:v>114.0</c:v>
                </c:pt>
                <c:pt idx="34634">
                  <c:v>77.0</c:v>
                </c:pt>
                <c:pt idx="34635">
                  <c:v>88.0</c:v>
                </c:pt>
                <c:pt idx="34636">
                  <c:v>70.0</c:v>
                </c:pt>
                <c:pt idx="34637">
                  <c:v>112.0</c:v>
                </c:pt>
                <c:pt idx="34638">
                  <c:v>117.0</c:v>
                </c:pt>
                <c:pt idx="34639">
                  <c:v>82.0</c:v>
                </c:pt>
                <c:pt idx="34640">
                  <c:v>67.0</c:v>
                </c:pt>
                <c:pt idx="34641">
                  <c:v>84.0</c:v>
                </c:pt>
                <c:pt idx="34642">
                  <c:v>108.0</c:v>
                </c:pt>
                <c:pt idx="34643">
                  <c:v>77.0</c:v>
                </c:pt>
                <c:pt idx="34644">
                  <c:v>2.0</c:v>
                </c:pt>
                <c:pt idx="34645">
                  <c:v>44.0</c:v>
                </c:pt>
                <c:pt idx="34646">
                  <c:v>73.0</c:v>
                </c:pt>
                <c:pt idx="34647">
                  <c:v>73.0</c:v>
                </c:pt>
                <c:pt idx="34648">
                  <c:v>118.0</c:v>
                </c:pt>
                <c:pt idx="34649">
                  <c:v>72.0</c:v>
                </c:pt>
                <c:pt idx="34650">
                  <c:v>86.0</c:v>
                </c:pt>
                <c:pt idx="34651">
                  <c:v>58.0</c:v>
                </c:pt>
                <c:pt idx="34652">
                  <c:v>74.0</c:v>
                </c:pt>
                <c:pt idx="34653">
                  <c:v>115.0</c:v>
                </c:pt>
                <c:pt idx="34654">
                  <c:v>9.0</c:v>
                </c:pt>
                <c:pt idx="34655">
                  <c:v>71.0</c:v>
                </c:pt>
                <c:pt idx="34656">
                  <c:v>3.0</c:v>
                </c:pt>
                <c:pt idx="34657">
                  <c:v>86.0</c:v>
                </c:pt>
                <c:pt idx="34658">
                  <c:v>181.0</c:v>
                </c:pt>
                <c:pt idx="34659">
                  <c:v>471.0</c:v>
                </c:pt>
                <c:pt idx="34660">
                  <c:v>6.0</c:v>
                </c:pt>
                <c:pt idx="34661">
                  <c:v>11.0</c:v>
                </c:pt>
                <c:pt idx="34662">
                  <c:v>4.0</c:v>
                </c:pt>
                <c:pt idx="34663">
                  <c:v>97.0</c:v>
                </c:pt>
                <c:pt idx="34664">
                  <c:v>3.0</c:v>
                </c:pt>
                <c:pt idx="34665">
                  <c:v>11.0</c:v>
                </c:pt>
                <c:pt idx="34666">
                  <c:v>126.0</c:v>
                </c:pt>
                <c:pt idx="34667">
                  <c:v>249.0</c:v>
                </c:pt>
                <c:pt idx="34668">
                  <c:v>70.0</c:v>
                </c:pt>
                <c:pt idx="34669">
                  <c:v>49.0</c:v>
                </c:pt>
                <c:pt idx="34670">
                  <c:v>47.0</c:v>
                </c:pt>
                <c:pt idx="34671">
                  <c:v>56.0</c:v>
                </c:pt>
                <c:pt idx="34672">
                  <c:v>188.0</c:v>
                </c:pt>
                <c:pt idx="34673">
                  <c:v>27.0</c:v>
                </c:pt>
                <c:pt idx="34674">
                  <c:v>40.0</c:v>
                </c:pt>
                <c:pt idx="34675">
                  <c:v>10.0</c:v>
                </c:pt>
                <c:pt idx="34676">
                  <c:v>281.0</c:v>
                </c:pt>
                <c:pt idx="34677">
                  <c:v>33.0</c:v>
                </c:pt>
                <c:pt idx="34678">
                  <c:v>59.0</c:v>
                </c:pt>
                <c:pt idx="34679">
                  <c:v>4.0</c:v>
                </c:pt>
                <c:pt idx="34680">
                  <c:v>10.0</c:v>
                </c:pt>
                <c:pt idx="34681">
                  <c:v>47.0</c:v>
                </c:pt>
                <c:pt idx="34682">
                  <c:v>94.0</c:v>
                </c:pt>
                <c:pt idx="34683">
                  <c:v>81.0</c:v>
                </c:pt>
                <c:pt idx="34684">
                  <c:v>80.0</c:v>
                </c:pt>
                <c:pt idx="34685">
                  <c:v>59.0</c:v>
                </c:pt>
                <c:pt idx="34686">
                  <c:v>71.0</c:v>
                </c:pt>
                <c:pt idx="34687">
                  <c:v>62.0</c:v>
                </c:pt>
                <c:pt idx="34688">
                  <c:v>77.0</c:v>
                </c:pt>
                <c:pt idx="34689">
                  <c:v>329.0</c:v>
                </c:pt>
                <c:pt idx="34690">
                  <c:v>95.0</c:v>
                </c:pt>
                <c:pt idx="34691">
                  <c:v>94.0</c:v>
                </c:pt>
                <c:pt idx="34692">
                  <c:v>59.0</c:v>
                </c:pt>
                <c:pt idx="34693">
                  <c:v>69.0</c:v>
                </c:pt>
                <c:pt idx="34694">
                  <c:v>58.0</c:v>
                </c:pt>
                <c:pt idx="34695">
                  <c:v>79.0</c:v>
                </c:pt>
                <c:pt idx="34696">
                  <c:v>203.0</c:v>
                </c:pt>
                <c:pt idx="34697">
                  <c:v>7.0</c:v>
                </c:pt>
                <c:pt idx="34698">
                  <c:v>9.0</c:v>
                </c:pt>
                <c:pt idx="34699">
                  <c:v>37.0</c:v>
                </c:pt>
                <c:pt idx="34700">
                  <c:v>38.0</c:v>
                </c:pt>
                <c:pt idx="34701">
                  <c:v>38.0</c:v>
                </c:pt>
                <c:pt idx="34702">
                  <c:v>79.0</c:v>
                </c:pt>
                <c:pt idx="34703">
                  <c:v>52.0</c:v>
                </c:pt>
                <c:pt idx="34704">
                  <c:v>69.0</c:v>
                </c:pt>
                <c:pt idx="34705">
                  <c:v>53.0</c:v>
                </c:pt>
                <c:pt idx="34706">
                  <c:v>72.0</c:v>
                </c:pt>
                <c:pt idx="34707">
                  <c:v>7.0</c:v>
                </c:pt>
                <c:pt idx="34708">
                  <c:v>24.0</c:v>
                </c:pt>
                <c:pt idx="34709">
                  <c:v>57.0</c:v>
                </c:pt>
                <c:pt idx="34710">
                  <c:v>303.0</c:v>
                </c:pt>
                <c:pt idx="34711">
                  <c:v>121.0</c:v>
                </c:pt>
                <c:pt idx="34712">
                  <c:v>2.0</c:v>
                </c:pt>
                <c:pt idx="34713">
                  <c:v>10.0</c:v>
                </c:pt>
                <c:pt idx="34714">
                  <c:v>125.0</c:v>
                </c:pt>
                <c:pt idx="34715">
                  <c:v>1.0</c:v>
                </c:pt>
                <c:pt idx="34716">
                  <c:v>25.0</c:v>
                </c:pt>
                <c:pt idx="34717">
                  <c:v>375.0</c:v>
                </c:pt>
                <c:pt idx="34718">
                  <c:v>92.0</c:v>
                </c:pt>
                <c:pt idx="34719">
                  <c:v>300.0</c:v>
                </c:pt>
                <c:pt idx="34720">
                  <c:v>1.0</c:v>
                </c:pt>
                <c:pt idx="34721">
                  <c:v>69.0</c:v>
                </c:pt>
                <c:pt idx="34722">
                  <c:v>67.0</c:v>
                </c:pt>
                <c:pt idx="34723">
                  <c:v>34.0</c:v>
                </c:pt>
                <c:pt idx="34724">
                  <c:v>52.0</c:v>
                </c:pt>
                <c:pt idx="34725">
                  <c:v>180.0</c:v>
                </c:pt>
                <c:pt idx="34726">
                  <c:v>23.0</c:v>
                </c:pt>
                <c:pt idx="34727">
                  <c:v>5.0</c:v>
                </c:pt>
                <c:pt idx="34728">
                  <c:v>2.0</c:v>
                </c:pt>
                <c:pt idx="34729">
                  <c:v>5.0</c:v>
                </c:pt>
                <c:pt idx="34730">
                  <c:v>4.0</c:v>
                </c:pt>
                <c:pt idx="34731">
                  <c:v>116.0</c:v>
                </c:pt>
                <c:pt idx="34732">
                  <c:v>21.0</c:v>
                </c:pt>
                <c:pt idx="34733">
                  <c:v>35.0</c:v>
                </c:pt>
                <c:pt idx="34734">
                  <c:v>74.0</c:v>
                </c:pt>
                <c:pt idx="34735">
                  <c:v>31.0</c:v>
                </c:pt>
                <c:pt idx="34736">
                  <c:v>366.0</c:v>
                </c:pt>
                <c:pt idx="34737">
                  <c:v>58.0</c:v>
                </c:pt>
                <c:pt idx="34738">
                  <c:v>95.0</c:v>
                </c:pt>
                <c:pt idx="34739">
                  <c:v>273.0</c:v>
                </c:pt>
                <c:pt idx="34740">
                  <c:v>10.0</c:v>
                </c:pt>
                <c:pt idx="34741">
                  <c:v>18.0</c:v>
                </c:pt>
                <c:pt idx="34742">
                  <c:v>2.0</c:v>
                </c:pt>
                <c:pt idx="34743">
                  <c:v>10.0</c:v>
                </c:pt>
                <c:pt idx="34744">
                  <c:v>9.0</c:v>
                </c:pt>
                <c:pt idx="34745">
                  <c:v>40.0</c:v>
                </c:pt>
                <c:pt idx="34746">
                  <c:v>10.0</c:v>
                </c:pt>
                <c:pt idx="34747">
                  <c:v>10.0</c:v>
                </c:pt>
                <c:pt idx="34748">
                  <c:v>17.0</c:v>
                </c:pt>
                <c:pt idx="34749">
                  <c:v>35.0</c:v>
                </c:pt>
                <c:pt idx="34750">
                  <c:v>4.0</c:v>
                </c:pt>
                <c:pt idx="34751">
                  <c:v>24.0</c:v>
                </c:pt>
                <c:pt idx="34752">
                  <c:v>2810.0</c:v>
                </c:pt>
                <c:pt idx="34753">
                  <c:v>11.0</c:v>
                </c:pt>
                <c:pt idx="34754">
                  <c:v>14.0</c:v>
                </c:pt>
                <c:pt idx="34755">
                  <c:v>160.0</c:v>
                </c:pt>
                <c:pt idx="34756">
                  <c:v>90.0</c:v>
                </c:pt>
                <c:pt idx="34757">
                  <c:v>154.0</c:v>
                </c:pt>
                <c:pt idx="34758">
                  <c:v>287.0</c:v>
                </c:pt>
                <c:pt idx="34759">
                  <c:v>86.0</c:v>
                </c:pt>
                <c:pt idx="34760">
                  <c:v>176.0</c:v>
                </c:pt>
                <c:pt idx="34761">
                  <c:v>341.0</c:v>
                </c:pt>
                <c:pt idx="34762">
                  <c:v>65.0</c:v>
                </c:pt>
                <c:pt idx="34763">
                  <c:v>6.0</c:v>
                </c:pt>
                <c:pt idx="34764">
                  <c:v>11.0</c:v>
                </c:pt>
                <c:pt idx="34765">
                  <c:v>3.0</c:v>
                </c:pt>
                <c:pt idx="34766">
                  <c:v>2.0</c:v>
                </c:pt>
                <c:pt idx="34767">
                  <c:v>30.0</c:v>
                </c:pt>
                <c:pt idx="34768">
                  <c:v>115.0</c:v>
                </c:pt>
                <c:pt idx="34769">
                  <c:v>86.0</c:v>
                </c:pt>
                <c:pt idx="34770">
                  <c:v>49.0</c:v>
                </c:pt>
                <c:pt idx="34771">
                  <c:v>79.0</c:v>
                </c:pt>
                <c:pt idx="34772">
                  <c:v>62.0</c:v>
                </c:pt>
                <c:pt idx="34773">
                  <c:v>72.0</c:v>
                </c:pt>
                <c:pt idx="34774">
                  <c:v>5.0</c:v>
                </c:pt>
                <c:pt idx="34775">
                  <c:v>7.0</c:v>
                </c:pt>
                <c:pt idx="34776">
                  <c:v>10.0</c:v>
                </c:pt>
                <c:pt idx="34777">
                  <c:v>11.0</c:v>
                </c:pt>
                <c:pt idx="34778">
                  <c:v>8.0</c:v>
                </c:pt>
                <c:pt idx="34779">
                  <c:v>1.0</c:v>
                </c:pt>
                <c:pt idx="34780">
                  <c:v>4.0</c:v>
                </c:pt>
                <c:pt idx="34781">
                  <c:v>59.0</c:v>
                </c:pt>
                <c:pt idx="34782">
                  <c:v>159.0</c:v>
                </c:pt>
                <c:pt idx="34783">
                  <c:v>54.0</c:v>
                </c:pt>
                <c:pt idx="34784">
                  <c:v>31.0</c:v>
                </c:pt>
                <c:pt idx="34785">
                  <c:v>3.0</c:v>
                </c:pt>
                <c:pt idx="34786">
                  <c:v>97.0</c:v>
                </c:pt>
                <c:pt idx="34787">
                  <c:v>185.0</c:v>
                </c:pt>
                <c:pt idx="34788">
                  <c:v>7.0</c:v>
                </c:pt>
                <c:pt idx="34789">
                  <c:v>2.0</c:v>
                </c:pt>
                <c:pt idx="34790">
                  <c:v>156.0</c:v>
                </c:pt>
                <c:pt idx="34791">
                  <c:v>10.0</c:v>
                </c:pt>
                <c:pt idx="34792">
                  <c:v>70.0</c:v>
                </c:pt>
                <c:pt idx="34793">
                  <c:v>105.0</c:v>
                </c:pt>
                <c:pt idx="34794">
                  <c:v>167.0</c:v>
                </c:pt>
                <c:pt idx="34795">
                  <c:v>226.0</c:v>
                </c:pt>
                <c:pt idx="34796">
                  <c:v>80.0</c:v>
                </c:pt>
                <c:pt idx="34797">
                  <c:v>104.0</c:v>
                </c:pt>
                <c:pt idx="34798">
                  <c:v>30.0</c:v>
                </c:pt>
                <c:pt idx="34799">
                  <c:v>32.0</c:v>
                </c:pt>
                <c:pt idx="34800">
                  <c:v>315.0</c:v>
                </c:pt>
                <c:pt idx="34801">
                  <c:v>52.0</c:v>
                </c:pt>
                <c:pt idx="34802">
                  <c:v>80.0</c:v>
                </c:pt>
                <c:pt idx="34803">
                  <c:v>34.0</c:v>
                </c:pt>
                <c:pt idx="34804">
                  <c:v>13.0</c:v>
                </c:pt>
                <c:pt idx="34805">
                  <c:v>155.0</c:v>
                </c:pt>
                <c:pt idx="34806">
                  <c:v>10.0</c:v>
                </c:pt>
                <c:pt idx="34807">
                  <c:v>13.0</c:v>
                </c:pt>
                <c:pt idx="34808">
                  <c:v>9.0</c:v>
                </c:pt>
                <c:pt idx="34809">
                  <c:v>17.0</c:v>
                </c:pt>
                <c:pt idx="34810">
                  <c:v>7.0</c:v>
                </c:pt>
                <c:pt idx="34811">
                  <c:v>9.0</c:v>
                </c:pt>
                <c:pt idx="34812">
                  <c:v>6.0</c:v>
                </c:pt>
                <c:pt idx="34813">
                  <c:v>173.0</c:v>
                </c:pt>
                <c:pt idx="34814">
                  <c:v>274.0</c:v>
                </c:pt>
                <c:pt idx="34815">
                  <c:v>10.0</c:v>
                </c:pt>
                <c:pt idx="34816">
                  <c:v>141.0</c:v>
                </c:pt>
                <c:pt idx="34817">
                  <c:v>63.0</c:v>
                </c:pt>
                <c:pt idx="34818">
                  <c:v>38.0</c:v>
                </c:pt>
                <c:pt idx="34819">
                  <c:v>24.0</c:v>
                </c:pt>
                <c:pt idx="34820">
                  <c:v>28.0</c:v>
                </c:pt>
                <c:pt idx="34821">
                  <c:v>35.0</c:v>
                </c:pt>
                <c:pt idx="34822">
                  <c:v>2.0</c:v>
                </c:pt>
                <c:pt idx="34823">
                  <c:v>23.0</c:v>
                </c:pt>
                <c:pt idx="34824">
                  <c:v>199.0</c:v>
                </c:pt>
                <c:pt idx="34825">
                  <c:v>3.0</c:v>
                </c:pt>
                <c:pt idx="34826">
                  <c:v>5.0</c:v>
                </c:pt>
                <c:pt idx="34827">
                  <c:v>35.0</c:v>
                </c:pt>
                <c:pt idx="34828">
                  <c:v>4.0</c:v>
                </c:pt>
                <c:pt idx="34829">
                  <c:v>45.0</c:v>
                </c:pt>
                <c:pt idx="34830">
                  <c:v>36.0</c:v>
                </c:pt>
                <c:pt idx="34831">
                  <c:v>181.0</c:v>
                </c:pt>
                <c:pt idx="34832">
                  <c:v>179.0</c:v>
                </c:pt>
                <c:pt idx="34833">
                  <c:v>52.0</c:v>
                </c:pt>
                <c:pt idx="34834">
                  <c:v>413.0</c:v>
                </c:pt>
                <c:pt idx="34835">
                  <c:v>224.0</c:v>
                </c:pt>
                <c:pt idx="34836">
                  <c:v>159.0</c:v>
                </c:pt>
                <c:pt idx="34837">
                  <c:v>346.0</c:v>
                </c:pt>
                <c:pt idx="34838">
                  <c:v>54.0</c:v>
                </c:pt>
                <c:pt idx="34839">
                  <c:v>1.0</c:v>
                </c:pt>
                <c:pt idx="34840">
                  <c:v>5.0</c:v>
                </c:pt>
                <c:pt idx="34841">
                  <c:v>36.0</c:v>
                </c:pt>
                <c:pt idx="34842">
                  <c:v>11.0</c:v>
                </c:pt>
                <c:pt idx="34843">
                  <c:v>9.0</c:v>
                </c:pt>
                <c:pt idx="34844">
                  <c:v>145.0</c:v>
                </c:pt>
                <c:pt idx="34845">
                  <c:v>6.0</c:v>
                </c:pt>
                <c:pt idx="34846">
                  <c:v>57.0</c:v>
                </c:pt>
                <c:pt idx="34847">
                  <c:v>10.0</c:v>
                </c:pt>
                <c:pt idx="34848">
                  <c:v>20.0</c:v>
                </c:pt>
                <c:pt idx="34849">
                  <c:v>8.0</c:v>
                </c:pt>
                <c:pt idx="34850">
                  <c:v>7.0</c:v>
                </c:pt>
                <c:pt idx="34851">
                  <c:v>4.0</c:v>
                </c:pt>
                <c:pt idx="34852">
                  <c:v>8.0</c:v>
                </c:pt>
                <c:pt idx="34853">
                  <c:v>3.0</c:v>
                </c:pt>
                <c:pt idx="34854">
                  <c:v>106.0</c:v>
                </c:pt>
                <c:pt idx="34855">
                  <c:v>1.0</c:v>
                </c:pt>
                <c:pt idx="34856">
                  <c:v>21.0</c:v>
                </c:pt>
                <c:pt idx="34857">
                  <c:v>6.0</c:v>
                </c:pt>
                <c:pt idx="34858">
                  <c:v>137.0</c:v>
                </c:pt>
                <c:pt idx="34859">
                  <c:v>3.0</c:v>
                </c:pt>
                <c:pt idx="34860">
                  <c:v>164.0</c:v>
                </c:pt>
                <c:pt idx="34861">
                  <c:v>19.0</c:v>
                </c:pt>
                <c:pt idx="34862">
                  <c:v>494.0</c:v>
                </c:pt>
                <c:pt idx="34863">
                  <c:v>14.0</c:v>
                </c:pt>
                <c:pt idx="34864">
                  <c:v>170.0</c:v>
                </c:pt>
                <c:pt idx="34865">
                  <c:v>16.0</c:v>
                </c:pt>
                <c:pt idx="34866">
                  <c:v>20.0</c:v>
                </c:pt>
                <c:pt idx="34867">
                  <c:v>4.0</c:v>
                </c:pt>
                <c:pt idx="34868">
                  <c:v>2.0</c:v>
                </c:pt>
                <c:pt idx="34869">
                  <c:v>28.0</c:v>
                </c:pt>
                <c:pt idx="34870">
                  <c:v>40.0</c:v>
                </c:pt>
                <c:pt idx="34871">
                  <c:v>52.0</c:v>
                </c:pt>
                <c:pt idx="34872">
                  <c:v>1.0</c:v>
                </c:pt>
                <c:pt idx="34873">
                  <c:v>4.0</c:v>
                </c:pt>
                <c:pt idx="34874">
                  <c:v>8.0</c:v>
                </c:pt>
                <c:pt idx="34875">
                  <c:v>6.0</c:v>
                </c:pt>
                <c:pt idx="34876">
                  <c:v>9.0</c:v>
                </c:pt>
                <c:pt idx="34877">
                  <c:v>8.0</c:v>
                </c:pt>
                <c:pt idx="34878">
                  <c:v>7.0</c:v>
                </c:pt>
                <c:pt idx="34879">
                  <c:v>96.0</c:v>
                </c:pt>
                <c:pt idx="34880">
                  <c:v>1.0</c:v>
                </c:pt>
                <c:pt idx="34881">
                  <c:v>4.0</c:v>
                </c:pt>
                <c:pt idx="34882">
                  <c:v>8.0</c:v>
                </c:pt>
                <c:pt idx="34883">
                  <c:v>29.0</c:v>
                </c:pt>
                <c:pt idx="34884">
                  <c:v>31.0</c:v>
                </c:pt>
                <c:pt idx="34885">
                  <c:v>41.0</c:v>
                </c:pt>
                <c:pt idx="34886">
                  <c:v>33.0</c:v>
                </c:pt>
                <c:pt idx="34887">
                  <c:v>3.0</c:v>
                </c:pt>
                <c:pt idx="34888">
                  <c:v>87.0</c:v>
                </c:pt>
                <c:pt idx="34889">
                  <c:v>97.0</c:v>
                </c:pt>
                <c:pt idx="34890">
                  <c:v>36.0</c:v>
                </c:pt>
                <c:pt idx="34891">
                  <c:v>138.0</c:v>
                </c:pt>
                <c:pt idx="34892">
                  <c:v>34.0</c:v>
                </c:pt>
                <c:pt idx="34893">
                  <c:v>5.0</c:v>
                </c:pt>
                <c:pt idx="34894">
                  <c:v>253.0</c:v>
                </c:pt>
                <c:pt idx="34895">
                  <c:v>11.0</c:v>
                </c:pt>
                <c:pt idx="34896">
                  <c:v>8.0</c:v>
                </c:pt>
                <c:pt idx="34897">
                  <c:v>16.0</c:v>
                </c:pt>
                <c:pt idx="34898">
                  <c:v>8.0</c:v>
                </c:pt>
                <c:pt idx="34899">
                  <c:v>167.0</c:v>
                </c:pt>
                <c:pt idx="34900">
                  <c:v>72.0</c:v>
                </c:pt>
                <c:pt idx="34901">
                  <c:v>68.0</c:v>
                </c:pt>
                <c:pt idx="34902">
                  <c:v>13.0</c:v>
                </c:pt>
                <c:pt idx="34903">
                  <c:v>4.0</c:v>
                </c:pt>
                <c:pt idx="34904">
                  <c:v>14.0</c:v>
                </c:pt>
                <c:pt idx="34905">
                  <c:v>28.0</c:v>
                </c:pt>
                <c:pt idx="34906">
                  <c:v>29.0</c:v>
                </c:pt>
                <c:pt idx="34907">
                  <c:v>26.0</c:v>
                </c:pt>
                <c:pt idx="34908">
                  <c:v>1.0</c:v>
                </c:pt>
                <c:pt idx="34909">
                  <c:v>9.0</c:v>
                </c:pt>
                <c:pt idx="34910">
                  <c:v>2.0</c:v>
                </c:pt>
                <c:pt idx="34911">
                  <c:v>8.0</c:v>
                </c:pt>
                <c:pt idx="34912">
                  <c:v>4.0</c:v>
                </c:pt>
                <c:pt idx="34913">
                  <c:v>17.0</c:v>
                </c:pt>
                <c:pt idx="34914">
                  <c:v>2.0</c:v>
                </c:pt>
                <c:pt idx="34915">
                  <c:v>5.0</c:v>
                </c:pt>
                <c:pt idx="34916">
                  <c:v>231.0</c:v>
                </c:pt>
                <c:pt idx="34917">
                  <c:v>2.0</c:v>
                </c:pt>
                <c:pt idx="34918">
                  <c:v>36.0</c:v>
                </c:pt>
                <c:pt idx="34919">
                  <c:v>176.0</c:v>
                </c:pt>
                <c:pt idx="34920">
                  <c:v>22.0</c:v>
                </c:pt>
                <c:pt idx="34921">
                  <c:v>5.0</c:v>
                </c:pt>
                <c:pt idx="34922">
                  <c:v>18.0</c:v>
                </c:pt>
                <c:pt idx="34923">
                  <c:v>155.0</c:v>
                </c:pt>
                <c:pt idx="34924">
                  <c:v>2.0</c:v>
                </c:pt>
                <c:pt idx="34925">
                  <c:v>29.0</c:v>
                </c:pt>
                <c:pt idx="34926">
                  <c:v>3.0</c:v>
                </c:pt>
                <c:pt idx="34927">
                  <c:v>33.0</c:v>
                </c:pt>
                <c:pt idx="34928">
                  <c:v>44.0</c:v>
                </c:pt>
                <c:pt idx="34929">
                  <c:v>82.0</c:v>
                </c:pt>
                <c:pt idx="34930">
                  <c:v>24.0</c:v>
                </c:pt>
                <c:pt idx="34931">
                  <c:v>2.0</c:v>
                </c:pt>
                <c:pt idx="34932">
                  <c:v>49.0</c:v>
                </c:pt>
                <c:pt idx="34933">
                  <c:v>219.0</c:v>
                </c:pt>
                <c:pt idx="34934">
                  <c:v>132.0</c:v>
                </c:pt>
                <c:pt idx="34935">
                  <c:v>101.0</c:v>
                </c:pt>
                <c:pt idx="34936">
                  <c:v>78.0</c:v>
                </c:pt>
                <c:pt idx="34937">
                  <c:v>22.0</c:v>
                </c:pt>
                <c:pt idx="34938">
                  <c:v>1.0</c:v>
                </c:pt>
                <c:pt idx="34939">
                  <c:v>9.0</c:v>
                </c:pt>
                <c:pt idx="34940">
                  <c:v>3.0</c:v>
                </c:pt>
                <c:pt idx="34941">
                  <c:v>34.0</c:v>
                </c:pt>
                <c:pt idx="34942">
                  <c:v>6.0</c:v>
                </c:pt>
                <c:pt idx="34943">
                  <c:v>22.0</c:v>
                </c:pt>
                <c:pt idx="34944">
                  <c:v>137.0</c:v>
                </c:pt>
                <c:pt idx="34945">
                  <c:v>6.0</c:v>
                </c:pt>
                <c:pt idx="34946">
                  <c:v>7.0</c:v>
                </c:pt>
                <c:pt idx="34947">
                  <c:v>14.0</c:v>
                </c:pt>
                <c:pt idx="34948">
                  <c:v>1.0</c:v>
                </c:pt>
                <c:pt idx="34949">
                  <c:v>3.0</c:v>
                </c:pt>
                <c:pt idx="34950">
                  <c:v>140.0</c:v>
                </c:pt>
                <c:pt idx="34951">
                  <c:v>2.0</c:v>
                </c:pt>
                <c:pt idx="34952">
                  <c:v>5.0</c:v>
                </c:pt>
                <c:pt idx="34953">
                  <c:v>7.0</c:v>
                </c:pt>
                <c:pt idx="34954">
                  <c:v>1.0</c:v>
                </c:pt>
                <c:pt idx="34955">
                  <c:v>33.0</c:v>
                </c:pt>
                <c:pt idx="34956">
                  <c:v>235.0</c:v>
                </c:pt>
                <c:pt idx="34957">
                  <c:v>13.0</c:v>
                </c:pt>
                <c:pt idx="34958">
                  <c:v>3.0</c:v>
                </c:pt>
                <c:pt idx="34959">
                  <c:v>226.0</c:v>
                </c:pt>
                <c:pt idx="34960">
                  <c:v>469.0</c:v>
                </c:pt>
                <c:pt idx="34961">
                  <c:v>360.0</c:v>
                </c:pt>
                <c:pt idx="34962">
                  <c:v>66.0</c:v>
                </c:pt>
                <c:pt idx="34963">
                  <c:v>178.0</c:v>
                </c:pt>
                <c:pt idx="34964">
                  <c:v>181.0</c:v>
                </c:pt>
                <c:pt idx="34965">
                  <c:v>48.0</c:v>
                </c:pt>
                <c:pt idx="34966">
                  <c:v>43.0</c:v>
                </c:pt>
                <c:pt idx="34967">
                  <c:v>46.0</c:v>
                </c:pt>
                <c:pt idx="34968">
                  <c:v>44.0</c:v>
                </c:pt>
                <c:pt idx="34969">
                  <c:v>2.0</c:v>
                </c:pt>
                <c:pt idx="34970">
                  <c:v>454.0</c:v>
                </c:pt>
                <c:pt idx="34971">
                  <c:v>769.0</c:v>
                </c:pt>
                <c:pt idx="34972">
                  <c:v>386.0</c:v>
                </c:pt>
                <c:pt idx="34973">
                  <c:v>21.0</c:v>
                </c:pt>
                <c:pt idx="34974">
                  <c:v>694.0</c:v>
                </c:pt>
                <c:pt idx="34975">
                  <c:v>15.0</c:v>
                </c:pt>
                <c:pt idx="34976">
                  <c:v>36.0</c:v>
                </c:pt>
                <c:pt idx="34977">
                  <c:v>10.0</c:v>
                </c:pt>
                <c:pt idx="34978">
                  <c:v>142.0</c:v>
                </c:pt>
                <c:pt idx="34979">
                  <c:v>75.0</c:v>
                </c:pt>
                <c:pt idx="34980">
                  <c:v>7.0</c:v>
                </c:pt>
                <c:pt idx="34981">
                  <c:v>1.0</c:v>
                </c:pt>
                <c:pt idx="34982">
                  <c:v>19.0</c:v>
                </c:pt>
                <c:pt idx="34983">
                  <c:v>16.0</c:v>
                </c:pt>
                <c:pt idx="34984">
                  <c:v>105.0</c:v>
                </c:pt>
                <c:pt idx="34985">
                  <c:v>1062.0</c:v>
                </c:pt>
                <c:pt idx="34986">
                  <c:v>164.0</c:v>
                </c:pt>
                <c:pt idx="34987">
                  <c:v>59.0</c:v>
                </c:pt>
                <c:pt idx="34988">
                  <c:v>11.0</c:v>
                </c:pt>
                <c:pt idx="34989">
                  <c:v>4.0</c:v>
                </c:pt>
                <c:pt idx="34990">
                  <c:v>10.0</c:v>
                </c:pt>
                <c:pt idx="34991">
                  <c:v>4.0</c:v>
                </c:pt>
                <c:pt idx="34992">
                  <c:v>106.0</c:v>
                </c:pt>
                <c:pt idx="34993">
                  <c:v>9.0</c:v>
                </c:pt>
                <c:pt idx="34994">
                  <c:v>2.0</c:v>
                </c:pt>
                <c:pt idx="34995">
                  <c:v>107.0</c:v>
                </c:pt>
                <c:pt idx="34996">
                  <c:v>295.0</c:v>
                </c:pt>
                <c:pt idx="34997">
                  <c:v>99.0</c:v>
                </c:pt>
                <c:pt idx="34998">
                  <c:v>4.0</c:v>
                </c:pt>
                <c:pt idx="34999">
                  <c:v>3.0</c:v>
                </c:pt>
                <c:pt idx="35000">
                  <c:v>47.0</c:v>
                </c:pt>
                <c:pt idx="35001">
                  <c:v>43.0</c:v>
                </c:pt>
                <c:pt idx="35002">
                  <c:v>747.0</c:v>
                </c:pt>
                <c:pt idx="35003">
                  <c:v>10.0</c:v>
                </c:pt>
                <c:pt idx="35004">
                  <c:v>61.0</c:v>
                </c:pt>
                <c:pt idx="35005">
                  <c:v>7.0</c:v>
                </c:pt>
                <c:pt idx="35006">
                  <c:v>9.0</c:v>
                </c:pt>
                <c:pt idx="35007">
                  <c:v>2.0</c:v>
                </c:pt>
                <c:pt idx="35008">
                  <c:v>52.0</c:v>
                </c:pt>
                <c:pt idx="35009">
                  <c:v>88.0</c:v>
                </c:pt>
                <c:pt idx="35010">
                  <c:v>1.0</c:v>
                </c:pt>
                <c:pt idx="35011">
                  <c:v>540.0</c:v>
                </c:pt>
                <c:pt idx="35012">
                  <c:v>128.0</c:v>
                </c:pt>
                <c:pt idx="35013">
                  <c:v>12.0</c:v>
                </c:pt>
                <c:pt idx="35014">
                  <c:v>2.0</c:v>
                </c:pt>
                <c:pt idx="35015">
                  <c:v>56.0</c:v>
                </c:pt>
                <c:pt idx="35016">
                  <c:v>11.0</c:v>
                </c:pt>
                <c:pt idx="35017">
                  <c:v>9.0</c:v>
                </c:pt>
                <c:pt idx="35018">
                  <c:v>16.0</c:v>
                </c:pt>
                <c:pt idx="35019">
                  <c:v>2.0</c:v>
                </c:pt>
                <c:pt idx="35020">
                  <c:v>197.0</c:v>
                </c:pt>
                <c:pt idx="35021">
                  <c:v>83.0</c:v>
                </c:pt>
                <c:pt idx="35022">
                  <c:v>66.0</c:v>
                </c:pt>
                <c:pt idx="35023">
                  <c:v>46.0</c:v>
                </c:pt>
                <c:pt idx="35024">
                  <c:v>113.0</c:v>
                </c:pt>
                <c:pt idx="35025">
                  <c:v>149.0</c:v>
                </c:pt>
                <c:pt idx="35026">
                  <c:v>98.0</c:v>
                </c:pt>
                <c:pt idx="35027">
                  <c:v>7.0</c:v>
                </c:pt>
                <c:pt idx="35028">
                  <c:v>9.0</c:v>
                </c:pt>
                <c:pt idx="35029">
                  <c:v>28.0</c:v>
                </c:pt>
                <c:pt idx="35030">
                  <c:v>429.0</c:v>
                </c:pt>
                <c:pt idx="35031">
                  <c:v>1.0</c:v>
                </c:pt>
                <c:pt idx="35032">
                  <c:v>11.0</c:v>
                </c:pt>
                <c:pt idx="35033">
                  <c:v>70.0</c:v>
                </c:pt>
                <c:pt idx="35034">
                  <c:v>39.0</c:v>
                </c:pt>
                <c:pt idx="35035">
                  <c:v>56.0</c:v>
                </c:pt>
                <c:pt idx="35036">
                  <c:v>5.0</c:v>
                </c:pt>
                <c:pt idx="35037">
                  <c:v>24.0</c:v>
                </c:pt>
                <c:pt idx="35038">
                  <c:v>226.0</c:v>
                </c:pt>
                <c:pt idx="35039">
                  <c:v>367.0</c:v>
                </c:pt>
                <c:pt idx="35040">
                  <c:v>12.0</c:v>
                </c:pt>
                <c:pt idx="35041">
                  <c:v>14.0</c:v>
                </c:pt>
                <c:pt idx="35042">
                  <c:v>6.0</c:v>
                </c:pt>
                <c:pt idx="35043">
                  <c:v>3.0</c:v>
                </c:pt>
                <c:pt idx="35044">
                  <c:v>92.0</c:v>
                </c:pt>
                <c:pt idx="35045">
                  <c:v>117.0</c:v>
                </c:pt>
                <c:pt idx="35046">
                  <c:v>83.0</c:v>
                </c:pt>
                <c:pt idx="35047">
                  <c:v>97.0</c:v>
                </c:pt>
                <c:pt idx="35048">
                  <c:v>317.0</c:v>
                </c:pt>
                <c:pt idx="35049">
                  <c:v>4.0</c:v>
                </c:pt>
                <c:pt idx="35050">
                  <c:v>11.0</c:v>
                </c:pt>
                <c:pt idx="35051">
                  <c:v>2.0</c:v>
                </c:pt>
                <c:pt idx="35052">
                  <c:v>48.0</c:v>
                </c:pt>
                <c:pt idx="35053">
                  <c:v>334.0</c:v>
                </c:pt>
                <c:pt idx="35054">
                  <c:v>1.0</c:v>
                </c:pt>
                <c:pt idx="35055">
                  <c:v>7.0</c:v>
                </c:pt>
                <c:pt idx="35056">
                  <c:v>15.0</c:v>
                </c:pt>
                <c:pt idx="35057">
                  <c:v>31.0</c:v>
                </c:pt>
                <c:pt idx="35058">
                  <c:v>46.0</c:v>
                </c:pt>
                <c:pt idx="35059">
                  <c:v>31.0</c:v>
                </c:pt>
                <c:pt idx="35060">
                  <c:v>317.0</c:v>
                </c:pt>
                <c:pt idx="35061">
                  <c:v>156.0</c:v>
                </c:pt>
                <c:pt idx="35062">
                  <c:v>8.0</c:v>
                </c:pt>
                <c:pt idx="35063">
                  <c:v>205.0</c:v>
                </c:pt>
                <c:pt idx="35064">
                  <c:v>88.0</c:v>
                </c:pt>
                <c:pt idx="35065">
                  <c:v>3.0</c:v>
                </c:pt>
                <c:pt idx="35066">
                  <c:v>171.0</c:v>
                </c:pt>
                <c:pt idx="35067">
                  <c:v>11.0</c:v>
                </c:pt>
                <c:pt idx="35068">
                  <c:v>61.0</c:v>
                </c:pt>
                <c:pt idx="35069">
                  <c:v>8.0</c:v>
                </c:pt>
                <c:pt idx="35070">
                  <c:v>4.0</c:v>
                </c:pt>
                <c:pt idx="35071">
                  <c:v>4.0</c:v>
                </c:pt>
                <c:pt idx="35072">
                  <c:v>12.0</c:v>
                </c:pt>
                <c:pt idx="35073">
                  <c:v>119.0</c:v>
                </c:pt>
                <c:pt idx="35074">
                  <c:v>166.0</c:v>
                </c:pt>
                <c:pt idx="35075">
                  <c:v>54.0</c:v>
                </c:pt>
                <c:pt idx="35076">
                  <c:v>201.0</c:v>
                </c:pt>
                <c:pt idx="35077">
                  <c:v>5.0</c:v>
                </c:pt>
                <c:pt idx="35078">
                  <c:v>1.0</c:v>
                </c:pt>
                <c:pt idx="35079">
                  <c:v>9.0</c:v>
                </c:pt>
                <c:pt idx="35080">
                  <c:v>40.0</c:v>
                </c:pt>
                <c:pt idx="35081">
                  <c:v>329.0</c:v>
                </c:pt>
                <c:pt idx="35082">
                  <c:v>1.0</c:v>
                </c:pt>
                <c:pt idx="35083">
                  <c:v>7.0</c:v>
                </c:pt>
                <c:pt idx="35084">
                  <c:v>9.0</c:v>
                </c:pt>
                <c:pt idx="35085">
                  <c:v>12.0</c:v>
                </c:pt>
                <c:pt idx="35086">
                  <c:v>184.0</c:v>
                </c:pt>
                <c:pt idx="35087">
                  <c:v>176.0</c:v>
                </c:pt>
                <c:pt idx="35088">
                  <c:v>56.0</c:v>
                </c:pt>
                <c:pt idx="35089">
                  <c:v>190.0</c:v>
                </c:pt>
                <c:pt idx="35090">
                  <c:v>166.0</c:v>
                </c:pt>
                <c:pt idx="35091">
                  <c:v>215.0</c:v>
                </c:pt>
                <c:pt idx="35092">
                  <c:v>50.0</c:v>
                </c:pt>
                <c:pt idx="35093">
                  <c:v>32.0</c:v>
                </c:pt>
                <c:pt idx="35094">
                  <c:v>6.0</c:v>
                </c:pt>
                <c:pt idx="35095">
                  <c:v>187.0</c:v>
                </c:pt>
                <c:pt idx="35096">
                  <c:v>3.0</c:v>
                </c:pt>
                <c:pt idx="35097">
                  <c:v>18.0</c:v>
                </c:pt>
                <c:pt idx="35098">
                  <c:v>95.0</c:v>
                </c:pt>
                <c:pt idx="35099">
                  <c:v>2.0</c:v>
                </c:pt>
                <c:pt idx="35100">
                  <c:v>38.0</c:v>
                </c:pt>
                <c:pt idx="35101">
                  <c:v>74.0</c:v>
                </c:pt>
                <c:pt idx="35102">
                  <c:v>7.0</c:v>
                </c:pt>
                <c:pt idx="35103">
                  <c:v>35.0</c:v>
                </c:pt>
                <c:pt idx="35104">
                  <c:v>80.0</c:v>
                </c:pt>
                <c:pt idx="35105">
                  <c:v>82.0</c:v>
                </c:pt>
                <c:pt idx="35106">
                  <c:v>77.0</c:v>
                </c:pt>
                <c:pt idx="35107">
                  <c:v>263.0</c:v>
                </c:pt>
                <c:pt idx="35108">
                  <c:v>1.0</c:v>
                </c:pt>
                <c:pt idx="35109">
                  <c:v>2.0</c:v>
                </c:pt>
                <c:pt idx="35110">
                  <c:v>7.0</c:v>
                </c:pt>
                <c:pt idx="35111">
                  <c:v>20.0</c:v>
                </c:pt>
                <c:pt idx="35112">
                  <c:v>212.0</c:v>
                </c:pt>
                <c:pt idx="35113">
                  <c:v>2.0</c:v>
                </c:pt>
                <c:pt idx="35114">
                  <c:v>1.0</c:v>
                </c:pt>
                <c:pt idx="35115">
                  <c:v>3.0</c:v>
                </c:pt>
                <c:pt idx="35116">
                  <c:v>1.0</c:v>
                </c:pt>
                <c:pt idx="35117">
                  <c:v>4.0</c:v>
                </c:pt>
                <c:pt idx="35118">
                  <c:v>259.0</c:v>
                </c:pt>
                <c:pt idx="35119">
                  <c:v>54.0</c:v>
                </c:pt>
                <c:pt idx="35120">
                  <c:v>9.0</c:v>
                </c:pt>
                <c:pt idx="35121">
                  <c:v>238.0</c:v>
                </c:pt>
                <c:pt idx="35122">
                  <c:v>491.0</c:v>
                </c:pt>
                <c:pt idx="35123">
                  <c:v>231.0</c:v>
                </c:pt>
                <c:pt idx="35124">
                  <c:v>17.0</c:v>
                </c:pt>
                <c:pt idx="35125">
                  <c:v>298.0</c:v>
                </c:pt>
                <c:pt idx="35126">
                  <c:v>5.0</c:v>
                </c:pt>
                <c:pt idx="35127">
                  <c:v>1.0</c:v>
                </c:pt>
                <c:pt idx="35128">
                  <c:v>109.0</c:v>
                </c:pt>
                <c:pt idx="35129">
                  <c:v>494.0</c:v>
                </c:pt>
                <c:pt idx="35130">
                  <c:v>1.0</c:v>
                </c:pt>
                <c:pt idx="35131">
                  <c:v>2.0</c:v>
                </c:pt>
                <c:pt idx="35132">
                  <c:v>1.0</c:v>
                </c:pt>
                <c:pt idx="35133">
                  <c:v>2.0</c:v>
                </c:pt>
                <c:pt idx="35134">
                  <c:v>385.0</c:v>
                </c:pt>
                <c:pt idx="35135">
                  <c:v>90.0</c:v>
                </c:pt>
                <c:pt idx="35136">
                  <c:v>10.0</c:v>
                </c:pt>
                <c:pt idx="35137">
                  <c:v>138.0</c:v>
                </c:pt>
                <c:pt idx="35138">
                  <c:v>9.0</c:v>
                </c:pt>
                <c:pt idx="35139">
                  <c:v>344.0</c:v>
                </c:pt>
                <c:pt idx="35140">
                  <c:v>1.0</c:v>
                </c:pt>
                <c:pt idx="35141">
                  <c:v>63.0</c:v>
                </c:pt>
                <c:pt idx="35142">
                  <c:v>5.0</c:v>
                </c:pt>
                <c:pt idx="35143">
                  <c:v>45.0</c:v>
                </c:pt>
                <c:pt idx="35144">
                  <c:v>33.0</c:v>
                </c:pt>
                <c:pt idx="35145">
                  <c:v>3.0</c:v>
                </c:pt>
                <c:pt idx="35146">
                  <c:v>5.0</c:v>
                </c:pt>
                <c:pt idx="35147">
                  <c:v>54.0</c:v>
                </c:pt>
                <c:pt idx="35148">
                  <c:v>57.0</c:v>
                </c:pt>
                <c:pt idx="35149">
                  <c:v>79.0</c:v>
                </c:pt>
                <c:pt idx="35150">
                  <c:v>1.0</c:v>
                </c:pt>
                <c:pt idx="35151">
                  <c:v>2.0</c:v>
                </c:pt>
                <c:pt idx="35152">
                  <c:v>63.0</c:v>
                </c:pt>
                <c:pt idx="35153">
                  <c:v>417.0</c:v>
                </c:pt>
                <c:pt idx="35154">
                  <c:v>4.0</c:v>
                </c:pt>
                <c:pt idx="35155">
                  <c:v>2.0</c:v>
                </c:pt>
                <c:pt idx="35156">
                  <c:v>2.0</c:v>
                </c:pt>
                <c:pt idx="35157">
                  <c:v>5.0</c:v>
                </c:pt>
                <c:pt idx="35158">
                  <c:v>6.0</c:v>
                </c:pt>
                <c:pt idx="35159">
                  <c:v>139.0</c:v>
                </c:pt>
                <c:pt idx="35160">
                  <c:v>109.0</c:v>
                </c:pt>
                <c:pt idx="35161">
                  <c:v>60.0</c:v>
                </c:pt>
                <c:pt idx="35162">
                  <c:v>29.0</c:v>
                </c:pt>
                <c:pt idx="35163">
                  <c:v>313.0</c:v>
                </c:pt>
                <c:pt idx="35164">
                  <c:v>13.0</c:v>
                </c:pt>
                <c:pt idx="35165">
                  <c:v>17.0</c:v>
                </c:pt>
                <c:pt idx="35166">
                  <c:v>576.0</c:v>
                </c:pt>
                <c:pt idx="35167">
                  <c:v>2.0</c:v>
                </c:pt>
                <c:pt idx="35168">
                  <c:v>39.0</c:v>
                </c:pt>
                <c:pt idx="35169">
                  <c:v>25.0</c:v>
                </c:pt>
                <c:pt idx="35170">
                  <c:v>40.0</c:v>
                </c:pt>
                <c:pt idx="35171">
                  <c:v>4.0</c:v>
                </c:pt>
                <c:pt idx="35172">
                  <c:v>1.0</c:v>
                </c:pt>
                <c:pt idx="35173">
                  <c:v>32.0</c:v>
                </c:pt>
                <c:pt idx="35174">
                  <c:v>25.0</c:v>
                </c:pt>
                <c:pt idx="35175">
                  <c:v>81.0</c:v>
                </c:pt>
                <c:pt idx="35176">
                  <c:v>95.0</c:v>
                </c:pt>
                <c:pt idx="35177">
                  <c:v>12.0</c:v>
                </c:pt>
                <c:pt idx="35178">
                  <c:v>331.0</c:v>
                </c:pt>
                <c:pt idx="35179">
                  <c:v>604.0</c:v>
                </c:pt>
                <c:pt idx="35180">
                  <c:v>57.0</c:v>
                </c:pt>
                <c:pt idx="35181">
                  <c:v>18.0</c:v>
                </c:pt>
                <c:pt idx="35182">
                  <c:v>2.0</c:v>
                </c:pt>
                <c:pt idx="35183">
                  <c:v>4.0</c:v>
                </c:pt>
                <c:pt idx="35184">
                  <c:v>3.0</c:v>
                </c:pt>
                <c:pt idx="35185">
                  <c:v>279.0</c:v>
                </c:pt>
                <c:pt idx="35186">
                  <c:v>100.0</c:v>
                </c:pt>
                <c:pt idx="35187">
                  <c:v>17.0</c:v>
                </c:pt>
                <c:pt idx="35188">
                  <c:v>2.0</c:v>
                </c:pt>
                <c:pt idx="35189">
                  <c:v>127.0</c:v>
                </c:pt>
                <c:pt idx="35190">
                  <c:v>12.0</c:v>
                </c:pt>
                <c:pt idx="35191">
                  <c:v>255.0</c:v>
                </c:pt>
                <c:pt idx="35192">
                  <c:v>1.0</c:v>
                </c:pt>
                <c:pt idx="35193">
                  <c:v>1.0</c:v>
                </c:pt>
                <c:pt idx="35194">
                  <c:v>8.0</c:v>
                </c:pt>
                <c:pt idx="35195">
                  <c:v>33.0</c:v>
                </c:pt>
                <c:pt idx="35196">
                  <c:v>32.0</c:v>
                </c:pt>
                <c:pt idx="35197">
                  <c:v>2.0</c:v>
                </c:pt>
                <c:pt idx="35198">
                  <c:v>65.0</c:v>
                </c:pt>
                <c:pt idx="35199">
                  <c:v>49.0</c:v>
                </c:pt>
                <c:pt idx="35200">
                  <c:v>22.0</c:v>
                </c:pt>
                <c:pt idx="35201">
                  <c:v>49.0</c:v>
                </c:pt>
                <c:pt idx="35202">
                  <c:v>391.0</c:v>
                </c:pt>
                <c:pt idx="35203">
                  <c:v>18.0</c:v>
                </c:pt>
                <c:pt idx="35204">
                  <c:v>1.0</c:v>
                </c:pt>
                <c:pt idx="35205">
                  <c:v>21.0</c:v>
                </c:pt>
                <c:pt idx="35206">
                  <c:v>1.0</c:v>
                </c:pt>
                <c:pt idx="35207">
                  <c:v>2.0</c:v>
                </c:pt>
                <c:pt idx="35208">
                  <c:v>3.0</c:v>
                </c:pt>
                <c:pt idx="35209">
                  <c:v>111.0</c:v>
                </c:pt>
                <c:pt idx="35210">
                  <c:v>73.0</c:v>
                </c:pt>
                <c:pt idx="35211">
                  <c:v>12.0</c:v>
                </c:pt>
                <c:pt idx="35212">
                  <c:v>12.0</c:v>
                </c:pt>
                <c:pt idx="35213">
                  <c:v>1.0</c:v>
                </c:pt>
                <c:pt idx="35214">
                  <c:v>1.0</c:v>
                </c:pt>
                <c:pt idx="35215">
                  <c:v>13.0</c:v>
                </c:pt>
                <c:pt idx="35216">
                  <c:v>4.0</c:v>
                </c:pt>
                <c:pt idx="35217">
                  <c:v>2.0</c:v>
                </c:pt>
                <c:pt idx="35218">
                  <c:v>4.0</c:v>
                </c:pt>
                <c:pt idx="35219">
                  <c:v>42.0</c:v>
                </c:pt>
                <c:pt idx="35220">
                  <c:v>69.0</c:v>
                </c:pt>
                <c:pt idx="35221">
                  <c:v>10.0</c:v>
                </c:pt>
                <c:pt idx="35222">
                  <c:v>12.0</c:v>
                </c:pt>
                <c:pt idx="35223">
                  <c:v>369.0</c:v>
                </c:pt>
                <c:pt idx="35224">
                  <c:v>1.0</c:v>
                </c:pt>
                <c:pt idx="35225">
                  <c:v>3.0</c:v>
                </c:pt>
                <c:pt idx="35226">
                  <c:v>1.0</c:v>
                </c:pt>
                <c:pt idx="35227">
                  <c:v>32.0</c:v>
                </c:pt>
                <c:pt idx="35228">
                  <c:v>69.0</c:v>
                </c:pt>
                <c:pt idx="35229">
                  <c:v>54.0</c:v>
                </c:pt>
                <c:pt idx="35230">
                  <c:v>10.0</c:v>
                </c:pt>
                <c:pt idx="35231">
                  <c:v>16.0</c:v>
                </c:pt>
                <c:pt idx="35232">
                  <c:v>32.0</c:v>
                </c:pt>
                <c:pt idx="35233">
                  <c:v>1.0</c:v>
                </c:pt>
                <c:pt idx="35234">
                  <c:v>3.0</c:v>
                </c:pt>
                <c:pt idx="35235">
                  <c:v>22.0</c:v>
                </c:pt>
                <c:pt idx="35236">
                  <c:v>17.0</c:v>
                </c:pt>
                <c:pt idx="35237">
                  <c:v>13.0</c:v>
                </c:pt>
                <c:pt idx="35238">
                  <c:v>27.0</c:v>
                </c:pt>
                <c:pt idx="35239">
                  <c:v>41.0</c:v>
                </c:pt>
                <c:pt idx="35240">
                  <c:v>1.0</c:v>
                </c:pt>
                <c:pt idx="35241">
                  <c:v>27.0</c:v>
                </c:pt>
                <c:pt idx="35242">
                  <c:v>2.0</c:v>
                </c:pt>
                <c:pt idx="35243">
                  <c:v>3.0</c:v>
                </c:pt>
                <c:pt idx="35244">
                  <c:v>1.0</c:v>
                </c:pt>
                <c:pt idx="35245">
                  <c:v>31.0</c:v>
                </c:pt>
                <c:pt idx="35246">
                  <c:v>28.0</c:v>
                </c:pt>
                <c:pt idx="35247">
                  <c:v>58.0</c:v>
                </c:pt>
                <c:pt idx="35248">
                  <c:v>64.0</c:v>
                </c:pt>
                <c:pt idx="35249">
                  <c:v>10.0</c:v>
                </c:pt>
                <c:pt idx="35250">
                  <c:v>32.0</c:v>
                </c:pt>
                <c:pt idx="35251">
                  <c:v>278.0</c:v>
                </c:pt>
                <c:pt idx="35252">
                  <c:v>59.0</c:v>
                </c:pt>
                <c:pt idx="35253">
                  <c:v>2.0</c:v>
                </c:pt>
                <c:pt idx="35254">
                  <c:v>10.0</c:v>
                </c:pt>
                <c:pt idx="35255">
                  <c:v>3.0</c:v>
                </c:pt>
                <c:pt idx="35256">
                  <c:v>20.0</c:v>
                </c:pt>
                <c:pt idx="35257">
                  <c:v>53.0</c:v>
                </c:pt>
                <c:pt idx="35258">
                  <c:v>13.0</c:v>
                </c:pt>
                <c:pt idx="35259">
                  <c:v>2.0</c:v>
                </c:pt>
                <c:pt idx="35260">
                  <c:v>1.0</c:v>
                </c:pt>
                <c:pt idx="35261">
                  <c:v>17.0</c:v>
                </c:pt>
                <c:pt idx="35262">
                  <c:v>24.0</c:v>
                </c:pt>
                <c:pt idx="35263">
                  <c:v>150.0</c:v>
                </c:pt>
                <c:pt idx="35264">
                  <c:v>1.0</c:v>
                </c:pt>
                <c:pt idx="35265">
                  <c:v>9.0</c:v>
                </c:pt>
                <c:pt idx="35266">
                  <c:v>39.0</c:v>
                </c:pt>
                <c:pt idx="35267">
                  <c:v>111.0</c:v>
                </c:pt>
                <c:pt idx="35268">
                  <c:v>48.0</c:v>
                </c:pt>
                <c:pt idx="35269">
                  <c:v>25.0</c:v>
                </c:pt>
                <c:pt idx="35270">
                  <c:v>2.0</c:v>
                </c:pt>
                <c:pt idx="35271">
                  <c:v>16.0</c:v>
                </c:pt>
                <c:pt idx="35272">
                  <c:v>176.0</c:v>
                </c:pt>
                <c:pt idx="35273">
                  <c:v>49.0</c:v>
                </c:pt>
                <c:pt idx="35274">
                  <c:v>35.0</c:v>
                </c:pt>
                <c:pt idx="35275">
                  <c:v>2.0</c:v>
                </c:pt>
                <c:pt idx="35276">
                  <c:v>34.0</c:v>
                </c:pt>
                <c:pt idx="35277">
                  <c:v>244.0</c:v>
                </c:pt>
                <c:pt idx="35278">
                  <c:v>1.0</c:v>
                </c:pt>
                <c:pt idx="35279">
                  <c:v>4.0</c:v>
                </c:pt>
                <c:pt idx="35280">
                  <c:v>90.0</c:v>
                </c:pt>
                <c:pt idx="35281">
                  <c:v>23.0</c:v>
                </c:pt>
                <c:pt idx="35282">
                  <c:v>548.0</c:v>
                </c:pt>
                <c:pt idx="35283">
                  <c:v>11.0</c:v>
                </c:pt>
                <c:pt idx="35284">
                  <c:v>267.0</c:v>
                </c:pt>
                <c:pt idx="35285">
                  <c:v>7.0</c:v>
                </c:pt>
                <c:pt idx="35286">
                  <c:v>14.0</c:v>
                </c:pt>
                <c:pt idx="35287">
                  <c:v>3.0</c:v>
                </c:pt>
                <c:pt idx="35288">
                  <c:v>98.0</c:v>
                </c:pt>
                <c:pt idx="35289">
                  <c:v>148.0</c:v>
                </c:pt>
                <c:pt idx="35290">
                  <c:v>1.0</c:v>
                </c:pt>
                <c:pt idx="35291">
                  <c:v>40.0</c:v>
                </c:pt>
                <c:pt idx="35292">
                  <c:v>1.0</c:v>
                </c:pt>
                <c:pt idx="35293">
                  <c:v>144.0</c:v>
                </c:pt>
                <c:pt idx="35294">
                  <c:v>10.0</c:v>
                </c:pt>
                <c:pt idx="35295">
                  <c:v>4.0</c:v>
                </c:pt>
                <c:pt idx="35296">
                  <c:v>13.0</c:v>
                </c:pt>
                <c:pt idx="35297">
                  <c:v>132.0</c:v>
                </c:pt>
                <c:pt idx="35298">
                  <c:v>24.0</c:v>
                </c:pt>
                <c:pt idx="35299">
                  <c:v>43.0</c:v>
                </c:pt>
                <c:pt idx="35300">
                  <c:v>266.0</c:v>
                </c:pt>
                <c:pt idx="35301">
                  <c:v>22.0</c:v>
                </c:pt>
                <c:pt idx="35302">
                  <c:v>1.0</c:v>
                </c:pt>
                <c:pt idx="35303">
                  <c:v>1.0</c:v>
                </c:pt>
                <c:pt idx="35304">
                  <c:v>3.0</c:v>
                </c:pt>
                <c:pt idx="35305">
                  <c:v>12.0</c:v>
                </c:pt>
                <c:pt idx="35306">
                  <c:v>8.0</c:v>
                </c:pt>
                <c:pt idx="35307">
                  <c:v>2.0</c:v>
                </c:pt>
                <c:pt idx="35308">
                  <c:v>9.0</c:v>
                </c:pt>
                <c:pt idx="35309">
                  <c:v>12.0</c:v>
                </c:pt>
                <c:pt idx="35310">
                  <c:v>3.0</c:v>
                </c:pt>
                <c:pt idx="35311">
                  <c:v>12.0</c:v>
                </c:pt>
                <c:pt idx="35312">
                  <c:v>34.0</c:v>
                </c:pt>
                <c:pt idx="35313">
                  <c:v>27.0</c:v>
                </c:pt>
                <c:pt idx="35314">
                  <c:v>3.0</c:v>
                </c:pt>
                <c:pt idx="35315">
                  <c:v>3.0</c:v>
                </c:pt>
                <c:pt idx="35316">
                  <c:v>4.0</c:v>
                </c:pt>
                <c:pt idx="35317">
                  <c:v>35.0</c:v>
                </c:pt>
                <c:pt idx="35318">
                  <c:v>17.0</c:v>
                </c:pt>
                <c:pt idx="35319">
                  <c:v>2.0</c:v>
                </c:pt>
                <c:pt idx="35320">
                  <c:v>3.0</c:v>
                </c:pt>
                <c:pt idx="35321">
                  <c:v>24.0</c:v>
                </c:pt>
                <c:pt idx="35322">
                  <c:v>56.0</c:v>
                </c:pt>
                <c:pt idx="35323">
                  <c:v>25.0</c:v>
                </c:pt>
                <c:pt idx="35324">
                  <c:v>2.0</c:v>
                </c:pt>
                <c:pt idx="35325">
                  <c:v>1.0</c:v>
                </c:pt>
                <c:pt idx="35326">
                  <c:v>16.0</c:v>
                </c:pt>
                <c:pt idx="35327">
                  <c:v>62.0</c:v>
                </c:pt>
                <c:pt idx="35328">
                  <c:v>18.0</c:v>
                </c:pt>
                <c:pt idx="35329">
                  <c:v>10.0</c:v>
                </c:pt>
                <c:pt idx="35330">
                  <c:v>4.0</c:v>
                </c:pt>
                <c:pt idx="35331">
                  <c:v>11.0</c:v>
                </c:pt>
                <c:pt idx="35332">
                  <c:v>79.0</c:v>
                </c:pt>
                <c:pt idx="35333">
                  <c:v>20.0</c:v>
                </c:pt>
                <c:pt idx="35334">
                  <c:v>14.0</c:v>
                </c:pt>
                <c:pt idx="35335">
                  <c:v>27.0</c:v>
                </c:pt>
                <c:pt idx="35336">
                  <c:v>3.0</c:v>
                </c:pt>
                <c:pt idx="35337">
                  <c:v>3.0</c:v>
                </c:pt>
                <c:pt idx="35338">
                  <c:v>54.0</c:v>
                </c:pt>
                <c:pt idx="35339">
                  <c:v>53.0</c:v>
                </c:pt>
                <c:pt idx="35340">
                  <c:v>46.0</c:v>
                </c:pt>
                <c:pt idx="35341">
                  <c:v>5.0</c:v>
                </c:pt>
                <c:pt idx="35342">
                  <c:v>42.0</c:v>
                </c:pt>
                <c:pt idx="35343">
                  <c:v>5.0</c:v>
                </c:pt>
                <c:pt idx="35344">
                  <c:v>30.0</c:v>
                </c:pt>
                <c:pt idx="35345">
                  <c:v>1.0</c:v>
                </c:pt>
                <c:pt idx="35346">
                  <c:v>8.0</c:v>
                </c:pt>
                <c:pt idx="35347">
                  <c:v>8.0</c:v>
                </c:pt>
                <c:pt idx="35348">
                  <c:v>15.0</c:v>
                </c:pt>
                <c:pt idx="35349">
                  <c:v>41.0</c:v>
                </c:pt>
                <c:pt idx="35350">
                  <c:v>2.0</c:v>
                </c:pt>
                <c:pt idx="35351">
                  <c:v>6.0</c:v>
                </c:pt>
                <c:pt idx="35352">
                  <c:v>44.0</c:v>
                </c:pt>
                <c:pt idx="35353">
                  <c:v>6.0</c:v>
                </c:pt>
                <c:pt idx="35354">
                  <c:v>14.0</c:v>
                </c:pt>
                <c:pt idx="35355">
                  <c:v>3.0</c:v>
                </c:pt>
                <c:pt idx="35356">
                  <c:v>10.0</c:v>
                </c:pt>
                <c:pt idx="35357">
                  <c:v>20.0</c:v>
                </c:pt>
                <c:pt idx="35358">
                  <c:v>48.0</c:v>
                </c:pt>
                <c:pt idx="35359">
                  <c:v>1.0</c:v>
                </c:pt>
                <c:pt idx="35360">
                  <c:v>5.0</c:v>
                </c:pt>
                <c:pt idx="35361">
                  <c:v>27.0</c:v>
                </c:pt>
                <c:pt idx="35362">
                  <c:v>29.0</c:v>
                </c:pt>
                <c:pt idx="35363">
                  <c:v>7.0</c:v>
                </c:pt>
                <c:pt idx="35364">
                  <c:v>11.0</c:v>
                </c:pt>
                <c:pt idx="35365">
                  <c:v>2.0</c:v>
                </c:pt>
                <c:pt idx="35366">
                  <c:v>19.0</c:v>
                </c:pt>
                <c:pt idx="35367">
                  <c:v>3.0</c:v>
                </c:pt>
                <c:pt idx="35368">
                  <c:v>12.0</c:v>
                </c:pt>
                <c:pt idx="35369">
                  <c:v>44.0</c:v>
                </c:pt>
                <c:pt idx="35370">
                  <c:v>16.0</c:v>
                </c:pt>
                <c:pt idx="35371">
                  <c:v>1.0</c:v>
                </c:pt>
                <c:pt idx="35372">
                  <c:v>12.0</c:v>
                </c:pt>
                <c:pt idx="35373">
                  <c:v>11.0</c:v>
                </c:pt>
                <c:pt idx="35374">
                  <c:v>1.0</c:v>
                </c:pt>
                <c:pt idx="35375">
                  <c:v>31.0</c:v>
                </c:pt>
                <c:pt idx="35376">
                  <c:v>23.0</c:v>
                </c:pt>
                <c:pt idx="35377">
                  <c:v>37.0</c:v>
                </c:pt>
                <c:pt idx="35378">
                  <c:v>26.0</c:v>
                </c:pt>
                <c:pt idx="35379">
                  <c:v>12.0</c:v>
                </c:pt>
                <c:pt idx="35380">
                  <c:v>12.0</c:v>
                </c:pt>
                <c:pt idx="35381">
                  <c:v>11.0</c:v>
                </c:pt>
                <c:pt idx="35382">
                  <c:v>1.0</c:v>
                </c:pt>
                <c:pt idx="35383">
                  <c:v>11.0</c:v>
                </c:pt>
                <c:pt idx="35384">
                  <c:v>1.0</c:v>
                </c:pt>
                <c:pt idx="35385">
                  <c:v>1.0</c:v>
                </c:pt>
                <c:pt idx="35386">
                  <c:v>328.0</c:v>
                </c:pt>
                <c:pt idx="35387">
                  <c:v>332.0</c:v>
                </c:pt>
                <c:pt idx="35388">
                  <c:v>262.0</c:v>
                </c:pt>
                <c:pt idx="35389">
                  <c:v>158.0</c:v>
                </c:pt>
                <c:pt idx="35390">
                  <c:v>177.0</c:v>
                </c:pt>
                <c:pt idx="35391">
                  <c:v>98.0</c:v>
                </c:pt>
                <c:pt idx="35392">
                  <c:v>294.0</c:v>
                </c:pt>
                <c:pt idx="35393">
                  <c:v>512.0</c:v>
                </c:pt>
                <c:pt idx="35394">
                  <c:v>209.0</c:v>
                </c:pt>
                <c:pt idx="35395">
                  <c:v>228.0</c:v>
                </c:pt>
                <c:pt idx="35396">
                  <c:v>51.0</c:v>
                </c:pt>
                <c:pt idx="35397">
                  <c:v>432.0</c:v>
                </c:pt>
                <c:pt idx="35398">
                  <c:v>87.0</c:v>
                </c:pt>
                <c:pt idx="35399">
                  <c:v>269.0</c:v>
                </c:pt>
                <c:pt idx="35400">
                  <c:v>271.0</c:v>
                </c:pt>
                <c:pt idx="35401">
                  <c:v>241.0</c:v>
                </c:pt>
                <c:pt idx="35402">
                  <c:v>83.0</c:v>
                </c:pt>
                <c:pt idx="35403">
                  <c:v>51.0</c:v>
                </c:pt>
                <c:pt idx="35404">
                  <c:v>71.0</c:v>
                </c:pt>
                <c:pt idx="35405">
                  <c:v>68.0</c:v>
                </c:pt>
                <c:pt idx="35406">
                  <c:v>42.0</c:v>
                </c:pt>
                <c:pt idx="35407">
                  <c:v>24.0</c:v>
                </c:pt>
                <c:pt idx="35408">
                  <c:v>261.0</c:v>
                </c:pt>
                <c:pt idx="35409">
                  <c:v>12.0</c:v>
                </c:pt>
                <c:pt idx="35410">
                  <c:v>269.0</c:v>
                </c:pt>
                <c:pt idx="35411">
                  <c:v>1.0</c:v>
                </c:pt>
                <c:pt idx="35412">
                  <c:v>6.0</c:v>
                </c:pt>
                <c:pt idx="35413">
                  <c:v>76.0</c:v>
                </c:pt>
                <c:pt idx="35414">
                  <c:v>20.0</c:v>
                </c:pt>
                <c:pt idx="35415">
                  <c:v>88.0</c:v>
                </c:pt>
                <c:pt idx="35416">
                  <c:v>354.0</c:v>
                </c:pt>
                <c:pt idx="35417">
                  <c:v>2.0</c:v>
                </c:pt>
                <c:pt idx="35418">
                  <c:v>39.0</c:v>
                </c:pt>
                <c:pt idx="35419">
                  <c:v>25.0</c:v>
                </c:pt>
                <c:pt idx="35420">
                  <c:v>26.0</c:v>
                </c:pt>
                <c:pt idx="35421">
                  <c:v>6.0</c:v>
                </c:pt>
                <c:pt idx="35422">
                  <c:v>2316.0</c:v>
                </c:pt>
                <c:pt idx="35423">
                  <c:v>59.0</c:v>
                </c:pt>
                <c:pt idx="35424">
                  <c:v>22.0</c:v>
                </c:pt>
                <c:pt idx="35425">
                  <c:v>18.0</c:v>
                </c:pt>
                <c:pt idx="35426">
                  <c:v>11.0</c:v>
                </c:pt>
                <c:pt idx="35427">
                  <c:v>173.0</c:v>
                </c:pt>
                <c:pt idx="35428">
                  <c:v>109.0</c:v>
                </c:pt>
                <c:pt idx="35429">
                  <c:v>186.0</c:v>
                </c:pt>
                <c:pt idx="35430">
                  <c:v>158.0</c:v>
                </c:pt>
                <c:pt idx="35431">
                  <c:v>302.0</c:v>
                </c:pt>
                <c:pt idx="35432">
                  <c:v>868.0</c:v>
                </c:pt>
                <c:pt idx="35433">
                  <c:v>430.0</c:v>
                </c:pt>
                <c:pt idx="35434">
                  <c:v>239.0</c:v>
                </c:pt>
                <c:pt idx="35435">
                  <c:v>310.0</c:v>
                </c:pt>
                <c:pt idx="35436">
                  <c:v>172.0</c:v>
                </c:pt>
                <c:pt idx="35437">
                  <c:v>209.0</c:v>
                </c:pt>
                <c:pt idx="35438">
                  <c:v>37.0</c:v>
                </c:pt>
                <c:pt idx="35439">
                  <c:v>6.0</c:v>
                </c:pt>
                <c:pt idx="35440">
                  <c:v>8.0</c:v>
                </c:pt>
                <c:pt idx="35441">
                  <c:v>55.0</c:v>
                </c:pt>
                <c:pt idx="35442">
                  <c:v>58.0</c:v>
                </c:pt>
                <c:pt idx="35443">
                  <c:v>27.0</c:v>
                </c:pt>
                <c:pt idx="35444">
                  <c:v>225.0</c:v>
                </c:pt>
                <c:pt idx="35445">
                  <c:v>2.0</c:v>
                </c:pt>
                <c:pt idx="35446">
                  <c:v>15.0</c:v>
                </c:pt>
                <c:pt idx="35447">
                  <c:v>154.0</c:v>
                </c:pt>
                <c:pt idx="35448">
                  <c:v>122.0</c:v>
                </c:pt>
                <c:pt idx="35449">
                  <c:v>120.0</c:v>
                </c:pt>
                <c:pt idx="35450">
                  <c:v>211.0</c:v>
                </c:pt>
                <c:pt idx="35451">
                  <c:v>53.0</c:v>
                </c:pt>
                <c:pt idx="35452">
                  <c:v>194.0</c:v>
                </c:pt>
                <c:pt idx="35453">
                  <c:v>111.0</c:v>
                </c:pt>
                <c:pt idx="35454">
                  <c:v>100.0</c:v>
                </c:pt>
                <c:pt idx="35455">
                  <c:v>171.0</c:v>
                </c:pt>
                <c:pt idx="35456">
                  <c:v>169.0</c:v>
                </c:pt>
                <c:pt idx="35457">
                  <c:v>279.0</c:v>
                </c:pt>
                <c:pt idx="35458">
                  <c:v>171.0</c:v>
                </c:pt>
                <c:pt idx="35459">
                  <c:v>29.0</c:v>
                </c:pt>
                <c:pt idx="35460">
                  <c:v>73.0</c:v>
                </c:pt>
                <c:pt idx="35461">
                  <c:v>89.0</c:v>
                </c:pt>
                <c:pt idx="35462">
                  <c:v>21.0</c:v>
                </c:pt>
                <c:pt idx="35463">
                  <c:v>59.0</c:v>
                </c:pt>
                <c:pt idx="35464">
                  <c:v>4.0</c:v>
                </c:pt>
                <c:pt idx="35465">
                  <c:v>7.0</c:v>
                </c:pt>
                <c:pt idx="35466">
                  <c:v>1.0</c:v>
                </c:pt>
                <c:pt idx="35467">
                  <c:v>18.0</c:v>
                </c:pt>
                <c:pt idx="35468">
                  <c:v>335.0</c:v>
                </c:pt>
                <c:pt idx="35469">
                  <c:v>292.0</c:v>
                </c:pt>
                <c:pt idx="35470">
                  <c:v>803.0</c:v>
                </c:pt>
                <c:pt idx="35471">
                  <c:v>1.0</c:v>
                </c:pt>
                <c:pt idx="35472">
                  <c:v>6.0</c:v>
                </c:pt>
                <c:pt idx="35473">
                  <c:v>1.0</c:v>
                </c:pt>
                <c:pt idx="35474">
                  <c:v>222.0</c:v>
                </c:pt>
                <c:pt idx="35475">
                  <c:v>9.0</c:v>
                </c:pt>
                <c:pt idx="35476">
                  <c:v>42.0</c:v>
                </c:pt>
                <c:pt idx="35477">
                  <c:v>42.0</c:v>
                </c:pt>
                <c:pt idx="35478">
                  <c:v>576.0</c:v>
                </c:pt>
                <c:pt idx="35479">
                  <c:v>221.0</c:v>
                </c:pt>
                <c:pt idx="35480">
                  <c:v>2.0</c:v>
                </c:pt>
                <c:pt idx="35481">
                  <c:v>1483.0</c:v>
                </c:pt>
                <c:pt idx="35482">
                  <c:v>9310.0</c:v>
                </c:pt>
                <c:pt idx="35483">
                  <c:v>585.0</c:v>
                </c:pt>
                <c:pt idx="35484">
                  <c:v>1.0</c:v>
                </c:pt>
                <c:pt idx="35485">
                  <c:v>70.0</c:v>
                </c:pt>
                <c:pt idx="35486">
                  <c:v>7.0</c:v>
                </c:pt>
                <c:pt idx="35487">
                  <c:v>693.0</c:v>
                </c:pt>
                <c:pt idx="35488">
                  <c:v>278.0</c:v>
                </c:pt>
                <c:pt idx="35489">
                  <c:v>201.0</c:v>
                </c:pt>
                <c:pt idx="35490">
                  <c:v>41.0</c:v>
                </c:pt>
                <c:pt idx="35491">
                  <c:v>386.0</c:v>
                </c:pt>
                <c:pt idx="35492">
                  <c:v>76.0</c:v>
                </c:pt>
                <c:pt idx="35493">
                  <c:v>621.0</c:v>
                </c:pt>
                <c:pt idx="35494">
                  <c:v>297.0</c:v>
                </c:pt>
                <c:pt idx="35495">
                  <c:v>247.0</c:v>
                </c:pt>
                <c:pt idx="35496">
                  <c:v>551.0</c:v>
                </c:pt>
                <c:pt idx="35497">
                  <c:v>319.0</c:v>
                </c:pt>
                <c:pt idx="35498">
                  <c:v>142.0</c:v>
                </c:pt>
                <c:pt idx="35499">
                  <c:v>255.0</c:v>
                </c:pt>
                <c:pt idx="35500">
                  <c:v>203.0</c:v>
                </c:pt>
                <c:pt idx="35501">
                  <c:v>54.0</c:v>
                </c:pt>
                <c:pt idx="35502">
                  <c:v>38.0</c:v>
                </c:pt>
                <c:pt idx="35503">
                  <c:v>82.0</c:v>
                </c:pt>
                <c:pt idx="35504">
                  <c:v>133.0</c:v>
                </c:pt>
                <c:pt idx="35505">
                  <c:v>598.0</c:v>
                </c:pt>
                <c:pt idx="35506">
                  <c:v>1.0</c:v>
                </c:pt>
                <c:pt idx="35507">
                  <c:v>37.0</c:v>
                </c:pt>
                <c:pt idx="35508">
                  <c:v>367.0</c:v>
                </c:pt>
                <c:pt idx="35509">
                  <c:v>12.0</c:v>
                </c:pt>
                <c:pt idx="35510">
                  <c:v>9.0</c:v>
                </c:pt>
                <c:pt idx="35511">
                  <c:v>8.0</c:v>
                </c:pt>
                <c:pt idx="35512">
                  <c:v>9.0</c:v>
                </c:pt>
                <c:pt idx="35513">
                  <c:v>11.0</c:v>
                </c:pt>
                <c:pt idx="35514">
                  <c:v>78.0</c:v>
                </c:pt>
                <c:pt idx="35515">
                  <c:v>388.0</c:v>
                </c:pt>
                <c:pt idx="35516">
                  <c:v>86.0</c:v>
                </c:pt>
                <c:pt idx="35517">
                  <c:v>18.0</c:v>
                </c:pt>
                <c:pt idx="35518">
                  <c:v>373.0</c:v>
                </c:pt>
                <c:pt idx="35519">
                  <c:v>133.0</c:v>
                </c:pt>
                <c:pt idx="35520">
                  <c:v>15.0</c:v>
                </c:pt>
                <c:pt idx="35521">
                  <c:v>189.0</c:v>
                </c:pt>
                <c:pt idx="35522">
                  <c:v>152.0</c:v>
                </c:pt>
                <c:pt idx="35523">
                  <c:v>7.0</c:v>
                </c:pt>
                <c:pt idx="35524">
                  <c:v>1.0</c:v>
                </c:pt>
                <c:pt idx="35525">
                  <c:v>83.0</c:v>
                </c:pt>
                <c:pt idx="35526">
                  <c:v>1.0</c:v>
                </c:pt>
                <c:pt idx="35527">
                  <c:v>22.0</c:v>
                </c:pt>
                <c:pt idx="35528">
                  <c:v>74.0</c:v>
                </c:pt>
                <c:pt idx="35529">
                  <c:v>38.0</c:v>
                </c:pt>
                <c:pt idx="35530">
                  <c:v>1864.0</c:v>
                </c:pt>
                <c:pt idx="35531">
                  <c:v>148.0</c:v>
                </c:pt>
                <c:pt idx="35532">
                  <c:v>7.0</c:v>
                </c:pt>
                <c:pt idx="35533">
                  <c:v>57.0</c:v>
                </c:pt>
                <c:pt idx="35534">
                  <c:v>17.0</c:v>
                </c:pt>
                <c:pt idx="35535">
                  <c:v>17.0</c:v>
                </c:pt>
                <c:pt idx="35536">
                  <c:v>73.0</c:v>
                </c:pt>
                <c:pt idx="35537">
                  <c:v>2125.0</c:v>
                </c:pt>
                <c:pt idx="35538">
                  <c:v>127.0</c:v>
                </c:pt>
                <c:pt idx="35539">
                  <c:v>11.0</c:v>
                </c:pt>
                <c:pt idx="35540">
                  <c:v>12.0</c:v>
                </c:pt>
                <c:pt idx="35541">
                  <c:v>13.0</c:v>
                </c:pt>
                <c:pt idx="35542">
                  <c:v>23.0</c:v>
                </c:pt>
                <c:pt idx="35543">
                  <c:v>309.0</c:v>
                </c:pt>
                <c:pt idx="35544">
                  <c:v>137.0</c:v>
                </c:pt>
                <c:pt idx="35545">
                  <c:v>272.0</c:v>
                </c:pt>
                <c:pt idx="35546">
                  <c:v>271.0</c:v>
                </c:pt>
                <c:pt idx="35547">
                  <c:v>245.0</c:v>
                </c:pt>
                <c:pt idx="35548">
                  <c:v>291.0</c:v>
                </c:pt>
                <c:pt idx="35549">
                  <c:v>211.0</c:v>
                </c:pt>
                <c:pt idx="35550">
                  <c:v>335.0</c:v>
                </c:pt>
                <c:pt idx="35551">
                  <c:v>373.0</c:v>
                </c:pt>
                <c:pt idx="35552">
                  <c:v>336.0</c:v>
                </c:pt>
                <c:pt idx="35553">
                  <c:v>241.0</c:v>
                </c:pt>
                <c:pt idx="35554">
                  <c:v>219.0</c:v>
                </c:pt>
                <c:pt idx="35555">
                  <c:v>346.0</c:v>
                </c:pt>
                <c:pt idx="35556">
                  <c:v>14.0</c:v>
                </c:pt>
                <c:pt idx="35557">
                  <c:v>5.0</c:v>
                </c:pt>
                <c:pt idx="35558">
                  <c:v>9.0</c:v>
                </c:pt>
                <c:pt idx="35559">
                  <c:v>2.0</c:v>
                </c:pt>
                <c:pt idx="35560">
                  <c:v>5.0</c:v>
                </c:pt>
                <c:pt idx="35561">
                  <c:v>42.0</c:v>
                </c:pt>
                <c:pt idx="35562">
                  <c:v>9.0</c:v>
                </c:pt>
                <c:pt idx="35563">
                  <c:v>164.0</c:v>
                </c:pt>
                <c:pt idx="35564">
                  <c:v>49.0</c:v>
                </c:pt>
                <c:pt idx="35565">
                  <c:v>334.0</c:v>
                </c:pt>
                <c:pt idx="35566">
                  <c:v>11.0</c:v>
                </c:pt>
                <c:pt idx="35567">
                  <c:v>179.0</c:v>
                </c:pt>
                <c:pt idx="35568">
                  <c:v>67.0</c:v>
                </c:pt>
                <c:pt idx="35569">
                  <c:v>221.0</c:v>
                </c:pt>
                <c:pt idx="35570">
                  <c:v>45.0</c:v>
                </c:pt>
                <c:pt idx="35571">
                  <c:v>40.0</c:v>
                </c:pt>
                <c:pt idx="35572">
                  <c:v>86.0</c:v>
                </c:pt>
                <c:pt idx="35573">
                  <c:v>383.0</c:v>
                </c:pt>
                <c:pt idx="35574">
                  <c:v>203.0</c:v>
                </c:pt>
                <c:pt idx="35575">
                  <c:v>241.0</c:v>
                </c:pt>
                <c:pt idx="35576">
                  <c:v>179.0</c:v>
                </c:pt>
                <c:pt idx="35577">
                  <c:v>74.0</c:v>
                </c:pt>
                <c:pt idx="35578">
                  <c:v>8.0</c:v>
                </c:pt>
                <c:pt idx="35579">
                  <c:v>62.0</c:v>
                </c:pt>
                <c:pt idx="35580">
                  <c:v>42.0</c:v>
                </c:pt>
                <c:pt idx="35581">
                  <c:v>268.0</c:v>
                </c:pt>
                <c:pt idx="35582">
                  <c:v>295.0</c:v>
                </c:pt>
                <c:pt idx="35583">
                  <c:v>3.0</c:v>
                </c:pt>
                <c:pt idx="35584">
                  <c:v>188.0</c:v>
                </c:pt>
                <c:pt idx="35585">
                  <c:v>20.0</c:v>
                </c:pt>
                <c:pt idx="35586">
                  <c:v>4.0</c:v>
                </c:pt>
                <c:pt idx="35587">
                  <c:v>11.0</c:v>
                </c:pt>
                <c:pt idx="35588">
                  <c:v>211.0</c:v>
                </c:pt>
                <c:pt idx="35589">
                  <c:v>29.0</c:v>
                </c:pt>
                <c:pt idx="35590">
                  <c:v>12.0</c:v>
                </c:pt>
                <c:pt idx="35591">
                  <c:v>1189.0</c:v>
                </c:pt>
                <c:pt idx="35592">
                  <c:v>1.0</c:v>
                </c:pt>
                <c:pt idx="35593">
                  <c:v>1.0</c:v>
                </c:pt>
                <c:pt idx="35594">
                  <c:v>776.0</c:v>
                </c:pt>
                <c:pt idx="35595">
                  <c:v>8.0</c:v>
                </c:pt>
                <c:pt idx="35596">
                  <c:v>150.0</c:v>
                </c:pt>
                <c:pt idx="35597">
                  <c:v>84.0</c:v>
                </c:pt>
                <c:pt idx="35598">
                  <c:v>82.0</c:v>
                </c:pt>
                <c:pt idx="35599">
                  <c:v>100.0</c:v>
                </c:pt>
                <c:pt idx="35600">
                  <c:v>198.0</c:v>
                </c:pt>
                <c:pt idx="35601">
                  <c:v>168.0</c:v>
                </c:pt>
                <c:pt idx="35602">
                  <c:v>211.0</c:v>
                </c:pt>
                <c:pt idx="35603">
                  <c:v>272.0</c:v>
                </c:pt>
                <c:pt idx="35604">
                  <c:v>251.0</c:v>
                </c:pt>
                <c:pt idx="35605">
                  <c:v>281.0</c:v>
                </c:pt>
                <c:pt idx="35606">
                  <c:v>234.0</c:v>
                </c:pt>
                <c:pt idx="35607">
                  <c:v>161.0</c:v>
                </c:pt>
                <c:pt idx="35608">
                  <c:v>248.0</c:v>
                </c:pt>
                <c:pt idx="35609">
                  <c:v>170.0</c:v>
                </c:pt>
                <c:pt idx="35610">
                  <c:v>95.0</c:v>
                </c:pt>
                <c:pt idx="35611">
                  <c:v>340.0</c:v>
                </c:pt>
                <c:pt idx="35612">
                  <c:v>365.0</c:v>
                </c:pt>
                <c:pt idx="35613">
                  <c:v>12.0</c:v>
                </c:pt>
                <c:pt idx="35614">
                  <c:v>8.0</c:v>
                </c:pt>
                <c:pt idx="35615">
                  <c:v>27.0</c:v>
                </c:pt>
                <c:pt idx="35616">
                  <c:v>228.0</c:v>
                </c:pt>
                <c:pt idx="35617">
                  <c:v>7.0</c:v>
                </c:pt>
                <c:pt idx="35618">
                  <c:v>1.0</c:v>
                </c:pt>
                <c:pt idx="35619">
                  <c:v>34.0</c:v>
                </c:pt>
                <c:pt idx="35620">
                  <c:v>305.0</c:v>
                </c:pt>
                <c:pt idx="35621">
                  <c:v>6.0</c:v>
                </c:pt>
                <c:pt idx="35622">
                  <c:v>7.0</c:v>
                </c:pt>
                <c:pt idx="35623">
                  <c:v>10.0</c:v>
                </c:pt>
                <c:pt idx="35624">
                  <c:v>11.0</c:v>
                </c:pt>
                <c:pt idx="35625">
                  <c:v>1.0</c:v>
                </c:pt>
                <c:pt idx="35626">
                  <c:v>9.0</c:v>
                </c:pt>
                <c:pt idx="35627">
                  <c:v>102.0</c:v>
                </c:pt>
                <c:pt idx="35628">
                  <c:v>344.0</c:v>
                </c:pt>
                <c:pt idx="35629">
                  <c:v>240.0</c:v>
                </c:pt>
                <c:pt idx="35630">
                  <c:v>58.0</c:v>
                </c:pt>
                <c:pt idx="35631">
                  <c:v>152.0</c:v>
                </c:pt>
                <c:pt idx="35632">
                  <c:v>39.0</c:v>
                </c:pt>
                <c:pt idx="35633">
                  <c:v>2.0</c:v>
                </c:pt>
                <c:pt idx="35634">
                  <c:v>134.0</c:v>
                </c:pt>
                <c:pt idx="35635">
                  <c:v>35.0</c:v>
                </c:pt>
                <c:pt idx="35636">
                  <c:v>381.0</c:v>
                </c:pt>
                <c:pt idx="35637">
                  <c:v>7.0</c:v>
                </c:pt>
                <c:pt idx="35638">
                  <c:v>64.0</c:v>
                </c:pt>
                <c:pt idx="35639">
                  <c:v>12.0</c:v>
                </c:pt>
                <c:pt idx="35640">
                  <c:v>14.0</c:v>
                </c:pt>
                <c:pt idx="35641">
                  <c:v>1722.0</c:v>
                </c:pt>
                <c:pt idx="35642">
                  <c:v>272.0</c:v>
                </c:pt>
                <c:pt idx="35643">
                  <c:v>99.0</c:v>
                </c:pt>
                <c:pt idx="35644">
                  <c:v>100.0</c:v>
                </c:pt>
                <c:pt idx="35645">
                  <c:v>68.0</c:v>
                </c:pt>
                <c:pt idx="35646">
                  <c:v>85.0</c:v>
                </c:pt>
                <c:pt idx="35647">
                  <c:v>193.0</c:v>
                </c:pt>
                <c:pt idx="35648">
                  <c:v>12.0</c:v>
                </c:pt>
                <c:pt idx="35649">
                  <c:v>4.0</c:v>
                </c:pt>
                <c:pt idx="35650">
                  <c:v>40.0</c:v>
                </c:pt>
                <c:pt idx="35651">
                  <c:v>178.0</c:v>
                </c:pt>
                <c:pt idx="35652">
                  <c:v>7.0</c:v>
                </c:pt>
                <c:pt idx="35653">
                  <c:v>413.0</c:v>
                </c:pt>
                <c:pt idx="35654">
                  <c:v>184.0</c:v>
                </c:pt>
                <c:pt idx="35655">
                  <c:v>275.0</c:v>
                </c:pt>
                <c:pt idx="35656">
                  <c:v>113.0</c:v>
                </c:pt>
                <c:pt idx="35657">
                  <c:v>6.0</c:v>
                </c:pt>
                <c:pt idx="35658">
                  <c:v>9.0</c:v>
                </c:pt>
                <c:pt idx="35659">
                  <c:v>44.0</c:v>
                </c:pt>
                <c:pt idx="35660">
                  <c:v>130.0</c:v>
                </c:pt>
                <c:pt idx="35661">
                  <c:v>43.0</c:v>
                </c:pt>
                <c:pt idx="35662">
                  <c:v>210.0</c:v>
                </c:pt>
                <c:pt idx="35663">
                  <c:v>116.0</c:v>
                </c:pt>
                <c:pt idx="35664">
                  <c:v>31.0</c:v>
                </c:pt>
                <c:pt idx="35665">
                  <c:v>55.0</c:v>
                </c:pt>
                <c:pt idx="35666">
                  <c:v>9.0</c:v>
                </c:pt>
                <c:pt idx="35667">
                  <c:v>161.0</c:v>
                </c:pt>
                <c:pt idx="35668">
                  <c:v>84.0</c:v>
                </c:pt>
                <c:pt idx="35669">
                  <c:v>62.0</c:v>
                </c:pt>
                <c:pt idx="35670">
                  <c:v>88.0</c:v>
                </c:pt>
                <c:pt idx="35671">
                  <c:v>57.0</c:v>
                </c:pt>
                <c:pt idx="35672">
                  <c:v>4.0</c:v>
                </c:pt>
                <c:pt idx="35673">
                  <c:v>29.0</c:v>
                </c:pt>
                <c:pt idx="35674">
                  <c:v>20.0</c:v>
                </c:pt>
                <c:pt idx="35675">
                  <c:v>143.0</c:v>
                </c:pt>
                <c:pt idx="35676">
                  <c:v>19.0</c:v>
                </c:pt>
                <c:pt idx="35677">
                  <c:v>10.0</c:v>
                </c:pt>
                <c:pt idx="35678">
                  <c:v>61.0</c:v>
                </c:pt>
                <c:pt idx="35679">
                  <c:v>2.0</c:v>
                </c:pt>
                <c:pt idx="35680">
                  <c:v>10.0</c:v>
                </c:pt>
                <c:pt idx="35681">
                  <c:v>24.0</c:v>
                </c:pt>
                <c:pt idx="35682">
                  <c:v>285.0</c:v>
                </c:pt>
                <c:pt idx="35683">
                  <c:v>2.0</c:v>
                </c:pt>
                <c:pt idx="35684">
                  <c:v>27.0</c:v>
                </c:pt>
                <c:pt idx="35685">
                  <c:v>65.0</c:v>
                </c:pt>
                <c:pt idx="35686">
                  <c:v>34.0</c:v>
                </c:pt>
                <c:pt idx="35687">
                  <c:v>2.0</c:v>
                </c:pt>
                <c:pt idx="35688">
                  <c:v>11.0</c:v>
                </c:pt>
                <c:pt idx="35689">
                  <c:v>237.0</c:v>
                </c:pt>
                <c:pt idx="35690">
                  <c:v>16.0</c:v>
                </c:pt>
                <c:pt idx="35691">
                  <c:v>780.0</c:v>
                </c:pt>
                <c:pt idx="35692">
                  <c:v>1717.0</c:v>
                </c:pt>
                <c:pt idx="35693">
                  <c:v>2.0</c:v>
                </c:pt>
                <c:pt idx="35694">
                  <c:v>13.0</c:v>
                </c:pt>
                <c:pt idx="35695">
                  <c:v>246.0</c:v>
                </c:pt>
                <c:pt idx="35696">
                  <c:v>239.0</c:v>
                </c:pt>
                <c:pt idx="35697">
                  <c:v>5.0</c:v>
                </c:pt>
                <c:pt idx="35698">
                  <c:v>65.0</c:v>
                </c:pt>
                <c:pt idx="35699">
                  <c:v>6.0</c:v>
                </c:pt>
                <c:pt idx="35700">
                  <c:v>8.0</c:v>
                </c:pt>
                <c:pt idx="35701">
                  <c:v>9.0</c:v>
                </c:pt>
                <c:pt idx="35702">
                  <c:v>10.0</c:v>
                </c:pt>
                <c:pt idx="35703">
                  <c:v>228.0</c:v>
                </c:pt>
                <c:pt idx="35704">
                  <c:v>122.0</c:v>
                </c:pt>
                <c:pt idx="35705">
                  <c:v>147.0</c:v>
                </c:pt>
                <c:pt idx="35706">
                  <c:v>62.0</c:v>
                </c:pt>
                <c:pt idx="35707">
                  <c:v>89.0</c:v>
                </c:pt>
                <c:pt idx="35708">
                  <c:v>103.0</c:v>
                </c:pt>
                <c:pt idx="35709">
                  <c:v>19.0</c:v>
                </c:pt>
                <c:pt idx="35710">
                  <c:v>336.0</c:v>
                </c:pt>
                <c:pt idx="35711">
                  <c:v>22.0</c:v>
                </c:pt>
                <c:pt idx="35712">
                  <c:v>14.0</c:v>
                </c:pt>
                <c:pt idx="35713">
                  <c:v>92.0</c:v>
                </c:pt>
                <c:pt idx="35714">
                  <c:v>67.0</c:v>
                </c:pt>
                <c:pt idx="35715">
                  <c:v>89.0</c:v>
                </c:pt>
                <c:pt idx="35716">
                  <c:v>124.0</c:v>
                </c:pt>
                <c:pt idx="35717">
                  <c:v>98.0</c:v>
                </c:pt>
                <c:pt idx="35718">
                  <c:v>57.0</c:v>
                </c:pt>
                <c:pt idx="35719">
                  <c:v>57.0</c:v>
                </c:pt>
                <c:pt idx="35720">
                  <c:v>5.0</c:v>
                </c:pt>
                <c:pt idx="35721">
                  <c:v>6.0</c:v>
                </c:pt>
                <c:pt idx="35722">
                  <c:v>52.0</c:v>
                </c:pt>
                <c:pt idx="35723">
                  <c:v>39.0</c:v>
                </c:pt>
                <c:pt idx="35724">
                  <c:v>106.0</c:v>
                </c:pt>
                <c:pt idx="35725">
                  <c:v>1.0</c:v>
                </c:pt>
                <c:pt idx="35726">
                  <c:v>66.0</c:v>
                </c:pt>
                <c:pt idx="35727">
                  <c:v>355.0</c:v>
                </c:pt>
                <c:pt idx="35728">
                  <c:v>10.0</c:v>
                </c:pt>
                <c:pt idx="35729">
                  <c:v>23.0</c:v>
                </c:pt>
                <c:pt idx="35730">
                  <c:v>1.0</c:v>
                </c:pt>
                <c:pt idx="35731">
                  <c:v>33.0</c:v>
                </c:pt>
                <c:pt idx="35732">
                  <c:v>130.0</c:v>
                </c:pt>
                <c:pt idx="35733">
                  <c:v>46.0</c:v>
                </c:pt>
                <c:pt idx="35734">
                  <c:v>306.0</c:v>
                </c:pt>
                <c:pt idx="35735">
                  <c:v>2.0</c:v>
                </c:pt>
                <c:pt idx="35736">
                  <c:v>10.0</c:v>
                </c:pt>
                <c:pt idx="35737">
                  <c:v>3.0</c:v>
                </c:pt>
                <c:pt idx="35738">
                  <c:v>1304.0</c:v>
                </c:pt>
                <c:pt idx="35739">
                  <c:v>7.0</c:v>
                </c:pt>
                <c:pt idx="35740">
                  <c:v>224.0</c:v>
                </c:pt>
                <c:pt idx="35741">
                  <c:v>13.0</c:v>
                </c:pt>
                <c:pt idx="35742">
                  <c:v>6.0</c:v>
                </c:pt>
                <c:pt idx="35743">
                  <c:v>12.0</c:v>
                </c:pt>
                <c:pt idx="35744">
                  <c:v>2.0</c:v>
                </c:pt>
                <c:pt idx="35745">
                  <c:v>3.0</c:v>
                </c:pt>
                <c:pt idx="35746">
                  <c:v>1.0</c:v>
                </c:pt>
                <c:pt idx="35747">
                  <c:v>109.0</c:v>
                </c:pt>
                <c:pt idx="35748">
                  <c:v>18.0</c:v>
                </c:pt>
                <c:pt idx="35749">
                  <c:v>211.0</c:v>
                </c:pt>
                <c:pt idx="35750">
                  <c:v>141.0</c:v>
                </c:pt>
                <c:pt idx="35751">
                  <c:v>65.0</c:v>
                </c:pt>
                <c:pt idx="35752">
                  <c:v>206.0</c:v>
                </c:pt>
                <c:pt idx="35753">
                  <c:v>77.0</c:v>
                </c:pt>
                <c:pt idx="35754">
                  <c:v>20.0</c:v>
                </c:pt>
                <c:pt idx="35755">
                  <c:v>74.0</c:v>
                </c:pt>
                <c:pt idx="35756">
                  <c:v>7.0</c:v>
                </c:pt>
                <c:pt idx="35757">
                  <c:v>69.0</c:v>
                </c:pt>
                <c:pt idx="35758">
                  <c:v>176.0</c:v>
                </c:pt>
                <c:pt idx="35759">
                  <c:v>3.0</c:v>
                </c:pt>
                <c:pt idx="35760">
                  <c:v>11.0</c:v>
                </c:pt>
                <c:pt idx="35761">
                  <c:v>702.0</c:v>
                </c:pt>
                <c:pt idx="35762">
                  <c:v>240.0</c:v>
                </c:pt>
                <c:pt idx="35763">
                  <c:v>203.0</c:v>
                </c:pt>
                <c:pt idx="35764">
                  <c:v>523.0</c:v>
                </c:pt>
                <c:pt idx="35765">
                  <c:v>150.0</c:v>
                </c:pt>
                <c:pt idx="35766">
                  <c:v>160.0</c:v>
                </c:pt>
                <c:pt idx="35767">
                  <c:v>53.0</c:v>
                </c:pt>
                <c:pt idx="35768">
                  <c:v>8.0</c:v>
                </c:pt>
                <c:pt idx="35769">
                  <c:v>76.0</c:v>
                </c:pt>
                <c:pt idx="35770">
                  <c:v>41.0</c:v>
                </c:pt>
                <c:pt idx="35771">
                  <c:v>51.0</c:v>
                </c:pt>
                <c:pt idx="35772">
                  <c:v>293.0</c:v>
                </c:pt>
                <c:pt idx="35773">
                  <c:v>268.0</c:v>
                </c:pt>
                <c:pt idx="35774">
                  <c:v>184.0</c:v>
                </c:pt>
                <c:pt idx="35775">
                  <c:v>76.0</c:v>
                </c:pt>
                <c:pt idx="35776">
                  <c:v>3.0</c:v>
                </c:pt>
                <c:pt idx="35777">
                  <c:v>14.0</c:v>
                </c:pt>
                <c:pt idx="35778">
                  <c:v>11.0</c:v>
                </c:pt>
                <c:pt idx="35779">
                  <c:v>46.0</c:v>
                </c:pt>
                <c:pt idx="35780">
                  <c:v>654.0</c:v>
                </c:pt>
                <c:pt idx="35781">
                  <c:v>18.0</c:v>
                </c:pt>
                <c:pt idx="35782">
                  <c:v>92.0</c:v>
                </c:pt>
                <c:pt idx="35783">
                  <c:v>103.0</c:v>
                </c:pt>
                <c:pt idx="35784">
                  <c:v>47.0</c:v>
                </c:pt>
                <c:pt idx="35785">
                  <c:v>7.0</c:v>
                </c:pt>
                <c:pt idx="35786">
                  <c:v>17.0</c:v>
                </c:pt>
                <c:pt idx="35787">
                  <c:v>376.0</c:v>
                </c:pt>
                <c:pt idx="35788">
                  <c:v>48.0</c:v>
                </c:pt>
                <c:pt idx="35789">
                  <c:v>13.0</c:v>
                </c:pt>
                <c:pt idx="35790">
                  <c:v>933.0</c:v>
                </c:pt>
                <c:pt idx="35791">
                  <c:v>357.0</c:v>
                </c:pt>
                <c:pt idx="35792">
                  <c:v>727.0</c:v>
                </c:pt>
                <c:pt idx="35793">
                  <c:v>31.0</c:v>
                </c:pt>
                <c:pt idx="35794">
                  <c:v>196.0</c:v>
                </c:pt>
                <c:pt idx="35795">
                  <c:v>62.0</c:v>
                </c:pt>
                <c:pt idx="35796">
                  <c:v>42.0</c:v>
                </c:pt>
                <c:pt idx="35797">
                  <c:v>7.0</c:v>
                </c:pt>
                <c:pt idx="35798">
                  <c:v>37.0</c:v>
                </c:pt>
                <c:pt idx="35799">
                  <c:v>22.0</c:v>
                </c:pt>
                <c:pt idx="35800">
                  <c:v>183.0</c:v>
                </c:pt>
                <c:pt idx="35801">
                  <c:v>121.0</c:v>
                </c:pt>
                <c:pt idx="35802">
                  <c:v>117.0</c:v>
                </c:pt>
                <c:pt idx="35803">
                  <c:v>88.0</c:v>
                </c:pt>
                <c:pt idx="35804">
                  <c:v>14.0</c:v>
                </c:pt>
                <c:pt idx="35805">
                  <c:v>22.0</c:v>
                </c:pt>
                <c:pt idx="35806">
                  <c:v>8.0</c:v>
                </c:pt>
                <c:pt idx="35807">
                  <c:v>79.0</c:v>
                </c:pt>
                <c:pt idx="35808">
                  <c:v>18.0</c:v>
                </c:pt>
                <c:pt idx="35809">
                  <c:v>9.0</c:v>
                </c:pt>
                <c:pt idx="35810">
                  <c:v>99.0</c:v>
                </c:pt>
                <c:pt idx="35811">
                  <c:v>49.0</c:v>
                </c:pt>
                <c:pt idx="35812">
                  <c:v>1.0</c:v>
                </c:pt>
                <c:pt idx="35813">
                  <c:v>128.0</c:v>
                </c:pt>
                <c:pt idx="35814">
                  <c:v>100.0</c:v>
                </c:pt>
                <c:pt idx="35815">
                  <c:v>5.0</c:v>
                </c:pt>
                <c:pt idx="35816">
                  <c:v>11.0</c:v>
                </c:pt>
                <c:pt idx="35817">
                  <c:v>41.0</c:v>
                </c:pt>
                <c:pt idx="35818">
                  <c:v>34.0</c:v>
                </c:pt>
                <c:pt idx="35819">
                  <c:v>12.0</c:v>
                </c:pt>
                <c:pt idx="35820">
                  <c:v>27.0</c:v>
                </c:pt>
                <c:pt idx="35821">
                  <c:v>58.0</c:v>
                </c:pt>
                <c:pt idx="35822">
                  <c:v>10.0</c:v>
                </c:pt>
                <c:pt idx="35823">
                  <c:v>4.0</c:v>
                </c:pt>
                <c:pt idx="35824">
                  <c:v>17.0</c:v>
                </c:pt>
                <c:pt idx="35825">
                  <c:v>279.0</c:v>
                </c:pt>
                <c:pt idx="35826">
                  <c:v>144.0</c:v>
                </c:pt>
                <c:pt idx="35827">
                  <c:v>169.0</c:v>
                </c:pt>
                <c:pt idx="35828">
                  <c:v>32.0</c:v>
                </c:pt>
                <c:pt idx="35829">
                  <c:v>9.0</c:v>
                </c:pt>
                <c:pt idx="35830">
                  <c:v>646.0</c:v>
                </c:pt>
                <c:pt idx="35831">
                  <c:v>6.0</c:v>
                </c:pt>
                <c:pt idx="35832">
                  <c:v>970.0</c:v>
                </c:pt>
                <c:pt idx="35833">
                  <c:v>18.0</c:v>
                </c:pt>
                <c:pt idx="35834">
                  <c:v>18.0</c:v>
                </c:pt>
                <c:pt idx="35835">
                  <c:v>9.0</c:v>
                </c:pt>
                <c:pt idx="35836">
                  <c:v>14.0</c:v>
                </c:pt>
                <c:pt idx="35837">
                  <c:v>4.0</c:v>
                </c:pt>
                <c:pt idx="35838">
                  <c:v>7.0</c:v>
                </c:pt>
                <c:pt idx="35839">
                  <c:v>143.0</c:v>
                </c:pt>
                <c:pt idx="35840">
                  <c:v>9.0</c:v>
                </c:pt>
                <c:pt idx="35841">
                  <c:v>432.0</c:v>
                </c:pt>
                <c:pt idx="35842">
                  <c:v>6.0</c:v>
                </c:pt>
                <c:pt idx="35843">
                  <c:v>460.0</c:v>
                </c:pt>
                <c:pt idx="35844">
                  <c:v>31.0</c:v>
                </c:pt>
                <c:pt idx="35845">
                  <c:v>140.0</c:v>
                </c:pt>
                <c:pt idx="35846">
                  <c:v>77.0</c:v>
                </c:pt>
                <c:pt idx="35847">
                  <c:v>83.0</c:v>
                </c:pt>
                <c:pt idx="35848">
                  <c:v>80.0</c:v>
                </c:pt>
                <c:pt idx="35849">
                  <c:v>74.0</c:v>
                </c:pt>
                <c:pt idx="35850">
                  <c:v>41.0</c:v>
                </c:pt>
                <c:pt idx="35851">
                  <c:v>7.0</c:v>
                </c:pt>
                <c:pt idx="35852">
                  <c:v>253.0</c:v>
                </c:pt>
                <c:pt idx="35853">
                  <c:v>110.0</c:v>
                </c:pt>
                <c:pt idx="35854">
                  <c:v>44.0</c:v>
                </c:pt>
                <c:pt idx="35855">
                  <c:v>288.0</c:v>
                </c:pt>
                <c:pt idx="35856">
                  <c:v>240.0</c:v>
                </c:pt>
                <c:pt idx="35857">
                  <c:v>179.0</c:v>
                </c:pt>
                <c:pt idx="35858">
                  <c:v>35.0</c:v>
                </c:pt>
                <c:pt idx="35859">
                  <c:v>60.0</c:v>
                </c:pt>
                <c:pt idx="35860">
                  <c:v>141.0</c:v>
                </c:pt>
                <c:pt idx="35861">
                  <c:v>32.0</c:v>
                </c:pt>
                <c:pt idx="35862">
                  <c:v>58.0</c:v>
                </c:pt>
                <c:pt idx="35863">
                  <c:v>64.0</c:v>
                </c:pt>
                <c:pt idx="35864">
                  <c:v>19.0</c:v>
                </c:pt>
                <c:pt idx="35865">
                  <c:v>83.0</c:v>
                </c:pt>
                <c:pt idx="35866">
                  <c:v>359.0</c:v>
                </c:pt>
                <c:pt idx="35867">
                  <c:v>3.0</c:v>
                </c:pt>
                <c:pt idx="35868">
                  <c:v>132.0</c:v>
                </c:pt>
                <c:pt idx="35869">
                  <c:v>358.0</c:v>
                </c:pt>
                <c:pt idx="35870">
                  <c:v>77.0</c:v>
                </c:pt>
                <c:pt idx="35871">
                  <c:v>55.0</c:v>
                </c:pt>
                <c:pt idx="35872">
                  <c:v>153.0</c:v>
                </c:pt>
                <c:pt idx="35873">
                  <c:v>13.0</c:v>
                </c:pt>
                <c:pt idx="35874">
                  <c:v>35.0</c:v>
                </c:pt>
                <c:pt idx="35875">
                  <c:v>139.0</c:v>
                </c:pt>
                <c:pt idx="35876">
                  <c:v>7.0</c:v>
                </c:pt>
                <c:pt idx="35877">
                  <c:v>16.0</c:v>
                </c:pt>
                <c:pt idx="35878">
                  <c:v>6.0</c:v>
                </c:pt>
                <c:pt idx="35879">
                  <c:v>2.0</c:v>
                </c:pt>
                <c:pt idx="35880">
                  <c:v>126.0</c:v>
                </c:pt>
                <c:pt idx="35881">
                  <c:v>53.0</c:v>
                </c:pt>
                <c:pt idx="35882">
                  <c:v>11.0</c:v>
                </c:pt>
                <c:pt idx="35883">
                  <c:v>29.0</c:v>
                </c:pt>
                <c:pt idx="35884">
                  <c:v>5.0</c:v>
                </c:pt>
                <c:pt idx="35885">
                  <c:v>1.0</c:v>
                </c:pt>
                <c:pt idx="35886">
                  <c:v>86.0</c:v>
                </c:pt>
                <c:pt idx="35887">
                  <c:v>17.0</c:v>
                </c:pt>
                <c:pt idx="35888">
                  <c:v>131.0</c:v>
                </c:pt>
                <c:pt idx="35889">
                  <c:v>11.0</c:v>
                </c:pt>
                <c:pt idx="35890">
                  <c:v>454.0</c:v>
                </c:pt>
                <c:pt idx="35891">
                  <c:v>1.0</c:v>
                </c:pt>
                <c:pt idx="35892">
                  <c:v>131.0</c:v>
                </c:pt>
                <c:pt idx="35893">
                  <c:v>22.0</c:v>
                </c:pt>
                <c:pt idx="35894">
                  <c:v>62.0</c:v>
                </c:pt>
                <c:pt idx="35895">
                  <c:v>503.0</c:v>
                </c:pt>
                <c:pt idx="35896">
                  <c:v>61.0</c:v>
                </c:pt>
                <c:pt idx="35897">
                  <c:v>4.0</c:v>
                </c:pt>
                <c:pt idx="35898">
                  <c:v>138.0</c:v>
                </c:pt>
                <c:pt idx="35899">
                  <c:v>626.0</c:v>
                </c:pt>
                <c:pt idx="35900">
                  <c:v>23.0</c:v>
                </c:pt>
                <c:pt idx="35901">
                  <c:v>36.0</c:v>
                </c:pt>
                <c:pt idx="35902">
                  <c:v>2.0</c:v>
                </c:pt>
                <c:pt idx="35903">
                  <c:v>18.0</c:v>
                </c:pt>
                <c:pt idx="35904">
                  <c:v>69.0</c:v>
                </c:pt>
                <c:pt idx="35905">
                  <c:v>261.0</c:v>
                </c:pt>
                <c:pt idx="35906">
                  <c:v>72.0</c:v>
                </c:pt>
                <c:pt idx="35907">
                  <c:v>615.0</c:v>
                </c:pt>
                <c:pt idx="35908">
                  <c:v>288.0</c:v>
                </c:pt>
                <c:pt idx="35909">
                  <c:v>122.0</c:v>
                </c:pt>
                <c:pt idx="35910">
                  <c:v>11.0</c:v>
                </c:pt>
                <c:pt idx="35911">
                  <c:v>15.0</c:v>
                </c:pt>
                <c:pt idx="35912">
                  <c:v>1.0</c:v>
                </c:pt>
                <c:pt idx="35913">
                  <c:v>524.0</c:v>
                </c:pt>
                <c:pt idx="35914">
                  <c:v>313.0</c:v>
                </c:pt>
                <c:pt idx="35915">
                  <c:v>128.0</c:v>
                </c:pt>
                <c:pt idx="35916">
                  <c:v>34.0</c:v>
                </c:pt>
                <c:pt idx="35917">
                  <c:v>140.0</c:v>
                </c:pt>
                <c:pt idx="35918">
                  <c:v>57.0</c:v>
                </c:pt>
                <c:pt idx="35919">
                  <c:v>62.0</c:v>
                </c:pt>
                <c:pt idx="35920">
                  <c:v>71.0</c:v>
                </c:pt>
                <c:pt idx="35921">
                  <c:v>91.0</c:v>
                </c:pt>
                <c:pt idx="35922">
                  <c:v>9.0</c:v>
                </c:pt>
                <c:pt idx="35923">
                  <c:v>56.0</c:v>
                </c:pt>
                <c:pt idx="35924">
                  <c:v>2.0</c:v>
                </c:pt>
                <c:pt idx="35925">
                  <c:v>4.0</c:v>
                </c:pt>
                <c:pt idx="35926">
                  <c:v>222.0</c:v>
                </c:pt>
                <c:pt idx="35927">
                  <c:v>8.0</c:v>
                </c:pt>
                <c:pt idx="35928">
                  <c:v>135.0</c:v>
                </c:pt>
                <c:pt idx="35929">
                  <c:v>95.0</c:v>
                </c:pt>
                <c:pt idx="35930">
                  <c:v>10.0</c:v>
                </c:pt>
                <c:pt idx="35931">
                  <c:v>154.0</c:v>
                </c:pt>
                <c:pt idx="35932">
                  <c:v>76.0</c:v>
                </c:pt>
                <c:pt idx="35933">
                  <c:v>7.0</c:v>
                </c:pt>
                <c:pt idx="35934">
                  <c:v>141.0</c:v>
                </c:pt>
                <c:pt idx="35935">
                  <c:v>81.0</c:v>
                </c:pt>
                <c:pt idx="35936">
                  <c:v>24.0</c:v>
                </c:pt>
                <c:pt idx="35937">
                  <c:v>14.0</c:v>
                </c:pt>
                <c:pt idx="35938">
                  <c:v>37.0</c:v>
                </c:pt>
                <c:pt idx="35939">
                  <c:v>209.0</c:v>
                </c:pt>
                <c:pt idx="35940">
                  <c:v>1541.0</c:v>
                </c:pt>
                <c:pt idx="35941">
                  <c:v>960.0</c:v>
                </c:pt>
                <c:pt idx="35942">
                  <c:v>1.0</c:v>
                </c:pt>
                <c:pt idx="35943">
                  <c:v>26.0</c:v>
                </c:pt>
                <c:pt idx="35944">
                  <c:v>4.0</c:v>
                </c:pt>
                <c:pt idx="35945">
                  <c:v>1555.0</c:v>
                </c:pt>
                <c:pt idx="35946">
                  <c:v>1.0</c:v>
                </c:pt>
                <c:pt idx="35947">
                  <c:v>5.0</c:v>
                </c:pt>
                <c:pt idx="35948">
                  <c:v>70.0</c:v>
                </c:pt>
                <c:pt idx="35949">
                  <c:v>59.0</c:v>
                </c:pt>
                <c:pt idx="35950">
                  <c:v>161.0</c:v>
                </c:pt>
                <c:pt idx="35951">
                  <c:v>161.0</c:v>
                </c:pt>
                <c:pt idx="35952">
                  <c:v>84.0</c:v>
                </c:pt>
                <c:pt idx="35953">
                  <c:v>58.0</c:v>
                </c:pt>
                <c:pt idx="35954">
                  <c:v>191.0</c:v>
                </c:pt>
                <c:pt idx="35955">
                  <c:v>216.0</c:v>
                </c:pt>
                <c:pt idx="35956">
                  <c:v>198.0</c:v>
                </c:pt>
                <c:pt idx="35957">
                  <c:v>12.0</c:v>
                </c:pt>
                <c:pt idx="35958">
                  <c:v>173.0</c:v>
                </c:pt>
                <c:pt idx="35959">
                  <c:v>4.0</c:v>
                </c:pt>
                <c:pt idx="35960">
                  <c:v>19.0</c:v>
                </c:pt>
                <c:pt idx="35961">
                  <c:v>6.0</c:v>
                </c:pt>
                <c:pt idx="35962">
                  <c:v>140.0</c:v>
                </c:pt>
                <c:pt idx="35963">
                  <c:v>11.0</c:v>
                </c:pt>
                <c:pt idx="35964">
                  <c:v>11.0</c:v>
                </c:pt>
                <c:pt idx="35965">
                  <c:v>12.0</c:v>
                </c:pt>
                <c:pt idx="35966">
                  <c:v>2.0</c:v>
                </c:pt>
                <c:pt idx="35967">
                  <c:v>5.0</c:v>
                </c:pt>
                <c:pt idx="35968">
                  <c:v>5.0</c:v>
                </c:pt>
                <c:pt idx="35969">
                  <c:v>124.0</c:v>
                </c:pt>
                <c:pt idx="35970">
                  <c:v>26.0</c:v>
                </c:pt>
                <c:pt idx="35971">
                  <c:v>2032.0</c:v>
                </c:pt>
                <c:pt idx="35972">
                  <c:v>24.0</c:v>
                </c:pt>
                <c:pt idx="35973">
                  <c:v>10.0</c:v>
                </c:pt>
                <c:pt idx="35974">
                  <c:v>14.0</c:v>
                </c:pt>
                <c:pt idx="35975">
                  <c:v>25.0</c:v>
                </c:pt>
                <c:pt idx="35976">
                  <c:v>120.0</c:v>
                </c:pt>
                <c:pt idx="35977">
                  <c:v>149.0</c:v>
                </c:pt>
                <c:pt idx="35978">
                  <c:v>32.0</c:v>
                </c:pt>
                <c:pt idx="35979">
                  <c:v>34.0</c:v>
                </c:pt>
                <c:pt idx="35980">
                  <c:v>30.0</c:v>
                </c:pt>
                <c:pt idx="35981">
                  <c:v>340.0</c:v>
                </c:pt>
                <c:pt idx="35982">
                  <c:v>114.0</c:v>
                </c:pt>
                <c:pt idx="35983">
                  <c:v>84.0</c:v>
                </c:pt>
                <c:pt idx="35984">
                  <c:v>33.0</c:v>
                </c:pt>
                <c:pt idx="35985">
                  <c:v>136.0</c:v>
                </c:pt>
                <c:pt idx="35986">
                  <c:v>1.0</c:v>
                </c:pt>
                <c:pt idx="35987">
                  <c:v>33.0</c:v>
                </c:pt>
                <c:pt idx="35988">
                  <c:v>173.0</c:v>
                </c:pt>
                <c:pt idx="35989">
                  <c:v>219.0</c:v>
                </c:pt>
                <c:pt idx="35990">
                  <c:v>169.0</c:v>
                </c:pt>
                <c:pt idx="35991">
                  <c:v>130.0</c:v>
                </c:pt>
                <c:pt idx="35992">
                  <c:v>123.0</c:v>
                </c:pt>
                <c:pt idx="35993">
                  <c:v>13.0</c:v>
                </c:pt>
                <c:pt idx="35994">
                  <c:v>3.0</c:v>
                </c:pt>
                <c:pt idx="35995">
                  <c:v>5.0</c:v>
                </c:pt>
                <c:pt idx="35996">
                  <c:v>140.0</c:v>
                </c:pt>
                <c:pt idx="35997">
                  <c:v>9.0</c:v>
                </c:pt>
                <c:pt idx="35998">
                  <c:v>38.0</c:v>
                </c:pt>
                <c:pt idx="35999">
                  <c:v>27.0</c:v>
                </c:pt>
                <c:pt idx="36000">
                  <c:v>26.0</c:v>
                </c:pt>
                <c:pt idx="36001">
                  <c:v>2.0</c:v>
                </c:pt>
                <c:pt idx="36002">
                  <c:v>66.0</c:v>
                </c:pt>
                <c:pt idx="36003">
                  <c:v>18.0</c:v>
                </c:pt>
                <c:pt idx="36004">
                  <c:v>140.0</c:v>
                </c:pt>
                <c:pt idx="36005">
                  <c:v>48.0</c:v>
                </c:pt>
                <c:pt idx="36006">
                  <c:v>246.0</c:v>
                </c:pt>
                <c:pt idx="36007">
                  <c:v>1.0</c:v>
                </c:pt>
                <c:pt idx="36008">
                  <c:v>21.0</c:v>
                </c:pt>
                <c:pt idx="36009">
                  <c:v>90.0</c:v>
                </c:pt>
                <c:pt idx="36010">
                  <c:v>46.0</c:v>
                </c:pt>
                <c:pt idx="36011">
                  <c:v>209.0</c:v>
                </c:pt>
                <c:pt idx="36012">
                  <c:v>33.0</c:v>
                </c:pt>
                <c:pt idx="36013">
                  <c:v>25.0</c:v>
                </c:pt>
                <c:pt idx="36014">
                  <c:v>130.0</c:v>
                </c:pt>
                <c:pt idx="36015">
                  <c:v>73.0</c:v>
                </c:pt>
                <c:pt idx="36016">
                  <c:v>1919.0</c:v>
                </c:pt>
                <c:pt idx="36017">
                  <c:v>15.0</c:v>
                </c:pt>
                <c:pt idx="36018">
                  <c:v>1.0</c:v>
                </c:pt>
                <c:pt idx="36019">
                  <c:v>64.0</c:v>
                </c:pt>
                <c:pt idx="36020">
                  <c:v>32.0</c:v>
                </c:pt>
                <c:pt idx="36021">
                  <c:v>133.0</c:v>
                </c:pt>
                <c:pt idx="36022">
                  <c:v>54.0</c:v>
                </c:pt>
                <c:pt idx="36023">
                  <c:v>9.0</c:v>
                </c:pt>
                <c:pt idx="36024">
                  <c:v>6.0</c:v>
                </c:pt>
                <c:pt idx="36025">
                  <c:v>7.0</c:v>
                </c:pt>
                <c:pt idx="36026">
                  <c:v>68.0</c:v>
                </c:pt>
                <c:pt idx="36027">
                  <c:v>48.0</c:v>
                </c:pt>
                <c:pt idx="36028">
                  <c:v>227.0</c:v>
                </c:pt>
                <c:pt idx="36029">
                  <c:v>227.0</c:v>
                </c:pt>
                <c:pt idx="36030">
                  <c:v>289.0</c:v>
                </c:pt>
                <c:pt idx="36031">
                  <c:v>165.0</c:v>
                </c:pt>
                <c:pt idx="36032">
                  <c:v>5.0</c:v>
                </c:pt>
                <c:pt idx="36033">
                  <c:v>102.0</c:v>
                </c:pt>
                <c:pt idx="36034">
                  <c:v>40.0</c:v>
                </c:pt>
                <c:pt idx="36035">
                  <c:v>23.0</c:v>
                </c:pt>
                <c:pt idx="36036">
                  <c:v>2.0</c:v>
                </c:pt>
                <c:pt idx="36037">
                  <c:v>4.0</c:v>
                </c:pt>
                <c:pt idx="36038">
                  <c:v>4.0</c:v>
                </c:pt>
                <c:pt idx="36039">
                  <c:v>28.0</c:v>
                </c:pt>
                <c:pt idx="36040">
                  <c:v>112.0</c:v>
                </c:pt>
                <c:pt idx="36041">
                  <c:v>106.0</c:v>
                </c:pt>
                <c:pt idx="36042">
                  <c:v>3.0</c:v>
                </c:pt>
                <c:pt idx="36043">
                  <c:v>69.0</c:v>
                </c:pt>
                <c:pt idx="36044">
                  <c:v>10.0</c:v>
                </c:pt>
                <c:pt idx="36045">
                  <c:v>21.0</c:v>
                </c:pt>
                <c:pt idx="36046">
                  <c:v>124.0</c:v>
                </c:pt>
                <c:pt idx="36047">
                  <c:v>31.0</c:v>
                </c:pt>
                <c:pt idx="36048">
                  <c:v>195.0</c:v>
                </c:pt>
                <c:pt idx="36049">
                  <c:v>33.0</c:v>
                </c:pt>
                <c:pt idx="36050">
                  <c:v>17.0</c:v>
                </c:pt>
                <c:pt idx="36051">
                  <c:v>23.0</c:v>
                </c:pt>
                <c:pt idx="36052">
                  <c:v>26.0</c:v>
                </c:pt>
                <c:pt idx="36053">
                  <c:v>1.0</c:v>
                </c:pt>
                <c:pt idx="36054">
                  <c:v>184.0</c:v>
                </c:pt>
                <c:pt idx="36055">
                  <c:v>32.0</c:v>
                </c:pt>
                <c:pt idx="36056">
                  <c:v>279.0</c:v>
                </c:pt>
                <c:pt idx="36057">
                  <c:v>14.0</c:v>
                </c:pt>
                <c:pt idx="36058">
                  <c:v>5.0</c:v>
                </c:pt>
                <c:pt idx="36059">
                  <c:v>10.0</c:v>
                </c:pt>
                <c:pt idx="36060">
                  <c:v>35.0</c:v>
                </c:pt>
                <c:pt idx="36061">
                  <c:v>499.0</c:v>
                </c:pt>
                <c:pt idx="36062">
                  <c:v>1.0</c:v>
                </c:pt>
                <c:pt idx="36063">
                  <c:v>16.0</c:v>
                </c:pt>
                <c:pt idx="36064">
                  <c:v>83.0</c:v>
                </c:pt>
                <c:pt idx="36065">
                  <c:v>63.0</c:v>
                </c:pt>
                <c:pt idx="36066">
                  <c:v>23.0</c:v>
                </c:pt>
                <c:pt idx="36067">
                  <c:v>52.0</c:v>
                </c:pt>
                <c:pt idx="36068">
                  <c:v>156.0</c:v>
                </c:pt>
                <c:pt idx="36069">
                  <c:v>212.0</c:v>
                </c:pt>
                <c:pt idx="36070">
                  <c:v>148.0</c:v>
                </c:pt>
                <c:pt idx="36071">
                  <c:v>5.0</c:v>
                </c:pt>
                <c:pt idx="36072">
                  <c:v>3.0</c:v>
                </c:pt>
                <c:pt idx="36073">
                  <c:v>42.0</c:v>
                </c:pt>
                <c:pt idx="36074">
                  <c:v>31.0</c:v>
                </c:pt>
                <c:pt idx="36075">
                  <c:v>8.0</c:v>
                </c:pt>
                <c:pt idx="36076">
                  <c:v>138.0</c:v>
                </c:pt>
                <c:pt idx="36077">
                  <c:v>25.0</c:v>
                </c:pt>
                <c:pt idx="36078">
                  <c:v>47.0</c:v>
                </c:pt>
                <c:pt idx="36079">
                  <c:v>32.0</c:v>
                </c:pt>
                <c:pt idx="36080">
                  <c:v>91.0</c:v>
                </c:pt>
                <c:pt idx="36081">
                  <c:v>26.0</c:v>
                </c:pt>
                <c:pt idx="36082">
                  <c:v>343.0</c:v>
                </c:pt>
                <c:pt idx="36083">
                  <c:v>48.0</c:v>
                </c:pt>
                <c:pt idx="36084">
                  <c:v>309.0</c:v>
                </c:pt>
                <c:pt idx="36085">
                  <c:v>215.0</c:v>
                </c:pt>
                <c:pt idx="36086">
                  <c:v>67.0</c:v>
                </c:pt>
                <c:pt idx="36087">
                  <c:v>152.0</c:v>
                </c:pt>
                <c:pt idx="36088">
                  <c:v>51.0</c:v>
                </c:pt>
                <c:pt idx="36089">
                  <c:v>12.0</c:v>
                </c:pt>
                <c:pt idx="36090">
                  <c:v>14.0</c:v>
                </c:pt>
                <c:pt idx="36091">
                  <c:v>13.0</c:v>
                </c:pt>
                <c:pt idx="36092">
                  <c:v>38.0</c:v>
                </c:pt>
                <c:pt idx="36093">
                  <c:v>12.0</c:v>
                </c:pt>
                <c:pt idx="36094">
                  <c:v>2.0</c:v>
                </c:pt>
                <c:pt idx="36095">
                  <c:v>41.0</c:v>
                </c:pt>
                <c:pt idx="36096">
                  <c:v>84.0</c:v>
                </c:pt>
                <c:pt idx="36097">
                  <c:v>56.0</c:v>
                </c:pt>
                <c:pt idx="36098">
                  <c:v>466.0</c:v>
                </c:pt>
                <c:pt idx="36099">
                  <c:v>31.0</c:v>
                </c:pt>
                <c:pt idx="36100">
                  <c:v>2.0</c:v>
                </c:pt>
                <c:pt idx="36101">
                  <c:v>54.0</c:v>
                </c:pt>
                <c:pt idx="36102">
                  <c:v>35.0</c:v>
                </c:pt>
                <c:pt idx="36103">
                  <c:v>178.0</c:v>
                </c:pt>
                <c:pt idx="36104">
                  <c:v>29.0</c:v>
                </c:pt>
                <c:pt idx="36105">
                  <c:v>96.0</c:v>
                </c:pt>
                <c:pt idx="36106">
                  <c:v>276.0</c:v>
                </c:pt>
                <c:pt idx="36107">
                  <c:v>8.0</c:v>
                </c:pt>
                <c:pt idx="36108">
                  <c:v>87.0</c:v>
                </c:pt>
                <c:pt idx="36109">
                  <c:v>52.0</c:v>
                </c:pt>
                <c:pt idx="36110">
                  <c:v>11.0</c:v>
                </c:pt>
                <c:pt idx="36111">
                  <c:v>15.0</c:v>
                </c:pt>
                <c:pt idx="36112">
                  <c:v>5.0</c:v>
                </c:pt>
                <c:pt idx="36113">
                  <c:v>66.0</c:v>
                </c:pt>
                <c:pt idx="36114">
                  <c:v>33.0</c:v>
                </c:pt>
                <c:pt idx="36115">
                  <c:v>32.0</c:v>
                </c:pt>
                <c:pt idx="36116">
                  <c:v>70.0</c:v>
                </c:pt>
                <c:pt idx="36117">
                  <c:v>2.0</c:v>
                </c:pt>
                <c:pt idx="36118">
                  <c:v>15.0</c:v>
                </c:pt>
                <c:pt idx="36119">
                  <c:v>32.0</c:v>
                </c:pt>
                <c:pt idx="36120">
                  <c:v>10.0</c:v>
                </c:pt>
                <c:pt idx="36121">
                  <c:v>11.0</c:v>
                </c:pt>
                <c:pt idx="36122">
                  <c:v>28.0</c:v>
                </c:pt>
                <c:pt idx="36123">
                  <c:v>9.0</c:v>
                </c:pt>
                <c:pt idx="36124">
                  <c:v>21.0</c:v>
                </c:pt>
                <c:pt idx="36125">
                  <c:v>31.0</c:v>
                </c:pt>
                <c:pt idx="36126">
                  <c:v>219.0</c:v>
                </c:pt>
                <c:pt idx="36127">
                  <c:v>67.0</c:v>
                </c:pt>
                <c:pt idx="36128">
                  <c:v>30.0</c:v>
                </c:pt>
                <c:pt idx="36129">
                  <c:v>3.0</c:v>
                </c:pt>
                <c:pt idx="36130">
                  <c:v>18.0</c:v>
                </c:pt>
                <c:pt idx="36131">
                  <c:v>221.0</c:v>
                </c:pt>
                <c:pt idx="36132">
                  <c:v>44.0</c:v>
                </c:pt>
                <c:pt idx="36133">
                  <c:v>449.0</c:v>
                </c:pt>
                <c:pt idx="36134">
                  <c:v>13.0</c:v>
                </c:pt>
                <c:pt idx="36135">
                  <c:v>10.0</c:v>
                </c:pt>
                <c:pt idx="36136">
                  <c:v>16.0</c:v>
                </c:pt>
                <c:pt idx="36137">
                  <c:v>24.0</c:v>
                </c:pt>
                <c:pt idx="36138">
                  <c:v>941.0</c:v>
                </c:pt>
                <c:pt idx="36139">
                  <c:v>50.0</c:v>
                </c:pt>
                <c:pt idx="36140">
                  <c:v>43.0</c:v>
                </c:pt>
                <c:pt idx="36141">
                  <c:v>45.0</c:v>
                </c:pt>
                <c:pt idx="36142">
                  <c:v>50.0</c:v>
                </c:pt>
                <c:pt idx="36143">
                  <c:v>27.0</c:v>
                </c:pt>
                <c:pt idx="36144">
                  <c:v>24.0</c:v>
                </c:pt>
                <c:pt idx="36145">
                  <c:v>22.0</c:v>
                </c:pt>
                <c:pt idx="36146">
                  <c:v>135.0</c:v>
                </c:pt>
                <c:pt idx="36147">
                  <c:v>17.0</c:v>
                </c:pt>
                <c:pt idx="36148">
                  <c:v>65.0</c:v>
                </c:pt>
                <c:pt idx="36149">
                  <c:v>30.0</c:v>
                </c:pt>
                <c:pt idx="36150">
                  <c:v>13.0</c:v>
                </c:pt>
                <c:pt idx="36151">
                  <c:v>29.0</c:v>
                </c:pt>
                <c:pt idx="36152">
                  <c:v>79.0</c:v>
                </c:pt>
                <c:pt idx="36153">
                  <c:v>74.0</c:v>
                </c:pt>
                <c:pt idx="36154">
                  <c:v>189.0</c:v>
                </c:pt>
                <c:pt idx="36155">
                  <c:v>412.0</c:v>
                </c:pt>
                <c:pt idx="36156">
                  <c:v>72.0</c:v>
                </c:pt>
                <c:pt idx="36157">
                  <c:v>82.0</c:v>
                </c:pt>
                <c:pt idx="36158">
                  <c:v>6.0</c:v>
                </c:pt>
                <c:pt idx="36159">
                  <c:v>50.0</c:v>
                </c:pt>
                <c:pt idx="36160">
                  <c:v>26.0</c:v>
                </c:pt>
                <c:pt idx="36161">
                  <c:v>10.0</c:v>
                </c:pt>
                <c:pt idx="36162">
                  <c:v>54.0</c:v>
                </c:pt>
                <c:pt idx="36163">
                  <c:v>25.0</c:v>
                </c:pt>
                <c:pt idx="36164">
                  <c:v>16.0</c:v>
                </c:pt>
                <c:pt idx="36165">
                  <c:v>5.0</c:v>
                </c:pt>
                <c:pt idx="36166">
                  <c:v>34.0</c:v>
                </c:pt>
                <c:pt idx="36167">
                  <c:v>35.0</c:v>
                </c:pt>
                <c:pt idx="36168">
                  <c:v>5.0</c:v>
                </c:pt>
                <c:pt idx="36169">
                  <c:v>2.0</c:v>
                </c:pt>
                <c:pt idx="36170">
                  <c:v>679.0</c:v>
                </c:pt>
                <c:pt idx="36171">
                  <c:v>12.0</c:v>
                </c:pt>
                <c:pt idx="36172">
                  <c:v>62.0</c:v>
                </c:pt>
                <c:pt idx="36173">
                  <c:v>33.0</c:v>
                </c:pt>
                <c:pt idx="36174">
                  <c:v>24.0</c:v>
                </c:pt>
                <c:pt idx="36175">
                  <c:v>27.0</c:v>
                </c:pt>
                <c:pt idx="36176">
                  <c:v>29.0</c:v>
                </c:pt>
                <c:pt idx="36177">
                  <c:v>31.0</c:v>
                </c:pt>
                <c:pt idx="36178">
                  <c:v>20.0</c:v>
                </c:pt>
                <c:pt idx="36179">
                  <c:v>73.0</c:v>
                </c:pt>
                <c:pt idx="36180">
                  <c:v>17.0</c:v>
                </c:pt>
                <c:pt idx="36181">
                  <c:v>122.0</c:v>
                </c:pt>
                <c:pt idx="36182">
                  <c:v>8.0</c:v>
                </c:pt>
                <c:pt idx="36183">
                  <c:v>5.0</c:v>
                </c:pt>
                <c:pt idx="36184">
                  <c:v>7.0</c:v>
                </c:pt>
                <c:pt idx="36185">
                  <c:v>25.0</c:v>
                </c:pt>
                <c:pt idx="36186">
                  <c:v>35.0</c:v>
                </c:pt>
                <c:pt idx="36187">
                  <c:v>15.0</c:v>
                </c:pt>
                <c:pt idx="36188">
                  <c:v>11.0</c:v>
                </c:pt>
                <c:pt idx="36189">
                  <c:v>1.0</c:v>
                </c:pt>
                <c:pt idx="36190">
                  <c:v>15.0</c:v>
                </c:pt>
                <c:pt idx="36191">
                  <c:v>426.0</c:v>
                </c:pt>
                <c:pt idx="36192">
                  <c:v>1.0</c:v>
                </c:pt>
                <c:pt idx="36193">
                  <c:v>24.0</c:v>
                </c:pt>
                <c:pt idx="36194">
                  <c:v>34.0</c:v>
                </c:pt>
                <c:pt idx="36195">
                  <c:v>23.0</c:v>
                </c:pt>
                <c:pt idx="36196">
                  <c:v>136.0</c:v>
                </c:pt>
                <c:pt idx="36197">
                  <c:v>18.0</c:v>
                </c:pt>
                <c:pt idx="36198">
                  <c:v>250.0</c:v>
                </c:pt>
                <c:pt idx="36199">
                  <c:v>3.0</c:v>
                </c:pt>
                <c:pt idx="36200">
                  <c:v>13.0</c:v>
                </c:pt>
                <c:pt idx="36201">
                  <c:v>39.0</c:v>
                </c:pt>
                <c:pt idx="36202">
                  <c:v>19.0</c:v>
                </c:pt>
                <c:pt idx="36203">
                  <c:v>53.0</c:v>
                </c:pt>
                <c:pt idx="36204">
                  <c:v>69.0</c:v>
                </c:pt>
                <c:pt idx="36205">
                  <c:v>60.0</c:v>
                </c:pt>
                <c:pt idx="36206">
                  <c:v>96.0</c:v>
                </c:pt>
                <c:pt idx="36207">
                  <c:v>131.0</c:v>
                </c:pt>
                <c:pt idx="36208">
                  <c:v>42.0</c:v>
                </c:pt>
                <c:pt idx="36209">
                  <c:v>4.0</c:v>
                </c:pt>
                <c:pt idx="36210">
                  <c:v>4.0</c:v>
                </c:pt>
                <c:pt idx="36211">
                  <c:v>94.0</c:v>
                </c:pt>
                <c:pt idx="36212">
                  <c:v>8.0</c:v>
                </c:pt>
                <c:pt idx="36213">
                  <c:v>100.0</c:v>
                </c:pt>
                <c:pt idx="36214">
                  <c:v>8.0</c:v>
                </c:pt>
                <c:pt idx="36215">
                  <c:v>16.0</c:v>
                </c:pt>
                <c:pt idx="36216">
                  <c:v>95.0</c:v>
                </c:pt>
                <c:pt idx="36217">
                  <c:v>9.0</c:v>
                </c:pt>
                <c:pt idx="36218">
                  <c:v>81.0</c:v>
                </c:pt>
                <c:pt idx="36219">
                  <c:v>7.0</c:v>
                </c:pt>
                <c:pt idx="36220">
                  <c:v>211.0</c:v>
                </c:pt>
                <c:pt idx="36221">
                  <c:v>160.0</c:v>
                </c:pt>
                <c:pt idx="36222">
                  <c:v>11.0</c:v>
                </c:pt>
                <c:pt idx="36223">
                  <c:v>9.0</c:v>
                </c:pt>
                <c:pt idx="36224">
                  <c:v>3.0</c:v>
                </c:pt>
                <c:pt idx="36225">
                  <c:v>82.0</c:v>
                </c:pt>
                <c:pt idx="36226">
                  <c:v>35.0</c:v>
                </c:pt>
                <c:pt idx="36227">
                  <c:v>100.0</c:v>
                </c:pt>
                <c:pt idx="36228">
                  <c:v>9.0</c:v>
                </c:pt>
                <c:pt idx="36229">
                  <c:v>26.0</c:v>
                </c:pt>
                <c:pt idx="36230">
                  <c:v>14.0</c:v>
                </c:pt>
                <c:pt idx="36231">
                  <c:v>96.0</c:v>
                </c:pt>
                <c:pt idx="36232">
                  <c:v>15.0</c:v>
                </c:pt>
                <c:pt idx="36233">
                  <c:v>19.0</c:v>
                </c:pt>
                <c:pt idx="36234">
                  <c:v>51.0</c:v>
                </c:pt>
                <c:pt idx="36235">
                  <c:v>13.0</c:v>
                </c:pt>
                <c:pt idx="36236">
                  <c:v>302.0</c:v>
                </c:pt>
                <c:pt idx="36237">
                  <c:v>2.0</c:v>
                </c:pt>
                <c:pt idx="36238">
                  <c:v>149.0</c:v>
                </c:pt>
                <c:pt idx="36239">
                  <c:v>7.0</c:v>
                </c:pt>
                <c:pt idx="36240">
                  <c:v>10.0</c:v>
                </c:pt>
                <c:pt idx="36241">
                  <c:v>13.0</c:v>
                </c:pt>
                <c:pt idx="36242">
                  <c:v>55.0</c:v>
                </c:pt>
                <c:pt idx="36243">
                  <c:v>41.0</c:v>
                </c:pt>
                <c:pt idx="36244">
                  <c:v>15.0</c:v>
                </c:pt>
                <c:pt idx="36245">
                  <c:v>2.0</c:v>
                </c:pt>
                <c:pt idx="36246">
                  <c:v>12.0</c:v>
                </c:pt>
                <c:pt idx="36247">
                  <c:v>191.0</c:v>
                </c:pt>
                <c:pt idx="36248">
                  <c:v>145.0</c:v>
                </c:pt>
                <c:pt idx="36249">
                  <c:v>20.0</c:v>
                </c:pt>
                <c:pt idx="36250">
                  <c:v>3.0</c:v>
                </c:pt>
                <c:pt idx="36251">
                  <c:v>2.0</c:v>
                </c:pt>
                <c:pt idx="36252">
                  <c:v>4.0</c:v>
                </c:pt>
                <c:pt idx="36253">
                  <c:v>23.0</c:v>
                </c:pt>
                <c:pt idx="36254">
                  <c:v>5.0</c:v>
                </c:pt>
                <c:pt idx="36255">
                  <c:v>58.0</c:v>
                </c:pt>
                <c:pt idx="36256">
                  <c:v>8.0</c:v>
                </c:pt>
                <c:pt idx="36257">
                  <c:v>7.0</c:v>
                </c:pt>
                <c:pt idx="36258">
                  <c:v>2.0</c:v>
                </c:pt>
                <c:pt idx="36259">
                  <c:v>201.0</c:v>
                </c:pt>
                <c:pt idx="36260">
                  <c:v>7.0</c:v>
                </c:pt>
                <c:pt idx="36261">
                  <c:v>40.0</c:v>
                </c:pt>
                <c:pt idx="36262">
                  <c:v>210.0</c:v>
                </c:pt>
                <c:pt idx="36263">
                  <c:v>9.0</c:v>
                </c:pt>
                <c:pt idx="36264">
                  <c:v>17.0</c:v>
                </c:pt>
                <c:pt idx="36265">
                  <c:v>725.0</c:v>
                </c:pt>
                <c:pt idx="36266">
                  <c:v>66.0</c:v>
                </c:pt>
                <c:pt idx="36267">
                  <c:v>2.0</c:v>
                </c:pt>
                <c:pt idx="36268">
                  <c:v>10.0</c:v>
                </c:pt>
                <c:pt idx="36269">
                  <c:v>13.0</c:v>
                </c:pt>
                <c:pt idx="36270">
                  <c:v>1.0</c:v>
                </c:pt>
                <c:pt idx="36271">
                  <c:v>2.0</c:v>
                </c:pt>
                <c:pt idx="36272">
                  <c:v>33.0</c:v>
                </c:pt>
                <c:pt idx="36273">
                  <c:v>153.0</c:v>
                </c:pt>
                <c:pt idx="36274">
                  <c:v>31.0</c:v>
                </c:pt>
                <c:pt idx="36275">
                  <c:v>1.0</c:v>
                </c:pt>
                <c:pt idx="36276">
                  <c:v>68.0</c:v>
                </c:pt>
                <c:pt idx="36277">
                  <c:v>22.0</c:v>
                </c:pt>
                <c:pt idx="36278">
                  <c:v>122.0</c:v>
                </c:pt>
                <c:pt idx="36279">
                  <c:v>50.0</c:v>
                </c:pt>
                <c:pt idx="36280">
                  <c:v>73.0</c:v>
                </c:pt>
                <c:pt idx="36281">
                  <c:v>9.0</c:v>
                </c:pt>
                <c:pt idx="36282">
                  <c:v>2.0</c:v>
                </c:pt>
                <c:pt idx="36283">
                  <c:v>6.0</c:v>
                </c:pt>
                <c:pt idx="36284">
                  <c:v>13.0</c:v>
                </c:pt>
                <c:pt idx="36285">
                  <c:v>8.0</c:v>
                </c:pt>
                <c:pt idx="36286">
                  <c:v>4.0</c:v>
                </c:pt>
                <c:pt idx="36287">
                  <c:v>30.0</c:v>
                </c:pt>
                <c:pt idx="36288">
                  <c:v>228.0</c:v>
                </c:pt>
                <c:pt idx="36289">
                  <c:v>24.0</c:v>
                </c:pt>
                <c:pt idx="36290">
                  <c:v>18.0</c:v>
                </c:pt>
                <c:pt idx="36291">
                  <c:v>17.0</c:v>
                </c:pt>
                <c:pt idx="36292">
                  <c:v>25.0</c:v>
                </c:pt>
                <c:pt idx="36293">
                  <c:v>656.0</c:v>
                </c:pt>
                <c:pt idx="36294">
                  <c:v>9.0</c:v>
                </c:pt>
                <c:pt idx="36295">
                  <c:v>10.0</c:v>
                </c:pt>
                <c:pt idx="36296">
                  <c:v>79.0</c:v>
                </c:pt>
                <c:pt idx="36297">
                  <c:v>170.0</c:v>
                </c:pt>
                <c:pt idx="36298">
                  <c:v>22.0</c:v>
                </c:pt>
                <c:pt idx="36299">
                  <c:v>414.0</c:v>
                </c:pt>
                <c:pt idx="36300">
                  <c:v>16.0</c:v>
                </c:pt>
                <c:pt idx="36301">
                  <c:v>2.0</c:v>
                </c:pt>
                <c:pt idx="36302">
                  <c:v>24.0</c:v>
                </c:pt>
                <c:pt idx="36303">
                  <c:v>9.0</c:v>
                </c:pt>
                <c:pt idx="36304">
                  <c:v>18.0</c:v>
                </c:pt>
                <c:pt idx="36305">
                  <c:v>16.0</c:v>
                </c:pt>
                <c:pt idx="36306">
                  <c:v>7.0</c:v>
                </c:pt>
                <c:pt idx="36307">
                  <c:v>17.0</c:v>
                </c:pt>
                <c:pt idx="36308">
                  <c:v>9.0</c:v>
                </c:pt>
                <c:pt idx="36309">
                  <c:v>19.0</c:v>
                </c:pt>
                <c:pt idx="36310">
                  <c:v>391.0</c:v>
                </c:pt>
                <c:pt idx="36311">
                  <c:v>16.0</c:v>
                </c:pt>
                <c:pt idx="36312">
                  <c:v>40.0</c:v>
                </c:pt>
                <c:pt idx="36313">
                  <c:v>2.0</c:v>
                </c:pt>
                <c:pt idx="36314">
                  <c:v>25.0</c:v>
                </c:pt>
                <c:pt idx="36315">
                  <c:v>9.0</c:v>
                </c:pt>
                <c:pt idx="36316">
                  <c:v>69.0</c:v>
                </c:pt>
                <c:pt idx="36317">
                  <c:v>13.0</c:v>
                </c:pt>
                <c:pt idx="36318">
                  <c:v>265.0</c:v>
                </c:pt>
                <c:pt idx="36319">
                  <c:v>6.0</c:v>
                </c:pt>
                <c:pt idx="36320">
                  <c:v>61.0</c:v>
                </c:pt>
                <c:pt idx="36321">
                  <c:v>4.0</c:v>
                </c:pt>
                <c:pt idx="36322">
                  <c:v>1.0</c:v>
                </c:pt>
                <c:pt idx="36323">
                  <c:v>134.0</c:v>
                </c:pt>
                <c:pt idx="36324">
                  <c:v>200.0</c:v>
                </c:pt>
                <c:pt idx="36325">
                  <c:v>4.0</c:v>
                </c:pt>
                <c:pt idx="36326">
                  <c:v>91.0</c:v>
                </c:pt>
                <c:pt idx="36327">
                  <c:v>2.0</c:v>
                </c:pt>
                <c:pt idx="36328">
                  <c:v>1.0</c:v>
                </c:pt>
                <c:pt idx="36329">
                  <c:v>30.0</c:v>
                </c:pt>
                <c:pt idx="36330">
                  <c:v>20.0</c:v>
                </c:pt>
                <c:pt idx="36331">
                  <c:v>7.0</c:v>
                </c:pt>
                <c:pt idx="36332">
                  <c:v>13.0</c:v>
                </c:pt>
                <c:pt idx="36333">
                  <c:v>10.0</c:v>
                </c:pt>
                <c:pt idx="36334">
                  <c:v>5.0</c:v>
                </c:pt>
                <c:pt idx="36335">
                  <c:v>10.0</c:v>
                </c:pt>
                <c:pt idx="36336">
                  <c:v>13.0</c:v>
                </c:pt>
                <c:pt idx="36337">
                  <c:v>61.0</c:v>
                </c:pt>
                <c:pt idx="36338">
                  <c:v>2.0</c:v>
                </c:pt>
                <c:pt idx="36339">
                  <c:v>37.0</c:v>
                </c:pt>
                <c:pt idx="36340">
                  <c:v>37.0</c:v>
                </c:pt>
                <c:pt idx="36341">
                  <c:v>17.0</c:v>
                </c:pt>
                <c:pt idx="36342">
                  <c:v>21.0</c:v>
                </c:pt>
                <c:pt idx="36343">
                  <c:v>16.0</c:v>
                </c:pt>
                <c:pt idx="36344">
                  <c:v>40.0</c:v>
                </c:pt>
                <c:pt idx="36345">
                  <c:v>3959.0</c:v>
                </c:pt>
                <c:pt idx="36346">
                  <c:v>8.0</c:v>
                </c:pt>
                <c:pt idx="36347">
                  <c:v>4.0</c:v>
                </c:pt>
                <c:pt idx="36348">
                  <c:v>2.0</c:v>
                </c:pt>
                <c:pt idx="36349">
                  <c:v>2.0</c:v>
                </c:pt>
                <c:pt idx="36350">
                  <c:v>1.0</c:v>
                </c:pt>
                <c:pt idx="36351">
                  <c:v>22.0</c:v>
                </c:pt>
                <c:pt idx="36352">
                  <c:v>23.0</c:v>
                </c:pt>
                <c:pt idx="36353">
                  <c:v>184.0</c:v>
                </c:pt>
                <c:pt idx="36354">
                  <c:v>26.0</c:v>
                </c:pt>
                <c:pt idx="36355">
                  <c:v>16.0</c:v>
                </c:pt>
                <c:pt idx="36356">
                  <c:v>5.0</c:v>
                </c:pt>
                <c:pt idx="36357">
                  <c:v>13.0</c:v>
                </c:pt>
                <c:pt idx="36358">
                  <c:v>1.0</c:v>
                </c:pt>
                <c:pt idx="36359">
                  <c:v>72.0</c:v>
                </c:pt>
                <c:pt idx="36360">
                  <c:v>39.0</c:v>
                </c:pt>
                <c:pt idx="36361">
                  <c:v>17.0</c:v>
                </c:pt>
                <c:pt idx="36362">
                  <c:v>1.0</c:v>
                </c:pt>
                <c:pt idx="36363">
                  <c:v>9.0</c:v>
                </c:pt>
                <c:pt idx="36364">
                  <c:v>15.0</c:v>
                </c:pt>
                <c:pt idx="36365">
                  <c:v>135.0</c:v>
                </c:pt>
                <c:pt idx="36366">
                  <c:v>2.0</c:v>
                </c:pt>
                <c:pt idx="36367">
                  <c:v>9.0</c:v>
                </c:pt>
                <c:pt idx="36368">
                  <c:v>4.0</c:v>
                </c:pt>
                <c:pt idx="36369">
                  <c:v>28.0</c:v>
                </c:pt>
                <c:pt idx="36370">
                  <c:v>916.0</c:v>
                </c:pt>
                <c:pt idx="36371">
                  <c:v>17.0</c:v>
                </c:pt>
                <c:pt idx="36372">
                  <c:v>54.0</c:v>
                </c:pt>
                <c:pt idx="36373">
                  <c:v>5.0</c:v>
                </c:pt>
                <c:pt idx="36374">
                  <c:v>65.0</c:v>
                </c:pt>
                <c:pt idx="36375">
                  <c:v>12.0</c:v>
                </c:pt>
                <c:pt idx="36376">
                  <c:v>92.0</c:v>
                </c:pt>
                <c:pt idx="36377">
                  <c:v>13.0</c:v>
                </c:pt>
                <c:pt idx="36378">
                  <c:v>6.0</c:v>
                </c:pt>
                <c:pt idx="36379">
                  <c:v>184.0</c:v>
                </c:pt>
                <c:pt idx="36380">
                  <c:v>14.0</c:v>
                </c:pt>
                <c:pt idx="36381">
                  <c:v>1.0</c:v>
                </c:pt>
                <c:pt idx="36382">
                  <c:v>165.0</c:v>
                </c:pt>
                <c:pt idx="36383">
                  <c:v>1.0</c:v>
                </c:pt>
                <c:pt idx="36384">
                  <c:v>21.0</c:v>
                </c:pt>
                <c:pt idx="36385">
                  <c:v>9.0</c:v>
                </c:pt>
                <c:pt idx="36386">
                  <c:v>19.0</c:v>
                </c:pt>
                <c:pt idx="36387">
                  <c:v>20.0</c:v>
                </c:pt>
                <c:pt idx="36388">
                  <c:v>25.0</c:v>
                </c:pt>
                <c:pt idx="36389">
                  <c:v>29.0</c:v>
                </c:pt>
                <c:pt idx="36390">
                  <c:v>49.0</c:v>
                </c:pt>
                <c:pt idx="36391">
                  <c:v>42.0</c:v>
                </c:pt>
                <c:pt idx="36392">
                  <c:v>6.0</c:v>
                </c:pt>
                <c:pt idx="36393">
                  <c:v>267.0</c:v>
                </c:pt>
                <c:pt idx="36394">
                  <c:v>12.0</c:v>
                </c:pt>
                <c:pt idx="36395">
                  <c:v>33.0</c:v>
                </c:pt>
                <c:pt idx="36396">
                  <c:v>10.0</c:v>
                </c:pt>
                <c:pt idx="36397">
                  <c:v>48.0</c:v>
                </c:pt>
                <c:pt idx="36398">
                  <c:v>2.0</c:v>
                </c:pt>
                <c:pt idx="36399">
                  <c:v>42.0</c:v>
                </c:pt>
                <c:pt idx="36400">
                  <c:v>38.0</c:v>
                </c:pt>
                <c:pt idx="36401">
                  <c:v>187.0</c:v>
                </c:pt>
                <c:pt idx="36402">
                  <c:v>2.0</c:v>
                </c:pt>
                <c:pt idx="36403">
                  <c:v>12.0</c:v>
                </c:pt>
                <c:pt idx="36404">
                  <c:v>58.0</c:v>
                </c:pt>
                <c:pt idx="36405">
                  <c:v>4.0</c:v>
                </c:pt>
                <c:pt idx="36406">
                  <c:v>5.0</c:v>
                </c:pt>
                <c:pt idx="36407">
                  <c:v>148.0</c:v>
                </c:pt>
                <c:pt idx="36408">
                  <c:v>2.0</c:v>
                </c:pt>
                <c:pt idx="36409">
                  <c:v>7.0</c:v>
                </c:pt>
                <c:pt idx="36410">
                  <c:v>127.0</c:v>
                </c:pt>
                <c:pt idx="36411">
                  <c:v>16.0</c:v>
                </c:pt>
                <c:pt idx="36412">
                  <c:v>5.0</c:v>
                </c:pt>
                <c:pt idx="36413">
                  <c:v>21.0</c:v>
                </c:pt>
                <c:pt idx="36414">
                  <c:v>15.0</c:v>
                </c:pt>
                <c:pt idx="36415">
                  <c:v>3.0</c:v>
                </c:pt>
                <c:pt idx="36416">
                  <c:v>26.0</c:v>
                </c:pt>
                <c:pt idx="36417">
                  <c:v>63.0</c:v>
                </c:pt>
                <c:pt idx="36418">
                  <c:v>1.0</c:v>
                </c:pt>
                <c:pt idx="36419">
                  <c:v>29.0</c:v>
                </c:pt>
                <c:pt idx="36420">
                  <c:v>40.0</c:v>
                </c:pt>
                <c:pt idx="36421">
                  <c:v>12.0</c:v>
                </c:pt>
                <c:pt idx="36422">
                  <c:v>1.0</c:v>
                </c:pt>
                <c:pt idx="36423">
                  <c:v>2179.0</c:v>
                </c:pt>
                <c:pt idx="36424">
                  <c:v>1.0</c:v>
                </c:pt>
                <c:pt idx="36425">
                  <c:v>10.0</c:v>
                </c:pt>
                <c:pt idx="36426">
                  <c:v>2.0</c:v>
                </c:pt>
                <c:pt idx="36427">
                  <c:v>4.0</c:v>
                </c:pt>
                <c:pt idx="36428">
                  <c:v>18.0</c:v>
                </c:pt>
                <c:pt idx="36429">
                  <c:v>7.0</c:v>
                </c:pt>
                <c:pt idx="36430">
                  <c:v>3.0</c:v>
                </c:pt>
                <c:pt idx="36431">
                  <c:v>125.0</c:v>
                </c:pt>
                <c:pt idx="36432">
                  <c:v>8.0</c:v>
                </c:pt>
                <c:pt idx="36433">
                  <c:v>15.0</c:v>
                </c:pt>
                <c:pt idx="36434">
                  <c:v>15.0</c:v>
                </c:pt>
                <c:pt idx="36435">
                  <c:v>29.0</c:v>
                </c:pt>
                <c:pt idx="36436">
                  <c:v>55.0</c:v>
                </c:pt>
                <c:pt idx="36437">
                  <c:v>18.0</c:v>
                </c:pt>
                <c:pt idx="36438">
                  <c:v>191.0</c:v>
                </c:pt>
                <c:pt idx="36439">
                  <c:v>1.0</c:v>
                </c:pt>
                <c:pt idx="36440">
                  <c:v>104.0</c:v>
                </c:pt>
                <c:pt idx="36441">
                  <c:v>14.0</c:v>
                </c:pt>
                <c:pt idx="36442">
                  <c:v>4.0</c:v>
                </c:pt>
                <c:pt idx="36443">
                  <c:v>47.0</c:v>
                </c:pt>
                <c:pt idx="36444">
                  <c:v>24.0</c:v>
                </c:pt>
                <c:pt idx="36445">
                  <c:v>6.0</c:v>
                </c:pt>
                <c:pt idx="36446">
                  <c:v>36.0</c:v>
                </c:pt>
                <c:pt idx="36447">
                  <c:v>71.0</c:v>
                </c:pt>
                <c:pt idx="36448">
                  <c:v>1.0</c:v>
                </c:pt>
                <c:pt idx="36449">
                  <c:v>14.0</c:v>
                </c:pt>
                <c:pt idx="36450">
                  <c:v>3.0</c:v>
                </c:pt>
                <c:pt idx="36451">
                  <c:v>32.0</c:v>
                </c:pt>
                <c:pt idx="36452">
                  <c:v>780.0</c:v>
                </c:pt>
                <c:pt idx="36453">
                  <c:v>5.0</c:v>
                </c:pt>
                <c:pt idx="36454">
                  <c:v>20.0</c:v>
                </c:pt>
                <c:pt idx="36455">
                  <c:v>11.0</c:v>
                </c:pt>
                <c:pt idx="36456">
                  <c:v>165.0</c:v>
                </c:pt>
                <c:pt idx="36457">
                  <c:v>11.0</c:v>
                </c:pt>
                <c:pt idx="36458">
                  <c:v>185.0</c:v>
                </c:pt>
                <c:pt idx="36459">
                  <c:v>7.0</c:v>
                </c:pt>
                <c:pt idx="36460">
                  <c:v>99.0</c:v>
                </c:pt>
                <c:pt idx="36461">
                  <c:v>22.0</c:v>
                </c:pt>
                <c:pt idx="36462">
                  <c:v>40.0</c:v>
                </c:pt>
                <c:pt idx="36463">
                  <c:v>5.0</c:v>
                </c:pt>
                <c:pt idx="36464">
                  <c:v>1.0</c:v>
                </c:pt>
                <c:pt idx="36465">
                  <c:v>4.0</c:v>
                </c:pt>
                <c:pt idx="36466">
                  <c:v>43.0</c:v>
                </c:pt>
                <c:pt idx="36467">
                  <c:v>6.0</c:v>
                </c:pt>
                <c:pt idx="36468">
                  <c:v>3.0</c:v>
                </c:pt>
                <c:pt idx="36469">
                  <c:v>4.0</c:v>
                </c:pt>
                <c:pt idx="36470">
                  <c:v>39.0</c:v>
                </c:pt>
                <c:pt idx="36471">
                  <c:v>18.0</c:v>
                </c:pt>
                <c:pt idx="36472">
                  <c:v>49.0</c:v>
                </c:pt>
                <c:pt idx="36473">
                  <c:v>15.0</c:v>
                </c:pt>
                <c:pt idx="36474">
                  <c:v>19.0</c:v>
                </c:pt>
                <c:pt idx="36475">
                  <c:v>23.0</c:v>
                </c:pt>
                <c:pt idx="36476">
                  <c:v>8.0</c:v>
                </c:pt>
                <c:pt idx="36477">
                  <c:v>37.0</c:v>
                </c:pt>
                <c:pt idx="36478">
                  <c:v>21.0</c:v>
                </c:pt>
                <c:pt idx="36479">
                  <c:v>30.0</c:v>
                </c:pt>
                <c:pt idx="36480">
                  <c:v>3.0</c:v>
                </c:pt>
                <c:pt idx="36481">
                  <c:v>47.0</c:v>
                </c:pt>
                <c:pt idx="36482">
                  <c:v>15.0</c:v>
                </c:pt>
                <c:pt idx="36483">
                  <c:v>15.0</c:v>
                </c:pt>
                <c:pt idx="36484">
                  <c:v>29.0</c:v>
                </c:pt>
                <c:pt idx="36485">
                  <c:v>103.0</c:v>
                </c:pt>
                <c:pt idx="36486">
                  <c:v>8.0</c:v>
                </c:pt>
                <c:pt idx="36487">
                  <c:v>3.0</c:v>
                </c:pt>
                <c:pt idx="36488">
                  <c:v>96.0</c:v>
                </c:pt>
                <c:pt idx="36489">
                  <c:v>2.0</c:v>
                </c:pt>
                <c:pt idx="36490">
                  <c:v>4.0</c:v>
                </c:pt>
                <c:pt idx="36491">
                  <c:v>30.0</c:v>
                </c:pt>
                <c:pt idx="36492">
                  <c:v>2.0</c:v>
                </c:pt>
                <c:pt idx="36493">
                  <c:v>4.0</c:v>
                </c:pt>
                <c:pt idx="36494">
                  <c:v>12.0</c:v>
                </c:pt>
                <c:pt idx="36495">
                  <c:v>41.0</c:v>
                </c:pt>
                <c:pt idx="36496">
                  <c:v>12.0</c:v>
                </c:pt>
                <c:pt idx="36497">
                  <c:v>4.0</c:v>
                </c:pt>
                <c:pt idx="36498">
                  <c:v>3.0</c:v>
                </c:pt>
                <c:pt idx="36499">
                  <c:v>9.0</c:v>
                </c:pt>
                <c:pt idx="36500">
                  <c:v>14.0</c:v>
                </c:pt>
                <c:pt idx="36501">
                  <c:v>17.0</c:v>
                </c:pt>
                <c:pt idx="36502">
                  <c:v>12.0</c:v>
                </c:pt>
                <c:pt idx="36503">
                  <c:v>18.0</c:v>
                </c:pt>
                <c:pt idx="36504">
                  <c:v>9.0</c:v>
                </c:pt>
                <c:pt idx="36505">
                  <c:v>11.0</c:v>
                </c:pt>
                <c:pt idx="36506">
                  <c:v>36.0</c:v>
                </c:pt>
                <c:pt idx="36507">
                  <c:v>41.0</c:v>
                </c:pt>
                <c:pt idx="36508">
                  <c:v>9.0</c:v>
                </c:pt>
                <c:pt idx="36509">
                  <c:v>39.0</c:v>
                </c:pt>
                <c:pt idx="36510">
                  <c:v>1.0</c:v>
                </c:pt>
                <c:pt idx="36511">
                  <c:v>76.0</c:v>
                </c:pt>
                <c:pt idx="36512">
                  <c:v>1.0</c:v>
                </c:pt>
                <c:pt idx="36513">
                  <c:v>28.0</c:v>
                </c:pt>
                <c:pt idx="36514">
                  <c:v>13.0</c:v>
                </c:pt>
                <c:pt idx="36515">
                  <c:v>379.0</c:v>
                </c:pt>
                <c:pt idx="36516">
                  <c:v>16.0</c:v>
                </c:pt>
                <c:pt idx="36517">
                  <c:v>7.0</c:v>
                </c:pt>
                <c:pt idx="36518">
                  <c:v>60.0</c:v>
                </c:pt>
                <c:pt idx="36519">
                  <c:v>15.0</c:v>
                </c:pt>
                <c:pt idx="36520">
                  <c:v>4.0</c:v>
                </c:pt>
                <c:pt idx="36521">
                  <c:v>9.0</c:v>
                </c:pt>
                <c:pt idx="36522">
                  <c:v>16.0</c:v>
                </c:pt>
                <c:pt idx="36523">
                  <c:v>20.0</c:v>
                </c:pt>
                <c:pt idx="36524">
                  <c:v>9.0</c:v>
                </c:pt>
                <c:pt idx="36525">
                  <c:v>21.0</c:v>
                </c:pt>
                <c:pt idx="36526">
                  <c:v>93.0</c:v>
                </c:pt>
                <c:pt idx="36527">
                  <c:v>6.0</c:v>
                </c:pt>
                <c:pt idx="36528">
                  <c:v>6.0</c:v>
                </c:pt>
                <c:pt idx="36529">
                  <c:v>3.0</c:v>
                </c:pt>
                <c:pt idx="36530">
                  <c:v>4.0</c:v>
                </c:pt>
                <c:pt idx="36531">
                  <c:v>190.0</c:v>
                </c:pt>
                <c:pt idx="36532">
                  <c:v>3.0</c:v>
                </c:pt>
                <c:pt idx="36533">
                  <c:v>87.0</c:v>
                </c:pt>
                <c:pt idx="36534">
                  <c:v>219.0</c:v>
                </c:pt>
                <c:pt idx="36535">
                  <c:v>6.0</c:v>
                </c:pt>
                <c:pt idx="36536">
                  <c:v>41.0</c:v>
                </c:pt>
                <c:pt idx="36537">
                  <c:v>15.0</c:v>
                </c:pt>
                <c:pt idx="36538">
                  <c:v>1.0</c:v>
                </c:pt>
                <c:pt idx="36539">
                  <c:v>3.0</c:v>
                </c:pt>
                <c:pt idx="36540">
                  <c:v>36.0</c:v>
                </c:pt>
                <c:pt idx="36541">
                  <c:v>1.0</c:v>
                </c:pt>
                <c:pt idx="36542">
                  <c:v>60.0</c:v>
                </c:pt>
                <c:pt idx="36543">
                  <c:v>1.0</c:v>
                </c:pt>
                <c:pt idx="36544">
                  <c:v>17.0</c:v>
                </c:pt>
                <c:pt idx="36545">
                  <c:v>545.0</c:v>
                </c:pt>
                <c:pt idx="36546">
                  <c:v>2.0</c:v>
                </c:pt>
                <c:pt idx="36547">
                  <c:v>13.0</c:v>
                </c:pt>
                <c:pt idx="36548">
                  <c:v>241.0</c:v>
                </c:pt>
                <c:pt idx="36549">
                  <c:v>13.0</c:v>
                </c:pt>
                <c:pt idx="36550">
                  <c:v>134.0</c:v>
                </c:pt>
                <c:pt idx="36551">
                  <c:v>9.0</c:v>
                </c:pt>
                <c:pt idx="36552">
                  <c:v>75.0</c:v>
                </c:pt>
                <c:pt idx="36553">
                  <c:v>32.0</c:v>
                </c:pt>
                <c:pt idx="36554">
                  <c:v>1.0</c:v>
                </c:pt>
                <c:pt idx="36555">
                  <c:v>10.0</c:v>
                </c:pt>
                <c:pt idx="36556">
                  <c:v>9.0</c:v>
                </c:pt>
                <c:pt idx="36557">
                  <c:v>1.0</c:v>
                </c:pt>
                <c:pt idx="36558">
                  <c:v>2.0</c:v>
                </c:pt>
                <c:pt idx="36559">
                  <c:v>1.0</c:v>
                </c:pt>
                <c:pt idx="36560">
                  <c:v>2.0</c:v>
                </c:pt>
                <c:pt idx="36561">
                  <c:v>350.0</c:v>
                </c:pt>
                <c:pt idx="36562">
                  <c:v>4.0</c:v>
                </c:pt>
                <c:pt idx="36563">
                  <c:v>6.0</c:v>
                </c:pt>
                <c:pt idx="36564">
                  <c:v>3.0</c:v>
                </c:pt>
                <c:pt idx="36565">
                  <c:v>6.0</c:v>
                </c:pt>
                <c:pt idx="36566">
                  <c:v>44.0</c:v>
                </c:pt>
                <c:pt idx="36567">
                  <c:v>13.0</c:v>
                </c:pt>
                <c:pt idx="36568">
                  <c:v>9.0</c:v>
                </c:pt>
                <c:pt idx="36569">
                  <c:v>1.0</c:v>
                </c:pt>
                <c:pt idx="36570">
                  <c:v>12.0</c:v>
                </c:pt>
                <c:pt idx="36571">
                  <c:v>25.0</c:v>
                </c:pt>
                <c:pt idx="36572">
                  <c:v>17.0</c:v>
                </c:pt>
                <c:pt idx="36573">
                  <c:v>73.0</c:v>
                </c:pt>
                <c:pt idx="36574">
                  <c:v>5.0</c:v>
                </c:pt>
                <c:pt idx="36575">
                  <c:v>6.0</c:v>
                </c:pt>
                <c:pt idx="36576">
                  <c:v>8.0</c:v>
                </c:pt>
                <c:pt idx="36577">
                  <c:v>7.0</c:v>
                </c:pt>
                <c:pt idx="36578">
                  <c:v>1.0</c:v>
                </c:pt>
                <c:pt idx="36579">
                  <c:v>28.0</c:v>
                </c:pt>
                <c:pt idx="36580">
                  <c:v>15.0</c:v>
                </c:pt>
                <c:pt idx="36581">
                  <c:v>1.0</c:v>
                </c:pt>
                <c:pt idx="36582">
                  <c:v>1.0</c:v>
                </c:pt>
                <c:pt idx="36583">
                  <c:v>4.0</c:v>
                </c:pt>
                <c:pt idx="36584">
                  <c:v>934.0</c:v>
                </c:pt>
                <c:pt idx="36585">
                  <c:v>10.0</c:v>
                </c:pt>
                <c:pt idx="36586">
                  <c:v>8.0</c:v>
                </c:pt>
                <c:pt idx="36587">
                  <c:v>12.0</c:v>
                </c:pt>
                <c:pt idx="36588">
                  <c:v>12.0</c:v>
                </c:pt>
                <c:pt idx="36589">
                  <c:v>6.0</c:v>
                </c:pt>
                <c:pt idx="36590">
                  <c:v>29.0</c:v>
                </c:pt>
                <c:pt idx="36591">
                  <c:v>31.0</c:v>
                </c:pt>
                <c:pt idx="36592">
                  <c:v>26.0</c:v>
                </c:pt>
                <c:pt idx="36593">
                  <c:v>1.0</c:v>
                </c:pt>
                <c:pt idx="36594">
                  <c:v>19.0</c:v>
                </c:pt>
                <c:pt idx="36595">
                  <c:v>3.0</c:v>
                </c:pt>
                <c:pt idx="36596">
                  <c:v>22.0</c:v>
                </c:pt>
                <c:pt idx="36597">
                  <c:v>28.0</c:v>
                </c:pt>
                <c:pt idx="36598">
                  <c:v>128.0</c:v>
                </c:pt>
                <c:pt idx="36599">
                  <c:v>427.0</c:v>
                </c:pt>
                <c:pt idx="36600">
                  <c:v>20.0</c:v>
                </c:pt>
                <c:pt idx="36601">
                  <c:v>26.0</c:v>
                </c:pt>
                <c:pt idx="36602">
                  <c:v>160.0</c:v>
                </c:pt>
                <c:pt idx="36603">
                  <c:v>16.0</c:v>
                </c:pt>
                <c:pt idx="36604">
                  <c:v>2.0</c:v>
                </c:pt>
                <c:pt idx="36605">
                  <c:v>1.0</c:v>
                </c:pt>
                <c:pt idx="36606">
                  <c:v>31.0</c:v>
                </c:pt>
                <c:pt idx="36607">
                  <c:v>52.0</c:v>
                </c:pt>
                <c:pt idx="36608">
                  <c:v>28.0</c:v>
                </c:pt>
                <c:pt idx="36609">
                  <c:v>4.0</c:v>
                </c:pt>
                <c:pt idx="36610">
                  <c:v>23.0</c:v>
                </c:pt>
                <c:pt idx="36611">
                  <c:v>16.0</c:v>
                </c:pt>
                <c:pt idx="36612">
                  <c:v>1.0</c:v>
                </c:pt>
                <c:pt idx="36613">
                  <c:v>3.0</c:v>
                </c:pt>
                <c:pt idx="36614">
                  <c:v>4.0</c:v>
                </c:pt>
                <c:pt idx="36615">
                  <c:v>50.0</c:v>
                </c:pt>
                <c:pt idx="36616">
                  <c:v>19.0</c:v>
                </c:pt>
                <c:pt idx="36617">
                  <c:v>6.0</c:v>
                </c:pt>
                <c:pt idx="36618">
                  <c:v>34.0</c:v>
                </c:pt>
                <c:pt idx="36619">
                  <c:v>304.0</c:v>
                </c:pt>
                <c:pt idx="36620">
                  <c:v>74.0</c:v>
                </c:pt>
                <c:pt idx="36621">
                  <c:v>8.0</c:v>
                </c:pt>
                <c:pt idx="36622">
                  <c:v>8.0</c:v>
                </c:pt>
                <c:pt idx="36623">
                  <c:v>147.0</c:v>
                </c:pt>
                <c:pt idx="36624">
                  <c:v>23.0</c:v>
                </c:pt>
                <c:pt idx="36625">
                  <c:v>123.0</c:v>
                </c:pt>
                <c:pt idx="36626">
                  <c:v>12.0</c:v>
                </c:pt>
                <c:pt idx="36627">
                  <c:v>6.0</c:v>
                </c:pt>
                <c:pt idx="36628">
                  <c:v>81.0</c:v>
                </c:pt>
                <c:pt idx="36629">
                  <c:v>30.0</c:v>
                </c:pt>
                <c:pt idx="36630">
                  <c:v>3.0</c:v>
                </c:pt>
                <c:pt idx="36631">
                  <c:v>69.0</c:v>
                </c:pt>
                <c:pt idx="36632">
                  <c:v>76.0</c:v>
                </c:pt>
                <c:pt idx="36633">
                  <c:v>7.0</c:v>
                </c:pt>
                <c:pt idx="36634">
                  <c:v>22.0</c:v>
                </c:pt>
                <c:pt idx="36635">
                  <c:v>502.0</c:v>
                </c:pt>
                <c:pt idx="36636">
                  <c:v>36.0</c:v>
                </c:pt>
                <c:pt idx="36637">
                  <c:v>7.0</c:v>
                </c:pt>
                <c:pt idx="36638">
                  <c:v>36.0</c:v>
                </c:pt>
                <c:pt idx="36639">
                  <c:v>1.0</c:v>
                </c:pt>
                <c:pt idx="36640">
                  <c:v>7.0</c:v>
                </c:pt>
                <c:pt idx="36641">
                  <c:v>41.0</c:v>
                </c:pt>
                <c:pt idx="36642">
                  <c:v>15.0</c:v>
                </c:pt>
                <c:pt idx="36643">
                  <c:v>16.0</c:v>
                </c:pt>
                <c:pt idx="36644">
                  <c:v>46.0</c:v>
                </c:pt>
                <c:pt idx="36645">
                  <c:v>1.0</c:v>
                </c:pt>
                <c:pt idx="36646">
                  <c:v>45.0</c:v>
                </c:pt>
                <c:pt idx="36647">
                  <c:v>1.0</c:v>
                </c:pt>
                <c:pt idx="36648">
                  <c:v>7.0</c:v>
                </c:pt>
                <c:pt idx="36649">
                  <c:v>2.0</c:v>
                </c:pt>
                <c:pt idx="36650">
                  <c:v>41.0</c:v>
                </c:pt>
                <c:pt idx="36651">
                  <c:v>529.0</c:v>
                </c:pt>
                <c:pt idx="36652">
                  <c:v>22.0</c:v>
                </c:pt>
                <c:pt idx="36653">
                  <c:v>13.0</c:v>
                </c:pt>
                <c:pt idx="36654">
                  <c:v>21.0</c:v>
                </c:pt>
                <c:pt idx="36655">
                  <c:v>101.0</c:v>
                </c:pt>
                <c:pt idx="36656">
                  <c:v>13.0</c:v>
                </c:pt>
                <c:pt idx="36657">
                  <c:v>96.0</c:v>
                </c:pt>
                <c:pt idx="36658">
                  <c:v>16.0</c:v>
                </c:pt>
                <c:pt idx="36659">
                  <c:v>123.0</c:v>
                </c:pt>
                <c:pt idx="36660">
                  <c:v>16.0</c:v>
                </c:pt>
                <c:pt idx="36661">
                  <c:v>10.0</c:v>
                </c:pt>
                <c:pt idx="36662">
                  <c:v>69.0</c:v>
                </c:pt>
                <c:pt idx="36663">
                  <c:v>1.0</c:v>
                </c:pt>
                <c:pt idx="36664">
                  <c:v>124.0</c:v>
                </c:pt>
                <c:pt idx="36665">
                  <c:v>2.0</c:v>
                </c:pt>
                <c:pt idx="36666">
                  <c:v>71.0</c:v>
                </c:pt>
                <c:pt idx="36667">
                  <c:v>16.0</c:v>
                </c:pt>
                <c:pt idx="36668">
                  <c:v>2.0</c:v>
                </c:pt>
                <c:pt idx="36669">
                  <c:v>20.0</c:v>
                </c:pt>
                <c:pt idx="36670">
                  <c:v>5.0</c:v>
                </c:pt>
                <c:pt idx="36671">
                  <c:v>1.0</c:v>
                </c:pt>
                <c:pt idx="36672">
                  <c:v>20.0</c:v>
                </c:pt>
                <c:pt idx="36673">
                  <c:v>1.0</c:v>
                </c:pt>
                <c:pt idx="36674">
                  <c:v>15.0</c:v>
                </c:pt>
                <c:pt idx="36675">
                  <c:v>53.0</c:v>
                </c:pt>
                <c:pt idx="36676">
                  <c:v>4.0</c:v>
                </c:pt>
                <c:pt idx="36677">
                  <c:v>25.0</c:v>
                </c:pt>
                <c:pt idx="36678">
                  <c:v>1.0</c:v>
                </c:pt>
                <c:pt idx="36679">
                  <c:v>1.0</c:v>
                </c:pt>
                <c:pt idx="36680">
                  <c:v>6.0</c:v>
                </c:pt>
                <c:pt idx="36681">
                  <c:v>1.0</c:v>
                </c:pt>
                <c:pt idx="36682">
                  <c:v>26.0</c:v>
                </c:pt>
                <c:pt idx="36683">
                  <c:v>1.0</c:v>
                </c:pt>
                <c:pt idx="36684">
                  <c:v>715.0</c:v>
                </c:pt>
                <c:pt idx="36685">
                  <c:v>7.0</c:v>
                </c:pt>
                <c:pt idx="36686">
                  <c:v>11.0</c:v>
                </c:pt>
                <c:pt idx="36687">
                  <c:v>2.0</c:v>
                </c:pt>
                <c:pt idx="36688">
                  <c:v>3.0</c:v>
                </c:pt>
                <c:pt idx="36689">
                  <c:v>3.0</c:v>
                </c:pt>
                <c:pt idx="36690">
                  <c:v>22.0</c:v>
                </c:pt>
                <c:pt idx="36691">
                  <c:v>139.0</c:v>
                </c:pt>
                <c:pt idx="36692">
                  <c:v>1.0</c:v>
                </c:pt>
                <c:pt idx="36693">
                  <c:v>404.0</c:v>
                </c:pt>
                <c:pt idx="36694">
                  <c:v>3.0</c:v>
                </c:pt>
                <c:pt idx="36695">
                  <c:v>1.0</c:v>
                </c:pt>
                <c:pt idx="36696">
                  <c:v>2.0</c:v>
                </c:pt>
                <c:pt idx="36697">
                  <c:v>113.0</c:v>
                </c:pt>
                <c:pt idx="36698">
                  <c:v>21.0</c:v>
                </c:pt>
                <c:pt idx="36699">
                  <c:v>166.0</c:v>
                </c:pt>
                <c:pt idx="36700">
                  <c:v>3.0</c:v>
                </c:pt>
                <c:pt idx="36701">
                  <c:v>4.0</c:v>
                </c:pt>
                <c:pt idx="36702">
                  <c:v>3.0</c:v>
                </c:pt>
                <c:pt idx="36703">
                  <c:v>181.0</c:v>
                </c:pt>
                <c:pt idx="36704">
                  <c:v>1.0</c:v>
                </c:pt>
                <c:pt idx="36705">
                  <c:v>19.0</c:v>
                </c:pt>
                <c:pt idx="36706">
                  <c:v>70.0</c:v>
                </c:pt>
                <c:pt idx="36707">
                  <c:v>24.0</c:v>
                </c:pt>
                <c:pt idx="36708">
                  <c:v>3.0</c:v>
                </c:pt>
                <c:pt idx="36709">
                  <c:v>57.0</c:v>
                </c:pt>
                <c:pt idx="36710">
                  <c:v>33.0</c:v>
                </c:pt>
                <c:pt idx="36711">
                  <c:v>2.0</c:v>
                </c:pt>
                <c:pt idx="36712">
                  <c:v>17.0</c:v>
                </c:pt>
                <c:pt idx="36713">
                  <c:v>9.0</c:v>
                </c:pt>
                <c:pt idx="36714">
                  <c:v>2.0</c:v>
                </c:pt>
                <c:pt idx="36715">
                  <c:v>1.0</c:v>
                </c:pt>
                <c:pt idx="36716">
                  <c:v>2.0</c:v>
                </c:pt>
                <c:pt idx="36717">
                  <c:v>2.0</c:v>
                </c:pt>
                <c:pt idx="36718">
                  <c:v>2.0</c:v>
                </c:pt>
                <c:pt idx="36719">
                  <c:v>13.0</c:v>
                </c:pt>
                <c:pt idx="36720">
                  <c:v>129.0</c:v>
                </c:pt>
                <c:pt idx="36721">
                  <c:v>2.0</c:v>
                </c:pt>
                <c:pt idx="36722">
                  <c:v>1108.0</c:v>
                </c:pt>
                <c:pt idx="36723">
                  <c:v>11.0</c:v>
                </c:pt>
                <c:pt idx="36724">
                  <c:v>12.0</c:v>
                </c:pt>
                <c:pt idx="36725">
                  <c:v>9.0</c:v>
                </c:pt>
                <c:pt idx="36726">
                  <c:v>2.0</c:v>
                </c:pt>
                <c:pt idx="36727">
                  <c:v>14.0</c:v>
                </c:pt>
                <c:pt idx="36728">
                  <c:v>78.0</c:v>
                </c:pt>
                <c:pt idx="36729">
                  <c:v>3.0</c:v>
                </c:pt>
                <c:pt idx="36730">
                  <c:v>7.0</c:v>
                </c:pt>
                <c:pt idx="36731">
                  <c:v>57.0</c:v>
                </c:pt>
                <c:pt idx="36732">
                  <c:v>27.0</c:v>
                </c:pt>
                <c:pt idx="36733">
                  <c:v>2.0</c:v>
                </c:pt>
                <c:pt idx="36734">
                  <c:v>7.0</c:v>
                </c:pt>
                <c:pt idx="36735">
                  <c:v>2.0</c:v>
                </c:pt>
                <c:pt idx="36736">
                  <c:v>75.0</c:v>
                </c:pt>
                <c:pt idx="36737">
                  <c:v>107.0</c:v>
                </c:pt>
                <c:pt idx="36738">
                  <c:v>18.0</c:v>
                </c:pt>
                <c:pt idx="36739">
                  <c:v>5.0</c:v>
                </c:pt>
                <c:pt idx="36740">
                  <c:v>3.0</c:v>
                </c:pt>
                <c:pt idx="36741">
                  <c:v>11.0</c:v>
                </c:pt>
                <c:pt idx="36742">
                  <c:v>27.0</c:v>
                </c:pt>
                <c:pt idx="36743">
                  <c:v>15.0</c:v>
                </c:pt>
                <c:pt idx="36744">
                  <c:v>23.0</c:v>
                </c:pt>
                <c:pt idx="36745">
                  <c:v>1590.0</c:v>
                </c:pt>
                <c:pt idx="36746">
                  <c:v>6.0</c:v>
                </c:pt>
                <c:pt idx="36747">
                  <c:v>28.0</c:v>
                </c:pt>
                <c:pt idx="36748">
                  <c:v>6.0</c:v>
                </c:pt>
                <c:pt idx="36749">
                  <c:v>61.0</c:v>
                </c:pt>
                <c:pt idx="36750">
                  <c:v>5.0</c:v>
                </c:pt>
                <c:pt idx="36751">
                  <c:v>238.0</c:v>
                </c:pt>
                <c:pt idx="36752">
                  <c:v>1.0</c:v>
                </c:pt>
                <c:pt idx="36753">
                  <c:v>5.0</c:v>
                </c:pt>
                <c:pt idx="36754">
                  <c:v>98.0</c:v>
                </c:pt>
                <c:pt idx="36755">
                  <c:v>17.0</c:v>
                </c:pt>
                <c:pt idx="36756">
                  <c:v>2.0</c:v>
                </c:pt>
                <c:pt idx="36757">
                  <c:v>1.0</c:v>
                </c:pt>
                <c:pt idx="36758">
                  <c:v>1.0</c:v>
                </c:pt>
                <c:pt idx="36759">
                  <c:v>2.0</c:v>
                </c:pt>
                <c:pt idx="36760">
                  <c:v>22.0</c:v>
                </c:pt>
                <c:pt idx="36761">
                  <c:v>1.0</c:v>
                </c:pt>
                <c:pt idx="36762">
                  <c:v>59.0</c:v>
                </c:pt>
                <c:pt idx="36763">
                  <c:v>333.0</c:v>
                </c:pt>
                <c:pt idx="36764">
                  <c:v>2.0</c:v>
                </c:pt>
                <c:pt idx="36765">
                  <c:v>4.0</c:v>
                </c:pt>
                <c:pt idx="36766">
                  <c:v>6.0</c:v>
                </c:pt>
                <c:pt idx="36767">
                  <c:v>41.0</c:v>
                </c:pt>
                <c:pt idx="36768">
                  <c:v>7.0</c:v>
                </c:pt>
                <c:pt idx="36769">
                  <c:v>1.0</c:v>
                </c:pt>
                <c:pt idx="36770">
                  <c:v>18.0</c:v>
                </c:pt>
                <c:pt idx="36771">
                  <c:v>142.0</c:v>
                </c:pt>
                <c:pt idx="36772">
                  <c:v>16.0</c:v>
                </c:pt>
                <c:pt idx="36773">
                  <c:v>112.0</c:v>
                </c:pt>
                <c:pt idx="36774">
                  <c:v>2.0</c:v>
                </c:pt>
                <c:pt idx="36775">
                  <c:v>10.0</c:v>
                </c:pt>
                <c:pt idx="36776">
                  <c:v>148.0</c:v>
                </c:pt>
                <c:pt idx="36777">
                  <c:v>16.0</c:v>
                </c:pt>
                <c:pt idx="36778">
                  <c:v>12.0</c:v>
                </c:pt>
                <c:pt idx="36779">
                  <c:v>43.0</c:v>
                </c:pt>
                <c:pt idx="36780">
                  <c:v>3.0</c:v>
                </c:pt>
                <c:pt idx="36781">
                  <c:v>77.0</c:v>
                </c:pt>
                <c:pt idx="36782">
                  <c:v>14.0</c:v>
                </c:pt>
                <c:pt idx="36783">
                  <c:v>6.0</c:v>
                </c:pt>
                <c:pt idx="36784">
                  <c:v>3.0</c:v>
                </c:pt>
                <c:pt idx="36785">
                  <c:v>10.0</c:v>
                </c:pt>
                <c:pt idx="36786">
                  <c:v>14.0</c:v>
                </c:pt>
                <c:pt idx="36787">
                  <c:v>2.0</c:v>
                </c:pt>
                <c:pt idx="36788">
                  <c:v>1.0</c:v>
                </c:pt>
                <c:pt idx="36789">
                  <c:v>42.0</c:v>
                </c:pt>
                <c:pt idx="36790">
                  <c:v>35.0</c:v>
                </c:pt>
                <c:pt idx="36791">
                  <c:v>3.0</c:v>
                </c:pt>
                <c:pt idx="36792">
                  <c:v>105.0</c:v>
                </c:pt>
                <c:pt idx="36793">
                  <c:v>1.0</c:v>
                </c:pt>
                <c:pt idx="36794">
                  <c:v>1.0</c:v>
                </c:pt>
                <c:pt idx="36795">
                  <c:v>8.0</c:v>
                </c:pt>
                <c:pt idx="36796">
                  <c:v>2.0</c:v>
                </c:pt>
                <c:pt idx="36797">
                  <c:v>16.0</c:v>
                </c:pt>
                <c:pt idx="36798">
                  <c:v>1093.0</c:v>
                </c:pt>
                <c:pt idx="36799">
                  <c:v>15.0</c:v>
                </c:pt>
                <c:pt idx="36800">
                  <c:v>10.0</c:v>
                </c:pt>
                <c:pt idx="36801">
                  <c:v>37.0</c:v>
                </c:pt>
                <c:pt idx="36802">
                  <c:v>162.0</c:v>
                </c:pt>
                <c:pt idx="36803">
                  <c:v>18.0</c:v>
                </c:pt>
                <c:pt idx="36804">
                  <c:v>7.0</c:v>
                </c:pt>
                <c:pt idx="36805">
                  <c:v>80.0</c:v>
                </c:pt>
                <c:pt idx="36806">
                  <c:v>39.0</c:v>
                </c:pt>
                <c:pt idx="36807">
                  <c:v>10.0</c:v>
                </c:pt>
                <c:pt idx="36808">
                  <c:v>2.0</c:v>
                </c:pt>
                <c:pt idx="36809">
                  <c:v>5.0</c:v>
                </c:pt>
                <c:pt idx="36810">
                  <c:v>18.0</c:v>
                </c:pt>
                <c:pt idx="36811">
                  <c:v>137.0</c:v>
                </c:pt>
                <c:pt idx="36812">
                  <c:v>28.0</c:v>
                </c:pt>
                <c:pt idx="36813">
                  <c:v>136.0</c:v>
                </c:pt>
                <c:pt idx="36814">
                  <c:v>1.0</c:v>
                </c:pt>
                <c:pt idx="36815">
                  <c:v>4.0</c:v>
                </c:pt>
                <c:pt idx="36816">
                  <c:v>17.0</c:v>
                </c:pt>
                <c:pt idx="36817">
                  <c:v>2.0</c:v>
                </c:pt>
                <c:pt idx="36818">
                  <c:v>6.0</c:v>
                </c:pt>
                <c:pt idx="36819">
                  <c:v>12.0</c:v>
                </c:pt>
                <c:pt idx="36820">
                  <c:v>19.0</c:v>
                </c:pt>
                <c:pt idx="36821">
                  <c:v>63.0</c:v>
                </c:pt>
                <c:pt idx="36822">
                  <c:v>381.0</c:v>
                </c:pt>
                <c:pt idx="36823">
                  <c:v>9.0</c:v>
                </c:pt>
                <c:pt idx="36824">
                  <c:v>54.0</c:v>
                </c:pt>
                <c:pt idx="36825">
                  <c:v>12.0</c:v>
                </c:pt>
                <c:pt idx="36826">
                  <c:v>91.0</c:v>
                </c:pt>
                <c:pt idx="36827">
                  <c:v>9.0</c:v>
                </c:pt>
                <c:pt idx="36828">
                  <c:v>330.0</c:v>
                </c:pt>
                <c:pt idx="36829">
                  <c:v>49.0</c:v>
                </c:pt>
                <c:pt idx="36830">
                  <c:v>24.0</c:v>
                </c:pt>
                <c:pt idx="36831">
                  <c:v>34.0</c:v>
                </c:pt>
                <c:pt idx="36832">
                  <c:v>13.0</c:v>
                </c:pt>
                <c:pt idx="36833">
                  <c:v>167.0</c:v>
                </c:pt>
                <c:pt idx="36834">
                  <c:v>7.0</c:v>
                </c:pt>
                <c:pt idx="36835">
                  <c:v>8.0</c:v>
                </c:pt>
                <c:pt idx="36836">
                  <c:v>5.0</c:v>
                </c:pt>
                <c:pt idx="36837">
                  <c:v>2.0</c:v>
                </c:pt>
                <c:pt idx="36838">
                  <c:v>2.0</c:v>
                </c:pt>
                <c:pt idx="36839">
                  <c:v>49.0</c:v>
                </c:pt>
                <c:pt idx="36840">
                  <c:v>872.0</c:v>
                </c:pt>
                <c:pt idx="36841">
                  <c:v>5.0</c:v>
                </c:pt>
                <c:pt idx="36842">
                  <c:v>3.0</c:v>
                </c:pt>
                <c:pt idx="36843">
                  <c:v>7.0</c:v>
                </c:pt>
                <c:pt idx="36844">
                  <c:v>18.0</c:v>
                </c:pt>
                <c:pt idx="36845">
                  <c:v>18.0</c:v>
                </c:pt>
                <c:pt idx="36846">
                  <c:v>907.0</c:v>
                </c:pt>
                <c:pt idx="36847">
                  <c:v>11.0</c:v>
                </c:pt>
                <c:pt idx="36848">
                  <c:v>22.0</c:v>
                </c:pt>
                <c:pt idx="36849">
                  <c:v>5.0</c:v>
                </c:pt>
                <c:pt idx="36850">
                  <c:v>62.0</c:v>
                </c:pt>
                <c:pt idx="36851">
                  <c:v>6.0</c:v>
                </c:pt>
                <c:pt idx="36852">
                  <c:v>37.0</c:v>
                </c:pt>
                <c:pt idx="36853">
                  <c:v>36.0</c:v>
                </c:pt>
                <c:pt idx="36854">
                  <c:v>6.0</c:v>
                </c:pt>
                <c:pt idx="36855">
                  <c:v>40.0</c:v>
                </c:pt>
                <c:pt idx="36856">
                  <c:v>27.0</c:v>
                </c:pt>
                <c:pt idx="36857">
                  <c:v>61.0</c:v>
                </c:pt>
                <c:pt idx="36858">
                  <c:v>20.0</c:v>
                </c:pt>
                <c:pt idx="36859">
                  <c:v>6.0</c:v>
                </c:pt>
                <c:pt idx="36860">
                  <c:v>11.0</c:v>
                </c:pt>
                <c:pt idx="36861">
                  <c:v>23.0</c:v>
                </c:pt>
                <c:pt idx="36862">
                  <c:v>13.0</c:v>
                </c:pt>
                <c:pt idx="36863">
                  <c:v>3.0</c:v>
                </c:pt>
                <c:pt idx="36864">
                  <c:v>1.0</c:v>
                </c:pt>
                <c:pt idx="36865">
                  <c:v>15.0</c:v>
                </c:pt>
                <c:pt idx="36866">
                  <c:v>106.0</c:v>
                </c:pt>
                <c:pt idx="36867">
                  <c:v>1.0</c:v>
                </c:pt>
                <c:pt idx="36868">
                  <c:v>24.0</c:v>
                </c:pt>
                <c:pt idx="36869">
                  <c:v>2.0</c:v>
                </c:pt>
                <c:pt idx="36870">
                  <c:v>1.0</c:v>
                </c:pt>
                <c:pt idx="36871">
                  <c:v>4.0</c:v>
                </c:pt>
                <c:pt idx="36872">
                  <c:v>805.0</c:v>
                </c:pt>
                <c:pt idx="36873">
                  <c:v>11.0</c:v>
                </c:pt>
                <c:pt idx="36874">
                  <c:v>13.0</c:v>
                </c:pt>
                <c:pt idx="36875">
                  <c:v>8.0</c:v>
                </c:pt>
                <c:pt idx="36876">
                  <c:v>5.0</c:v>
                </c:pt>
                <c:pt idx="36877">
                  <c:v>40.0</c:v>
                </c:pt>
                <c:pt idx="36878">
                  <c:v>6.0</c:v>
                </c:pt>
                <c:pt idx="36879">
                  <c:v>50.0</c:v>
                </c:pt>
                <c:pt idx="36880">
                  <c:v>86.0</c:v>
                </c:pt>
                <c:pt idx="36881">
                  <c:v>46.0</c:v>
                </c:pt>
                <c:pt idx="36882">
                  <c:v>3.0</c:v>
                </c:pt>
                <c:pt idx="36883">
                  <c:v>17.0</c:v>
                </c:pt>
                <c:pt idx="36884">
                  <c:v>19.0</c:v>
                </c:pt>
                <c:pt idx="36885">
                  <c:v>79.0</c:v>
                </c:pt>
                <c:pt idx="36886">
                  <c:v>34.0</c:v>
                </c:pt>
                <c:pt idx="36887">
                  <c:v>21.0</c:v>
                </c:pt>
                <c:pt idx="36888">
                  <c:v>20.0</c:v>
                </c:pt>
                <c:pt idx="36889">
                  <c:v>1.0</c:v>
                </c:pt>
                <c:pt idx="36890">
                  <c:v>5.0</c:v>
                </c:pt>
                <c:pt idx="36891">
                  <c:v>2.0</c:v>
                </c:pt>
                <c:pt idx="36892">
                  <c:v>1.0</c:v>
                </c:pt>
                <c:pt idx="36893">
                  <c:v>20.0</c:v>
                </c:pt>
                <c:pt idx="36894">
                  <c:v>24.0</c:v>
                </c:pt>
                <c:pt idx="36895">
                  <c:v>4.0</c:v>
                </c:pt>
                <c:pt idx="36896">
                  <c:v>43.0</c:v>
                </c:pt>
                <c:pt idx="36897">
                  <c:v>10.0</c:v>
                </c:pt>
                <c:pt idx="36898">
                  <c:v>56.0</c:v>
                </c:pt>
                <c:pt idx="36899">
                  <c:v>71.0</c:v>
                </c:pt>
                <c:pt idx="36900">
                  <c:v>216.0</c:v>
                </c:pt>
                <c:pt idx="36901">
                  <c:v>6.0</c:v>
                </c:pt>
                <c:pt idx="36902">
                  <c:v>1.0</c:v>
                </c:pt>
                <c:pt idx="36903">
                  <c:v>5.0</c:v>
                </c:pt>
                <c:pt idx="36904">
                  <c:v>61.0</c:v>
                </c:pt>
                <c:pt idx="36905">
                  <c:v>9.0</c:v>
                </c:pt>
                <c:pt idx="36906">
                  <c:v>2.0</c:v>
                </c:pt>
                <c:pt idx="36907">
                  <c:v>4.0</c:v>
                </c:pt>
                <c:pt idx="36908">
                  <c:v>1.0</c:v>
                </c:pt>
                <c:pt idx="36909">
                  <c:v>90.0</c:v>
                </c:pt>
                <c:pt idx="36910">
                  <c:v>498.0</c:v>
                </c:pt>
                <c:pt idx="36911">
                  <c:v>1.0</c:v>
                </c:pt>
                <c:pt idx="36912">
                  <c:v>4.0</c:v>
                </c:pt>
                <c:pt idx="36913">
                  <c:v>5.0</c:v>
                </c:pt>
                <c:pt idx="36914">
                  <c:v>56.0</c:v>
                </c:pt>
                <c:pt idx="36915">
                  <c:v>4.0</c:v>
                </c:pt>
                <c:pt idx="36916">
                  <c:v>11.0</c:v>
                </c:pt>
                <c:pt idx="36917">
                  <c:v>10.0</c:v>
                </c:pt>
                <c:pt idx="36918">
                  <c:v>79.0</c:v>
                </c:pt>
                <c:pt idx="36919">
                  <c:v>2.0</c:v>
                </c:pt>
                <c:pt idx="36920">
                  <c:v>418.0</c:v>
                </c:pt>
                <c:pt idx="36921">
                  <c:v>22.0</c:v>
                </c:pt>
                <c:pt idx="36922">
                  <c:v>354.0</c:v>
                </c:pt>
                <c:pt idx="36923">
                  <c:v>12.0</c:v>
                </c:pt>
                <c:pt idx="36924">
                  <c:v>4.0</c:v>
                </c:pt>
                <c:pt idx="36925">
                  <c:v>196.0</c:v>
                </c:pt>
                <c:pt idx="36926">
                  <c:v>14.0</c:v>
                </c:pt>
                <c:pt idx="36927">
                  <c:v>22.0</c:v>
                </c:pt>
                <c:pt idx="36928">
                  <c:v>18.0</c:v>
                </c:pt>
                <c:pt idx="36929">
                  <c:v>11.0</c:v>
                </c:pt>
                <c:pt idx="36930">
                  <c:v>1.0</c:v>
                </c:pt>
                <c:pt idx="36931">
                  <c:v>25.0</c:v>
                </c:pt>
                <c:pt idx="36932">
                  <c:v>9.0</c:v>
                </c:pt>
                <c:pt idx="36933">
                  <c:v>2.0</c:v>
                </c:pt>
                <c:pt idx="36934">
                  <c:v>5.0</c:v>
                </c:pt>
                <c:pt idx="36935">
                  <c:v>1.0</c:v>
                </c:pt>
                <c:pt idx="36936">
                  <c:v>12.0</c:v>
                </c:pt>
                <c:pt idx="36937">
                  <c:v>18.0</c:v>
                </c:pt>
                <c:pt idx="36938">
                  <c:v>2.0</c:v>
                </c:pt>
                <c:pt idx="36939">
                  <c:v>1.0</c:v>
                </c:pt>
                <c:pt idx="36940">
                  <c:v>4.0</c:v>
                </c:pt>
                <c:pt idx="36941">
                  <c:v>284.0</c:v>
                </c:pt>
                <c:pt idx="36942">
                  <c:v>11.0</c:v>
                </c:pt>
                <c:pt idx="36943">
                  <c:v>22.0</c:v>
                </c:pt>
                <c:pt idx="36944">
                  <c:v>6.0</c:v>
                </c:pt>
                <c:pt idx="36945">
                  <c:v>9.0</c:v>
                </c:pt>
                <c:pt idx="36946">
                  <c:v>49.0</c:v>
                </c:pt>
                <c:pt idx="36947">
                  <c:v>2.0</c:v>
                </c:pt>
                <c:pt idx="36948">
                  <c:v>66.0</c:v>
                </c:pt>
                <c:pt idx="36949">
                  <c:v>70.0</c:v>
                </c:pt>
                <c:pt idx="36950">
                  <c:v>4.0</c:v>
                </c:pt>
                <c:pt idx="36951">
                  <c:v>10.0</c:v>
                </c:pt>
                <c:pt idx="36952">
                  <c:v>17.0</c:v>
                </c:pt>
                <c:pt idx="36953">
                  <c:v>72.0</c:v>
                </c:pt>
                <c:pt idx="36954">
                  <c:v>17.0</c:v>
                </c:pt>
                <c:pt idx="36955">
                  <c:v>13.0</c:v>
                </c:pt>
                <c:pt idx="36956">
                  <c:v>10.0</c:v>
                </c:pt>
                <c:pt idx="36957">
                  <c:v>8.0</c:v>
                </c:pt>
                <c:pt idx="36958">
                  <c:v>23.0</c:v>
                </c:pt>
                <c:pt idx="36959">
                  <c:v>41.0</c:v>
                </c:pt>
                <c:pt idx="36960">
                  <c:v>546.0</c:v>
                </c:pt>
                <c:pt idx="36961">
                  <c:v>13.0</c:v>
                </c:pt>
                <c:pt idx="36962">
                  <c:v>4.0</c:v>
                </c:pt>
                <c:pt idx="36963">
                  <c:v>12.0</c:v>
                </c:pt>
                <c:pt idx="36964">
                  <c:v>47.0</c:v>
                </c:pt>
                <c:pt idx="36965">
                  <c:v>410.0</c:v>
                </c:pt>
                <c:pt idx="36966">
                  <c:v>2.0</c:v>
                </c:pt>
                <c:pt idx="36967">
                  <c:v>1.0</c:v>
                </c:pt>
                <c:pt idx="36968">
                  <c:v>271.0</c:v>
                </c:pt>
                <c:pt idx="36969">
                  <c:v>3.0</c:v>
                </c:pt>
                <c:pt idx="36970">
                  <c:v>1.0</c:v>
                </c:pt>
                <c:pt idx="36971">
                  <c:v>1.0</c:v>
                </c:pt>
                <c:pt idx="36972">
                  <c:v>41.0</c:v>
                </c:pt>
                <c:pt idx="36973">
                  <c:v>425.0</c:v>
                </c:pt>
                <c:pt idx="36974">
                  <c:v>4.0</c:v>
                </c:pt>
                <c:pt idx="36975">
                  <c:v>2.0</c:v>
                </c:pt>
                <c:pt idx="36976">
                  <c:v>4.0</c:v>
                </c:pt>
                <c:pt idx="36977">
                  <c:v>17.0</c:v>
                </c:pt>
                <c:pt idx="36978">
                  <c:v>5.0</c:v>
                </c:pt>
                <c:pt idx="36979">
                  <c:v>2.0</c:v>
                </c:pt>
                <c:pt idx="36980">
                  <c:v>54.0</c:v>
                </c:pt>
                <c:pt idx="36981">
                  <c:v>15.0</c:v>
                </c:pt>
                <c:pt idx="36982">
                  <c:v>321.0</c:v>
                </c:pt>
                <c:pt idx="36983">
                  <c:v>1.0</c:v>
                </c:pt>
                <c:pt idx="36984">
                  <c:v>190.0</c:v>
                </c:pt>
                <c:pt idx="36985">
                  <c:v>12.0</c:v>
                </c:pt>
                <c:pt idx="36986">
                  <c:v>17.0</c:v>
                </c:pt>
                <c:pt idx="36987">
                  <c:v>32.0</c:v>
                </c:pt>
                <c:pt idx="36988">
                  <c:v>12.0</c:v>
                </c:pt>
                <c:pt idx="36989">
                  <c:v>6.0</c:v>
                </c:pt>
                <c:pt idx="36990">
                  <c:v>57.0</c:v>
                </c:pt>
                <c:pt idx="36991">
                  <c:v>7.0</c:v>
                </c:pt>
                <c:pt idx="36992">
                  <c:v>144.0</c:v>
                </c:pt>
                <c:pt idx="36993">
                  <c:v>7.0</c:v>
                </c:pt>
                <c:pt idx="36994">
                  <c:v>50.0</c:v>
                </c:pt>
                <c:pt idx="36995">
                  <c:v>36.0</c:v>
                </c:pt>
                <c:pt idx="36996">
                  <c:v>155.0</c:v>
                </c:pt>
                <c:pt idx="36997">
                  <c:v>5.0</c:v>
                </c:pt>
                <c:pt idx="36998">
                  <c:v>1.0</c:v>
                </c:pt>
                <c:pt idx="36999">
                  <c:v>1.0</c:v>
                </c:pt>
                <c:pt idx="37000">
                  <c:v>56.0</c:v>
                </c:pt>
                <c:pt idx="37001">
                  <c:v>639.0</c:v>
                </c:pt>
                <c:pt idx="37002">
                  <c:v>5.0</c:v>
                </c:pt>
                <c:pt idx="37003">
                  <c:v>16.0</c:v>
                </c:pt>
                <c:pt idx="37004">
                  <c:v>6.0</c:v>
                </c:pt>
                <c:pt idx="37005">
                  <c:v>7.0</c:v>
                </c:pt>
                <c:pt idx="37006">
                  <c:v>47.0</c:v>
                </c:pt>
                <c:pt idx="37007">
                  <c:v>372.0</c:v>
                </c:pt>
                <c:pt idx="37008">
                  <c:v>1.0</c:v>
                </c:pt>
                <c:pt idx="37009">
                  <c:v>80.0</c:v>
                </c:pt>
                <c:pt idx="37010">
                  <c:v>2.0</c:v>
                </c:pt>
                <c:pt idx="37011">
                  <c:v>585.0</c:v>
                </c:pt>
                <c:pt idx="37012">
                  <c:v>32.0</c:v>
                </c:pt>
                <c:pt idx="37013">
                  <c:v>85.0</c:v>
                </c:pt>
                <c:pt idx="37014">
                  <c:v>17.0</c:v>
                </c:pt>
                <c:pt idx="37015">
                  <c:v>7.0</c:v>
                </c:pt>
                <c:pt idx="37016">
                  <c:v>75.0</c:v>
                </c:pt>
                <c:pt idx="37017">
                  <c:v>19.0</c:v>
                </c:pt>
                <c:pt idx="37018">
                  <c:v>17.0</c:v>
                </c:pt>
                <c:pt idx="37019">
                  <c:v>28.0</c:v>
                </c:pt>
                <c:pt idx="37020">
                  <c:v>433.0</c:v>
                </c:pt>
                <c:pt idx="37021">
                  <c:v>6.0</c:v>
                </c:pt>
                <c:pt idx="37022">
                  <c:v>4.0</c:v>
                </c:pt>
                <c:pt idx="37023">
                  <c:v>30.0</c:v>
                </c:pt>
                <c:pt idx="37024">
                  <c:v>471.0</c:v>
                </c:pt>
                <c:pt idx="37025">
                  <c:v>26.0</c:v>
                </c:pt>
                <c:pt idx="37026">
                  <c:v>92.0</c:v>
                </c:pt>
                <c:pt idx="37027">
                  <c:v>2.0</c:v>
                </c:pt>
                <c:pt idx="37028">
                  <c:v>28.0</c:v>
                </c:pt>
                <c:pt idx="37029">
                  <c:v>26.0</c:v>
                </c:pt>
                <c:pt idx="37030">
                  <c:v>72.0</c:v>
                </c:pt>
                <c:pt idx="37031">
                  <c:v>415.0</c:v>
                </c:pt>
                <c:pt idx="37032">
                  <c:v>1.0</c:v>
                </c:pt>
                <c:pt idx="37033">
                  <c:v>180.0</c:v>
                </c:pt>
                <c:pt idx="37034">
                  <c:v>13.0</c:v>
                </c:pt>
                <c:pt idx="37035">
                  <c:v>12.0</c:v>
                </c:pt>
                <c:pt idx="37036">
                  <c:v>6.0</c:v>
                </c:pt>
                <c:pt idx="37037">
                  <c:v>1.0</c:v>
                </c:pt>
                <c:pt idx="37038">
                  <c:v>6.0</c:v>
                </c:pt>
                <c:pt idx="37039">
                  <c:v>28.0</c:v>
                </c:pt>
                <c:pt idx="37040">
                  <c:v>226.0</c:v>
                </c:pt>
                <c:pt idx="37041">
                  <c:v>12.0</c:v>
                </c:pt>
                <c:pt idx="37042">
                  <c:v>314.0</c:v>
                </c:pt>
                <c:pt idx="37043">
                  <c:v>81.0</c:v>
                </c:pt>
                <c:pt idx="37044">
                  <c:v>14.0</c:v>
                </c:pt>
                <c:pt idx="37045">
                  <c:v>96.0</c:v>
                </c:pt>
                <c:pt idx="37046">
                  <c:v>18.0</c:v>
                </c:pt>
                <c:pt idx="37047">
                  <c:v>3.0</c:v>
                </c:pt>
                <c:pt idx="37048">
                  <c:v>70.0</c:v>
                </c:pt>
                <c:pt idx="37049">
                  <c:v>11.0</c:v>
                </c:pt>
                <c:pt idx="37050">
                  <c:v>27.0</c:v>
                </c:pt>
                <c:pt idx="37051">
                  <c:v>3.0</c:v>
                </c:pt>
                <c:pt idx="37052">
                  <c:v>25.0</c:v>
                </c:pt>
                <c:pt idx="37053">
                  <c:v>2.0</c:v>
                </c:pt>
                <c:pt idx="37054">
                  <c:v>23.0</c:v>
                </c:pt>
                <c:pt idx="37055">
                  <c:v>1.0</c:v>
                </c:pt>
                <c:pt idx="37056">
                  <c:v>10.0</c:v>
                </c:pt>
                <c:pt idx="37057">
                  <c:v>670.0</c:v>
                </c:pt>
                <c:pt idx="37058">
                  <c:v>1.0</c:v>
                </c:pt>
                <c:pt idx="37059">
                  <c:v>5.0</c:v>
                </c:pt>
                <c:pt idx="37060">
                  <c:v>1.0</c:v>
                </c:pt>
                <c:pt idx="37061">
                  <c:v>19.0</c:v>
                </c:pt>
                <c:pt idx="37062">
                  <c:v>15.0</c:v>
                </c:pt>
                <c:pt idx="37063">
                  <c:v>1282.0</c:v>
                </c:pt>
                <c:pt idx="37064">
                  <c:v>106.0</c:v>
                </c:pt>
                <c:pt idx="37065">
                  <c:v>193.0</c:v>
                </c:pt>
                <c:pt idx="37066">
                  <c:v>6.0</c:v>
                </c:pt>
                <c:pt idx="37067">
                  <c:v>3.0</c:v>
                </c:pt>
                <c:pt idx="37068">
                  <c:v>4.0</c:v>
                </c:pt>
                <c:pt idx="37069">
                  <c:v>6.0</c:v>
                </c:pt>
                <c:pt idx="37070">
                  <c:v>1.0</c:v>
                </c:pt>
                <c:pt idx="37071">
                  <c:v>12.0</c:v>
                </c:pt>
                <c:pt idx="37072">
                  <c:v>15.0</c:v>
                </c:pt>
                <c:pt idx="37073">
                  <c:v>39.0</c:v>
                </c:pt>
                <c:pt idx="37074">
                  <c:v>18.0</c:v>
                </c:pt>
                <c:pt idx="37075">
                  <c:v>38.0</c:v>
                </c:pt>
                <c:pt idx="37076">
                  <c:v>53.0</c:v>
                </c:pt>
                <c:pt idx="37077">
                  <c:v>683.0</c:v>
                </c:pt>
                <c:pt idx="37078">
                  <c:v>6.0</c:v>
                </c:pt>
                <c:pt idx="37079">
                  <c:v>43.0</c:v>
                </c:pt>
                <c:pt idx="37080">
                  <c:v>509.0</c:v>
                </c:pt>
                <c:pt idx="37081">
                  <c:v>18.0</c:v>
                </c:pt>
                <c:pt idx="37082">
                  <c:v>2.0</c:v>
                </c:pt>
                <c:pt idx="37083">
                  <c:v>9.0</c:v>
                </c:pt>
                <c:pt idx="37084">
                  <c:v>8.0</c:v>
                </c:pt>
                <c:pt idx="37085">
                  <c:v>39.0</c:v>
                </c:pt>
                <c:pt idx="37086">
                  <c:v>21.0</c:v>
                </c:pt>
                <c:pt idx="37087">
                  <c:v>1.0</c:v>
                </c:pt>
                <c:pt idx="37088">
                  <c:v>9.0</c:v>
                </c:pt>
                <c:pt idx="37089">
                  <c:v>322.0</c:v>
                </c:pt>
                <c:pt idx="37090">
                  <c:v>19.0</c:v>
                </c:pt>
                <c:pt idx="37091">
                  <c:v>15.0</c:v>
                </c:pt>
                <c:pt idx="37092">
                  <c:v>39.0</c:v>
                </c:pt>
                <c:pt idx="37093">
                  <c:v>79.0</c:v>
                </c:pt>
                <c:pt idx="37094">
                  <c:v>1.0</c:v>
                </c:pt>
                <c:pt idx="37095">
                  <c:v>1.0</c:v>
                </c:pt>
                <c:pt idx="37096">
                  <c:v>120.0</c:v>
                </c:pt>
                <c:pt idx="37097">
                  <c:v>276.0</c:v>
                </c:pt>
                <c:pt idx="37098">
                  <c:v>2.0</c:v>
                </c:pt>
                <c:pt idx="37099">
                  <c:v>10.0</c:v>
                </c:pt>
                <c:pt idx="37100">
                  <c:v>19.0</c:v>
                </c:pt>
                <c:pt idx="37101">
                  <c:v>1.0</c:v>
                </c:pt>
                <c:pt idx="37102">
                  <c:v>2524.0</c:v>
                </c:pt>
                <c:pt idx="37103">
                  <c:v>198.0</c:v>
                </c:pt>
                <c:pt idx="37104">
                  <c:v>2.0</c:v>
                </c:pt>
                <c:pt idx="37105">
                  <c:v>1.0</c:v>
                </c:pt>
                <c:pt idx="37106">
                  <c:v>1.0</c:v>
                </c:pt>
                <c:pt idx="37107">
                  <c:v>9.0</c:v>
                </c:pt>
                <c:pt idx="37108">
                  <c:v>2.0</c:v>
                </c:pt>
                <c:pt idx="37109">
                  <c:v>41.0</c:v>
                </c:pt>
                <c:pt idx="37110">
                  <c:v>5.0</c:v>
                </c:pt>
                <c:pt idx="37111">
                  <c:v>99.0</c:v>
                </c:pt>
                <c:pt idx="37112">
                  <c:v>39.0</c:v>
                </c:pt>
                <c:pt idx="37113">
                  <c:v>9.0</c:v>
                </c:pt>
                <c:pt idx="37114">
                  <c:v>66.0</c:v>
                </c:pt>
                <c:pt idx="37115">
                  <c:v>3.0</c:v>
                </c:pt>
                <c:pt idx="37116">
                  <c:v>86.0</c:v>
                </c:pt>
                <c:pt idx="37117">
                  <c:v>120.0</c:v>
                </c:pt>
                <c:pt idx="37118">
                  <c:v>3.0</c:v>
                </c:pt>
                <c:pt idx="37119">
                  <c:v>23.0</c:v>
                </c:pt>
                <c:pt idx="37120">
                  <c:v>35.0</c:v>
                </c:pt>
                <c:pt idx="37121">
                  <c:v>2.0</c:v>
                </c:pt>
                <c:pt idx="37122">
                  <c:v>3.0</c:v>
                </c:pt>
                <c:pt idx="37123">
                  <c:v>41.0</c:v>
                </c:pt>
                <c:pt idx="37124">
                  <c:v>7.0</c:v>
                </c:pt>
                <c:pt idx="37125">
                  <c:v>9.0</c:v>
                </c:pt>
                <c:pt idx="37126">
                  <c:v>262.0</c:v>
                </c:pt>
                <c:pt idx="37127">
                  <c:v>34.0</c:v>
                </c:pt>
                <c:pt idx="37128">
                  <c:v>33.0</c:v>
                </c:pt>
                <c:pt idx="37129">
                  <c:v>29.0</c:v>
                </c:pt>
                <c:pt idx="37130">
                  <c:v>61.0</c:v>
                </c:pt>
                <c:pt idx="37131">
                  <c:v>3.0</c:v>
                </c:pt>
                <c:pt idx="37132">
                  <c:v>16.0</c:v>
                </c:pt>
                <c:pt idx="37133">
                  <c:v>4.0</c:v>
                </c:pt>
                <c:pt idx="37134">
                  <c:v>3.0</c:v>
                </c:pt>
                <c:pt idx="37135">
                  <c:v>6.0</c:v>
                </c:pt>
                <c:pt idx="37136">
                  <c:v>416.0</c:v>
                </c:pt>
                <c:pt idx="37137">
                  <c:v>10.0</c:v>
                </c:pt>
                <c:pt idx="37138">
                  <c:v>74.0</c:v>
                </c:pt>
                <c:pt idx="37139">
                  <c:v>155.0</c:v>
                </c:pt>
                <c:pt idx="37140">
                  <c:v>20.0</c:v>
                </c:pt>
                <c:pt idx="37141">
                  <c:v>877.0</c:v>
                </c:pt>
                <c:pt idx="37142">
                  <c:v>187.0</c:v>
                </c:pt>
                <c:pt idx="37143">
                  <c:v>47.0</c:v>
                </c:pt>
                <c:pt idx="37144">
                  <c:v>1121.0</c:v>
                </c:pt>
                <c:pt idx="37145">
                  <c:v>12.0</c:v>
                </c:pt>
                <c:pt idx="37146">
                  <c:v>13.0</c:v>
                </c:pt>
                <c:pt idx="37147">
                  <c:v>2.0</c:v>
                </c:pt>
                <c:pt idx="37148">
                  <c:v>8.0</c:v>
                </c:pt>
                <c:pt idx="37149">
                  <c:v>4.0</c:v>
                </c:pt>
                <c:pt idx="37150">
                  <c:v>19.0</c:v>
                </c:pt>
                <c:pt idx="37151">
                  <c:v>29.0</c:v>
                </c:pt>
                <c:pt idx="37152">
                  <c:v>10.0</c:v>
                </c:pt>
                <c:pt idx="37153">
                  <c:v>19.0</c:v>
                </c:pt>
                <c:pt idx="37154">
                  <c:v>23.0</c:v>
                </c:pt>
                <c:pt idx="37155">
                  <c:v>72.0</c:v>
                </c:pt>
                <c:pt idx="37156">
                  <c:v>11.0</c:v>
                </c:pt>
                <c:pt idx="37157">
                  <c:v>18.0</c:v>
                </c:pt>
                <c:pt idx="37158">
                  <c:v>59.0</c:v>
                </c:pt>
                <c:pt idx="37159">
                  <c:v>8.0</c:v>
                </c:pt>
                <c:pt idx="37160">
                  <c:v>21.0</c:v>
                </c:pt>
                <c:pt idx="37161">
                  <c:v>36.0</c:v>
                </c:pt>
                <c:pt idx="37162">
                  <c:v>143.0</c:v>
                </c:pt>
                <c:pt idx="37163">
                  <c:v>170.0</c:v>
                </c:pt>
                <c:pt idx="37164">
                  <c:v>252.0</c:v>
                </c:pt>
                <c:pt idx="37165">
                  <c:v>22.0</c:v>
                </c:pt>
                <c:pt idx="37166">
                  <c:v>135.0</c:v>
                </c:pt>
                <c:pt idx="37167">
                  <c:v>28.0</c:v>
                </c:pt>
                <c:pt idx="37168">
                  <c:v>31.0</c:v>
                </c:pt>
                <c:pt idx="37169">
                  <c:v>11.0</c:v>
                </c:pt>
                <c:pt idx="37170">
                  <c:v>2.0</c:v>
                </c:pt>
                <c:pt idx="37171">
                  <c:v>4.0</c:v>
                </c:pt>
                <c:pt idx="37172">
                  <c:v>3.0</c:v>
                </c:pt>
                <c:pt idx="37173">
                  <c:v>14.0</c:v>
                </c:pt>
                <c:pt idx="37174">
                  <c:v>13.0</c:v>
                </c:pt>
                <c:pt idx="37175">
                  <c:v>886.0</c:v>
                </c:pt>
                <c:pt idx="37176">
                  <c:v>12.0</c:v>
                </c:pt>
                <c:pt idx="37177">
                  <c:v>190.0</c:v>
                </c:pt>
                <c:pt idx="37178">
                  <c:v>85.0</c:v>
                </c:pt>
                <c:pt idx="37179">
                  <c:v>7.0</c:v>
                </c:pt>
                <c:pt idx="37180">
                  <c:v>775.0</c:v>
                </c:pt>
                <c:pt idx="37181">
                  <c:v>201.0</c:v>
                </c:pt>
                <c:pt idx="37182">
                  <c:v>9.0</c:v>
                </c:pt>
                <c:pt idx="37183">
                  <c:v>451.0</c:v>
                </c:pt>
                <c:pt idx="37184">
                  <c:v>17.0</c:v>
                </c:pt>
                <c:pt idx="37185">
                  <c:v>5.0</c:v>
                </c:pt>
                <c:pt idx="37186">
                  <c:v>3.0</c:v>
                </c:pt>
                <c:pt idx="37187">
                  <c:v>39.0</c:v>
                </c:pt>
                <c:pt idx="37188">
                  <c:v>9.0</c:v>
                </c:pt>
                <c:pt idx="37189">
                  <c:v>27.0</c:v>
                </c:pt>
                <c:pt idx="37190">
                  <c:v>8.0</c:v>
                </c:pt>
                <c:pt idx="37191">
                  <c:v>1.0</c:v>
                </c:pt>
                <c:pt idx="37192">
                  <c:v>786.0</c:v>
                </c:pt>
                <c:pt idx="37193">
                  <c:v>14.0</c:v>
                </c:pt>
                <c:pt idx="37194">
                  <c:v>137.0</c:v>
                </c:pt>
                <c:pt idx="37195">
                  <c:v>163.0</c:v>
                </c:pt>
                <c:pt idx="37196">
                  <c:v>20.0</c:v>
                </c:pt>
                <c:pt idx="37197">
                  <c:v>926.0</c:v>
                </c:pt>
                <c:pt idx="37198">
                  <c:v>436.0</c:v>
                </c:pt>
                <c:pt idx="37199">
                  <c:v>8.0</c:v>
                </c:pt>
                <c:pt idx="37200">
                  <c:v>4.0</c:v>
                </c:pt>
                <c:pt idx="37201">
                  <c:v>2.0</c:v>
                </c:pt>
                <c:pt idx="37202">
                  <c:v>1.0</c:v>
                </c:pt>
                <c:pt idx="37203">
                  <c:v>18.0</c:v>
                </c:pt>
                <c:pt idx="37204">
                  <c:v>63.0</c:v>
                </c:pt>
                <c:pt idx="37205">
                  <c:v>12.0</c:v>
                </c:pt>
                <c:pt idx="37206">
                  <c:v>17.0</c:v>
                </c:pt>
                <c:pt idx="37207">
                  <c:v>19.0</c:v>
                </c:pt>
                <c:pt idx="37208">
                  <c:v>62.0</c:v>
                </c:pt>
                <c:pt idx="37209">
                  <c:v>16.0</c:v>
                </c:pt>
                <c:pt idx="37210">
                  <c:v>7.0</c:v>
                </c:pt>
                <c:pt idx="37211">
                  <c:v>77.0</c:v>
                </c:pt>
                <c:pt idx="37212">
                  <c:v>6.0</c:v>
                </c:pt>
                <c:pt idx="37213">
                  <c:v>79.0</c:v>
                </c:pt>
                <c:pt idx="37214">
                  <c:v>17.0</c:v>
                </c:pt>
                <c:pt idx="37215">
                  <c:v>6.0</c:v>
                </c:pt>
                <c:pt idx="37216">
                  <c:v>274.0</c:v>
                </c:pt>
                <c:pt idx="37217">
                  <c:v>8.0</c:v>
                </c:pt>
                <c:pt idx="37218">
                  <c:v>31.0</c:v>
                </c:pt>
                <c:pt idx="37219">
                  <c:v>44.0</c:v>
                </c:pt>
                <c:pt idx="37220">
                  <c:v>90.0</c:v>
                </c:pt>
                <c:pt idx="37221">
                  <c:v>35.0</c:v>
                </c:pt>
                <c:pt idx="37222">
                  <c:v>122.0</c:v>
                </c:pt>
                <c:pt idx="37223">
                  <c:v>416.0</c:v>
                </c:pt>
                <c:pt idx="37224">
                  <c:v>15.0</c:v>
                </c:pt>
                <c:pt idx="37225">
                  <c:v>5.0</c:v>
                </c:pt>
                <c:pt idx="37226">
                  <c:v>4.0</c:v>
                </c:pt>
                <c:pt idx="37227">
                  <c:v>60.0</c:v>
                </c:pt>
                <c:pt idx="37228">
                  <c:v>56.0</c:v>
                </c:pt>
                <c:pt idx="37229">
                  <c:v>25.0</c:v>
                </c:pt>
                <c:pt idx="37230">
                  <c:v>13.0</c:v>
                </c:pt>
                <c:pt idx="37231">
                  <c:v>21.0</c:v>
                </c:pt>
                <c:pt idx="37232">
                  <c:v>11.0</c:v>
                </c:pt>
                <c:pt idx="37233">
                  <c:v>176.0</c:v>
                </c:pt>
                <c:pt idx="37234">
                  <c:v>5.0</c:v>
                </c:pt>
                <c:pt idx="37235">
                  <c:v>8.0</c:v>
                </c:pt>
                <c:pt idx="37236">
                  <c:v>10.0</c:v>
                </c:pt>
                <c:pt idx="37237">
                  <c:v>53.0</c:v>
                </c:pt>
                <c:pt idx="37238">
                  <c:v>3.0</c:v>
                </c:pt>
                <c:pt idx="37239">
                  <c:v>1.0</c:v>
                </c:pt>
                <c:pt idx="37240">
                  <c:v>1072.0</c:v>
                </c:pt>
                <c:pt idx="37241">
                  <c:v>6.0</c:v>
                </c:pt>
                <c:pt idx="37242">
                  <c:v>106.0</c:v>
                </c:pt>
                <c:pt idx="37243">
                  <c:v>3.0</c:v>
                </c:pt>
                <c:pt idx="37244">
                  <c:v>45.0</c:v>
                </c:pt>
                <c:pt idx="37245">
                  <c:v>25.0</c:v>
                </c:pt>
                <c:pt idx="37246">
                  <c:v>215.0</c:v>
                </c:pt>
                <c:pt idx="37247">
                  <c:v>241.0</c:v>
                </c:pt>
                <c:pt idx="37248">
                  <c:v>8.0</c:v>
                </c:pt>
                <c:pt idx="37249">
                  <c:v>1478.0</c:v>
                </c:pt>
                <c:pt idx="37250">
                  <c:v>1.0</c:v>
                </c:pt>
                <c:pt idx="37251">
                  <c:v>5.0</c:v>
                </c:pt>
                <c:pt idx="37252">
                  <c:v>1.0</c:v>
                </c:pt>
                <c:pt idx="37253">
                  <c:v>8.0</c:v>
                </c:pt>
                <c:pt idx="37254">
                  <c:v>4.0</c:v>
                </c:pt>
                <c:pt idx="37255">
                  <c:v>5.0</c:v>
                </c:pt>
                <c:pt idx="37256">
                  <c:v>14.0</c:v>
                </c:pt>
                <c:pt idx="37257">
                  <c:v>4.0</c:v>
                </c:pt>
                <c:pt idx="37258">
                  <c:v>72.0</c:v>
                </c:pt>
                <c:pt idx="37259">
                  <c:v>8.0</c:v>
                </c:pt>
                <c:pt idx="37260">
                  <c:v>12.0</c:v>
                </c:pt>
                <c:pt idx="37261">
                  <c:v>29.0</c:v>
                </c:pt>
                <c:pt idx="37262">
                  <c:v>6.0</c:v>
                </c:pt>
                <c:pt idx="37263">
                  <c:v>92.0</c:v>
                </c:pt>
                <c:pt idx="37264">
                  <c:v>2.0</c:v>
                </c:pt>
                <c:pt idx="37265">
                  <c:v>3.0</c:v>
                </c:pt>
                <c:pt idx="37266">
                  <c:v>35.0</c:v>
                </c:pt>
                <c:pt idx="37267">
                  <c:v>84.0</c:v>
                </c:pt>
                <c:pt idx="37268">
                  <c:v>7.0</c:v>
                </c:pt>
                <c:pt idx="37269">
                  <c:v>27.0</c:v>
                </c:pt>
                <c:pt idx="37270">
                  <c:v>157.0</c:v>
                </c:pt>
                <c:pt idx="37271">
                  <c:v>100.0</c:v>
                </c:pt>
                <c:pt idx="37272">
                  <c:v>63.0</c:v>
                </c:pt>
                <c:pt idx="37273">
                  <c:v>319.0</c:v>
                </c:pt>
                <c:pt idx="37274">
                  <c:v>7.0</c:v>
                </c:pt>
                <c:pt idx="37275">
                  <c:v>2.0</c:v>
                </c:pt>
                <c:pt idx="37276">
                  <c:v>2.0</c:v>
                </c:pt>
                <c:pt idx="37277">
                  <c:v>3.0</c:v>
                </c:pt>
                <c:pt idx="37278">
                  <c:v>50.0</c:v>
                </c:pt>
                <c:pt idx="37279">
                  <c:v>47.0</c:v>
                </c:pt>
                <c:pt idx="37280">
                  <c:v>5.0</c:v>
                </c:pt>
                <c:pt idx="37281">
                  <c:v>43.0</c:v>
                </c:pt>
                <c:pt idx="37282">
                  <c:v>11.0</c:v>
                </c:pt>
                <c:pt idx="37283">
                  <c:v>26.0</c:v>
                </c:pt>
                <c:pt idx="37284">
                  <c:v>9.0</c:v>
                </c:pt>
                <c:pt idx="37285">
                  <c:v>4.0</c:v>
                </c:pt>
                <c:pt idx="37286">
                  <c:v>43.0</c:v>
                </c:pt>
                <c:pt idx="37287">
                  <c:v>4.0</c:v>
                </c:pt>
                <c:pt idx="37288">
                  <c:v>201.0</c:v>
                </c:pt>
                <c:pt idx="37289">
                  <c:v>481.0</c:v>
                </c:pt>
                <c:pt idx="37290">
                  <c:v>8.0</c:v>
                </c:pt>
                <c:pt idx="37291">
                  <c:v>98.0</c:v>
                </c:pt>
                <c:pt idx="37292">
                  <c:v>11.0</c:v>
                </c:pt>
                <c:pt idx="37293">
                  <c:v>95.0</c:v>
                </c:pt>
                <c:pt idx="37294">
                  <c:v>10.0</c:v>
                </c:pt>
                <c:pt idx="37295">
                  <c:v>179.0</c:v>
                </c:pt>
                <c:pt idx="37296">
                  <c:v>13.0</c:v>
                </c:pt>
                <c:pt idx="37297">
                  <c:v>187.0</c:v>
                </c:pt>
                <c:pt idx="37298">
                  <c:v>314.0</c:v>
                </c:pt>
                <c:pt idx="37299">
                  <c:v>5.0</c:v>
                </c:pt>
                <c:pt idx="37300">
                  <c:v>9.0</c:v>
                </c:pt>
                <c:pt idx="37301">
                  <c:v>2.0</c:v>
                </c:pt>
                <c:pt idx="37302">
                  <c:v>1.0</c:v>
                </c:pt>
                <c:pt idx="37303">
                  <c:v>1.0</c:v>
                </c:pt>
                <c:pt idx="37304">
                  <c:v>5.0</c:v>
                </c:pt>
                <c:pt idx="37305">
                  <c:v>6.0</c:v>
                </c:pt>
                <c:pt idx="37306">
                  <c:v>50.0</c:v>
                </c:pt>
                <c:pt idx="37307">
                  <c:v>13.0</c:v>
                </c:pt>
                <c:pt idx="37308">
                  <c:v>282.0</c:v>
                </c:pt>
                <c:pt idx="37309">
                  <c:v>11.0</c:v>
                </c:pt>
                <c:pt idx="37310">
                  <c:v>28.0</c:v>
                </c:pt>
                <c:pt idx="37311">
                  <c:v>8.0</c:v>
                </c:pt>
                <c:pt idx="37312">
                  <c:v>2.0</c:v>
                </c:pt>
                <c:pt idx="37313">
                  <c:v>45.0</c:v>
                </c:pt>
                <c:pt idx="37314">
                  <c:v>824.0</c:v>
                </c:pt>
                <c:pt idx="37315">
                  <c:v>4.0</c:v>
                </c:pt>
                <c:pt idx="37316">
                  <c:v>50.0</c:v>
                </c:pt>
                <c:pt idx="37317">
                  <c:v>399.0</c:v>
                </c:pt>
                <c:pt idx="37318">
                  <c:v>148.0</c:v>
                </c:pt>
                <c:pt idx="37319">
                  <c:v>99.0</c:v>
                </c:pt>
                <c:pt idx="37320">
                  <c:v>236.0</c:v>
                </c:pt>
                <c:pt idx="37321">
                  <c:v>385.0</c:v>
                </c:pt>
                <c:pt idx="37322">
                  <c:v>3.0</c:v>
                </c:pt>
                <c:pt idx="37323">
                  <c:v>1.0</c:v>
                </c:pt>
                <c:pt idx="37324">
                  <c:v>1.0</c:v>
                </c:pt>
                <c:pt idx="37325">
                  <c:v>17.0</c:v>
                </c:pt>
                <c:pt idx="37326">
                  <c:v>2.0</c:v>
                </c:pt>
                <c:pt idx="37327">
                  <c:v>8.0</c:v>
                </c:pt>
                <c:pt idx="37328">
                  <c:v>24.0</c:v>
                </c:pt>
                <c:pt idx="37329">
                  <c:v>1.0</c:v>
                </c:pt>
                <c:pt idx="37330">
                  <c:v>1.0</c:v>
                </c:pt>
                <c:pt idx="37331">
                  <c:v>82.0</c:v>
                </c:pt>
                <c:pt idx="37332">
                  <c:v>1.0</c:v>
                </c:pt>
                <c:pt idx="37333">
                  <c:v>132.0</c:v>
                </c:pt>
                <c:pt idx="37334">
                  <c:v>4.0</c:v>
                </c:pt>
                <c:pt idx="37335">
                  <c:v>2.0</c:v>
                </c:pt>
                <c:pt idx="37336">
                  <c:v>2.0</c:v>
                </c:pt>
                <c:pt idx="37337">
                  <c:v>100.0</c:v>
                </c:pt>
                <c:pt idx="37338">
                  <c:v>20.0</c:v>
                </c:pt>
                <c:pt idx="37339">
                  <c:v>3.0</c:v>
                </c:pt>
                <c:pt idx="37340">
                  <c:v>18.0</c:v>
                </c:pt>
                <c:pt idx="37341">
                  <c:v>8.0</c:v>
                </c:pt>
                <c:pt idx="37342">
                  <c:v>101.0</c:v>
                </c:pt>
                <c:pt idx="37343">
                  <c:v>2.0</c:v>
                </c:pt>
                <c:pt idx="37344">
                  <c:v>102.0</c:v>
                </c:pt>
                <c:pt idx="37345">
                  <c:v>26.0</c:v>
                </c:pt>
                <c:pt idx="37346">
                  <c:v>139.0</c:v>
                </c:pt>
                <c:pt idx="37347">
                  <c:v>132.0</c:v>
                </c:pt>
                <c:pt idx="37348">
                  <c:v>532.0</c:v>
                </c:pt>
                <c:pt idx="37349">
                  <c:v>3.0</c:v>
                </c:pt>
                <c:pt idx="37350">
                  <c:v>4.0</c:v>
                </c:pt>
                <c:pt idx="37351">
                  <c:v>7.0</c:v>
                </c:pt>
                <c:pt idx="37352">
                  <c:v>9.0</c:v>
                </c:pt>
                <c:pt idx="37353">
                  <c:v>2.0</c:v>
                </c:pt>
                <c:pt idx="37354">
                  <c:v>1.0</c:v>
                </c:pt>
                <c:pt idx="37355">
                  <c:v>4.0</c:v>
                </c:pt>
                <c:pt idx="37356">
                  <c:v>46.0</c:v>
                </c:pt>
                <c:pt idx="37357">
                  <c:v>21.0</c:v>
                </c:pt>
                <c:pt idx="37358">
                  <c:v>532.0</c:v>
                </c:pt>
                <c:pt idx="37359">
                  <c:v>21.0</c:v>
                </c:pt>
                <c:pt idx="37360">
                  <c:v>31.0</c:v>
                </c:pt>
                <c:pt idx="37361">
                  <c:v>1.0</c:v>
                </c:pt>
                <c:pt idx="37362">
                  <c:v>2.0</c:v>
                </c:pt>
                <c:pt idx="37363">
                  <c:v>31.0</c:v>
                </c:pt>
                <c:pt idx="37364">
                  <c:v>469.0</c:v>
                </c:pt>
                <c:pt idx="37365">
                  <c:v>3.0</c:v>
                </c:pt>
                <c:pt idx="37366">
                  <c:v>22.0</c:v>
                </c:pt>
                <c:pt idx="37367">
                  <c:v>76.0</c:v>
                </c:pt>
                <c:pt idx="37368">
                  <c:v>2.0</c:v>
                </c:pt>
                <c:pt idx="37369">
                  <c:v>69.0</c:v>
                </c:pt>
                <c:pt idx="37370">
                  <c:v>2.0</c:v>
                </c:pt>
                <c:pt idx="37371">
                  <c:v>38.0</c:v>
                </c:pt>
                <c:pt idx="37372">
                  <c:v>81.0</c:v>
                </c:pt>
                <c:pt idx="37373">
                  <c:v>4.0</c:v>
                </c:pt>
                <c:pt idx="37374">
                  <c:v>2.0</c:v>
                </c:pt>
                <c:pt idx="37375">
                  <c:v>23.0</c:v>
                </c:pt>
                <c:pt idx="37376">
                  <c:v>2.0</c:v>
                </c:pt>
                <c:pt idx="37377">
                  <c:v>6.0</c:v>
                </c:pt>
                <c:pt idx="37378">
                  <c:v>17.0</c:v>
                </c:pt>
                <c:pt idx="37379">
                  <c:v>37.0</c:v>
                </c:pt>
                <c:pt idx="37380">
                  <c:v>4.0</c:v>
                </c:pt>
                <c:pt idx="37381">
                  <c:v>3.0</c:v>
                </c:pt>
                <c:pt idx="37382">
                  <c:v>39.0</c:v>
                </c:pt>
                <c:pt idx="37383">
                  <c:v>4.0</c:v>
                </c:pt>
                <c:pt idx="37384">
                  <c:v>4.0</c:v>
                </c:pt>
                <c:pt idx="37385">
                  <c:v>4.0</c:v>
                </c:pt>
                <c:pt idx="37386">
                  <c:v>145.0</c:v>
                </c:pt>
                <c:pt idx="37387">
                  <c:v>3.0</c:v>
                </c:pt>
                <c:pt idx="37388">
                  <c:v>3.0</c:v>
                </c:pt>
                <c:pt idx="37389">
                  <c:v>2.0</c:v>
                </c:pt>
                <c:pt idx="37390">
                  <c:v>6.0</c:v>
                </c:pt>
                <c:pt idx="37391">
                  <c:v>56.0</c:v>
                </c:pt>
                <c:pt idx="37392">
                  <c:v>68.0</c:v>
                </c:pt>
                <c:pt idx="37393">
                  <c:v>28.0</c:v>
                </c:pt>
                <c:pt idx="37394">
                  <c:v>170.0</c:v>
                </c:pt>
                <c:pt idx="37395">
                  <c:v>141.0</c:v>
                </c:pt>
                <c:pt idx="37396">
                  <c:v>516.0</c:v>
                </c:pt>
                <c:pt idx="37397">
                  <c:v>2.0</c:v>
                </c:pt>
                <c:pt idx="37398">
                  <c:v>8.0</c:v>
                </c:pt>
                <c:pt idx="37399">
                  <c:v>27.0</c:v>
                </c:pt>
                <c:pt idx="37400">
                  <c:v>4.0</c:v>
                </c:pt>
                <c:pt idx="37401">
                  <c:v>288.0</c:v>
                </c:pt>
                <c:pt idx="37402">
                  <c:v>9.0</c:v>
                </c:pt>
                <c:pt idx="37403">
                  <c:v>2.0</c:v>
                </c:pt>
                <c:pt idx="37404">
                  <c:v>3.0</c:v>
                </c:pt>
                <c:pt idx="37405">
                  <c:v>6.0</c:v>
                </c:pt>
                <c:pt idx="37406">
                  <c:v>7.0</c:v>
                </c:pt>
                <c:pt idx="37407">
                  <c:v>3.0</c:v>
                </c:pt>
                <c:pt idx="37408">
                  <c:v>786.0</c:v>
                </c:pt>
                <c:pt idx="37409">
                  <c:v>11.0</c:v>
                </c:pt>
                <c:pt idx="37410">
                  <c:v>34.0</c:v>
                </c:pt>
                <c:pt idx="37411">
                  <c:v>5.0</c:v>
                </c:pt>
                <c:pt idx="37412">
                  <c:v>6.0</c:v>
                </c:pt>
                <c:pt idx="37413">
                  <c:v>125.0</c:v>
                </c:pt>
                <c:pt idx="37414">
                  <c:v>75.0</c:v>
                </c:pt>
                <c:pt idx="37415">
                  <c:v>1553.0</c:v>
                </c:pt>
                <c:pt idx="37416">
                  <c:v>1.0</c:v>
                </c:pt>
                <c:pt idx="37417">
                  <c:v>6.0</c:v>
                </c:pt>
                <c:pt idx="37418">
                  <c:v>30.0</c:v>
                </c:pt>
                <c:pt idx="37419">
                  <c:v>9.0</c:v>
                </c:pt>
                <c:pt idx="37420">
                  <c:v>245.0</c:v>
                </c:pt>
                <c:pt idx="37421">
                  <c:v>2.0</c:v>
                </c:pt>
                <c:pt idx="37422">
                  <c:v>119.0</c:v>
                </c:pt>
                <c:pt idx="37423">
                  <c:v>11.0</c:v>
                </c:pt>
                <c:pt idx="37424">
                  <c:v>6.0</c:v>
                </c:pt>
                <c:pt idx="37425">
                  <c:v>2.0</c:v>
                </c:pt>
                <c:pt idx="37426">
                  <c:v>163.0</c:v>
                </c:pt>
                <c:pt idx="37427">
                  <c:v>25.0</c:v>
                </c:pt>
                <c:pt idx="37428">
                  <c:v>2.0</c:v>
                </c:pt>
                <c:pt idx="37429">
                  <c:v>66.0</c:v>
                </c:pt>
                <c:pt idx="37430">
                  <c:v>1.0</c:v>
                </c:pt>
                <c:pt idx="37431">
                  <c:v>30.0</c:v>
                </c:pt>
                <c:pt idx="37432">
                  <c:v>1.0</c:v>
                </c:pt>
                <c:pt idx="37433">
                  <c:v>2.0</c:v>
                </c:pt>
                <c:pt idx="37434">
                  <c:v>177.0</c:v>
                </c:pt>
                <c:pt idx="37435">
                  <c:v>25.0</c:v>
                </c:pt>
                <c:pt idx="37436">
                  <c:v>4.0</c:v>
                </c:pt>
                <c:pt idx="37437">
                  <c:v>32.0</c:v>
                </c:pt>
                <c:pt idx="37438">
                  <c:v>15.0</c:v>
                </c:pt>
                <c:pt idx="37439">
                  <c:v>1.0</c:v>
                </c:pt>
                <c:pt idx="37440">
                  <c:v>42.0</c:v>
                </c:pt>
                <c:pt idx="37441">
                  <c:v>1.0</c:v>
                </c:pt>
                <c:pt idx="37442">
                  <c:v>2.0</c:v>
                </c:pt>
                <c:pt idx="37443">
                  <c:v>6.0</c:v>
                </c:pt>
                <c:pt idx="37444">
                  <c:v>7.0</c:v>
                </c:pt>
                <c:pt idx="37445">
                  <c:v>6.0</c:v>
                </c:pt>
                <c:pt idx="37446">
                  <c:v>8.0</c:v>
                </c:pt>
                <c:pt idx="37447">
                  <c:v>3.0</c:v>
                </c:pt>
                <c:pt idx="37448">
                  <c:v>11.0</c:v>
                </c:pt>
                <c:pt idx="37449">
                  <c:v>5.0</c:v>
                </c:pt>
                <c:pt idx="37450">
                  <c:v>74.0</c:v>
                </c:pt>
                <c:pt idx="37451">
                  <c:v>80.0</c:v>
                </c:pt>
                <c:pt idx="37452">
                  <c:v>20.0</c:v>
                </c:pt>
                <c:pt idx="37453">
                  <c:v>152.0</c:v>
                </c:pt>
                <c:pt idx="37454">
                  <c:v>376.0</c:v>
                </c:pt>
                <c:pt idx="37455">
                  <c:v>3.0</c:v>
                </c:pt>
                <c:pt idx="37456">
                  <c:v>2.0</c:v>
                </c:pt>
                <c:pt idx="37457">
                  <c:v>1.0</c:v>
                </c:pt>
                <c:pt idx="37458">
                  <c:v>2.0</c:v>
                </c:pt>
                <c:pt idx="37459">
                  <c:v>11.0</c:v>
                </c:pt>
                <c:pt idx="37460">
                  <c:v>14.0</c:v>
                </c:pt>
                <c:pt idx="37461">
                  <c:v>33.0</c:v>
                </c:pt>
                <c:pt idx="37462">
                  <c:v>13.0</c:v>
                </c:pt>
                <c:pt idx="37463">
                  <c:v>46.0</c:v>
                </c:pt>
                <c:pt idx="37464">
                  <c:v>25.0</c:v>
                </c:pt>
                <c:pt idx="37465">
                  <c:v>8.0</c:v>
                </c:pt>
                <c:pt idx="37466">
                  <c:v>28.0</c:v>
                </c:pt>
                <c:pt idx="37467">
                  <c:v>137.0</c:v>
                </c:pt>
                <c:pt idx="37468">
                  <c:v>8.0</c:v>
                </c:pt>
                <c:pt idx="37469">
                  <c:v>8.0</c:v>
                </c:pt>
                <c:pt idx="37470">
                  <c:v>8.0</c:v>
                </c:pt>
                <c:pt idx="37471">
                  <c:v>60.0</c:v>
                </c:pt>
                <c:pt idx="37472">
                  <c:v>8.0</c:v>
                </c:pt>
                <c:pt idx="37473">
                  <c:v>2.0</c:v>
                </c:pt>
                <c:pt idx="37474">
                  <c:v>1.0</c:v>
                </c:pt>
                <c:pt idx="37475">
                  <c:v>14.0</c:v>
                </c:pt>
                <c:pt idx="37476">
                  <c:v>24.0</c:v>
                </c:pt>
                <c:pt idx="37477">
                  <c:v>5.0</c:v>
                </c:pt>
                <c:pt idx="37478">
                  <c:v>5.0</c:v>
                </c:pt>
                <c:pt idx="37479">
                  <c:v>543.0</c:v>
                </c:pt>
                <c:pt idx="37480">
                  <c:v>9.0</c:v>
                </c:pt>
                <c:pt idx="37481">
                  <c:v>16.0</c:v>
                </c:pt>
                <c:pt idx="37482">
                  <c:v>3.0</c:v>
                </c:pt>
                <c:pt idx="37483">
                  <c:v>1.0</c:v>
                </c:pt>
                <c:pt idx="37484">
                  <c:v>81.0</c:v>
                </c:pt>
                <c:pt idx="37485">
                  <c:v>13.0</c:v>
                </c:pt>
                <c:pt idx="37486">
                  <c:v>26.0</c:v>
                </c:pt>
                <c:pt idx="37487">
                  <c:v>3.0</c:v>
                </c:pt>
                <c:pt idx="37488">
                  <c:v>184.0</c:v>
                </c:pt>
                <c:pt idx="37489">
                  <c:v>1.0</c:v>
                </c:pt>
                <c:pt idx="37490">
                  <c:v>8.0</c:v>
                </c:pt>
                <c:pt idx="37491">
                  <c:v>460.0</c:v>
                </c:pt>
                <c:pt idx="37492">
                  <c:v>2.0</c:v>
                </c:pt>
                <c:pt idx="37493">
                  <c:v>1.0</c:v>
                </c:pt>
                <c:pt idx="37494">
                  <c:v>132.0</c:v>
                </c:pt>
                <c:pt idx="37495">
                  <c:v>14.0</c:v>
                </c:pt>
                <c:pt idx="37496">
                  <c:v>45.0</c:v>
                </c:pt>
                <c:pt idx="37497">
                  <c:v>9.0</c:v>
                </c:pt>
                <c:pt idx="37498">
                  <c:v>1.0</c:v>
                </c:pt>
                <c:pt idx="37499">
                  <c:v>69.0</c:v>
                </c:pt>
                <c:pt idx="37500">
                  <c:v>21.0</c:v>
                </c:pt>
                <c:pt idx="37501">
                  <c:v>72.0</c:v>
                </c:pt>
                <c:pt idx="37502">
                  <c:v>224.0</c:v>
                </c:pt>
                <c:pt idx="37503">
                  <c:v>1.0</c:v>
                </c:pt>
                <c:pt idx="37504">
                  <c:v>1.0</c:v>
                </c:pt>
                <c:pt idx="37505">
                  <c:v>57.0</c:v>
                </c:pt>
                <c:pt idx="37506">
                  <c:v>5.0</c:v>
                </c:pt>
                <c:pt idx="37507">
                  <c:v>7.0</c:v>
                </c:pt>
                <c:pt idx="37508">
                  <c:v>56.0</c:v>
                </c:pt>
                <c:pt idx="37509">
                  <c:v>59.0</c:v>
                </c:pt>
                <c:pt idx="37510">
                  <c:v>69.0</c:v>
                </c:pt>
                <c:pt idx="37511">
                  <c:v>396.0</c:v>
                </c:pt>
                <c:pt idx="37512">
                  <c:v>2.0</c:v>
                </c:pt>
                <c:pt idx="37513">
                  <c:v>51.0</c:v>
                </c:pt>
                <c:pt idx="37514">
                  <c:v>105.0</c:v>
                </c:pt>
                <c:pt idx="37515">
                  <c:v>4.0</c:v>
                </c:pt>
                <c:pt idx="37516">
                  <c:v>9.0</c:v>
                </c:pt>
                <c:pt idx="37517">
                  <c:v>124.0</c:v>
                </c:pt>
                <c:pt idx="37518">
                  <c:v>2.0</c:v>
                </c:pt>
                <c:pt idx="37519">
                  <c:v>104.0</c:v>
                </c:pt>
                <c:pt idx="37520">
                  <c:v>17.0</c:v>
                </c:pt>
                <c:pt idx="37521">
                  <c:v>1.0</c:v>
                </c:pt>
                <c:pt idx="37522">
                  <c:v>6.0</c:v>
                </c:pt>
                <c:pt idx="37523">
                  <c:v>66.0</c:v>
                </c:pt>
                <c:pt idx="37524">
                  <c:v>21.0</c:v>
                </c:pt>
                <c:pt idx="37525">
                  <c:v>370.0</c:v>
                </c:pt>
                <c:pt idx="37526">
                  <c:v>17.0</c:v>
                </c:pt>
                <c:pt idx="37527">
                  <c:v>18.0</c:v>
                </c:pt>
                <c:pt idx="37528">
                  <c:v>23.0</c:v>
                </c:pt>
                <c:pt idx="37529">
                  <c:v>2.0</c:v>
                </c:pt>
                <c:pt idx="37530">
                  <c:v>191.0</c:v>
                </c:pt>
                <c:pt idx="37531">
                  <c:v>1165.0</c:v>
                </c:pt>
                <c:pt idx="37532">
                  <c:v>17.0</c:v>
                </c:pt>
                <c:pt idx="37533">
                  <c:v>138.0</c:v>
                </c:pt>
                <c:pt idx="37534">
                  <c:v>275.0</c:v>
                </c:pt>
                <c:pt idx="37535">
                  <c:v>3.0</c:v>
                </c:pt>
                <c:pt idx="37536">
                  <c:v>19.0</c:v>
                </c:pt>
                <c:pt idx="37537">
                  <c:v>9.0</c:v>
                </c:pt>
                <c:pt idx="37538">
                  <c:v>10.0</c:v>
                </c:pt>
                <c:pt idx="37539">
                  <c:v>11.0</c:v>
                </c:pt>
                <c:pt idx="37540">
                  <c:v>16.0</c:v>
                </c:pt>
                <c:pt idx="37541">
                  <c:v>4.0</c:v>
                </c:pt>
                <c:pt idx="37542">
                  <c:v>3.0</c:v>
                </c:pt>
                <c:pt idx="37543">
                  <c:v>1.0</c:v>
                </c:pt>
                <c:pt idx="37544">
                  <c:v>11.0</c:v>
                </c:pt>
                <c:pt idx="37545">
                  <c:v>5.0</c:v>
                </c:pt>
                <c:pt idx="37546">
                  <c:v>47.0</c:v>
                </c:pt>
                <c:pt idx="37547">
                  <c:v>64.0</c:v>
                </c:pt>
                <c:pt idx="37548">
                  <c:v>47.0</c:v>
                </c:pt>
                <c:pt idx="37549">
                  <c:v>430.0</c:v>
                </c:pt>
                <c:pt idx="37550">
                  <c:v>2.0</c:v>
                </c:pt>
                <c:pt idx="37551">
                  <c:v>35.0</c:v>
                </c:pt>
                <c:pt idx="37552">
                  <c:v>82.0</c:v>
                </c:pt>
                <c:pt idx="37553">
                  <c:v>4.0</c:v>
                </c:pt>
                <c:pt idx="37554">
                  <c:v>297.0</c:v>
                </c:pt>
                <c:pt idx="37555">
                  <c:v>18.0</c:v>
                </c:pt>
                <c:pt idx="37556">
                  <c:v>28.0</c:v>
                </c:pt>
                <c:pt idx="37557">
                  <c:v>2.0</c:v>
                </c:pt>
                <c:pt idx="37558">
                  <c:v>642.0</c:v>
                </c:pt>
                <c:pt idx="37559">
                  <c:v>13.0</c:v>
                </c:pt>
                <c:pt idx="37560">
                  <c:v>20.0</c:v>
                </c:pt>
                <c:pt idx="37561">
                  <c:v>6.0</c:v>
                </c:pt>
                <c:pt idx="37562">
                  <c:v>4.0</c:v>
                </c:pt>
                <c:pt idx="37563">
                  <c:v>205.0</c:v>
                </c:pt>
                <c:pt idx="37564">
                  <c:v>157.0</c:v>
                </c:pt>
                <c:pt idx="37565">
                  <c:v>27.0</c:v>
                </c:pt>
                <c:pt idx="37566">
                  <c:v>2.0</c:v>
                </c:pt>
                <c:pt idx="37567">
                  <c:v>20.0</c:v>
                </c:pt>
                <c:pt idx="37568">
                  <c:v>2.0</c:v>
                </c:pt>
                <c:pt idx="37569">
                  <c:v>38.0</c:v>
                </c:pt>
                <c:pt idx="37570">
                  <c:v>21.0</c:v>
                </c:pt>
                <c:pt idx="37571">
                  <c:v>37.0</c:v>
                </c:pt>
                <c:pt idx="37572">
                  <c:v>18.0</c:v>
                </c:pt>
                <c:pt idx="37573">
                  <c:v>2.0</c:v>
                </c:pt>
                <c:pt idx="37574">
                  <c:v>13.0</c:v>
                </c:pt>
                <c:pt idx="37575">
                  <c:v>4.0</c:v>
                </c:pt>
                <c:pt idx="37576">
                  <c:v>47.0</c:v>
                </c:pt>
                <c:pt idx="37577">
                  <c:v>45.0</c:v>
                </c:pt>
                <c:pt idx="37578">
                  <c:v>19.0</c:v>
                </c:pt>
                <c:pt idx="37579">
                  <c:v>24.0</c:v>
                </c:pt>
                <c:pt idx="37580">
                  <c:v>591.0</c:v>
                </c:pt>
                <c:pt idx="37581">
                  <c:v>11.0</c:v>
                </c:pt>
                <c:pt idx="37582">
                  <c:v>6.0</c:v>
                </c:pt>
                <c:pt idx="37583">
                  <c:v>518.0</c:v>
                </c:pt>
                <c:pt idx="37584">
                  <c:v>9.0</c:v>
                </c:pt>
                <c:pt idx="37585">
                  <c:v>19.0</c:v>
                </c:pt>
                <c:pt idx="37586">
                  <c:v>23.0</c:v>
                </c:pt>
                <c:pt idx="37587">
                  <c:v>734.0</c:v>
                </c:pt>
                <c:pt idx="37588">
                  <c:v>1.0</c:v>
                </c:pt>
                <c:pt idx="37589">
                  <c:v>148.0</c:v>
                </c:pt>
                <c:pt idx="37590">
                  <c:v>21.0</c:v>
                </c:pt>
                <c:pt idx="37591">
                  <c:v>33.0</c:v>
                </c:pt>
                <c:pt idx="37592">
                  <c:v>318.0</c:v>
                </c:pt>
                <c:pt idx="37593">
                  <c:v>23.0</c:v>
                </c:pt>
                <c:pt idx="37594">
                  <c:v>228.0</c:v>
                </c:pt>
                <c:pt idx="37595">
                  <c:v>6.0</c:v>
                </c:pt>
                <c:pt idx="37596">
                  <c:v>5.0</c:v>
                </c:pt>
                <c:pt idx="37597">
                  <c:v>1.0</c:v>
                </c:pt>
                <c:pt idx="37598">
                  <c:v>11.0</c:v>
                </c:pt>
                <c:pt idx="37599">
                  <c:v>51.0</c:v>
                </c:pt>
                <c:pt idx="37600">
                  <c:v>43.0</c:v>
                </c:pt>
                <c:pt idx="37601">
                  <c:v>1259.0</c:v>
                </c:pt>
                <c:pt idx="37602">
                  <c:v>8.0</c:v>
                </c:pt>
                <c:pt idx="37603">
                  <c:v>1.0</c:v>
                </c:pt>
                <c:pt idx="37604">
                  <c:v>3.0</c:v>
                </c:pt>
                <c:pt idx="37605">
                  <c:v>3.0</c:v>
                </c:pt>
                <c:pt idx="37606">
                  <c:v>113.0</c:v>
                </c:pt>
                <c:pt idx="37607">
                  <c:v>33.0</c:v>
                </c:pt>
                <c:pt idx="37608">
                  <c:v>13.0</c:v>
                </c:pt>
                <c:pt idx="37609">
                  <c:v>163.0</c:v>
                </c:pt>
                <c:pt idx="37610">
                  <c:v>32.0</c:v>
                </c:pt>
                <c:pt idx="37611">
                  <c:v>368.0</c:v>
                </c:pt>
                <c:pt idx="37612">
                  <c:v>2.0</c:v>
                </c:pt>
                <c:pt idx="37613">
                  <c:v>15.0</c:v>
                </c:pt>
                <c:pt idx="37614">
                  <c:v>8.0</c:v>
                </c:pt>
                <c:pt idx="37615">
                  <c:v>34.0</c:v>
                </c:pt>
                <c:pt idx="37616">
                  <c:v>33.0</c:v>
                </c:pt>
                <c:pt idx="37617">
                  <c:v>17.0</c:v>
                </c:pt>
                <c:pt idx="37618">
                  <c:v>2.0</c:v>
                </c:pt>
                <c:pt idx="37619">
                  <c:v>3.0</c:v>
                </c:pt>
                <c:pt idx="37620">
                  <c:v>3.0</c:v>
                </c:pt>
                <c:pt idx="37621">
                  <c:v>9.0</c:v>
                </c:pt>
                <c:pt idx="37622">
                  <c:v>4.0</c:v>
                </c:pt>
                <c:pt idx="37623">
                  <c:v>4.0</c:v>
                </c:pt>
                <c:pt idx="37624">
                  <c:v>42.0</c:v>
                </c:pt>
                <c:pt idx="37625">
                  <c:v>40.0</c:v>
                </c:pt>
                <c:pt idx="37626">
                  <c:v>21.0</c:v>
                </c:pt>
                <c:pt idx="37627">
                  <c:v>398.0</c:v>
                </c:pt>
                <c:pt idx="37628">
                  <c:v>10.0</c:v>
                </c:pt>
                <c:pt idx="37629">
                  <c:v>14.0</c:v>
                </c:pt>
                <c:pt idx="37630">
                  <c:v>1082.0</c:v>
                </c:pt>
                <c:pt idx="37631">
                  <c:v>36.0</c:v>
                </c:pt>
                <c:pt idx="37632">
                  <c:v>32.0</c:v>
                </c:pt>
                <c:pt idx="37633">
                  <c:v>24.0</c:v>
                </c:pt>
                <c:pt idx="37634">
                  <c:v>8.0</c:v>
                </c:pt>
                <c:pt idx="37635">
                  <c:v>361.0</c:v>
                </c:pt>
                <c:pt idx="37636">
                  <c:v>16.0</c:v>
                </c:pt>
                <c:pt idx="37637">
                  <c:v>4.0</c:v>
                </c:pt>
                <c:pt idx="37638">
                  <c:v>127.0</c:v>
                </c:pt>
                <c:pt idx="37639">
                  <c:v>93.0</c:v>
                </c:pt>
                <c:pt idx="37640">
                  <c:v>540.0</c:v>
                </c:pt>
                <c:pt idx="37641">
                  <c:v>40.0</c:v>
                </c:pt>
                <c:pt idx="37642">
                  <c:v>372.0</c:v>
                </c:pt>
                <c:pt idx="37643">
                  <c:v>41.0</c:v>
                </c:pt>
                <c:pt idx="37644">
                  <c:v>2.0</c:v>
                </c:pt>
                <c:pt idx="37645">
                  <c:v>5.0</c:v>
                </c:pt>
                <c:pt idx="37646">
                  <c:v>3.0</c:v>
                </c:pt>
                <c:pt idx="37647">
                  <c:v>6.0</c:v>
                </c:pt>
                <c:pt idx="37648">
                  <c:v>2.0</c:v>
                </c:pt>
                <c:pt idx="37649">
                  <c:v>9.0</c:v>
                </c:pt>
                <c:pt idx="37650">
                  <c:v>1.0</c:v>
                </c:pt>
                <c:pt idx="37651">
                  <c:v>20.0</c:v>
                </c:pt>
                <c:pt idx="37652">
                  <c:v>61.0</c:v>
                </c:pt>
                <c:pt idx="37653">
                  <c:v>1.0</c:v>
                </c:pt>
                <c:pt idx="37654">
                  <c:v>1.0</c:v>
                </c:pt>
                <c:pt idx="37655">
                  <c:v>2.0</c:v>
                </c:pt>
                <c:pt idx="37656">
                  <c:v>52.0</c:v>
                </c:pt>
                <c:pt idx="37657">
                  <c:v>21.0</c:v>
                </c:pt>
                <c:pt idx="37658">
                  <c:v>40.0</c:v>
                </c:pt>
                <c:pt idx="37659">
                  <c:v>53.0</c:v>
                </c:pt>
                <c:pt idx="37660">
                  <c:v>335.0</c:v>
                </c:pt>
                <c:pt idx="37661">
                  <c:v>2.0</c:v>
                </c:pt>
                <c:pt idx="37662">
                  <c:v>56.0</c:v>
                </c:pt>
                <c:pt idx="37663">
                  <c:v>115.0</c:v>
                </c:pt>
                <c:pt idx="37664">
                  <c:v>28.0</c:v>
                </c:pt>
                <c:pt idx="37665">
                  <c:v>35.0</c:v>
                </c:pt>
                <c:pt idx="37666">
                  <c:v>24.0</c:v>
                </c:pt>
                <c:pt idx="37667">
                  <c:v>1.0</c:v>
                </c:pt>
                <c:pt idx="37668">
                  <c:v>6.0</c:v>
                </c:pt>
                <c:pt idx="37669">
                  <c:v>2.0</c:v>
                </c:pt>
                <c:pt idx="37670">
                  <c:v>755.0</c:v>
                </c:pt>
                <c:pt idx="37671">
                  <c:v>24.0</c:v>
                </c:pt>
                <c:pt idx="37672">
                  <c:v>15.0</c:v>
                </c:pt>
                <c:pt idx="37673">
                  <c:v>8.0</c:v>
                </c:pt>
                <c:pt idx="37674">
                  <c:v>85.0</c:v>
                </c:pt>
                <c:pt idx="37675">
                  <c:v>18.0</c:v>
                </c:pt>
                <c:pt idx="37676">
                  <c:v>77.0</c:v>
                </c:pt>
                <c:pt idx="37677">
                  <c:v>21.0</c:v>
                </c:pt>
                <c:pt idx="37678">
                  <c:v>45.0</c:v>
                </c:pt>
                <c:pt idx="37679">
                  <c:v>1.0</c:v>
                </c:pt>
                <c:pt idx="37680">
                  <c:v>2.0</c:v>
                </c:pt>
                <c:pt idx="37681">
                  <c:v>4.0</c:v>
                </c:pt>
                <c:pt idx="37682">
                  <c:v>4.0</c:v>
                </c:pt>
                <c:pt idx="37683">
                  <c:v>6.0</c:v>
                </c:pt>
                <c:pt idx="37684">
                  <c:v>133.0</c:v>
                </c:pt>
                <c:pt idx="37685">
                  <c:v>1.0</c:v>
                </c:pt>
                <c:pt idx="37686">
                  <c:v>1.0</c:v>
                </c:pt>
                <c:pt idx="37687">
                  <c:v>22.0</c:v>
                </c:pt>
                <c:pt idx="37688">
                  <c:v>18.0</c:v>
                </c:pt>
                <c:pt idx="37689">
                  <c:v>7.0</c:v>
                </c:pt>
                <c:pt idx="37690">
                  <c:v>31.0</c:v>
                </c:pt>
                <c:pt idx="37691">
                  <c:v>34.0</c:v>
                </c:pt>
                <c:pt idx="37692">
                  <c:v>283.0</c:v>
                </c:pt>
                <c:pt idx="37693">
                  <c:v>1.0</c:v>
                </c:pt>
                <c:pt idx="37694">
                  <c:v>6.0</c:v>
                </c:pt>
                <c:pt idx="37695">
                  <c:v>395.0</c:v>
                </c:pt>
                <c:pt idx="37696">
                  <c:v>46.0</c:v>
                </c:pt>
                <c:pt idx="37697">
                  <c:v>37.0</c:v>
                </c:pt>
                <c:pt idx="37698">
                  <c:v>1.0</c:v>
                </c:pt>
                <c:pt idx="37699">
                  <c:v>1.0</c:v>
                </c:pt>
                <c:pt idx="37700">
                  <c:v>1.0</c:v>
                </c:pt>
                <c:pt idx="37701">
                  <c:v>5.0</c:v>
                </c:pt>
                <c:pt idx="37702">
                  <c:v>1.0</c:v>
                </c:pt>
                <c:pt idx="37703">
                  <c:v>96.0</c:v>
                </c:pt>
                <c:pt idx="37704">
                  <c:v>22.0</c:v>
                </c:pt>
                <c:pt idx="37705">
                  <c:v>92.0</c:v>
                </c:pt>
                <c:pt idx="37706">
                  <c:v>361.0</c:v>
                </c:pt>
                <c:pt idx="37707">
                  <c:v>11.0</c:v>
                </c:pt>
                <c:pt idx="37708">
                  <c:v>50.0</c:v>
                </c:pt>
                <c:pt idx="37709">
                  <c:v>10.0</c:v>
                </c:pt>
                <c:pt idx="37710">
                  <c:v>1.0</c:v>
                </c:pt>
                <c:pt idx="37711">
                  <c:v>1.0</c:v>
                </c:pt>
                <c:pt idx="37712">
                  <c:v>12.0</c:v>
                </c:pt>
                <c:pt idx="37713">
                  <c:v>35.0</c:v>
                </c:pt>
                <c:pt idx="37714">
                  <c:v>11.0</c:v>
                </c:pt>
                <c:pt idx="37715">
                  <c:v>399.0</c:v>
                </c:pt>
                <c:pt idx="37716">
                  <c:v>13.0</c:v>
                </c:pt>
                <c:pt idx="37717">
                  <c:v>6.0</c:v>
                </c:pt>
                <c:pt idx="37718">
                  <c:v>41.0</c:v>
                </c:pt>
                <c:pt idx="37719">
                  <c:v>117.0</c:v>
                </c:pt>
                <c:pt idx="37720">
                  <c:v>1.0</c:v>
                </c:pt>
                <c:pt idx="37721">
                  <c:v>21.0</c:v>
                </c:pt>
                <c:pt idx="37722">
                  <c:v>70.0</c:v>
                </c:pt>
                <c:pt idx="37723">
                  <c:v>1.0</c:v>
                </c:pt>
                <c:pt idx="37724">
                  <c:v>12.0</c:v>
                </c:pt>
                <c:pt idx="37725">
                  <c:v>6.0</c:v>
                </c:pt>
                <c:pt idx="37726">
                  <c:v>106.0</c:v>
                </c:pt>
                <c:pt idx="37727">
                  <c:v>128.0</c:v>
                </c:pt>
                <c:pt idx="37728">
                  <c:v>249.0</c:v>
                </c:pt>
                <c:pt idx="37729">
                  <c:v>2.0</c:v>
                </c:pt>
                <c:pt idx="37730">
                  <c:v>17.0</c:v>
                </c:pt>
                <c:pt idx="37731">
                  <c:v>16.0</c:v>
                </c:pt>
                <c:pt idx="37732">
                  <c:v>28.0</c:v>
                </c:pt>
                <c:pt idx="37733">
                  <c:v>108.0</c:v>
                </c:pt>
                <c:pt idx="37734">
                  <c:v>44.0</c:v>
                </c:pt>
                <c:pt idx="37735">
                  <c:v>298.0</c:v>
                </c:pt>
                <c:pt idx="37736">
                  <c:v>5.0</c:v>
                </c:pt>
                <c:pt idx="37737">
                  <c:v>3.0</c:v>
                </c:pt>
                <c:pt idx="37738">
                  <c:v>19.0</c:v>
                </c:pt>
                <c:pt idx="37739">
                  <c:v>2.0</c:v>
                </c:pt>
                <c:pt idx="37740">
                  <c:v>881.0</c:v>
                </c:pt>
                <c:pt idx="37741">
                  <c:v>7.0</c:v>
                </c:pt>
                <c:pt idx="37742">
                  <c:v>40.0</c:v>
                </c:pt>
                <c:pt idx="37743">
                  <c:v>28.0</c:v>
                </c:pt>
                <c:pt idx="37744">
                  <c:v>14.0</c:v>
                </c:pt>
                <c:pt idx="37745">
                  <c:v>14.0</c:v>
                </c:pt>
                <c:pt idx="37746">
                  <c:v>85.0</c:v>
                </c:pt>
                <c:pt idx="37747">
                  <c:v>31.0</c:v>
                </c:pt>
                <c:pt idx="37748">
                  <c:v>325.0</c:v>
                </c:pt>
                <c:pt idx="37749">
                  <c:v>6.0</c:v>
                </c:pt>
                <c:pt idx="37750">
                  <c:v>40.0</c:v>
                </c:pt>
                <c:pt idx="37751">
                  <c:v>6.0</c:v>
                </c:pt>
                <c:pt idx="37752">
                  <c:v>156.0</c:v>
                </c:pt>
                <c:pt idx="37753">
                  <c:v>1.0</c:v>
                </c:pt>
                <c:pt idx="37754">
                  <c:v>43.0</c:v>
                </c:pt>
                <c:pt idx="37755">
                  <c:v>16.0</c:v>
                </c:pt>
                <c:pt idx="37756">
                  <c:v>34.0</c:v>
                </c:pt>
                <c:pt idx="37757">
                  <c:v>16.0</c:v>
                </c:pt>
                <c:pt idx="37758">
                  <c:v>34.0</c:v>
                </c:pt>
                <c:pt idx="37759">
                  <c:v>5.0</c:v>
                </c:pt>
                <c:pt idx="37760">
                  <c:v>97.0</c:v>
                </c:pt>
                <c:pt idx="37761">
                  <c:v>1.0</c:v>
                </c:pt>
                <c:pt idx="37762">
                  <c:v>1.0</c:v>
                </c:pt>
                <c:pt idx="37763">
                  <c:v>4.0</c:v>
                </c:pt>
                <c:pt idx="37764">
                  <c:v>44.0</c:v>
                </c:pt>
                <c:pt idx="37765">
                  <c:v>11.0</c:v>
                </c:pt>
                <c:pt idx="37766">
                  <c:v>127.0</c:v>
                </c:pt>
                <c:pt idx="37767">
                  <c:v>34.0</c:v>
                </c:pt>
                <c:pt idx="37768">
                  <c:v>357.0</c:v>
                </c:pt>
                <c:pt idx="37769">
                  <c:v>7.0</c:v>
                </c:pt>
                <c:pt idx="37770">
                  <c:v>2.0</c:v>
                </c:pt>
                <c:pt idx="37771">
                  <c:v>213.0</c:v>
                </c:pt>
                <c:pt idx="37772">
                  <c:v>4.0</c:v>
                </c:pt>
                <c:pt idx="37773">
                  <c:v>4.0</c:v>
                </c:pt>
                <c:pt idx="37774">
                  <c:v>218.0</c:v>
                </c:pt>
                <c:pt idx="37775">
                  <c:v>11.0</c:v>
                </c:pt>
                <c:pt idx="37776">
                  <c:v>6.0</c:v>
                </c:pt>
                <c:pt idx="37777">
                  <c:v>10.0</c:v>
                </c:pt>
                <c:pt idx="37778">
                  <c:v>3.0</c:v>
                </c:pt>
                <c:pt idx="37779">
                  <c:v>3.0</c:v>
                </c:pt>
                <c:pt idx="37780">
                  <c:v>6.0</c:v>
                </c:pt>
                <c:pt idx="37781">
                  <c:v>17.0</c:v>
                </c:pt>
                <c:pt idx="37782">
                  <c:v>8.0</c:v>
                </c:pt>
                <c:pt idx="37783">
                  <c:v>391.0</c:v>
                </c:pt>
                <c:pt idx="37784">
                  <c:v>18.0</c:v>
                </c:pt>
                <c:pt idx="37785">
                  <c:v>30.0</c:v>
                </c:pt>
                <c:pt idx="37786">
                  <c:v>13.0</c:v>
                </c:pt>
                <c:pt idx="37787">
                  <c:v>104.0</c:v>
                </c:pt>
                <c:pt idx="37788">
                  <c:v>1.0</c:v>
                </c:pt>
                <c:pt idx="37789">
                  <c:v>10.0</c:v>
                </c:pt>
                <c:pt idx="37790">
                  <c:v>9.0</c:v>
                </c:pt>
                <c:pt idx="37791">
                  <c:v>9.0</c:v>
                </c:pt>
                <c:pt idx="37792">
                  <c:v>82.0</c:v>
                </c:pt>
                <c:pt idx="37793">
                  <c:v>6.0</c:v>
                </c:pt>
                <c:pt idx="37794">
                  <c:v>8.0</c:v>
                </c:pt>
                <c:pt idx="37795">
                  <c:v>38.0</c:v>
                </c:pt>
                <c:pt idx="37796">
                  <c:v>6.0</c:v>
                </c:pt>
                <c:pt idx="37797">
                  <c:v>249.0</c:v>
                </c:pt>
                <c:pt idx="37798">
                  <c:v>5.0</c:v>
                </c:pt>
                <c:pt idx="37799">
                  <c:v>12.0</c:v>
                </c:pt>
                <c:pt idx="37800">
                  <c:v>9.0</c:v>
                </c:pt>
                <c:pt idx="37801">
                  <c:v>2.0</c:v>
                </c:pt>
                <c:pt idx="37802">
                  <c:v>16.0</c:v>
                </c:pt>
                <c:pt idx="37803">
                  <c:v>10.0</c:v>
                </c:pt>
                <c:pt idx="37804">
                  <c:v>4.0</c:v>
                </c:pt>
                <c:pt idx="37805">
                  <c:v>107.0</c:v>
                </c:pt>
                <c:pt idx="37806">
                  <c:v>1.0</c:v>
                </c:pt>
                <c:pt idx="37807">
                  <c:v>7.0</c:v>
                </c:pt>
                <c:pt idx="37808">
                  <c:v>142.0</c:v>
                </c:pt>
                <c:pt idx="37809">
                  <c:v>36.0</c:v>
                </c:pt>
                <c:pt idx="37810">
                  <c:v>1.0</c:v>
                </c:pt>
                <c:pt idx="37811">
                  <c:v>2.0</c:v>
                </c:pt>
                <c:pt idx="37812">
                  <c:v>9.0</c:v>
                </c:pt>
                <c:pt idx="37813">
                  <c:v>7.0</c:v>
                </c:pt>
                <c:pt idx="37814">
                  <c:v>2.0</c:v>
                </c:pt>
                <c:pt idx="37815">
                  <c:v>2.0</c:v>
                </c:pt>
                <c:pt idx="37816">
                  <c:v>351.0</c:v>
                </c:pt>
                <c:pt idx="37817">
                  <c:v>4.0</c:v>
                </c:pt>
                <c:pt idx="37818">
                  <c:v>23.0</c:v>
                </c:pt>
                <c:pt idx="37819">
                  <c:v>16.0</c:v>
                </c:pt>
                <c:pt idx="37820">
                  <c:v>6.0</c:v>
                </c:pt>
                <c:pt idx="37821">
                  <c:v>168.0</c:v>
                </c:pt>
                <c:pt idx="37822">
                  <c:v>34.0</c:v>
                </c:pt>
                <c:pt idx="37823">
                  <c:v>3.0</c:v>
                </c:pt>
                <c:pt idx="37824">
                  <c:v>13.0</c:v>
                </c:pt>
                <c:pt idx="37825">
                  <c:v>4.0</c:v>
                </c:pt>
                <c:pt idx="37826">
                  <c:v>14.0</c:v>
                </c:pt>
                <c:pt idx="37827">
                  <c:v>99.0</c:v>
                </c:pt>
                <c:pt idx="37828">
                  <c:v>4.0</c:v>
                </c:pt>
                <c:pt idx="37829">
                  <c:v>39.0</c:v>
                </c:pt>
                <c:pt idx="37830">
                  <c:v>11.0</c:v>
                </c:pt>
                <c:pt idx="37831">
                  <c:v>20.0</c:v>
                </c:pt>
                <c:pt idx="37832">
                  <c:v>26.0</c:v>
                </c:pt>
                <c:pt idx="37833">
                  <c:v>8.0</c:v>
                </c:pt>
                <c:pt idx="37834">
                  <c:v>7.0</c:v>
                </c:pt>
                <c:pt idx="37835">
                  <c:v>127.0</c:v>
                </c:pt>
                <c:pt idx="37836">
                  <c:v>13.0</c:v>
                </c:pt>
                <c:pt idx="37837">
                  <c:v>1.0</c:v>
                </c:pt>
                <c:pt idx="37838">
                  <c:v>6.0</c:v>
                </c:pt>
                <c:pt idx="37839">
                  <c:v>3.0</c:v>
                </c:pt>
                <c:pt idx="37840">
                  <c:v>5.0</c:v>
                </c:pt>
                <c:pt idx="37841">
                  <c:v>115.0</c:v>
                </c:pt>
                <c:pt idx="37842">
                  <c:v>2.0</c:v>
                </c:pt>
                <c:pt idx="37843">
                  <c:v>86.0</c:v>
                </c:pt>
                <c:pt idx="37844">
                  <c:v>516.0</c:v>
                </c:pt>
                <c:pt idx="37845">
                  <c:v>9.0</c:v>
                </c:pt>
                <c:pt idx="37846">
                  <c:v>15.0</c:v>
                </c:pt>
                <c:pt idx="37847">
                  <c:v>2.0</c:v>
                </c:pt>
                <c:pt idx="37848">
                  <c:v>28.0</c:v>
                </c:pt>
                <c:pt idx="37849">
                  <c:v>11.0</c:v>
                </c:pt>
                <c:pt idx="37850">
                  <c:v>2.0</c:v>
                </c:pt>
                <c:pt idx="37851">
                  <c:v>87.0</c:v>
                </c:pt>
                <c:pt idx="37852">
                  <c:v>25.0</c:v>
                </c:pt>
                <c:pt idx="37853">
                  <c:v>60.0</c:v>
                </c:pt>
                <c:pt idx="37854">
                  <c:v>123.0</c:v>
                </c:pt>
                <c:pt idx="37855">
                  <c:v>151.0</c:v>
                </c:pt>
                <c:pt idx="37856">
                  <c:v>3.0</c:v>
                </c:pt>
                <c:pt idx="37857">
                  <c:v>5.0</c:v>
                </c:pt>
                <c:pt idx="37858">
                  <c:v>164.0</c:v>
                </c:pt>
                <c:pt idx="37859">
                  <c:v>4.0</c:v>
                </c:pt>
                <c:pt idx="37860">
                  <c:v>820.0</c:v>
                </c:pt>
                <c:pt idx="37861">
                  <c:v>18.0</c:v>
                </c:pt>
                <c:pt idx="37862">
                  <c:v>284.0</c:v>
                </c:pt>
                <c:pt idx="37863">
                  <c:v>26.0</c:v>
                </c:pt>
                <c:pt idx="37864">
                  <c:v>25.0</c:v>
                </c:pt>
                <c:pt idx="37865">
                  <c:v>7.0</c:v>
                </c:pt>
                <c:pt idx="37866">
                  <c:v>121.0</c:v>
                </c:pt>
                <c:pt idx="37867">
                  <c:v>18.0</c:v>
                </c:pt>
                <c:pt idx="37868">
                  <c:v>138.0</c:v>
                </c:pt>
                <c:pt idx="37869">
                  <c:v>15.0</c:v>
                </c:pt>
                <c:pt idx="37870">
                  <c:v>145.0</c:v>
                </c:pt>
                <c:pt idx="37871">
                  <c:v>172.0</c:v>
                </c:pt>
                <c:pt idx="37872">
                  <c:v>405.0</c:v>
                </c:pt>
                <c:pt idx="37873">
                  <c:v>78.0</c:v>
                </c:pt>
                <c:pt idx="37874">
                  <c:v>4.0</c:v>
                </c:pt>
                <c:pt idx="37875">
                  <c:v>20.0</c:v>
                </c:pt>
                <c:pt idx="37876">
                  <c:v>90.0</c:v>
                </c:pt>
                <c:pt idx="37877">
                  <c:v>12.0</c:v>
                </c:pt>
                <c:pt idx="37878">
                  <c:v>3.0</c:v>
                </c:pt>
                <c:pt idx="37879">
                  <c:v>56.0</c:v>
                </c:pt>
                <c:pt idx="37880">
                  <c:v>8.0</c:v>
                </c:pt>
                <c:pt idx="37881">
                  <c:v>253.0</c:v>
                </c:pt>
                <c:pt idx="37882">
                  <c:v>110.0</c:v>
                </c:pt>
                <c:pt idx="37883">
                  <c:v>32.0</c:v>
                </c:pt>
                <c:pt idx="37884">
                  <c:v>30.0</c:v>
                </c:pt>
                <c:pt idx="37885">
                  <c:v>2.0</c:v>
                </c:pt>
                <c:pt idx="37886">
                  <c:v>142.0</c:v>
                </c:pt>
                <c:pt idx="37887">
                  <c:v>32.0</c:v>
                </c:pt>
                <c:pt idx="37888">
                  <c:v>11.0</c:v>
                </c:pt>
                <c:pt idx="37889">
                  <c:v>394.0</c:v>
                </c:pt>
                <c:pt idx="37890">
                  <c:v>184.0</c:v>
                </c:pt>
                <c:pt idx="37891">
                  <c:v>35.0</c:v>
                </c:pt>
                <c:pt idx="37892">
                  <c:v>14.0</c:v>
                </c:pt>
                <c:pt idx="37893">
                  <c:v>8.0</c:v>
                </c:pt>
                <c:pt idx="37894">
                  <c:v>6.0</c:v>
                </c:pt>
                <c:pt idx="37895">
                  <c:v>152.0</c:v>
                </c:pt>
                <c:pt idx="37896">
                  <c:v>10.0</c:v>
                </c:pt>
                <c:pt idx="37897">
                  <c:v>2.0</c:v>
                </c:pt>
                <c:pt idx="37898">
                  <c:v>60.0</c:v>
                </c:pt>
                <c:pt idx="37899">
                  <c:v>199.0</c:v>
                </c:pt>
                <c:pt idx="37900">
                  <c:v>20.0</c:v>
                </c:pt>
                <c:pt idx="37901">
                  <c:v>3.0</c:v>
                </c:pt>
                <c:pt idx="37902">
                  <c:v>276.0</c:v>
                </c:pt>
                <c:pt idx="37903">
                  <c:v>36.0</c:v>
                </c:pt>
                <c:pt idx="37904">
                  <c:v>13.0</c:v>
                </c:pt>
                <c:pt idx="37905">
                  <c:v>214.0</c:v>
                </c:pt>
                <c:pt idx="37906">
                  <c:v>23.0</c:v>
                </c:pt>
                <c:pt idx="37907">
                  <c:v>176.0</c:v>
                </c:pt>
                <c:pt idx="37908">
                  <c:v>20.0</c:v>
                </c:pt>
                <c:pt idx="37909">
                  <c:v>61.0</c:v>
                </c:pt>
                <c:pt idx="37910">
                  <c:v>320.0</c:v>
                </c:pt>
                <c:pt idx="37911">
                  <c:v>92.0</c:v>
                </c:pt>
                <c:pt idx="37912">
                  <c:v>100.0</c:v>
                </c:pt>
                <c:pt idx="37913">
                  <c:v>18.0</c:v>
                </c:pt>
                <c:pt idx="37914">
                  <c:v>4.0</c:v>
                </c:pt>
                <c:pt idx="37915">
                  <c:v>89.0</c:v>
                </c:pt>
                <c:pt idx="37916">
                  <c:v>285.0</c:v>
                </c:pt>
                <c:pt idx="37917">
                  <c:v>18.0</c:v>
                </c:pt>
                <c:pt idx="37918">
                  <c:v>52.0</c:v>
                </c:pt>
                <c:pt idx="37919">
                  <c:v>162.0</c:v>
                </c:pt>
                <c:pt idx="37920">
                  <c:v>19.0</c:v>
                </c:pt>
                <c:pt idx="37921">
                  <c:v>32.0</c:v>
                </c:pt>
                <c:pt idx="37922">
                  <c:v>29.0</c:v>
                </c:pt>
                <c:pt idx="37923">
                  <c:v>175.0</c:v>
                </c:pt>
                <c:pt idx="37924">
                  <c:v>33.0</c:v>
                </c:pt>
                <c:pt idx="37925">
                  <c:v>162.0</c:v>
                </c:pt>
                <c:pt idx="37926">
                  <c:v>37.0</c:v>
                </c:pt>
                <c:pt idx="37927">
                  <c:v>64.0</c:v>
                </c:pt>
                <c:pt idx="37928">
                  <c:v>104.0</c:v>
                </c:pt>
                <c:pt idx="37929">
                  <c:v>121.0</c:v>
                </c:pt>
                <c:pt idx="37930">
                  <c:v>261.0</c:v>
                </c:pt>
                <c:pt idx="37931">
                  <c:v>149.0</c:v>
                </c:pt>
                <c:pt idx="37932">
                  <c:v>1.0</c:v>
                </c:pt>
                <c:pt idx="37933">
                  <c:v>2.0</c:v>
                </c:pt>
                <c:pt idx="37934">
                  <c:v>146.0</c:v>
                </c:pt>
                <c:pt idx="37935">
                  <c:v>109.0</c:v>
                </c:pt>
                <c:pt idx="37936">
                  <c:v>2.0</c:v>
                </c:pt>
                <c:pt idx="37937">
                  <c:v>24.0</c:v>
                </c:pt>
                <c:pt idx="37938">
                  <c:v>6.0</c:v>
                </c:pt>
                <c:pt idx="37939">
                  <c:v>235.0</c:v>
                </c:pt>
                <c:pt idx="37940">
                  <c:v>11.0</c:v>
                </c:pt>
                <c:pt idx="37941">
                  <c:v>1.0</c:v>
                </c:pt>
                <c:pt idx="37942">
                  <c:v>49.0</c:v>
                </c:pt>
                <c:pt idx="37943">
                  <c:v>136.0</c:v>
                </c:pt>
                <c:pt idx="37944">
                  <c:v>175.0</c:v>
                </c:pt>
                <c:pt idx="37945">
                  <c:v>141.0</c:v>
                </c:pt>
                <c:pt idx="37946">
                  <c:v>26.0</c:v>
                </c:pt>
                <c:pt idx="37947">
                  <c:v>24.0</c:v>
                </c:pt>
                <c:pt idx="37948">
                  <c:v>5.0</c:v>
                </c:pt>
                <c:pt idx="37949">
                  <c:v>64.0</c:v>
                </c:pt>
                <c:pt idx="37950">
                  <c:v>118.0</c:v>
                </c:pt>
                <c:pt idx="37951">
                  <c:v>119.0</c:v>
                </c:pt>
                <c:pt idx="37952">
                  <c:v>165.0</c:v>
                </c:pt>
                <c:pt idx="37953">
                  <c:v>238.0</c:v>
                </c:pt>
                <c:pt idx="37954">
                  <c:v>171.0</c:v>
                </c:pt>
                <c:pt idx="37955">
                  <c:v>2.0</c:v>
                </c:pt>
                <c:pt idx="37956">
                  <c:v>150.0</c:v>
                </c:pt>
                <c:pt idx="37957">
                  <c:v>172.0</c:v>
                </c:pt>
                <c:pt idx="37958">
                  <c:v>1.0</c:v>
                </c:pt>
                <c:pt idx="37959">
                  <c:v>8.0</c:v>
                </c:pt>
                <c:pt idx="37960">
                  <c:v>3.0</c:v>
                </c:pt>
                <c:pt idx="37961">
                  <c:v>495.0</c:v>
                </c:pt>
                <c:pt idx="37962">
                  <c:v>11.0</c:v>
                </c:pt>
                <c:pt idx="37963">
                  <c:v>2.0</c:v>
                </c:pt>
                <c:pt idx="37964">
                  <c:v>1.0</c:v>
                </c:pt>
                <c:pt idx="37965">
                  <c:v>158.0</c:v>
                </c:pt>
                <c:pt idx="37966">
                  <c:v>107.0</c:v>
                </c:pt>
                <c:pt idx="37967">
                  <c:v>106.0</c:v>
                </c:pt>
                <c:pt idx="37968">
                  <c:v>119.0</c:v>
                </c:pt>
                <c:pt idx="37969">
                  <c:v>177.0</c:v>
                </c:pt>
                <c:pt idx="37970">
                  <c:v>15.0</c:v>
                </c:pt>
                <c:pt idx="37971">
                  <c:v>45.0</c:v>
                </c:pt>
                <c:pt idx="37972">
                  <c:v>87.0</c:v>
                </c:pt>
                <c:pt idx="37973">
                  <c:v>10.0</c:v>
                </c:pt>
                <c:pt idx="37974">
                  <c:v>54.0</c:v>
                </c:pt>
                <c:pt idx="37975">
                  <c:v>81.0</c:v>
                </c:pt>
                <c:pt idx="37976">
                  <c:v>46.0</c:v>
                </c:pt>
                <c:pt idx="37977">
                  <c:v>79.0</c:v>
                </c:pt>
                <c:pt idx="37978">
                  <c:v>107.0</c:v>
                </c:pt>
                <c:pt idx="37979">
                  <c:v>98.0</c:v>
                </c:pt>
                <c:pt idx="37980">
                  <c:v>66.0</c:v>
                </c:pt>
                <c:pt idx="37981">
                  <c:v>58.0</c:v>
                </c:pt>
                <c:pt idx="37982">
                  <c:v>4.0</c:v>
                </c:pt>
                <c:pt idx="37983">
                  <c:v>72.0</c:v>
                </c:pt>
                <c:pt idx="37984">
                  <c:v>106.0</c:v>
                </c:pt>
                <c:pt idx="37985">
                  <c:v>6.0</c:v>
                </c:pt>
                <c:pt idx="37986">
                  <c:v>16.0</c:v>
                </c:pt>
                <c:pt idx="37987">
                  <c:v>2.0</c:v>
                </c:pt>
                <c:pt idx="37988">
                  <c:v>400.0</c:v>
                </c:pt>
                <c:pt idx="37989">
                  <c:v>6.0</c:v>
                </c:pt>
                <c:pt idx="37990">
                  <c:v>77.0</c:v>
                </c:pt>
                <c:pt idx="37991">
                  <c:v>63.0</c:v>
                </c:pt>
                <c:pt idx="37992">
                  <c:v>108.0</c:v>
                </c:pt>
                <c:pt idx="37993">
                  <c:v>104.0</c:v>
                </c:pt>
                <c:pt idx="37994">
                  <c:v>114.0</c:v>
                </c:pt>
                <c:pt idx="37995">
                  <c:v>7.0</c:v>
                </c:pt>
                <c:pt idx="37996">
                  <c:v>7.0</c:v>
                </c:pt>
                <c:pt idx="37997">
                  <c:v>73.0</c:v>
                </c:pt>
                <c:pt idx="37998">
                  <c:v>6.0</c:v>
                </c:pt>
                <c:pt idx="37999">
                  <c:v>70.0</c:v>
                </c:pt>
                <c:pt idx="38000">
                  <c:v>50.0</c:v>
                </c:pt>
                <c:pt idx="38001">
                  <c:v>62.0</c:v>
                </c:pt>
                <c:pt idx="38002">
                  <c:v>60.0</c:v>
                </c:pt>
                <c:pt idx="38003">
                  <c:v>69.0</c:v>
                </c:pt>
                <c:pt idx="38004">
                  <c:v>76.0</c:v>
                </c:pt>
                <c:pt idx="38005">
                  <c:v>102.0</c:v>
                </c:pt>
                <c:pt idx="38006">
                  <c:v>3.0</c:v>
                </c:pt>
                <c:pt idx="38007">
                  <c:v>109.0</c:v>
                </c:pt>
                <c:pt idx="38008">
                  <c:v>15.0</c:v>
                </c:pt>
                <c:pt idx="38009">
                  <c:v>2.0</c:v>
                </c:pt>
                <c:pt idx="38010">
                  <c:v>5.0</c:v>
                </c:pt>
                <c:pt idx="38011">
                  <c:v>423.0</c:v>
                </c:pt>
                <c:pt idx="38012">
                  <c:v>9.0</c:v>
                </c:pt>
                <c:pt idx="38013">
                  <c:v>45.0</c:v>
                </c:pt>
                <c:pt idx="38014">
                  <c:v>56.0</c:v>
                </c:pt>
                <c:pt idx="38015">
                  <c:v>44.0</c:v>
                </c:pt>
                <c:pt idx="38016">
                  <c:v>29.0</c:v>
                </c:pt>
                <c:pt idx="38017">
                  <c:v>117.0</c:v>
                </c:pt>
                <c:pt idx="38018">
                  <c:v>86.0</c:v>
                </c:pt>
                <c:pt idx="38019">
                  <c:v>75.0</c:v>
                </c:pt>
                <c:pt idx="38020">
                  <c:v>1.0</c:v>
                </c:pt>
                <c:pt idx="38021">
                  <c:v>154.0</c:v>
                </c:pt>
                <c:pt idx="38022">
                  <c:v>43.0</c:v>
                </c:pt>
                <c:pt idx="38023">
                  <c:v>1.0</c:v>
                </c:pt>
                <c:pt idx="38024">
                  <c:v>6.0</c:v>
                </c:pt>
                <c:pt idx="38025">
                  <c:v>464.0</c:v>
                </c:pt>
                <c:pt idx="38026">
                  <c:v>16.0</c:v>
                </c:pt>
                <c:pt idx="38027">
                  <c:v>60.0</c:v>
                </c:pt>
                <c:pt idx="38028">
                  <c:v>38.0</c:v>
                </c:pt>
                <c:pt idx="38029">
                  <c:v>51.0</c:v>
                </c:pt>
                <c:pt idx="38030">
                  <c:v>65.0</c:v>
                </c:pt>
                <c:pt idx="38031">
                  <c:v>65.0</c:v>
                </c:pt>
                <c:pt idx="38032">
                  <c:v>1.0</c:v>
                </c:pt>
                <c:pt idx="38033">
                  <c:v>100.0</c:v>
                </c:pt>
                <c:pt idx="38034">
                  <c:v>2.0</c:v>
                </c:pt>
                <c:pt idx="38035">
                  <c:v>65.0</c:v>
                </c:pt>
                <c:pt idx="38036">
                  <c:v>7.0</c:v>
                </c:pt>
                <c:pt idx="38037">
                  <c:v>2.0</c:v>
                </c:pt>
                <c:pt idx="38038">
                  <c:v>1.0</c:v>
                </c:pt>
                <c:pt idx="38039">
                  <c:v>58.0</c:v>
                </c:pt>
                <c:pt idx="38040">
                  <c:v>42.0</c:v>
                </c:pt>
                <c:pt idx="38041">
                  <c:v>83.0</c:v>
                </c:pt>
                <c:pt idx="38042">
                  <c:v>54.0</c:v>
                </c:pt>
                <c:pt idx="38043">
                  <c:v>5.0</c:v>
                </c:pt>
                <c:pt idx="38044">
                  <c:v>14.0</c:v>
                </c:pt>
                <c:pt idx="38045">
                  <c:v>126.0</c:v>
                </c:pt>
                <c:pt idx="38046">
                  <c:v>39.0</c:v>
                </c:pt>
                <c:pt idx="38047">
                  <c:v>4.0</c:v>
                </c:pt>
                <c:pt idx="38048">
                  <c:v>302.0</c:v>
                </c:pt>
                <c:pt idx="38049">
                  <c:v>6.0</c:v>
                </c:pt>
                <c:pt idx="38050">
                  <c:v>109.0</c:v>
                </c:pt>
                <c:pt idx="38051">
                  <c:v>92.0</c:v>
                </c:pt>
                <c:pt idx="38052">
                  <c:v>105.0</c:v>
                </c:pt>
                <c:pt idx="38053">
                  <c:v>29.0</c:v>
                </c:pt>
                <c:pt idx="38054">
                  <c:v>17.0</c:v>
                </c:pt>
                <c:pt idx="38055">
                  <c:v>8.0</c:v>
                </c:pt>
                <c:pt idx="38056">
                  <c:v>150.0</c:v>
                </c:pt>
                <c:pt idx="38057">
                  <c:v>2.0</c:v>
                </c:pt>
                <c:pt idx="38058">
                  <c:v>279.0</c:v>
                </c:pt>
                <c:pt idx="38059">
                  <c:v>18.0</c:v>
                </c:pt>
                <c:pt idx="38060">
                  <c:v>41.0</c:v>
                </c:pt>
                <c:pt idx="38061">
                  <c:v>17.0</c:v>
                </c:pt>
                <c:pt idx="38062">
                  <c:v>1.0</c:v>
                </c:pt>
                <c:pt idx="38063">
                  <c:v>13.0</c:v>
                </c:pt>
                <c:pt idx="38064">
                  <c:v>66.0</c:v>
                </c:pt>
                <c:pt idx="38065">
                  <c:v>4.0</c:v>
                </c:pt>
                <c:pt idx="38066">
                  <c:v>223.0</c:v>
                </c:pt>
                <c:pt idx="38067">
                  <c:v>18.0</c:v>
                </c:pt>
                <c:pt idx="38068">
                  <c:v>71.0</c:v>
                </c:pt>
                <c:pt idx="38069">
                  <c:v>10.0</c:v>
                </c:pt>
                <c:pt idx="38070">
                  <c:v>21.0</c:v>
                </c:pt>
                <c:pt idx="38071">
                  <c:v>6.0</c:v>
                </c:pt>
                <c:pt idx="38072">
                  <c:v>119.0</c:v>
                </c:pt>
                <c:pt idx="38073">
                  <c:v>66.0</c:v>
                </c:pt>
                <c:pt idx="38074">
                  <c:v>406.0</c:v>
                </c:pt>
                <c:pt idx="38075">
                  <c:v>1.0</c:v>
                </c:pt>
                <c:pt idx="38076">
                  <c:v>56.0</c:v>
                </c:pt>
                <c:pt idx="38077">
                  <c:v>44.0</c:v>
                </c:pt>
                <c:pt idx="38078">
                  <c:v>35.0</c:v>
                </c:pt>
                <c:pt idx="38079">
                  <c:v>24.0</c:v>
                </c:pt>
                <c:pt idx="38080">
                  <c:v>11.0</c:v>
                </c:pt>
                <c:pt idx="38081">
                  <c:v>177.0</c:v>
                </c:pt>
                <c:pt idx="38082">
                  <c:v>153.0</c:v>
                </c:pt>
                <c:pt idx="38083">
                  <c:v>1.0</c:v>
                </c:pt>
                <c:pt idx="38084">
                  <c:v>21.0</c:v>
                </c:pt>
                <c:pt idx="38085">
                  <c:v>15.0</c:v>
                </c:pt>
                <c:pt idx="38086">
                  <c:v>2.0</c:v>
                </c:pt>
                <c:pt idx="38087">
                  <c:v>297.0</c:v>
                </c:pt>
                <c:pt idx="38088">
                  <c:v>69.0</c:v>
                </c:pt>
                <c:pt idx="38089">
                  <c:v>153.0</c:v>
                </c:pt>
                <c:pt idx="38090">
                  <c:v>6.0</c:v>
                </c:pt>
                <c:pt idx="38091">
                  <c:v>133.0</c:v>
                </c:pt>
                <c:pt idx="38092">
                  <c:v>524.0</c:v>
                </c:pt>
                <c:pt idx="38093">
                  <c:v>46.0</c:v>
                </c:pt>
                <c:pt idx="38094">
                  <c:v>49.0</c:v>
                </c:pt>
                <c:pt idx="38095">
                  <c:v>299.0</c:v>
                </c:pt>
                <c:pt idx="38096">
                  <c:v>28.0</c:v>
                </c:pt>
                <c:pt idx="38097">
                  <c:v>355.0</c:v>
                </c:pt>
                <c:pt idx="38098">
                  <c:v>13.0</c:v>
                </c:pt>
                <c:pt idx="38099">
                  <c:v>1.0</c:v>
                </c:pt>
                <c:pt idx="38100">
                  <c:v>144.0</c:v>
                </c:pt>
                <c:pt idx="38101">
                  <c:v>43.0</c:v>
                </c:pt>
                <c:pt idx="38102">
                  <c:v>220.0</c:v>
                </c:pt>
                <c:pt idx="38103">
                  <c:v>12.0</c:v>
                </c:pt>
                <c:pt idx="38104">
                  <c:v>40.0</c:v>
                </c:pt>
                <c:pt idx="38105">
                  <c:v>197.0</c:v>
                </c:pt>
                <c:pt idx="38106">
                  <c:v>6.0</c:v>
                </c:pt>
                <c:pt idx="38107">
                  <c:v>13.0</c:v>
                </c:pt>
                <c:pt idx="38108">
                  <c:v>173.0</c:v>
                </c:pt>
                <c:pt idx="38109">
                  <c:v>19.0</c:v>
                </c:pt>
                <c:pt idx="38110">
                  <c:v>179.0</c:v>
                </c:pt>
                <c:pt idx="38111">
                  <c:v>415.0</c:v>
                </c:pt>
                <c:pt idx="38112">
                  <c:v>27.0</c:v>
                </c:pt>
                <c:pt idx="38113">
                  <c:v>8.0</c:v>
                </c:pt>
                <c:pt idx="38114">
                  <c:v>249.0</c:v>
                </c:pt>
                <c:pt idx="38115">
                  <c:v>21.0</c:v>
                </c:pt>
                <c:pt idx="38116">
                  <c:v>120.0</c:v>
                </c:pt>
                <c:pt idx="38117">
                  <c:v>145.0</c:v>
                </c:pt>
                <c:pt idx="38118">
                  <c:v>18.0</c:v>
                </c:pt>
                <c:pt idx="38119">
                  <c:v>31.0</c:v>
                </c:pt>
                <c:pt idx="38120">
                  <c:v>74.0</c:v>
                </c:pt>
                <c:pt idx="38121">
                  <c:v>83.0</c:v>
                </c:pt>
                <c:pt idx="38122">
                  <c:v>152.0</c:v>
                </c:pt>
                <c:pt idx="38123">
                  <c:v>7.0</c:v>
                </c:pt>
                <c:pt idx="38124">
                  <c:v>1.0</c:v>
                </c:pt>
                <c:pt idx="38125">
                  <c:v>154.0</c:v>
                </c:pt>
                <c:pt idx="38126">
                  <c:v>68.0</c:v>
                </c:pt>
                <c:pt idx="38127">
                  <c:v>43.0</c:v>
                </c:pt>
                <c:pt idx="38128">
                  <c:v>76.0</c:v>
                </c:pt>
                <c:pt idx="38129">
                  <c:v>125.0</c:v>
                </c:pt>
                <c:pt idx="38130">
                  <c:v>50.0</c:v>
                </c:pt>
                <c:pt idx="38131">
                  <c:v>90.0</c:v>
                </c:pt>
                <c:pt idx="38132">
                  <c:v>43.0</c:v>
                </c:pt>
                <c:pt idx="38133">
                  <c:v>64.0</c:v>
                </c:pt>
                <c:pt idx="38134">
                  <c:v>82.0</c:v>
                </c:pt>
                <c:pt idx="38135">
                  <c:v>44.0</c:v>
                </c:pt>
                <c:pt idx="38136">
                  <c:v>97.0</c:v>
                </c:pt>
                <c:pt idx="38137">
                  <c:v>78.0</c:v>
                </c:pt>
                <c:pt idx="38138">
                  <c:v>44.0</c:v>
                </c:pt>
                <c:pt idx="38139">
                  <c:v>58.0</c:v>
                </c:pt>
                <c:pt idx="38140">
                  <c:v>1.0</c:v>
                </c:pt>
                <c:pt idx="38141">
                  <c:v>86.0</c:v>
                </c:pt>
                <c:pt idx="38142">
                  <c:v>39.0</c:v>
                </c:pt>
                <c:pt idx="38143">
                  <c:v>86.0</c:v>
                </c:pt>
                <c:pt idx="38144">
                  <c:v>1.0</c:v>
                </c:pt>
                <c:pt idx="38145">
                  <c:v>109.0</c:v>
                </c:pt>
                <c:pt idx="38146">
                  <c:v>1.0</c:v>
                </c:pt>
                <c:pt idx="38147">
                  <c:v>148.0</c:v>
                </c:pt>
                <c:pt idx="38148">
                  <c:v>16.0</c:v>
                </c:pt>
                <c:pt idx="38149">
                  <c:v>12.0</c:v>
                </c:pt>
                <c:pt idx="38150">
                  <c:v>1849.0</c:v>
                </c:pt>
                <c:pt idx="38151">
                  <c:v>375.0</c:v>
                </c:pt>
                <c:pt idx="38152">
                  <c:v>3.0</c:v>
                </c:pt>
                <c:pt idx="38153">
                  <c:v>50.0</c:v>
                </c:pt>
                <c:pt idx="38154">
                  <c:v>60.0</c:v>
                </c:pt>
                <c:pt idx="38155">
                  <c:v>1.0</c:v>
                </c:pt>
                <c:pt idx="38156">
                  <c:v>1.0</c:v>
                </c:pt>
                <c:pt idx="38157">
                  <c:v>107.0</c:v>
                </c:pt>
                <c:pt idx="38158">
                  <c:v>27.0</c:v>
                </c:pt>
                <c:pt idx="38159">
                  <c:v>13.0</c:v>
                </c:pt>
                <c:pt idx="38160">
                  <c:v>413.0</c:v>
                </c:pt>
                <c:pt idx="38161">
                  <c:v>837.0</c:v>
                </c:pt>
                <c:pt idx="38162">
                  <c:v>1.0</c:v>
                </c:pt>
                <c:pt idx="38163">
                  <c:v>65.0</c:v>
                </c:pt>
                <c:pt idx="38164">
                  <c:v>3.0</c:v>
                </c:pt>
                <c:pt idx="38165">
                  <c:v>37.0</c:v>
                </c:pt>
                <c:pt idx="38166">
                  <c:v>101.0</c:v>
                </c:pt>
                <c:pt idx="38167">
                  <c:v>5.0</c:v>
                </c:pt>
                <c:pt idx="38168">
                  <c:v>48.0</c:v>
                </c:pt>
                <c:pt idx="38169">
                  <c:v>43.0</c:v>
                </c:pt>
                <c:pt idx="38170">
                  <c:v>479.0</c:v>
                </c:pt>
                <c:pt idx="38171">
                  <c:v>15.0</c:v>
                </c:pt>
                <c:pt idx="38172">
                  <c:v>9.0</c:v>
                </c:pt>
                <c:pt idx="38173">
                  <c:v>42.0</c:v>
                </c:pt>
                <c:pt idx="38174">
                  <c:v>4.0</c:v>
                </c:pt>
                <c:pt idx="38175">
                  <c:v>5.0</c:v>
                </c:pt>
                <c:pt idx="38176">
                  <c:v>2.0</c:v>
                </c:pt>
                <c:pt idx="38177">
                  <c:v>12.0</c:v>
                </c:pt>
                <c:pt idx="38178">
                  <c:v>9.0</c:v>
                </c:pt>
                <c:pt idx="38179">
                  <c:v>11.0</c:v>
                </c:pt>
                <c:pt idx="38180">
                  <c:v>341.0</c:v>
                </c:pt>
                <c:pt idx="38181">
                  <c:v>10.0</c:v>
                </c:pt>
                <c:pt idx="38182">
                  <c:v>62.0</c:v>
                </c:pt>
                <c:pt idx="38183">
                  <c:v>9.0</c:v>
                </c:pt>
                <c:pt idx="38184">
                  <c:v>19.0</c:v>
                </c:pt>
                <c:pt idx="38185">
                  <c:v>6.0</c:v>
                </c:pt>
                <c:pt idx="38186">
                  <c:v>15.0</c:v>
                </c:pt>
                <c:pt idx="38187">
                  <c:v>97.0</c:v>
                </c:pt>
                <c:pt idx="38188">
                  <c:v>5.0</c:v>
                </c:pt>
                <c:pt idx="38189">
                  <c:v>15.0</c:v>
                </c:pt>
                <c:pt idx="38190">
                  <c:v>18.0</c:v>
                </c:pt>
                <c:pt idx="38191">
                  <c:v>6.0</c:v>
                </c:pt>
                <c:pt idx="38192">
                  <c:v>442.0</c:v>
                </c:pt>
                <c:pt idx="38193">
                  <c:v>3.0</c:v>
                </c:pt>
                <c:pt idx="38194">
                  <c:v>4.0</c:v>
                </c:pt>
                <c:pt idx="38195">
                  <c:v>275.0</c:v>
                </c:pt>
                <c:pt idx="38196">
                  <c:v>2.0</c:v>
                </c:pt>
                <c:pt idx="38197">
                  <c:v>66.0</c:v>
                </c:pt>
                <c:pt idx="38198">
                  <c:v>1.0</c:v>
                </c:pt>
                <c:pt idx="38199">
                  <c:v>1836.0</c:v>
                </c:pt>
                <c:pt idx="38200">
                  <c:v>1.0</c:v>
                </c:pt>
                <c:pt idx="38201">
                  <c:v>27.0</c:v>
                </c:pt>
                <c:pt idx="38202">
                  <c:v>28.0</c:v>
                </c:pt>
                <c:pt idx="38203">
                  <c:v>9.0</c:v>
                </c:pt>
                <c:pt idx="38204">
                  <c:v>501.0</c:v>
                </c:pt>
                <c:pt idx="38205">
                  <c:v>26.0</c:v>
                </c:pt>
                <c:pt idx="38206">
                  <c:v>3.0</c:v>
                </c:pt>
                <c:pt idx="38207">
                  <c:v>7.0</c:v>
                </c:pt>
                <c:pt idx="38208">
                  <c:v>290.0</c:v>
                </c:pt>
                <c:pt idx="38209">
                  <c:v>434.0</c:v>
                </c:pt>
                <c:pt idx="38210">
                  <c:v>69.0</c:v>
                </c:pt>
                <c:pt idx="38211">
                  <c:v>186.0</c:v>
                </c:pt>
                <c:pt idx="38212">
                  <c:v>1.0</c:v>
                </c:pt>
                <c:pt idx="38213">
                  <c:v>4.0</c:v>
                </c:pt>
                <c:pt idx="38214">
                  <c:v>206.0</c:v>
                </c:pt>
                <c:pt idx="38215">
                  <c:v>9.0</c:v>
                </c:pt>
                <c:pt idx="38216">
                  <c:v>36.0</c:v>
                </c:pt>
                <c:pt idx="38217">
                  <c:v>37.0</c:v>
                </c:pt>
                <c:pt idx="38218">
                  <c:v>257.0</c:v>
                </c:pt>
                <c:pt idx="38219">
                  <c:v>10.0</c:v>
                </c:pt>
                <c:pt idx="38220">
                  <c:v>5.0</c:v>
                </c:pt>
                <c:pt idx="38221">
                  <c:v>12.0</c:v>
                </c:pt>
                <c:pt idx="38222">
                  <c:v>44.0</c:v>
                </c:pt>
                <c:pt idx="38223">
                  <c:v>367.0</c:v>
                </c:pt>
                <c:pt idx="38224">
                  <c:v>1.0</c:v>
                </c:pt>
                <c:pt idx="38225">
                  <c:v>105.0</c:v>
                </c:pt>
                <c:pt idx="38226">
                  <c:v>43.0</c:v>
                </c:pt>
                <c:pt idx="38227">
                  <c:v>24.0</c:v>
                </c:pt>
                <c:pt idx="38228">
                  <c:v>10.0</c:v>
                </c:pt>
                <c:pt idx="38229">
                  <c:v>67.0</c:v>
                </c:pt>
                <c:pt idx="38230">
                  <c:v>508.0</c:v>
                </c:pt>
                <c:pt idx="38231">
                  <c:v>1.0</c:v>
                </c:pt>
                <c:pt idx="38232">
                  <c:v>1.0</c:v>
                </c:pt>
                <c:pt idx="38233">
                  <c:v>1118.0</c:v>
                </c:pt>
                <c:pt idx="38234">
                  <c:v>140.0</c:v>
                </c:pt>
                <c:pt idx="38235">
                  <c:v>368.0</c:v>
                </c:pt>
                <c:pt idx="38236">
                  <c:v>333.0</c:v>
                </c:pt>
                <c:pt idx="38237">
                  <c:v>335.0</c:v>
                </c:pt>
                <c:pt idx="38238">
                  <c:v>173.0</c:v>
                </c:pt>
                <c:pt idx="38239">
                  <c:v>23.0</c:v>
                </c:pt>
                <c:pt idx="38240">
                  <c:v>624.0</c:v>
                </c:pt>
                <c:pt idx="38241">
                  <c:v>1.0</c:v>
                </c:pt>
                <c:pt idx="38242">
                  <c:v>34.0</c:v>
                </c:pt>
                <c:pt idx="38243">
                  <c:v>131.0</c:v>
                </c:pt>
                <c:pt idx="38244">
                  <c:v>2.0</c:v>
                </c:pt>
                <c:pt idx="38245">
                  <c:v>49.0</c:v>
                </c:pt>
                <c:pt idx="38246">
                  <c:v>16.0</c:v>
                </c:pt>
                <c:pt idx="38247">
                  <c:v>13.0</c:v>
                </c:pt>
                <c:pt idx="38248">
                  <c:v>431.0</c:v>
                </c:pt>
                <c:pt idx="38249">
                  <c:v>13.0</c:v>
                </c:pt>
                <c:pt idx="38250">
                  <c:v>43.0</c:v>
                </c:pt>
                <c:pt idx="38251">
                  <c:v>54.0</c:v>
                </c:pt>
                <c:pt idx="38252">
                  <c:v>289.0</c:v>
                </c:pt>
                <c:pt idx="38253">
                  <c:v>26.0</c:v>
                </c:pt>
                <c:pt idx="38254">
                  <c:v>124.0</c:v>
                </c:pt>
                <c:pt idx="38255">
                  <c:v>164.0</c:v>
                </c:pt>
                <c:pt idx="38256">
                  <c:v>86.0</c:v>
                </c:pt>
                <c:pt idx="38257">
                  <c:v>5.0</c:v>
                </c:pt>
                <c:pt idx="38258">
                  <c:v>67.0</c:v>
                </c:pt>
                <c:pt idx="38259">
                  <c:v>71.0</c:v>
                </c:pt>
                <c:pt idx="38260">
                  <c:v>3.0</c:v>
                </c:pt>
                <c:pt idx="38261">
                  <c:v>48.0</c:v>
                </c:pt>
                <c:pt idx="38262">
                  <c:v>41.0</c:v>
                </c:pt>
                <c:pt idx="38263">
                  <c:v>1.0</c:v>
                </c:pt>
                <c:pt idx="38264">
                  <c:v>17.0</c:v>
                </c:pt>
                <c:pt idx="38265">
                  <c:v>1.0</c:v>
                </c:pt>
                <c:pt idx="38266">
                  <c:v>67.0</c:v>
                </c:pt>
                <c:pt idx="38267">
                  <c:v>5.0</c:v>
                </c:pt>
                <c:pt idx="38268">
                  <c:v>2.0</c:v>
                </c:pt>
                <c:pt idx="38269">
                  <c:v>5.0</c:v>
                </c:pt>
                <c:pt idx="38270">
                  <c:v>21.0</c:v>
                </c:pt>
                <c:pt idx="38271">
                  <c:v>1.0</c:v>
                </c:pt>
                <c:pt idx="38272">
                  <c:v>4.0</c:v>
                </c:pt>
                <c:pt idx="38273">
                  <c:v>1.0</c:v>
                </c:pt>
                <c:pt idx="38274">
                  <c:v>311.0</c:v>
                </c:pt>
                <c:pt idx="38275">
                  <c:v>18.0</c:v>
                </c:pt>
                <c:pt idx="38276">
                  <c:v>107.0</c:v>
                </c:pt>
                <c:pt idx="38277">
                  <c:v>1.0</c:v>
                </c:pt>
                <c:pt idx="38278">
                  <c:v>1.0</c:v>
                </c:pt>
                <c:pt idx="38279">
                  <c:v>111.0</c:v>
                </c:pt>
                <c:pt idx="38280">
                  <c:v>3.0</c:v>
                </c:pt>
                <c:pt idx="38281">
                  <c:v>484.0</c:v>
                </c:pt>
                <c:pt idx="38282">
                  <c:v>14.0</c:v>
                </c:pt>
                <c:pt idx="38283">
                  <c:v>28.0</c:v>
                </c:pt>
                <c:pt idx="38284">
                  <c:v>54.0</c:v>
                </c:pt>
                <c:pt idx="38285">
                  <c:v>48.0</c:v>
                </c:pt>
                <c:pt idx="38286">
                  <c:v>9.0</c:v>
                </c:pt>
                <c:pt idx="38287">
                  <c:v>2.0</c:v>
                </c:pt>
                <c:pt idx="38288">
                  <c:v>86.0</c:v>
                </c:pt>
                <c:pt idx="38289">
                  <c:v>276.0</c:v>
                </c:pt>
                <c:pt idx="38290">
                  <c:v>230.0</c:v>
                </c:pt>
                <c:pt idx="38291">
                  <c:v>58.0</c:v>
                </c:pt>
                <c:pt idx="38292">
                  <c:v>1.0</c:v>
                </c:pt>
                <c:pt idx="38293">
                  <c:v>1.0</c:v>
                </c:pt>
                <c:pt idx="38294">
                  <c:v>37.0</c:v>
                </c:pt>
                <c:pt idx="38295">
                  <c:v>2.0</c:v>
                </c:pt>
                <c:pt idx="38296">
                  <c:v>185.0</c:v>
                </c:pt>
                <c:pt idx="38297">
                  <c:v>25.0</c:v>
                </c:pt>
                <c:pt idx="38298">
                  <c:v>250.0</c:v>
                </c:pt>
                <c:pt idx="38299">
                  <c:v>38.0</c:v>
                </c:pt>
                <c:pt idx="38300">
                  <c:v>28.0</c:v>
                </c:pt>
                <c:pt idx="38301">
                  <c:v>12.0</c:v>
                </c:pt>
                <c:pt idx="38302">
                  <c:v>3.0</c:v>
                </c:pt>
                <c:pt idx="38303">
                  <c:v>24.0</c:v>
                </c:pt>
                <c:pt idx="38304">
                  <c:v>161.0</c:v>
                </c:pt>
                <c:pt idx="38305">
                  <c:v>98.0</c:v>
                </c:pt>
                <c:pt idx="38306">
                  <c:v>3.0</c:v>
                </c:pt>
                <c:pt idx="38307">
                  <c:v>199.0</c:v>
                </c:pt>
                <c:pt idx="38308">
                  <c:v>15.0</c:v>
                </c:pt>
                <c:pt idx="38309">
                  <c:v>176.0</c:v>
                </c:pt>
                <c:pt idx="38310">
                  <c:v>52.0</c:v>
                </c:pt>
                <c:pt idx="38311">
                  <c:v>314.0</c:v>
                </c:pt>
                <c:pt idx="38312">
                  <c:v>6.0</c:v>
                </c:pt>
                <c:pt idx="38313">
                  <c:v>381.0</c:v>
                </c:pt>
                <c:pt idx="38314">
                  <c:v>157.0</c:v>
                </c:pt>
                <c:pt idx="38315">
                  <c:v>334.0</c:v>
                </c:pt>
                <c:pt idx="38316">
                  <c:v>274.0</c:v>
                </c:pt>
                <c:pt idx="38317">
                  <c:v>171.0</c:v>
                </c:pt>
                <c:pt idx="38318">
                  <c:v>375.0</c:v>
                </c:pt>
                <c:pt idx="38319">
                  <c:v>165.0</c:v>
                </c:pt>
                <c:pt idx="38320">
                  <c:v>44.0</c:v>
                </c:pt>
                <c:pt idx="38321">
                  <c:v>1.0</c:v>
                </c:pt>
                <c:pt idx="38322">
                  <c:v>1.0</c:v>
                </c:pt>
                <c:pt idx="38323">
                  <c:v>13.0</c:v>
                </c:pt>
                <c:pt idx="38324">
                  <c:v>131.0</c:v>
                </c:pt>
                <c:pt idx="38325">
                  <c:v>73.0</c:v>
                </c:pt>
                <c:pt idx="38326">
                  <c:v>4.0</c:v>
                </c:pt>
                <c:pt idx="38327">
                  <c:v>62.0</c:v>
                </c:pt>
                <c:pt idx="38328">
                  <c:v>13.0</c:v>
                </c:pt>
                <c:pt idx="38329">
                  <c:v>414.0</c:v>
                </c:pt>
                <c:pt idx="38330">
                  <c:v>29.0</c:v>
                </c:pt>
                <c:pt idx="38331">
                  <c:v>355.0</c:v>
                </c:pt>
                <c:pt idx="38332">
                  <c:v>68.0</c:v>
                </c:pt>
                <c:pt idx="38333">
                  <c:v>31.0</c:v>
                </c:pt>
                <c:pt idx="38334">
                  <c:v>28.0</c:v>
                </c:pt>
                <c:pt idx="38335">
                  <c:v>58.0</c:v>
                </c:pt>
                <c:pt idx="38336">
                  <c:v>83.0</c:v>
                </c:pt>
                <c:pt idx="38337">
                  <c:v>5.0</c:v>
                </c:pt>
                <c:pt idx="38338">
                  <c:v>73.0</c:v>
                </c:pt>
                <c:pt idx="38339">
                  <c:v>2.0</c:v>
                </c:pt>
                <c:pt idx="38340">
                  <c:v>25.0</c:v>
                </c:pt>
                <c:pt idx="38341">
                  <c:v>12.0</c:v>
                </c:pt>
                <c:pt idx="38342">
                  <c:v>76.0</c:v>
                </c:pt>
                <c:pt idx="38343">
                  <c:v>131.0</c:v>
                </c:pt>
                <c:pt idx="38344">
                  <c:v>46.0</c:v>
                </c:pt>
                <c:pt idx="38345">
                  <c:v>2.0</c:v>
                </c:pt>
                <c:pt idx="38346">
                  <c:v>4.0</c:v>
                </c:pt>
                <c:pt idx="38347">
                  <c:v>55.0</c:v>
                </c:pt>
                <c:pt idx="38348">
                  <c:v>2.0</c:v>
                </c:pt>
                <c:pt idx="38349">
                  <c:v>23.0</c:v>
                </c:pt>
                <c:pt idx="38350">
                  <c:v>240.0</c:v>
                </c:pt>
                <c:pt idx="38351">
                  <c:v>135.0</c:v>
                </c:pt>
                <c:pt idx="38352">
                  <c:v>116.0</c:v>
                </c:pt>
                <c:pt idx="38353">
                  <c:v>1.0</c:v>
                </c:pt>
                <c:pt idx="38354">
                  <c:v>4.0</c:v>
                </c:pt>
                <c:pt idx="38355">
                  <c:v>132.0</c:v>
                </c:pt>
                <c:pt idx="38356">
                  <c:v>6.0</c:v>
                </c:pt>
                <c:pt idx="38357">
                  <c:v>82.0</c:v>
                </c:pt>
                <c:pt idx="38358">
                  <c:v>87.0</c:v>
                </c:pt>
                <c:pt idx="38359">
                  <c:v>4.0</c:v>
                </c:pt>
                <c:pt idx="38360">
                  <c:v>19.0</c:v>
                </c:pt>
                <c:pt idx="38361">
                  <c:v>15.0</c:v>
                </c:pt>
                <c:pt idx="38362">
                  <c:v>53.0</c:v>
                </c:pt>
                <c:pt idx="38363">
                  <c:v>33.0</c:v>
                </c:pt>
                <c:pt idx="38364">
                  <c:v>33.0</c:v>
                </c:pt>
                <c:pt idx="38365">
                  <c:v>64.0</c:v>
                </c:pt>
                <c:pt idx="38366">
                  <c:v>3.0</c:v>
                </c:pt>
                <c:pt idx="38367">
                  <c:v>5.0</c:v>
                </c:pt>
                <c:pt idx="38368">
                  <c:v>11.0</c:v>
                </c:pt>
                <c:pt idx="38369">
                  <c:v>65.0</c:v>
                </c:pt>
                <c:pt idx="38370">
                  <c:v>28.0</c:v>
                </c:pt>
                <c:pt idx="38371">
                  <c:v>5.0</c:v>
                </c:pt>
                <c:pt idx="38372">
                  <c:v>1.0</c:v>
                </c:pt>
                <c:pt idx="38373">
                  <c:v>1.0</c:v>
                </c:pt>
                <c:pt idx="38374">
                  <c:v>164.0</c:v>
                </c:pt>
                <c:pt idx="38375">
                  <c:v>45.0</c:v>
                </c:pt>
                <c:pt idx="38376">
                  <c:v>13.0</c:v>
                </c:pt>
                <c:pt idx="38377">
                  <c:v>1.0</c:v>
                </c:pt>
                <c:pt idx="38378">
                  <c:v>7.0</c:v>
                </c:pt>
                <c:pt idx="38379">
                  <c:v>139.0</c:v>
                </c:pt>
                <c:pt idx="38380">
                  <c:v>5.0</c:v>
                </c:pt>
                <c:pt idx="38381">
                  <c:v>6.0</c:v>
                </c:pt>
                <c:pt idx="38382">
                  <c:v>2.0</c:v>
                </c:pt>
                <c:pt idx="38383">
                  <c:v>1.0</c:v>
                </c:pt>
                <c:pt idx="38384">
                  <c:v>28.0</c:v>
                </c:pt>
                <c:pt idx="38385">
                  <c:v>6.0</c:v>
                </c:pt>
                <c:pt idx="38386">
                  <c:v>20.0</c:v>
                </c:pt>
                <c:pt idx="38387">
                  <c:v>209.0</c:v>
                </c:pt>
                <c:pt idx="38388">
                  <c:v>114.0</c:v>
                </c:pt>
                <c:pt idx="38389">
                  <c:v>287.0</c:v>
                </c:pt>
                <c:pt idx="38390">
                  <c:v>270.0</c:v>
                </c:pt>
                <c:pt idx="38391">
                  <c:v>599.0</c:v>
                </c:pt>
                <c:pt idx="38392">
                  <c:v>173.0</c:v>
                </c:pt>
                <c:pt idx="38393">
                  <c:v>34.0</c:v>
                </c:pt>
                <c:pt idx="38394">
                  <c:v>7.0</c:v>
                </c:pt>
                <c:pt idx="38395">
                  <c:v>1.0</c:v>
                </c:pt>
                <c:pt idx="38396">
                  <c:v>1809.0</c:v>
                </c:pt>
                <c:pt idx="38397">
                  <c:v>1.0</c:v>
                </c:pt>
                <c:pt idx="38398">
                  <c:v>13.0</c:v>
                </c:pt>
                <c:pt idx="38399">
                  <c:v>11.0</c:v>
                </c:pt>
                <c:pt idx="38400">
                  <c:v>87.0</c:v>
                </c:pt>
                <c:pt idx="38401">
                  <c:v>5.0</c:v>
                </c:pt>
                <c:pt idx="38402">
                  <c:v>646.0</c:v>
                </c:pt>
                <c:pt idx="38403">
                  <c:v>56.0</c:v>
                </c:pt>
                <c:pt idx="38404">
                  <c:v>246.0</c:v>
                </c:pt>
                <c:pt idx="38405">
                  <c:v>1002.0</c:v>
                </c:pt>
                <c:pt idx="38406">
                  <c:v>34.0</c:v>
                </c:pt>
                <c:pt idx="38407">
                  <c:v>33.0</c:v>
                </c:pt>
                <c:pt idx="38408">
                  <c:v>180.0</c:v>
                </c:pt>
                <c:pt idx="38409">
                  <c:v>199.0</c:v>
                </c:pt>
                <c:pt idx="38410">
                  <c:v>7.0</c:v>
                </c:pt>
                <c:pt idx="38411">
                  <c:v>5.0</c:v>
                </c:pt>
                <c:pt idx="38412">
                  <c:v>51.0</c:v>
                </c:pt>
                <c:pt idx="38413">
                  <c:v>121.0</c:v>
                </c:pt>
                <c:pt idx="38414">
                  <c:v>13.0</c:v>
                </c:pt>
                <c:pt idx="38415">
                  <c:v>42.0</c:v>
                </c:pt>
                <c:pt idx="38416">
                  <c:v>31.0</c:v>
                </c:pt>
                <c:pt idx="38417">
                  <c:v>51.0</c:v>
                </c:pt>
                <c:pt idx="38418">
                  <c:v>6.0</c:v>
                </c:pt>
                <c:pt idx="38419">
                  <c:v>78.0</c:v>
                </c:pt>
                <c:pt idx="38420">
                  <c:v>6.0</c:v>
                </c:pt>
                <c:pt idx="38421">
                  <c:v>15.0</c:v>
                </c:pt>
                <c:pt idx="38422">
                  <c:v>237.0</c:v>
                </c:pt>
                <c:pt idx="38423">
                  <c:v>241.0</c:v>
                </c:pt>
                <c:pt idx="38424">
                  <c:v>106.0</c:v>
                </c:pt>
                <c:pt idx="38425">
                  <c:v>58.0</c:v>
                </c:pt>
                <c:pt idx="38426">
                  <c:v>153.0</c:v>
                </c:pt>
                <c:pt idx="38427">
                  <c:v>1.0</c:v>
                </c:pt>
                <c:pt idx="38428">
                  <c:v>252.0</c:v>
                </c:pt>
                <c:pt idx="38429">
                  <c:v>114.0</c:v>
                </c:pt>
                <c:pt idx="38430">
                  <c:v>15.0</c:v>
                </c:pt>
                <c:pt idx="38431">
                  <c:v>121.0</c:v>
                </c:pt>
                <c:pt idx="38432">
                  <c:v>62.0</c:v>
                </c:pt>
                <c:pt idx="38433">
                  <c:v>2.0</c:v>
                </c:pt>
                <c:pt idx="38434">
                  <c:v>206.0</c:v>
                </c:pt>
                <c:pt idx="38435">
                  <c:v>8.0</c:v>
                </c:pt>
                <c:pt idx="38436">
                  <c:v>21.0</c:v>
                </c:pt>
                <c:pt idx="38437">
                  <c:v>77.0</c:v>
                </c:pt>
                <c:pt idx="38438">
                  <c:v>99.0</c:v>
                </c:pt>
                <c:pt idx="38439">
                  <c:v>55.0</c:v>
                </c:pt>
                <c:pt idx="38440">
                  <c:v>7.0</c:v>
                </c:pt>
                <c:pt idx="38441">
                  <c:v>680.0</c:v>
                </c:pt>
                <c:pt idx="38442">
                  <c:v>35.0</c:v>
                </c:pt>
                <c:pt idx="38443">
                  <c:v>5.0</c:v>
                </c:pt>
                <c:pt idx="38444">
                  <c:v>9.0</c:v>
                </c:pt>
                <c:pt idx="38445">
                  <c:v>70.0</c:v>
                </c:pt>
                <c:pt idx="38446">
                  <c:v>25.0</c:v>
                </c:pt>
                <c:pt idx="38447">
                  <c:v>5.0</c:v>
                </c:pt>
                <c:pt idx="38448">
                  <c:v>127.0</c:v>
                </c:pt>
                <c:pt idx="38449">
                  <c:v>7.0</c:v>
                </c:pt>
                <c:pt idx="38450">
                  <c:v>37.0</c:v>
                </c:pt>
                <c:pt idx="38451">
                  <c:v>12.0</c:v>
                </c:pt>
                <c:pt idx="38452">
                  <c:v>11.0</c:v>
                </c:pt>
                <c:pt idx="38453">
                  <c:v>100.0</c:v>
                </c:pt>
                <c:pt idx="38454">
                  <c:v>12.0</c:v>
                </c:pt>
                <c:pt idx="38455">
                  <c:v>10.0</c:v>
                </c:pt>
                <c:pt idx="38456">
                  <c:v>5.0</c:v>
                </c:pt>
                <c:pt idx="38457">
                  <c:v>24.0</c:v>
                </c:pt>
                <c:pt idx="38458">
                  <c:v>37.0</c:v>
                </c:pt>
                <c:pt idx="38459">
                  <c:v>1.0</c:v>
                </c:pt>
                <c:pt idx="38460">
                  <c:v>1.0</c:v>
                </c:pt>
                <c:pt idx="38461">
                  <c:v>12.0</c:v>
                </c:pt>
                <c:pt idx="38462">
                  <c:v>138.0</c:v>
                </c:pt>
                <c:pt idx="38463">
                  <c:v>31.0</c:v>
                </c:pt>
                <c:pt idx="38464">
                  <c:v>19.0</c:v>
                </c:pt>
                <c:pt idx="38465">
                  <c:v>13.0</c:v>
                </c:pt>
                <c:pt idx="38466">
                  <c:v>2.0</c:v>
                </c:pt>
                <c:pt idx="38467">
                  <c:v>39.0</c:v>
                </c:pt>
                <c:pt idx="38468">
                  <c:v>9.0</c:v>
                </c:pt>
                <c:pt idx="38469">
                  <c:v>63.0</c:v>
                </c:pt>
                <c:pt idx="38470">
                  <c:v>1.0</c:v>
                </c:pt>
                <c:pt idx="38471">
                  <c:v>236.0</c:v>
                </c:pt>
                <c:pt idx="38472">
                  <c:v>169.0</c:v>
                </c:pt>
                <c:pt idx="38473">
                  <c:v>174.0</c:v>
                </c:pt>
                <c:pt idx="38474">
                  <c:v>4.0</c:v>
                </c:pt>
                <c:pt idx="38475">
                  <c:v>22.0</c:v>
                </c:pt>
                <c:pt idx="38476">
                  <c:v>6.0</c:v>
                </c:pt>
                <c:pt idx="38477">
                  <c:v>700.0</c:v>
                </c:pt>
                <c:pt idx="38478">
                  <c:v>264.0</c:v>
                </c:pt>
                <c:pt idx="38479">
                  <c:v>81.0</c:v>
                </c:pt>
                <c:pt idx="38480">
                  <c:v>441.0</c:v>
                </c:pt>
                <c:pt idx="38481">
                  <c:v>443.0</c:v>
                </c:pt>
                <c:pt idx="38482">
                  <c:v>172.0</c:v>
                </c:pt>
                <c:pt idx="38483">
                  <c:v>111.0</c:v>
                </c:pt>
                <c:pt idx="38484">
                  <c:v>31.0</c:v>
                </c:pt>
                <c:pt idx="38485">
                  <c:v>170.0</c:v>
                </c:pt>
                <c:pt idx="38486">
                  <c:v>193.0</c:v>
                </c:pt>
                <c:pt idx="38487">
                  <c:v>15.0</c:v>
                </c:pt>
                <c:pt idx="38488">
                  <c:v>73.0</c:v>
                </c:pt>
                <c:pt idx="38489">
                  <c:v>30.0</c:v>
                </c:pt>
                <c:pt idx="38490">
                  <c:v>13.0</c:v>
                </c:pt>
                <c:pt idx="38491">
                  <c:v>159.0</c:v>
                </c:pt>
                <c:pt idx="38492">
                  <c:v>14.0</c:v>
                </c:pt>
                <c:pt idx="38493">
                  <c:v>1.0</c:v>
                </c:pt>
                <c:pt idx="38494">
                  <c:v>72.0</c:v>
                </c:pt>
                <c:pt idx="38495">
                  <c:v>44.0</c:v>
                </c:pt>
                <c:pt idx="38496">
                  <c:v>20.0</c:v>
                </c:pt>
                <c:pt idx="38497">
                  <c:v>219.0</c:v>
                </c:pt>
                <c:pt idx="38498">
                  <c:v>1.0</c:v>
                </c:pt>
                <c:pt idx="38499">
                  <c:v>93.0</c:v>
                </c:pt>
                <c:pt idx="38500">
                  <c:v>7.0</c:v>
                </c:pt>
                <c:pt idx="38501">
                  <c:v>1.0</c:v>
                </c:pt>
                <c:pt idx="38502">
                  <c:v>1.0</c:v>
                </c:pt>
                <c:pt idx="38503">
                  <c:v>19.0</c:v>
                </c:pt>
                <c:pt idx="38504">
                  <c:v>34.0</c:v>
                </c:pt>
                <c:pt idx="38505">
                  <c:v>150.0</c:v>
                </c:pt>
                <c:pt idx="38506">
                  <c:v>1.0</c:v>
                </c:pt>
                <c:pt idx="38507">
                  <c:v>138.0</c:v>
                </c:pt>
                <c:pt idx="38508">
                  <c:v>244.0</c:v>
                </c:pt>
                <c:pt idx="38509">
                  <c:v>61.0</c:v>
                </c:pt>
                <c:pt idx="38510">
                  <c:v>319.0</c:v>
                </c:pt>
                <c:pt idx="38511">
                  <c:v>1.0</c:v>
                </c:pt>
                <c:pt idx="38512">
                  <c:v>28.0</c:v>
                </c:pt>
                <c:pt idx="38513">
                  <c:v>78.0</c:v>
                </c:pt>
                <c:pt idx="38514">
                  <c:v>1.0</c:v>
                </c:pt>
                <c:pt idx="38515">
                  <c:v>52.0</c:v>
                </c:pt>
                <c:pt idx="38516">
                  <c:v>5.0</c:v>
                </c:pt>
                <c:pt idx="38517">
                  <c:v>104.0</c:v>
                </c:pt>
                <c:pt idx="38518">
                  <c:v>191.0</c:v>
                </c:pt>
                <c:pt idx="38519">
                  <c:v>394.0</c:v>
                </c:pt>
                <c:pt idx="38520">
                  <c:v>1.0</c:v>
                </c:pt>
                <c:pt idx="38521">
                  <c:v>40.0</c:v>
                </c:pt>
                <c:pt idx="38522">
                  <c:v>71.0</c:v>
                </c:pt>
                <c:pt idx="38523">
                  <c:v>289.0</c:v>
                </c:pt>
                <c:pt idx="38524">
                  <c:v>31.0</c:v>
                </c:pt>
                <c:pt idx="38525">
                  <c:v>359.0</c:v>
                </c:pt>
                <c:pt idx="38526">
                  <c:v>411.0</c:v>
                </c:pt>
                <c:pt idx="38527">
                  <c:v>3.0</c:v>
                </c:pt>
                <c:pt idx="38528">
                  <c:v>29.0</c:v>
                </c:pt>
                <c:pt idx="38529">
                  <c:v>2.0</c:v>
                </c:pt>
                <c:pt idx="38530">
                  <c:v>19.0</c:v>
                </c:pt>
                <c:pt idx="38531">
                  <c:v>2.0</c:v>
                </c:pt>
                <c:pt idx="38532">
                  <c:v>165.0</c:v>
                </c:pt>
                <c:pt idx="38533">
                  <c:v>6.0</c:v>
                </c:pt>
                <c:pt idx="38534">
                  <c:v>5.0</c:v>
                </c:pt>
                <c:pt idx="38535">
                  <c:v>1.0</c:v>
                </c:pt>
                <c:pt idx="38536">
                  <c:v>75.0</c:v>
                </c:pt>
                <c:pt idx="38537">
                  <c:v>19.0</c:v>
                </c:pt>
                <c:pt idx="38538">
                  <c:v>1.0</c:v>
                </c:pt>
                <c:pt idx="38539">
                  <c:v>20.0</c:v>
                </c:pt>
                <c:pt idx="38540">
                  <c:v>17.0</c:v>
                </c:pt>
                <c:pt idx="38541">
                  <c:v>367.0</c:v>
                </c:pt>
                <c:pt idx="38542">
                  <c:v>17.0</c:v>
                </c:pt>
                <c:pt idx="38543">
                  <c:v>113.0</c:v>
                </c:pt>
                <c:pt idx="38544">
                  <c:v>37.0</c:v>
                </c:pt>
                <c:pt idx="38545">
                  <c:v>64.0</c:v>
                </c:pt>
                <c:pt idx="38546">
                  <c:v>14.0</c:v>
                </c:pt>
                <c:pt idx="38547">
                  <c:v>14.0</c:v>
                </c:pt>
                <c:pt idx="38548">
                  <c:v>13.0</c:v>
                </c:pt>
                <c:pt idx="38549">
                  <c:v>48.0</c:v>
                </c:pt>
                <c:pt idx="38550">
                  <c:v>22.0</c:v>
                </c:pt>
                <c:pt idx="38551">
                  <c:v>38.0</c:v>
                </c:pt>
                <c:pt idx="38552">
                  <c:v>197.0</c:v>
                </c:pt>
                <c:pt idx="38553">
                  <c:v>661.0</c:v>
                </c:pt>
                <c:pt idx="38554">
                  <c:v>153.0</c:v>
                </c:pt>
                <c:pt idx="38555">
                  <c:v>99.0</c:v>
                </c:pt>
                <c:pt idx="38556">
                  <c:v>136.0</c:v>
                </c:pt>
                <c:pt idx="38557">
                  <c:v>225.0</c:v>
                </c:pt>
                <c:pt idx="38558">
                  <c:v>13.0</c:v>
                </c:pt>
                <c:pt idx="38559">
                  <c:v>56.0</c:v>
                </c:pt>
                <c:pt idx="38560">
                  <c:v>13.0</c:v>
                </c:pt>
                <c:pt idx="38561">
                  <c:v>56.0</c:v>
                </c:pt>
                <c:pt idx="38562">
                  <c:v>140.0</c:v>
                </c:pt>
                <c:pt idx="38563">
                  <c:v>3.0</c:v>
                </c:pt>
                <c:pt idx="38564">
                  <c:v>33.0</c:v>
                </c:pt>
                <c:pt idx="38565">
                  <c:v>61.0</c:v>
                </c:pt>
                <c:pt idx="38566">
                  <c:v>214.0</c:v>
                </c:pt>
                <c:pt idx="38567">
                  <c:v>299.0</c:v>
                </c:pt>
                <c:pt idx="38568">
                  <c:v>32.0</c:v>
                </c:pt>
                <c:pt idx="38569">
                  <c:v>328.0</c:v>
                </c:pt>
                <c:pt idx="38570">
                  <c:v>28.0</c:v>
                </c:pt>
                <c:pt idx="38571">
                  <c:v>2.0</c:v>
                </c:pt>
                <c:pt idx="38572">
                  <c:v>28.0</c:v>
                </c:pt>
                <c:pt idx="38573">
                  <c:v>62.0</c:v>
                </c:pt>
                <c:pt idx="38574">
                  <c:v>28.0</c:v>
                </c:pt>
                <c:pt idx="38575">
                  <c:v>1.0</c:v>
                </c:pt>
                <c:pt idx="38576">
                  <c:v>27.0</c:v>
                </c:pt>
                <c:pt idx="38577">
                  <c:v>14.0</c:v>
                </c:pt>
                <c:pt idx="38578">
                  <c:v>4.0</c:v>
                </c:pt>
                <c:pt idx="38579">
                  <c:v>37.0</c:v>
                </c:pt>
                <c:pt idx="38580">
                  <c:v>40.0</c:v>
                </c:pt>
                <c:pt idx="38581">
                  <c:v>2.0</c:v>
                </c:pt>
                <c:pt idx="38582">
                  <c:v>19.0</c:v>
                </c:pt>
                <c:pt idx="38583">
                  <c:v>6.0</c:v>
                </c:pt>
                <c:pt idx="38584">
                  <c:v>742.0</c:v>
                </c:pt>
                <c:pt idx="38585">
                  <c:v>16.0</c:v>
                </c:pt>
                <c:pt idx="38586">
                  <c:v>94.0</c:v>
                </c:pt>
                <c:pt idx="38587">
                  <c:v>26.0</c:v>
                </c:pt>
                <c:pt idx="38588">
                  <c:v>15.0</c:v>
                </c:pt>
                <c:pt idx="38589">
                  <c:v>34.0</c:v>
                </c:pt>
                <c:pt idx="38590">
                  <c:v>68.0</c:v>
                </c:pt>
                <c:pt idx="38591">
                  <c:v>32.0</c:v>
                </c:pt>
                <c:pt idx="38592">
                  <c:v>133.0</c:v>
                </c:pt>
                <c:pt idx="38593">
                  <c:v>1307.0</c:v>
                </c:pt>
                <c:pt idx="38594">
                  <c:v>93.0</c:v>
                </c:pt>
                <c:pt idx="38595">
                  <c:v>34.0</c:v>
                </c:pt>
                <c:pt idx="38596">
                  <c:v>34.0</c:v>
                </c:pt>
                <c:pt idx="38597">
                  <c:v>115.0</c:v>
                </c:pt>
                <c:pt idx="38598">
                  <c:v>282.0</c:v>
                </c:pt>
                <c:pt idx="38599">
                  <c:v>6.0</c:v>
                </c:pt>
                <c:pt idx="38600">
                  <c:v>416.0</c:v>
                </c:pt>
                <c:pt idx="38601">
                  <c:v>111.0</c:v>
                </c:pt>
                <c:pt idx="38602">
                  <c:v>200.0</c:v>
                </c:pt>
                <c:pt idx="38603">
                  <c:v>34.0</c:v>
                </c:pt>
                <c:pt idx="38604">
                  <c:v>1.0</c:v>
                </c:pt>
                <c:pt idx="38605">
                  <c:v>127.0</c:v>
                </c:pt>
                <c:pt idx="38606">
                  <c:v>10.0</c:v>
                </c:pt>
                <c:pt idx="38607">
                  <c:v>115.0</c:v>
                </c:pt>
                <c:pt idx="38608">
                  <c:v>50.0</c:v>
                </c:pt>
                <c:pt idx="38609">
                  <c:v>38.0</c:v>
                </c:pt>
                <c:pt idx="38610">
                  <c:v>2.0</c:v>
                </c:pt>
                <c:pt idx="38611">
                  <c:v>158.0</c:v>
                </c:pt>
                <c:pt idx="38612">
                  <c:v>9.0</c:v>
                </c:pt>
                <c:pt idx="38613">
                  <c:v>2.0</c:v>
                </c:pt>
                <c:pt idx="38614">
                  <c:v>49.0</c:v>
                </c:pt>
                <c:pt idx="38615">
                  <c:v>14.0</c:v>
                </c:pt>
                <c:pt idx="38616">
                  <c:v>10.0</c:v>
                </c:pt>
                <c:pt idx="38617">
                  <c:v>4.0</c:v>
                </c:pt>
                <c:pt idx="38618">
                  <c:v>82.0</c:v>
                </c:pt>
                <c:pt idx="38619">
                  <c:v>524.0</c:v>
                </c:pt>
                <c:pt idx="38620">
                  <c:v>6.0</c:v>
                </c:pt>
                <c:pt idx="38621">
                  <c:v>491.0</c:v>
                </c:pt>
                <c:pt idx="38622">
                  <c:v>1.0</c:v>
                </c:pt>
                <c:pt idx="38623">
                  <c:v>3.0</c:v>
                </c:pt>
                <c:pt idx="38624">
                  <c:v>2.0</c:v>
                </c:pt>
                <c:pt idx="38625">
                  <c:v>7.0</c:v>
                </c:pt>
                <c:pt idx="38626">
                  <c:v>116.0</c:v>
                </c:pt>
                <c:pt idx="38627">
                  <c:v>42.0</c:v>
                </c:pt>
                <c:pt idx="38628">
                  <c:v>4.0</c:v>
                </c:pt>
                <c:pt idx="38629">
                  <c:v>24.0</c:v>
                </c:pt>
                <c:pt idx="38630">
                  <c:v>110.0</c:v>
                </c:pt>
                <c:pt idx="38631">
                  <c:v>244.0</c:v>
                </c:pt>
                <c:pt idx="38632">
                  <c:v>1.0</c:v>
                </c:pt>
                <c:pt idx="38633">
                  <c:v>259.0</c:v>
                </c:pt>
                <c:pt idx="38634">
                  <c:v>161.0</c:v>
                </c:pt>
                <c:pt idx="38635">
                  <c:v>384.0</c:v>
                </c:pt>
                <c:pt idx="38636">
                  <c:v>42.0</c:v>
                </c:pt>
                <c:pt idx="38637">
                  <c:v>121.0</c:v>
                </c:pt>
                <c:pt idx="38638">
                  <c:v>8.0</c:v>
                </c:pt>
                <c:pt idx="38639">
                  <c:v>48.0</c:v>
                </c:pt>
                <c:pt idx="38640">
                  <c:v>129.0</c:v>
                </c:pt>
                <c:pt idx="38641">
                  <c:v>4.0</c:v>
                </c:pt>
                <c:pt idx="38642">
                  <c:v>19.0</c:v>
                </c:pt>
                <c:pt idx="38643">
                  <c:v>411.0</c:v>
                </c:pt>
                <c:pt idx="38644">
                  <c:v>33.0</c:v>
                </c:pt>
                <c:pt idx="38645">
                  <c:v>1.0</c:v>
                </c:pt>
                <c:pt idx="38646">
                  <c:v>37.0</c:v>
                </c:pt>
                <c:pt idx="38647">
                  <c:v>878.0</c:v>
                </c:pt>
                <c:pt idx="38648">
                  <c:v>461.0</c:v>
                </c:pt>
                <c:pt idx="38649">
                  <c:v>435.0</c:v>
                </c:pt>
                <c:pt idx="38650">
                  <c:v>19.0</c:v>
                </c:pt>
                <c:pt idx="38651">
                  <c:v>48.0</c:v>
                </c:pt>
                <c:pt idx="38652">
                  <c:v>51.0</c:v>
                </c:pt>
                <c:pt idx="38653">
                  <c:v>682.0</c:v>
                </c:pt>
                <c:pt idx="38654">
                  <c:v>195.0</c:v>
                </c:pt>
                <c:pt idx="38655">
                  <c:v>66.0</c:v>
                </c:pt>
                <c:pt idx="38656">
                  <c:v>28.0</c:v>
                </c:pt>
                <c:pt idx="38657">
                  <c:v>299.0</c:v>
                </c:pt>
                <c:pt idx="38658">
                  <c:v>220.0</c:v>
                </c:pt>
                <c:pt idx="38659">
                  <c:v>150.0</c:v>
                </c:pt>
                <c:pt idx="38660">
                  <c:v>154.0</c:v>
                </c:pt>
                <c:pt idx="38661">
                  <c:v>161.0</c:v>
                </c:pt>
                <c:pt idx="38662">
                  <c:v>21.0</c:v>
                </c:pt>
                <c:pt idx="38663">
                  <c:v>7.0</c:v>
                </c:pt>
                <c:pt idx="38664">
                  <c:v>23.0</c:v>
                </c:pt>
                <c:pt idx="38665">
                  <c:v>39.0</c:v>
                </c:pt>
                <c:pt idx="38666">
                  <c:v>38.0</c:v>
                </c:pt>
                <c:pt idx="38667">
                  <c:v>76.0</c:v>
                </c:pt>
                <c:pt idx="38668">
                  <c:v>3.0</c:v>
                </c:pt>
                <c:pt idx="38669">
                  <c:v>13.0</c:v>
                </c:pt>
                <c:pt idx="38670">
                  <c:v>87.0</c:v>
                </c:pt>
                <c:pt idx="38671">
                  <c:v>53.0</c:v>
                </c:pt>
                <c:pt idx="38672">
                  <c:v>117.0</c:v>
                </c:pt>
                <c:pt idx="38673">
                  <c:v>898.0</c:v>
                </c:pt>
                <c:pt idx="38674">
                  <c:v>52.0</c:v>
                </c:pt>
                <c:pt idx="38675">
                  <c:v>104.0</c:v>
                </c:pt>
                <c:pt idx="38676">
                  <c:v>50.0</c:v>
                </c:pt>
                <c:pt idx="38677">
                  <c:v>122.0</c:v>
                </c:pt>
                <c:pt idx="38678">
                  <c:v>4.0</c:v>
                </c:pt>
                <c:pt idx="38679">
                  <c:v>220.0</c:v>
                </c:pt>
                <c:pt idx="38680">
                  <c:v>142.0</c:v>
                </c:pt>
                <c:pt idx="38681">
                  <c:v>283.0</c:v>
                </c:pt>
                <c:pt idx="38682">
                  <c:v>194.0</c:v>
                </c:pt>
                <c:pt idx="38683">
                  <c:v>23.0</c:v>
                </c:pt>
                <c:pt idx="38684">
                  <c:v>14.0</c:v>
                </c:pt>
                <c:pt idx="38685">
                  <c:v>95.0</c:v>
                </c:pt>
                <c:pt idx="38686">
                  <c:v>5.0</c:v>
                </c:pt>
                <c:pt idx="38687">
                  <c:v>27.0</c:v>
                </c:pt>
                <c:pt idx="38688">
                  <c:v>14.0</c:v>
                </c:pt>
                <c:pt idx="38689">
                  <c:v>34.0</c:v>
                </c:pt>
                <c:pt idx="38690">
                  <c:v>1.0</c:v>
                </c:pt>
                <c:pt idx="38691">
                  <c:v>66.0</c:v>
                </c:pt>
                <c:pt idx="38692">
                  <c:v>16.0</c:v>
                </c:pt>
                <c:pt idx="38693">
                  <c:v>244.0</c:v>
                </c:pt>
                <c:pt idx="38694">
                  <c:v>7.0</c:v>
                </c:pt>
                <c:pt idx="38695">
                  <c:v>27.0</c:v>
                </c:pt>
                <c:pt idx="38696">
                  <c:v>11.0</c:v>
                </c:pt>
                <c:pt idx="38697">
                  <c:v>23.0</c:v>
                </c:pt>
                <c:pt idx="38698">
                  <c:v>1.0</c:v>
                </c:pt>
                <c:pt idx="38699">
                  <c:v>139.0</c:v>
                </c:pt>
                <c:pt idx="38700">
                  <c:v>4.0</c:v>
                </c:pt>
                <c:pt idx="38701">
                  <c:v>1.0</c:v>
                </c:pt>
                <c:pt idx="38702">
                  <c:v>116.0</c:v>
                </c:pt>
                <c:pt idx="38703">
                  <c:v>59.0</c:v>
                </c:pt>
                <c:pt idx="38704">
                  <c:v>147.0</c:v>
                </c:pt>
                <c:pt idx="38705">
                  <c:v>859.0</c:v>
                </c:pt>
                <c:pt idx="38706">
                  <c:v>5.0</c:v>
                </c:pt>
                <c:pt idx="38707">
                  <c:v>94.0</c:v>
                </c:pt>
                <c:pt idx="38708">
                  <c:v>225.0</c:v>
                </c:pt>
                <c:pt idx="38709">
                  <c:v>143.0</c:v>
                </c:pt>
                <c:pt idx="38710">
                  <c:v>9.0</c:v>
                </c:pt>
                <c:pt idx="38711">
                  <c:v>1007.0</c:v>
                </c:pt>
                <c:pt idx="38712">
                  <c:v>71.0</c:v>
                </c:pt>
                <c:pt idx="38713">
                  <c:v>125.0</c:v>
                </c:pt>
                <c:pt idx="38714">
                  <c:v>355.0</c:v>
                </c:pt>
                <c:pt idx="38715">
                  <c:v>136.0</c:v>
                </c:pt>
                <c:pt idx="38716">
                  <c:v>18.0</c:v>
                </c:pt>
                <c:pt idx="38717">
                  <c:v>131.0</c:v>
                </c:pt>
                <c:pt idx="38718">
                  <c:v>254.0</c:v>
                </c:pt>
                <c:pt idx="38719">
                  <c:v>3.0</c:v>
                </c:pt>
                <c:pt idx="38720">
                  <c:v>16.0</c:v>
                </c:pt>
                <c:pt idx="38721">
                  <c:v>106.0</c:v>
                </c:pt>
                <c:pt idx="38722">
                  <c:v>38.0</c:v>
                </c:pt>
                <c:pt idx="38723">
                  <c:v>25.0</c:v>
                </c:pt>
                <c:pt idx="38724">
                  <c:v>33.0</c:v>
                </c:pt>
                <c:pt idx="38725">
                  <c:v>157.0</c:v>
                </c:pt>
                <c:pt idx="38726">
                  <c:v>272.0</c:v>
                </c:pt>
                <c:pt idx="38727">
                  <c:v>14.0</c:v>
                </c:pt>
                <c:pt idx="38728">
                  <c:v>218.0</c:v>
                </c:pt>
                <c:pt idx="38729">
                  <c:v>12.0</c:v>
                </c:pt>
                <c:pt idx="38730">
                  <c:v>37.0</c:v>
                </c:pt>
                <c:pt idx="38731">
                  <c:v>13.0</c:v>
                </c:pt>
                <c:pt idx="38732">
                  <c:v>537.0</c:v>
                </c:pt>
                <c:pt idx="38733">
                  <c:v>4.0</c:v>
                </c:pt>
                <c:pt idx="38734">
                  <c:v>237.0</c:v>
                </c:pt>
                <c:pt idx="38735">
                  <c:v>711.0</c:v>
                </c:pt>
                <c:pt idx="38736">
                  <c:v>44.0</c:v>
                </c:pt>
                <c:pt idx="38737">
                  <c:v>33.0</c:v>
                </c:pt>
                <c:pt idx="38738">
                  <c:v>258.0</c:v>
                </c:pt>
                <c:pt idx="38739">
                  <c:v>27.0</c:v>
                </c:pt>
                <c:pt idx="38740">
                  <c:v>172.0</c:v>
                </c:pt>
                <c:pt idx="38741">
                  <c:v>17.0</c:v>
                </c:pt>
                <c:pt idx="38742">
                  <c:v>7.0</c:v>
                </c:pt>
                <c:pt idx="38743">
                  <c:v>299.0</c:v>
                </c:pt>
                <c:pt idx="38744">
                  <c:v>264.0</c:v>
                </c:pt>
                <c:pt idx="38745">
                  <c:v>69.0</c:v>
                </c:pt>
                <c:pt idx="38746">
                  <c:v>26.0</c:v>
                </c:pt>
                <c:pt idx="38747">
                  <c:v>2.0</c:v>
                </c:pt>
                <c:pt idx="38748">
                  <c:v>170.0</c:v>
                </c:pt>
                <c:pt idx="38749">
                  <c:v>27.0</c:v>
                </c:pt>
                <c:pt idx="38750">
                  <c:v>1.0</c:v>
                </c:pt>
                <c:pt idx="38751">
                  <c:v>7.0</c:v>
                </c:pt>
                <c:pt idx="38752">
                  <c:v>30.0</c:v>
                </c:pt>
                <c:pt idx="38753">
                  <c:v>63.0</c:v>
                </c:pt>
                <c:pt idx="38754">
                  <c:v>6.0</c:v>
                </c:pt>
                <c:pt idx="38755">
                  <c:v>11.0</c:v>
                </c:pt>
                <c:pt idx="38756">
                  <c:v>184.0</c:v>
                </c:pt>
                <c:pt idx="38757">
                  <c:v>71.0</c:v>
                </c:pt>
                <c:pt idx="38758">
                  <c:v>151.0</c:v>
                </c:pt>
                <c:pt idx="38759">
                  <c:v>15.0</c:v>
                </c:pt>
                <c:pt idx="38760">
                  <c:v>20.0</c:v>
                </c:pt>
                <c:pt idx="38761">
                  <c:v>151.0</c:v>
                </c:pt>
                <c:pt idx="38762">
                  <c:v>100.0</c:v>
                </c:pt>
                <c:pt idx="38763">
                  <c:v>89.0</c:v>
                </c:pt>
                <c:pt idx="38764">
                  <c:v>96.0</c:v>
                </c:pt>
                <c:pt idx="38765">
                  <c:v>82.0</c:v>
                </c:pt>
                <c:pt idx="38766">
                  <c:v>118.0</c:v>
                </c:pt>
                <c:pt idx="38767">
                  <c:v>200.0</c:v>
                </c:pt>
                <c:pt idx="38768">
                  <c:v>32.0</c:v>
                </c:pt>
                <c:pt idx="38769">
                  <c:v>27.0</c:v>
                </c:pt>
                <c:pt idx="38770">
                  <c:v>129.0</c:v>
                </c:pt>
                <c:pt idx="38771">
                  <c:v>7.0</c:v>
                </c:pt>
                <c:pt idx="38772">
                  <c:v>1.0</c:v>
                </c:pt>
                <c:pt idx="38773">
                  <c:v>3.0</c:v>
                </c:pt>
                <c:pt idx="38774">
                  <c:v>342.0</c:v>
                </c:pt>
                <c:pt idx="38775">
                  <c:v>980.0</c:v>
                </c:pt>
                <c:pt idx="38776">
                  <c:v>207.0</c:v>
                </c:pt>
                <c:pt idx="38777">
                  <c:v>28.0</c:v>
                </c:pt>
                <c:pt idx="38778">
                  <c:v>249.0</c:v>
                </c:pt>
                <c:pt idx="38779">
                  <c:v>56.0</c:v>
                </c:pt>
                <c:pt idx="38780">
                  <c:v>22.0</c:v>
                </c:pt>
                <c:pt idx="38781">
                  <c:v>237.0</c:v>
                </c:pt>
                <c:pt idx="38782">
                  <c:v>50.0</c:v>
                </c:pt>
                <c:pt idx="38783">
                  <c:v>203.0</c:v>
                </c:pt>
                <c:pt idx="38784">
                  <c:v>16.0</c:v>
                </c:pt>
                <c:pt idx="38785">
                  <c:v>3.0</c:v>
                </c:pt>
                <c:pt idx="38786">
                  <c:v>105.0</c:v>
                </c:pt>
                <c:pt idx="38787">
                  <c:v>112.0</c:v>
                </c:pt>
                <c:pt idx="38788">
                  <c:v>28.0</c:v>
                </c:pt>
                <c:pt idx="38789">
                  <c:v>21.0</c:v>
                </c:pt>
                <c:pt idx="38790">
                  <c:v>44.0</c:v>
                </c:pt>
                <c:pt idx="38791">
                  <c:v>41.0</c:v>
                </c:pt>
                <c:pt idx="38792">
                  <c:v>75.0</c:v>
                </c:pt>
                <c:pt idx="38793">
                  <c:v>15.0</c:v>
                </c:pt>
                <c:pt idx="38794">
                  <c:v>44.0</c:v>
                </c:pt>
                <c:pt idx="38795">
                  <c:v>9.0</c:v>
                </c:pt>
                <c:pt idx="38796">
                  <c:v>56.0</c:v>
                </c:pt>
                <c:pt idx="38797">
                  <c:v>5.0</c:v>
                </c:pt>
                <c:pt idx="38798">
                  <c:v>134.0</c:v>
                </c:pt>
                <c:pt idx="38799">
                  <c:v>239.0</c:v>
                </c:pt>
                <c:pt idx="38800">
                  <c:v>367.0</c:v>
                </c:pt>
                <c:pt idx="38801">
                  <c:v>154.0</c:v>
                </c:pt>
                <c:pt idx="38802">
                  <c:v>8.0</c:v>
                </c:pt>
                <c:pt idx="38803">
                  <c:v>119.0</c:v>
                </c:pt>
                <c:pt idx="38804">
                  <c:v>163.0</c:v>
                </c:pt>
                <c:pt idx="38805">
                  <c:v>613.0</c:v>
                </c:pt>
                <c:pt idx="38806">
                  <c:v>69.0</c:v>
                </c:pt>
                <c:pt idx="38807">
                  <c:v>566.0</c:v>
                </c:pt>
                <c:pt idx="38808">
                  <c:v>94.0</c:v>
                </c:pt>
                <c:pt idx="38809">
                  <c:v>99.0</c:v>
                </c:pt>
                <c:pt idx="38810">
                  <c:v>337.0</c:v>
                </c:pt>
                <c:pt idx="38811">
                  <c:v>306.0</c:v>
                </c:pt>
                <c:pt idx="38812">
                  <c:v>42.0</c:v>
                </c:pt>
                <c:pt idx="38813">
                  <c:v>75.0</c:v>
                </c:pt>
                <c:pt idx="38814">
                  <c:v>102.0</c:v>
                </c:pt>
                <c:pt idx="38815">
                  <c:v>86.0</c:v>
                </c:pt>
                <c:pt idx="38816">
                  <c:v>22.0</c:v>
                </c:pt>
                <c:pt idx="38817">
                  <c:v>125.0</c:v>
                </c:pt>
                <c:pt idx="38818">
                  <c:v>175.0</c:v>
                </c:pt>
                <c:pt idx="38819">
                  <c:v>21.0</c:v>
                </c:pt>
                <c:pt idx="38820">
                  <c:v>29.0</c:v>
                </c:pt>
                <c:pt idx="38821">
                  <c:v>5.0</c:v>
                </c:pt>
                <c:pt idx="38822">
                  <c:v>230.0</c:v>
                </c:pt>
                <c:pt idx="38823">
                  <c:v>13.0</c:v>
                </c:pt>
                <c:pt idx="38824">
                  <c:v>186.0</c:v>
                </c:pt>
                <c:pt idx="38825">
                  <c:v>18.0</c:v>
                </c:pt>
                <c:pt idx="38826">
                  <c:v>545.0</c:v>
                </c:pt>
                <c:pt idx="38827">
                  <c:v>205.0</c:v>
                </c:pt>
                <c:pt idx="38828">
                  <c:v>17.0</c:v>
                </c:pt>
                <c:pt idx="38829">
                  <c:v>31.0</c:v>
                </c:pt>
                <c:pt idx="38830">
                  <c:v>78.0</c:v>
                </c:pt>
                <c:pt idx="38831">
                  <c:v>116.0</c:v>
                </c:pt>
                <c:pt idx="38832">
                  <c:v>251.0</c:v>
                </c:pt>
                <c:pt idx="38833">
                  <c:v>37.0</c:v>
                </c:pt>
                <c:pt idx="38834">
                  <c:v>47.0</c:v>
                </c:pt>
                <c:pt idx="38835">
                  <c:v>53.0</c:v>
                </c:pt>
                <c:pt idx="38836">
                  <c:v>33.0</c:v>
                </c:pt>
                <c:pt idx="38837">
                  <c:v>608.0</c:v>
                </c:pt>
                <c:pt idx="38838">
                  <c:v>12.0</c:v>
                </c:pt>
                <c:pt idx="38839">
                  <c:v>809.0</c:v>
                </c:pt>
                <c:pt idx="38840">
                  <c:v>1208.0</c:v>
                </c:pt>
                <c:pt idx="38841">
                  <c:v>36.0</c:v>
                </c:pt>
                <c:pt idx="38842">
                  <c:v>19.0</c:v>
                </c:pt>
                <c:pt idx="38843">
                  <c:v>39.0</c:v>
                </c:pt>
                <c:pt idx="38844">
                  <c:v>93.0</c:v>
                </c:pt>
                <c:pt idx="38845">
                  <c:v>33.0</c:v>
                </c:pt>
                <c:pt idx="38846">
                  <c:v>41.0</c:v>
                </c:pt>
                <c:pt idx="38847">
                  <c:v>269.0</c:v>
                </c:pt>
                <c:pt idx="38848">
                  <c:v>41.0</c:v>
                </c:pt>
                <c:pt idx="38849">
                  <c:v>9.0</c:v>
                </c:pt>
                <c:pt idx="38850">
                  <c:v>6.0</c:v>
                </c:pt>
                <c:pt idx="38851">
                  <c:v>136.0</c:v>
                </c:pt>
                <c:pt idx="38852">
                  <c:v>14.0</c:v>
                </c:pt>
                <c:pt idx="38853">
                  <c:v>264.0</c:v>
                </c:pt>
                <c:pt idx="38854">
                  <c:v>7.0</c:v>
                </c:pt>
                <c:pt idx="38855">
                  <c:v>209.0</c:v>
                </c:pt>
                <c:pt idx="38856">
                  <c:v>77.0</c:v>
                </c:pt>
                <c:pt idx="38857">
                  <c:v>8.0</c:v>
                </c:pt>
                <c:pt idx="38858">
                  <c:v>57.0</c:v>
                </c:pt>
                <c:pt idx="38859">
                  <c:v>4.0</c:v>
                </c:pt>
                <c:pt idx="38860">
                  <c:v>69.0</c:v>
                </c:pt>
                <c:pt idx="38861">
                  <c:v>651.0</c:v>
                </c:pt>
                <c:pt idx="38862">
                  <c:v>338.0</c:v>
                </c:pt>
                <c:pt idx="38863">
                  <c:v>131.0</c:v>
                </c:pt>
                <c:pt idx="38864">
                  <c:v>16.0</c:v>
                </c:pt>
                <c:pt idx="38865">
                  <c:v>130.0</c:v>
                </c:pt>
                <c:pt idx="38866">
                  <c:v>80.0</c:v>
                </c:pt>
                <c:pt idx="38867">
                  <c:v>223.0</c:v>
                </c:pt>
                <c:pt idx="38868">
                  <c:v>9.0</c:v>
                </c:pt>
                <c:pt idx="38869">
                  <c:v>7.0</c:v>
                </c:pt>
                <c:pt idx="38870">
                  <c:v>13.0</c:v>
                </c:pt>
                <c:pt idx="38871">
                  <c:v>110.0</c:v>
                </c:pt>
                <c:pt idx="38872">
                  <c:v>2.0</c:v>
                </c:pt>
                <c:pt idx="38873">
                  <c:v>40.0</c:v>
                </c:pt>
                <c:pt idx="38874">
                  <c:v>7.0</c:v>
                </c:pt>
                <c:pt idx="38875">
                  <c:v>34.0</c:v>
                </c:pt>
                <c:pt idx="38876">
                  <c:v>390.0</c:v>
                </c:pt>
                <c:pt idx="38877">
                  <c:v>315.0</c:v>
                </c:pt>
                <c:pt idx="38878">
                  <c:v>120.0</c:v>
                </c:pt>
                <c:pt idx="38879">
                  <c:v>69.0</c:v>
                </c:pt>
                <c:pt idx="38880">
                  <c:v>30.0</c:v>
                </c:pt>
                <c:pt idx="38881">
                  <c:v>3.0</c:v>
                </c:pt>
                <c:pt idx="38882">
                  <c:v>58.0</c:v>
                </c:pt>
                <c:pt idx="38883">
                  <c:v>41.0</c:v>
                </c:pt>
                <c:pt idx="38884">
                  <c:v>379.0</c:v>
                </c:pt>
                <c:pt idx="38885">
                  <c:v>77.0</c:v>
                </c:pt>
                <c:pt idx="38886">
                  <c:v>9.0</c:v>
                </c:pt>
                <c:pt idx="38887">
                  <c:v>104.0</c:v>
                </c:pt>
                <c:pt idx="38888">
                  <c:v>4.0</c:v>
                </c:pt>
                <c:pt idx="38889">
                  <c:v>6.0</c:v>
                </c:pt>
                <c:pt idx="38890">
                  <c:v>229.0</c:v>
                </c:pt>
                <c:pt idx="38891">
                  <c:v>11.0</c:v>
                </c:pt>
                <c:pt idx="38892">
                  <c:v>1.0</c:v>
                </c:pt>
                <c:pt idx="38893">
                  <c:v>133.0</c:v>
                </c:pt>
                <c:pt idx="38894">
                  <c:v>4.0</c:v>
                </c:pt>
                <c:pt idx="38895">
                  <c:v>61.0</c:v>
                </c:pt>
                <c:pt idx="38896">
                  <c:v>1.0</c:v>
                </c:pt>
                <c:pt idx="38897">
                  <c:v>51.0</c:v>
                </c:pt>
                <c:pt idx="38898">
                  <c:v>131.0</c:v>
                </c:pt>
                <c:pt idx="38899">
                  <c:v>10.0</c:v>
                </c:pt>
                <c:pt idx="38900">
                  <c:v>191.0</c:v>
                </c:pt>
                <c:pt idx="38901">
                  <c:v>70.0</c:v>
                </c:pt>
                <c:pt idx="38902">
                  <c:v>195.0</c:v>
                </c:pt>
                <c:pt idx="38903">
                  <c:v>467.0</c:v>
                </c:pt>
                <c:pt idx="38904">
                  <c:v>1.0</c:v>
                </c:pt>
                <c:pt idx="38905">
                  <c:v>26.0</c:v>
                </c:pt>
                <c:pt idx="38906">
                  <c:v>18.0</c:v>
                </c:pt>
                <c:pt idx="38907">
                  <c:v>127.0</c:v>
                </c:pt>
                <c:pt idx="38908">
                  <c:v>2330.0</c:v>
                </c:pt>
                <c:pt idx="38909">
                  <c:v>20.0</c:v>
                </c:pt>
                <c:pt idx="38910">
                  <c:v>206.0</c:v>
                </c:pt>
                <c:pt idx="38911">
                  <c:v>168.0</c:v>
                </c:pt>
                <c:pt idx="38912">
                  <c:v>118.0</c:v>
                </c:pt>
                <c:pt idx="38913">
                  <c:v>1281.0</c:v>
                </c:pt>
                <c:pt idx="38914">
                  <c:v>143.0</c:v>
                </c:pt>
                <c:pt idx="38915">
                  <c:v>278.0</c:v>
                </c:pt>
                <c:pt idx="38916">
                  <c:v>24.0</c:v>
                </c:pt>
                <c:pt idx="38917">
                  <c:v>35.0</c:v>
                </c:pt>
                <c:pt idx="38918">
                  <c:v>29.0</c:v>
                </c:pt>
                <c:pt idx="38919">
                  <c:v>56.0</c:v>
                </c:pt>
                <c:pt idx="38920">
                  <c:v>29.0</c:v>
                </c:pt>
                <c:pt idx="38921">
                  <c:v>14.0</c:v>
                </c:pt>
                <c:pt idx="38922">
                  <c:v>133.0</c:v>
                </c:pt>
                <c:pt idx="38923">
                  <c:v>22.0</c:v>
                </c:pt>
                <c:pt idx="38924">
                  <c:v>1.0</c:v>
                </c:pt>
                <c:pt idx="38925">
                  <c:v>5.0</c:v>
                </c:pt>
                <c:pt idx="38926">
                  <c:v>128.0</c:v>
                </c:pt>
                <c:pt idx="38927">
                  <c:v>12.0</c:v>
                </c:pt>
                <c:pt idx="38928">
                  <c:v>26.0</c:v>
                </c:pt>
                <c:pt idx="38929">
                  <c:v>25.0</c:v>
                </c:pt>
                <c:pt idx="38930">
                  <c:v>14.0</c:v>
                </c:pt>
                <c:pt idx="38931">
                  <c:v>40.0</c:v>
                </c:pt>
                <c:pt idx="38932">
                  <c:v>239.0</c:v>
                </c:pt>
                <c:pt idx="38933">
                  <c:v>92.0</c:v>
                </c:pt>
                <c:pt idx="38934">
                  <c:v>319.0</c:v>
                </c:pt>
                <c:pt idx="38935">
                  <c:v>12.0</c:v>
                </c:pt>
                <c:pt idx="38936">
                  <c:v>41.0</c:v>
                </c:pt>
                <c:pt idx="38937">
                  <c:v>41.0</c:v>
                </c:pt>
                <c:pt idx="38938">
                  <c:v>17.0</c:v>
                </c:pt>
                <c:pt idx="38939">
                  <c:v>402.0</c:v>
                </c:pt>
                <c:pt idx="38940">
                  <c:v>94.0</c:v>
                </c:pt>
                <c:pt idx="38941">
                  <c:v>632.0</c:v>
                </c:pt>
                <c:pt idx="38942">
                  <c:v>153.0</c:v>
                </c:pt>
                <c:pt idx="38943">
                  <c:v>60.0</c:v>
                </c:pt>
                <c:pt idx="38944">
                  <c:v>73.0</c:v>
                </c:pt>
                <c:pt idx="38945">
                  <c:v>53.0</c:v>
                </c:pt>
                <c:pt idx="38946">
                  <c:v>262.0</c:v>
                </c:pt>
                <c:pt idx="38947">
                  <c:v>12.0</c:v>
                </c:pt>
                <c:pt idx="38948">
                  <c:v>106.0</c:v>
                </c:pt>
                <c:pt idx="38949">
                  <c:v>153.0</c:v>
                </c:pt>
                <c:pt idx="38950">
                  <c:v>32.0</c:v>
                </c:pt>
                <c:pt idx="38951">
                  <c:v>306.0</c:v>
                </c:pt>
                <c:pt idx="38952">
                  <c:v>145.0</c:v>
                </c:pt>
                <c:pt idx="38953">
                  <c:v>61.0</c:v>
                </c:pt>
                <c:pt idx="38954">
                  <c:v>15.0</c:v>
                </c:pt>
                <c:pt idx="38955">
                  <c:v>401.0</c:v>
                </c:pt>
                <c:pt idx="38956">
                  <c:v>9.0</c:v>
                </c:pt>
                <c:pt idx="38957">
                  <c:v>124.0</c:v>
                </c:pt>
                <c:pt idx="38958">
                  <c:v>19.0</c:v>
                </c:pt>
                <c:pt idx="38959">
                  <c:v>6.0</c:v>
                </c:pt>
                <c:pt idx="38960">
                  <c:v>2.0</c:v>
                </c:pt>
                <c:pt idx="38961">
                  <c:v>338.0</c:v>
                </c:pt>
                <c:pt idx="38962">
                  <c:v>594.0</c:v>
                </c:pt>
                <c:pt idx="38963">
                  <c:v>122.0</c:v>
                </c:pt>
                <c:pt idx="38964">
                  <c:v>112.0</c:v>
                </c:pt>
                <c:pt idx="38965">
                  <c:v>129.0</c:v>
                </c:pt>
                <c:pt idx="38966">
                  <c:v>65.0</c:v>
                </c:pt>
                <c:pt idx="38967">
                  <c:v>191.0</c:v>
                </c:pt>
                <c:pt idx="38968">
                  <c:v>2.0</c:v>
                </c:pt>
                <c:pt idx="38969">
                  <c:v>1.0</c:v>
                </c:pt>
                <c:pt idx="38970">
                  <c:v>7.0</c:v>
                </c:pt>
                <c:pt idx="38971">
                  <c:v>28.0</c:v>
                </c:pt>
                <c:pt idx="38972">
                  <c:v>111.0</c:v>
                </c:pt>
                <c:pt idx="38973">
                  <c:v>14.0</c:v>
                </c:pt>
                <c:pt idx="38974">
                  <c:v>292.0</c:v>
                </c:pt>
                <c:pt idx="38975">
                  <c:v>270.0</c:v>
                </c:pt>
                <c:pt idx="38976">
                  <c:v>138.0</c:v>
                </c:pt>
                <c:pt idx="38977">
                  <c:v>41.0</c:v>
                </c:pt>
                <c:pt idx="38978">
                  <c:v>31.0</c:v>
                </c:pt>
                <c:pt idx="38979">
                  <c:v>47.0</c:v>
                </c:pt>
                <c:pt idx="38980">
                  <c:v>5.0</c:v>
                </c:pt>
                <c:pt idx="38981">
                  <c:v>1.0</c:v>
                </c:pt>
                <c:pt idx="38982">
                  <c:v>9.0</c:v>
                </c:pt>
                <c:pt idx="38983">
                  <c:v>2.0</c:v>
                </c:pt>
                <c:pt idx="38984">
                  <c:v>1.0</c:v>
                </c:pt>
                <c:pt idx="38985">
                  <c:v>151.0</c:v>
                </c:pt>
                <c:pt idx="38986">
                  <c:v>21.0</c:v>
                </c:pt>
                <c:pt idx="38987">
                  <c:v>10.0</c:v>
                </c:pt>
                <c:pt idx="38988">
                  <c:v>6.0</c:v>
                </c:pt>
                <c:pt idx="38989">
                  <c:v>28.0</c:v>
                </c:pt>
                <c:pt idx="38990">
                  <c:v>183.0</c:v>
                </c:pt>
                <c:pt idx="38991">
                  <c:v>20.0</c:v>
                </c:pt>
                <c:pt idx="38992">
                  <c:v>83.0</c:v>
                </c:pt>
                <c:pt idx="38993">
                  <c:v>4.0</c:v>
                </c:pt>
                <c:pt idx="38994">
                  <c:v>51.0</c:v>
                </c:pt>
                <c:pt idx="38995">
                  <c:v>56.0</c:v>
                </c:pt>
                <c:pt idx="38996">
                  <c:v>8.0</c:v>
                </c:pt>
                <c:pt idx="38997">
                  <c:v>3.0</c:v>
                </c:pt>
                <c:pt idx="38998">
                  <c:v>64.0</c:v>
                </c:pt>
                <c:pt idx="38999">
                  <c:v>5.0</c:v>
                </c:pt>
                <c:pt idx="39000">
                  <c:v>92.0</c:v>
                </c:pt>
                <c:pt idx="39001">
                  <c:v>122.0</c:v>
                </c:pt>
                <c:pt idx="39002">
                  <c:v>157.0</c:v>
                </c:pt>
                <c:pt idx="39003">
                  <c:v>56.0</c:v>
                </c:pt>
                <c:pt idx="39004">
                  <c:v>89.0</c:v>
                </c:pt>
                <c:pt idx="39005">
                  <c:v>109.0</c:v>
                </c:pt>
                <c:pt idx="39006">
                  <c:v>1.0</c:v>
                </c:pt>
                <c:pt idx="39007">
                  <c:v>277.0</c:v>
                </c:pt>
                <c:pt idx="39008">
                  <c:v>164.0</c:v>
                </c:pt>
                <c:pt idx="39009">
                  <c:v>68.0</c:v>
                </c:pt>
                <c:pt idx="39010">
                  <c:v>156.0</c:v>
                </c:pt>
                <c:pt idx="39011">
                  <c:v>134.0</c:v>
                </c:pt>
                <c:pt idx="39012">
                  <c:v>52.0</c:v>
                </c:pt>
                <c:pt idx="39013">
                  <c:v>82.0</c:v>
                </c:pt>
                <c:pt idx="39014">
                  <c:v>9.0</c:v>
                </c:pt>
                <c:pt idx="39015">
                  <c:v>1.0</c:v>
                </c:pt>
                <c:pt idx="39016">
                  <c:v>5.0</c:v>
                </c:pt>
                <c:pt idx="39017">
                  <c:v>371.0</c:v>
                </c:pt>
                <c:pt idx="39018">
                  <c:v>30.0</c:v>
                </c:pt>
                <c:pt idx="39019">
                  <c:v>291.0</c:v>
                </c:pt>
                <c:pt idx="39020">
                  <c:v>150.0</c:v>
                </c:pt>
                <c:pt idx="39021">
                  <c:v>171.0</c:v>
                </c:pt>
                <c:pt idx="39022">
                  <c:v>36.0</c:v>
                </c:pt>
                <c:pt idx="39023">
                  <c:v>17.0</c:v>
                </c:pt>
                <c:pt idx="39024">
                  <c:v>3.0</c:v>
                </c:pt>
                <c:pt idx="39025">
                  <c:v>252.0</c:v>
                </c:pt>
                <c:pt idx="39026">
                  <c:v>33.0</c:v>
                </c:pt>
                <c:pt idx="39027">
                  <c:v>21.0</c:v>
                </c:pt>
                <c:pt idx="39028">
                  <c:v>74.0</c:v>
                </c:pt>
                <c:pt idx="39029">
                  <c:v>22.0</c:v>
                </c:pt>
                <c:pt idx="39030">
                  <c:v>178.0</c:v>
                </c:pt>
                <c:pt idx="39031">
                  <c:v>4.0</c:v>
                </c:pt>
                <c:pt idx="39032">
                  <c:v>11.0</c:v>
                </c:pt>
                <c:pt idx="39033">
                  <c:v>156.0</c:v>
                </c:pt>
                <c:pt idx="39034">
                  <c:v>18.0</c:v>
                </c:pt>
                <c:pt idx="39035">
                  <c:v>3.0</c:v>
                </c:pt>
                <c:pt idx="39036">
                  <c:v>2.0</c:v>
                </c:pt>
                <c:pt idx="39037">
                  <c:v>1.0</c:v>
                </c:pt>
                <c:pt idx="39038">
                  <c:v>61.0</c:v>
                </c:pt>
                <c:pt idx="39039">
                  <c:v>17.0</c:v>
                </c:pt>
                <c:pt idx="39040">
                  <c:v>149.0</c:v>
                </c:pt>
                <c:pt idx="39041">
                  <c:v>142.0</c:v>
                </c:pt>
                <c:pt idx="39042">
                  <c:v>293.0</c:v>
                </c:pt>
                <c:pt idx="39043">
                  <c:v>164.0</c:v>
                </c:pt>
                <c:pt idx="39044">
                  <c:v>26.0</c:v>
                </c:pt>
                <c:pt idx="39045">
                  <c:v>63.0</c:v>
                </c:pt>
                <c:pt idx="39046">
                  <c:v>176.0</c:v>
                </c:pt>
                <c:pt idx="39047">
                  <c:v>585.0</c:v>
                </c:pt>
                <c:pt idx="39048">
                  <c:v>36.0</c:v>
                </c:pt>
                <c:pt idx="39049">
                  <c:v>102.0</c:v>
                </c:pt>
                <c:pt idx="39050">
                  <c:v>160.0</c:v>
                </c:pt>
                <c:pt idx="39051">
                  <c:v>355.0</c:v>
                </c:pt>
                <c:pt idx="39052">
                  <c:v>71.0</c:v>
                </c:pt>
                <c:pt idx="39053">
                  <c:v>43.0</c:v>
                </c:pt>
                <c:pt idx="39054">
                  <c:v>110.0</c:v>
                </c:pt>
                <c:pt idx="39055">
                  <c:v>3.0</c:v>
                </c:pt>
                <c:pt idx="39056">
                  <c:v>1.0</c:v>
                </c:pt>
                <c:pt idx="39057">
                  <c:v>15.0</c:v>
                </c:pt>
                <c:pt idx="39058">
                  <c:v>59.0</c:v>
                </c:pt>
                <c:pt idx="39059">
                  <c:v>147.0</c:v>
                </c:pt>
                <c:pt idx="39060">
                  <c:v>5.0</c:v>
                </c:pt>
                <c:pt idx="39061">
                  <c:v>18.0</c:v>
                </c:pt>
                <c:pt idx="39062">
                  <c:v>9.0</c:v>
                </c:pt>
                <c:pt idx="39063">
                  <c:v>10.0</c:v>
                </c:pt>
                <c:pt idx="39064">
                  <c:v>23.0</c:v>
                </c:pt>
                <c:pt idx="39065">
                  <c:v>1.0</c:v>
                </c:pt>
                <c:pt idx="39066">
                  <c:v>22.0</c:v>
                </c:pt>
                <c:pt idx="39067">
                  <c:v>211.0</c:v>
                </c:pt>
                <c:pt idx="39068">
                  <c:v>225.0</c:v>
                </c:pt>
                <c:pt idx="39069">
                  <c:v>166.0</c:v>
                </c:pt>
                <c:pt idx="39070">
                  <c:v>290.0</c:v>
                </c:pt>
                <c:pt idx="39071">
                  <c:v>14.0</c:v>
                </c:pt>
                <c:pt idx="39072">
                  <c:v>264.0</c:v>
                </c:pt>
                <c:pt idx="39073">
                  <c:v>158.0</c:v>
                </c:pt>
                <c:pt idx="39074">
                  <c:v>19.0</c:v>
                </c:pt>
                <c:pt idx="39075">
                  <c:v>22.0</c:v>
                </c:pt>
                <c:pt idx="39076">
                  <c:v>68.0</c:v>
                </c:pt>
                <c:pt idx="39077">
                  <c:v>14.0</c:v>
                </c:pt>
                <c:pt idx="39078">
                  <c:v>27.0</c:v>
                </c:pt>
                <c:pt idx="39079">
                  <c:v>50.0</c:v>
                </c:pt>
                <c:pt idx="39080">
                  <c:v>120.0</c:v>
                </c:pt>
                <c:pt idx="39081">
                  <c:v>206.0</c:v>
                </c:pt>
                <c:pt idx="39082">
                  <c:v>309.0</c:v>
                </c:pt>
                <c:pt idx="39083">
                  <c:v>137.0</c:v>
                </c:pt>
                <c:pt idx="39084">
                  <c:v>20.0</c:v>
                </c:pt>
                <c:pt idx="39085">
                  <c:v>6.0</c:v>
                </c:pt>
                <c:pt idx="39086">
                  <c:v>900.0</c:v>
                </c:pt>
                <c:pt idx="39087">
                  <c:v>31.0</c:v>
                </c:pt>
                <c:pt idx="39088">
                  <c:v>24.0</c:v>
                </c:pt>
                <c:pt idx="39089">
                  <c:v>3.0</c:v>
                </c:pt>
                <c:pt idx="39090">
                  <c:v>79.0</c:v>
                </c:pt>
                <c:pt idx="39091">
                  <c:v>35.0</c:v>
                </c:pt>
                <c:pt idx="39092">
                  <c:v>73.0</c:v>
                </c:pt>
                <c:pt idx="39093">
                  <c:v>37.0</c:v>
                </c:pt>
                <c:pt idx="39094">
                  <c:v>15.0</c:v>
                </c:pt>
                <c:pt idx="39095">
                  <c:v>559.0</c:v>
                </c:pt>
                <c:pt idx="39096">
                  <c:v>4.0</c:v>
                </c:pt>
                <c:pt idx="39097">
                  <c:v>11.0</c:v>
                </c:pt>
                <c:pt idx="39098">
                  <c:v>107.0</c:v>
                </c:pt>
                <c:pt idx="39099">
                  <c:v>89.0</c:v>
                </c:pt>
                <c:pt idx="39100">
                  <c:v>15.0</c:v>
                </c:pt>
                <c:pt idx="39101">
                  <c:v>7.0</c:v>
                </c:pt>
                <c:pt idx="39102">
                  <c:v>1.0</c:v>
                </c:pt>
                <c:pt idx="39103">
                  <c:v>9.0</c:v>
                </c:pt>
                <c:pt idx="39104">
                  <c:v>8.0</c:v>
                </c:pt>
                <c:pt idx="39105">
                  <c:v>566.0</c:v>
                </c:pt>
                <c:pt idx="39106">
                  <c:v>418.0</c:v>
                </c:pt>
                <c:pt idx="39107">
                  <c:v>120.0</c:v>
                </c:pt>
                <c:pt idx="39108">
                  <c:v>26.0</c:v>
                </c:pt>
                <c:pt idx="39109">
                  <c:v>42.0</c:v>
                </c:pt>
                <c:pt idx="39110">
                  <c:v>129.0</c:v>
                </c:pt>
                <c:pt idx="39111">
                  <c:v>115.0</c:v>
                </c:pt>
                <c:pt idx="39112">
                  <c:v>7.0</c:v>
                </c:pt>
                <c:pt idx="39113">
                  <c:v>25.0</c:v>
                </c:pt>
                <c:pt idx="39114">
                  <c:v>10.0</c:v>
                </c:pt>
                <c:pt idx="39115">
                  <c:v>13.0</c:v>
                </c:pt>
                <c:pt idx="39116">
                  <c:v>169.0</c:v>
                </c:pt>
                <c:pt idx="39117">
                  <c:v>539.0</c:v>
                </c:pt>
                <c:pt idx="39118">
                  <c:v>37.0</c:v>
                </c:pt>
                <c:pt idx="39119">
                  <c:v>72.0</c:v>
                </c:pt>
                <c:pt idx="39120">
                  <c:v>95.0</c:v>
                </c:pt>
                <c:pt idx="39121">
                  <c:v>16.0</c:v>
                </c:pt>
                <c:pt idx="39122">
                  <c:v>3.0</c:v>
                </c:pt>
                <c:pt idx="39123">
                  <c:v>48.0</c:v>
                </c:pt>
                <c:pt idx="39124">
                  <c:v>117.0</c:v>
                </c:pt>
                <c:pt idx="39125">
                  <c:v>201.0</c:v>
                </c:pt>
                <c:pt idx="39126">
                  <c:v>7.0</c:v>
                </c:pt>
                <c:pt idx="39127">
                  <c:v>176.0</c:v>
                </c:pt>
                <c:pt idx="39128">
                  <c:v>8.0</c:v>
                </c:pt>
                <c:pt idx="39129">
                  <c:v>181.0</c:v>
                </c:pt>
                <c:pt idx="39130">
                  <c:v>40.0</c:v>
                </c:pt>
                <c:pt idx="39131">
                  <c:v>28.0</c:v>
                </c:pt>
                <c:pt idx="39132">
                  <c:v>47.0</c:v>
                </c:pt>
                <c:pt idx="39133">
                  <c:v>109.0</c:v>
                </c:pt>
                <c:pt idx="39134">
                  <c:v>47.0</c:v>
                </c:pt>
                <c:pt idx="39135">
                  <c:v>19.0</c:v>
                </c:pt>
                <c:pt idx="39136">
                  <c:v>35.0</c:v>
                </c:pt>
                <c:pt idx="39137">
                  <c:v>1.0</c:v>
                </c:pt>
                <c:pt idx="39138">
                  <c:v>83.0</c:v>
                </c:pt>
                <c:pt idx="39139">
                  <c:v>4.0</c:v>
                </c:pt>
                <c:pt idx="39140">
                  <c:v>25.0</c:v>
                </c:pt>
                <c:pt idx="39141">
                  <c:v>122.0</c:v>
                </c:pt>
                <c:pt idx="39142">
                  <c:v>601.0</c:v>
                </c:pt>
                <c:pt idx="39143">
                  <c:v>70.0</c:v>
                </c:pt>
                <c:pt idx="39144">
                  <c:v>10.0</c:v>
                </c:pt>
                <c:pt idx="39145">
                  <c:v>154.0</c:v>
                </c:pt>
                <c:pt idx="39146">
                  <c:v>167.0</c:v>
                </c:pt>
                <c:pt idx="39147">
                  <c:v>171.0</c:v>
                </c:pt>
                <c:pt idx="39148">
                  <c:v>15.0</c:v>
                </c:pt>
                <c:pt idx="39149">
                  <c:v>92.0</c:v>
                </c:pt>
                <c:pt idx="39150">
                  <c:v>84.0</c:v>
                </c:pt>
                <c:pt idx="39151">
                  <c:v>146.0</c:v>
                </c:pt>
                <c:pt idx="39152">
                  <c:v>235.0</c:v>
                </c:pt>
                <c:pt idx="39153">
                  <c:v>67.0</c:v>
                </c:pt>
                <c:pt idx="39154">
                  <c:v>99.0</c:v>
                </c:pt>
                <c:pt idx="39155">
                  <c:v>8.0</c:v>
                </c:pt>
                <c:pt idx="39156">
                  <c:v>53.0</c:v>
                </c:pt>
                <c:pt idx="39157">
                  <c:v>11.0</c:v>
                </c:pt>
                <c:pt idx="39158">
                  <c:v>17.0</c:v>
                </c:pt>
                <c:pt idx="39159">
                  <c:v>21.0</c:v>
                </c:pt>
                <c:pt idx="39160">
                  <c:v>11.0</c:v>
                </c:pt>
                <c:pt idx="39161">
                  <c:v>7.0</c:v>
                </c:pt>
                <c:pt idx="39162">
                  <c:v>21.0</c:v>
                </c:pt>
                <c:pt idx="39163">
                  <c:v>14.0</c:v>
                </c:pt>
                <c:pt idx="39164">
                  <c:v>240.0</c:v>
                </c:pt>
                <c:pt idx="39165">
                  <c:v>9.0</c:v>
                </c:pt>
                <c:pt idx="39166">
                  <c:v>237.0</c:v>
                </c:pt>
                <c:pt idx="39167">
                  <c:v>137.0</c:v>
                </c:pt>
                <c:pt idx="39168">
                  <c:v>171.0</c:v>
                </c:pt>
                <c:pt idx="39169">
                  <c:v>24.0</c:v>
                </c:pt>
                <c:pt idx="39170">
                  <c:v>320.0</c:v>
                </c:pt>
                <c:pt idx="39171">
                  <c:v>19.0</c:v>
                </c:pt>
                <c:pt idx="39172">
                  <c:v>28.0</c:v>
                </c:pt>
                <c:pt idx="39173">
                  <c:v>93.0</c:v>
                </c:pt>
                <c:pt idx="39174">
                  <c:v>2.0</c:v>
                </c:pt>
                <c:pt idx="39175">
                  <c:v>11.0</c:v>
                </c:pt>
                <c:pt idx="39176">
                  <c:v>68.0</c:v>
                </c:pt>
                <c:pt idx="39177">
                  <c:v>104.0</c:v>
                </c:pt>
                <c:pt idx="39178">
                  <c:v>127.0</c:v>
                </c:pt>
                <c:pt idx="39179">
                  <c:v>306.0</c:v>
                </c:pt>
                <c:pt idx="39180">
                  <c:v>420.0</c:v>
                </c:pt>
                <c:pt idx="39181">
                  <c:v>173.0</c:v>
                </c:pt>
                <c:pt idx="39182">
                  <c:v>70.0</c:v>
                </c:pt>
                <c:pt idx="39183">
                  <c:v>3.0</c:v>
                </c:pt>
                <c:pt idx="39184">
                  <c:v>132.0</c:v>
                </c:pt>
                <c:pt idx="39185">
                  <c:v>10.0</c:v>
                </c:pt>
                <c:pt idx="39186">
                  <c:v>4.0</c:v>
                </c:pt>
                <c:pt idx="39187">
                  <c:v>1.0</c:v>
                </c:pt>
                <c:pt idx="39188">
                  <c:v>74.0</c:v>
                </c:pt>
                <c:pt idx="39189">
                  <c:v>18.0</c:v>
                </c:pt>
                <c:pt idx="39190">
                  <c:v>1.0</c:v>
                </c:pt>
                <c:pt idx="39191">
                  <c:v>44.0</c:v>
                </c:pt>
                <c:pt idx="39192">
                  <c:v>12.0</c:v>
                </c:pt>
                <c:pt idx="39193">
                  <c:v>12.0</c:v>
                </c:pt>
                <c:pt idx="39194">
                  <c:v>3.0</c:v>
                </c:pt>
                <c:pt idx="39195">
                  <c:v>445.0</c:v>
                </c:pt>
                <c:pt idx="39196">
                  <c:v>7.0</c:v>
                </c:pt>
                <c:pt idx="39197">
                  <c:v>47.0</c:v>
                </c:pt>
                <c:pt idx="39198">
                  <c:v>24.0</c:v>
                </c:pt>
                <c:pt idx="39199">
                  <c:v>4.0</c:v>
                </c:pt>
                <c:pt idx="39200">
                  <c:v>6.0</c:v>
                </c:pt>
                <c:pt idx="39201">
                  <c:v>9.0</c:v>
                </c:pt>
                <c:pt idx="39202">
                  <c:v>457.0</c:v>
                </c:pt>
                <c:pt idx="39203">
                  <c:v>413.0</c:v>
                </c:pt>
                <c:pt idx="39204">
                  <c:v>94.0</c:v>
                </c:pt>
                <c:pt idx="39205">
                  <c:v>70.0</c:v>
                </c:pt>
                <c:pt idx="39206">
                  <c:v>207.0</c:v>
                </c:pt>
                <c:pt idx="39207">
                  <c:v>220.0</c:v>
                </c:pt>
                <c:pt idx="39208">
                  <c:v>20.0</c:v>
                </c:pt>
                <c:pt idx="39209">
                  <c:v>50.0</c:v>
                </c:pt>
                <c:pt idx="39210">
                  <c:v>12.0</c:v>
                </c:pt>
                <c:pt idx="39211">
                  <c:v>16.0</c:v>
                </c:pt>
                <c:pt idx="39212">
                  <c:v>32.0</c:v>
                </c:pt>
                <c:pt idx="39213">
                  <c:v>1.0</c:v>
                </c:pt>
                <c:pt idx="39214">
                  <c:v>25.0</c:v>
                </c:pt>
                <c:pt idx="39215">
                  <c:v>215.0</c:v>
                </c:pt>
                <c:pt idx="39216">
                  <c:v>309.0</c:v>
                </c:pt>
                <c:pt idx="39217">
                  <c:v>37.0</c:v>
                </c:pt>
                <c:pt idx="39218">
                  <c:v>149.0</c:v>
                </c:pt>
                <c:pt idx="39219">
                  <c:v>1.0</c:v>
                </c:pt>
                <c:pt idx="39220">
                  <c:v>14.0</c:v>
                </c:pt>
                <c:pt idx="39221">
                  <c:v>8.0</c:v>
                </c:pt>
                <c:pt idx="39222">
                  <c:v>7.0</c:v>
                </c:pt>
                <c:pt idx="39223">
                  <c:v>52.0</c:v>
                </c:pt>
                <c:pt idx="39224">
                  <c:v>19.0</c:v>
                </c:pt>
                <c:pt idx="39225">
                  <c:v>161.0</c:v>
                </c:pt>
                <c:pt idx="39226">
                  <c:v>79.0</c:v>
                </c:pt>
                <c:pt idx="39227">
                  <c:v>8.0</c:v>
                </c:pt>
                <c:pt idx="39228">
                  <c:v>78.0</c:v>
                </c:pt>
                <c:pt idx="39229">
                  <c:v>209.0</c:v>
                </c:pt>
                <c:pt idx="39230">
                  <c:v>36.0</c:v>
                </c:pt>
                <c:pt idx="39231">
                  <c:v>46.0</c:v>
                </c:pt>
                <c:pt idx="39232">
                  <c:v>21.0</c:v>
                </c:pt>
                <c:pt idx="39233">
                  <c:v>9.0</c:v>
                </c:pt>
                <c:pt idx="39234">
                  <c:v>18.0</c:v>
                </c:pt>
                <c:pt idx="39235">
                  <c:v>2.0</c:v>
                </c:pt>
                <c:pt idx="39236">
                  <c:v>22.0</c:v>
                </c:pt>
                <c:pt idx="39237">
                  <c:v>55.0</c:v>
                </c:pt>
                <c:pt idx="39238">
                  <c:v>3.0</c:v>
                </c:pt>
                <c:pt idx="39239">
                  <c:v>5.0</c:v>
                </c:pt>
                <c:pt idx="39240">
                  <c:v>30.0</c:v>
                </c:pt>
                <c:pt idx="39241">
                  <c:v>32.0</c:v>
                </c:pt>
                <c:pt idx="39242">
                  <c:v>1.0</c:v>
                </c:pt>
                <c:pt idx="39243">
                  <c:v>158.0</c:v>
                </c:pt>
                <c:pt idx="39244">
                  <c:v>38.0</c:v>
                </c:pt>
                <c:pt idx="39245">
                  <c:v>589.0</c:v>
                </c:pt>
                <c:pt idx="39246">
                  <c:v>105.0</c:v>
                </c:pt>
                <c:pt idx="39247">
                  <c:v>105.0</c:v>
                </c:pt>
                <c:pt idx="39248">
                  <c:v>18.0</c:v>
                </c:pt>
                <c:pt idx="39249">
                  <c:v>56.0</c:v>
                </c:pt>
                <c:pt idx="39250">
                  <c:v>70.0</c:v>
                </c:pt>
                <c:pt idx="39251">
                  <c:v>97.0</c:v>
                </c:pt>
                <c:pt idx="39252">
                  <c:v>74.0</c:v>
                </c:pt>
                <c:pt idx="39253">
                  <c:v>5.0</c:v>
                </c:pt>
                <c:pt idx="39254">
                  <c:v>10.0</c:v>
                </c:pt>
                <c:pt idx="39255">
                  <c:v>237.0</c:v>
                </c:pt>
                <c:pt idx="39256">
                  <c:v>39.0</c:v>
                </c:pt>
                <c:pt idx="39257">
                  <c:v>78.0</c:v>
                </c:pt>
                <c:pt idx="39258">
                  <c:v>22.0</c:v>
                </c:pt>
                <c:pt idx="39259">
                  <c:v>465.0</c:v>
                </c:pt>
                <c:pt idx="39260">
                  <c:v>200.0</c:v>
                </c:pt>
                <c:pt idx="39261">
                  <c:v>10.0</c:v>
                </c:pt>
                <c:pt idx="39262">
                  <c:v>19.0</c:v>
                </c:pt>
                <c:pt idx="39263">
                  <c:v>45.0</c:v>
                </c:pt>
                <c:pt idx="39264">
                  <c:v>32.0</c:v>
                </c:pt>
                <c:pt idx="39265">
                  <c:v>17.0</c:v>
                </c:pt>
                <c:pt idx="39266">
                  <c:v>35.0</c:v>
                </c:pt>
                <c:pt idx="39267">
                  <c:v>99.0</c:v>
                </c:pt>
                <c:pt idx="39268">
                  <c:v>18.0</c:v>
                </c:pt>
                <c:pt idx="39269">
                  <c:v>104.0</c:v>
                </c:pt>
                <c:pt idx="39270">
                  <c:v>122.0</c:v>
                </c:pt>
                <c:pt idx="39271">
                  <c:v>86.0</c:v>
                </c:pt>
                <c:pt idx="39272">
                  <c:v>3.0</c:v>
                </c:pt>
                <c:pt idx="39273">
                  <c:v>108.0</c:v>
                </c:pt>
                <c:pt idx="39274">
                  <c:v>20.0</c:v>
                </c:pt>
                <c:pt idx="39275">
                  <c:v>30.0</c:v>
                </c:pt>
                <c:pt idx="39276">
                  <c:v>15.0</c:v>
                </c:pt>
                <c:pt idx="39277">
                  <c:v>103.0</c:v>
                </c:pt>
                <c:pt idx="39278">
                  <c:v>167.0</c:v>
                </c:pt>
                <c:pt idx="39279">
                  <c:v>39.0</c:v>
                </c:pt>
                <c:pt idx="39280">
                  <c:v>257.0</c:v>
                </c:pt>
                <c:pt idx="39281">
                  <c:v>230.0</c:v>
                </c:pt>
                <c:pt idx="39282">
                  <c:v>7.0</c:v>
                </c:pt>
                <c:pt idx="39283">
                  <c:v>43.0</c:v>
                </c:pt>
                <c:pt idx="39284">
                  <c:v>24.0</c:v>
                </c:pt>
                <c:pt idx="39285">
                  <c:v>26.0</c:v>
                </c:pt>
                <c:pt idx="39286">
                  <c:v>4.0</c:v>
                </c:pt>
                <c:pt idx="39287">
                  <c:v>1.0</c:v>
                </c:pt>
                <c:pt idx="39288">
                  <c:v>2.0</c:v>
                </c:pt>
                <c:pt idx="39289">
                  <c:v>56.0</c:v>
                </c:pt>
                <c:pt idx="39290">
                  <c:v>4.0</c:v>
                </c:pt>
                <c:pt idx="39291">
                  <c:v>2.0</c:v>
                </c:pt>
                <c:pt idx="39292">
                  <c:v>106.0</c:v>
                </c:pt>
                <c:pt idx="39293">
                  <c:v>5.0</c:v>
                </c:pt>
                <c:pt idx="39294">
                  <c:v>9.0</c:v>
                </c:pt>
                <c:pt idx="39295">
                  <c:v>14.0</c:v>
                </c:pt>
                <c:pt idx="39296">
                  <c:v>1168.0</c:v>
                </c:pt>
                <c:pt idx="39297">
                  <c:v>6.0</c:v>
                </c:pt>
                <c:pt idx="39298">
                  <c:v>47.0</c:v>
                </c:pt>
                <c:pt idx="39299">
                  <c:v>70.0</c:v>
                </c:pt>
                <c:pt idx="39300">
                  <c:v>25.0</c:v>
                </c:pt>
                <c:pt idx="39301">
                  <c:v>76.0</c:v>
                </c:pt>
                <c:pt idx="39302">
                  <c:v>14.0</c:v>
                </c:pt>
                <c:pt idx="39303">
                  <c:v>142.0</c:v>
                </c:pt>
                <c:pt idx="39304">
                  <c:v>703.0</c:v>
                </c:pt>
                <c:pt idx="39305">
                  <c:v>27.0</c:v>
                </c:pt>
                <c:pt idx="39306">
                  <c:v>180.0</c:v>
                </c:pt>
                <c:pt idx="39307">
                  <c:v>152.0</c:v>
                </c:pt>
                <c:pt idx="39308">
                  <c:v>7.0</c:v>
                </c:pt>
                <c:pt idx="39309">
                  <c:v>7.0</c:v>
                </c:pt>
                <c:pt idx="39310">
                  <c:v>7.0</c:v>
                </c:pt>
                <c:pt idx="39311">
                  <c:v>13.0</c:v>
                </c:pt>
                <c:pt idx="39312">
                  <c:v>68.0</c:v>
                </c:pt>
                <c:pt idx="39313">
                  <c:v>16.0</c:v>
                </c:pt>
                <c:pt idx="39314">
                  <c:v>176.0</c:v>
                </c:pt>
                <c:pt idx="39315">
                  <c:v>274.0</c:v>
                </c:pt>
                <c:pt idx="39316">
                  <c:v>18.0</c:v>
                </c:pt>
                <c:pt idx="39317">
                  <c:v>158.0</c:v>
                </c:pt>
                <c:pt idx="39318">
                  <c:v>94.0</c:v>
                </c:pt>
                <c:pt idx="39319">
                  <c:v>599.0</c:v>
                </c:pt>
                <c:pt idx="39320">
                  <c:v>41.0</c:v>
                </c:pt>
                <c:pt idx="39321">
                  <c:v>9.0</c:v>
                </c:pt>
                <c:pt idx="39322">
                  <c:v>88.0</c:v>
                </c:pt>
                <c:pt idx="39323">
                  <c:v>3.0</c:v>
                </c:pt>
                <c:pt idx="39324">
                  <c:v>80.0</c:v>
                </c:pt>
                <c:pt idx="39325">
                  <c:v>9.0</c:v>
                </c:pt>
                <c:pt idx="39326">
                  <c:v>12.0</c:v>
                </c:pt>
                <c:pt idx="39327">
                  <c:v>7.0</c:v>
                </c:pt>
                <c:pt idx="39328">
                  <c:v>30.0</c:v>
                </c:pt>
                <c:pt idx="39329">
                  <c:v>27.0</c:v>
                </c:pt>
                <c:pt idx="39330">
                  <c:v>18.0</c:v>
                </c:pt>
                <c:pt idx="39331">
                  <c:v>3.0</c:v>
                </c:pt>
                <c:pt idx="39332">
                  <c:v>36.0</c:v>
                </c:pt>
                <c:pt idx="39333">
                  <c:v>1.0</c:v>
                </c:pt>
                <c:pt idx="39334">
                  <c:v>52.0</c:v>
                </c:pt>
                <c:pt idx="39335">
                  <c:v>16.0</c:v>
                </c:pt>
                <c:pt idx="39336">
                  <c:v>296.0</c:v>
                </c:pt>
                <c:pt idx="39337">
                  <c:v>70.0</c:v>
                </c:pt>
                <c:pt idx="39338">
                  <c:v>472.0</c:v>
                </c:pt>
                <c:pt idx="39339">
                  <c:v>77.0</c:v>
                </c:pt>
                <c:pt idx="39340">
                  <c:v>187.0</c:v>
                </c:pt>
                <c:pt idx="39341">
                  <c:v>27.0</c:v>
                </c:pt>
                <c:pt idx="39342">
                  <c:v>106.0</c:v>
                </c:pt>
                <c:pt idx="39343">
                  <c:v>132.0</c:v>
                </c:pt>
                <c:pt idx="39344">
                  <c:v>766.0</c:v>
                </c:pt>
                <c:pt idx="39345">
                  <c:v>16.0</c:v>
                </c:pt>
                <c:pt idx="39346">
                  <c:v>1.0</c:v>
                </c:pt>
                <c:pt idx="39347">
                  <c:v>12.0</c:v>
                </c:pt>
                <c:pt idx="39348">
                  <c:v>36.0</c:v>
                </c:pt>
                <c:pt idx="39349">
                  <c:v>45.0</c:v>
                </c:pt>
                <c:pt idx="39350">
                  <c:v>30.0</c:v>
                </c:pt>
                <c:pt idx="39351">
                  <c:v>178.0</c:v>
                </c:pt>
                <c:pt idx="39352">
                  <c:v>18.0</c:v>
                </c:pt>
                <c:pt idx="39353">
                  <c:v>29.0</c:v>
                </c:pt>
                <c:pt idx="39354">
                  <c:v>75.0</c:v>
                </c:pt>
                <c:pt idx="39355">
                  <c:v>22.0</c:v>
                </c:pt>
                <c:pt idx="39356">
                  <c:v>12.0</c:v>
                </c:pt>
                <c:pt idx="39357">
                  <c:v>34.0</c:v>
                </c:pt>
                <c:pt idx="39358">
                  <c:v>2.0</c:v>
                </c:pt>
                <c:pt idx="39359">
                  <c:v>92.0</c:v>
                </c:pt>
                <c:pt idx="39360">
                  <c:v>133.0</c:v>
                </c:pt>
                <c:pt idx="39361">
                  <c:v>84.0</c:v>
                </c:pt>
                <c:pt idx="39362">
                  <c:v>27.0</c:v>
                </c:pt>
                <c:pt idx="39363">
                  <c:v>90.0</c:v>
                </c:pt>
                <c:pt idx="39364">
                  <c:v>99.0</c:v>
                </c:pt>
                <c:pt idx="39365">
                  <c:v>22.0</c:v>
                </c:pt>
                <c:pt idx="39366">
                  <c:v>119.0</c:v>
                </c:pt>
                <c:pt idx="39367">
                  <c:v>138.0</c:v>
                </c:pt>
                <c:pt idx="39368">
                  <c:v>14.0</c:v>
                </c:pt>
                <c:pt idx="39369">
                  <c:v>183.0</c:v>
                </c:pt>
                <c:pt idx="39370">
                  <c:v>5.0</c:v>
                </c:pt>
                <c:pt idx="39371">
                  <c:v>236.0</c:v>
                </c:pt>
                <c:pt idx="39372">
                  <c:v>7.0</c:v>
                </c:pt>
                <c:pt idx="39373">
                  <c:v>304.0</c:v>
                </c:pt>
                <c:pt idx="39374">
                  <c:v>15.0</c:v>
                </c:pt>
                <c:pt idx="39375">
                  <c:v>20.0</c:v>
                </c:pt>
                <c:pt idx="39376">
                  <c:v>129.0</c:v>
                </c:pt>
                <c:pt idx="39377">
                  <c:v>4.0</c:v>
                </c:pt>
                <c:pt idx="39378">
                  <c:v>6.0</c:v>
                </c:pt>
                <c:pt idx="39379">
                  <c:v>180.0</c:v>
                </c:pt>
                <c:pt idx="39380">
                  <c:v>60.0</c:v>
                </c:pt>
                <c:pt idx="39381">
                  <c:v>5.0</c:v>
                </c:pt>
                <c:pt idx="39382">
                  <c:v>2.0</c:v>
                </c:pt>
                <c:pt idx="39383">
                  <c:v>82.0</c:v>
                </c:pt>
                <c:pt idx="39384">
                  <c:v>26.0</c:v>
                </c:pt>
                <c:pt idx="39385">
                  <c:v>10.0</c:v>
                </c:pt>
                <c:pt idx="39386">
                  <c:v>4.0</c:v>
                </c:pt>
                <c:pt idx="39387">
                  <c:v>894.0</c:v>
                </c:pt>
                <c:pt idx="39388">
                  <c:v>29.0</c:v>
                </c:pt>
                <c:pt idx="39389">
                  <c:v>17.0</c:v>
                </c:pt>
                <c:pt idx="39390">
                  <c:v>126.0</c:v>
                </c:pt>
                <c:pt idx="39391">
                  <c:v>23.0</c:v>
                </c:pt>
                <c:pt idx="39392">
                  <c:v>69.0</c:v>
                </c:pt>
                <c:pt idx="39393">
                  <c:v>36.0</c:v>
                </c:pt>
                <c:pt idx="39394">
                  <c:v>14.0</c:v>
                </c:pt>
                <c:pt idx="39395">
                  <c:v>377.0</c:v>
                </c:pt>
                <c:pt idx="39396">
                  <c:v>770.0</c:v>
                </c:pt>
                <c:pt idx="39397">
                  <c:v>1339.0</c:v>
                </c:pt>
                <c:pt idx="39398">
                  <c:v>4.0</c:v>
                </c:pt>
                <c:pt idx="39399">
                  <c:v>360.0</c:v>
                </c:pt>
                <c:pt idx="39400">
                  <c:v>186.0</c:v>
                </c:pt>
                <c:pt idx="39401">
                  <c:v>27.0</c:v>
                </c:pt>
                <c:pt idx="39402">
                  <c:v>23.0</c:v>
                </c:pt>
                <c:pt idx="39403">
                  <c:v>459.0</c:v>
                </c:pt>
                <c:pt idx="39404">
                  <c:v>5.0</c:v>
                </c:pt>
                <c:pt idx="39405">
                  <c:v>54.0</c:v>
                </c:pt>
                <c:pt idx="39406">
                  <c:v>12.0</c:v>
                </c:pt>
                <c:pt idx="39407">
                  <c:v>218.0</c:v>
                </c:pt>
                <c:pt idx="39408">
                  <c:v>256.0</c:v>
                </c:pt>
                <c:pt idx="39409">
                  <c:v>19.0</c:v>
                </c:pt>
                <c:pt idx="39410">
                  <c:v>214.0</c:v>
                </c:pt>
                <c:pt idx="39411">
                  <c:v>31.0</c:v>
                </c:pt>
                <c:pt idx="39412">
                  <c:v>8.0</c:v>
                </c:pt>
                <c:pt idx="39413">
                  <c:v>37.0</c:v>
                </c:pt>
                <c:pt idx="39414">
                  <c:v>9.0</c:v>
                </c:pt>
                <c:pt idx="39415">
                  <c:v>87.0</c:v>
                </c:pt>
                <c:pt idx="39416">
                  <c:v>109.0</c:v>
                </c:pt>
                <c:pt idx="39417">
                  <c:v>4.0</c:v>
                </c:pt>
                <c:pt idx="39418">
                  <c:v>106.0</c:v>
                </c:pt>
                <c:pt idx="39419">
                  <c:v>10.0</c:v>
                </c:pt>
                <c:pt idx="39420">
                  <c:v>13.0</c:v>
                </c:pt>
                <c:pt idx="39421">
                  <c:v>42.0</c:v>
                </c:pt>
                <c:pt idx="39422">
                  <c:v>1.0</c:v>
                </c:pt>
                <c:pt idx="39423">
                  <c:v>30.0</c:v>
                </c:pt>
                <c:pt idx="39424">
                  <c:v>17.0</c:v>
                </c:pt>
                <c:pt idx="39425">
                  <c:v>11.0</c:v>
                </c:pt>
                <c:pt idx="39426">
                  <c:v>162.0</c:v>
                </c:pt>
                <c:pt idx="39427">
                  <c:v>55.0</c:v>
                </c:pt>
                <c:pt idx="39428">
                  <c:v>7.0</c:v>
                </c:pt>
                <c:pt idx="39429">
                  <c:v>12.0</c:v>
                </c:pt>
                <c:pt idx="39430">
                  <c:v>17.0</c:v>
                </c:pt>
                <c:pt idx="39431">
                  <c:v>1.0</c:v>
                </c:pt>
                <c:pt idx="39432">
                  <c:v>214.0</c:v>
                </c:pt>
                <c:pt idx="39433">
                  <c:v>6.0</c:v>
                </c:pt>
                <c:pt idx="39434">
                  <c:v>95.0</c:v>
                </c:pt>
                <c:pt idx="39435">
                  <c:v>10.0</c:v>
                </c:pt>
                <c:pt idx="39436">
                  <c:v>26.0</c:v>
                </c:pt>
                <c:pt idx="39437">
                  <c:v>101.0</c:v>
                </c:pt>
                <c:pt idx="39438">
                  <c:v>25.0</c:v>
                </c:pt>
                <c:pt idx="39439">
                  <c:v>534.0</c:v>
                </c:pt>
                <c:pt idx="39440">
                  <c:v>34.0</c:v>
                </c:pt>
                <c:pt idx="39441">
                  <c:v>48.0</c:v>
                </c:pt>
                <c:pt idx="39442">
                  <c:v>6.0</c:v>
                </c:pt>
                <c:pt idx="39443">
                  <c:v>10.0</c:v>
                </c:pt>
                <c:pt idx="39444">
                  <c:v>24.0</c:v>
                </c:pt>
                <c:pt idx="39445">
                  <c:v>88.0</c:v>
                </c:pt>
                <c:pt idx="39446">
                  <c:v>2.0</c:v>
                </c:pt>
                <c:pt idx="39447">
                  <c:v>4.0</c:v>
                </c:pt>
                <c:pt idx="39448">
                  <c:v>24.0</c:v>
                </c:pt>
                <c:pt idx="39449">
                  <c:v>111.0</c:v>
                </c:pt>
                <c:pt idx="39450">
                  <c:v>197.0</c:v>
                </c:pt>
                <c:pt idx="39451">
                  <c:v>49.0</c:v>
                </c:pt>
                <c:pt idx="39452">
                  <c:v>95.0</c:v>
                </c:pt>
                <c:pt idx="39453">
                  <c:v>141.0</c:v>
                </c:pt>
                <c:pt idx="39454">
                  <c:v>101.0</c:v>
                </c:pt>
                <c:pt idx="39455">
                  <c:v>38.0</c:v>
                </c:pt>
                <c:pt idx="39456">
                  <c:v>240.0</c:v>
                </c:pt>
                <c:pt idx="39457">
                  <c:v>62.0</c:v>
                </c:pt>
                <c:pt idx="39458">
                  <c:v>26.0</c:v>
                </c:pt>
                <c:pt idx="39459">
                  <c:v>47.0</c:v>
                </c:pt>
                <c:pt idx="39460">
                  <c:v>11.0</c:v>
                </c:pt>
                <c:pt idx="39461">
                  <c:v>22.0</c:v>
                </c:pt>
                <c:pt idx="39462">
                  <c:v>11.0</c:v>
                </c:pt>
                <c:pt idx="39463">
                  <c:v>8.0</c:v>
                </c:pt>
                <c:pt idx="39464">
                  <c:v>145.0</c:v>
                </c:pt>
                <c:pt idx="39465">
                  <c:v>204.0</c:v>
                </c:pt>
                <c:pt idx="39466">
                  <c:v>86.0</c:v>
                </c:pt>
                <c:pt idx="39467">
                  <c:v>7.0</c:v>
                </c:pt>
                <c:pt idx="39468">
                  <c:v>70.0</c:v>
                </c:pt>
                <c:pt idx="39469">
                  <c:v>14.0</c:v>
                </c:pt>
                <c:pt idx="39470">
                  <c:v>10.0</c:v>
                </c:pt>
                <c:pt idx="39471">
                  <c:v>3.0</c:v>
                </c:pt>
                <c:pt idx="39472">
                  <c:v>16.0</c:v>
                </c:pt>
                <c:pt idx="39473">
                  <c:v>49.0</c:v>
                </c:pt>
                <c:pt idx="39474">
                  <c:v>11.0</c:v>
                </c:pt>
                <c:pt idx="39475">
                  <c:v>21.0</c:v>
                </c:pt>
                <c:pt idx="39476">
                  <c:v>3.0</c:v>
                </c:pt>
                <c:pt idx="39477">
                  <c:v>28.0</c:v>
                </c:pt>
                <c:pt idx="39478">
                  <c:v>3.0</c:v>
                </c:pt>
                <c:pt idx="39479">
                  <c:v>232.0</c:v>
                </c:pt>
                <c:pt idx="39480">
                  <c:v>113.0</c:v>
                </c:pt>
                <c:pt idx="39481">
                  <c:v>1.0</c:v>
                </c:pt>
                <c:pt idx="39482">
                  <c:v>27.0</c:v>
                </c:pt>
                <c:pt idx="39483">
                  <c:v>190.0</c:v>
                </c:pt>
                <c:pt idx="39484">
                  <c:v>160.0</c:v>
                </c:pt>
                <c:pt idx="39485">
                  <c:v>17.0</c:v>
                </c:pt>
                <c:pt idx="39486">
                  <c:v>21.0</c:v>
                </c:pt>
                <c:pt idx="39487">
                  <c:v>76.0</c:v>
                </c:pt>
                <c:pt idx="39488">
                  <c:v>7.0</c:v>
                </c:pt>
                <c:pt idx="39489">
                  <c:v>16.0</c:v>
                </c:pt>
                <c:pt idx="39490">
                  <c:v>217.0</c:v>
                </c:pt>
                <c:pt idx="39491">
                  <c:v>11.0</c:v>
                </c:pt>
                <c:pt idx="39492">
                  <c:v>37.0</c:v>
                </c:pt>
                <c:pt idx="39493">
                  <c:v>298.0</c:v>
                </c:pt>
                <c:pt idx="39494">
                  <c:v>466.0</c:v>
                </c:pt>
                <c:pt idx="39495">
                  <c:v>43.0</c:v>
                </c:pt>
                <c:pt idx="39496">
                  <c:v>7.0</c:v>
                </c:pt>
                <c:pt idx="39497">
                  <c:v>4.0</c:v>
                </c:pt>
                <c:pt idx="39498">
                  <c:v>526.0</c:v>
                </c:pt>
                <c:pt idx="39499">
                  <c:v>348.0</c:v>
                </c:pt>
                <c:pt idx="39500">
                  <c:v>57.0</c:v>
                </c:pt>
                <c:pt idx="39501">
                  <c:v>21.0</c:v>
                </c:pt>
                <c:pt idx="39502">
                  <c:v>17.0</c:v>
                </c:pt>
                <c:pt idx="39503">
                  <c:v>117.0</c:v>
                </c:pt>
                <c:pt idx="39504">
                  <c:v>18.0</c:v>
                </c:pt>
                <c:pt idx="39505">
                  <c:v>51.0</c:v>
                </c:pt>
                <c:pt idx="39506">
                  <c:v>906.0</c:v>
                </c:pt>
                <c:pt idx="39507">
                  <c:v>6.0</c:v>
                </c:pt>
                <c:pt idx="39508">
                  <c:v>29.0</c:v>
                </c:pt>
                <c:pt idx="39509">
                  <c:v>150.0</c:v>
                </c:pt>
                <c:pt idx="39510">
                  <c:v>52.0</c:v>
                </c:pt>
                <c:pt idx="39511">
                  <c:v>2.0</c:v>
                </c:pt>
                <c:pt idx="39512">
                  <c:v>12.0</c:v>
                </c:pt>
                <c:pt idx="39513">
                  <c:v>24.0</c:v>
                </c:pt>
                <c:pt idx="39514">
                  <c:v>12.0</c:v>
                </c:pt>
                <c:pt idx="39515">
                  <c:v>70.0</c:v>
                </c:pt>
                <c:pt idx="39516">
                  <c:v>7.0</c:v>
                </c:pt>
                <c:pt idx="39517">
                  <c:v>12.0</c:v>
                </c:pt>
                <c:pt idx="39518">
                  <c:v>135.0</c:v>
                </c:pt>
                <c:pt idx="39519">
                  <c:v>108.0</c:v>
                </c:pt>
                <c:pt idx="39520">
                  <c:v>26.0</c:v>
                </c:pt>
                <c:pt idx="39521">
                  <c:v>11.0</c:v>
                </c:pt>
                <c:pt idx="39522">
                  <c:v>10.0</c:v>
                </c:pt>
                <c:pt idx="39523">
                  <c:v>7.0</c:v>
                </c:pt>
                <c:pt idx="39524">
                  <c:v>51.0</c:v>
                </c:pt>
                <c:pt idx="39525">
                  <c:v>44.0</c:v>
                </c:pt>
                <c:pt idx="39526">
                  <c:v>3.0</c:v>
                </c:pt>
                <c:pt idx="39527">
                  <c:v>13.0</c:v>
                </c:pt>
                <c:pt idx="39528">
                  <c:v>30.0</c:v>
                </c:pt>
                <c:pt idx="39529">
                  <c:v>1.0</c:v>
                </c:pt>
                <c:pt idx="39530">
                  <c:v>231.0</c:v>
                </c:pt>
                <c:pt idx="39531">
                  <c:v>21.0</c:v>
                </c:pt>
                <c:pt idx="39532">
                  <c:v>270.0</c:v>
                </c:pt>
                <c:pt idx="39533">
                  <c:v>76.0</c:v>
                </c:pt>
                <c:pt idx="39534">
                  <c:v>230.0</c:v>
                </c:pt>
                <c:pt idx="39535">
                  <c:v>13.0</c:v>
                </c:pt>
                <c:pt idx="39536">
                  <c:v>22.0</c:v>
                </c:pt>
                <c:pt idx="39537">
                  <c:v>120.0</c:v>
                </c:pt>
                <c:pt idx="39538">
                  <c:v>15.0</c:v>
                </c:pt>
                <c:pt idx="39539">
                  <c:v>122.0</c:v>
                </c:pt>
                <c:pt idx="39540">
                  <c:v>162.0</c:v>
                </c:pt>
                <c:pt idx="39541">
                  <c:v>124.0</c:v>
                </c:pt>
                <c:pt idx="39542">
                  <c:v>4.0</c:v>
                </c:pt>
                <c:pt idx="39543">
                  <c:v>134.0</c:v>
                </c:pt>
                <c:pt idx="39544">
                  <c:v>1.0</c:v>
                </c:pt>
                <c:pt idx="39545">
                  <c:v>27.0</c:v>
                </c:pt>
                <c:pt idx="39546">
                  <c:v>540.0</c:v>
                </c:pt>
                <c:pt idx="39547">
                  <c:v>8.0</c:v>
                </c:pt>
                <c:pt idx="39548">
                  <c:v>42.0</c:v>
                </c:pt>
                <c:pt idx="39549">
                  <c:v>207.0</c:v>
                </c:pt>
                <c:pt idx="39550">
                  <c:v>18.0</c:v>
                </c:pt>
                <c:pt idx="39551">
                  <c:v>41.0</c:v>
                </c:pt>
                <c:pt idx="39552">
                  <c:v>20.0</c:v>
                </c:pt>
                <c:pt idx="39553">
                  <c:v>340.0</c:v>
                </c:pt>
                <c:pt idx="39554">
                  <c:v>54.0</c:v>
                </c:pt>
                <c:pt idx="39555">
                  <c:v>23.0</c:v>
                </c:pt>
                <c:pt idx="39556">
                  <c:v>47.0</c:v>
                </c:pt>
                <c:pt idx="39557">
                  <c:v>102.0</c:v>
                </c:pt>
                <c:pt idx="39558">
                  <c:v>8.0</c:v>
                </c:pt>
                <c:pt idx="39559">
                  <c:v>19.0</c:v>
                </c:pt>
                <c:pt idx="39560">
                  <c:v>14.0</c:v>
                </c:pt>
                <c:pt idx="39561">
                  <c:v>10.0</c:v>
                </c:pt>
                <c:pt idx="39562">
                  <c:v>94.0</c:v>
                </c:pt>
                <c:pt idx="39563">
                  <c:v>220.0</c:v>
                </c:pt>
                <c:pt idx="39564">
                  <c:v>149.0</c:v>
                </c:pt>
                <c:pt idx="39565">
                  <c:v>91.0</c:v>
                </c:pt>
                <c:pt idx="39566">
                  <c:v>16.0</c:v>
                </c:pt>
                <c:pt idx="39567">
                  <c:v>14.0</c:v>
                </c:pt>
                <c:pt idx="39568">
                  <c:v>34.0</c:v>
                </c:pt>
                <c:pt idx="39569">
                  <c:v>13.0</c:v>
                </c:pt>
                <c:pt idx="39570">
                  <c:v>82.0</c:v>
                </c:pt>
                <c:pt idx="39571">
                  <c:v>145.0</c:v>
                </c:pt>
                <c:pt idx="39572">
                  <c:v>1.0</c:v>
                </c:pt>
                <c:pt idx="39573">
                  <c:v>45.0</c:v>
                </c:pt>
                <c:pt idx="39574">
                  <c:v>1.0</c:v>
                </c:pt>
                <c:pt idx="39575">
                  <c:v>4.0</c:v>
                </c:pt>
                <c:pt idx="39576">
                  <c:v>20.0</c:v>
                </c:pt>
                <c:pt idx="39577">
                  <c:v>45.0</c:v>
                </c:pt>
                <c:pt idx="39578">
                  <c:v>21.0</c:v>
                </c:pt>
                <c:pt idx="39579">
                  <c:v>44.0</c:v>
                </c:pt>
                <c:pt idx="39580">
                  <c:v>136.0</c:v>
                </c:pt>
                <c:pt idx="39581">
                  <c:v>12.0</c:v>
                </c:pt>
                <c:pt idx="39582">
                  <c:v>12.0</c:v>
                </c:pt>
                <c:pt idx="39583">
                  <c:v>13.0</c:v>
                </c:pt>
                <c:pt idx="39584">
                  <c:v>11.0</c:v>
                </c:pt>
                <c:pt idx="39585">
                  <c:v>30.0</c:v>
                </c:pt>
                <c:pt idx="39586">
                  <c:v>13.0</c:v>
                </c:pt>
                <c:pt idx="39587">
                  <c:v>1.0</c:v>
                </c:pt>
                <c:pt idx="39588">
                  <c:v>230.0</c:v>
                </c:pt>
                <c:pt idx="39589">
                  <c:v>22.0</c:v>
                </c:pt>
                <c:pt idx="39590">
                  <c:v>13.0</c:v>
                </c:pt>
                <c:pt idx="39591">
                  <c:v>82.0</c:v>
                </c:pt>
                <c:pt idx="39592">
                  <c:v>470.0</c:v>
                </c:pt>
                <c:pt idx="39593">
                  <c:v>5.0</c:v>
                </c:pt>
                <c:pt idx="39594">
                  <c:v>33.0</c:v>
                </c:pt>
                <c:pt idx="39595">
                  <c:v>4.0</c:v>
                </c:pt>
                <c:pt idx="39596">
                  <c:v>5.0</c:v>
                </c:pt>
                <c:pt idx="39597">
                  <c:v>101.0</c:v>
                </c:pt>
                <c:pt idx="39598">
                  <c:v>2.0</c:v>
                </c:pt>
                <c:pt idx="39599">
                  <c:v>26.0</c:v>
                </c:pt>
                <c:pt idx="39600">
                  <c:v>145.0</c:v>
                </c:pt>
                <c:pt idx="39601">
                  <c:v>511.0</c:v>
                </c:pt>
                <c:pt idx="39602">
                  <c:v>208.0</c:v>
                </c:pt>
                <c:pt idx="39603">
                  <c:v>28.0</c:v>
                </c:pt>
                <c:pt idx="39604">
                  <c:v>140.0</c:v>
                </c:pt>
                <c:pt idx="39605">
                  <c:v>49.0</c:v>
                </c:pt>
                <c:pt idx="39606">
                  <c:v>37.0</c:v>
                </c:pt>
                <c:pt idx="39607">
                  <c:v>25.0</c:v>
                </c:pt>
                <c:pt idx="39608">
                  <c:v>27.0</c:v>
                </c:pt>
                <c:pt idx="39609">
                  <c:v>10.0</c:v>
                </c:pt>
                <c:pt idx="39610">
                  <c:v>17.0</c:v>
                </c:pt>
                <c:pt idx="39611">
                  <c:v>3.0</c:v>
                </c:pt>
                <c:pt idx="39612">
                  <c:v>7.0</c:v>
                </c:pt>
                <c:pt idx="39613">
                  <c:v>15.0</c:v>
                </c:pt>
                <c:pt idx="39614">
                  <c:v>37.0</c:v>
                </c:pt>
                <c:pt idx="39615">
                  <c:v>19.0</c:v>
                </c:pt>
                <c:pt idx="39616">
                  <c:v>1.0</c:v>
                </c:pt>
                <c:pt idx="39617">
                  <c:v>10.0</c:v>
                </c:pt>
                <c:pt idx="39618">
                  <c:v>32.0</c:v>
                </c:pt>
                <c:pt idx="39619">
                  <c:v>86.0</c:v>
                </c:pt>
                <c:pt idx="39620">
                  <c:v>28.0</c:v>
                </c:pt>
                <c:pt idx="39621">
                  <c:v>2.0</c:v>
                </c:pt>
                <c:pt idx="39622">
                  <c:v>93.0</c:v>
                </c:pt>
                <c:pt idx="39623">
                  <c:v>16.0</c:v>
                </c:pt>
                <c:pt idx="39624">
                  <c:v>13.0</c:v>
                </c:pt>
                <c:pt idx="39625">
                  <c:v>33.0</c:v>
                </c:pt>
                <c:pt idx="39626">
                  <c:v>497.0</c:v>
                </c:pt>
                <c:pt idx="39627">
                  <c:v>27.0</c:v>
                </c:pt>
                <c:pt idx="39628">
                  <c:v>108.0</c:v>
                </c:pt>
                <c:pt idx="39629">
                  <c:v>144.0</c:v>
                </c:pt>
                <c:pt idx="39630">
                  <c:v>18.0</c:v>
                </c:pt>
                <c:pt idx="39631">
                  <c:v>93.0</c:v>
                </c:pt>
                <c:pt idx="39632">
                  <c:v>211.0</c:v>
                </c:pt>
                <c:pt idx="39633">
                  <c:v>13.0</c:v>
                </c:pt>
                <c:pt idx="39634">
                  <c:v>3.0</c:v>
                </c:pt>
                <c:pt idx="39635">
                  <c:v>848.0</c:v>
                </c:pt>
                <c:pt idx="39636">
                  <c:v>5.0</c:v>
                </c:pt>
                <c:pt idx="39637">
                  <c:v>19.0</c:v>
                </c:pt>
                <c:pt idx="39638">
                  <c:v>50.0</c:v>
                </c:pt>
                <c:pt idx="39639">
                  <c:v>32.0</c:v>
                </c:pt>
                <c:pt idx="39640">
                  <c:v>10.0</c:v>
                </c:pt>
                <c:pt idx="39641">
                  <c:v>1.0</c:v>
                </c:pt>
                <c:pt idx="39642">
                  <c:v>366.0</c:v>
                </c:pt>
                <c:pt idx="39643">
                  <c:v>814.0</c:v>
                </c:pt>
                <c:pt idx="39644">
                  <c:v>148.0</c:v>
                </c:pt>
                <c:pt idx="39645">
                  <c:v>77.0</c:v>
                </c:pt>
                <c:pt idx="39646">
                  <c:v>19.0</c:v>
                </c:pt>
                <c:pt idx="39647">
                  <c:v>159.0</c:v>
                </c:pt>
                <c:pt idx="39648">
                  <c:v>11.0</c:v>
                </c:pt>
                <c:pt idx="39649">
                  <c:v>12.0</c:v>
                </c:pt>
                <c:pt idx="39650">
                  <c:v>11.0</c:v>
                </c:pt>
                <c:pt idx="39651">
                  <c:v>3.0</c:v>
                </c:pt>
                <c:pt idx="39652">
                  <c:v>137.0</c:v>
                </c:pt>
                <c:pt idx="39653">
                  <c:v>145.0</c:v>
                </c:pt>
                <c:pt idx="39654">
                  <c:v>149.0</c:v>
                </c:pt>
                <c:pt idx="39655">
                  <c:v>87.0</c:v>
                </c:pt>
                <c:pt idx="39656">
                  <c:v>12.0</c:v>
                </c:pt>
                <c:pt idx="39657">
                  <c:v>6.0</c:v>
                </c:pt>
                <c:pt idx="39658">
                  <c:v>4.0</c:v>
                </c:pt>
                <c:pt idx="39659">
                  <c:v>109.0</c:v>
                </c:pt>
                <c:pt idx="39660">
                  <c:v>6.0</c:v>
                </c:pt>
                <c:pt idx="39661">
                  <c:v>26.0</c:v>
                </c:pt>
                <c:pt idx="39662">
                  <c:v>93.0</c:v>
                </c:pt>
                <c:pt idx="39663">
                  <c:v>1.0</c:v>
                </c:pt>
                <c:pt idx="39664">
                  <c:v>7.0</c:v>
                </c:pt>
                <c:pt idx="39665">
                  <c:v>4.0</c:v>
                </c:pt>
                <c:pt idx="39666">
                  <c:v>2.0</c:v>
                </c:pt>
                <c:pt idx="39667">
                  <c:v>47.0</c:v>
                </c:pt>
                <c:pt idx="39668">
                  <c:v>5.0</c:v>
                </c:pt>
                <c:pt idx="39669">
                  <c:v>3.0</c:v>
                </c:pt>
                <c:pt idx="39670">
                  <c:v>58.0</c:v>
                </c:pt>
                <c:pt idx="39671">
                  <c:v>2.0</c:v>
                </c:pt>
                <c:pt idx="39672">
                  <c:v>52.0</c:v>
                </c:pt>
                <c:pt idx="39673">
                  <c:v>7.0</c:v>
                </c:pt>
                <c:pt idx="39674">
                  <c:v>28.0</c:v>
                </c:pt>
                <c:pt idx="39675">
                  <c:v>136.0</c:v>
                </c:pt>
                <c:pt idx="39676">
                  <c:v>4.0</c:v>
                </c:pt>
                <c:pt idx="39677">
                  <c:v>8.0</c:v>
                </c:pt>
                <c:pt idx="39678">
                  <c:v>3.0</c:v>
                </c:pt>
                <c:pt idx="39679">
                  <c:v>6.0</c:v>
                </c:pt>
                <c:pt idx="39680">
                  <c:v>68.0</c:v>
                </c:pt>
                <c:pt idx="39681">
                  <c:v>2.0</c:v>
                </c:pt>
                <c:pt idx="39682">
                  <c:v>14.0</c:v>
                </c:pt>
                <c:pt idx="39683">
                  <c:v>16.0</c:v>
                </c:pt>
                <c:pt idx="39684">
                  <c:v>10.0</c:v>
                </c:pt>
                <c:pt idx="39685">
                  <c:v>29.0</c:v>
                </c:pt>
                <c:pt idx="39686">
                  <c:v>56.0</c:v>
                </c:pt>
                <c:pt idx="39687">
                  <c:v>526.0</c:v>
                </c:pt>
                <c:pt idx="39688">
                  <c:v>327.0</c:v>
                </c:pt>
                <c:pt idx="39689">
                  <c:v>651.0</c:v>
                </c:pt>
                <c:pt idx="39690">
                  <c:v>13.0</c:v>
                </c:pt>
                <c:pt idx="39691">
                  <c:v>15.0</c:v>
                </c:pt>
                <c:pt idx="39692">
                  <c:v>10.0</c:v>
                </c:pt>
                <c:pt idx="39693">
                  <c:v>52.0</c:v>
                </c:pt>
                <c:pt idx="39694">
                  <c:v>244.0</c:v>
                </c:pt>
                <c:pt idx="39695">
                  <c:v>23.0</c:v>
                </c:pt>
                <c:pt idx="39696">
                  <c:v>17.0</c:v>
                </c:pt>
                <c:pt idx="39697">
                  <c:v>14.0</c:v>
                </c:pt>
                <c:pt idx="39698">
                  <c:v>4.0</c:v>
                </c:pt>
                <c:pt idx="39699">
                  <c:v>15.0</c:v>
                </c:pt>
                <c:pt idx="39700">
                  <c:v>21.0</c:v>
                </c:pt>
                <c:pt idx="39701">
                  <c:v>14.0</c:v>
                </c:pt>
                <c:pt idx="39702">
                  <c:v>6.0</c:v>
                </c:pt>
                <c:pt idx="39703">
                  <c:v>13.0</c:v>
                </c:pt>
                <c:pt idx="39704">
                  <c:v>42.0</c:v>
                </c:pt>
                <c:pt idx="39705">
                  <c:v>50.0</c:v>
                </c:pt>
                <c:pt idx="39706">
                  <c:v>2.0</c:v>
                </c:pt>
                <c:pt idx="39707">
                  <c:v>15.0</c:v>
                </c:pt>
                <c:pt idx="39708">
                  <c:v>5.0</c:v>
                </c:pt>
                <c:pt idx="39709">
                  <c:v>41.0</c:v>
                </c:pt>
                <c:pt idx="39710">
                  <c:v>46.0</c:v>
                </c:pt>
                <c:pt idx="39711">
                  <c:v>10.0</c:v>
                </c:pt>
                <c:pt idx="39712">
                  <c:v>162.0</c:v>
                </c:pt>
                <c:pt idx="39713">
                  <c:v>5.0</c:v>
                </c:pt>
                <c:pt idx="39714">
                  <c:v>143.0</c:v>
                </c:pt>
                <c:pt idx="39715">
                  <c:v>5.0</c:v>
                </c:pt>
                <c:pt idx="39716">
                  <c:v>1.0</c:v>
                </c:pt>
                <c:pt idx="39717">
                  <c:v>246.0</c:v>
                </c:pt>
                <c:pt idx="39718">
                  <c:v>8.0</c:v>
                </c:pt>
                <c:pt idx="39719">
                  <c:v>10.0</c:v>
                </c:pt>
                <c:pt idx="39720">
                  <c:v>170.0</c:v>
                </c:pt>
                <c:pt idx="39721">
                  <c:v>9.0</c:v>
                </c:pt>
                <c:pt idx="39722">
                  <c:v>88.0</c:v>
                </c:pt>
                <c:pt idx="39723">
                  <c:v>25.0</c:v>
                </c:pt>
                <c:pt idx="39724">
                  <c:v>12.0</c:v>
                </c:pt>
                <c:pt idx="39725">
                  <c:v>30.0</c:v>
                </c:pt>
                <c:pt idx="39726">
                  <c:v>923.0</c:v>
                </c:pt>
                <c:pt idx="39727">
                  <c:v>563.0</c:v>
                </c:pt>
                <c:pt idx="39728">
                  <c:v>251.0</c:v>
                </c:pt>
                <c:pt idx="39729">
                  <c:v>32.0</c:v>
                </c:pt>
                <c:pt idx="39730">
                  <c:v>79.0</c:v>
                </c:pt>
                <c:pt idx="39731">
                  <c:v>5.0</c:v>
                </c:pt>
                <c:pt idx="39732">
                  <c:v>37.0</c:v>
                </c:pt>
                <c:pt idx="39733">
                  <c:v>91.0</c:v>
                </c:pt>
                <c:pt idx="39734">
                  <c:v>2.0</c:v>
                </c:pt>
                <c:pt idx="39735">
                  <c:v>79.0</c:v>
                </c:pt>
                <c:pt idx="39736">
                  <c:v>110.0</c:v>
                </c:pt>
                <c:pt idx="39737">
                  <c:v>19.0</c:v>
                </c:pt>
                <c:pt idx="39738">
                  <c:v>10.0</c:v>
                </c:pt>
                <c:pt idx="39739">
                  <c:v>11.0</c:v>
                </c:pt>
                <c:pt idx="39740">
                  <c:v>9.0</c:v>
                </c:pt>
                <c:pt idx="39741">
                  <c:v>29.0</c:v>
                </c:pt>
                <c:pt idx="39742">
                  <c:v>3.0</c:v>
                </c:pt>
                <c:pt idx="39743">
                  <c:v>92.0</c:v>
                </c:pt>
                <c:pt idx="39744">
                  <c:v>3.0</c:v>
                </c:pt>
                <c:pt idx="39745">
                  <c:v>3.0</c:v>
                </c:pt>
                <c:pt idx="39746">
                  <c:v>6.0</c:v>
                </c:pt>
                <c:pt idx="39747">
                  <c:v>7.0</c:v>
                </c:pt>
                <c:pt idx="39748">
                  <c:v>6.0</c:v>
                </c:pt>
                <c:pt idx="39749">
                  <c:v>43.0</c:v>
                </c:pt>
                <c:pt idx="39750">
                  <c:v>8.0</c:v>
                </c:pt>
                <c:pt idx="39751">
                  <c:v>22.0</c:v>
                </c:pt>
                <c:pt idx="39752">
                  <c:v>9.0</c:v>
                </c:pt>
                <c:pt idx="39753">
                  <c:v>70.0</c:v>
                </c:pt>
                <c:pt idx="39754">
                  <c:v>678.0</c:v>
                </c:pt>
                <c:pt idx="39755">
                  <c:v>151.0</c:v>
                </c:pt>
                <c:pt idx="39756">
                  <c:v>121.0</c:v>
                </c:pt>
                <c:pt idx="39757">
                  <c:v>8.0</c:v>
                </c:pt>
                <c:pt idx="39758">
                  <c:v>7.0</c:v>
                </c:pt>
                <c:pt idx="39759">
                  <c:v>211.0</c:v>
                </c:pt>
                <c:pt idx="39760">
                  <c:v>9.0</c:v>
                </c:pt>
                <c:pt idx="39761">
                  <c:v>1.0</c:v>
                </c:pt>
                <c:pt idx="39762">
                  <c:v>1.0</c:v>
                </c:pt>
                <c:pt idx="39763">
                  <c:v>75.0</c:v>
                </c:pt>
                <c:pt idx="39764">
                  <c:v>80.0</c:v>
                </c:pt>
                <c:pt idx="39765">
                  <c:v>7.0</c:v>
                </c:pt>
                <c:pt idx="39766">
                  <c:v>9.0</c:v>
                </c:pt>
                <c:pt idx="39767">
                  <c:v>488.0</c:v>
                </c:pt>
                <c:pt idx="39768">
                  <c:v>218.0</c:v>
                </c:pt>
                <c:pt idx="39769">
                  <c:v>25.0</c:v>
                </c:pt>
                <c:pt idx="39770">
                  <c:v>557.0</c:v>
                </c:pt>
                <c:pt idx="39771">
                  <c:v>317.0</c:v>
                </c:pt>
                <c:pt idx="39772">
                  <c:v>11.0</c:v>
                </c:pt>
                <c:pt idx="39773">
                  <c:v>35.0</c:v>
                </c:pt>
                <c:pt idx="39774">
                  <c:v>34.0</c:v>
                </c:pt>
                <c:pt idx="39775">
                  <c:v>2.0</c:v>
                </c:pt>
                <c:pt idx="39776">
                  <c:v>59.0</c:v>
                </c:pt>
                <c:pt idx="39777">
                  <c:v>22.0</c:v>
                </c:pt>
                <c:pt idx="39778">
                  <c:v>1.0</c:v>
                </c:pt>
                <c:pt idx="39779">
                  <c:v>48.0</c:v>
                </c:pt>
                <c:pt idx="39780">
                  <c:v>11.0</c:v>
                </c:pt>
                <c:pt idx="39781">
                  <c:v>31.0</c:v>
                </c:pt>
                <c:pt idx="39782">
                  <c:v>19.0</c:v>
                </c:pt>
                <c:pt idx="39783">
                  <c:v>6.0</c:v>
                </c:pt>
                <c:pt idx="39784">
                  <c:v>82.0</c:v>
                </c:pt>
                <c:pt idx="39785">
                  <c:v>6.0</c:v>
                </c:pt>
                <c:pt idx="39786">
                  <c:v>1.0</c:v>
                </c:pt>
                <c:pt idx="39787">
                  <c:v>51.0</c:v>
                </c:pt>
                <c:pt idx="39788">
                  <c:v>13.0</c:v>
                </c:pt>
                <c:pt idx="39789">
                  <c:v>173.0</c:v>
                </c:pt>
                <c:pt idx="39790">
                  <c:v>117.0</c:v>
                </c:pt>
                <c:pt idx="39791">
                  <c:v>14.0</c:v>
                </c:pt>
                <c:pt idx="39792">
                  <c:v>113.0</c:v>
                </c:pt>
                <c:pt idx="39793">
                  <c:v>9.0</c:v>
                </c:pt>
                <c:pt idx="39794">
                  <c:v>8.0</c:v>
                </c:pt>
                <c:pt idx="39795">
                  <c:v>1.0</c:v>
                </c:pt>
                <c:pt idx="39796">
                  <c:v>12.0</c:v>
                </c:pt>
                <c:pt idx="39797">
                  <c:v>46.0</c:v>
                </c:pt>
                <c:pt idx="39798">
                  <c:v>1.0</c:v>
                </c:pt>
                <c:pt idx="39799">
                  <c:v>113.0</c:v>
                </c:pt>
                <c:pt idx="39800">
                  <c:v>40.0</c:v>
                </c:pt>
                <c:pt idx="39801">
                  <c:v>57.0</c:v>
                </c:pt>
                <c:pt idx="39802">
                  <c:v>5.0</c:v>
                </c:pt>
                <c:pt idx="39803">
                  <c:v>1.0</c:v>
                </c:pt>
                <c:pt idx="39804">
                  <c:v>455.0</c:v>
                </c:pt>
                <c:pt idx="39805">
                  <c:v>9.0</c:v>
                </c:pt>
                <c:pt idx="39806">
                  <c:v>431.0</c:v>
                </c:pt>
                <c:pt idx="39807">
                  <c:v>1.0</c:v>
                </c:pt>
                <c:pt idx="39808">
                  <c:v>18.0</c:v>
                </c:pt>
                <c:pt idx="39809">
                  <c:v>5.0</c:v>
                </c:pt>
                <c:pt idx="39810">
                  <c:v>600.0</c:v>
                </c:pt>
                <c:pt idx="39811">
                  <c:v>268.0</c:v>
                </c:pt>
                <c:pt idx="39812">
                  <c:v>228.0</c:v>
                </c:pt>
                <c:pt idx="39813">
                  <c:v>207.0</c:v>
                </c:pt>
                <c:pt idx="39814">
                  <c:v>16.0</c:v>
                </c:pt>
                <c:pt idx="39815">
                  <c:v>4.0</c:v>
                </c:pt>
                <c:pt idx="39816">
                  <c:v>12.0</c:v>
                </c:pt>
                <c:pt idx="39817">
                  <c:v>83.0</c:v>
                </c:pt>
                <c:pt idx="39818">
                  <c:v>101.0</c:v>
                </c:pt>
                <c:pt idx="39819">
                  <c:v>45.0</c:v>
                </c:pt>
                <c:pt idx="39820">
                  <c:v>23.0</c:v>
                </c:pt>
                <c:pt idx="39821">
                  <c:v>4.0</c:v>
                </c:pt>
                <c:pt idx="39822">
                  <c:v>27.0</c:v>
                </c:pt>
                <c:pt idx="39823">
                  <c:v>5.0</c:v>
                </c:pt>
                <c:pt idx="39824">
                  <c:v>11.0</c:v>
                </c:pt>
                <c:pt idx="39825">
                  <c:v>1.0</c:v>
                </c:pt>
                <c:pt idx="39826">
                  <c:v>4.0</c:v>
                </c:pt>
                <c:pt idx="39827">
                  <c:v>6.0</c:v>
                </c:pt>
                <c:pt idx="39828">
                  <c:v>2.0</c:v>
                </c:pt>
                <c:pt idx="39829">
                  <c:v>18.0</c:v>
                </c:pt>
                <c:pt idx="39830">
                  <c:v>37.0</c:v>
                </c:pt>
                <c:pt idx="39831">
                  <c:v>11.0</c:v>
                </c:pt>
                <c:pt idx="39832">
                  <c:v>67.0</c:v>
                </c:pt>
                <c:pt idx="39833">
                  <c:v>7.0</c:v>
                </c:pt>
                <c:pt idx="39834">
                  <c:v>37.0</c:v>
                </c:pt>
                <c:pt idx="39835">
                  <c:v>88.0</c:v>
                </c:pt>
                <c:pt idx="39836">
                  <c:v>142.0</c:v>
                </c:pt>
                <c:pt idx="39837">
                  <c:v>1.0</c:v>
                </c:pt>
                <c:pt idx="39838">
                  <c:v>4.0</c:v>
                </c:pt>
                <c:pt idx="39839">
                  <c:v>46.0</c:v>
                </c:pt>
                <c:pt idx="39840">
                  <c:v>45.0</c:v>
                </c:pt>
                <c:pt idx="39841">
                  <c:v>161.0</c:v>
                </c:pt>
                <c:pt idx="39842">
                  <c:v>363.0</c:v>
                </c:pt>
                <c:pt idx="39843">
                  <c:v>98.0</c:v>
                </c:pt>
                <c:pt idx="39844">
                  <c:v>50.0</c:v>
                </c:pt>
                <c:pt idx="39845">
                  <c:v>270.0</c:v>
                </c:pt>
                <c:pt idx="39846">
                  <c:v>43.0</c:v>
                </c:pt>
                <c:pt idx="39847">
                  <c:v>2.0</c:v>
                </c:pt>
                <c:pt idx="39848">
                  <c:v>14.0</c:v>
                </c:pt>
                <c:pt idx="39849">
                  <c:v>30.0</c:v>
                </c:pt>
                <c:pt idx="39850">
                  <c:v>35.0</c:v>
                </c:pt>
                <c:pt idx="39851">
                  <c:v>9.0</c:v>
                </c:pt>
                <c:pt idx="39852">
                  <c:v>30.0</c:v>
                </c:pt>
                <c:pt idx="39853">
                  <c:v>1.0</c:v>
                </c:pt>
                <c:pt idx="39854">
                  <c:v>5.0</c:v>
                </c:pt>
                <c:pt idx="39855">
                  <c:v>11.0</c:v>
                </c:pt>
                <c:pt idx="39856">
                  <c:v>56.0</c:v>
                </c:pt>
                <c:pt idx="39857">
                  <c:v>7.0</c:v>
                </c:pt>
                <c:pt idx="39858">
                  <c:v>64.0</c:v>
                </c:pt>
                <c:pt idx="39859">
                  <c:v>54.0</c:v>
                </c:pt>
                <c:pt idx="39860">
                  <c:v>10.0</c:v>
                </c:pt>
                <c:pt idx="39861">
                  <c:v>86.0</c:v>
                </c:pt>
                <c:pt idx="39862">
                  <c:v>3.0</c:v>
                </c:pt>
                <c:pt idx="39863">
                  <c:v>53.0</c:v>
                </c:pt>
                <c:pt idx="39864">
                  <c:v>6.0</c:v>
                </c:pt>
                <c:pt idx="39865">
                  <c:v>81.0</c:v>
                </c:pt>
                <c:pt idx="39866">
                  <c:v>264.0</c:v>
                </c:pt>
                <c:pt idx="39867">
                  <c:v>44.0</c:v>
                </c:pt>
                <c:pt idx="39868">
                  <c:v>30.0</c:v>
                </c:pt>
                <c:pt idx="39869">
                  <c:v>41.0</c:v>
                </c:pt>
                <c:pt idx="39870">
                  <c:v>32.0</c:v>
                </c:pt>
                <c:pt idx="39871">
                  <c:v>3.0</c:v>
                </c:pt>
                <c:pt idx="39872">
                  <c:v>96.0</c:v>
                </c:pt>
                <c:pt idx="39873">
                  <c:v>33.0</c:v>
                </c:pt>
                <c:pt idx="39874">
                  <c:v>21.0</c:v>
                </c:pt>
                <c:pt idx="39875">
                  <c:v>1.0</c:v>
                </c:pt>
                <c:pt idx="39876">
                  <c:v>41.0</c:v>
                </c:pt>
                <c:pt idx="39877">
                  <c:v>13.0</c:v>
                </c:pt>
                <c:pt idx="39878">
                  <c:v>309.0</c:v>
                </c:pt>
                <c:pt idx="39879">
                  <c:v>4.0</c:v>
                </c:pt>
                <c:pt idx="39880">
                  <c:v>96.0</c:v>
                </c:pt>
                <c:pt idx="39881">
                  <c:v>118.0</c:v>
                </c:pt>
                <c:pt idx="39882">
                  <c:v>14.0</c:v>
                </c:pt>
                <c:pt idx="39883">
                  <c:v>821.0</c:v>
                </c:pt>
                <c:pt idx="39884">
                  <c:v>1102.0</c:v>
                </c:pt>
                <c:pt idx="39885">
                  <c:v>317.0</c:v>
                </c:pt>
                <c:pt idx="39886">
                  <c:v>89.0</c:v>
                </c:pt>
                <c:pt idx="39887">
                  <c:v>121.0</c:v>
                </c:pt>
                <c:pt idx="39888">
                  <c:v>287.0</c:v>
                </c:pt>
                <c:pt idx="39889">
                  <c:v>1.0</c:v>
                </c:pt>
                <c:pt idx="39890">
                  <c:v>443.0</c:v>
                </c:pt>
                <c:pt idx="39891">
                  <c:v>4.0</c:v>
                </c:pt>
                <c:pt idx="39892">
                  <c:v>5.0</c:v>
                </c:pt>
                <c:pt idx="39893">
                  <c:v>55.0</c:v>
                </c:pt>
                <c:pt idx="39894">
                  <c:v>84.0</c:v>
                </c:pt>
                <c:pt idx="39895">
                  <c:v>26.0</c:v>
                </c:pt>
                <c:pt idx="39896">
                  <c:v>24.0</c:v>
                </c:pt>
                <c:pt idx="39897">
                  <c:v>30.0</c:v>
                </c:pt>
                <c:pt idx="39898">
                  <c:v>102.0</c:v>
                </c:pt>
                <c:pt idx="39899">
                  <c:v>9.0</c:v>
                </c:pt>
                <c:pt idx="39900">
                  <c:v>22.0</c:v>
                </c:pt>
                <c:pt idx="39901">
                  <c:v>4.0</c:v>
                </c:pt>
                <c:pt idx="39902">
                  <c:v>7.0</c:v>
                </c:pt>
                <c:pt idx="39903">
                  <c:v>2.0</c:v>
                </c:pt>
                <c:pt idx="39904">
                  <c:v>1.0</c:v>
                </c:pt>
                <c:pt idx="39905">
                  <c:v>1.0</c:v>
                </c:pt>
                <c:pt idx="39906">
                  <c:v>27.0</c:v>
                </c:pt>
                <c:pt idx="39907">
                  <c:v>1.0</c:v>
                </c:pt>
                <c:pt idx="39908">
                  <c:v>63.0</c:v>
                </c:pt>
                <c:pt idx="39909">
                  <c:v>3.0</c:v>
                </c:pt>
                <c:pt idx="39910">
                  <c:v>27.0</c:v>
                </c:pt>
                <c:pt idx="39911">
                  <c:v>4.0</c:v>
                </c:pt>
                <c:pt idx="39912">
                  <c:v>14.0</c:v>
                </c:pt>
                <c:pt idx="39913">
                  <c:v>12.0</c:v>
                </c:pt>
                <c:pt idx="39914">
                  <c:v>1.0</c:v>
                </c:pt>
                <c:pt idx="39915">
                  <c:v>48.0</c:v>
                </c:pt>
                <c:pt idx="39916">
                  <c:v>18.0</c:v>
                </c:pt>
                <c:pt idx="39917">
                  <c:v>4.0</c:v>
                </c:pt>
                <c:pt idx="39918">
                  <c:v>308.0</c:v>
                </c:pt>
                <c:pt idx="39919">
                  <c:v>31.0</c:v>
                </c:pt>
                <c:pt idx="39920">
                  <c:v>5.0</c:v>
                </c:pt>
                <c:pt idx="39921">
                  <c:v>117.0</c:v>
                </c:pt>
                <c:pt idx="39922">
                  <c:v>509.0</c:v>
                </c:pt>
                <c:pt idx="39923">
                  <c:v>63.0</c:v>
                </c:pt>
                <c:pt idx="39924">
                  <c:v>88.0</c:v>
                </c:pt>
                <c:pt idx="39925">
                  <c:v>117.0</c:v>
                </c:pt>
                <c:pt idx="39926">
                  <c:v>4.0</c:v>
                </c:pt>
                <c:pt idx="39927">
                  <c:v>12.0</c:v>
                </c:pt>
                <c:pt idx="39928">
                  <c:v>115.0</c:v>
                </c:pt>
                <c:pt idx="39929">
                  <c:v>114.0</c:v>
                </c:pt>
                <c:pt idx="39930">
                  <c:v>181.0</c:v>
                </c:pt>
                <c:pt idx="39931">
                  <c:v>29.0</c:v>
                </c:pt>
                <c:pt idx="39932">
                  <c:v>44.0</c:v>
                </c:pt>
                <c:pt idx="39933">
                  <c:v>3.0</c:v>
                </c:pt>
                <c:pt idx="39934">
                  <c:v>9.0</c:v>
                </c:pt>
                <c:pt idx="39935">
                  <c:v>103.0</c:v>
                </c:pt>
                <c:pt idx="39936">
                  <c:v>9.0</c:v>
                </c:pt>
                <c:pt idx="39937">
                  <c:v>29.0</c:v>
                </c:pt>
                <c:pt idx="39938">
                  <c:v>38.0</c:v>
                </c:pt>
                <c:pt idx="39939">
                  <c:v>51.0</c:v>
                </c:pt>
                <c:pt idx="39940">
                  <c:v>3.0</c:v>
                </c:pt>
                <c:pt idx="39941">
                  <c:v>20.0</c:v>
                </c:pt>
                <c:pt idx="39942">
                  <c:v>1.0</c:v>
                </c:pt>
                <c:pt idx="39943">
                  <c:v>8.0</c:v>
                </c:pt>
                <c:pt idx="39944">
                  <c:v>26.0</c:v>
                </c:pt>
                <c:pt idx="39945">
                  <c:v>165.0</c:v>
                </c:pt>
                <c:pt idx="39946">
                  <c:v>47.0</c:v>
                </c:pt>
                <c:pt idx="39947">
                  <c:v>42.0</c:v>
                </c:pt>
                <c:pt idx="39948">
                  <c:v>59.0</c:v>
                </c:pt>
                <c:pt idx="39949">
                  <c:v>454.0</c:v>
                </c:pt>
                <c:pt idx="39950">
                  <c:v>354.0</c:v>
                </c:pt>
                <c:pt idx="39951">
                  <c:v>199.0</c:v>
                </c:pt>
                <c:pt idx="39952">
                  <c:v>201.0</c:v>
                </c:pt>
                <c:pt idx="39953">
                  <c:v>6.0</c:v>
                </c:pt>
                <c:pt idx="39954">
                  <c:v>117.0</c:v>
                </c:pt>
                <c:pt idx="39955">
                  <c:v>25.0</c:v>
                </c:pt>
                <c:pt idx="39956">
                  <c:v>8.0</c:v>
                </c:pt>
                <c:pt idx="39957">
                  <c:v>27.0</c:v>
                </c:pt>
                <c:pt idx="39958">
                  <c:v>21.0</c:v>
                </c:pt>
                <c:pt idx="39959">
                  <c:v>10.0</c:v>
                </c:pt>
                <c:pt idx="39960">
                  <c:v>1.0</c:v>
                </c:pt>
                <c:pt idx="39961">
                  <c:v>2.0</c:v>
                </c:pt>
                <c:pt idx="39962">
                  <c:v>2.0</c:v>
                </c:pt>
                <c:pt idx="39963">
                  <c:v>59.0</c:v>
                </c:pt>
                <c:pt idx="39964">
                  <c:v>700.0</c:v>
                </c:pt>
                <c:pt idx="39965">
                  <c:v>92.0</c:v>
                </c:pt>
                <c:pt idx="39966">
                  <c:v>79.0</c:v>
                </c:pt>
                <c:pt idx="39967">
                  <c:v>21.0</c:v>
                </c:pt>
                <c:pt idx="39968">
                  <c:v>83.0</c:v>
                </c:pt>
                <c:pt idx="39969">
                  <c:v>199.0</c:v>
                </c:pt>
                <c:pt idx="39970">
                  <c:v>1.0</c:v>
                </c:pt>
                <c:pt idx="39971">
                  <c:v>9.0</c:v>
                </c:pt>
                <c:pt idx="39972">
                  <c:v>1.0</c:v>
                </c:pt>
                <c:pt idx="39973">
                  <c:v>258.0</c:v>
                </c:pt>
                <c:pt idx="39974">
                  <c:v>46.0</c:v>
                </c:pt>
                <c:pt idx="39975">
                  <c:v>4.0</c:v>
                </c:pt>
                <c:pt idx="39976">
                  <c:v>38.0</c:v>
                </c:pt>
                <c:pt idx="39977">
                  <c:v>19.0</c:v>
                </c:pt>
                <c:pt idx="39978">
                  <c:v>1.0</c:v>
                </c:pt>
                <c:pt idx="39979">
                  <c:v>39.0</c:v>
                </c:pt>
                <c:pt idx="39980">
                  <c:v>16.0</c:v>
                </c:pt>
                <c:pt idx="39981">
                  <c:v>42.0</c:v>
                </c:pt>
                <c:pt idx="39982">
                  <c:v>2.0</c:v>
                </c:pt>
                <c:pt idx="39983">
                  <c:v>541.0</c:v>
                </c:pt>
                <c:pt idx="39984">
                  <c:v>13.0</c:v>
                </c:pt>
                <c:pt idx="39985">
                  <c:v>239.0</c:v>
                </c:pt>
                <c:pt idx="39986">
                  <c:v>50.0</c:v>
                </c:pt>
                <c:pt idx="39987">
                  <c:v>69.0</c:v>
                </c:pt>
                <c:pt idx="39988">
                  <c:v>373.0</c:v>
                </c:pt>
                <c:pt idx="39989">
                  <c:v>595.0</c:v>
                </c:pt>
                <c:pt idx="39990">
                  <c:v>191.0</c:v>
                </c:pt>
                <c:pt idx="39991">
                  <c:v>3.0</c:v>
                </c:pt>
                <c:pt idx="39992">
                  <c:v>182.0</c:v>
                </c:pt>
                <c:pt idx="39993">
                  <c:v>52.0</c:v>
                </c:pt>
                <c:pt idx="39994">
                  <c:v>722.0</c:v>
                </c:pt>
                <c:pt idx="39995">
                  <c:v>7.0</c:v>
                </c:pt>
                <c:pt idx="39996">
                  <c:v>60.0</c:v>
                </c:pt>
                <c:pt idx="39997">
                  <c:v>110.0</c:v>
                </c:pt>
                <c:pt idx="39998">
                  <c:v>110.0</c:v>
                </c:pt>
                <c:pt idx="39999">
                  <c:v>33.0</c:v>
                </c:pt>
                <c:pt idx="40000">
                  <c:v>21.0</c:v>
                </c:pt>
                <c:pt idx="40001">
                  <c:v>54.0</c:v>
                </c:pt>
                <c:pt idx="40002">
                  <c:v>4.0</c:v>
                </c:pt>
                <c:pt idx="40003">
                  <c:v>15.0</c:v>
                </c:pt>
                <c:pt idx="40004">
                  <c:v>19.0</c:v>
                </c:pt>
                <c:pt idx="40005">
                  <c:v>135.0</c:v>
                </c:pt>
                <c:pt idx="40006">
                  <c:v>12.0</c:v>
                </c:pt>
                <c:pt idx="40007">
                  <c:v>68.0</c:v>
                </c:pt>
                <c:pt idx="40008">
                  <c:v>54.0</c:v>
                </c:pt>
                <c:pt idx="40009">
                  <c:v>8.0</c:v>
                </c:pt>
                <c:pt idx="40010">
                  <c:v>192.0</c:v>
                </c:pt>
                <c:pt idx="40011">
                  <c:v>3.0</c:v>
                </c:pt>
                <c:pt idx="40012">
                  <c:v>14.0</c:v>
                </c:pt>
                <c:pt idx="40013">
                  <c:v>1.0</c:v>
                </c:pt>
                <c:pt idx="40014">
                  <c:v>5.0</c:v>
                </c:pt>
                <c:pt idx="40015">
                  <c:v>217.0</c:v>
                </c:pt>
                <c:pt idx="40016">
                  <c:v>15.0</c:v>
                </c:pt>
                <c:pt idx="40017">
                  <c:v>14.0</c:v>
                </c:pt>
                <c:pt idx="40018">
                  <c:v>58.0</c:v>
                </c:pt>
                <c:pt idx="40019">
                  <c:v>106.0</c:v>
                </c:pt>
                <c:pt idx="40020">
                  <c:v>314.0</c:v>
                </c:pt>
                <c:pt idx="40021">
                  <c:v>116.0</c:v>
                </c:pt>
                <c:pt idx="40022">
                  <c:v>56.0</c:v>
                </c:pt>
                <c:pt idx="40023">
                  <c:v>55.0</c:v>
                </c:pt>
                <c:pt idx="40024">
                  <c:v>38.0</c:v>
                </c:pt>
                <c:pt idx="40025">
                  <c:v>360.0</c:v>
                </c:pt>
                <c:pt idx="40026">
                  <c:v>13.0</c:v>
                </c:pt>
                <c:pt idx="40027">
                  <c:v>41.0</c:v>
                </c:pt>
                <c:pt idx="40028">
                  <c:v>60.0</c:v>
                </c:pt>
                <c:pt idx="40029">
                  <c:v>45.0</c:v>
                </c:pt>
                <c:pt idx="40030">
                  <c:v>6.0</c:v>
                </c:pt>
                <c:pt idx="40031">
                  <c:v>9.0</c:v>
                </c:pt>
                <c:pt idx="40032">
                  <c:v>4.0</c:v>
                </c:pt>
                <c:pt idx="40033">
                  <c:v>98.0</c:v>
                </c:pt>
                <c:pt idx="40034">
                  <c:v>53.0</c:v>
                </c:pt>
                <c:pt idx="40035">
                  <c:v>56.0</c:v>
                </c:pt>
                <c:pt idx="40036">
                  <c:v>3.0</c:v>
                </c:pt>
                <c:pt idx="40037">
                  <c:v>54.0</c:v>
                </c:pt>
                <c:pt idx="40038">
                  <c:v>154.0</c:v>
                </c:pt>
                <c:pt idx="40039">
                  <c:v>4.0</c:v>
                </c:pt>
                <c:pt idx="40040">
                  <c:v>14.0</c:v>
                </c:pt>
                <c:pt idx="40041">
                  <c:v>60.0</c:v>
                </c:pt>
                <c:pt idx="40042">
                  <c:v>8.0</c:v>
                </c:pt>
                <c:pt idx="40043">
                  <c:v>281.0</c:v>
                </c:pt>
                <c:pt idx="40044">
                  <c:v>154.0</c:v>
                </c:pt>
                <c:pt idx="40045">
                  <c:v>78.0</c:v>
                </c:pt>
                <c:pt idx="40046">
                  <c:v>21.0</c:v>
                </c:pt>
                <c:pt idx="40047">
                  <c:v>8.0</c:v>
                </c:pt>
                <c:pt idx="40048">
                  <c:v>414.0</c:v>
                </c:pt>
                <c:pt idx="40049">
                  <c:v>28.0</c:v>
                </c:pt>
                <c:pt idx="40050">
                  <c:v>1.0</c:v>
                </c:pt>
                <c:pt idx="40051">
                  <c:v>30.0</c:v>
                </c:pt>
                <c:pt idx="40052">
                  <c:v>247.0</c:v>
                </c:pt>
                <c:pt idx="40053">
                  <c:v>9.0</c:v>
                </c:pt>
                <c:pt idx="40054">
                  <c:v>49.0</c:v>
                </c:pt>
                <c:pt idx="40055">
                  <c:v>7.0</c:v>
                </c:pt>
                <c:pt idx="40056">
                  <c:v>8.0</c:v>
                </c:pt>
                <c:pt idx="40057">
                  <c:v>1.0</c:v>
                </c:pt>
                <c:pt idx="40058">
                  <c:v>519.0</c:v>
                </c:pt>
                <c:pt idx="40059">
                  <c:v>2.0</c:v>
                </c:pt>
                <c:pt idx="40060">
                  <c:v>321.0</c:v>
                </c:pt>
                <c:pt idx="40061">
                  <c:v>51.0</c:v>
                </c:pt>
                <c:pt idx="40062">
                  <c:v>21.0</c:v>
                </c:pt>
                <c:pt idx="40063">
                  <c:v>35.0</c:v>
                </c:pt>
                <c:pt idx="40064">
                  <c:v>3.0</c:v>
                </c:pt>
                <c:pt idx="40065">
                  <c:v>2.0</c:v>
                </c:pt>
                <c:pt idx="40066">
                  <c:v>688.0</c:v>
                </c:pt>
                <c:pt idx="40067">
                  <c:v>475.0</c:v>
                </c:pt>
                <c:pt idx="40068">
                  <c:v>184.0</c:v>
                </c:pt>
                <c:pt idx="40069">
                  <c:v>41.0</c:v>
                </c:pt>
                <c:pt idx="40070">
                  <c:v>347.0</c:v>
                </c:pt>
                <c:pt idx="40071">
                  <c:v>972.0</c:v>
                </c:pt>
                <c:pt idx="40072">
                  <c:v>3.0</c:v>
                </c:pt>
                <c:pt idx="40073">
                  <c:v>10.0</c:v>
                </c:pt>
                <c:pt idx="40074">
                  <c:v>90.0</c:v>
                </c:pt>
                <c:pt idx="40075">
                  <c:v>203.0</c:v>
                </c:pt>
                <c:pt idx="40076">
                  <c:v>164.0</c:v>
                </c:pt>
                <c:pt idx="40077">
                  <c:v>238.0</c:v>
                </c:pt>
                <c:pt idx="40078">
                  <c:v>44.0</c:v>
                </c:pt>
                <c:pt idx="40079">
                  <c:v>5.0</c:v>
                </c:pt>
                <c:pt idx="40080">
                  <c:v>10.0</c:v>
                </c:pt>
                <c:pt idx="40081">
                  <c:v>63.0</c:v>
                </c:pt>
                <c:pt idx="40082">
                  <c:v>5.0</c:v>
                </c:pt>
                <c:pt idx="40083">
                  <c:v>42.0</c:v>
                </c:pt>
                <c:pt idx="40084">
                  <c:v>17.0</c:v>
                </c:pt>
                <c:pt idx="40085">
                  <c:v>4.0</c:v>
                </c:pt>
                <c:pt idx="40086">
                  <c:v>26.0</c:v>
                </c:pt>
                <c:pt idx="40087">
                  <c:v>62.0</c:v>
                </c:pt>
                <c:pt idx="40088">
                  <c:v>22.0</c:v>
                </c:pt>
                <c:pt idx="40089">
                  <c:v>37.0</c:v>
                </c:pt>
                <c:pt idx="40090">
                  <c:v>70.0</c:v>
                </c:pt>
                <c:pt idx="40091">
                  <c:v>108.0</c:v>
                </c:pt>
                <c:pt idx="40092">
                  <c:v>283.0</c:v>
                </c:pt>
                <c:pt idx="40093">
                  <c:v>7.0</c:v>
                </c:pt>
                <c:pt idx="40094">
                  <c:v>7.0</c:v>
                </c:pt>
                <c:pt idx="40095">
                  <c:v>315.0</c:v>
                </c:pt>
                <c:pt idx="40096">
                  <c:v>3.0</c:v>
                </c:pt>
                <c:pt idx="40097">
                  <c:v>3.0</c:v>
                </c:pt>
                <c:pt idx="40098">
                  <c:v>21.0</c:v>
                </c:pt>
                <c:pt idx="40099">
                  <c:v>33.0</c:v>
                </c:pt>
                <c:pt idx="40100">
                  <c:v>34.0</c:v>
                </c:pt>
                <c:pt idx="40101">
                  <c:v>341.0</c:v>
                </c:pt>
                <c:pt idx="40102">
                  <c:v>190.0</c:v>
                </c:pt>
                <c:pt idx="40103">
                  <c:v>5.0</c:v>
                </c:pt>
                <c:pt idx="40104">
                  <c:v>1.0</c:v>
                </c:pt>
                <c:pt idx="40105">
                  <c:v>107.0</c:v>
                </c:pt>
                <c:pt idx="40106">
                  <c:v>189.0</c:v>
                </c:pt>
                <c:pt idx="40107">
                  <c:v>56.0</c:v>
                </c:pt>
                <c:pt idx="40108">
                  <c:v>9.0</c:v>
                </c:pt>
                <c:pt idx="40109">
                  <c:v>49.0</c:v>
                </c:pt>
                <c:pt idx="40110">
                  <c:v>348.0</c:v>
                </c:pt>
                <c:pt idx="40111">
                  <c:v>14.0</c:v>
                </c:pt>
                <c:pt idx="40112">
                  <c:v>3.0</c:v>
                </c:pt>
                <c:pt idx="40113">
                  <c:v>33.0</c:v>
                </c:pt>
                <c:pt idx="40114">
                  <c:v>22.0</c:v>
                </c:pt>
                <c:pt idx="40115">
                  <c:v>13.0</c:v>
                </c:pt>
                <c:pt idx="40116">
                  <c:v>6.0</c:v>
                </c:pt>
                <c:pt idx="40117">
                  <c:v>4.0</c:v>
                </c:pt>
                <c:pt idx="40118">
                  <c:v>5.0</c:v>
                </c:pt>
                <c:pt idx="40119">
                  <c:v>521.0</c:v>
                </c:pt>
                <c:pt idx="40120">
                  <c:v>279.0</c:v>
                </c:pt>
                <c:pt idx="40121">
                  <c:v>30.0</c:v>
                </c:pt>
                <c:pt idx="40122">
                  <c:v>103.0</c:v>
                </c:pt>
                <c:pt idx="40123">
                  <c:v>6.0</c:v>
                </c:pt>
                <c:pt idx="40124">
                  <c:v>131.0</c:v>
                </c:pt>
                <c:pt idx="40125">
                  <c:v>41.0</c:v>
                </c:pt>
                <c:pt idx="40126">
                  <c:v>4.0</c:v>
                </c:pt>
                <c:pt idx="40127">
                  <c:v>9.0</c:v>
                </c:pt>
                <c:pt idx="40128">
                  <c:v>4.0</c:v>
                </c:pt>
                <c:pt idx="40129">
                  <c:v>49.0</c:v>
                </c:pt>
                <c:pt idx="40130">
                  <c:v>1173.0</c:v>
                </c:pt>
                <c:pt idx="40131">
                  <c:v>111.0</c:v>
                </c:pt>
                <c:pt idx="40132">
                  <c:v>10.0</c:v>
                </c:pt>
                <c:pt idx="40133">
                  <c:v>136.0</c:v>
                </c:pt>
                <c:pt idx="40134">
                  <c:v>463.0</c:v>
                </c:pt>
                <c:pt idx="40135">
                  <c:v>49.0</c:v>
                </c:pt>
                <c:pt idx="40136">
                  <c:v>15.0</c:v>
                </c:pt>
                <c:pt idx="40137">
                  <c:v>4.0</c:v>
                </c:pt>
                <c:pt idx="40138">
                  <c:v>47.0</c:v>
                </c:pt>
                <c:pt idx="40139">
                  <c:v>1.0</c:v>
                </c:pt>
                <c:pt idx="40140">
                  <c:v>109.0</c:v>
                </c:pt>
                <c:pt idx="40141">
                  <c:v>222.0</c:v>
                </c:pt>
                <c:pt idx="40142">
                  <c:v>7.0</c:v>
                </c:pt>
                <c:pt idx="40143">
                  <c:v>34.0</c:v>
                </c:pt>
                <c:pt idx="40144">
                  <c:v>281.0</c:v>
                </c:pt>
                <c:pt idx="40145">
                  <c:v>78.0</c:v>
                </c:pt>
                <c:pt idx="40146">
                  <c:v>3.0</c:v>
                </c:pt>
                <c:pt idx="40147">
                  <c:v>503.0</c:v>
                </c:pt>
                <c:pt idx="40148">
                  <c:v>129.0</c:v>
                </c:pt>
                <c:pt idx="40149">
                  <c:v>281.0</c:v>
                </c:pt>
                <c:pt idx="40150">
                  <c:v>11.0</c:v>
                </c:pt>
                <c:pt idx="40151">
                  <c:v>6.0</c:v>
                </c:pt>
                <c:pt idx="40152">
                  <c:v>12.0</c:v>
                </c:pt>
                <c:pt idx="40153">
                  <c:v>450.0</c:v>
                </c:pt>
                <c:pt idx="40154">
                  <c:v>873.0</c:v>
                </c:pt>
                <c:pt idx="40155">
                  <c:v>52.0</c:v>
                </c:pt>
                <c:pt idx="40156">
                  <c:v>18.0</c:v>
                </c:pt>
                <c:pt idx="40157">
                  <c:v>112.0</c:v>
                </c:pt>
                <c:pt idx="40158">
                  <c:v>325.0</c:v>
                </c:pt>
                <c:pt idx="40159">
                  <c:v>3.0</c:v>
                </c:pt>
                <c:pt idx="40160">
                  <c:v>131.0</c:v>
                </c:pt>
                <c:pt idx="40161">
                  <c:v>439.0</c:v>
                </c:pt>
                <c:pt idx="40162">
                  <c:v>146.0</c:v>
                </c:pt>
                <c:pt idx="40163">
                  <c:v>135.0</c:v>
                </c:pt>
                <c:pt idx="40164">
                  <c:v>63.0</c:v>
                </c:pt>
                <c:pt idx="40165">
                  <c:v>22.0</c:v>
                </c:pt>
                <c:pt idx="40166">
                  <c:v>8.0</c:v>
                </c:pt>
                <c:pt idx="40167">
                  <c:v>62.0</c:v>
                </c:pt>
                <c:pt idx="40168">
                  <c:v>33.0</c:v>
                </c:pt>
                <c:pt idx="40169">
                  <c:v>24.0</c:v>
                </c:pt>
                <c:pt idx="40170">
                  <c:v>20.0</c:v>
                </c:pt>
                <c:pt idx="40171">
                  <c:v>110.0</c:v>
                </c:pt>
                <c:pt idx="40172">
                  <c:v>89.0</c:v>
                </c:pt>
                <c:pt idx="40173">
                  <c:v>109.0</c:v>
                </c:pt>
                <c:pt idx="40174">
                  <c:v>274.0</c:v>
                </c:pt>
                <c:pt idx="40175">
                  <c:v>13.0</c:v>
                </c:pt>
                <c:pt idx="40176">
                  <c:v>7.0</c:v>
                </c:pt>
                <c:pt idx="40177">
                  <c:v>230.0</c:v>
                </c:pt>
                <c:pt idx="40178">
                  <c:v>2.0</c:v>
                </c:pt>
                <c:pt idx="40179">
                  <c:v>24.0</c:v>
                </c:pt>
                <c:pt idx="40180">
                  <c:v>13.0</c:v>
                </c:pt>
                <c:pt idx="40181">
                  <c:v>76.0</c:v>
                </c:pt>
                <c:pt idx="40182">
                  <c:v>105.0</c:v>
                </c:pt>
                <c:pt idx="40183">
                  <c:v>1.0</c:v>
                </c:pt>
                <c:pt idx="40184">
                  <c:v>5.0</c:v>
                </c:pt>
                <c:pt idx="40185">
                  <c:v>1.0</c:v>
                </c:pt>
                <c:pt idx="40186">
                  <c:v>58.0</c:v>
                </c:pt>
                <c:pt idx="40187">
                  <c:v>161.0</c:v>
                </c:pt>
                <c:pt idx="40188">
                  <c:v>2.0</c:v>
                </c:pt>
                <c:pt idx="40189">
                  <c:v>42.0</c:v>
                </c:pt>
                <c:pt idx="40190">
                  <c:v>2.0</c:v>
                </c:pt>
                <c:pt idx="40191">
                  <c:v>20.0</c:v>
                </c:pt>
                <c:pt idx="40192">
                  <c:v>3.0</c:v>
                </c:pt>
                <c:pt idx="40193">
                  <c:v>28.0</c:v>
                </c:pt>
                <c:pt idx="40194">
                  <c:v>6.0</c:v>
                </c:pt>
                <c:pt idx="40195">
                  <c:v>6.0</c:v>
                </c:pt>
                <c:pt idx="40196">
                  <c:v>3.0</c:v>
                </c:pt>
                <c:pt idx="40197">
                  <c:v>35.0</c:v>
                </c:pt>
                <c:pt idx="40198">
                  <c:v>5.0</c:v>
                </c:pt>
                <c:pt idx="40199">
                  <c:v>22.0</c:v>
                </c:pt>
                <c:pt idx="40200">
                  <c:v>1.0</c:v>
                </c:pt>
                <c:pt idx="40201">
                  <c:v>11.0</c:v>
                </c:pt>
                <c:pt idx="40202">
                  <c:v>565.0</c:v>
                </c:pt>
                <c:pt idx="40203">
                  <c:v>422.0</c:v>
                </c:pt>
                <c:pt idx="40204">
                  <c:v>2.0</c:v>
                </c:pt>
                <c:pt idx="40205">
                  <c:v>3.0</c:v>
                </c:pt>
                <c:pt idx="40206">
                  <c:v>14.0</c:v>
                </c:pt>
                <c:pt idx="40207">
                  <c:v>1.0</c:v>
                </c:pt>
                <c:pt idx="40208">
                  <c:v>8.0</c:v>
                </c:pt>
                <c:pt idx="40209">
                  <c:v>154.0</c:v>
                </c:pt>
                <c:pt idx="40210">
                  <c:v>429.0</c:v>
                </c:pt>
                <c:pt idx="40211">
                  <c:v>17.0</c:v>
                </c:pt>
                <c:pt idx="40212">
                  <c:v>599.0</c:v>
                </c:pt>
                <c:pt idx="40213">
                  <c:v>220.0</c:v>
                </c:pt>
                <c:pt idx="40214">
                  <c:v>268.0</c:v>
                </c:pt>
                <c:pt idx="40215">
                  <c:v>98.0</c:v>
                </c:pt>
                <c:pt idx="40216">
                  <c:v>13.0</c:v>
                </c:pt>
                <c:pt idx="40217">
                  <c:v>97.0</c:v>
                </c:pt>
                <c:pt idx="40218">
                  <c:v>235.0</c:v>
                </c:pt>
                <c:pt idx="40219">
                  <c:v>118.0</c:v>
                </c:pt>
                <c:pt idx="40220">
                  <c:v>20.0</c:v>
                </c:pt>
                <c:pt idx="40221">
                  <c:v>26.0</c:v>
                </c:pt>
                <c:pt idx="40222">
                  <c:v>12.0</c:v>
                </c:pt>
                <c:pt idx="40223">
                  <c:v>210.0</c:v>
                </c:pt>
                <c:pt idx="40224">
                  <c:v>201.0</c:v>
                </c:pt>
                <c:pt idx="40225">
                  <c:v>1453.0</c:v>
                </c:pt>
                <c:pt idx="40226">
                  <c:v>34.0</c:v>
                </c:pt>
                <c:pt idx="40227">
                  <c:v>16.0</c:v>
                </c:pt>
                <c:pt idx="40228">
                  <c:v>226.0</c:v>
                </c:pt>
                <c:pt idx="40229">
                  <c:v>525.0</c:v>
                </c:pt>
                <c:pt idx="40230">
                  <c:v>81.0</c:v>
                </c:pt>
                <c:pt idx="40231">
                  <c:v>15.0</c:v>
                </c:pt>
                <c:pt idx="40232">
                  <c:v>4.0</c:v>
                </c:pt>
                <c:pt idx="40233">
                  <c:v>4.0</c:v>
                </c:pt>
                <c:pt idx="40234">
                  <c:v>453.0</c:v>
                </c:pt>
                <c:pt idx="40235">
                  <c:v>1207.0</c:v>
                </c:pt>
                <c:pt idx="40236">
                  <c:v>123.0</c:v>
                </c:pt>
                <c:pt idx="40237">
                  <c:v>3.0</c:v>
                </c:pt>
                <c:pt idx="40238">
                  <c:v>20.0</c:v>
                </c:pt>
                <c:pt idx="40239">
                  <c:v>359.0</c:v>
                </c:pt>
                <c:pt idx="40240">
                  <c:v>306.0</c:v>
                </c:pt>
                <c:pt idx="40241">
                  <c:v>197.0</c:v>
                </c:pt>
                <c:pt idx="40242">
                  <c:v>71.0</c:v>
                </c:pt>
                <c:pt idx="40243">
                  <c:v>30.0</c:v>
                </c:pt>
                <c:pt idx="40244">
                  <c:v>5.0</c:v>
                </c:pt>
                <c:pt idx="40245">
                  <c:v>2.0</c:v>
                </c:pt>
                <c:pt idx="40246">
                  <c:v>13.0</c:v>
                </c:pt>
                <c:pt idx="40247">
                  <c:v>12.0</c:v>
                </c:pt>
                <c:pt idx="40248">
                  <c:v>17.0</c:v>
                </c:pt>
                <c:pt idx="40249">
                  <c:v>1.0</c:v>
                </c:pt>
                <c:pt idx="40250">
                  <c:v>17.0</c:v>
                </c:pt>
                <c:pt idx="40251">
                  <c:v>2.0</c:v>
                </c:pt>
                <c:pt idx="40252">
                  <c:v>72.0</c:v>
                </c:pt>
                <c:pt idx="40253">
                  <c:v>45.0</c:v>
                </c:pt>
                <c:pt idx="40254">
                  <c:v>392.0</c:v>
                </c:pt>
                <c:pt idx="40255">
                  <c:v>65.0</c:v>
                </c:pt>
                <c:pt idx="40256">
                  <c:v>114.0</c:v>
                </c:pt>
                <c:pt idx="40257">
                  <c:v>6.0</c:v>
                </c:pt>
                <c:pt idx="40258">
                  <c:v>329.0</c:v>
                </c:pt>
                <c:pt idx="40259">
                  <c:v>35.0</c:v>
                </c:pt>
                <c:pt idx="40260">
                  <c:v>8.0</c:v>
                </c:pt>
                <c:pt idx="40261">
                  <c:v>8.0</c:v>
                </c:pt>
                <c:pt idx="40262">
                  <c:v>11.0</c:v>
                </c:pt>
                <c:pt idx="40263">
                  <c:v>39.0</c:v>
                </c:pt>
                <c:pt idx="40264">
                  <c:v>157.0</c:v>
                </c:pt>
                <c:pt idx="40265">
                  <c:v>3.0</c:v>
                </c:pt>
                <c:pt idx="40266">
                  <c:v>386.0</c:v>
                </c:pt>
                <c:pt idx="40267">
                  <c:v>135.0</c:v>
                </c:pt>
                <c:pt idx="40268">
                  <c:v>4.0</c:v>
                </c:pt>
                <c:pt idx="40269">
                  <c:v>15.0</c:v>
                </c:pt>
                <c:pt idx="40270">
                  <c:v>178.0</c:v>
                </c:pt>
                <c:pt idx="40271">
                  <c:v>104.0</c:v>
                </c:pt>
                <c:pt idx="40272">
                  <c:v>1.0</c:v>
                </c:pt>
                <c:pt idx="40273">
                  <c:v>130.0</c:v>
                </c:pt>
                <c:pt idx="40274">
                  <c:v>15.0</c:v>
                </c:pt>
                <c:pt idx="40275">
                  <c:v>167.0</c:v>
                </c:pt>
                <c:pt idx="40276">
                  <c:v>99.0</c:v>
                </c:pt>
                <c:pt idx="40277">
                  <c:v>15.0</c:v>
                </c:pt>
                <c:pt idx="40278">
                  <c:v>454.0</c:v>
                </c:pt>
                <c:pt idx="40279">
                  <c:v>237.0</c:v>
                </c:pt>
                <c:pt idx="40280">
                  <c:v>123.0</c:v>
                </c:pt>
                <c:pt idx="40281">
                  <c:v>529.0</c:v>
                </c:pt>
                <c:pt idx="40282">
                  <c:v>5.0</c:v>
                </c:pt>
                <c:pt idx="40283">
                  <c:v>26.0</c:v>
                </c:pt>
                <c:pt idx="40284">
                  <c:v>3.0</c:v>
                </c:pt>
                <c:pt idx="40285">
                  <c:v>12.0</c:v>
                </c:pt>
                <c:pt idx="40286">
                  <c:v>2.0</c:v>
                </c:pt>
                <c:pt idx="40287">
                  <c:v>13.0</c:v>
                </c:pt>
                <c:pt idx="40288">
                  <c:v>6.0</c:v>
                </c:pt>
                <c:pt idx="40289">
                  <c:v>11.0</c:v>
                </c:pt>
                <c:pt idx="40290">
                  <c:v>11.0</c:v>
                </c:pt>
                <c:pt idx="40291">
                  <c:v>14.0</c:v>
                </c:pt>
                <c:pt idx="40292">
                  <c:v>541.0</c:v>
                </c:pt>
                <c:pt idx="40293">
                  <c:v>119.0</c:v>
                </c:pt>
                <c:pt idx="40294">
                  <c:v>52.0</c:v>
                </c:pt>
                <c:pt idx="40295">
                  <c:v>3.0</c:v>
                </c:pt>
                <c:pt idx="40296">
                  <c:v>55.0</c:v>
                </c:pt>
                <c:pt idx="40297">
                  <c:v>70.0</c:v>
                </c:pt>
                <c:pt idx="40298">
                  <c:v>5.0</c:v>
                </c:pt>
                <c:pt idx="40299">
                  <c:v>12.0</c:v>
                </c:pt>
                <c:pt idx="40300">
                  <c:v>25.0</c:v>
                </c:pt>
                <c:pt idx="40301">
                  <c:v>12.0</c:v>
                </c:pt>
                <c:pt idx="40302">
                  <c:v>6.0</c:v>
                </c:pt>
                <c:pt idx="40303">
                  <c:v>5.0</c:v>
                </c:pt>
                <c:pt idx="40304">
                  <c:v>7.0</c:v>
                </c:pt>
                <c:pt idx="40305">
                  <c:v>238.0</c:v>
                </c:pt>
                <c:pt idx="40306">
                  <c:v>10.0</c:v>
                </c:pt>
                <c:pt idx="40307">
                  <c:v>86.0</c:v>
                </c:pt>
                <c:pt idx="40308">
                  <c:v>176.0</c:v>
                </c:pt>
                <c:pt idx="40309">
                  <c:v>102.0</c:v>
                </c:pt>
                <c:pt idx="40310">
                  <c:v>20.0</c:v>
                </c:pt>
                <c:pt idx="40311">
                  <c:v>201.0</c:v>
                </c:pt>
                <c:pt idx="40312">
                  <c:v>605.0</c:v>
                </c:pt>
                <c:pt idx="40313">
                  <c:v>100.0</c:v>
                </c:pt>
                <c:pt idx="40314">
                  <c:v>7.0</c:v>
                </c:pt>
                <c:pt idx="40315">
                  <c:v>25.0</c:v>
                </c:pt>
                <c:pt idx="40316">
                  <c:v>28.0</c:v>
                </c:pt>
                <c:pt idx="40317">
                  <c:v>27.0</c:v>
                </c:pt>
                <c:pt idx="40318">
                  <c:v>73.0</c:v>
                </c:pt>
                <c:pt idx="40319">
                  <c:v>152.0</c:v>
                </c:pt>
                <c:pt idx="40320">
                  <c:v>27.0</c:v>
                </c:pt>
                <c:pt idx="40321">
                  <c:v>124.0</c:v>
                </c:pt>
                <c:pt idx="40322">
                  <c:v>77.0</c:v>
                </c:pt>
                <c:pt idx="40323">
                  <c:v>16.0</c:v>
                </c:pt>
                <c:pt idx="40324">
                  <c:v>10.0</c:v>
                </c:pt>
                <c:pt idx="40325">
                  <c:v>9.0</c:v>
                </c:pt>
                <c:pt idx="40326">
                  <c:v>29.0</c:v>
                </c:pt>
                <c:pt idx="40327">
                  <c:v>610.0</c:v>
                </c:pt>
                <c:pt idx="40328">
                  <c:v>25.0</c:v>
                </c:pt>
                <c:pt idx="40329">
                  <c:v>127.0</c:v>
                </c:pt>
                <c:pt idx="40330">
                  <c:v>681.0</c:v>
                </c:pt>
                <c:pt idx="40331">
                  <c:v>1430.0</c:v>
                </c:pt>
                <c:pt idx="40332">
                  <c:v>178.0</c:v>
                </c:pt>
                <c:pt idx="40333">
                  <c:v>281.0</c:v>
                </c:pt>
                <c:pt idx="40334">
                  <c:v>2.0</c:v>
                </c:pt>
                <c:pt idx="40335">
                  <c:v>84.0</c:v>
                </c:pt>
                <c:pt idx="40336">
                  <c:v>10.0</c:v>
                </c:pt>
                <c:pt idx="40337">
                  <c:v>4.0</c:v>
                </c:pt>
                <c:pt idx="40338">
                  <c:v>6.0</c:v>
                </c:pt>
                <c:pt idx="40339">
                  <c:v>72.0</c:v>
                </c:pt>
                <c:pt idx="40340">
                  <c:v>6.0</c:v>
                </c:pt>
                <c:pt idx="40341">
                  <c:v>6.0</c:v>
                </c:pt>
                <c:pt idx="40342">
                  <c:v>14.0</c:v>
                </c:pt>
                <c:pt idx="40343">
                  <c:v>118.0</c:v>
                </c:pt>
                <c:pt idx="40344">
                  <c:v>460.0</c:v>
                </c:pt>
                <c:pt idx="40345">
                  <c:v>31.0</c:v>
                </c:pt>
                <c:pt idx="40346">
                  <c:v>46.0</c:v>
                </c:pt>
                <c:pt idx="40347">
                  <c:v>3.0</c:v>
                </c:pt>
                <c:pt idx="40348">
                  <c:v>47.0</c:v>
                </c:pt>
                <c:pt idx="40349">
                  <c:v>84.0</c:v>
                </c:pt>
                <c:pt idx="40350">
                  <c:v>2.0</c:v>
                </c:pt>
                <c:pt idx="40351">
                  <c:v>14.0</c:v>
                </c:pt>
                <c:pt idx="40352">
                  <c:v>11.0</c:v>
                </c:pt>
                <c:pt idx="40353">
                  <c:v>9.0</c:v>
                </c:pt>
                <c:pt idx="40354">
                  <c:v>288.0</c:v>
                </c:pt>
                <c:pt idx="40355">
                  <c:v>8.0</c:v>
                </c:pt>
                <c:pt idx="40356">
                  <c:v>77.0</c:v>
                </c:pt>
                <c:pt idx="40357">
                  <c:v>145.0</c:v>
                </c:pt>
                <c:pt idx="40358">
                  <c:v>29.0</c:v>
                </c:pt>
                <c:pt idx="40359">
                  <c:v>125.0</c:v>
                </c:pt>
                <c:pt idx="40360">
                  <c:v>340.0</c:v>
                </c:pt>
                <c:pt idx="40361">
                  <c:v>8.0</c:v>
                </c:pt>
                <c:pt idx="40362">
                  <c:v>159.0</c:v>
                </c:pt>
                <c:pt idx="40363">
                  <c:v>940.0</c:v>
                </c:pt>
                <c:pt idx="40364">
                  <c:v>71.0</c:v>
                </c:pt>
                <c:pt idx="40365">
                  <c:v>13.0</c:v>
                </c:pt>
                <c:pt idx="40366">
                  <c:v>191.0</c:v>
                </c:pt>
                <c:pt idx="40367">
                  <c:v>43.0</c:v>
                </c:pt>
                <c:pt idx="40368">
                  <c:v>49.0</c:v>
                </c:pt>
                <c:pt idx="40369">
                  <c:v>132.0</c:v>
                </c:pt>
                <c:pt idx="40370">
                  <c:v>141.0</c:v>
                </c:pt>
                <c:pt idx="40371">
                  <c:v>81.0</c:v>
                </c:pt>
                <c:pt idx="40372">
                  <c:v>11.0</c:v>
                </c:pt>
                <c:pt idx="40373">
                  <c:v>111.0</c:v>
                </c:pt>
                <c:pt idx="40374">
                  <c:v>4.0</c:v>
                </c:pt>
                <c:pt idx="40375">
                  <c:v>14.0</c:v>
                </c:pt>
                <c:pt idx="40376">
                  <c:v>18.0</c:v>
                </c:pt>
                <c:pt idx="40377">
                  <c:v>316.0</c:v>
                </c:pt>
                <c:pt idx="40378">
                  <c:v>60.0</c:v>
                </c:pt>
                <c:pt idx="40379">
                  <c:v>44.0</c:v>
                </c:pt>
                <c:pt idx="40380">
                  <c:v>815.0</c:v>
                </c:pt>
                <c:pt idx="40381">
                  <c:v>548.0</c:v>
                </c:pt>
                <c:pt idx="40382">
                  <c:v>160.0</c:v>
                </c:pt>
                <c:pt idx="40383">
                  <c:v>273.0</c:v>
                </c:pt>
                <c:pt idx="40384">
                  <c:v>3.0</c:v>
                </c:pt>
                <c:pt idx="40385">
                  <c:v>81.0</c:v>
                </c:pt>
                <c:pt idx="40386">
                  <c:v>5.0</c:v>
                </c:pt>
                <c:pt idx="40387">
                  <c:v>194.0</c:v>
                </c:pt>
                <c:pt idx="40388">
                  <c:v>1114.0</c:v>
                </c:pt>
                <c:pt idx="40389">
                  <c:v>34.0</c:v>
                </c:pt>
                <c:pt idx="40390">
                  <c:v>11.0</c:v>
                </c:pt>
                <c:pt idx="40391">
                  <c:v>4.0</c:v>
                </c:pt>
                <c:pt idx="40392">
                  <c:v>3.0</c:v>
                </c:pt>
                <c:pt idx="40393">
                  <c:v>63.0</c:v>
                </c:pt>
                <c:pt idx="40394">
                  <c:v>29.0</c:v>
                </c:pt>
                <c:pt idx="40395">
                  <c:v>8.0</c:v>
                </c:pt>
                <c:pt idx="40396">
                  <c:v>45.0</c:v>
                </c:pt>
                <c:pt idx="40397">
                  <c:v>2.0</c:v>
                </c:pt>
                <c:pt idx="40398">
                  <c:v>62.0</c:v>
                </c:pt>
                <c:pt idx="40399">
                  <c:v>15.0</c:v>
                </c:pt>
                <c:pt idx="40400">
                  <c:v>26.0</c:v>
                </c:pt>
                <c:pt idx="40401">
                  <c:v>260.0</c:v>
                </c:pt>
                <c:pt idx="40402">
                  <c:v>56.0</c:v>
                </c:pt>
                <c:pt idx="40403">
                  <c:v>1.0</c:v>
                </c:pt>
                <c:pt idx="40404">
                  <c:v>488.0</c:v>
                </c:pt>
                <c:pt idx="40405">
                  <c:v>8.0</c:v>
                </c:pt>
                <c:pt idx="40406">
                  <c:v>10.0</c:v>
                </c:pt>
                <c:pt idx="40407">
                  <c:v>16.0</c:v>
                </c:pt>
                <c:pt idx="40408">
                  <c:v>92.0</c:v>
                </c:pt>
                <c:pt idx="40409">
                  <c:v>48.0</c:v>
                </c:pt>
                <c:pt idx="40410">
                  <c:v>44.0</c:v>
                </c:pt>
                <c:pt idx="40411">
                  <c:v>3.0</c:v>
                </c:pt>
                <c:pt idx="40412">
                  <c:v>55.0</c:v>
                </c:pt>
                <c:pt idx="40413">
                  <c:v>151.0</c:v>
                </c:pt>
                <c:pt idx="40414">
                  <c:v>4.0</c:v>
                </c:pt>
                <c:pt idx="40415">
                  <c:v>6.0</c:v>
                </c:pt>
                <c:pt idx="40416">
                  <c:v>25.0</c:v>
                </c:pt>
                <c:pt idx="40417">
                  <c:v>33.0</c:v>
                </c:pt>
                <c:pt idx="40418">
                  <c:v>25.0</c:v>
                </c:pt>
                <c:pt idx="40419">
                  <c:v>171.0</c:v>
                </c:pt>
                <c:pt idx="40420">
                  <c:v>1.0</c:v>
                </c:pt>
                <c:pt idx="40421">
                  <c:v>202.0</c:v>
                </c:pt>
                <c:pt idx="40422">
                  <c:v>37.0</c:v>
                </c:pt>
                <c:pt idx="40423">
                  <c:v>6.0</c:v>
                </c:pt>
                <c:pt idx="40424">
                  <c:v>141.0</c:v>
                </c:pt>
                <c:pt idx="40425">
                  <c:v>270.0</c:v>
                </c:pt>
                <c:pt idx="40426">
                  <c:v>81.0</c:v>
                </c:pt>
                <c:pt idx="40427">
                  <c:v>11.0</c:v>
                </c:pt>
                <c:pt idx="40428">
                  <c:v>129.0</c:v>
                </c:pt>
                <c:pt idx="40429">
                  <c:v>47.0</c:v>
                </c:pt>
                <c:pt idx="40430">
                  <c:v>17.0</c:v>
                </c:pt>
                <c:pt idx="40431">
                  <c:v>135.0</c:v>
                </c:pt>
                <c:pt idx="40432">
                  <c:v>151.0</c:v>
                </c:pt>
                <c:pt idx="40433">
                  <c:v>112.0</c:v>
                </c:pt>
                <c:pt idx="40434">
                  <c:v>14.0</c:v>
                </c:pt>
                <c:pt idx="40435">
                  <c:v>14.0</c:v>
                </c:pt>
                <c:pt idx="40436">
                  <c:v>25.0</c:v>
                </c:pt>
                <c:pt idx="40437">
                  <c:v>13.0</c:v>
                </c:pt>
                <c:pt idx="40438">
                  <c:v>2.0</c:v>
                </c:pt>
                <c:pt idx="40439">
                  <c:v>5.0</c:v>
                </c:pt>
                <c:pt idx="40440">
                  <c:v>39.0</c:v>
                </c:pt>
                <c:pt idx="40441">
                  <c:v>33.0</c:v>
                </c:pt>
                <c:pt idx="40442">
                  <c:v>49.0</c:v>
                </c:pt>
                <c:pt idx="40443">
                  <c:v>5.0</c:v>
                </c:pt>
                <c:pt idx="40444">
                  <c:v>14.0</c:v>
                </c:pt>
                <c:pt idx="40445">
                  <c:v>2.0</c:v>
                </c:pt>
                <c:pt idx="40446">
                  <c:v>4.0</c:v>
                </c:pt>
                <c:pt idx="40447">
                  <c:v>53.0</c:v>
                </c:pt>
                <c:pt idx="40448">
                  <c:v>6.0</c:v>
                </c:pt>
                <c:pt idx="40449">
                  <c:v>87.0</c:v>
                </c:pt>
                <c:pt idx="40450">
                  <c:v>500.0</c:v>
                </c:pt>
                <c:pt idx="40451">
                  <c:v>103.0</c:v>
                </c:pt>
                <c:pt idx="40452">
                  <c:v>87.0</c:v>
                </c:pt>
                <c:pt idx="40453">
                  <c:v>67.0</c:v>
                </c:pt>
                <c:pt idx="40454">
                  <c:v>232.0</c:v>
                </c:pt>
                <c:pt idx="40455">
                  <c:v>58.0</c:v>
                </c:pt>
                <c:pt idx="40456">
                  <c:v>33.0</c:v>
                </c:pt>
                <c:pt idx="40457">
                  <c:v>7.0</c:v>
                </c:pt>
                <c:pt idx="40458">
                  <c:v>135.0</c:v>
                </c:pt>
                <c:pt idx="40459">
                  <c:v>10.0</c:v>
                </c:pt>
                <c:pt idx="40460">
                  <c:v>226.0</c:v>
                </c:pt>
                <c:pt idx="40461">
                  <c:v>4.0</c:v>
                </c:pt>
                <c:pt idx="40462">
                  <c:v>26.0</c:v>
                </c:pt>
                <c:pt idx="40463">
                  <c:v>64.0</c:v>
                </c:pt>
                <c:pt idx="40464">
                  <c:v>51.0</c:v>
                </c:pt>
                <c:pt idx="40465">
                  <c:v>9.0</c:v>
                </c:pt>
                <c:pt idx="40466">
                  <c:v>448.0</c:v>
                </c:pt>
                <c:pt idx="40467">
                  <c:v>52.0</c:v>
                </c:pt>
                <c:pt idx="40468">
                  <c:v>6.0</c:v>
                </c:pt>
                <c:pt idx="40469">
                  <c:v>338.0</c:v>
                </c:pt>
                <c:pt idx="40470">
                  <c:v>45.0</c:v>
                </c:pt>
                <c:pt idx="40471">
                  <c:v>149.0</c:v>
                </c:pt>
                <c:pt idx="40472">
                  <c:v>111.0</c:v>
                </c:pt>
                <c:pt idx="40473">
                  <c:v>13.0</c:v>
                </c:pt>
                <c:pt idx="40474">
                  <c:v>67.0</c:v>
                </c:pt>
                <c:pt idx="40475">
                  <c:v>8.0</c:v>
                </c:pt>
                <c:pt idx="40476">
                  <c:v>10.0</c:v>
                </c:pt>
                <c:pt idx="40477">
                  <c:v>14.0</c:v>
                </c:pt>
                <c:pt idx="40478">
                  <c:v>5.0</c:v>
                </c:pt>
                <c:pt idx="40479">
                  <c:v>384.0</c:v>
                </c:pt>
                <c:pt idx="40480">
                  <c:v>38.0</c:v>
                </c:pt>
                <c:pt idx="40481">
                  <c:v>174.0</c:v>
                </c:pt>
                <c:pt idx="40482">
                  <c:v>1.0</c:v>
                </c:pt>
                <c:pt idx="40483">
                  <c:v>268.0</c:v>
                </c:pt>
                <c:pt idx="40484">
                  <c:v>1082.0</c:v>
                </c:pt>
                <c:pt idx="40485">
                  <c:v>7.0</c:v>
                </c:pt>
                <c:pt idx="40486">
                  <c:v>158.0</c:v>
                </c:pt>
                <c:pt idx="40487">
                  <c:v>38.0</c:v>
                </c:pt>
                <c:pt idx="40488">
                  <c:v>65.0</c:v>
                </c:pt>
                <c:pt idx="40489">
                  <c:v>4.0</c:v>
                </c:pt>
                <c:pt idx="40490">
                  <c:v>117.0</c:v>
                </c:pt>
                <c:pt idx="40491">
                  <c:v>27.0</c:v>
                </c:pt>
                <c:pt idx="40492">
                  <c:v>8.0</c:v>
                </c:pt>
                <c:pt idx="40493">
                  <c:v>6.0</c:v>
                </c:pt>
                <c:pt idx="40494">
                  <c:v>9.0</c:v>
                </c:pt>
                <c:pt idx="40495">
                  <c:v>10.0</c:v>
                </c:pt>
                <c:pt idx="40496">
                  <c:v>7.0</c:v>
                </c:pt>
                <c:pt idx="40497">
                  <c:v>68.0</c:v>
                </c:pt>
                <c:pt idx="40498">
                  <c:v>2.0</c:v>
                </c:pt>
                <c:pt idx="40499">
                  <c:v>1.0</c:v>
                </c:pt>
                <c:pt idx="40500">
                  <c:v>3.0</c:v>
                </c:pt>
                <c:pt idx="40501">
                  <c:v>8.0</c:v>
                </c:pt>
                <c:pt idx="40502">
                  <c:v>29.0</c:v>
                </c:pt>
                <c:pt idx="40503">
                  <c:v>488.0</c:v>
                </c:pt>
                <c:pt idx="40504">
                  <c:v>19.0</c:v>
                </c:pt>
                <c:pt idx="40505">
                  <c:v>7.0</c:v>
                </c:pt>
                <c:pt idx="40506">
                  <c:v>4.0</c:v>
                </c:pt>
                <c:pt idx="40507">
                  <c:v>474.0</c:v>
                </c:pt>
                <c:pt idx="40508">
                  <c:v>2.0</c:v>
                </c:pt>
                <c:pt idx="40509">
                  <c:v>23.0</c:v>
                </c:pt>
                <c:pt idx="40510">
                  <c:v>10.0</c:v>
                </c:pt>
                <c:pt idx="40511">
                  <c:v>32.0</c:v>
                </c:pt>
                <c:pt idx="40512">
                  <c:v>44.0</c:v>
                </c:pt>
                <c:pt idx="40513">
                  <c:v>3.0</c:v>
                </c:pt>
                <c:pt idx="40514">
                  <c:v>40.0</c:v>
                </c:pt>
                <c:pt idx="40515">
                  <c:v>134.0</c:v>
                </c:pt>
                <c:pt idx="40516">
                  <c:v>4.0</c:v>
                </c:pt>
                <c:pt idx="40517">
                  <c:v>15.0</c:v>
                </c:pt>
                <c:pt idx="40518">
                  <c:v>35.0</c:v>
                </c:pt>
                <c:pt idx="40519">
                  <c:v>10.0</c:v>
                </c:pt>
                <c:pt idx="40520">
                  <c:v>34.0</c:v>
                </c:pt>
                <c:pt idx="40521">
                  <c:v>115.0</c:v>
                </c:pt>
                <c:pt idx="40522">
                  <c:v>295.0</c:v>
                </c:pt>
                <c:pt idx="40523">
                  <c:v>100.0</c:v>
                </c:pt>
                <c:pt idx="40524">
                  <c:v>18.0</c:v>
                </c:pt>
                <c:pt idx="40525">
                  <c:v>137.0</c:v>
                </c:pt>
                <c:pt idx="40526">
                  <c:v>125.0</c:v>
                </c:pt>
                <c:pt idx="40527">
                  <c:v>286.0</c:v>
                </c:pt>
                <c:pt idx="40528">
                  <c:v>115.0</c:v>
                </c:pt>
                <c:pt idx="40529">
                  <c:v>36.0</c:v>
                </c:pt>
                <c:pt idx="40530">
                  <c:v>4.0</c:v>
                </c:pt>
                <c:pt idx="40531">
                  <c:v>213.0</c:v>
                </c:pt>
                <c:pt idx="40532">
                  <c:v>88.0</c:v>
                </c:pt>
                <c:pt idx="40533">
                  <c:v>7.0</c:v>
                </c:pt>
                <c:pt idx="40534">
                  <c:v>18.0</c:v>
                </c:pt>
                <c:pt idx="40535">
                  <c:v>10.0</c:v>
                </c:pt>
                <c:pt idx="40536">
                  <c:v>2.0</c:v>
                </c:pt>
                <c:pt idx="40537">
                  <c:v>3.0</c:v>
                </c:pt>
                <c:pt idx="40538">
                  <c:v>1.0</c:v>
                </c:pt>
                <c:pt idx="40539">
                  <c:v>5.0</c:v>
                </c:pt>
                <c:pt idx="40540">
                  <c:v>40.0</c:v>
                </c:pt>
                <c:pt idx="40541">
                  <c:v>14.0</c:v>
                </c:pt>
                <c:pt idx="40542">
                  <c:v>15.0</c:v>
                </c:pt>
                <c:pt idx="40543">
                  <c:v>9.0</c:v>
                </c:pt>
                <c:pt idx="40544">
                  <c:v>41.0</c:v>
                </c:pt>
                <c:pt idx="40545">
                  <c:v>5.0</c:v>
                </c:pt>
                <c:pt idx="40546">
                  <c:v>36.0</c:v>
                </c:pt>
                <c:pt idx="40547">
                  <c:v>8.0</c:v>
                </c:pt>
                <c:pt idx="40548">
                  <c:v>15.0</c:v>
                </c:pt>
                <c:pt idx="40549">
                  <c:v>31.0</c:v>
                </c:pt>
                <c:pt idx="40550">
                  <c:v>56.0</c:v>
                </c:pt>
                <c:pt idx="40551">
                  <c:v>9.0</c:v>
                </c:pt>
                <c:pt idx="40552">
                  <c:v>74.0</c:v>
                </c:pt>
                <c:pt idx="40553">
                  <c:v>914.0</c:v>
                </c:pt>
                <c:pt idx="40554">
                  <c:v>20.0</c:v>
                </c:pt>
                <c:pt idx="40555">
                  <c:v>385.0</c:v>
                </c:pt>
                <c:pt idx="40556">
                  <c:v>30.0</c:v>
                </c:pt>
                <c:pt idx="40557">
                  <c:v>101.0</c:v>
                </c:pt>
                <c:pt idx="40558">
                  <c:v>123.0</c:v>
                </c:pt>
                <c:pt idx="40559">
                  <c:v>51.0</c:v>
                </c:pt>
                <c:pt idx="40560">
                  <c:v>13.0</c:v>
                </c:pt>
                <c:pt idx="40561">
                  <c:v>45.0</c:v>
                </c:pt>
                <c:pt idx="40562">
                  <c:v>946.0</c:v>
                </c:pt>
                <c:pt idx="40563">
                  <c:v>7.0</c:v>
                </c:pt>
                <c:pt idx="40564">
                  <c:v>20.0</c:v>
                </c:pt>
                <c:pt idx="40565">
                  <c:v>55.0</c:v>
                </c:pt>
                <c:pt idx="40566">
                  <c:v>4.0</c:v>
                </c:pt>
                <c:pt idx="40567">
                  <c:v>206.0</c:v>
                </c:pt>
                <c:pt idx="40568">
                  <c:v>33.0</c:v>
                </c:pt>
                <c:pt idx="40569">
                  <c:v>1.0</c:v>
                </c:pt>
                <c:pt idx="40570">
                  <c:v>101.0</c:v>
                </c:pt>
                <c:pt idx="40571">
                  <c:v>31.0</c:v>
                </c:pt>
                <c:pt idx="40572">
                  <c:v>2.0</c:v>
                </c:pt>
                <c:pt idx="40573">
                  <c:v>45.0</c:v>
                </c:pt>
                <c:pt idx="40574">
                  <c:v>353.0</c:v>
                </c:pt>
                <c:pt idx="40575">
                  <c:v>31.0</c:v>
                </c:pt>
                <c:pt idx="40576">
                  <c:v>5.0</c:v>
                </c:pt>
                <c:pt idx="40577">
                  <c:v>4.0</c:v>
                </c:pt>
                <c:pt idx="40578">
                  <c:v>319.0</c:v>
                </c:pt>
                <c:pt idx="40579">
                  <c:v>13.0</c:v>
                </c:pt>
                <c:pt idx="40580">
                  <c:v>43.0</c:v>
                </c:pt>
                <c:pt idx="40581">
                  <c:v>78.0</c:v>
                </c:pt>
                <c:pt idx="40582">
                  <c:v>3.0</c:v>
                </c:pt>
                <c:pt idx="40583">
                  <c:v>403.0</c:v>
                </c:pt>
                <c:pt idx="40584">
                  <c:v>643.0</c:v>
                </c:pt>
                <c:pt idx="40585">
                  <c:v>99.0</c:v>
                </c:pt>
                <c:pt idx="40586">
                  <c:v>491.0</c:v>
                </c:pt>
                <c:pt idx="40587">
                  <c:v>2.0</c:v>
                </c:pt>
                <c:pt idx="40588">
                  <c:v>4.0</c:v>
                </c:pt>
                <c:pt idx="40589">
                  <c:v>13.0</c:v>
                </c:pt>
                <c:pt idx="40590">
                  <c:v>48.0</c:v>
                </c:pt>
                <c:pt idx="40591">
                  <c:v>9.0</c:v>
                </c:pt>
                <c:pt idx="40592">
                  <c:v>41.0</c:v>
                </c:pt>
                <c:pt idx="40593">
                  <c:v>65.0</c:v>
                </c:pt>
                <c:pt idx="40594">
                  <c:v>3.0</c:v>
                </c:pt>
                <c:pt idx="40595">
                  <c:v>36.0</c:v>
                </c:pt>
                <c:pt idx="40596">
                  <c:v>3.0</c:v>
                </c:pt>
                <c:pt idx="40597">
                  <c:v>19.0</c:v>
                </c:pt>
                <c:pt idx="40598">
                  <c:v>33.0</c:v>
                </c:pt>
                <c:pt idx="40599">
                  <c:v>387.0</c:v>
                </c:pt>
                <c:pt idx="40600">
                  <c:v>28.0</c:v>
                </c:pt>
                <c:pt idx="40601">
                  <c:v>4.0</c:v>
                </c:pt>
                <c:pt idx="40602">
                  <c:v>4.0</c:v>
                </c:pt>
                <c:pt idx="40603">
                  <c:v>281.0</c:v>
                </c:pt>
                <c:pt idx="40604">
                  <c:v>7.0</c:v>
                </c:pt>
                <c:pt idx="40605">
                  <c:v>21.0</c:v>
                </c:pt>
                <c:pt idx="40606">
                  <c:v>49.0</c:v>
                </c:pt>
                <c:pt idx="40607">
                  <c:v>47.0</c:v>
                </c:pt>
                <c:pt idx="40608">
                  <c:v>3.0</c:v>
                </c:pt>
                <c:pt idx="40609">
                  <c:v>46.0</c:v>
                </c:pt>
                <c:pt idx="40610">
                  <c:v>157.0</c:v>
                </c:pt>
                <c:pt idx="40611">
                  <c:v>2.0</c:v>
                </c:pt>
                <c:pt idx="40612">
                  <c:v>12.0</c:v>
                </c:pt>
                <c:pt idx="40613">
                  <c:v>18.0</c:v>
                </c:pt>
                <c:pt idx="40614">
                  <c:v>176.0</c:v>
                </c:pt>
                <c:pt idx="40615">
                  <c:v>13.0</c:v>
                </c:pt>
                <c:pt idx="40616">
                  <c:v>36.0</c:v>
                </c:pt>
                <c:pt idx="40617">
                  <c:v>31.0</c:v>
                </c:pt>
                <c:pt idx="40618">
                  <c:v>27.0</c:v>
                </c:pt>
                <c:pt idx="40619">
                  <c:v>85.0</c:v>
                </c:pt>
                <c:pt idx="40620">
                  <c:v>1.0</c:v>
                </c:pt>
                <c:pt idx="40621">
                  <c:v>158.0</c:v>
                </c:pt>
                <c:pt idx="40622">
                  <c:v>26.0</c:v>
                </c:pt>
                <c:pt idx="40623">
                  <c:v>3.0</c:v>
                </c:pt>
                <c:pt idx="40624">
                  <c:v>80.0</c:v>
                </c:pt>
                <c:pt idx="40625">
                  <c:v>1441.0</c:v>
                </c:pt>
                <c:pt idx="40626">
                  <c:v>125.0</c:v>
                </c:pt>
                <c:pt idx="40627">
                  <c:v>11.0</c:v>
                </c:pt>
                <c:pt idx="40628">
                  <c:v>743.0</c:v>
                </c:pt>
                <c:pt idx="40629">
                  <c:v>117.0</c:v>
                </c:pt>
                <c:pt idx="40630">
                  <c:v>69.0</c:v>
                </c:pt>
                <c:pt idx="40631">
                  <c:v>8.0</c:v>
                </c:pt>
                <c:pt idx="40632">
                  <c:v>3.0</c:v>
                </c:pt>
                <c:pt idx="40633">
                  <c:v>9.0</c:v>
                </c:pt>
                <c:pt idx="40634">
                  <c:v>62.0</c:v>
                </c:pt>
                <c:pt idx="40635">
                  <c:v>86.0</c:v>
                </c:pt>
                <c:pt idx="40636">
                  <c:v>29.0</c:v>
                </c:pt>
                <c:pt idx="40637">
                  <c:v>7.0</c:v>
                </c:pt>
                <c:pt idx="40638">
                  <c:v>45.0</c:v>
                </c:pt>
                <c:pt idx="40639">
                  <c:v>125.0</c:v>
                </c:pt>
                <c:pt idx="40640">
                  <c:v>22.0</c:v>
                </c:pt>
                <c:pt idx="40641">
                  <c:v>17.0</c:v>
                </c:pt>
                <c:pt idx="40642">
                  <c:v>1.0</c:v>
                </c:pt>
                <c:pt idx="40643">
                  <c:v>2.0</c:v>
                </c:pt>
                <c:pt idx="40644">
                  <c:v>7.0</c:v>
                </c:pt>
                <c:pt idx="40645">
                  <c:v>134.0</c:v>
                </c:pt>
                <c:pt idx="40646">
                  <c:v>2.0</c:v>
                </c:pt>
                <c:pt idx="40647">
                  <c:v>383.0</c:v>
                </c:pt>
                <c:pt idx="40648">
                  <c:v>11.0</c:v>
                </c:pt>
                <c:pt idx="40649">
                  <c:v>62.0</c:v>
                </c:pt>
                <c:pt idx="40650">
                  <c:v>6.0</c:v>
                </c:pt>
                <c:pt idx="40651">
                  <c:v>140.0</c:v>
                </c:pt>
                <c:pt idx="40652">
                  <c:v>349.0</c:v>
                </c:pt>
                <c:pt idx="40653">
                  <c:v>13.0</c:v>
                </c:pt>
                <c:pt idx="40654">
                  <c:v>6.0</c:v>
                </c:pt>
                <c:pt idx="40655">
                  <c:v>123.0</c:v>
                </c:pt>
                <c:pt idx="40656">
                  <c:v>8.0</c:v>
                </c:pt>
                <c:pt idx="40657">
                  <c:v>591.0</c:v>
                </c:pt>
                <c:pt idx="40658">
                  <c:v>28.0</c:v>
                </c:pt>
                <c:pt idx="40659">
                  <c:v>7.0</c:v>
                </c:pt>
                <c:pt idx="40660">
                  <c:v>305.0</c:v>
                </c:pt>
                <c:pt idx="40661">
                  <c:v>47.0</c:v>
                </c:pt>
                <c:pt idx="40662">
                  <c:v>3.0</c:v>
                </c:pt>
                <c:pt idx="40663">
                  <c:v>21.0</c:v>
                </c:pt>
                <c:pt idx="40664">
                  <c:v>187.0</c:v>
                </c:pt>
                <c:pt idx="40665">
                  <c:v>59.0</c:v>
                </c:pt>
                <c:pt idx="40666">
                  <c:v>489.0</c:v>
                </c:pt>
                <c:pt idx="40667">
                  <c:v>122.0</c:v>
                </c:pt>
                <c:pt idx="40668">
                  <c:v>220.0</c:v>
                </c:pt>
                <c:pt idx="40669">
                  <c:v>91.0</c:v>
                </c:pt>
                <c:pt idx="40670">
                  <c:v>3.0</c:v>
                </c:pt>
                <c:pt idx="40671">
                  <c:v>5.0</c:v>
                </c:pt>
                <c:pt idx="40672">
                  <c:v>588.0</c:v>
                </c:pt>
                <c:pt idx="40673">
                  <c:v>9.0</c:v>
                </c:pt>
                <c:pt idx="40674">
                  <c:v>627.0</c:v>
                </c:pt>
                <c:pt idx="40675">
                  <c:v>81.0</c:v>
                </c:pt>
                <c:pt idx="40676">
                  <c:v>73.0</c:v>
                </c:pt>
                <c:pt idx="40677">
                  <c:v>5.0</c:v>
                </c:pt>
                <c:pt idx="40678">
                  <c:v>5.0</c:v>
                </c:pt>
                <c:pt idx="40679">
                  <c:v>64.0</c:v>
                </c:pt>
                <c:pt idx="40680">
                  <c:v>4.0</c:v>
                </c:pt>
                <c:pt idx="40681">
                  <c:v>42.0</c:v>
                </c:pt>
                <c:pt idx="40682">
                  <c:v>31.0</c:v>
                </c:pt>
                <c:pt idx="40683">
                  <c:v>3.0</c:v>
                </c:pt>
                <c:pt idx="40684">
                  <c:v>51.0</c:v>
                </c:pt>
                <c:pt idx="40685">
                  <c:v>2.0</c:v>
                </c:pt>
                <c:pt idx="40686">
                  <c:v>3.0</c:v>
                </c:pt>
                <c:pt idx="40687">
                  <c:v>1.0</c:v>
                </c:pt>
                <c:pt idx="40688">
                  <c:v>16.0</c:v>
                </c:pt>
                <c:pt idx="40689">
                  <c:v>3.0</c:v>
                </c:pt>
                <c:pt idx="40690">
                  <c:v>5.0</c:v>
                </c:pt>
                <c:pt idx="40691">
                  <c:v>280.0</c:v>
                </c:pt>
                <c:pt idx="40692">
                  <c:v>6.0</c:v>
                </c:pt>
                <c:pt idx="40693">
                  <c:v>21.0</c:v>
                </c:pt>
                <c:pt idx="40694">
                  <c:v>20.0</c:v>
                </c:pt>
                <c:pt idx="40695">
                  <c:v>61.0</c:v>
                </c:pt>
                <c:pt idx="40696">
                  <c:v>512.0</c:v>
                </c:pt>
                <c:pt idx="40697">
                  <c:v>631.0</c:v>
                </c:pt>
                <c:pt idx="40698">
                  <c:v>4.0</c:v>
                </c:pt>
                <c:pt idx="40699">
                  <c:v>8.0</c:v>
                </c:pt>
                <c:pt idx="40700">
                  <c:v>292.0</c:v>
                </c:pt>
                <c:pt idx="40701">
                  <c:v>1.0</c:v>
                </c:pt>
                <c:pt idx="40702">
                  <c:v>8.0</c:v>
                </c:pt>
                <c:pt idx="40703">
                  <c:v>26.0</c:v>
                </c:pt>
                <c:pt idx="40704">
                  <c:v>63.0</c:v>
                </c:pt>
                <c:pt idx="40705">
                  <c:v>71.0</c:v>
                </c:pt>
                <c:pt idx="40706">
                  <c:v>3.0</c:v>
                </c:pt>
                <c:pt idx="40707">
                  <c:v>59.0</c:v>
                </c:pt>
                <c:pt idx="40708">
                  <c:v>147.0</c:v>
                </c:pt>
                <c:pt idx="40709">
                  <c:v>1.0</c:v>
                </c:pt>
                <c:pt idx="40710">
                  <c:v>19.0</c:v>
                </c:pt>
                <c:pt idx="40711">
                  <c:v>1.0</c:v>
                </c:pt>
                <c:pt idx="40712">
                  <c:v>61.0</c:v>
                </c:pt>
                <c:pt idx="40713">
                  <c:v>13.0</c:v>
                </c:pt>
                <c:pt idx="40714">
                  <c:v>42.0</c:v>
                </c:pt>
                <c:pt idx="40715">
                  <c:v>30.0</c:v>
                </c:pt>
                <c:pt idx="40716">
                  <c:v>24.0</c:v>
                </c:pt>
                <c:pt idx="40717">
                  <c:v>36.0</c:v>
                </c:pt>
                <c:pt idx="40718">
                  <c:v>3.0</c:v>
                </c:pt>
                <c:pt idx="40719">
                  <c:v>35.0</c:v>
                </c:pt>
                <c:pt idx="40720">
                  <c:v>290.0</c:v>
                </c:pt>
                <c:pt idx="40721">
                  <c:v>58.0</c:v>
                </c:pt>
                <c:pt idx="40722">
                  <c:v>21.0</c:v>
                </c:pt>
                <c:pt idx="40723">
                  <c:v>2.0</c:v>
                </c:pt>
                <c:pt idx="40724">
                  <c:v>19.0</c:v>
                </c:pt>
                <c:pt idx="40725">
                  <c:v>77.0</c:v>
                </c:pt>
                <c:pt idx="40726">
                  <c:v>6.0</c:v>
                </c:pt>
                <c:pt idx="40727">
                  <c:v>14.0</c:v>
                </c:pt>
                <c:pt idx="40728">
                  <c:v>2.0</c:v>
                </c:pt>
                <c:pt idx="40729">
                  <c:v>2.0</c:v>
                </c:pt>
                <c:pt idx="40730">
                  <c:v>6.0</c:v>
                </c:pt>
                <c:pt idx="40731">
                  <c:v>1.0</c:v>
                </c:pt>
                <c:pt idx="40732">
                  <c:v>5.0</c:v>
                </c:pt>
                <c:pt idx="40733">
                  <c:v>3.0</c:v>
                </c:pt>
                <c:pt idx="40734">
                  <c:v>35.0</c:v>
                </c:pt>
                <c:pt idx="40735">
                  <c:v>36.0</c:v>
                </c:pt>
                <c:pt idx="40736">
                  <c:v>12.0</c:v>
                </c:pt>
                <c:pt idx="40737">
                  <c:v>19.0</c:v>
                </c:pt>
                <c:pt idx="40738">
                  <c:v>25.0</c:v>
                </c:pt>
                <c:pt idx="40739">
                  <c:v>3.0</c:v>
                </c:pt>
                <c:pt idx="40740">
                  <c:v>42.0</c:v>
                </c:pt>
                <c:pt idx="40741">
                  <c:v>5.0</c:v>
                </c:pt>
                <c:pt idx="40742">
                  <c:v>103.0</c:v>
                </c:pt>
                <c:pt idx="40743">
                  <c:v>1.0</c:v>
                </c:pt>
                <c:pt idx="40744">
                  <c:v>186.0</c:v>
                </c:pt>
                <c:pt idx="40745">
                  <c:v>2.0</c:v>
                </c:pt>
                <c:pt idx="40746">
                  <c:v>157.0</c:v>
                </c:pt>
                <c:pt idx="40747">
                  <c:v>36.0</c:v>
                </c:pt>
                <c:pt idx="40748">
                  <c:v>50.0</c:v>
                </c:pt>
                <c:pt idx="40749">
                  <c:v>4.0</c:v>
                </c:pt>
                <c:pt idx="40750">
                  <c:v>7.0</c:v>
                </c:pt>
                <c:pt idx="40751">
                  <c:v>272.0</c:v>
                </c:pt>
                <c:pt idx="40752">
                  <c:v>2.0</c:v>
                </c:pt>
                <c:pt idx="40753">
                  <c:v>2.0</c:v>
                </c:pt>
                <c:pt idx="40754">
                  <c:v>289.0</c:v>
                </c:pt>
                <c:pt idx="40755">
                  <c:v>37.0</c:v>
                </c:pt>
                <c:pt idx="40756">
                  <c:v>5.0</c:v>
                </c:pt>
                <c:pt idx="40757">
                  <c:v>10.0</c:v>
                </c:pt>
                <c:pt idx="40758">
                  <c:v>414.0</c:v>
                </c:pt>
                <c:pt idx="40759">
                  <c:v>20.0</c:v>
                </c:pt>
                <c:pt idx="40760">
                  <c:v>56.0</c:v>
                </c:pt>
                <c:pt idx="40761">
                  <c:v>105.0</c:v>
                </c:pt>
                <c:pt idx="40762">
                  <c:v>199.0</c:v>
                </c:pt>
                <c:pt idx="40763">
                  <c:v>24.0</c:v>
                </c:pt>
                <c:pt idx="40764">
                  <c:v>2.0</c:v>
                </c:pt>
                <c:pt idx="40765">
                  <c:v>2.0</c:v>
                </c:pt>
                <c:pt idx="40766">
                  <c:v>2.0</c:v>
                </c:pt>
                <c:pt idx="40767">
                  <c:v>256.0</c:v>
                </c:pt>
                <c:pt idx="40768">
                  <c:v>8.0</c:v>
                </c:pt>
                <c:pt idx="40769">
                  <c:v>699.0</c:v>
                </c:pt>
                <c:pt idx="40770">
                  <c:v>97.0</c:v>
                </c:pt>
                <c:pt idx="40771">
                  <c:v>40.0</c:v>
                </c:pt>
                <c:pt idx="40772">
                  <c:v>15.0</c:v>
                </c:pt>
                <c:pt idx="40773">
                  <c:v>5.0</c:v>
                </c:pt>
                <c:pt idx="40774">
                  <c:v>1.0</c:v>
                </c:pt>
                <c:pt idx="40775">
                  <c:v>35.0</c:v>
                </c:pt>
                <c:pt idx="40776">
                  <c:v>21.0</c:v>
                </c:pt>
                <c:pt idx="40777">
                  <c:v>2.0</c:v>
                </c:pt>
                <c:pt idx="40778">
                  <c:v>1.0</c:v>
                </c:pt>
                <c:pt idx="40779">
                  <c:v>3.0</c:v>
                </c:pt>
                <c:pt idx="40780">
                  <c:v>30.0</c:v>
                </c:pt>
                <c:pt idx="40781">
                  <c:v>1.0</c:v>
                </c:pt>
                <c:pt idx="40782">
                  <c:v>8.0</c:v>
                </c:pt>
                <c:pt idx="40783">
                  <c:v>5.0</c:v>
                </c:pt>
                <c:pt idx="40784">
                  <c:v>4.0</c:v>
                </c:pt>
                <c:pt idx="40785">
                  <c:v>10.0</c:v>
                </c:pt>
                <c:pt idx="40786">
                  <c:v>171.0</c:v>
                </c:pt>
                <c:pt idx="40787">
                  <c:v>26.0</c:v>
                </c:pt>
                <c:pt idx="40788">
                  <c:v>23.0</c:v>
                </c:pt>
                <c:pt idx="40789">
                  <c:v>361.0</c:v>
                </c:pt>
                <c:pt idx="40790">
                  <c:v>17.0</c:v>
                </c:pt>
                <c:pt idx="40791">
                  <c:v>8.0</c:v>
                </c:pt>
                <c:pt idx="40792">
                  <c:v>15.0</c:v>
                </c:pt>
                <c:pt idx="40793">
                  <c:v>271.0</c:v>
                </c:pt>
                <c:pt idx="40794">
                  <c:v>7.0</c:v>
                </c:pt>
                <c:pt idx="40795">
                  <c:v>11.0</c:v>
                </c:pt>
                <c:pt idx="40796">
                  <c:v>9.0</c:v>
                </c:pt>
                <c:pt idx="40797">
                  <c:v>17.0</c:v>
                </c:pt>
                <c:pt idx="40798">
                  <c:v>1.0</c:v>
                </c:pt>
                <c:pt idx="40799">
                  <c:v>22.0</c:v>
                </c:pt>
                <c:pt idx="40800">
                  <c:v>219.0</c:v>
                </c:pt>
                <c:pt idx="40801">
                  <c:v>3.0</c:v>
                </c:pt>
                <c:pt idx="40802">
                  <c:v>23.0</c:v>
                </c:pt>
                <c:pt idx="40803">
                  <c:v>16.0</c:v>
                </c:pt>
                <c:pt idx="40804">
                  <c:v>2.0</c:v>
                </c:pt>
                <c:pt idx="40805">
                  <c:v>29.0</c:v>
                </c:pt>
                <c:pt idx="40806">
                  <c:v>63.0</c:v>
                </c:pt>
                <c:pt idx="40807">
                  <c:v>1.0</c:v>
                </c:pt>
                <c:pt idx="40808">
                  <c:v>2.0</c:v>
                </c:pt>
                <c:pt idx="40809">
                  <c:v>6.0</c:v>
                </c:pt>
                <c:pt idx="40810">
                  <c:v>8.0</c:v>
                </c:pt>
                <c:pt idx="40811">
                  <c:v>7.0</c:v>
                </c:pt>
                <c:pt idx="40812">
                  <c:v>34.0</c:v>
                </c:pt>
                <c:pt idx="40813">
                  <c:v>244.0</c:v>
                </c:pt>
                <c:pt idx="40814">
                  <c:v>43.0</c:v>
                </c:pt>
                <c:pt idx="40815">
                  <c:v>17.0</c:v>
                </c:pt>
                <c:pt idx="40816">
                  <c:v>73.0</c:v>
                </c:pt>
                <c:pt idx="40817">
                  <c:v>2.0</c:v>
                </c:pt>
                <c:pt idx="40818">
                  <c:v>162.0</c:v>
                </c:pt>
                <c:pt idx="40819">
                  <c:v>6.0</c:v>
                </c:pt>
                <c:pt idx="40820">
                  <c:v>67.0</c:v>
                </c:pt>
                <c:pt idx="40821">
                  <c:v>35.0</c:v>
                </c:pt>
                <c:pt idx="40822">
                  <c:v>9.0</c:v>
                </c:pt>
                <c:pt idx="40823">
                  <c:v>1.0</c:v>
                </c:pt>
                <c:pt idx="40824">
                  <c:v>8.0</c:v>
                </c:pt>
                <c:pt idx="40825">
                  <c:v>4.0</c:v>
                </c:pt>
                <c:pt idx="40826">
                  <c:v>1.0</c:v>
                </c:pt>
                <c:pt idx="40827">
                  <c:v>3.0</c:v>
                </c:pt>
                <c:pt idx="40828">
                  <c:v>166.0</c:v>
                </c:pt>
                <c:pt idx="40829">
                  <c:v>15.0</c:v>
                </c:pt>
                <c:pt idx="40830">
                  <c:v>39.0</c:v>
                </c:pt>
                <c:pt idx="40831">
                  <c:v>23.0</c:v>
                </c:pt>
                <c:pt idx="40832">
                  <c:v>275.0</c:v>
                </c:pt>
                <c:pt idx="40833">
                  <c:v>8.0</c:v>
                </c:pt>
                <c:pt idx="40834">
                  <c:v>4.0</c:v>
                </c:pt>
                <c:pt idx="40835">
                  <c:v>329.0</c:v>
                </c:pt>
                <c:pt idx="40836">
                  <c:v>6.0</c:v>
                </c:pt>
                <c:pt idx="40837">
                  <c:v>25.0</c:v>
                </c:pt>
                <c:pt idx="40838">
                  <c:v>65.0</c:v>
                </c:pt>
                <c:pt idx="40839">
                  <c:v>56.0</c:v>
                </c:pt>
                <c:pt idx="40840">
                  <c:v>7.0</c:v>
                </c:pt>
                <c:pt idx="40841">
                  <c:v>42.0</c:v>
                </c:pt>
                <c:pt idx="40842">
                  <c:v>212.0</c:v>
                </c:pt>
                <c:pt idx="40843">
                  <c:v>40.0</c:v>
                </c:pt>
                <c:pt idx="40844">
                  <c:v>23.0</c:v>
                </c:pt>
                <c:pt idx="40845">
                  <c:v>113.0</c:v>
                </c:pt>
                <c:pt idx="40846">
                  <c:v>8.0</c:v>
                </c:pt>
                <c:pt idx="40847">
                  <c:v>23.0</c:v>
                </c:pt>
                <c:pt idx="40848">
                  <c:v>84.0</c:v>
                </c:pt>
                <c:pt idx="40849">
                  <c:v>1.0</c:v>
                </c:pt>
                <c:pt idx="40850">
                  <c:v>4.0</c:v>
                </c:pt>
                <c:pt idx="40851">
                  <c:v>3.0</c:v>
                </c:pt>
                <c:pt idx="40852">
                  <c:v>26.0</c:v>
                </c:pt>
                <c:pt idx="40853">
                  <c:v>208.0</c:v>
                </c:pt>
                <c:pt idx="40854">
                  <c:v>73.0</c:v>
                </c:pt>
                <c:pt idx="40855">
                  <c:v>65.0</c:v>
                </c:pt>
                <c:pt idx="40856">
                  <c:v>10.0</c:v>
                </c:pt>
                <c:pt idx="40857">
                  <c:v>1.0</c:v>
                </c:pt>
                <c:pt idx="40858">
                  <c:v>12.0</c:v>
                </c:pt>
                <c:pt idx="40859">
                  <c:v>8.0</c:v>
                </c:pt>
                <c:pt idx="40860">
                  <c:v>1.0</c:v>
                </c:pt>
                <c:pt idx="40861">
                  <c:v>2.0</c:v>
                </c:pt>
                <c:pt idx="40862">
                  <c:v>2.0</c:v>
                </c:pt>
                <c:pt idx="40863">
                  <c:v>2.0</c:v>
                </c:pt>
                <c:pt idx="40864">
                  <c:v>2.0</c:v>
                </c:pt>
                <c:pt idx="40865">
                  <c:v>1.0</c:v>
                </c:pt>
                <c:pt idx="40866">
                  <c:v>44.0</c:v>
                </c:pt>
                <c:pt idx="40867">
                  <c:v>3.0</c:v>
                </c:pt>
                <c:pt idx="40868">
                  <c:v>20.0</c:v>
                </c:pt>
                <c:pt idx="40869">
                  <c:v>80.0</c:v>
                </c:pt>
                <c:pt idx="40870">
                  <c:v>42.0</c:v>
                </c:pt>
                <c:pt idx="40871">
                  <c:v>309.0</c:v>
                </c:pt>
                <c:pt idx="40872">
                  <c:v>17.0</c:v>
                </c:pt>
                <c:pt idx="40873">
                  <c:v>1.0</c:v>
                </c:pt>
                <c:pt idx="40874">
                  <c:v>8.0</c:v>
                </c:pt>
                <c:pt idx="40875">
                  <c:v>11.0</c:v>
                </c:pt>
                <c:pt idx="40876">
                  <c:v>1.0</c:v>
                </c:pt>
                <c:pt idx="40877">
                  <c:v>37.0</c:v>
                </c:pt>
                <c:pt idx="40878">
                  <c:v>20.0</c:v>
                </c:pt>
                <c:pt idx="40879">
                  <c:v>8.0</c:v>
                </c:pt>
                <c:pt idx="40880">
                  <c:v>233.0</c:v>
                </c:pt>
                <c:pt idx="40881">
                  <c:v>67.0</c:v>
                </c:pt>
                <c:pt idx="40882">
                  <c:v>302.0</c:v>
                </c:pt>
                <c:pt idx="40883">
                  <c:v>850.0</c:v>
                </c:pt>
                <c:pt idx="40884">
                  <c:v>52.0</c:v>
                </c:pt>
                <c:pt idx="40885">
                  <c:v>5.0</c:v>
                </c:pt>
                <c:pt idx="40886">
                  <c:v>44.0</c:v>
                </c:pt>
                <c:pt idx="40887">
                  <c:v>6.0</c:v>
                </c:pt>
                <c:pt idx="40888">
                  <c:v>109.0</c:v>
                </c:pt>
                <c:pt idx="40889">
                  <c:v>20.0</c:v>
                </c:pt>
                <c:pt idx="40890">
                  <c:v>598.0</c:v>
                </c:pt>
                <c:pt idx="40891">
                  <c:v>3.0</c:v>
                </c:pt>
                <c:pt idx="40892">
                  <c:v>140.0</c:v>
                </c:pt>
                <c:pt idx="40893">
                  <c:v>644.0</c:v>
                </c:pt>
                <c:pt idx="40894">
                  <c:v>44.0</c:v>
                </c:pt>
                <c:pt idx="40895">
                  <c:v>3.0</c:v>
                </c:pt>
                <c:pt idx="40896">
                  <c:v>13.0</c:v>
                </c:pt>
                <c:pt idx="40897">
                  <c:v>318.0</c:v>
                </c:pt>
                <c:pt idx="40898">
                  <c:v>138.0</c:v>
                </c:pt>
                <c:pt idx="40899">
                  <c:v>456.0</c:v>
                </c:pt>
                <c:pt idx="40900">
                  <c:v>110.0</c:v>
                </c:pt>
                <c:pt idx="40901">
                  <c:v>59.0</c:v>
                </c:pt>
                <c:pt idx="40902">
                  <c:v>66.0</c:v>
                </c:pt>
                <c:pt idx="40903">
                  <c:v>18.0</c:v>
                </c:pt>
                <c:pt idx="40904">
                  <c:v>5.0</c:v>
                </c:pt>
                <c:pt idx="40905">
                  <c:v>3.0</c:v>
                </c:pt>
                <c:pt idx="40906">
                  <c:v>14.0</c:v>
                </c:pt>
                <c:pt idx="40907">
                  <c:v>128.0</c:v>
                </c:pt>
                <c:pt idx="40908">
                  <c:v>109.0</c:v>
                </c:pt>
                <c:pt idx="40909">
                  <c:v>20.0</c:v>
                </c:pt>
                <c:pt idx="40910">
                  <c:v>36.0</c:v>
                </c:pt>
                <c:pt idx="40911">
                  <c:v>1.0</c:v>
                </c:pt>
                <c:pt idx="40912">
                  <c:v>43.0</c:v>
                </c:pt>
                <c:pt idx="40913">
                  <c:v>467.0</c:v>
                </c:pt>
                <c:pt idx="40914">
                  <c:v>14.0</c:v>
                </c:pt>
                <c:pt idx="40915">
                  <c:v>9.0</c:v>
                </c:pt>
                <c:pt idx="40916">
                  <c:v>4.0</c:v>
                </c:pt>
                <c:pt idx="40917">
                  <c:v>1.0</c:v>
                </c:pt>
                <c:pt idx="40918">
                  <c:v>49.0</c:v>
                </c:pt>
                <c:pt idx="40919">
                  <c:v>4.0</c:v>
                </c:pt>
                <c:pt idx="40920">
                  <c:v>18.0</c:v>
                </c:pt>
                <c:pt idx="40921">
                  <c:v>41.0</c:v>
                </c:pt>
                <c:pt idx="40922">
                  <c:v>2.0</c:v>
                </c:pt>
                <c:pt idx="40923">
                  <c:v>3.0</c:v>
                </c:pt>
                <c:pt idx="40924">
                  <c:v>34.0</c:v>
                </c:pt>
                <c:pt idx="40925">
                  <c:v>23.0</c:v>
                </c:pt>
                <c:pt idx="40926">
                  <c:v>38.0</c:v>
                </c:pt>
                <c:pt idx="40927">
                  <c:v>48.0</c:v>
                </c:pt>
                <c:pt idx="40928">
                  <c:v>330.0</c:v>
                </c:pt>
                <c:pt idx="40929">
                  <c:v>3.0</c:v>
                </c:pt>
                <c:pt idx="40930">
                  <c:v>101.0</c:v>
                </c:pt>
                <c:pt idx="40931">
                  <c:v>517.0</c:v>
                </c:pt>
                <c:pt idx="40932">
                  <c:v>13.0</c:v>
                </c:pt>
                <c:pt idx="40933">
                  <c:v>12.0</c:v>
                </c:pt>
                <c:pt idx="40934">
                  <c:v>128.0</c:v>
                </c:pt>
                <c:pt idx="40935">
                  <c:v>63.0</c:v>
                </c:pt>
                <c:pt idx="40936">
                  <c:v>9.0</c:v>
                </c:pt>
                <c:pt idx="40937">
                  <c:v>60.0</c:v>
                </c:pt>
                <c:pt idx="40938">
                  <c:v>383.0</c:v>
                </c:pt>
                <c:pt idx="40939">
                  <c:v>6.0</c:v>
                </c:pt>
                <c:pt idx="40940">
                  <c:v>4.0</c:v>
                </c:pt>
                <c:pt idx="40941">
                  <c:v>12.0</c:v>
                </c:pt>
                <c:pt idx="40942">
                  <c:v>13.0</c:v>
                </c:pt>
                <c:pt idx="40943">
                  <c:v>80.0</c:v>
                </c:pt>
                <c:pt idx="40944">
                  <c:v>10.0</c:v>
                </c:pt>
                <c:pt idx="40945">
                  <c:v>33.0</c:v>
                </c:pt>
                <c:pt idx="40946">
                  <c:v>45.0</c:v>
                </c:pt>
                <c:pt idx="40947">
                  <c:v>1.0</c:v>
                </c:pt>
                <c:pt idx="40948">
                  <c:v>71.0</c:v>
                </c:pt>
                <c:pt idx="40949">
                  <c:v>1.0</c:v>
                </c:pt>
                <c:pt idx="40950">
                  <c:v>52.0</c:v>
                </c:pt>
                <c:pt idx="40951">
                  <c:v>36.0</c:v>
                </c:pt>
                <c:pt idx="40952">
                  <c:v>150.0</c:v>
                </c:pt>
                <c:pt idx="40953">
                  <c:v>45.0</c:v>
                </c:pt>
                <c:pt idx="40954">
                  <c:v>88.0</c:v>
                </c:pt>
                <c:pt idx="40955">
                  <c:v>4.0</c:v>
                </c:pt>
                <c:pt idx="40956">
                  <c:v>18.0</c:v>
                </c:pt>
                <c:pt idx="40957">
                  <c:v>4.0</c:v>
                </c:pt>
                <c:pt idx="40958">
                  <c:v>2.0</c:v>
                </c:pt>
                <c:pt idx="40959">
                  <c:v>1.0</c:v>
                </c:pt>
                <c:pt idx="40960">
                  <c:v>1.0</c:v>
                </c:pt>
                <c:pt idx="40961">
                  <c:v>3.0</c:v>
                </c:pt>
                <c:pt idx="40962">
                  <c:v>1.0</c:v>
                </c:pt>
                <c:pt idx="40963">
                  <c:v>4.0</c:v>
                </c:pt>
                <c:pt idx="40964">
                  <c:v>1.0</c:v>
                </c:pt>
                <c:pt idx="40965">
                  <c:v>13.0</c:v>
                </c:pt>
                <c:pt idx="40966">
                  <c:v>3.0</c:v>
                </c:pt>
                <c:pt idx="40967">
                  <c:v>220.0</c:v>
                </c:pt>
                <c:pt idx="40968">
                  <c:v>4.0</c:v>
                </c:pt>
                <c:pt idx="40969">
                  <c:v>34.0</c:v>
                </c:pt>
                <c:pt idx="40970">
                  <c:v>5.0</c:v>
                </c:pt>
                <c:pt idx="40971">
                  <c:v>22.0</c:v>
                </c:pt>
                <c:pt idx="40972">
                  <c:v>2.0</c:v>
                </c:pt>
                <c:pt idx="40973">
                  <c:v>25.0</c:v>
                </c:pt>
                <c:pt idx="40974">
                  <c:v>1.0</c:v>
                </c:pt>
                <c:pt idx="40975">
                  <c:v>26.0</c:v>
                </c:pt>
                <c:pt idx="40976">
                  <c:v>113.0</c:v>
                </c:pt>
                <c:pt idx="40977">
                  <c:v>14.0</c:v>
                </c:pt>
                <c:pt idx="40978">
                  <c:v>895.0</c:v>
                </c:pt>
                <c:pt idx="40979">
                  <c:v>20.0</c:v>
                </c:pt>
                <c:pt idx="40980">
                  <c:v>347.0</c:v>
                </c:pt>
                <c:pt idx="40981">
                  <c:v>279.0</c:v>
                </c:pt>
                <c:pt idx="40982">
                  <c:v>1.0</c:v>
                </c:pt>
                <c:pt idx="40983">
                  <c:v>60.0</c:v>
                </c:pt>
                <c:pt idx="40984">
                  <c:v>375.0</c:v>
                </c:pt>
                <c:pt idx="40985">
                  <c:v>74.0</c:v>
                </c:pt>
                <c:pt idx="40986">
                  <c:v>8.0</c:v>
                </c:pt>
                <c:pt idx="40987">
                  <c:v>94.0</c:v>
                </c:pt>
                <c:pt idx="40988">
                  <c:v>474.0</c:v>
                </c:pt>
                <c:pt idx="40989">
                  <c:v>37.0</c:v>
                </c:pt>
                <c:pt idx="40990">
                  <c:v>56.0</c:v>
                </c:pt>
                <c:pt idx="40991">
                  <c:v>71.0</c:v>
                </c:pt>
                <c:pt idx="40992">
                  <c:v>504.0</c:v>
                </c:pt>
                <c:pt idx="40993">
                  <c:v>8.0</c:v>
                </c:pt>
                <c:pt idx="40994">
                  <c:v>88.0</c:v>
                </c:pt>
                <c:pt idx="40995">
                  <c:v>52.0</c:v>
                </c:pt>
                <c:pt idx="40996">
                  <c:v>264.0</c:v>
                </c:pt>
                <c:pt idx="40997">
                  <c:v>66.0</c:v>
                </c:pt>
                <c:pt idx="40998">
                  <c:v>94.0</c:v>
                </c:pt>
                <c:pt idx="40999">
                  <c:v>2.0</c:v>
                </c:pt>
                <c:pt idx="41000">
                  <c:v>10.0</c:v>
                </c:pt>
                <c:pt idx="41001">
                  <c:v>49.0</c:v>
                </c:pt>
                <c:pt idx="41002">
                  <c:v>54.0</c:v>
                </c:pt>
                <c:pt idx="41003">
                  <c:v>42.0</c:v>
                </c:pt>
                <c:pt idx="41004">
                  <c:v>245.0</c:v>
                </c:pt>
                <c:pt idx="41005">
                  <c:v>173.0</c:v>
                </c:pt>
                <c:pt idx="41006">
                  <c:v>7.0</c:v>
                </c:pt>
                <c:pt idx="41007">
                  <c:v>1.0</c:v>
                </c:pt>
                <c:pt idx="41008">
                  <c:v>8.0</c:v>
                </c:pt>
                <c:pt idx="41009">
                  <c:v>5.0</c:v>
                </c:pt>
                <c:pt idx="41010">
                  <c:v>5.0</c:v>
                </c:pt>
                <c:pt idx="41011">
                  <c:v>7.0</c:v>
                </c:pt>
                <c:pt idx="41012">
                  <c:v>7.0</c:v>
                </c:pt>
                <c:pt idx="41013">
                  <c:v>2.0</c:v>
                </c:pt>
                <c:pt idx="41014">
                  <c:v>31.0</c:v>
                </c:pt>
                <c:pt idx="41015">
                  <c:v>3.0</c:v>
                </c:pt>
                <c:pt idx="41016">
                  <c:v>522.0</c:v>
                </c:pt>
                <c:pt idx="41017">
                  <c:v>20.0</c:v>
                </c:pt>
                <c:pt idx="41018">
                  <c:v>145.0</c:v>
                </c:pt>
                <c:pt idx="41019">
                  <c:v>5.0</c:v>
                </c:pt>
                <c:pt idx="41020">
                  <c:v>2.0</c:v>
                </c:pt>
                <c:pt idx="41021">
                  <c:v>708.0</c:v>
                </c:pt>
                <c:pt idx="41022">
                  <c:v>7.0</c:v>
                </c:pt>
                <c:pt idx="41023">
                  <c:v>3.0</c:v>
                </c:pt>
                <c:pt idx="41024">
                  <c:v>130.0</c:v>
                </c:pt>
                <c:pt idx="41025">
                  <c:v>4.0</c:v>
                </c:pt>
                <c:pt idx="41026">
                  <c:v>1.0</c:v>
                </c:pt>
                <c:pt idx="41027">
                  <c:v>306.0</c:v>
                </c:pt>
                <c:pt idx="41028">
                  <c:v>23.0</c:v>
                </c:pt>
                <c:pt idx="41029">
                  <c:v>36.0</c:v>
                </c:pt>
                <c:pt idx="41030">
                  <c:v>74.0</c:v>
                </c:pt>
                <c:pt idx="41031">
                  <c:v>28.0</c:v>
                </c:pt>
                <c:pt idx="41032">
                  <c:v>18.0</c:v>
                </c:pt>
                <c:pt idx="41033">
                  <c:v>34.0</c:v>
                </c:pt>
                <c:pt idx="41034">
                  <c:v>38.0</c:v>
                </c:pt>
                <c:pt idx="41035">
                  <c:v>15.0</c:v>
                </c:pt>
                <c:pt idx="41036">
                  <c:v>19.0</c:v>
                </c:pt>
                <c:pt idx="41037">
                  <c:v>62.0</c:v>
                </c:pt>
                <c:pt idx="41038">
                  <c:v>6.0</c:v>
                </c:pt>
                <c:pt idx="41039">
                  <c:v>20.0</c:v>
                </c:pt>
                <c:pt idx="41040">
                  <c:v>101.0</c:v>
                </c:pt>
                <c:pt idx="41041">
                  <c:v>23.0</c:v>
                </c:pt>
                <c:pt idx="41042">
                  <c:v>33.0</c:v>
                </c:pt>
                <c:pt idx="41043">
                  <c:v>25.0</c:v>
                </c:pt>
                <c:pt idx="41044">
                  <c:v>4.0</c:v>
                </c:pt>
                <c:pt idx="41045">
                  <c:v>4.0</c:v>
                </c:pt>
                <c:pt idx="41046">
                  <c:v>11.0</c:v>
                </c:pt>
                <c:pt idx="41047">
                  <c:v>156.0</c:v>
                </c:pt>
                <c:pt idx="41048">
                  <c:v>28.0</c:v>
                </c:pt>
                <c:pt idx="41049">
                  <c:v>2.0</c:v>
                </c:pt>
                <c:pt idx="41050">
                  <c:v>4.0</c:v>
                </c:pt>
                <c:pt idx="41051">
                  <c:v>24.0</c:v>
                </c:pt>
                <c:pt idx="41052">
                  <c:v>15.0</c:v>
                </c:pt>
                <c:pt idx="41053">
                  <c:v>15.0</c:v>
                </c:pt>
                <c:pt idx="41054">
                  <c:v>570.0</c:v>
                </c:pt>
                <c:pt idx="41055">
                  <c:v>37.0</c:v>
                </c:pt>
                <c:pt idx="41056">
                  <c:v>325.0</c:v>
                </c:pt>
                <c:pt idx="41057">
                  <c:v>316.0</c:v>
                </c:pt>
                <c:pt idx="41058">
                  <c:v>34.0</c:v>
                </c:pt>
                <c:pt idx="41059">
                  <c:v>216.0</c:v>
                </c:pt>
                <c:pt idx="41060">
                  <c:v>53.0</c:v>
                </c:pt>
                <c:pt idx="41061">
                  <c:v>10.0</c:v>
                </c:pt>
                <c:pt idx="41062">
                  <c:v>81.0</c:v>
                </c:pt>
                <c:pt idx="41063">
                  <c:v>658.0</c:v>
                </c:pt>
                <c:pt idx="41064">
                  <c:v>16.0</c:v>
                </c:pt>
                <c:pt idx="41065">
                  <c:v>397.0</c:v>
                </c:pt>
                <c:pt idx="41066">
                  <c:v>9.0</c:v>
                </c:pt>
                <c:pt idx="41067">
                  <c:v>613.0</c:v>
                </c:pt>
                <c:pt idx="41068">
                  <c:v>22.0</c:v>
                </c:pt>
                <c:pt idx="41069">
                  <c:v>1.0</c:v>
                </c:pt>
                <c:pt idx="41070">
                  <c:v>196.0</c:v>
                </c:pt>
                <c:pt idx="41071">
                  <c:v>62.0</c:v>
                </c:pt>
                <c:pt idx="41072">
                  <c:v>1.0</c:v>
                </c:pt>
                <c:pt idx="41073">
                  <c:v>35.0</c:v>
                </c:pt>
                <c:pt idx="41074">
                  <c:v>86.0</c:v>
                </c:pt>
                <c:pt idx="41075">
                  <c:v>558.0</c:v>
                </c:pt>
                <c:pt idx="41076">
                  <c:v>1.0</c:v>
                </c:pt>
                <c:pt idx="41077">
                  <c:v>5.0</c:v>
                </c:pt>
                <c:pt idx="41078">
                  <c:v>2.0</c:v>
                </c:pt>
                <c:pt idx="41079">
                  <c:v>3.0</c:v>
                </c:pt>
                <c:pt idx="41080">
                  <c:v>24.0</c:v>
                </c:pt>
                <c:pt idx="41081">
                  <c:v>1.0</c:v>
                </c:pt>
                <c:pt idx="41082">
                  <c:v>473.0</c:v>
                </c:pt>
                <c:pt idx="41083">
                  <c:v>2.0</c:v>
                </c:pt>
                <c:pt idx="41084">
                  <c:v>2.0</c:v>
                </c:pt>
                <c:pt idx="41085">
                  <c:v>290.0</c:v>
                </c:pt>
                <c:pt idx="41086">
                  <c:v>8.0</c:v>
                </c:pt>
                <c:pt idx="41087">
                  <c:v>2.0</c:v>
                </c:pt>
                <c:pt idx="41088">
                  <c:v>303.0</c:v>
                </c:pt>
                <c:pt idx="41089">
                  <c:v>15.0</c:v>
                </c:pt>
                <c:pt idx="41090">
                  <c:v>149.0</c:v>
                </c:pt>
                <c:pt idx="41091">
                  <c:v>220.0</c:v>
                </c:pt>
                <c:pt idx="41092">
                  <c:v>100.0</c:v>
                </c:pt>
                <c:pt idx="41093">
                  <c:v>44.0</c:v>
                </c:pt>
                <c:pt idx="41094">
                  <c:v>21.0</c:v>
                </c:pt>
                <c:pt idx="41095">
                  <c:v>7.0</c:v>
                </c:pt>
                <c:pt idx="41096">
                  <c:v>18.0</c:v>
                </c:pt>
                <c:pt idx="41097">
                  <c:v>25.0</c:v>
                </c:pt>
                <c:pt idx="41098">
                  <c:v>67.0</c:v>
                </c:pt>
                <c:pt idx="41099">
                  <c:v>3.0</c:v>
                </c:pt>
                <c:pt idx="41100">
                  <c:v>46.0</c:v>
                </c:pt>
                <c:pt idx="41101">
                  <c:v>161.0</c:v>
                </c:pt>
                <c:pt idx="41102">
                  <c:v>42.0</c:v>
                </c:pt>
                <c:pt idx="41103">
                  <c:v>27.0</c:v>
                </c:pt>
                <c:pt idx="41104">
                  <c:v>1.0</c:v>
                </c:pt>
                <c:pt idx="41105">
                  <c:v>2.0</c:v>
                </c:pt>
                <c:pt idx="41106">
                  <c:v>23.0</c:v>
                </c:pt>
                <c:pt idx="41107">
                  <c:v>22.0</c:v>
                </c:pt>
                <c:pt idx="41108">
                  <c:v>3.0</c:v>
                </c:pt>
                <c:pt idx="41109">
                  <c:v>8.0</c:v>
                </c:pt>
                <c:pt idx="41110">
                  <c:v>29.0</c:v>
                </c:pt>
                <c:pt idx="41111">
                  <c:v>20.0</c:v>
                </c:pt>
                <c:pt idx="41112">
                  <c:v>12.0</c:v>
                </c:pt>
                <c:pt idx="41113">
                  <c:v>6.0</c:v>
                </c:pt>
                <c:pt idx="41114">
                  <c:v>8.0</c:v>
                </c:pt>
                <c:pt idx="41115">
                  <c:v>2.0</c:v>
                </c:pt>
                <c:pt idx="41116">
                  <c:v>607.0</c:v>
                </c:pt>
                <c:pt idx="41117">
                  <c:v>340.0</c:v>
                </c:pt>
                <c:pt idx="41118">
                  <c:v>4.0</c:v>
                </c:pt>
                <c:pt idx="41119">
                  <c:v>458.0</c:v>
                </c:pt>
                <c:pt idx="41120">
                  <c:v>62.0</c:v>
                </c:pt>
                <c:pt idx="41121">
                  <c:v>24.0</c:v>
                </c:pt>
                <c:pt idx="41122">
                  <c:v>6.0</c:v>
                </c:pt>
                <c:pt idx="41123">
                  <c:v>78.0</c:v>
                </c:pt>
                <c:pt idx="41124">
                  <c:v>7.0</c:v>
                </c:pt>
                <c:pt idx="41125">
                  <c:v>352.0</c:v>
                </c:pt>
                <c:pt idx="41126">
                  <c:v>27.0</c:v>
                </c:pt>
                <c:pt idx="41127">
                  <c:v>442.0</c:v>
                </c:pt>
                <c:pt idx="41128">
                  <c:v>6.0</c:v>
                </c:pt>
                <c:pt idx="41129">
                  <c:v>45.0</c:v>
                </c:pt>
                <c:pt idx="41130">
                  <c:v>457.0</c:v>
                </c:pt>
                <c:pt idx="41131">
                  <c:v>34.0</c:v>
                </c:pt>
                <c:pt idx="41132">
                  <c:v>547.0</c:v>
                </c:pt>
                <c:pt idx="41133">
                  <c:v>107.0</c:v>
                </c:pt>
                <c:pt idx="41134">
                  <c:v>241.0</c:v>
                </c:pt>
                <c:pt idx="41135">
                  <c:v>26.0</c:v>
                </c:pt>
                <c:pt idx="41136">
                  <c:v>1.0</c:v>
                </c:pt>
                <c:pt idx="41137">
                  <c:v>2.0</c:v>
                </c:pt>
                <c:pt idx="41138">
                  <c:v>125.0</c:v>
                </c:pt>
                <c:pt idx="41139">
                  <c:v>6.0</c:v>
                </c:pt>
                <c:pt idx="41140">
                  <c:v>14.0</c:v>
                </c:pt>
                <c:pt idx="41141">
                  <c:v>3.0</c:v>
                </c:pt>
                <c:pt idx="41142">
                  <c:v>2.0</c:v>
                </c:pt>
                <c:pt idx="41143">
                  <c:v>26.0</c:v>
                </c:pt>
                <c:pt idx="41144">
                  <c:v>1.0</c:v>
                </c:pt>
                <c:pt idx="41145">
                  <c:v>494.0</c:v>
                </c:pt>
                <c:pt idx="41146">
                  <c:v>2.0</c:v>
                </c:pt>
                <c:pt idx="41147">
                  <c:v>211.0</c:v>
                </c:pt>
                <c:pt idx="41148">
                  <c:v>4.0</c:v>
                </c:pt>
                <c:pt idx="41149">
                  <c:v>309.0</c:v>
                </c:pt>
                <c:pt idx="41150">
                  <c:v>3.0</c:v>
                </c:pt>
                <c:pt idx="41151">
                  <c:v>10.0</c:v>
                </c:pt>
                <c:pt idx="41152">
                  <c:v>5.0</c:v>
                </c:pt>
                <c:pt idx="41153">
                  <c:v>108.0</c:v>
                </c:pt>
                <c:pt idx="41154">
                  <c:v>25.0</c:v>
                </c:pt>
                <c:pt idx="41155">
                  <c:v>1278.0</c:v>
                </c:pt>
                <c:pt idx="41156">
                  <c:v>3.0</c:v>
                </c:pt>
                <c:pt idx="41157">
                  <c:v>46.0</c:v>
                </c:pt>
                <c:pt idx="41158">
                  <c:v>21.0</c:v>
                </c:pt>
                <c:pt idx="41159">
                  <c:v>8.0</c:v>
                </c:pt>
                <c:pt idx="41160">
                  <c:v>1.0</c:v>
                </c:pt>
                <c:pt idx="41161">
                  <c:v>47.0</c:v>
                </c:pt>
                <c:pt idx="41162">
                  <c:v>4.0</c:v>
                </c:pt>
                <c:pt idx="41163">
                  <c:v>19.0</c:v>
                </c:pt>
                <c:pt idx="41164">
                  <c:v>233.0</c:v>
                </c:pt>
                <c:pt idx="41165">
                  <c:v>9.0</c:v>
                </c:pt>
                <c:pt idx="41166">
                  <c:v>4.0</c:v>
                </c:pt>
                <c:pt idx="41167">
                  <c:v>1.0</c:v>
                </c:pt>
                <c:pt idx="41168">
                  <c:v>14.0</c:v>
                </c:pt>
                <c:pt idx="41169">
                  <c:v>2.0</c:v>
                </c:pt>
                <c:pt idx="41170">
                  <c:v>11.0</c:v>
                </c:pt>
                <c:pt idx="41171">
                  <c:v>16.0</c:v>
                </c:pt>
                <c:pt idx="41172">
                  <c:v>4.0</c:v>
                </c:pt>
                <c:pt idx="41173">
                  <c:v>21.0</c:v>
                </c:pt>
                <c:pt idx="41174">
                  <c:v>251.0</c:v>
                </c:pt>
                <c:pt idx="41175">
                  <c:v>762.0</c:v>
                </c:pt>
                <c:pt idx="41176">
                  <c:v>298.0</c:v>
                </c:pt>
                <c:pt idx="41177">
                  <c:v>7.0</c:v>
                </c:pt>
                <c:pt idx="41178">
                  <c:v>24.0</c:v>
                </c:pt>
                <c:pt idx="41179">
                  <c:v>45.0</c:v>
                </c:pt>
                <c:pt idx="41180">
                  <c:v>2.0</c:v>
                </c:pt>
                <c:pt idx="41181">
                  <c:v>399.0</c:v>
                </c:pt>
                <c:pt idx="41182">
                  <c:v>48.0</c:v>
                </c:pt>
                <c:pt idx="41183">
                  <c:v>361.0</c:v>
                </c:pt>
                <c:pt idx="41184">
                  <c:v>19.0</c:v>
                </c:pt>
                <c:pt idx="41185">
                  <c:v>85.0</c:v>
                </c:pt>
                <c:pt idx="41186">
                  <c:v>761.0</c:v>
                </c:pt>
                <c:pt idx="41187">
                  <c:v>37.0</c:v>
                </c:pt>
                <c:pt idx="41188">
                  <c:v>541.0</c:v>
                </c:pt>
                <c:pt idx="41189">
                  <c:v>243.0</c:v>
                </c:pt>
                <c:pt idx="41190">
                  <c:v>34.0</c:v>
                </c:pt>
                <c:pt idx="41191">
                  <c:v>43.0</c:v>
                </c:pt>
                <c:pt idx="41192">
                  <c:v>11.0</c:v>
                </c:pt>
                <c:pt idx="41193">
                  <c:v>1.0</c:v>
                </c:pt>
                <c:pt idx="41194">
                  <c:v>1.0</c:v>
                </c:pt>
                <c:pt idx="41195">
                  <c:v>9.0</c:v>
                </c:pt>
                <c:pt idx="41196">
                  <c:v>64.0</c:v>
                </c:pt>
                <c:pt idx="41197">
                  <c:v>29.0</c:v>
                </c:pt>
                <c:pt idx="41198">
                  <c:v>15.0</c:v>
                </c:pt>
                <c:pt idx="41199">
                  <c:v>8.0</c:v>
                </c:pt>
                <c:pt idx="41200">
                  <c:v>2.0</c:v>
                </c:pt>
                <c:pt idx="41201">
                  <c:v>6.0</c:v>
                </c:pt>
                <c:pt idx="41202">
                  <c:v>3.0</c:v>
                </c:pt>
                <c:pt idx="41203">
                  <c:v>6.0</c:v>
                </c:pt>
                <c:pt idx="41204">
                  <c:v>10.0</c:v>
                </c:pt>
                <c:pt idx="41205">
                  <c:v>1038.0</c:v>
                </c:pt>
                <c:pt idx="41206">
                  <c:v>609.0</c:v>
                </c:pt>
                <c:pt idx="41207">
                  <c:v>16.0</c:v>
                </c:pt>
                <c:pt idx="41208">
                  <c:v>27.0</c:v>
                </c:pt>
                <c:pt idx="41209">
                  <c:v>30.0</c:v>
                </c:pt>
                <c:pt idx="41210">
                  <c:v>3.0</c:v>
                </c:pt>
                <c:pt idx="41211">
                  <c:v>315.0</c:v>
                </c:pt>
                <c:pt idx="41212">
                  <c:v>20.0</c:v>
                </c:pt>
                <c:pt idx="41213">
                  <c:v>568.0</c:v>
                </c:pt>
                <c:pt idx="41214">
                  <c:v>18.0</c:v>
                </c:pt>
                <c:pt idx="41215">
                  <c:v>62.0</c:v>
                </c:pt>
                <c:pt idx="41216">
                  <c:v>228.0</c:v>
                </c:pt>
                <c:pt idx="41217">
                  <c:v>33.0</c:v>
                </c:pt>
                <c:pt idx="41218">
                  <c:v>697.0</c:v>
                </c:pt>
                <c:pt idx="41219">
                  <c:v>252.0</c:v>
                </c:pt>
                <c:pt idx="41220">
                  <c:v>30.0</c:v>
                </c:pt>
                <c:pt idx="41221">
                  <c:v>23.0</c:v>
                </c:pt>
                <c:pt idx="41222">
                  <c:v>1.0</c:v>
                </c:pt>
                <c:pt idx="41223">
                  <c:v>2.0</c:v>
                </c:pt>
                <c:pt idx="41224">
                  <c:v>36.0</c:v>
                </c:pt>
                <c:pt idx="41225">
                  <c:v>35.0</c:v>
                </c:pt>
                <c:pt idx="41226">
                  <c:v>60.0</c:v>
                </c:pt>
                <c:pt idx="41227">
                  <c:v>4.0</c:v>
                </c:pt>
                <c:pt idx="41228">
                  <c:v>2.0</c:v>
                </c:pt>
                <c:pt idx="41229">
                  <c:v>13.0</c:v>
                </c:pt>
                <c:pt idx="41230">
                  <c:v>2.0</c:v>
                </c:pt>
                <c:pt idx="41231">
                  <c:v>4.0</c:v>
                </c:pt>
                <c:pt idx="41232">
                  <c:v>21.0</c:v>
                </c:pt>
                <c:pt idx="41233">
                  <c:v>17.0</c:v>
                </c:pt>
                <c:pt idx="41234">
                  <c:v>1.0</c:v>
                </c:pt>
                <c:pt idx="41235">
                  <c:v>70.0</c:v>
                </c:pt>
                <c:pt idx="41236">
                  <c:v>4.0</c:v>
                </c:pt>
                <c:pt idx="41237">
                  <c:v>165.0</c:v>
                </c:pt>
                <c:pt idx="41238">
                  <c:v>23.0</c:v>
                </c:pt>
                <c:pt idx="41239">
                  <c:v>13.0</c:v>
                </c:pt>
                <c:pt idx="41240">
                  <c:v>365.0</c:v>
                </c:pt>
                <c:pt idx="41241">
                  <c:v>1.0</c:v>
                </c:pt>
                <c:pt idx="41242">
                  <c:v>14.0</c:v>
                </c:pt>
                <c:pt idx="41243">
                  <c:v>261.0</c:v>
                </c:pt>
                <c:pt idx="41244">
                  <c:v>59.0</c:v>
                </c:pt>
                <c:pt idx="41245">
                  <c:v>23.0</c:v>
                </c:pt>
                <c:pt idx="41246">
                  <c:v>91.0</c:v>
                </c:pt>
                <c:pt idx="41247">
                  <c:v>43.0</c:v>
                </c:pt>
                <c:pt idx="41248">
                  <c:v>10.0</c:v>
                </c:pt>
                <c:pt idx="41249">
                  <c:v>33.0</c:v>
                </c:pt>
                <c:pt idx="41250">
                  <c:v>25.0</c:v>
                </c:pt>
                <c:pt idx="41251">
                  <c:v>28.0</c:v>
                </c:pt>
                <c:pt idx="41252">
                  <c:v>8.0</c:v>
                </c:pt>
                <c:pt idx="41253">
                  <c:v>1.0</c:v>
                </c:pt>
                <c:pt idx="41254">
                  <c:v>19.0</c:v>
                </c:pt>
                <c:pt idx="41255">
                  <c:v>13.0</c:v>
                </c:pt>
                <c:pt idx="41256">
                  <c:v>26.0</c:v>
                </c:pt>
                <c:pt idx="41257">
                  <c:v>403.0</c:v>
                </c:pt>
                <c:pt idx="41258">
                  <c:v>1.0</c:v>
                </c:pt>
                <c:pt idx="41259">
                  <c:v>31.0</c:v>
                </c:pt>
                <c:pt idx="41260">
                  <c:v>14.0</c:v>
                </c:pt>
                <c:pt idx="41261">
                  <c:v>7.0</c:v>
                </c:pt>
                <c:pt idx="41262">
                  <c:v>15.0</c:v>
                </c:pt>
                <c:pt idx="41263">
                  <c:v>10.0</c:v>
                </c:pt>
                <c:pt idx="41264">
                  <c:v>7.0</c:v>
                </c:pt>
                <c:pt idx="41265">
                  <c:v>7.0</c:v>
                </c:pt>
                <c:pt idx="41266">
                  <c:v>9.0</c:v>
                </c:pt>
                <c:pt idx="41267">
                  <c:v>3.0</c:v>
                </c:pt>
                <c:pt idx="41268">
                  <c:v>81.0</c:v>
                </c:pt>
                <c:pt idx="41269">
                  <c:v>282.0</c:v>
                </c:pt>
                <c:pt idx="41270">
                  <c:v>184.0</c:v>
                </c:pt>
                <c:pt idx="41271">
                  <c:v>27.0</c:v>
                </c:pt>
                <c:pt idx="41272">
                  <c:v>313.0</c:v>
                </c:pt>
                <c:pt idx="41273">
                  <c:v>72.0</c:v>
                </c:pt>
                <c:pt idx="41274">
                  <c:v>191.0</c:v>
                </c:pt>
                <c:pt idx="41275">
                  <c:v>10.0</c:v>
                </c:pt>
                <c:pt idx="41276">
                  <c:v>39.0</c:v>
                </c:pt>
                <c:pt idx="41277">
                  <c:v>1.0</c:v>
                </c:pt>
                <c:pt idx="41278">
                  <c:v>503.0</c:v>
                </c:pt>
                <c:pt idx="41279">
                  <c:v>6.0</c:v>
                </c:pt>
                <c:pt idx="41280">
                  <c:v>443.0</c:v>
                </c:pt>
                <c:pt idx="41281">
                  <c:v>22.0</c:v>
                </c:pt>
                <c:pt idx="41282">
                  <c:v>515.0</c:v>
                </c:pt>
                <c:pt idx="41283">
                  <c:v>27.0</c:v>
                </c:pt>
                <c:pt idx="41284">
                  <c:v>49.0</c:v>
                </c:pt>
                <c:pt idx="41285">
                  <c:v>17.0</c:v>
                </c:pt>
                <c:pt idx="41286">
                  <c:v>24.0</c:v>
                </c:pt>
                <c:pt idx="41287">
                  <c:v>23.0</c:v>
                </c:pt>
                <c:pt idx="41288">
                  <c:v>72.0</c:v>
                </c:pt>
                <c:pt idx="41289">
                  <c:v>664.0</c:v>
                </c:pt>
                <c:pt idx="41290">
                  <c:v>140.0</c:v>
                </c:pt>
                <c:pt idx="41291">
                  <c:v>1.0</c:v>
                </c:pt>
                <c:pt idx="41292">
                  <c:v>1.0</c:v>
                </c:pt>
                <c:pt idx="41293">
                  <c:v>1.0</c:v>
                </c:pt>
                <c:pt idx="41294">
                  <c:v>65.0</c:v>
                </c:pt>
                <c:pt idx="41295">
                  <c:v>12.0</c:v>
                </c:pt>
                <c:pt idx="41296">
                  <c:v>34.0</c:v>
                </c:pt>
                <c:pt idx="41297">
                  <c:v>18.0</c:v>
                </c:pt>
                <c:pt idx="41298">
                  <c:v>480.0</c:v>
                </c:pt>
                <c:pt idx="41299">
                  <c:v>341.0</c:v>
                </c:pt>
                <c:pt idx="41300">
                  <c:v>199.0</c:v>
                </c:pt>
                <c:pt idx="41301">
                  <c:v>2.0</c:v>
                </c:pt>
                <c:pt idx="41302">
                  <c:v>13.0</c:v>
                </c:pt>
                <c:pt idx="41303">
                  <c:v>95.0</c:v>
                </c:pt>
                <c:pt idx="41304">
                  <c:v>13.0</c:v>
                </c:pt>
                <c:pt idx="41305">
                  <c:v>320.0</c:v>
                </c:pt>
                <c:pt idx="41306">
                  <c:v>28.0</c:v>
                </c:pt>
                <c:pt idx="41307">
                  <c:v>22.0</c:v>
                </c:pt>
                <c:pt idx="41308">
                  <c:v>15.0</c:v>
                </c:pt>
                <c:pt idx="41309">
                  <c:v>10.0</c:v>
                </c:pt>
                <c:pt idx="41310">
                  <c:v>1.0</c:v>
                </c:pt>
                <c:pt idx="41311">
                  <c:v>5.0</c:v>
                </c:pt>
                <c:pt idx="41312">
                  <c:v>29.0</c:v>
                </c:pt>
                <c:pt idx="41313">
                  <c:v>5.0</c:v>
                </c:pt>
                <c:pt idx="41314">
                  <c:v>4.0</c:v>
                </c:pt>
                <c:pt idx="41315">
                  <c:v>11.0</c:v>
                </c:pt>
                <c:pt idx="41316">
                  <c:v>39.0</c:v>
                </c:pt>
                <c:pt idx="41317">
                  <c:v>19.0</c:v>
                </c:pt>
                <c:pt idx="41318">
                  <c:v>18.0</c:v>
                </c:pt>
                <c:pt idx="41319">
                  <c:v>2.0</c:v>
                </c:pt>
                <c:pt idx="41320">
                  <c:v>3.0</c:v>
                </c:pt>
                <c:pt idx="41321">
                  <c:v>18.0</c:v>
                </c:pt>
                <c:pt idx="41322">
                  <c:v>11.0</c:v>
                </c:pt>
                <c:pt idx="41323">
                  <c:v>24.0</c:v>
                </c:pt>
                <c:pt idx="41324">
                  <c:v>3.0</c:v>
                </c:pt>
                <c:pt idx="41325">
                  <c:v>24.0</c:v>
                </c:pt>
                <c:pt idx="41326">
                  <c:v>5.0</c:v>
                </c:pt>
                <c:pt idx="41327">
                  <c:v>105.0</c:v>
                </c:pt>
                <c:pt idx="41328">
                  <c:v>58.0</c:v>
                </c:pt>
                <c:pt idx="41329">
                  <c:v>18.0</c:v>
                </c:pt>
                <c:pt idx="41330">
                  <c:v>85.0</c:v>
                </c:pt>
                <c:pt idx="41331">
                  <c:v>21.0</c:v>
                </c:pt>
                <c:pt idx="41332">
                  <c:v>3.0</c:v>
                </c:pt>
                <c:pt idx="41333">
                  <c:v>344.0</c:v>
                </c:pt>
                <c:pt idx="41334">
                  <c:v>1.0</c:v>
                </c:pt>
                <c:pt idx="41335">
                  <c:v>7.0</c:v>
                </c:pt>
                <c:pt idx="41336">
                  <c:v>435.0</c:v>
                </c:pt>
                <c:pt idx="41337">
                  <c:v>24.0</c:v>
                </c:pt>
                <c:pt idx="41338">
                  <c:v>190.0</c:v>
                </c:pt>
                <c:pt idx="41339">
                  <c:v>60.0</c:v>
                </c:pt>
                <c:pt idx="41340">
                  <c:v>248.0</c:v>
                </c:pt>
                <c:pt idx="41341">
                  <c:v>28.0</c:v>
                </c:pt>
                <c:pt idx="41342">
                  <c:v>24.0</c:v>
                </c:pt>
                <c:pt idx="41343">
                  <c:v>2.0</c:v>
                </c:pt>
                <c:pt idx="41344">
                  <c:v>11.0</c:v>
                </c:pt>
                <c:pt idx="41345">
                  <c:v>22.0</c:v>
                </c:pt>
                <c:pt idx="41346">
                  <c:v>290.0</c:v>
                </c:pt>
                <c:pt idx="41347">
                  <c:v>286.0</c:v>
                </c:pt>
                <c:pt idx="41348">
                  <c:v>3.0</c:v>
                </c:pt>
                <c:pt idx="41349">
                  <c:v>1.0</c:v>
                </c:pt>
                <c:pt idx="41350">
                  <c:v>2.0</c:v>
                </c:pt>
                <c:pt idx="41351">
                  <c:v>5.0</c:v>
                </c:pt>
                <c:pt idx="41352">
                  <c:v>30.0</c:v>
                </c:pt>
                <c:pt idx="41353">
                  <c:v>7.0</c:v>
                </c:pt>
                <c:pt idx="41354">
                  <c:v>11.0</c:v>
                </c:pt>
                <c:pt idx="41355">
                  <c:v>812.0</c:v>
                </c:pt>
                <c:pt idx="41356">
                  <c:v>131.0</c:v>
                </c:pt>
                <c:pt idx="41357">
                  <c:v>144.0</c:v>
                </c:pt>
                <c:pt idx="41358">
                  <c:v>5.0</c:v>
                </c:pt>
                <c:pt idx="41359">
                  <c:v>674.0</c:v>
                </c:pt>
                <c:pt idx="41360">
                  <c:v>161.0</c:v>
                </c:pt>
                <c:pt idx="41361">
                  <c:v>25.0</c:v>
                </c:pt>
                <c:pt idx="41362">
                  <c:v>32.0</c:v>
                </c:pt>
                <c:pt idx="41363">
                  <c:v>175.0</c:v>
                </c:pt>
                <c:pt idx="41364">
                  <c:v>29.0</c:v>
                </c:pt>
                <c:pt idx="41365">
                  <c:v>1.0</c:v>
                </c:pt>
                <c:pt idx="41366">
                  <c:v>6.0</c:v>
                </c:pt>
                <c:pt idx="41367">
                  <c:v>1.0</c:v>
                </c:pt>
                <c:pt idx="41368">
                  <c:v>4.0</c:v>
                </c:pt>
                <c:pt idx="41369">
                  <c:v>37.0</c:v>
                </c:pt>
                <c:pt idx="41370">
                  <c:v>1.0</c:v>
                </c:pt>
                <c:pt idx="41371">
                  <c:v>7.0</c:v>
                </c:pt>
                <c:pt idx="41372">
                  <c:v>11.0</c:v>
                </c:pt>
                <c:pt idx="41373">
                  <c:v>3.0</c:v>
                </c:pt>
                <c:pt idx="41374">
                  <c:v>18.0</c:v>
                </c:pt>
                <c:pt idx="41375">
                  <c:v>135.0</c:v>
                </c:pt>
                <c:pt idx="41376">
                  <c:v>239.0</c:v>
                </c:pt>
                <c:pt idx="41377">
                  <c:v>30.0</c:v>
                </c:pt>
                <c:pt idx="41378">
                  <c:v>14.0</c:v>
                </c:pt>
                <c:pt idx="41379">
                  <c:v>227.0</c:v>
                </c:pt>
                <c:pt idx="41380">
                  <c:v>55.0</c:v>
                </c:pt>
                <c:pt idx="41381">
                  <c:v>125.0</c:v>
                </c:pt>
                <c:pt idx="41382">
                  <c:v>6.0</c:v>
                </c:pt>
                <c:pt idx="41383">
                  <c:v>249.0</c:v>
                </c:pt>
                <c:pt idx="41384">
                  <c:v>15.0</c:v>
                </c:pt>
                <c:pt idx="41385">
                  <c:v>456.0</c:v>
                </c:pt>
                <c:pt idx="41386">
                  <c:v>14.0</c:v>
                </c:pt>
                <c:pt idx="41387">
                  <c:v>370.0</c:v>
                </c:pt>
                <c:pt idx="41388">
                  <c:v>35.0</c:v>
                </c:pt>
                <c:pt idx="41389">
                  <c:v>97.0</c:v>
                </c:pt>
                <c:pt idx="41390">
                  <c:v>473.0</c:v>
                </c:pt>
                <c:pt idx="41391">
                  <c:v>18.0</c:v>
                </c:pt>
                <c:pt idx="41392">
                  <c:v>18.0</c:v>
                </c:pt>
                <c:pt idx="41393">
                  <c:v>7.0</c:v>
                </c:pt>
                <c:pt idx="41394">
                  <c:v>14.0</c:v>
                </c:pt>
                <c:pt idx="41395">
                  <c:v>33.0</c:v>
                </c:pt>
                <c:pt idx="41396">
                  <c:v>2.0</c:v>
                </c:pt>
                <c:pt idx="41397">
                  <c:v>14.0</c:v>
                </c:pt>
                <c:pt idx="41398">
                  <c:v>14.0</c:v>
                </c:pt>
                <c:pt idx="41399">
                  <c:v>277.0</c:v>
                </c:pt>
                <c:pt idx="41400">
                  <c:v>24.0</c:v>
                </c:pt>
                <c:pt idx="41401">
                  <c:v>399.0</c:v>
                </c:pt>
                <c:pt idx="41402">
                  <c:v>46.0</c:v>
                </c:pt>
                <c:pt idx="41403">
                  <c:v>38.0</c:v>
                </c:pt>
                <c:pt idx="41404">
                  <c:v>17.0</c:v>
                </c:pt>
                <c:pt idx="41405">
                  <c:v>847.0</c:v>
                </c:pt>
                <c:pt idx="41406">
                  <c:v>4.0</c:v>
                </c:pt>
                <c:pt idx="41407">
                  <c:v>231.0</c:v>
                </c:pt>
                <c:pt idx="41408">
                  <c:v>9.0</c:v>
                </c:pt>
                <c:pt idx="41409">
                  <c:v>4.0</c:v>
                </c:pt>
                <c:pt idx="41410">
                  <c:v>20.0</c:v>
                </c:pt>
                <c:pt idx="41411">
                  <c:v>17.0</c:v>
                </c:pt>
                <c:pt idx="41412">
                  <c:v>22.0</c:v>
                </c:pt>
                <c:pt idx="41413">
                  <c:v>5.0</c:v>
                </c:pt>
                <c:pt idx="41414">
                  <c:v>21.0</c:v>
                </c:pt>
                <c:pt idx="41415">
                  <c:v>14.0</c:v>
                </c:pt>
                <c:pt idx="41416">
                  <c:v>27.0</c:v>
                </c:pt>
                <c:pt idx="41417">
                  <c:v>5.0</c:v>
                </c:pt>
                <c:pt idx="41418">
                  <c:v>1.0</c:v>
                </c:pt>
                <c:pt idx="41419">
                  <c:v>21.0</c:v>
                </c:pt>
                <c:pt idx="41420">
                  <c:v>2.0</c:v>
                </c:pt>
                <c:pt idx="41421">
                  <c:v>9.0</c:v>
                </c:pt>
                <c:pt idx="41422">
                  <c:v>1.0</c:v>
                </c:pt>
                <c:pt idx="41423">
                  <c:v>3.0</c:v>
                </c:pt>
                <c:pt idx="41424">
                  <c:v>8.0</c:v>
                </c:pt>
                <c:pt idx="41425">
                  <c:v>172.0</c:v>
                </c:pt>
                <c:pt idx="41426">
                  <c:v>188.0</c:v>
                </c:pt>
                <c:pt idx="41427">
                  <c:v>37.0</c:v>
                </c:pt>
                <c:pt idx="41428">
                  <c:v>597.0</c:v>
                </c:pt>
                <c:pt idx="41429">
                  <c:v>35.0</c:v>
                </c:pt>
                <c:pt idx="41430">
                  <c:v>219.0</c:v>
                </c:pt>
                <c:pt idx="41431">
                  <c:v>169.0</c:v>
                </c:pt>
                <c:pt idx="41432">
                  <c:v>163.0</c:v>
                </c:pt>
                <c:pt idx="41433">
                  <c:v>17.0</c:v>
                </c:pt>
                <c:pt idx="41434">
                  <c:v>2.0</c:v>
                </c:pt>
                <c:pt idx="41435">
                  <c:v>2.0</c:v>
                </c:pt>
                <c:pt idx="41436">
                  <c:v>699.0</c:v>
                </c:pt>
                <c:pt idx="41437">
                  <c:v>9.0</c:v>
                </c:pt>
                <c:pt idx="41438">
                  <c:v>509.0</c:v>
                </c:pt>
                <c:pt idx="41439">
                  <c:v>24.0</c:v>
                </c:pt>
                <c:pt idx="41440">
                  <c:v>329.0</c:v>
                </c:pt>
                <c:pt idx="41441">
                  <c:v>18.0</c:v>
                </c:pt>
                <c:pt idx="41442">
                  <c:v>181.0</c:v>
                </c:pt>
                <c:pt idx="41443">
                  <c:v>405.0</c:v>
                </c:pt>
                <c:pt idx="41444">
                  <c:v>26.0</c:v>
                </c:pt>
                <c:pt idx="41445">
                  <c:v>23.0</c:v>
                </c:pt>
                <c:pt idx="41446">
                  <c:v>4.0</c:v>
                </c:pt>
                <c:pt idx="41447">
                  <c:v>1.0</c:v>
                </c:pt>
                <c:pt idx="41448">
                  <c:v>4.0</c:v>
                </c:pt>
                <c:pt idx="41449">
                  <c:v>6.0</c:v>
                </c:pt>
                <c:pt idx="41450">
                  <c:v>28.0</c:v>
                </c:pt>
                <c:pt idx="41451">
                  <c:v>728.0</c:v>
                </c:pt>
                <c:pt idx="41452">
                  <c:v>69.0</c:v>
                </c:pt>
                <c:pt idx="41453">
                  <c:v>382.0</c:v>
                </c:pt>
                <c:pt idx="41454">
                  <c:v>40.0</c:v>
                </c:pt>
                <c:pt idx="41455">
                  <c:v>150.0</c:v>
                </c:pt>
                <c:pt idx="41456">
                  <c:v>58.0</c:v>
                </c:pt>
                <c:pt idx="41457">
                  <c:v>1004.0</c:v>
                </c:pt>
                <c:pt idx="41458">
                  <c:v>4.0</c:v>
                </c:pt>
                <c:pt idx="41459">
                  <c:v>483.0</c:v>
                </c:pt>
                <c:pt idx="41460">
                  <c:v>9.0</c:v>
                </c:pt>
                <c:pt idx="41461">
                  <c:v>35.0</c:v>
                </c:pt>
                <c:pt idx="41462">
                  <c:v>28.0</c:v>
                </c:pt>
                <c:pt idx="41463">
                  <c:v>104.0</c:v>
                </c:pt>
                <c:pt idx="41464">
                  <c:v>31.0</c:v>
                </c:pt>
                <c:pt idx="41465">
                  <c:v>1.0</c:v>
                </c:pt>
                <c:pt idx="41466">
                  <c:v>211.0</c:v>
                </c:pt>
                <c:pt idx="41467">
                  <c:v>33.0</c:v>
                </c:pt>
                <c:pt idx="41468">
                  <c:v>3.0</c:v>
                </c:pt>
                <c:pt idx="41469">
                  <c:v>10.0</c:v>
                </c:pt>
                <c:pt idx="41470">
                  <c:v>3.0</c:v>
                </c:pt>
                <c:pt idx="41471">
                  <c:v>2.0</c:v>
                </c:pt>
                <c:pt idx="41472">
                  <c:v>9.0</c:v>
                </c:pt>
                <c:pt idx="41473">
                  <c:v>14.0</c:v>
                </c:pt>
                <c:pt idx="41474">
                  <c:v>340.0</c:v>
                </c:pt>
                <c:pt idx="41475">
                  <c:v>49.0</c:v>
                </c:pt>
                <c:pt idx="41476">
                  <c:v>257.0</c:v>
                </c:pt>
                <c:pt idx="41477">
                  <c:v>17.0</c:v>
                </c:pt>
                <c:pt idx="41478">
                  <c:v>163.0</c:v>
                </c:pt>
                <c:pt idx="41479">
                  <c:v>73.0</c:v>
                </c:pt>
                <c:pt idx="41480">
                  <c:v>207.0</c:v>
                </c:pt>
                <c:pt idx="41481">
                  <c:v>1.0</c:v>
                </c:pt>
                <c:pt idx="41482">
                  <c:v>305.0</c:v>
                </c:pt>
                <c:pt idx="41483">
                  <c:v>3.0</c:v>
                </c:pt>
                <c:pt idx="41484">
                  <c:v>7.0</c:v>
                </c:pt>
                <c:pt idx="41485">
                  <c:v>22.0</c:v>
                </c:pt>
                <c:pt idx="41486">
                  <c:v>39.0</c:v>
                </c:pt>
                <c:pt idx="41487">
                  <c:v>99.0</c:v>
                </c:pt>
                <c:pt idx="41488">
                  <c:v>14.0</c:v>
                </c:pt>
                <c:pt idx="41489">
                  <c:v>187.0</c:v>
                </c:pt>
                <c:pt idx="41490">
                  <c:v>28.0</c:v>
                </c:pt>
                <c:pt idx="41491">
                  <c:v>7.0</c:v>
                </c:pt>
                <c:pt idx="41492">
                  <c:v>10.0</c:v>
                </c:pt>
                <c:pt idx="41493">
                  <c:v>1.0</c:v>
                </c:pt>
                <c:pt idx="41494">
                  <c:v>4.0</c:v>
                </c:pt>
                <c:pt idx="41495">
                  <c:v>130.0</c:v>
                </c:pt>
                <c:pt idx="41496">
                  <c:v>112.0</c:v>
                </c:pt>
                <c:pt idx="41497">
                  <c:v>133.0</c:v>
                </c:pt>
                <c:pt idx="41498">
                  <c:v>665.0</c:v>
                </c:pt>
                <c:pt idx="41499">
                  <c:v>10.0</c:v>
                </c:pt>
                <c:pt idx="41500">
                  <c:v>361.0</c:v>
                </c:pt>
                <c:pt idx="41501">
                  <c:v>11.0</c:v>
                </c:pt>
                <c:pt idx="41502">
                  <c:v>99.0</c:v>
                </c:pt>
                <c:pt idx="41503">
                  <c:v>33.0</c:v>
                </c:pt>
                <c:pt idx="41504">
                  <c:v>30.0</c:v>
                </c:pt>
                <c:pt idx="41505">
                  <c:v>4.0</c:v>
                </c:pt>
                <c:pt idx="41506">
                  <c:v>195.0</c:v>
                </c:pt>
                <c:pt idx="41507">
                  <c:v>25.0</c:v>
                </c:pt>
                <c:pt idx="41508">
                  <c:v>180.0</c:v>
                </c:pt>
                <c:pt idx="41509">
                  <c:v>13.0</c:v>
                </c:pt>
                <c:pt idx="41510">
                  <c:v>275.0</c:v>
                </c:pt>
                <c:pt idx="41511">
                  <c:v>46.0</c:v>
                </c:pt>
                <c:pt idx="41512">
                  <c:v>264.0</c:v>
                </c:pt>
                <c:pt idx="41513">
                  <c:v>62.0</c:v>
                </c:pt>
                <c:pt idx="41514">
                  <c:v>25.0</c:v>
                </c:pt>
                <c:pt idx="41515">
                  <c:v>14.0</c:v>
                </c:pt>
                <c:pt idx="41516">
                  <c:v>7.0</c:v>
                </c:pt>
                <c:pt idx="41517">
                  <c:v>3.0</c:v>
                </c:pt>
                <c:pt idx="41518">
                  <c:v>8.0</c:v>
                </c:pt>
                <c:pt idx="41519">
                  <c:v>28.0</c:v>
                </c:pt>
                <c:pt idx="41520">
                  <c:v>273.0</c:v>
                </c:pt>
                <c:pt idx="41521">
                  <c:v>11.0</c:v>
                </c:pt>
                <c:pt idx="41522">
                  <c:v>7.0</c:v>
                </c:pt>
                <c:pt idx="41523">
                  <c:v>461.0</c:v>
                </c:pt>
                <c:pt idx="41524">
                  <c:v>6.0</c:v>
                </c:pt>
                <c:pt idx="41525">
                  <c:v>101.0</c:v>
                </c:pt>
                <c:pt idx="41526">
                  <c:v>23.0</c:v>
                </c:pt>
                <c:pt idx="41527">
                  <c:v>69.0</c:v>
                </c:pt>
                <c:pt idx="41528">
                  <c:v>2.0</c:v>
                </c:pt>
                <c:pt idx="41529">
                  <c:v>121.0</c:v>
                </c:pt>
                <c:pt idx="41530">
                  <c:v>5.0</c:v>
                </c:pt>
                <c:pt idx="41531">
                  <c:v>9.0</c:v>
                </c:pt>
                <c:pt idx="41532">
                  <c:v>61.0</c:v>
                </c:pt>
                <c:pt idx="41533">
                  <c:v>65.0</c:v>
                </c:pt>
                <c:pt idx="41534">
                  <c:v>8.0</c:v>
                </c:pt>
                <c:pt idx="41535">
                  <c:v>6.0</c:v>
                </c:pt>
                <c:pt idx="41536">
                  <c:v>4.0</c:v>
                </c:pt>
                <c:pt idx="41537">
                  <c:v>241.0</c:v>
                </c:pt>
                <c:pt idx="41538">
                  <c:v>86.0</c:v>
                </c:pt>
                <c:pt idx="41539">
                  <c:v>106.0</c:v>
                </c:pt>
                <c:pt idx="41540">
                  <c:v>38.0</c:v>
                </c:pt>
                <c:pt idx="41541">
                  <c:v>389.0</c:v>
                </c:pt>
                <c:pt idx="41542">
                  <c:v>10.0</c:v>
                </c:pt>
                <c:pt idx="41543">
                  <c:v>72.0</c:v>
                </c:pt>
                <c:pt idx="41544">
                  <c:v>60.0</c:v>
                </c:pt>
                <c:pt idx="41545">
                  <c:v>3.0</c:v>
                </c:pt>
                <c:pt idx="41546">
                  <c:v>46.0</c:v>
                </c:pt>
                <c:pt idx="41547">
                  <c:v>2.0</c:v>
                </c:pt>
                <c:pt idx="41548">
                  <c:v>17.0</c:v>
                </c:pt>
                <c:pt idx="41549">
                  <c:v>372.0</c:v>
                </c:pt>
                <c:pt idx="41550">
                  <c:v>34.0</c:v>
                </c:pt>
                <c:pt idx="41551">
                  <c:v>350.0</c:v>
                </c:pt>
                <c:pt idx="41552">
                  <c:v>40.0</c:v>
                </c:pt>
                <c:pt idx="41553">
                  <c:v>200.0</c:v>
                </c:pt>
                <c:pt idx="41554">
                  <c:v>35.0</c:v>
                </c:pt>
                <c:pt idx="41555">
                  <c:v>15.0</c:v>
                </c:pt>
                <c:pt idx="41556">
                  <c:v>16.0</c:v>
                </c:pt>
                <c:pt idx="41557">
                  <c:v>7.0</c:v>
                </c:pt>
                <c:pt idx="41558">
                  <c:v>1.0</c:v>
                </c:pt>
                <c:pt idx="41559">
                  <c:v>48.0</c:v>
                </c:pt>
                <c:pt idx="41560">
                  <c:v>138.0</c:v>
                </c:pt>
                <c:pt idx="41561">
                  <c:v>182.0</c:v>
                </c:pt>
                <c:pt idx="41562">
                  <c:v>3.0</c:v>
                </c:pt>
                <c:pt idx="41563">
                  <c:v>157.0</c:v>
                </c:pt>
                <c:pt idx="41564">
                  <c:v>6.0</c:v>
                </c:pt>
                <c:pt idx="41565">
                  <c:v>5.0</c:v>
                </c:pt>
                <c:pt idx="41566">
                  <c:v>12.0</c:v>
                </c:pt>
                <c:pt idx="41567">
                  <c:v>7.0</c:v>
                </c:pt>
                <c:pt idx="41568">
                  <c:v>15.0</c:v>
                </c:pt>
                <c:pt idx="41569">
                  <c:v>8.0</c:v>
                </c:pt>
                <c:pt idx="41570">
                  <c:v>105.0</c:v>
                </c:pt>
                <c:pt idx="41571">
                  <c:v>8.0</c:v>
                </c:pt>
                <c:pt idx="41572">
                  <c:v>23.0</c:v>
                </c:pt>
                <c:pt idx="41573">
                  <c:v>14.0</c:v>
                </c:pt>
                <c:pt idx="41574">
                  <c:v>125.0</c:v>
                </c:pt>
                <c:pt idx="41575">
                  <c:v>22.0</c:v>
                </c:pt>
                <c:pt idx="41576">
                  <c:v>9.0</c:v>
                </c:pt>
                <c:pt idx="41577">
                  <c:v>7.0</c:v>
                </c:pt>
                <c:pt idx="41578">
                  <c:v>48.0</c:v>
                </c:pt>
                <c:pt idx="41579">
                  <c:v>3.0</c:v>
                </c:pt>
                <c:pt idx="41580">
                  <c:v>202.0</c:v>
                </c:pt>
                <c:pt idx="41581">
                  <c:v>12.0</c:v>
                </c:pt>
                <c:pt idx="41582">
                  <c:v>292.0</c:v>
                </c:pt>
                <c:pt idx="41583">
                  <c:v>168.0</c:v>
                </c:pt>
                <c:pt idx="41584">
                  <c:v>22.0</c:v>
                </c:pt>
                <c:pt idx="41585">
                  <c:v>150.0</c:v>
                </c:pt>
                <c:pt idx="41586">
                  <c:v>32.0</c:v>
                </c:pt>
                <c:pt idx="41587">
                  <c:v>11.0</c:v>
                </c:pt>
                <c:pt idx="41588">
                  <c:v>9.0</c:v>
                </c:pt>
                <c:pt idx="41589">
                  <c:v>29.0</c:v>
                </c:pt>
                <c:pt idx="41590">
                  <c:v>2.0</c:v>
                </c:pt>
                <c:pt idx="41591">
                  <c:v>20.0</c:v>
                </c:pt>
                <c:pt idx="41592">
                  <c:v>1.0</c:v>
                </c:pt>
                <c:pt idx="41593">
                  <c:v>190.0</c:v>
                </c:pt>
                <c:pt idx="41594">
                  <c:v>2.0</c:v>
                </c:pt>
                <c:pt idx="41595">
                  <c:v>7.0</c:v>
                </c:pt>
                <c:pt idx="41596">
                  <c:v>38.0</c:v>
                </c:pt>
                <c:pt idx="41597">
                  <c:v>72.0</c:v>
                </c:pt>
                <c:pt idx="41598">
                  <c:v>153.0</c:v>
                </c:pt>
                <c:pt idx="41599">
                  <c:v>1.0</c:v>
                </c:pt>
                <c:pt idx="41600">
                  <c:v>108.0</c:v>
                </c:pt>
                <c:pt idx="41601">
                  <c:v>2.0</c:v>
                </c:pt>
                <c:pt idx="41602">
                  <c:v>9.0</c:v>
                </c:pt>
                <c:pt idx="41603">
                  <c:v>5.0</c:v>
                </c:pt>
                <c:pt idx="41604">
                  <c:v>12.0</c:v>
                </c:pt>
                <c:pt idx="41605">
                  <c:v>1.0</c:v>
                </c:pt>
                <c:pt idx="41606">
                  <c:v>6.0</c:v>
                </c:pt>
                <c:pt idx="41607">
                  <c:v>32.0</c:v>
                </c:pt>
                <c:pt idx="41608">
                  <c:v>18.0</c:v>
                </c:pt>
                <c:pt idx="41609">
                  <c:v>51.0</c:v>
                </c:pt>
                <c:pt idx="41610">
                  <c:v>107.0</c:v>
                </c:pt>
                <c:pt idx="41611">
                  <c:v>13.0</c:v>
                </c:pt>
                <c:pt idx="41612">
                  <c:v>14.0</c:v>
                </c:pt>
                <c:pt idx="41613">
                  <c:v>221.0</c:v>
                </c:pt>
                <c:pt idx="41614">
                  <c:v>394.0</c:v>
                </c:pt>
                <c:pt idx="41615">
                  <c:v>18.0</c:v>
                </c:pt>
                <c:pt idx="41616">
                  <c:v>164.0</c:v>
                </c:pt>
                <c:pt idx="41617">
                  <c:v>90.0</c:v>
                </c:pt>
                <c:pt idx="41618">
                  <c:v>221.0</c:v>
                </c:pt>
                <c:pt idx="41619">
                  <c:v>135.0</c:v>
                </c:pt>
                <c:pt idx="41620">
                  <c:v>20.0</c:v>
                </c:pt>
                <c:pt idx="41621">
                  <c:v>20.0</c:v>
                </c:pt>
                <c:pt idx="41622">
                  <c:v>247.0</c:v>
                </c:pt>
                <c:pt idx="41623">
                  <c:v>111.0</c:v>
                </c:pt>
                <c:pt idx="41624">
                  <c:v>8.0</c:v>
                </c:pt>
                <c:pt idx="41625">
                  <c:v>251.0</c:v>
                </c:pt>
                <c:pt idx="41626">
                  <c:v>16.0</c:v>
                </c:pt>
                <c:pt idx="41627">
                  <c:v>28.0</c:v>
                </c:pt>
                <c:pt idx="41628">
                  <c:v>273.0</c:v>
                </c:pt>
                <c:pt idx="41629">
                  <c:v>13.0</c:v>
                </c:pt>
                <c:pt idx="41630">
                  <c:v>21.0</c:v>
                </c:pt>
                <c:pt idx="41631">
                  <c:v>107.0</c:v>
                </c:pt>
                <c:pt idx="41632">
                  <c:v>6.0</c:v>
                </c:pt>
                <c:pt idx="41633">
                  <c:v>19.0</c:v>
                </c:pt>
                <c:pt idx="41634">
                  <c:v>7.0</c:v>
                </c:pt>
                <c:pt idx="41635">
                  <c:v>202.0</c:v>
                </c:pt>
                <c:pt idx="41636">
                  <c:v>204.0</c:v>
                </c:pt>
                <c:pt idx="41637">
                  <c:v>17.0</c:v>
                </c:pt>
                <c:pt idx="41638">
                  <c:v>20.0</c:v>
                </c:pt>
                <c:pt idx="41639">
                  <c:v>181.0</c:v>
                </c:pt>
                <c:pt idx="41640">
                  <c:v>288.0</c:v>
                </c:pt>
                <c:pt idx="41641">
                  <c:v>3.0</c:v>
                </c:pt>
                <c:pt idx="41642">
                  <c:v>79.0</c:v>
                </c:pt>
                <c:pt idx="41643">
                  <c:v>21.0</c:v>
                </c:pt>
                <c:pt idx="41644">
                  <c:v>15.0</c:v>
                </c:pt>
                <c:pt idx="41645">
                  <c:v>117.0</c:v>
                </c:pt>
                <c:pt idx="41646">
                  <c:v>8.0</c:v>
                </c:pt>
                <c:pt idx="41647">
                  <c:v>14.0</c:v>
                </c:pt>
                <c:pt idx="41648">
                  <c:v>25.0</c:v>
                </c:pt>
                <c:pt idx="41649">
                  <c:v>383.0</c:v>
                </c:pt>
                <c:pt idx="41650">
                  <c:v>162.0</c:v>
                </c:pt>
                <c:pt idx="41651">
                  <c:v>4.0</c:v>
                </c:pt>
                <c:pt idx="41652">
                  <c:v>18.0</c:v>
                </c:pt>
                <c:pt idx="41653">
                  <c:v>414.0</c:v>
                </c:pt>
                <c:pt idx="41654">
                  <c:v>219.0</c:v>
                </c:pt>
                <c:pt idx="41655">
                  <c:v>9.0</c:v>
                </c:pt>
                <c:pt idx="41656">
                  <c:v>226.0</c:v>
                </c:pt>
                <c:pt idx="41657">
                  <c:v>17.0</c:v>
                </c:pt>
                <c:pt idx="41658">
                  <c:v>18.0</c:v>
                </c:pt>
                <c:pt idx="41659">
                  <c:v>98.0</c:v>
                </c:pt>
                <c:pt idx="41660">
                  <c:v>21.0</c:v>
                </c:pt>
                <c:pt idx="41661">
                  <c:v>155.0</c:v>
                </c:pt>
                <c:pt idx="41662">
                  <c:v>1.0</c:v>
                </c:pt>
                <c:pt idx="41663">
                  <c:v>344.0</c:v>
                </c:pt>
                <c:pt idx="41664">
                  <c:v>9.0</c:v>
                </c:pt>
                <c:pt idx="41665">
                  <c:v>17.0</c:v>
                </c:pt>
                <c:pt idx="41666">
                  <c:v>7.0</c:v>
                </c:pt>
                <c:pt idx="41667">
                  <c:v>130.0</c:v>
                </c:pt>
                <c:pt idx="41668">
                  <c:v>115.0</c:v>
                </c:pt>
                <c:pt idx="41669">
                  <c:v>131.0</c:v>
                </c:pt>
                <c:pt idx="41670">
                  <c:v>29.0</c:v>
                </c:pt>
                <c:pt idx="41671">
                  <c:v>15.0</c:v>
                </c:pt>
                <c:pt idx="41672">
                  <c:v>1.0</c:v>
                </c:pt>
                <c:pt idx="41673">
                  <c:v>291.0</c:v>
                </c:pt>
                <c:pt idx="41674">
                  <c:v>22.0</c:v>
                </c:pt>
                <c:pt idx="41675">
                  <c:v>58.0</c:v>
                </c:pt>
                <c:pt idx="41676">
                  <c:v>31.0</c:v>
                </c:pt>
                <c:pt idx="41677">
                  <c:v>246.0</c:v>
                </c:pt>
                <c:pt idx="41678">
                  <c:v>19.0</c:v>
                </c:pt>
                <c:pt idx="41679">
                  <c:v>102.0</c:v>
                </c:pt>
                <c:pt idx="41680">
                  <c:v>23.0</c:v>
                </c:pt>
                <c:pt idx="41681">
                  <c:v>184.0</c:v>
                </c:pt>
                <c:pt idx="41682">
                  <c:v>120.0</c:v>
                </c:pt>
                <c:pt idx="41683">
                  <c:v>5.0</c:v>
                </c:pt>
                <c:pt idx="41684">
                  <c:v>7.0</c:v>
                </c:pt>
                <c:pt idx="41685">
                  <c:v>168.0</c:v>
                </c:pt>
                <c:pt idx="41686">
                  <c:v>9.0</c:v>
                </c:pt>
                <c:pt idx="41687">
                  <c:v>56.0</c:v>
                </c:pt>
                <c:pt idx="41688">
                  <c:v>91.0</c:v>
                </c:pt>
                <c:pt idx="41689">
                  <c:v>9.0</c:v>
                </c:pt>
                <c:pt idx="41690">
                  <c:v>163.0</c:v>
                </c:pt>
                <c:pt idx="41691">
                  <c:v>12.0</c:v>
                </c:pt>
                <c:pt idx="41692">
                  <c:v>10.0</c:v>
                </c:pt>
                <c:pt idx="41693">
                  <c:v>4.0</c:v>
                </c:pt>
                <c:pt idx="41694">
                  <c:v>346.0</c:v>
                </c:pt>
                <c:pt idx="41695">
                  <c:v>22.0</c:v>
                </c:pt>
                <c:pt idx="41696">
                  <c:v>4.0</c:v>
                </c:pt>
                <c:pt idx="41697">
                  <c:v>51.0</c:v>
                </c:pt>
                <c:pt idx="41698">
                  <c:v>1.0</c:v>
                </c:pt>
                <c:pt idx="41699">
                  <c:v>26.0</c:v>
                </c:pt>
                <c:pt idx="41700">
                  <c:v>286.0</c:v>
                </c:pt>
                <c:pt idx="41701">
                  <c:v>106.0</c:v>
                </c:pt>
                <c:pt idx="41702">
                  <c:v>3.0</c:v>
                </c:pt>
                <c:pt idx="41703">
                  <c:v>71.0</c:v>
                </c:pt>
                <c:pt idx="41704">
                  <c:v>13.0</c:v>
                </c:pt>
                <c:pt idx="41705">
                  <c:v>243.0</c:v>
                </c:pt>
                <c:pt idx="41706">
                  <c:v>64.0</c:v>
                </c:pt>
                <c:pt idx="41707">
                  <c:v>11.0</c:v>
                </c:pt>
                <c:pt idx="41708">
                  <c:v>16.0</c:v>
                </c:pt>
                <c:pt idx="41709">
                  <c:v>5.0</c:v>
                </c:pt>
                <c:pt idx="41710">
                  <c:v>227.0</c:v>
                </c:pt>
                <c:pt idx="41711">
                  <c:v>21.0</c:v>
                </c:pt>
                <c:pt idx="41712">
                  <c:v>9.0</c:v>
                </c:pt>
                <c:pt idx="41713">
                  <c:v>151.0</c:v>
                </c:pt>
                <c:pt idx="41714">
                  <c:v>19.0</c:v>
                </c:pt>
                <c:pt idx="41715">
                  <c:v>125.0</c:v>
                </c:pt>
                <c:pt idx="41716">
                  <c:v>163.0</c:v>
                </c:pt>
                <c:pt idx="41717">
                  <c:v>13.0</c:v>
                </c:pt>
                <c:pt idx="41718">
                  <c:v>5.0</c:v>
                </c:pt>
                <c:pt idx="41719">
                  <c:v>283.0</c:v>
                </c:pt>
                <c:pt idx="41720">
                  <c:v>2.0</c:v>
                </c:pt>
                <c:pt idx="41721">
                  <c:v>88.0</c:v>
                </c:pt>
                <c:pt idx="41722">
                  <c:v>4.0</c:v>
                </c:pt>
                <c:pt idx="41723">
                  <c:v>2.0</c:v>
                </c:pt>
                <c:pt idx="41724">
                  <c:v>34.0</c:v>
                </c:pt>
                <c:pt idx="41725">
                  <c:v>12.0</c:v>
                </c:pt>
                <c:pt idx="41726">
                  <c:v>1.0</c:v>
                </c:pt>
                <c:pt idx="41727">
                  <c:v>122.0</c:v>
                </c:pt>
                <c:pt idx="41728">
                  <c:v>30.0</c:v>
                </c:pt>
                <c:pt idx="41729">
                  <c:v>128.0</c:v>
                </c:pt>
                <c:pt idx="41730">
                  <c:v>126.0</c:v>
                </c:pt>
                <c:pt idx="41731">
                  <c:v>5.0</c:v>
                </c:pt>
                <c:pt idx="41732">
                  <c:v>20.0</c:v>
                </c:pt>
                <c:pt idx="41733">
                  <c:v>90.0</c:v>
                </c:pt>
                <c:pt idx="41734">
                  <c:v>7.0</c:v>
                </c:pt>
                <c:pt idx="41735">
                  <c:v>3.0</c:v>
                </c:pt>
                <c:pt idx="41736">
                  <c:v>15.0</c:v>
                </c:pt>
                <c:pt idx="41737">
                  <c:v>198.0</c:v>
                </c:pt>
                <c:pt idx="41738">
                  <c:v>9.0</c:v>
                </c:pt>
                <c:pt idx="41739">
                  <c:v>59.0</c:v>
                </c:pt>
                <c:pt idx="41740">
                  <c:v>56.0</c:v>
                </c:pt>
                <c:pt idx="41741">
                  <c:v>23.0</c:v>
                </c:pt>
                <c:pt idx="41742">
                  <c:v>11.0</c:v>
                </c:pt>
                <c:pt idx="41743">
                  <c:v>4.0</c:v>
                </c:pt>
                <c:pt idx="41744">
                  <c:v>4.0</c:v>
                </c:pt>
                <c:pt idx="41745">
                  <c:v>5.0</c:v>
                </c:pt>
                <c:pt idx="41746">
                  <c:v>250.0</c:v>
                </c:pt>
                <c:pt idx="41747">
                  <c:v>1.0</c:v>
                </c:pt>
                <c:pt idx="41748">
                  <c:v>45.0</c:v>
                </c:pt>
                <c:pt idx="41749">
                  <c:v>20.0</c:v>
                </c:pt>
                <c:pt idx="41750">
                  <c:v>65.0</c:v>
                </c:pt>
                <c:pt idx="41751">
                  <c:v>22.0</c:v>
                </c:pt>
                <c:pt idx="41752">
                  <c:v>172.0</c:v>
                </c:pt>
                <c:pt idx="41753">
                  <c:v>142.0</c:v>
                </c:pt>
                <c:pt idx="41754">
                  <c:v>37.0</c:v>
                </c:pt>
                <c:pt idx="41755">
                  <c:v>50.0</c:v>
                </c:pt>
                <c:pt idx="41756">
                  <c:v>41.0</c:v>
                </c:pt>
                <c:pt idx="41757">
                  <c:v>255.0</c:v>
                </c:pt>
                <c:pt idx="41758">
                  <c:v>45.0</c:v>
                </c:pt>
                <c:pt idx="41759">
                  <c:v>292.0</c:v>
                </c:pt>
                <c:pt idx="41760">
                  <c:v>8.0</c:v>
                </c:pt>
                <c:pt idx="41761">
                  <c:v>12.0</c:v>
                </c:pt>
                <c:pt idx="41762">
                  <c:v>11.0</c:v>
                </c:pt>
                <c:pt idx="41763">
                  <c:v>17.0</c:v>
                </c:pt>
                <c:pt idx="41764">
                  <c:v>3.0</c:v>
                </c:pt>
                <c:pt idx="41765">
                  <c:v>171.0</c:v>
                </c:pt>
                <c:pt idx="41766">
                  <c:v>5.0</c:v>
                </c:pt>
                <c:pt idx="41767">
                  <c:v>11.0</c:v>
                </c:pt>
                <c:pt idx="41768">
                  <c:v>186.0</c:v>
                </c:pt>
                <c:pt idx="41769">
                  <c:v>30.0</c:v>
                </c:pt>
                <c:pt idx="41770">
                  <c:v>100.0</c:v>
                </c:pt>
                <c:pt idx="41771">
                  <c:v>38.0</c:v>
                </c:pt>
                <c:pt idx="41772">
                  <c:v>160.0</c:v>
                </c:pt>
                <c:pt idx="41773">
                  <c:v>7.0</c:v>
                </c:pt>
                <c:pt idx="41774">
                  <c:v>123.0</c:v>
                </c:pt>
                <c:pt idx="41775">
                  <c:v>1.0</c:v>
                </c:pt>
                <c:pt idx="41776">
                  <c:v>1.0</c:v>
                </c:pt>
                <c:pt idx="41777">
                  <c:v>166.0</c:v>
                </c:pt>
                <c:pt idx="41778">
                  <c:v>7.0</c:v>
                </c:pt>
                <c:pt idx="41779">
                  <c:v>273.0</c:v>
                </c:pt>
                <c:pt idx="41780">
                  <c:v>5.0</c:v>
                </c:pt>
                <c:pt idx="41781">
                  <c:v>10.0</c:v>
                </c:pt>
                <c:pt idx="41782">
                  <c:v>6.0</c:v>
                </c:pt>
                <c:pt idx="41783">
                  <c:v>7.0</c:v>
                </c:pt>
                <c:pt idx="41784">
                  <c:v>483.0</c:v>
                </c:pt>
                <c:pt idx="41785">
                  <c:v>13.0</c:v>
                </c:pt>
                <c:pt idx="41786">
                  <c:v>1.0</c:v>
                </c:pt>
                <c:pt idx="41787">
                  <c:v>2.0</c:v>
                </c:pt>
                <c:pt idx="41788">
                  <c:v>183.0</c:v>
                </c:pt>
                <c:pt idx="41789">
                  <c:v>222.0</c:v>
                </c:pt>
                <c:pt idx="41790">
                  <c:v>22.0</c:v>
                </c:pt>
                <c:pt idx="41791">
                  <c:v>192.0</c:v>
                </c:pt>
                <c:pt idx="41792">
                  <c:v>150.0</c:v>
                </c:pt>
                <c:pt idx="41793">
                  <c:v>12.0</c:v>
                </c:pt>
                <c:pt idx="41794">
                  <c:v>82.0</c:v>
                </c:pt>
                <c:pt idx="41795">
                  <c:v>11.0</c:v>
                </c:pt>
                <c:pt idx="41796">
                  <c:v>5.0</c:v>
                </c:pt>
                <c:pt idx="41797">
                  <c:v>56.0</c:v>
                </c:pt>
                <c:pt idx="41798">
                  <c:v>274.0</c:v>
                </c:pt>
                <c:pt idx="41799">
                  <c:v>3.0</c:v>
                </c:pt>
                <c:pt idx="41800">
                  <c:v>4.0</c:v>
                </c:pt>
                <c:pt idx="41801">
                  <c:v>1.0</c:v>
                </c:pt>
                <c:pt idx="41802">
                  <c:v>1.0</c:v>
                </c:pt>
                <c:pt idx="41803">
                  <c:v>8.0</c:v>
                </c:pt>
                <c:pt idx="41804">
                  <c:v>7.0</c:v>
                </c:pt>
                <c:pt idx="41805">
                  <c:v>15.0</c:v>
                </c:pt>
                <c:pt idx="41806">
                  <c:v>33.0</c:v>
                </c:pt>
                <c:pt idx="41807">
                  <c:v>2.0</c:v>
                </c:pt>
                <c:pt idx="41808">
                  <c:v>4.0</c:v>
                </c:pt>
                <c:pt idx="41809">
                  <c:v>16.0</c:v>
                </c:pt>
                <c:pt idx="41810">
                  <c:v>1.0</c:v>
                </c:pt>
                <c:pt idx="41811">
                  <c:v>10.0</c:v>
                </c:pt>
                <c:pt idx="41812">
                  <c:v>22.0</c:v>
                </c:pt>
                <c:pt idx="41813">
                  <c:v>22.0</c:v>
                </c:pt>
                <c:pt idx="41814">
                  <c:v>173.0</c:v>
                </c:pt>
                <c:pt idx="41815">
                  <c:v>31.0</c:v>
                </c:pt>
                <c:pt idx="41816">
                  <c:v>7.0</c:v>
                </c:pt>
                <c:pt idx="41817">
                  <c:v>121.0</c:v>
                </c:pt>
                <c:pt idx="41818">
                  <c:v>150.0</c:v>
                </c:pt>
                <c:pt idx="41819">
                  <c:v>3.0</c:v>
                </c:pt>
                <c:pt idx="41820">
                  <c:v>2.0</c:v>
                </c:pt>
                <c:pt idx="41821">
                  <c:v>100.0</c:v>
                </c:pt>
                <c:pt idx="41822">
                  <c:v>15.0</c:v>
                </c:pt>
                <c:pt idx="41823">
                  <c:v>31.0</c:v>
                </c:pt>
                <c:pt idx="41824">
                  <c:v>4.0</c:v>
                </c:pt>
                <c:pt idx="41825">
                  <c:v>133.0</c:v>
                </c:pt>
                <c:pt idx="41826">
                  <c:v>394.0</c:v>
                </c:pt>
                <c:pt idx="41827">
                  <c:v>9.0</c:v>
                </c:pt>
                <c:pt idx="41828">
                  <c:v>10.0</c:v>
                </c:pt>
                <c:pt idx="41829">
                  <c:v>14.0</c:v>
                </c:pt>
                <c:pt idx="41830">
                  <c:v>4.0</c:v>
                </c:pt>
                <c:pt idx="41831">
                  <c:v>357.0</c:v>
                </c:pt>
                <c:pt idx="41832">
                  <c:v>17.0</c:v>
                </c:pt>
                <c:pt idx="41833">
                  <c:v>3.0</c:v>
                </c:pt>
                <c:pt idx="41834">
                  <c:v>1.0</c:v>
                </c:pt>
                <c:pt idx="41835">
                  <c:v>4.0</c:v>
                </c:pt>
                <c:pt idx="41836">
                  <c:v>19.0</c:v>
                </c:pt>
                <c:pt idx="41837">
                  <c:v>433.0</c:v>
                </c:pt>
                <c:pt idx="41838">
                  <c:v>4.0</c:v>
                </c:pt>
                <c:pt idx="41839">
                  <c:v>6.0</c:v>
                </c:pt>
                <c:pt idx="41840">
                  <c:v>23.0</c:v>
                </c:pt>
                <c:pt idx="41841">
                  <c:v>180.0</c:v>
                </c:pt>
                <c:pt idx="41842">
                  <c:v>22.0</c:v>
                </c:pt>
                <c:pt idx="41843">
                  <c:v>18.0</c:v>
                </c:pt>
                <c:pt idx="41844">
                  <c:v>3.0</c:v>
                </c:pt>
                <c:pt idx="41845">
                  <c:v>192.0</c:v>
                </c:pt>
                <c:pt idx="41846">
                  <c:v>12.0</c:v>
                </c:pt>
                <c:pt idx="41847">
                  <c:v>7.0</c:v>
                </c:pt>
                <c:pt idx="41848">
                  <c:v>92.0</c:v>
                </c:pt>
                <c:pt idx="41849">
                  <c:v>14.0</c:v>
                </c:pt>
                <c:pt idx="41850">
                  <c:v>32.0</c:v>
                </c:pt>
                <c:pt idx="41851">
                  <c:v>10.0</c:v>
                </c:pt>
                <c:pt idx="41852">
                  <c:v>10.0</c:v>
                </c:pt>
                <c:pt idx="41853">
                  <c:v>184.0</c:v>
                </c:pt>
                <c:pt idx="41854">
                  <c:v>224.0</c:v>
                </c:pt>
                <c:pt idx="41855">
                  <c:v>10.0</c:v>
                </c:pt>
                <c:pt idx="41856">
                  <c:v>2.0</c:v>
                </c:pt>
                <c:pt idx="41857">
                  <c:v>35.0</c:v>
                </c:pt>
                <c:pt idx="41858">
                  <c:v>8.0</c:v>
                </c:pt>
                <c:pt idx="41859">
                  <c:v>305.0</c:v>
                </c:pt>
                <c:pt idx="41860">
                  <c:v>11.0</c:v>
                </c:pt>
                <c:pt idx="41861">
                  <c:v>4.0</c:v>
                </c:pt>
                <c:pt idx="41862">
                  <c:v>4.0</c:v>
                </c:pt>
                <c:pt idx="41863">
                  <c:v>255.0</c:v>
                </c:pt>
                <c:pt idx="41864">
                  <c:v>7.0</c:v>
                </c:pt>
                <c:pt idx="41865">
                  <c:v>28.0</c:v>
                </c:pt>
                <c:pt idx="41866">
                  <c:v>100.0</c:v>
                </c:pt>
                <c:pt idx="41867">
                  <c:v>390.0</c:v>
                </c:pt>
                <c:pt idx="41868">
                  <c:v>36.0</c:v>
                </c:pt>
                <c:pt idx="41869">
                  <c:v>4.0</c:v>
                </c:pt>
                <c:pt idx="41870">
                  <c:v>73.0</c:v>
                </c:pt>
                <c:pt idx="41871">
                  <c:v>81.0</c:v>
                </c:pt>
                <c:pt idx="41872">
                  <c:v>17.0</c:v>
                </c:pt>
                <c:pt idx="41873">
                  <c:v>38.0</c:v>
                </c:pt>
                <c:pt idx="41874">
                  <c:v>207.0</c:v>
                </c:pt>
                <c:pt idx="41875">
                  <c:v>15.0</c:v>
                </c:pt>
                <c:pt idx="41876">
                  <c:v>45.0</c:v>
                </c:pt>
                <c:pt idx="41877">
                  <c:v>4.0</c:v>
                </c:pt>
                <c:pt idx="41878">
                  <c:v>10.0</c:v>
                </c:pt>
                <c:pt idx="41879">
                  <c:v>247.0</c:v>
                </c:pt>
                <c:pt idx="41880">
                  <c:v>56.0</c:v>
                </c:pt>
                <c:pt idx="41881">
                  <c:v>1.0</c:v>
                </c:pt>
                <c:pt idx="41882">
                  <c:v>50.0</c:v>
                </c:pt>
                <c:pt idx="41883">
                  <c:v>27.0</c:v>
                </c:pt>
                <c:pt idx="41884">
                  <c:v>87.0</c:v>
                </c:pt>
                <c:pt idx="41885">
                  <c:v>3.0</c:v>
                </c:pt>
                <c:pt idx="41886">
                  <c:v>3.0</c:v>
                </c:pt>
                <c:pt idx="41887">
                  <c:v>21.0</c:v>
                </c:pt>
                <c:pt idx="41888">
                  <c:v>5.0</c:v>
                </c:pt>
                <c:pt idx="41889">
                  <c:v>59.0</c:v>
                </c:pt>
                <c:pt idx="41890">
                  <c:v>5.0</c:v>
                </c:pt>
                <c:pt idx="41891">
                  <c:v>35.0</c:v>
                </c:pt>
                <c:pt idx="41892">
                  <c:v>32.0</c:v>
                </c:pt>
                <c:pt idx="41893">
                  <c:v>68.0</c:v>
                </c:pt>
                <c:pt idx="41894">
                  <c:v>9.0</c:v>
                </c:pt>
                <c:pt idx="41895">
                  <c:v>2.0</c:v>
                </c:pt>
                <c:pt idx="41896">
                  <c:v>47.0</c:v>
                </c:pt>
                <c:pt idx="41897">
                  <c:v>16.0</c:v>
                </c:pt>
                <c:pt idx="41898">
                  <c:v>132.0</c:v>
                </c:pt>
                <c:pt idx="41899">
                  <c:v>59.0</c:v>
                </c:pt>
                <c:pt idx="41900">
                  <c:v>73.0</c:v>
                </c:pt>
                <c:pt idx="41901">
                  <c:v>15.0</c:v>
                </c:pt>
                <c:pt idx="41902">
                  <c:v>2.0</c:v>
                </c:pt>
                <c:pt idx="41903">
                  <c:v>74.0</c:v>
                </c:pt>
                <c:pt idx="41904">
                  <c:v>10.0</c:v>
                </c:pt>
                <c:pt idx="41905">
                  <c:v>114.0</c:v>
                </c:pt>
                <c:pt idx="41906">
                  <c:v>115.0</c:v>
                </c:pt>
                <c:pt idx="41907">
                  <c:v>76.0</c:v>
                </c:pt>
                <c:pt idx="41908">
                  <c:v>3.0</c:v>
                </c:pt>
                <c:pt idx="41909">
                  <c:v>70.0</c:v>
                </c:pt>
                <c:pt idx="41910">
                  <c:v>179.0</c:v>
                </c:pt>
                <c:pt idx="41911">
                  <c:v>71.0</c:v>
                </c:pt>
                <c:pt idx="41912">
                  <c:v>3.0</c:v>
                </c:pt>
                <c:pt idx="41913">
                  <c:v>80.0</c:v>
                </c:pt>
                <c:pt idx="41914">
                  <c:v>28.0</c:v>
                </c:pt>
                <c:pt idx="41915">
                  <c:v>1.0</c:v>
                </c:pt>
                <c:pt idx="41916">
                  <c:v>83.0</c:v>
                </c:pt>
                <c:pt idx="41917">
                  <c:v>1.0</c:v>
                </c:pt>
                <c:pt idx="41918">
                  <c:v>5.0</c:v>
                </c:pt>
                <c:pt idx="41919">
                  <c:v>11.0</c:v>
                </c:pt>
                <c:pt idx="41920">
                  <c:v>176.0</c:v>
                </c:pt>
                <c:pt idx="41921">
                  <c:v>11.0</c:v>
                </c:pt>
                <c:pt idx="41922">
                  <c:v>5.0</c:v>
                </c:pt>
                <c:pt idx="41923">
                  <c:v>65.0</c:v>
                </c:pt>
                <c:pt idx="41924">
                  <c:v>100.0</c:v>
                </c:pt>
                <c:pt idx="41925">
                  <c:v>91.0</c:v>
                </c:pt>
                <c:pt idx="41926">
                  <c:v>9.0</c:v>
                </c:pt>
                <c:pt idx="41927">
                  <c:v>101.0</c:v>
                </c:pt>
                <c:pt idx="41928">
                  <c:v>84.0</c:v>
                </c:pt>
                <c:pt idx="41929">
                  <c:v>68.0</c:v>
                </c:pt>
                <c:pt idx="41930">
                  <c:v>298.0</c:v>
                </c:pt>
                <c:pt idx="41931">
                  <c:v>34.0</c:v>
                </c:pt>
                <c:pt idx="41932">
                  <c:v>35.0</c:v>
                </c:pt>
                <c:pt idx="41933">
                  <c:v>82.0</c:v>
                </c:pt>
                <c:pt idx="41934">
                  <c:v>16.0</c:v>
                </c:pt>
                <c:pt idx="41935">
                  <c:v>7.0</c:v>
                </c:pt>
                <c:pt idx="41936">
                  <c:v>100.0</c:v>
                </c:pt>
                <c:pt idx="41937">
                  <c:v>2.0</c:v>
                </c:pt>
                <c:pt idx="41938">
                  <c:v>2.0</c:v>
                </c:pt>
                <c:pt idx="41939">
                  <c:v>188.0</c:v>
                </c:pt>
                <c:pt idx="41940">
                  <c:v>4.0</c:v>
                </c:pt>
                <c:pt idx="41941">
                  <c:v>194.0</c:v>
                </c:pt>
                <c:pt idx="41942">
                  <c:v>150.0</c:v>
                </c:pt>
                <c:pt idx="41943">
                  <c:v>298.0</c:v>
                </c:pt>
                <c:pt idx="41944">
                  <c:v>39.0</c:v>
                </c:pt>
                <c:pt idx="41945">
                  <c:v>66.0</c:v>
                </c:pt>
                <c:pt idx="41946">
                  <c:v>41.0</c:v>
                </c:pt>
                <c:pt idx="41947">
                  <c:v>1.0</c:v>
                </c:pt>
                <c:pt idx="41948">
                  <c:v>20.0</c:v>
                </c:pt>
                <c:pt idx="41949">
                  <c:v>167.0</c:v>
                </c:pt>
                <c:pt idx="41950">
                  <c:v>1.0</c:v>
                </c:pt>
                <c:pt idx="41951">
                  <c:v>190.0</c:v>
                </c:pt>
                <c:pt idx="41952">
                  <c:v>46.0</c:v>
                </c:pt>
                <c:pt idx="41953">
                  <c:v>160.0</c:v>
                </c:pt>
                <c:pt idx="41954">
                  <c:v>1.0</c:v>
                </c:pt>
                <c:pt idx="41955">
                  <c:v>15.0</c:v>
                </c:pt>
                <c:pt idx="41956">
                  <c:v>2.0</c:v>
                </c:pt>
                <c:pt idx="41957">
                  <c:v>64.0</c:v>
                </c:pt>
                <c:pt idx="41958">
                  <c:v>20.0</c:v>
                </c:pt>
                <c:pt idx="41959">
                  <c:v>182.0</c:v>
                </c:pt>
                <c:pt idx="41960">
                  <c:v>464.0</c:v>
                </c:pt>
                <c:pt idx="41961">
                  <c:v>206.0</c:v>
                </c:pt>
                <c:pt idx="41962">
                  <c:v>15.0</c:v>
                </c:pt>
                <c:pt idx="41963">
                  <c:v>137.0</c:v>
                </c:pt>
                <c:pt idx="41964">
                  <c:v>154.0</c:v>
                </c:pt>
                <c:pt idx="41965">
                  <c:v>128.0</c:v>
                </c:pt>
                <c:pt idx="41966">
                  <c:v>2.0</c:v>
                </c:pt>
                <c:pt idx="41967">
                  <c:v>6.0</c:v>
                </c:pt>
                <c:pt idx="41968">
                  <c:v>68.0</c:v>
                </c:pt>
                <c:pt idx="41969">
                  <c:v>3.0</c:v>
                </c:pt>
                <c:pt idx="41970">
                  <c:v>3.0</c:v>
                </c:pt>
                <c:pt idx="41971">
                  <c:v>293.0</c:v>
                </c:pt>
                <c:pt idx="41972">
                  <c:v>38.0</c:v>
                </c:pt>
                <c:pt idx="41973">
                  <c:v>33.0</c:v>
                </c:pt>
                <c:pt idx="41974">
                  <c:v>1.0</c:v>
                </c:pt>
                <c:pt idx="41975">
                  <c:v>96.0</c:v>
                </c:pt>
                <c:pt idx="41976">
                  <c:v>54.0</c:v>
                </c:pt>
                <c:pt idx="41977">
                  <c:v>18.0</c:v>
                </c:pt>
                <c:pt idx="41978">
                  <c:v>314.0</c:v>
                </c:pt>
                <c:pt idx="41979">
                  <c:v>182.0</c:v>
                </c:pt>
                <c:pt idx="41980">
                  <c:v>25.0</c:v>
                </c:pt>
                <c:pt idx="41981">
                  <c:v>39.0</c:v>
                </c:pt>
                <c:pt idx="41982">
                  <c:v>163.0</c:v>
                </c:pt>
                <c:pt idx="41983">
                  <c:v>6.0</c:v>
                </c:pt>
                <c:pt idx="41984">
                  <c:v>168.0</c:v>
                </c:pt>
                <c:pt idx="41985">
                  <c:v>194.0</c:v>
                </c:pt>
                <c:pt idx="41986">
                  <c:v>16.0</c:v>
                </c:pt>
                <c:pt idx="41987">
                  <c:v>109.0</c:v>
                </c:pt>
                <c:pt idx="41988">
                  <c:v>236.0</c:v>
                </c:pt>
                <c:pt idx="41989">
                  <c:v>48.0</c:v>
                </c:pt>
                <c:pt idx="41990">
                  <c:v>227.0</c:v>
                </c:pt>
                <c:pt idx="41991">
                  <c:v>249.0</c:v>
                </c:pt>
                <c:pt idx="41992">
                  <c:v>20.0</c:v>
                </c:pt>
                <c:pt idx="41993">
                  <c:v>236.0</c:v>
                </c:pt>
                <c:pt idx="41994">
                  <c:v>9.0</c:v>
                </c:pt>
                <c:pt idx="41995">
                  <c:v>28.0</c:v>
                </c:pt>
                <c:pt idx="41996">
                  <c:v>106.0</c:v>
                </c:pt>
                <c:pt idx="41997">
                  <c:v>121.0</c:v>
                </c:pt>
                <c:pt idx="41998">
                  <c:v>6.0</c:v>
                </c:pt>
                <c:pt idx="41999">
                  <c:v>3.0</c:v>
                </c:pt>
                <c:pt idx="42000">
                  <c:v>564.0</c:v>
                </c:pt>
                <c:pt idx="42001">
                  <c:v>309.0</c:v>
                </c:pt>
                <c:pt idx="42002">
                  <c:v>546.0</c:v>
                </c:pt>
                <c:pt idx="42003">
                  <c:v>3.0</c:v>
                </c:pt>
                <c:pt idx="42004">
                  <c:v>20.0</c:v>
                </c:pt>
                <c:pt idx="42005">
                  <c:v>17.0</c:v>
                </c:pt>
                <c:pt idx="42006">
                  <c:v>1.0</c:v>
                </c:pt>
                <c:pt idx="42007">
                  <c:v>3.0</c:v>
                </c:pt>
                <c:pt idx="42008">
                  <c:v>5.0</c:v>
                </c:pt>
                <c:pt idx="42009">
                  <c:v>8.0</c:v>
                </c:pt>
                <c:pt idx="42010">
                  <c:v>2.0</c:v>
                </c:pt>
                <c:pt idx="42011">
                  <c:v>13.0</c:v>
                </c:pt>
                <c:pt idx="42012">
                  <c:v>3.0</c:v>
                </c:pt>
                <c:pt idx="42013">
                  <c:v>1.0</c:v>
                </c:pt>
                <c:pt idx="42014">
                  <c:v>136.0</c:v>
                </c:pt>
                <c:pt idx="42015">
                  <c:v>2.0</c:v>
                </c:pt>
                <c:pt idx="42016">
                  <c:v>1031.0</c:v>
                </c:pt>
                <c:pt idx="42017">
                  <c:v>225.0</c:v>
                </c:pt>
                <c:pt idx="42018">
                  <c:v>213.0</c:v>
                </c:pt>
                <c:pt idx="42019">
                  <c:v>481.0</c:v>
                </c:pt>
                <c:pt idx="42020">
                  <c:v>223.0</c:v>
                </c:pt>
                <c:pt idx="42021">
                  <c:v>417.0</c:v>
                </c:pt>
                <c:pt idx="42022">
                  <c:v>7.0</c:v>
                </c:pt>
                <c:pt idx="42023">
                  <c:v>10.0</c:v>
                </c:pt>
                <c:pt idx="42024">
                  <c:v>300.0</c:v>
                </c:pt>
                <c:pt idx="42025">
                  <c:v>109.0</c:v>
                </c:pt>
                <c:pt idx="42026">
                  <c:v>709.0</c:v>
                </c:pt>
                <c:pt idx="42027">
                  <c:v>90.0</c:v>
                </c:pt>
                <c:pt idx="42028">
                  <c:v>409.0</c:v>
                </c:pt>
                <c:pt idx="42029">
                  <c:v>99.0</c:v>
                </c:pt>
                <c:pt idx="42030">
                  <c:v>13.0</c:v>
                </c:pt>
                <c:pt idx="42031">
                  <c:v>27.0</c:v>
                </c:pt>
                <c:pt idx="42032">
                  <c:v>15.0</c:v>
                </c:pt>
                <c:pt idx="42033">
                  <c:v>69.0</c:v>
                </c:pt>
                <c:pt idx="42034">
                  <c:v>377.0</c:v>
                </c:pt>
                <c:pt idx="42035">
                  <c:v>630.0</c:v>
                </c:pt>
                <c:pt idx="42036">
                  <c:v>122.0</c:v>
                </c:pt>
                <c:pt idx="42037">
                  <c:v>1.0</c:v>
                </c:pt>
                <c:pt idx="42038">
                  <c:v>257.0</c:v>
                </c:pt>
                <c:pt idx="42039">
                  <c:v>1.0</c:v>
                </c:pt>
                <c:pt idx="42040">
                  <c:v>25.0</c:v>
                </c:pt>
                <c:pt idx="42041">
                  <c:v>753.0</c:v>
                </c:pt>
                <c:pt idx="42042">
                  <c:v>328.0</c:v>
                </c:pt>
                <c:pt idx="42043">
                  <c:v>1.0</c:v>
                </c:pt>
                <c:pt idx="42044">
                  <c:v>126.0</c:v>
                </c:pt>
                <c:pt idx="42045">
                  <c:v>2.0</c:v>
                </c:pt>
                <c:pt idx="42046">
                  <c:v>3.0</c:v>
                </c:pt>
                <c:pt idx="42047">
                  <c:v>478.0</c:v>
                </c:pt>
                <c:pt idx="42048">
                  <c:v>3.0</c:v>
                </c:pt>
                <c:pt idx="42049">
                  <c:v>2.0</c:v>
                </c:pt>
                <c:pt idx="42050">
                  <c:v>67.0</c:v>
                </c:pt>
                <c:pt idx="42051">
                  <c:v>11.0</c:v>
                </c:pt>
                <c:pt idx="42052">
                  <c:v>2.0</c:v>
                </c:pt>
                <c:pt idx="42053">
                  <c:v>69.0</c:v>
                </c:pt>
                <c:pt idx="42054">
                  <c:v>529.0</c:v>
                </c:pt>
                <c:pt idx="42055">
                  <c:v>403.0</c:v>
                </c:pt>
                <c:pt idx="42056">
                  <c:v>19.0</c:v>
                </c:pt>
                <c:pt idx="42057">
                  <c:v>77.0</c:v>
                </c:pt>
                <c:pt idx="42058">
                  <c:v>296.0</c:v>
                </c:pt>
                <c:pt idx="42059">
                  <c:v>12.0</c:v>
                </c:pt>
                <c:pt idx="42060">
                  <c:v>70.0</c:v>
                </c:pt>
                <c:pt idx="42061">
                  <c:v>212.0</c:v>
                </c:pt>
                <c:pt idx="42062">
                  <c:v>687.0</c:v>
                </c:pt>
                <c:pt idx="42063">
                  <c:v>306.0</c:v>
                </c:pt>
                <c:pt idx="42064">
                  <c:v>1.0</c:v>
                </c:pt>
                <c:pt idx="42065">
                  <c:v>1.0</c:v>
                </c:pt>
                <c:pt idx="42066">
                  <c:v>87.0</c:v>
                </c:pt>
                <c:pt idx="42067">
                  <c:v>92.0</c:v>
                </c:pt>
                <c:pt idx="42068">
                  <c:v>74.0</c:v>
                </c:pt>
                <c:pt idx="42069">
                  <c:v>294.0</c:v>
                </c:pt>
                <c:pt idx="42070">
                  <c:v>126.0</c:v>
                </c:pt>
                <c:pt idx="42071">
                  <c:v>798.0</c:v>
                </c:pt>
                <c:pt idx="42072">
                  <c:v>13.0</c:v>
                </c:pt>
                <c:pt idx="42073">
                  <c:v>101.0</c:v>
                </c:pt>
                <c:pt idx="42074">
                  <c:v>568.0</c:v>
                </c:pt>
                <c:pt idx="42075">
                  <c:v>93.0</c:v>
                </c:pt>
                <c:pt idx="42076">
                  <c:v>311.0</c:v>
                </c:pt>
                <c:pt idx="42077">
                  <c:v>23.0</c:v>
                </c:pt>
                <c:pt idx="42078">
                  <c:v>19.0</c:v>
                </c:pt>
                <c:pt idx="42079">
                  <c:v>134.0</c:v>
                </c:pt>
                <c:pt idx="42080">
                  <c:v>59.0</c:v>
                </c:pt>
                <c:pt idx="42081">
                  <c:v>632.0</c:v>
                </c:pt>
                <c:pt idx="42082">
                  <c:v>42.0</c:v>
                </c:pt>
                <c:pt idx="42083">
                  <c:v>87.0</c:v>
                </c:pt>
                <c:pt idx="42084">
                  <c:v>25.0</c:v>
                </c:pt>
                <c:pt idx="42085">
                  <c:v>1.0</c:v>
                </c:pt>
                <c:pt idx="42086">
                  <c:v>43.0</c:v>
                </c:pt>
                <c:pt idx="42087">
                  <c:v>83.0</c:v>
                </c:pt>
                <c:pt idx="42088">
                  <c:v>592.0</c:v>
                </c:pt>
                <c:pt idx="42089">
                  <c:v>40.0</c:v>
                </c:pt>
                <c:pt idx="42090">
                  <c:v>81.0</c:v>
                </c:pt>
                <c:pt idx="42091">
                  <c:v>662.0</c:v>
                </c:pt>
                <c:pt idx="42092">
                  <c:v>145.0</c:v>
                </c:pt>
                <c:pt idx="42093">
                  <c:v>239.0</c:v>
                </c:pt>
                <c:pt idx="42094">
                  <c:v>149.0</c:v>
                </c:pt>
                <c:pt idx="42095">
                  <c:v>363.0</c:v>
                </c:pt>
                <c:pt idx="42096">
                  <c:v>12.0</c:v>
                </c:pt>
                <c:pt idx="42097">
                  <c:v>28.0</c:v>
                </c:pt>
                <c:pt idx="42098">
                  <c:v>31.0</c:v>
                </c:pt>
                <c:pt idx="42099">
                  <c:v>4.0</c:v>
                </c:pt>
                <c:pt idx="42100">
                  <c:v>119.0</c:v>
                </c:pt>
                <c:pt idx="42101">
                  <c:v>48.0</c:v>
                </c:pt>
                <c:pt idx="42102">
                  <c:v>706.0</c:v>
                </c:pt>
                <c:pt idx="42103">
                  <c:v>27.0</c:v>
                </c:pt>
                <c:pt idx="42104">
                  <c:v>2.0</c:v>
                </c:pt>
                <c:pt idx="42105">
                  <c:v>102.0</c:v>
                </c:pt>
                <c:pt idx="42106">
                  <c:v>51.0</c:v>
                </c:pt>
                <c:pt idx="42107">
                  <c:v>5.0</c:v>
                </c:pt>
                <c:pt idx="42108">
                  <c:v>14.0</c:v>
                </c:pt>
                <c:pt idx="42109">
                  <c:v>34.0</c:v>
                </c:pt>
                <c:pt idx="42110">
                  <c:v>86.0</c:v>
                </c:pt>
                <c:pt idx="42111">
                  <c:v>386.0</c:v>
                </c:pt>
                <c:pt idx="42112">
                  <c:v>48.0</c:v>
                </c:pt>
                <c:pt idx="42113">
                  <c:v>111.0</c:v>
                </c:pt>
                <c:pt idx="42114">
                  <c:v>34.0</c:v>
                </c:pt>
                <c:pt idx="42115">
                  <c:v>120.0</c:v>
                </c:pt>
                <c:pt idx="42116">
                  <c:v>156.0</c:v>
                </c:pt>
                <c:pt idx="42117">
                  <c:v>978.0</c:v>
                </c:pt>
                <c:pt idx="42118">
                  <c:v>148.0</c:v>
                </c:pt>
                <c:pt idx="42119">
                  <c:v>2.0</c:v>
                </c:pt>
                <c:pt idx="42120">
                  <c:v>11.0</c:v>
                </c:pt>
                <c:pt idx="42121">
                  <c:v>1.0</c:v>
                </c:pt>
                <c:pt idx="42122">
                  <c:v>586.0</c:v>
                </c:pt>
                <c:pt idx="42123">
                  <c:v>4.0</c:v>
                </c:pt>
                <c:pt idx="42124">
                  <c:v>6.0</c:v>
                </c:pt>
                <c:pt idx="42125">
                  <c:v>1.0</c:v>
                </c:pt>
                <c:pt idx="42126">
                  <c:v>19.0</c:v>
                </c:pt>
                <c:pt idx="42127">
                  <c:v>4.0</c:v>
                </c:pt>
                <c:pt idx="42128">
                  <c:v>92.0</c:v>
                </c:pt>
                <c:pt idx="42129">
                  <c:v>208.0</c:v>
                </c:pt>
                <c:pt idx="42130">
                  <c:v>6.0</c:v>
                </c:pt>
                <c:pt idx="42131">
                  <c:v>11.0</c:v>
                </c:pt>
                <c:pt idx="42132">
                  <c:v>289.0</c:v>
                </c:pt>
                <c:pt idx="42133">
                  <c:v>225.0</c:v>
                </c:pt>
                <c:pt idx="42134">
                  <c:v>1.0</c:v>
                </c:pt>
                <c:pt idx="42135">
                  <c:v>428.0</c:v>
                </c:pt>
                <c:pt idx="42136">
                  <c:v>173.0</c:v>
                </c:pt>
                <c:pt idx="42137">
                  <c:v>51.0</c:v>
                </c:pt>
                <c:pt idx="42138">
                  <c:v>47.0</c:v>
                </c:pt>
                <c:pt idx="42139">
                  <c:v>115.0</c:v>
                </c:pt>
                <c:pt idx="42140">
                  <c:v>50.0</c:v>
                </c:pt>
                <c:pt idx="42141">
                  <c:v>16.0</c:v>
                </c:pt>
                <c:pt idx="42142">
                  <c:v>168.0</c:v>
                </c:pt>
                <c:pt idx="42143">
                  <c:v>13.0</c:v>
                </c:pt>
                <c:pt idx="42144">
                  <c:v>149.0</c:v>
                </c:pt>
                <c:pt idx="42145">
                  <c:v>1561.0</c:v>
                </c:pt>
                <c:pt idx="42146">
                  <c:v>70.0</c:v>
                </c:pt>
                <c:pt idx="42147">
                  <c:v>8.0</c:v>
                </c:pt>
                <c:pt idx="42148">
                  <c:v>16.0</c:v>
                </c:pt>
                <c:pt idx="42149">
                  <c:v>16.0</c:v>
                </c:pt>
                <c:pt idx="42150">
                  <c:v>445.0</c:v>
                </c:pt>
                <c:pt idx="42151">
                  <c:v>84.0</c:v>
                </c:pt>
                <c:pt idx="42152">
                  <c:v>427.0</c:v>
                </c:pt>
                <c:pt idx="42153">
                  <c:v>1.0</c:v>
                </c:pt>
                <c:pt idx="42154">
                  <c:v>139.0</c:v>
                </c:pt>
                <c:pt idx="42155">
                  <c:v>1.0</c:v>
                </c:pt>
                <c:pt idx="42156">
                  <c:v>50.0</c:v>
                </c:pt>
                <c:pt idx="42157">
                  <c:v>391.0</c:v>
                </c:pt>
                <c:pt idx="42158">
                  <c:v>10.0</c:v>
                </c:pt>
                <c:pt idx="42159">
                  <c:v>3.0</c:v>
                </c:pt>
                <c:pt idx="42160">
                  <c:v>313.0</c:v>
                </c:pt>
                <c:pt idx="42161">
                  <c:v>7.0</c:v>
                </c:pt>
                <c:pt idx="42162">
                  <c:v>8.0</c:v>
                </c:pt>
                <c:pt idx="42163">
                  <c:v>105.0</c:v>
                </c:pt>
                <c:pt idx="42164">
                  <c:v>41.0</c:v>
                </c:pt>
                <c:pt idx="42165">
                  <c:v>342.0</c:v>
                </c:pt>
                <c:pt idx="42166">
                  <c:v>369.0</c:v>
                </c:pt>
                <c:pt idx="42167">
                  <c:v>293.0</c:v>
                </c:pt>
                <c:pt idx="42168">
                  <c:v>52.0</c:v>
                </c:pt>
                <c:pt idx="42169">
                  <c:v>272.0</c:v>
                </c:pt>
                <c:pt idx="42170">
                  <c:v>64.0</c:v>
                </c:pt>
                <c:pt idx="42171">
                  <c:v>196.0</c:v>
                </c:pt>
                <c:pt idx="42172">
                  <c:v>4.0</c:v>
                </c:pt>
                <c:pt idx="42173">
                  <c:v>70.0</c:v>
                </c:pt>
                <c:pt idx="42174">
                  <c:v>17.0</c:v>
                </c:pt>
                <c:pt idx="42175">
                  <c:v>19.0</c:v>
                </c:pt>
                <c:pt idx="42176">
                  <c:v>2.0</c:v>
                </c:pt>
                <c:pt idx="42177">
                  <c:v>14.0</c:v>
                </c:pt>
                <c:pt idx="42178">
                  <c:v>390.0</c:v>
                </c:pt>
                <c:pt idx="42179">
                  <c:v>26.0</c:v>
                </c:pt>
                <c:pt idx="42180">
                  <c:v>161.0</c:v>
                </c:pt>
                <c:pt idx="42181">
                  <c:v>306.0</c:v>
                </c:pt>
                <c:pt idx="42182">
                  <c:v>158.0</c:v>
                </c:pt>
                <c:pt idx="42183">
                  <c:v>15.0</c:v>
                </c:pt>
                <c:pt idx="42184">
                  <c:v>30.0</c:v>
                </c:pt>
                <c:pt idx="42185">
                  <c:v>9.0</c:v>
                </c:pt>
                <c:pt idx="42186">
                  <c:v>211.0</c:v>
                </c:pt>
                <c:pt idx="42187">
                  <c:v>272.0</c:v>
                </c:pt>
                <c:pt idx="42188">
                  <c:v>166.0</c:v>
                </c:pt>
                <c:pt idx="42189">
                  <c:v>40.0</c:v>
                </c:pt>
                <c:pt idx="42190">
                  <c:v>25.0</c:v>
                </c:pt>
                <c:pt idx="42191">
                  <c:v>191.0</c:v>
                </c:pt>
                <c:pt idx="42192">
                  <c:v>325.0</c:v>
                </c:pt>
                <c:pt idx="42193">
                  <c:v>35.0</c:v>
                </c:pt>
                <c:pt idx="42194">
                  <c:v>114.0</c:v>
                </c:pt>
                <c:pt idx="42195">
                  <c:v>30.0</c:v>
                </c:pt>
                <c:pt idx="42196">
                  <c:v>31.0</c:v>
                </c:pt>
                <c:pt idx="42197">
                  <c:v>114.0</c:v>
                </c:pt>
                <c:pt idx="42198">
                  <c:v>81.0</c:v>
                </c:pt>
                <c:pt idx="42199">
                  <c:v>258.0</c:v>
                </c:pt>
                <c:pt idx="42200">
                  <c:v>14.0</c:v>
                </c:pt>
                <c:pt idx="42201">
                  <c:v>551.0</c:v>
                </c:pt>
                <c:pt idx="42202">
                  <c:v>58.0</c:v>
                </c:pt>
                <c:pt idx="42203">
                  <c:v>69.0</c:v>
                </c:pt>
                <c:pt idx="42204">
                  <c:v>1.0</c:v>
                </c:pt>
                <c:pt idx="42205">
                  <c:v>68.0</c:v>
                </c:pt>
                <c:pt idx="42206">
                  <c:v>134.0</c:v>
                </c:pt>
                <c:pt idx="42207">
                  <c:v>4.0</c:v>
                </c:pt>
                <c:pt idx="42208">
                  <c:v>450.0</c:v>
                </c:pt>
                <c:pt idx="42209">
                  <c:v>16.0</c:v>
                </c:pt>
                <c:pt idx="42210">
                  <c:v>21.0</c:v>
                </c:pt>
                <c:pt idx="42211">
                  <c:v>814.0</c:v>
                </c:pt>
                <c:pt idx="42212">
                  <c:v>28.0</c:v>
                </c:pt>
                <c:pt idx="42213">
                  <c:v>2.0</c:v>
                </c:pt>
                <c:pt idx="42214">
                  <c:v>211.0</c:v>
                </c:pt>
                <c:pt idx="42215">
                  <c:v>242.0</c:v>
                </c:pt>
                <c:pt idx="42216">
                  <c:v>4.0</c:v>
                </c:pt>
                <c:pt idx="42217">
                  <c:v>11.0</c:v>
                </c:pt>
                <c:pt idx="42218">
                  <c:v>117.0</c:v>
                </c:pt>
                <c:pt idx="42219">
                  <c:v>13.0</c:v>
                </c:pt>
                <c:pt idx="42220">
                  <c:v>19.0</c:v>
                </c:pt>
                <c:pt idx="42221">
                  <c:v>13.0</c:v>
                </c:pt>
                <c:pt idx="42222">
                  <c:v>12.0</c:v>
                </c:pt>
                <c:pt idx="42223">
                  <c:v>156.0</c:v>
                </c:pt>
                <c:pt idx="42224">
                  <c:v>46.0</c:v>
                </c:pt>
                <c:pt idx="42225">
                  <c:v>1.0</c:v>
                </c:pt>
                <c:pt idx="42226">
                  <c:v>6.0</c:v>
                </c:pt>
                <c:pt idx="42227">
                  <c:v>26.0</c:v>
                </c:pt>
                <c:pt idx="42228">
                  <c:v>211.0</c:v>
                </c:pt>
                <c:pt idx="42229">
                  <c:v>705.0</c:v>
                </c:pt>
                <c:pt idx="42230">
                  <c:v>415.0</c:v>
                </c:pt>
                <c:pt idx="42231">
                  <c:v>8.0</c:v>
                </c:pt>
                <c:pt idx="42232">
                  <c:v>1.0</c:v>
                </c:pt>
                <c:pt idx="42233">
                  <c:v>3.0</c:v>
                </c:pt>
                <c:pt idx="42234">
                  <c:v>50.0</c:v>
                </c:pt>
                <c:pt idx="42235">
                  <c:v>160.0</c:v>
                </c:pt>
                <c:pt idx="42236">
                  <c:v>61.0</c:v>
                </c:pt>
                <c:pt idx="42237">
                  <c:v>225.0</c:v>
                </c:pt>
                <c:pt idx="42238">
                  <c:v>414.0</c:v>
                </c:pt>
                <c:pt idx="42239">
                  <c:v>43.0</c:v>
                </c:pt>
                <c:pt idx="42240">
                  <c:v>222.0</c:v>
                </c:pt>
                <c:pt idx="42241">
                  <c:v>16.0</c:v>
                </c:pt>
                <c:pt idx="42242">
                  <c:v>9.0</c:v>
                </c:pt>
                <c:pt idx="42243">
                  <c:v>9.0</c:v>
                </c:pt>
                <c:pt idx="42244">
                  <c:v>61.0</c:v>
                </c:pt>
                <c:pt idx="42245">
                  <c:v>27.0</c:v>
                </c:pt>
                <c:pt idx="42246">
                  <c:v>124.0</c:v>
                </c:pt>
                <c:pt idx="42247">
                  <c:v>43.0</c:v>
                </c:pt>
                <c:pt idx="42248">
                  <c:v>290.0</c:v>
                </c:pt>
                <c:pt idx="42249">
                  <c:v>74.0</c:v>
                </c:pt>
                <c:pt idx="42250">
                  <c:v>41.0</c:v>
                </c:pt>
                <c:pt idx="42251">
                  <c:v>5.0</c:v>
                </c:pt>
                <c:pt idx="42252">
                  <c:v>22.0</c:v>
                </c:pt>
                <c:pt idx="42253">
                  <c:v>54.0</c:v>
                </c:pt>
                <c:pt idx="42254">
                  <c:v>633.0</c:v>
                </c:pt>
                <c:pt idx="42255">
                  <c:v>231.0</c:v>
                </c:pt>
                <c:pt idx="42256">
                  <c:v>34.0</c:v>
                </c:pt>
                <c:pt idx="42257">
                  <c:v>4.0</c:v>
                </c:pt>
                <c:pt idx="42258">
                  <c:v>10.0</c:v>
                </c:pt>
                <c:pt idx="42259">
                  <c:v>10.0</c:v>
                </c:pt>
                <c:pt idx="42260">
                  <c:v>506.0</c:v>
                </c:pt>
                <c:pt idx="42261">
                  <c:v>157.0</c:v>
                </c:pt>
                <c:pt idx="42262">
                  <c:v>21.0</c:v>
                </c:pt>
                <c:pt idx="42263">
                  <c:v>55.0</c:v>
                </c:pt>
                <c:pt idx="42264">
                  <c:v>9.0</c:v>
                </c:pt>
                <c:pt idx="42265">
                  <c:v>156.0</c:v>
                </c:pt>
                <c:pt idx="42266">
                  <c:v>112.0</c:v>
                </c:pt>
                <c:pt idx="42267">
                  <c:v>68.0</c:v>
                </c:pt>
                <c:pt idx="42268">
                  <c:v>243.0</c:v>
                </c:pt>
                <c:pt idx="42269">
                  <c:v>44.0</c:v>
                </c:pt>
                <c:pt idx="42270">
                  <c:v>64.0</c:v>
                </c:pt>
                <c:pt idx="42271">
                  <c:v>54.0</c:v>
                </c:pt>
                <c:pt idx="42272">
                  <c:v>1.0</c:v>
                </c:pt>
                <c:pt idx="42273">
                  <c:v>16.0</c:v>
                </c:pt>
                <c:pt idx="42274">
                  <c:v>190.0</c:v>
                </c:pt>
                <c:pt idx="42275">
                  <c:v>166.0</c:v>
                </c:pt>
                <c:pt idx="42276">
                  <c:v>146.0</c:v>
                </c:pt>
                <c:pt idx="42277">
                  <c:v>674.0</c:v>
                </c:pt>
                <c:pt idx="42278">
                  <c:v>380.0</c:v>
                </c:pt>
                <c:pt idx="42279">
                  <c:v>14.0</c:v>
                </c:pt>
                <c:pt idx="42280">
                  <c:v>8.0</c:v>
                </c:pt>
                <c:pt idx="42281">
                  <c:v>23.0</c:v>
                </c:pt>
                <c:pt idx="42282">
                  <c:v>42.0</c:v>
                </c:pt>
                <c:pt idx="42283">
                  <c:v>274.0</c:v>
                </c:pt>
                <c:pt idx="42284">
                  <c:v>46.0</c:v>
                </c:pt>
                <c:pt idx="42285">
                  <c:v>3.0</c:v>
                </c:pt>
                <c:pt idx="42286">
                  <c:v>121.0</c:v>
                </c:pt>
                <c:pt idx="42287">
                  <c:v>185.0</c:v>
                </c:pt>
                <c:pt idx="42288">
                  <c:v>2.0</c:v>
                </c:pt>
                <c:pt idx="42289">
                  <c:v>13.0</c:v>
                </c:pt>
                <c:pt idx="42290">
                  <c:v>112.0</c:v>
                </c:pt>
                <c:pt idx="42291">
                  <c:v>18.0</c:v>
                </c:pt>
                <c:pt idx="42292">
                  <c:v>45.0</c:v>
                </c:pt>
                <c:pt idx="42293">
                  <c:v>97.0</c:v>
                </c:pt>
                <c:pt idx="42294">
                  <c:v>4.0</c:v>
                </c:pt>
                <c:pt idx="42295">
                  <c:v>10.0</c:v>
                </c:pt>
                <c:pt idx="42296">
                  <c:v>1.0</c:v>
                </c:pt>
                <c:pt idx="42297">
                  <c:v>11.0</c:v>
                </c:pt>
                <c:pt idx="42298">
                  <c:v>404.0</c:v>
                </c:pt>
                <c:pt idx="42299">
                  <c:v>43.0</c:v>
                </c:pt>
                <c:pt idx="42300">
                  <c:v>531.0</c:v>
                </c:pt>
                <c:pt idx="42301">
                  <c:v>424.0</c:v>
                </c:pt>
                <c:pt idx="42302">
                  <c:v>336.0</c:v>
                </c:pt>
                <c:pt idx="42303">
                  <c:v>21.0</c:v>
                </c:pt>
                <c:pt idx="42304">
                  <c:v>15.0</c:v>
                </c:pt>
                <c:pt idx="42305">
                  <c:v>21.0</c:v>
                </c:pt>
                <c:pt idx="42306">
                  <c:v>386.0</c:v>
                </c:pt>
                <c:pt idx="42307">
                  <c:v>136.0</c:v>
                </c:pt>
                <c:pt idx="42308">
                  <c:v>887.0</c:v>
                </c:pt>
                <c:pt idx="42309">
                  <c:v>206.0</c:v>
                </c:pt>
                <c:pt idx="42310">
                  <c:v>556.0</c:v>
                </c:pt>
                <c:pt idx="42311">
                  <c:v>323.0</c:v>
                </c:pt>
                <c:pt idx="42312">
                  <c:v>36.0</c:v>
                </c:pt>
                <c:pt idx="42313">
                  <c:v>17.0</c:v>
                </c:pt>
                <c:pt idx="42314">
                  <c:v>1.0</c:v>
                </c:pt>
                <c:pt idx="42315">
                  <c:v>3.0</c:v>
                </c:pt>
                <c:pt idx="42316">
                  <c:v>34.0</c:v>
                </c:pt>
                <c:pt idx="42317">
                  <c:v>51.0</c:v>
                </c:pt>
                <c:pt idx="42318">
                  <c:v>106.0</c:v>
                </c:pt>
                <c:pt idx="42319">
                  <c:v>129.0</c:v>
                </c:pt>
                <c:pt idx="42320">
                  <c:v>246.0</c:v>
                </c:pt>
                <c:pt idx="42321">
                  <c:v>1.0</c:v>
                </c:pt>
                <c:pt idx="42322">
                  <c:v>115.0</c:v>
                </c:pt>
                <c:pt idx="42323">
                  <c:v>59.0</c:v>
                </c:pt>
                <c:pt idx="42324">
                  <c:v>429.0</c:v>
                </c:pt>
                <c:pt idx="42325">
                  <c:v>28.0</c:v>
                </c:pt>
                <c:pt idx="42326">
                  <c:v>136.0</c:v>
                </c:pt>
                <c:pt idx="42327">
                  <c:v>176.0</c:v>
                </c:pt>
                <c:pt idx="42328">
                  <c:v>148.0</c:v>
                </c:pt>
                <c:pt idx="42329">
                  <c:v>92.0</c:v>
                </c:pt>
                <c:pt idx="42330">
                  <c:v>14.0</c:v>
                </c:pt>
                <c:pt idx="42331">
                  <c:v>181.0</c:v>
                </c:pt>
                <c:pt idx="42332">
                  <c:v>6.0</c:v>
                </c:pt>
                <c:pt idx="42333">
                  <c:v>252.0</c:v>
                </c:pt>
                <c:pt idx="42334">
                  <c:v>116.0</c:v>
                </c:pt>
                <c:pt idx="42335">
                  <c:v>113.0</c:v>
                </c:pt>
                <c:pt idx="42336">
                  <c:v>193.0</c:v>
                </c:pt>
                <c:pt idx="42337">
                  <c:v>1.0</c:v>
                </c:pt>
                <c:pt idx="42338">
                  <c:v>17.0</c:v>
                </c:pt>
                <c:pt idx="42339">
                  <c:v>18.0</c:v>
                </c:pt>
                <c:pt idx="42340">
                  <c:v>73.0</c:v>
                </c:pt>
                <c:pt idx="42341">
                  <c:v>193.0</c:v>
                </c:pt>
                <c:pt idx="42342">
                  <c:v>112.0</c:v>
                </c:pt>
                <c:pt idx="42343">
                  <c:v>24.0</c:v>
                </c:pt>
                <c:pt idx="42344">
                  <c:v>95.0</c:v>
                </c:pt>
                <c:pt idx="42345">
                  <c:v>36.0</c:v>
                </c:pt>
                <c:pt idx="42346">
                  <c:v>56.0</c:v>
                </c:pt>
                <c:pt idx="42347">
                  <c:v>296.0</c:v>
                </c:pt>
                <c:pt idx="42348">
                  <c:v>50.0</c:v>
                </c:pt>
                <c:pt idx="42349">
                  <c:v>25.0</c:v>
                </c:pt>
                <c:pt idx="42350">
                  <c:v>131.0</c:v>
                </c:pt>
                <c:pt idx="42351">
                  <c:v>142.0</c:v>
                </c:pt>
                <c:pt idx="42352">
                  <c:v>106.0</c:v>
                </c:pt>
                <c:pt idx="42353">
                  <c:v>19.0</c:v>
                </c:pt>
                <c:pt idx="42354">
                  <c:v>584.0</c:v>
                </c:pt>
                <c:pt idx="42355">
                  <c:v>41.0</c:v>
                </c:pt>
                <c:pt idx="42356">
                  <c:v>78.0</c:v>
                </c:pt>
                <c:pt idx="42357">
                  <c:v>15.0</c:v>
                </c:pt>
                <c:pt idx="42358">
                  <c:v>17.0</c:v>
                </c:pt>
                <c:pt idx="42359">
                  <c:v>91.0</c:v>
                </c:pt>
                <c:pt idx="42360">
                  <c:v>15.0</c:v>
                </c:pt>
                <c:pt idx="42361">
                  <c:v>2.0</c:v>
                </c:pt>
                <c:pt idx="42362">
                  <c:v>1078.0</c:v>
                </c:pt>
                <c:pt idx="42363">
                  <c:v>1.0</c:v>
                </c:pt>
                <c:pt idx="42364">
                  <c:v>13.0</c:v>
                </c:pt>
                <c:pt idx="42365">
                  <c:v>10.0</c:v>
                </c:pt>
                <c:pt idx="42366">
                  <c:v>258.0</c:v>
                </c:pt>
                <c:pt idx="42367">
                  <c:v>186.0</c:v>
                </c:pt>
                <c:pt idx="42368">
                  <c:v>5.0</c:v>
                </c:pt>
                <c:pt idx="42369">
                  <c:v>13.0</c:v>
                </c:pt>
                <c:pt idx="42370">
                  <c:v>15.0</c:v>
                </c:pt>
                <c:pt idx="42371">
                  <c:v>10.0</c:v>
                </c:pt>
                <c:pt idx="42372">
                  <c:v>253.0</c:v>
                </c:pt>
                <c:pt idx="42373">
                  <c:v>24.0</c:v>
                </c:pt>
                <c:pt idx="42374">
                  <c:v>50.0</c:v>
                </c:pt>
                <c:pt idx="42375">
                  <c:v>143.0</c:v>
                </c:pt>
                <c:pt idx="42376">
                  <c:v>52.0</c:v>
                </c:pt>
                <c:pt idx="42377">
                  <c:v>47.0</c:v>
                </c:pt>
                <c:pt idx="42378">
                  <c:v>131.0</c:v>
                </c:pt>
                <c:pt idx="42379">
                  <c:v>38.0</c:v>
                </c:pt>
                <c:pt idx="42380">
                  <c:v>219.0</c:v>
                </c:pt>
                <c:pt idx="42381">
                  <c:v>645.0</c:v>
                </c:pt>
                <c:pt idx="42382">
                  <c:v>62.0</c:v>
                </c:pt>
                <c:pt idx="42383">
                  <c:v>47.0</c:v>
                </c:pt>
                <c:pt idx="42384">
                  <c:v>21.0</c:v>
                </c:pt>
                <c:pt idx="42385">
                  <c:v>149.0</c:v>
                </c:pt>
                <c:pt idx="42386">
                  <c:v>3.0</c:v>
                </c:pt>
                <c:pt idx="42387">
                  <c:v>11.0</c:v>
                </c:pt>
                <c:pt idx="42388">
                  <c:v>58.0</c:v>
                </c:pt>
                <c:pt idx="42389">
                  <c:v>7.0</c:v>
                </c:pt>
                <c:pt idx="42390">
                  <c:v>1.0</c:v>
                </c:pt>
                <c:pt idx="42391">
                  <c:v>2.0</c:v>
                </c:pt>
                <c:pt idx="42392">
                  <c:v>65.0</c:v>
                </c:pt>
                <c:pt idx="42393">
                  <c:v>31.0</c:v>
                </c:pt>
                <c:pt idx="42394">
                  <c:v>21.0</c:v>
                </c:pt>
                <c:pt idx="42395">
                  <c:v>43.0</c:v>
                </c:pt>
                <c:pt idx="42396">
                  <c:v>44.0</c:v>
                </c:pt>
                <c:pt idx="42397">
                  <c:v>17.0</c:v>
                </c:pt>
                <c:pt idx="42398">
                  <c:v>1350.0</c:v>
                </c:pt>
                <c:pt idx="42399">
                  <c:v>57.0</c:v>
                </c:pt>
                <c:pt idx="42400">
                  <c:v>5.0</c:v>
                </c:pt>
                <c:pt idx="42401">
                  <c:v>113.0</c:v>
                </c:pt>
                <c:pt idx="42402">
                  <c:v>1.0</c:v>
                </c:pt>
                <c:pt idx="42403">
                  <c:v>1.0</c:v>
                </c:pt>
                <c:pt idx="42404">
                  <c:v>2.0</c:v>
                </c:pt>
                <c:pt idx="42405">
                  <c:v>47.0</c:v>
                </c:pt>
                <c:pt idx="42406">
                  <c:v>12.0</c:v>
                </c:pt>
                <c:pt idx="42407">
                  <c:v>133.0</c:v>
                </c:pt>
                <c:pt idx="42408">
                  <c:v>112.0</c:v>
                </c:pt>
                <c:pt idx="42409">
                  <c:v>3.0</c:v>
                </c:pt>
                <c:pt idx="42410">
                  <c:v>5.0</c:v>
                </c:pt>
                <c:pt idx="42411">
                  <c:v>277.0</c:v>
                </c:pt>
                <c:pt idx="42412">
                  <c:v>111.0</c:v>
                </c:pt>
                <c:pt idx="42413">
                  <c:v>53.0</c:v>
                </c:pt>
                <c:pt idx="42414">
                  <c:v>15.0</c:v>
                </c:pt>
                <c:pt idx="42415">
                  <c:v>102.0</c:v>
                </c:pt>
                <c:pt idx="42416">
                  <c:v>1.0</c:v>
                </c:pt>
                <c:pt idx="42417">
                  <c:v>1.0</c:v>
                </c:pt>
                <c:pt idx="42418">
                  <c:v>30.0</c:v>
                </c:pt>
                <c:pt idx="42419">
                  <c:v>394.0</c:v>
                </c:pt>
                <c:pt idx="42420">
                  <c:v>98.0</c:v>
                </c:pt>
                <c:pt idx="42421">
                  <c:v>120.0</c:v>
                </c:pt>
                <c:pt idx="42422">
                  <c:v>454.0</c:v>
                </c:pt>
                <c:pt idx="42423">
                  <c:v>35.0</c:v>
                </c:pt>
                <c:pt idx="42424">
                  <c:v>323.0</c:v>
                </c:pt>
                <c:pt idx="42425">
                  <c:v>22.0</c:v>
                </c:pt>
                <c:pt idx="42426">
                  <c:v>23.0</c:v>
                </c:pt>
                <c:pt idx="42427">
                  <c:v>11.0</c:v>
                </c:pt>
                <c:pt idx="42428">
                  <c:v>1.0</c:v>
                </c:pt>
                <c:pt idx="42429">
                  <c:v>940.0</c:v>
                </c:pt>
                <c:pt idx="42430">
                  <c:v>158.0</c:v>
                </c:pt>
                <c:pt idx="42431">
                  <c:v>15.0</c:v>
                </c:pt>
                <c:pt idx="42432">
                  <c:v>247.0</c:v>
                </c:pt>
                <c:pt idx="42433">
                  <c:v>251.0</c:v>
                </c:pt>
                <c:pt idx="42434">
                  <c:v>936.0</c:v>
                </c:pt>
                <c:pt idx="42435">
                  <c:v>372.0</c:v>
                </c:pt>
                <c:pt idx="42436">
                  <c:v>143.0</c:v>
                </c:pt>
                <c:pt idx="42437">
                  <c:v>24.0</c:v>
                </c:pt>
                <c:pt idx="42438">
                  <c:v>23.0</c:v>
                </c:pt>
                <c:pt idx="42439">
                  <c:v>5.0</c:v>
                </c:pt>
                <c:pt idx="42440">
                  <c:v>64.0</c:v>
                </c:pt>
                <c:pt idx="42441">
                  <c:v>31.0</c:v>
                </c:pt>
                <c:pt idx="42442">
                  <c:v>247.0</c:v>
                </c:pt>
                <c:pt idx="42443">
                  <c:v>147.0</c:v>
                </c:pt>
                <c:pt idx="42444">
                  <c:v>16.0</c:v>
                </c:pt>
                <c:pt idx="42445">
                  <c:v>3.0</c:v>
                </c:pt>
                <c:pt idx="42446">
                  <c:v>109.0</c:v>
                </c:pt>
                <c:pt idx="42447">
                  <c:v>578.0</c:v>
                </c:pt>
                <c:pt idx="42448">
                  <c:v>458.0</c:v>
                </c:pt>
                <c:pt idx="42449">
                  <c:v>102.0</c:v>
                </c:pt>
                <c:pt idx="42450">
                  <c:v>96.0</c:v>
                </c:pt>
                <c:pt idx="42451">
                  <c:v>42.0</c:v>
                </c:pt>
                <c:pt idx="42452">
                  <c:v>28.0</c:v>
                </c:pt>
                <c:pt idx="42453">
                  <c:v>7.0</c:v>
                </c:pt>
                <c:pt idx="42454">
                  <c:v>10.0</c:v>
                </c:pt>
                <c:pt idx="42455">
                  <c:v>1.0</c:v>
                </c:pt>
                <c:pt idx="42456">
                  <c:v>16.0</c:v>
                </c:pt>
                <c:pt idx="42457">
                  <c:v>213.0</c:v>
                </c:pt>
                <c:pt idx="42458">
                  <c:v>125.0</c:v>
                </c:pt>
                <c:pt idx="42459">
                  <c:v>322.0</c:v>
                </c:pt>
                <c:pt idx="42460">
                  <c:v>15.0</c:v>
                </c:pt>
                <c:pt idx="42461">
                  <c:v>7.0</c:v>
                </c:pt>
                <c:pt idx="42462">
                  <c:v>3.0</c:v>
                </c:pt>
                <c:pt idx="42463">
                  <c:v>2965.0</c:v>
                </c:pt>
                <c:pt idx="42464">
                  <c:v>103.0</c:v>
                </c:pt>
                <c:pt idx="42465">
                  <c:v>2720.0</c:v>
                </c:pt>
                <c:pt idx="42466">
                  <c:v>55.0</c:v>
                </c:pt>
                <c:pt idx="42467">
                  <c:v>475.0</c:v>
                </c:pt>
                <c:pt idx="42468">
                  <c:v>49.0</c:v>
                </c:pt>
                <c:pt idx="42469">
                  <c:v>271.0</c:v>
                </c:pt>
                <c:pt idx="42470">
                  <c:v>536.0</c:v>
                </c:pt>
                <c:pt idx="42471">
                  <c:v>39.0</c:v>
                </c:pt>
                <c:pt idx="42472">
                  <c:v>188.0</c:v>
                </c:pt>
                <c:pt idx="42473">
                  <c:v>730.0</c:v>
                </c:pt>
                <c:pt idx="42474">
                  <c:v>334.0</c:v>
                </c:pt>
                <c:pt idx="42475">
                  <c:v>4.0</c:v>
                </c:pt>
                <c:pt idx="42476">
                  <c:v>513.0</c:v>
                </c:pt>
                <c:pt idx="42477">
                  <c:v>36.0</c:v>
                </c:pt>
                <c:pt idx="42478">
                  <c:v>23.0</c:v>
                </c:pt>
                <c:pt idx="42479">
                  <c:v>15.0</c:v>
                </c:pt>
                <c:pt idx="42480">
                  <c:v>43.0</c:v>
                </c:pt>
                <c:pt idx="42481">
                  <c:v>13.0</c:v>
                </c:pt>
                <c:pt idx="42482">
                  <c:v>445.0</c:v>
                </c:pt>
                <c:pt idx="42483">
                  <c:v>511.0</c:v>
                </c:pt>
                <c:pt idx="42484">
                  <c:v>6.0</c:v>
                </c:pt>
                <c:pt idx="42485">
                  <c:v>34.0</c:v>
                </c:pt>
                <c:pt idx="42486">
                  <c:v>6.0</c:v>
                </c:pt>
                <c:pt idx="42487">
                  <c:v>176.0</c:v>
                </c:pt>
                <c:pt idx="42488">
                  <c:v>175.0</c:v>
                </c:pt>
                <c:pt idx="42489">
                  <c:v>7.0</c:v>
                </c:pt>
                <c:pt idx="42490">
                  <c:v>41.0</c:v>
                </c:pt>
                <c:pt idx="42491">
                  <c:v>127.0</c:v>
                </c:pt>
                <c:pt idx="42492">
                  <c:v>11.0</c:v>
                </c:pt>
                <c:pt idx="42493">
                  <c:v>8.0</c:v>
                </c:pt>
                <c:pt idx="42494">
                  <c:v>30.0</c:v>
                </c:pt>
                <c:pt idx="42495">
                  <c:v>17.0</c:v>
                </c:pt>
                <c:pt idx="42496">
                  <c:v>126.0</c:v>
                </c:pt>
                <c:pt idx="42497">
                  <c:v>87.0</c:v>
                </c:pt>
                <c:pt idx="42498">
                  <c:v>4.0</c:v>
                </c:pt>
                <c:pt idx="42499">
                  <c:v>3.0</c:v>
                </c:pt>
                <c:pt idx="42500">
                  <c:v>192.0</c:v>
                </c:pt>
                <c:pt idx="42501">
                  <c:v>4.0</c:v>
                </c:pt>
                <c:pt idx="42502">
                  <c:v>80.0</c:v>
                </c:pt>
                <c:pt idx="42503">
                  <c:v>105.0</c:v>
                </c:pt>
                <c:pt idx="42504">
                  <c:v>533.0</c:v>
                </c:pt>
                <c:pt idx="42505">
                  <c:v>17.0</c:v>
                </c:pt>
                <c:pt idx="42506">
                  <c:v>19.0</c:v>
                </c:pt>
                <c:pt idx="42507">
                  <c:v>4.0</c:v>
                </c:pt>
                <c:pt idx="42508">
                  <c:v>2.0</c:v>
                </c:pt>
                <c:pt idx="42509">
                  <c:v>333.0</c:v>
                </c:pt>
                <c:pt idx="42510">
                  <c:v>240.0</c:v>
                </c:pt>
                <c:pt idx="42511">
                  <c:v>34.0</c:v>
                </c:pt>
                <c:pt idx="42512">
                  <c:v>229.0</c:v>
                </c:pt>
                <c:pt idx="42513">
                  <c:v>1608.0</c:v>
                </c:pt>
                <c:pt idx="42514">
                  <c:v>173.0</c:v>
                </c:pt>
                <c:pt idx="42515">
                  <c:v>37.0</c:v>
                </c:pt>
                <c:pt idx="42516">
                  <c:v>16.0</c:v>
                </c:pt>
                <c:pt idx="42517">
                  <c:v>195.0</c:v>
                </c:pt>
                <c:pt idx="42518">
                  <c:v>16.0</c:v>
                </c:pt>
                <c:pt idx="42519">
                  <c:v>736.0</c:v>
                </c:pt>
                <c:pt idx="42520">
                  <c:v>1077.0</c:v>
                </c:pt>
                <c:pt idx="42521">
                  <c:v>71.0</c:v>
                </c:pt>
                <c:pt idx="42522">
                  <c:v>152.0</c:v>
                </c:pt>
                <c:pt idx="42523">
                  <c:v>87.0</c:v>
                </c:pt>
                <c:pt idx="42524">
                  <c:v>29.0</c:v>
                </c:pt>
                <c:pt idx="42525">
                  <c:v>77.0</c:v>
                </c:pt>
                <c:pt idx="42526">
                  <c:v>359.0</c:v>
                </c:pt>
                <c:pt idx="42527">
                  <c:v>56.0</c:v>
                </c:pt>
                <c:pt idx="42528">
                  <c:v>190.0</c:v>
                </c:pt>
                <c:pt idx="42529">
                  <c:v>11.0</c:v>
                </c:pt>
                <c:pt idx="42530">
                  <c:v>410.0</c:v>
                </c:pt>
                <c:pt idx="42531">
                  <c:v>205.0</c:v>
                </c:pt>
                <c:pt idx="42532">
                  <c:v>23.0</c:v>
                </c:pt>
                <c:pt idx="42533">
                  <c:v>33.0</c:v>
                </c:pt>
                <c:pt idx="42534">
                  <c:v>258.0</c:v>
                </c:pt>
                <c:pt idx="42535">
                  <c:v>492.0</c:v>
                </c:pt>
                <c:pt idx="42536">
                  <c:v>82.0</c:v>
                </c:pt>
                <c:pt idx="42537">
                  <c:v>91.0</c:v>
                </c:pt>
                <c:pt idx="42538">
                  <c:v>2.0</c:v>
                </c:pt>
                <c:pt idx="42539">
                  <c:v>33.0</c:v>
                </c:pt>
                <c:pt idx="42540">
                  <c:v>24.0</c:v>
                </c:pt>
                <c:pt idx="42541">
                  <c:v>83.0</c:v>
                </c:pt>
                <c:pt idx="42542">
                  <c:v>15.0</c:v>
                </c:pt>
                <c:pt idx="42543">
                  <c:v>41.0</c:v>
                </c:pt>
                <c:pt idx="42544">
                  <c:v>12.0</c:v>
                </c:pt>
                <c:pt idx="42545">
                  <c:v>165.0</c:v>
                </c:pt>
                <c:pt idx="42546">
                  <c:v>238.0</c:v>
                </c:pt>
                <c:pt idx="42547">
                  <c:v>279.0</c:v>
                </c:pt>
                <c:pt idx="42548">
                  <c:v>87.0</c:v>
                </c:pt>
                <c:pt idx="42549">
                  <c:v>9.0</c:v>
                </c:pt>
                <c:pt idx="42550">
                  <c:v>3.0</c:v>
                </c:pt>
                <c:pt idx="42551">
                  <c:v>641.0</c:v>
                </c:pt>
                <c:pt idx="42552">
                  <c:v>52.0</c:v>
                </c:pt>
                <c:pt idx="42553">
                  <c:v>59.0</c:v>
                </c:pt>
                <c:pt idx="42554">
                  <c:v>18.0</c:v>
                </c:pt>
                <c:pt idx="42555">
                  <c:v>1.0</c:v>
                </c:pt>
                <c:pt idx="42556">
                  <c:v>349.0</c:v>
                </c:pt>
                <c:pt idx="42557">
                  <c:v>39.0</c:v>
                </c:pt>
                <c:pt idx="42558">
                  <c:v>1.0</c:v>
                </c:pt>
                <c:pt idx="42559">
                  <c:v>10.0</c:v>
                </c:pt>
                <c:pt idx="42560">
                  <c:v>205.0</c:v>
                </c:pt>
                <c:pt idx="42561">
                  <c:v>223.0</c:v>
                </c:pt>
                <c:pt idx="42562">
                  <c:v>37.0</c:v>
                </c:pt>
                <c:pt idx="42563">
                  <c:v>37.0</c:v>
                </c:pt>
                <c:pt idx="42564">
                  <c:v>271.0</c:v>
                </c:pt>
                <c:pt idx="42565">
                  <c:v>374.0</c:v>
                </c:pt>
                <c:pt idx="42566">
                  <c:v>112.0</c:v>
                </c:pt>
                <c:pt idx="42567">
                  <c:v>246.0</c:v>
                </c:pt>
                <c:pt idx="42568">
                  <c:v>367.0</c:v>
                </c:pt>
                <c:pt idx="42569">
                  <c:v>20.0</c:v>
                </c:pt>
                <c:pt idx="42570">
                  <c:v>383.0</c:v>
                </c:pt>
                <c:pt idx="42571">
                  <c:v>41.0</c:v>
                </c:pt>
                <c:pt idx="42572">
                  <c:v>27.0</c:v>
                </c:pt>
                <c:pt idx="42573">
                  <c:v>15.0</c:v>
                </c:pt>
                <c:pt idx="42574">
                  <c:v>13.0</c:v>
                </c:pt>
                <c:pt idx="42575">
                  <c:v>388.0</c:v>
                </c:pt>
                <c:pt idx="42576">
                  <c:v>311.0</c:v>
                </c:pt>
                <c:pt idx="42577">
                  <c:v>45.0</c:v>
                </c:pt>
                <c:pt idx="42578">
                  <c:v>18.0</c:v>
                </c:pt>
                <c:pt idx="42579">
                  <c:v>105.0</c:v>
                </c:pt>
                <c:pt idx="42580">
                  <c:v>138.0</c:v>
                </c:pt>
                <c:pt idx="42581">
                  <c:v>12.0</c:v>
                </c:pt>
                <c:pt idx="42582">
                  <c:v>2.0</c:v>
                </c:pt>
                <c:pt idx="42583">
                  <c:v>107.0</c:v>
                </c:pt>
                <c:pt idx="42584">
                  <c:v>25.0</c:v>
                </c:pt>
                <c:pt idx="42585">
                  <c:v>44.0</c:v>
                </c:pt>
                <c:pt idx="42586">
                  <c:v>37.0</c:v>
                </c:pt>
                <c:pt idx="42587">
                  <c:v>154.0</c:v>
                </c:pt>
                <c:pt idx="42588">
                  <c:v>118.0</c:v>
                </c:pt>
                <c:pt idx="42589">
                  <c:v>4.0</c:v>
                </c:pt>
                <c:pt idx="42590">
                  <c:v>7.0</c:v>
                </c:pt>
                <c:pt idx="42591">
                  <c:v>147.0</c:v>
                </c:pt>
                <c:pt idx="42592">
                  <c:v>8.0</c:v>
                </c:pt>
                <c:pt idx="42593">
                  <c:v>68.0</c:v>
                </c:pt>
                <c:pt idx="42594">
                  <c:v>295.0</c:v>
                </c:pt>
                <c:pt idx="42595">
                  <c:v>11.0</c:v>
                </c:pt>
                <c:pt idx="42596">
                  <c:v>23.0</c:v>
                </c:pt>
                <c:pt idx="42597">
                  <c:v>116.0</c:v>
                </c:pt>
                <c:pt idx="42598">
                  <c:v>109.0</c:v>
                </c:pt>
                <c:pt idx="42599">
                  <c:v>108.0</c:v>
                </c:pt>
                <c:pt idx="42600">
                  <c:v>5.0</c:v>
                </c:pt>
                <c:pt idx="42601">
                  <c:v>433.0</c:v>
                </c:pt>
                <c:pt idx="42602">
                  <c:v>143.0</c:v>
                </c:pt>
                <c:pt idx="42603">
                  <c:v>282.0</c:v>
                </c:pt>
                <c:pt idx="42604">
                  <c:v>268.0</c:v>
                </c:pt>
                <c:pt idx="42605">
                  <c:v>218.0</c:v>
                </c:pt>
                <c:pt idx="42606">
                  <c:v>42.0</c:v>
                </c:pt>
                <c:pt idx="42607">
                  <c:v>32.0</c:v>
                </c:pt>
                <c:pt idx="42608">
                  <c:v>19.0</c:v>
                </c:pt>
                <c:pt idx="42609">
                  <c:v>1.0</c:v>
                </c:pt>
                <c:pt idx="42610">
                  <c:v>177.0</c:v>
                </c:pt>
                <c:pt idx="42611">
                  <c:v>125.0</c:v>
                </c:pt>
                <c:pt idx="42612">
                  <c:v>26.0</c:v>
                </c:pt>
                <c:pt idx="42613">
                  <c:v>172.0</c:v>
                </c:pt>
                <c:pt idx="42614">
                  <c:v>178.0</c:v>
                </c:pt>
                <c:pt idx="42615">
                  <c:v>901.0</c:v>
                </c:pt>
                <c:pt idx="42616">
                  <c:v>533.0</c:v>
                </c:pt>
                <c:pt idx="42617">
                  <c:v>169.0</c:v>
                </c:pt>
                <c:pt idx="42618">
                  <c:v>47.0</c:v>
                </c:pt>
                <c:pt idx="42619">
                  <c:v>131.0</c:v>
                </c:pt>
                <c:pt idx="42620">
                  <c:v>18.0</c:v>
                </c:pt>
                <c:pt idx="42621">
                  <c:v>66.0</c:v>
                </c:pt>
                <c:pt idx="42622">
                  <c:v>55.0</c:v>
                </c:pt>
                <c:pt idx="42623">
                  <c:v>1006.0</c:v>
                </c:pt>
                <c:pt idx="42624">
                  <c:v>488.0</c:v>
                </c:pt>
                <c:pt idx="42625">
                  <c:v>31.0</c:v>
                </c:pt>
                <c:pt idx="42626">
                  <c:v>21.0</c:v>
                </c:pt>
                <c:pt idx="42627">
                  <c:v>57.0</c:v>
                </c:pt>
                <c:pt idx="42628">
                  <c:v>35.0</c:v>
                </c:pt>
                <c:pt idx="42629">
                  <c:v>491.0</c:v>
                </c:pt>
                <c:pt idx="42630">
                  <c:v>42.0</c:v>
                </c:pt>
                <c:pt idx="42631">
                  <c:v>49.0</c:v>
                </c:pt>
                <c:pt idx="42632">
                  <c:v>95.0</c:v>
                </c:pt>
                <c:pt idx="42633">
                  <c:v>1.0</c:v>
                </c:pt>
                <c:pt idx="42634">
                  <c:v>17.0</c:v>
                </c:pt>
                <c:pt idx="42635">
                  <c:v>14.0</c:v>
                </c:pt>
                <c:pt idx="42636">
                  <c:v>5.0</c:v>
                </c:pt>
                <c:pt idx="42637">
                  <c:v>43.0</c:v>
                </c:pt>
                <c:pt idx="42638">
                  <c:v>8.0</c:v>
                </c:pt>
                <c:pt idx="42639">
                  <c:v>40.0</c:v>
                </c:pt>
                <c:pt idx="42640">
                  <c:v>45.0</c:v>
                </c:pt>
                <c:pt idx="42641">
                  <c:v>130.0</c:v>
                </c:pt>
                <c:pt idx="42642">
                  <c:v>47.0</c:v>
                </c:pt>
                <c:pt idx="42643">
                  <c:v>45.0</c:v>
                </c:pt>
                <c:pt idx="42644">
                  <c:v>143.0</c:v>
                </c:pt>
                <c:pt idx="42645">
                  <c:v>74.0</c:v>
                </c:pt>
                <c:pt idx="42646">
                  <c:v>10.0</c:v>
                </c:pt>
                <c:pt idx="42647">
                  <c:v>233.0</c:v>
                </c:pt>
                <c:pt idx="42648">
                  <c:v>27.0</c:v>
                </c:pt>
                <c:pt idx="42649">
                  <c:v>419.0</c:v>
                </c:pt>
                <c:pt idx="42650">
                  <c:v>128.0</c:v>
                </c:pt>
                <c:pt idx="42651">
                  <c:v>62.0</c:v>
                </c:pt>
                <c:pt idx="42652">
                  <c:v>341.0</c:v>
                </c:pt>
                <c:pt idx="42653">
                  <c:v>29.0</c:v>
                </c:pt>
                <c:pt idx="42654">
                  <c:v>27.0</c:v>
                </c:pt>
                <c:pt idx="42655">
                  <c:v>327.0</c:v>
                </c:pt>
                <c:pt idx="42656">
                  <c:v>247.0</c:v>
                </c:pt>
                <c:pt idx="42657">
                  <c:v>84.0</c:v>
                </c:pt>
                <c:pt idx="42658">
                  <c:v>23.0</c:v>
                </c:pt>
                <c:pt idx="42659">
                  <c:v>26.0</c:v>
                </c:pt>
                <c:pt idx="42660">
                  <c:v>174.0</c:v>
                </c:pt>
                <c:pt idx="42661">
                  <c:v>266.0</c:v>
                </c:pt>
                <c:pt idx="42662">
                  <c:v>234.0</c:v>
                </c:pt>
                <c:pt idx="42663">
                  <c:v>5.0</c:v>
                </c:pt>
                <c:pt idx="42664">
                  <c:v>53.0</c:v>
                </c:pt>
                <c:pt idx="42665">
                  <c:v>11.0</c:v>
                </c:pt>
                <c:pt idx="42666">
                  <c:v>341.0</c:v>
                </c:pt>
                <c:pt idx="42667">
                  <c:v>232.0</c:v>
                </c:pt>
                <c:pt idx="42668">
                  <c:v>58.0</c:v>
                </c:pt>
                <c:pt idx="42669">
                  <c:v>201.0</c:v>
                </c:pt>
                <c:pt idx="42670">
                  <c:v>532.0</c:v>
                </c:pt>
                <c:pt idx="42671">
                  <c:v>14.0</c:v>
                </c:pt>
                <c:pt idx="42672">
                  <c:v>399.0</c:v>
                </c:pt>
                <c:pt idx="42673">
                  <c:v>31.0</c:v>
                </c:pt>
                <c:pt idx="42674">
                  <c:v>3.0</c:v>
                </c:pt>
                <c:pt idx="42675">
                  <c:v>11.0</c:v>
                </c:pt>
                <c:pt idx="42676">
                  <c:v>55.0</c:v>
                </c:pt>
                <c:pt idx="42677">
                  <c:v>5.0</c:v>
                </c:pt>
                <c:pt idx="42678">
                  <c:v>598.0</c:v>
                </c:pt>
                <c:pt idx="42679">
                  <c:v>280.0</c:v>
                </c:pt>
                <c:pt idx="42680">
                  <c:v>1.0</c:v>
                </c:pt>
                <c:pt idx="42681">
                  <c:v>2.0</c:v>
                </c:pt>
                <c:pt idx="42682">
                  <c:v>1.0</c:v>
                </c:pt>
                <c:pt idx="42683">
                  <c:v>104.0</c:v>
                </c:pt>
                <c:pt idx="42684">
                  <c:v>185.0</c:v>
                </c:pt>
                <c:pt idx="42685">
                  <c:v>2.0</c:v>
                </c:pt>
                <c:pt idx="42686">
                  <c:v>53.0</c:v>
                </c:pt>
                <c:pt idx="42687">
                  <c:v>8.0</c:v>
                </c:pt>
                <c:pt idx="42688">
                  <c:v>11.0</c:v>
                </c:pt>
                <c:pt idx="42689">
                  <c:v>125.0</c:v>
                </c:pt>
                <c:pt idx="42690">
                  <c:v>92.0</c:v>
                </c:pt>
                <c:pt idx="42691">
                  <c:v>94.0</c:v>
                </c:pt>
                <c:pt idx="42692">
                  <c:v>16.0</c:v>
                </c:pt>
                <c:pt idx="42693">
                  <c:v>38.0</c:v>
                </c:pt>
                <c:pt idx="42694">
                  <c:v>227.0</c:v>
                </c:pt>
                <c:pt idx="42695">
                  <c:v>82.0</c:v>
                </c:pt>
                <c:pt idx="42696">
                  <c:v>57.0</c:v>
                </c:pt>
                <c:pt idx="42697">
                  <c:v>53.0</c:v>
                </c:pt>
                <c:pt idx="42698">
                  <c:v>40.0</c:v>
                </c:pt>
                <c:pt idx="42699">
                  <c:v>542.0</c:v>
                </c:pt>
                <c:pt idx="42700">
                  <c:v>14.0</c:v>
                </c:pt>
                <c:pt idx="42701">
                  <c:v>89.0</c:v>
                </c:pt>
                <c:pt idx="42702">
                  <c:v>150.0</c:v>
                </c:pt>
                <c:pt idx="42703">
                  <c:v>9.0</c:v>
                </c:pt>
                <c:pt idx="42704">
                  <c:v>58.0</c:v>
                </c:pt>
                <c:pt idx="42705">
                  <c:v>200.0</c:v>
                </c:pt>
                <c:pt idx="42706">
                  <c:v>50.0</c:v>
                </c:pt>
                <c:pt idx="42707">
                  <c:v>415.0</c:v>
                </c:pt>
                <c:pt idx="42708">
                  <c:v>111.0</c:v>
                </c:pt>
                <c:pt idx="42709">
                  <c:v>58.0</c:v>
                </c:pt>
                <c:pt idx="42710">
                  <c:v>47.0</c:v>
                </c:pt>
                <c:pt idx="42711">
                  <c:v>297.0</c:v>
                </c:pt>
                <c:pt idx="42712">
                  <c:v>43.0</c:v>
                </c:pt>
                <c:pt idx="42713">
                  <c:v>3.0</c:v>
                </c:pt>
                <c:pt idx="42714">
                  <c:v>50.0</c:v>
                </c:pt>
                <c:pt idx="42715">
                  <c:v>303.0</c:v>
                </c:pt>
                <c:pt idx="42716">
                  <c:v>24.0</c:v>
                </c:pt>
                <c:pt idx="42717">
                  <c:v>197.0</c:v>
                </c:pt>
                <c:pt idx="42718">
                  <c:v>77.0</c:v>
                </c:pt>
                <c:pt idx="42719">
                  <c:v>5.0</c:v>
                </c:pt>
                <c:pt idx="42720">
                  <c:v>132.0</c:v>
                </c:pt>
                <c:pt idx="42721">
                  <c:v>308.0</c:v>
                </c:pt>
                <c:pt idx="42722">
                  <c:v>294.0</c:v>
                </c:pt>
                <c:pt idx="42723">
                  <c:v>408.0</c:v>
                </c:pt>
                <c:pt idx="42724">
                  <c:v>228.0</c:v>
                </c:pt>
                <c:pt idx="42725">
                  <c:v>38.0</c:v>
                </c:pt>
                <c:pt idx="42726">
                  <c:v>34.0</c:v>
                </c:pt>
                <c:pt idx="42727">
                  <c:v>24.0</c:v>
                </c:pt>
                <c:pt idx="42728">
                  <c:v>1.0</c:v>
                </c:pt>
                <c:pt idx="42729">
                  <c:v>69.0</c:v>
                </c:pt>
                <c:pt idx="42730">
                  <c:v>2.0</c:v>
                </c:pt>
                <c:pt idx="42731">
                  <c:v>124.0</c:v>
                </c:pt>
                <c:pt idx="42732">
                  <c:v>21.0</c:v>
                </c:pt>
                <c:pt idx="42733">
                  <c:v>3.0</c:v>
                </c:pt>
                <c:pt idx="42734">
                  <c:v>1.0</c:v>
                </c:pt>
                <c:pt idx="42735">
                  <c:v>137.0</c:v>
                </c:pt>
                <c:pt idx="42736">
                  <c:v>142.0</c:v>
                </c:pt>
                <c:pt idx="42737">
                  <c:v>100.0</c:v>
                </c:pt>
                <c:pt idx="42738">
                  <c:v>149.0</c:v>
                </c:pt>
                <c:pt idx="42739">
                  <c:v>86.0</c:v>
                </c:pt>
                <c:pt idx="42740">
                  <c:v>29.0</c:v>
                </c:pt>
                <c:pt idx="42741">
                  <c:v>15.0</c:v>
                </c:pt>
                <c:pt idx="42742">
                  <c:v>20.0</c:v>
                </c:pt>
                <c:pt idx="42743">
                  <c:v>79.0</c:v>
                </c:pt>
                <c:pt idx="42744">
                  <c:v>13.0</c:v>
                </c:pt>
                <c:pt idx="42745">
                  <c:v>59.0</c:v>
                </c:pt>
                <c:pt idx="42746">
                  <c:v>165.0</c:v>
                </c:pt>
                <c:pt idx="42747">
                  <c:v>35.0</c:v>
                </c:pt>
                <c:pt idx="42748">
                  <c:v>47.0</c:v>
                </c:pt>
                <c:pt idx="42749">
                  <c:v>86.0</c:v>
                </c:pt>
                <c:pt idx="42750">
                  <c:v>31.0</c:v>
                </c:pt>
                <c:pt idx="42751">
                  <c:v>73.0</c:v>
                </c:pt>
                <c:pt idx="42752">
                  <c:v>65.0</c:v>
                </c:pt>
                <c:pt idx="42753">
                  <c:v>108.0</c:v>
                </c:pt>
                <c:pt idx="42754">
                  <c:v>11.0</c:v>
                </c:pt>
                <c:pt idx="42755">
                  <c:v>162.0</c:v>
                </c:pt>
                <c:pt idx="42756">
                  <c:v>2.0</c:v>
                </c:pt>
                <c:pt idx="42757">
                  <c:v>73.0</c:v>
                </c:pt>
                <c:pt idx="42758">
                  <c:v>2.0</c:v>
                </c:pt>
                <c:pt idx="42759">
                  <c:v>183.0</c:v>
                </c:pt>
                <c:pt idx="42760">
                  <c:v>76.0</c:v>
                </c:pt>
                <c:pt idx="42761">
                  <c:v>15.0</c:v>
                </c:pt>
                <c:pt idx="42762">
                  <c:v>178.0</c:v>
                </c:pt>
                <c:pt idx="42763">
                  <c:v>281.0</c:v>
                </c:pt>
                <c:pt idx="42764">
                  <c:v>18.0</c:v>
                </c:pt>
                <c:pt idx="42765">
                  <c:v>347.0</c:v>
                </c:pt>
                <c:pt idx="42766">
                  <c:v>208.0</c:v>
                </c:pt>
                <c:pt idx="42767">
                  <c:v>1.0</c:v>
                </c:pt>
                <c:pt idx="42768">
                  <c:v>8.0</c:v>
                </c:pt>
                <c:pt idx="42769">
                  <c:v>2.0</c:v>
                </c:pt>
                <c:pt idx="42770">
                  <c:v>108.0</c:v>
                </c:pt>
                <c:pt idx="42771">
                  <c:v>22.0</c:v>
                </c:pt>
                <c:pt idx="42772">
                  <c:v>229.0</c:v>
                </c:pt>
                <c:pt idx="42773">
                  <c:v>172.0</c:v>
                </c:pt>
                <c:pt idx="42774">
                  <c:v>11.0</c:v>
                </c:pt>
                <c:pt idx="42775">
                  <c:v>55.0</c:v>
                </c:pt>
                <c:pt idx="42776">
                  <c:v>9.0</c:v>
                </c:pt>
                <c:pt idx="42777">
                  <c:v>109.0</c:v>
                </c:pt>
                <c:pt idx="42778">
                  <c:v>176.0</c:v>
                </c:pt>
                <c:pt idx="42779">
                  <c:v>115.0</c:v>
                </c:pt>
                <c:pt idx="42780">
                  <c:v>114.0</c:v>
                </c:pt>
                <c:pt idx="42781">
                  <c:v>347.0</c:v>
                </c:pt>
                <c:pt idx="42782">
                  <c:v>541.0</c:v>
                </c:pt>
                <c:pt idx="42783">
                  <c:v>18.0</c:v>
                </c:pt>
                <c:pt idx="42784">
                  <c:v>1315.0</c:v>
                </c:pt>
                <c:pt idx="42785">
                  <c:v>33.0</c:v>
                </c:pt>
                <c:pt idx="42786">
                  <c:v>15.0</c:v>
                </c:pt>
                <c:pt idx="42787">
                  <c:v>50.0</c:v>
                </c:pt>
                <c:pt idx="42788">
                  <c:v>60.0</c:v>
                </c:pt>
                <c:pt idx="42789">
                  <c:v>143.0</c:v>
                </c:pt>
                <c:pt idx="42790">
                  <c:v>8.0</c:v>
                </c:pt>
                <c:pt idx="42791">
                  <c:v>351.0</c:v>
                </c:pt>
                <c:pt idx="42792">
                  <c:v>196.0</c:v>
                </c:pt>
                <c:pt idx="42793">
                  <c:v>29.0</c:v>
                </c:pt>
                <c:pt idx="42794">
                  <c:v>3.0</c:v>
                </c:pt>
                <c:pt idx="42795">
                  <c:v>163.0</c:v>
                </c:pt>
                <c:pt idx="42796">
                  <c:v>11.0</c:v>
                </c:pt>
                <c:pt idx="42797">
                  <c:v>31.0</c:v>
                </c:pt>
                <c:pt idx="42798">
                  <c:v>37.0</c:v>
                </c:pt>
                <c:pt idx="42799">
                  <c:v>92.0</c:v>
                </c:pt>
                <c:pt idx="42800">
                  <c:v>138.0</c:v>
                </c:pt>
                <c:pt idx="42801">
                  <c:v>13.0</c:v>
                </c:pt>
                <c:pt idx="42802">
                  <c:v>7.0</c:v>
                </c:pt>
                <c:pt idx="42803">
                  <c:v>1.0</c:v>
                </c:pt>
                <c:pt idx="42804">
                  <c:v>80.0</c:v>
                </c:pt>
                <c:pt idx="42805">
                  <c:v>1.0</c:v>
                </c:pt>
                <c:pt idx="42806">
                  <c:v>70.0</c:v>
                </c:pt>
                <c:pt idx="42807">
                  <c:v>30.0</c:v>
                </c:pt>
                <c:pt idx="42808">
                  <c:v>3.0</c:v>
                </c:pt>
                <c:pt idx="42809">
                  <c:v>182.0</c:v>
                </c:pt>
                <c:pt idx="42810">
                  <c:v>189.0</c:v>
                </c:pt>
                <c:pt idx="42811">
                  <c:v>799.0</c:v>
                </c:pt>
                <c:pt idx="42812">
                  <c:v>181.0</c:v>
                </c:pt>
                <c:pt idx="42813">
                  <c:v>662.0</c:v>
                </c:pt>
                <c:pt idx="42814">
                  <c:v>57.0</c:v>
                </c:pt>
                <c:pt idx="42815">
                  <c:v>87.0</c:v>
                </c:pt>
                <c:pt idx="42816">
                  <c:v>287.0</c:v>
                </c:pt>
                <c:pt idx="42817">
                  <c:v>16.0</c:v>
                </c:pt>
                <c:pt idx="42818">
                  <c:v>15.0</c:v>
                </c:pt>
                <c:pt idx="42819">
                  <c:v>48.0</c:v>
                </c:pt>
                <c:pt idx="42820">
                  <c:v>27.0</c:v>
                </c:pt>
                <c:pt idx="42821">
                  <c:v>159.0</c:v>
                </c:pt>
                <c:pt idx="42822">
                  <c:v>3.0</c:v>
                </c:pt>
                <c:pt idx="42823">
                  <c:v>109.0</c:v>
                </c:pt>
                <c:pt idx="42824">
                  <c:v>90.0</c:v>
                </c:pt>
                <c:pt idx="42825">
                  <c:v>427.0</c:v>
                </c:pt>
                <c:pt idx="42826">
                  <c:v>391.0</c:v>
                </c:pt>
                <c:pt idx="42827">
                  <c:v>88.0</c:v>
                </c:pt>
                <c:pt idx="42828">
                  <c:v>13.0</c:v>
                </c:pt>
                <c:pt idx="42829">
                  <c:v>23.0</c:v>
                </c:pt>
                <c:pt idx="42830">
                  <c:v>4.0</c:v>
                </c:pt>
                <c:pt idx="42831">
                  <c:v>39.0</c:v>
                </c:pt>
                <c:pt idx="42832">
                  <c:v>212.0</c:v>
                </c:pt>
                <c:pt idx="42833">
                  <c:v>17.0</c:v>
                </c:pt>
                <c:pt idx="42834">
                  <c:v>9.0</c:v>
                </c:pt>
                <c:pt idx="42835">
                  <c:v>545.0</c:v>
                </c:pt>
                <c:pt idx="42836">
                  <c:v>108.0</c:v>
                </c:pt>
                <c:pt idx="42837">
                  <c:v>94.0</c:v>
                </c:pt>
                <c:pt idx="42838">
                  <c:v>9.0</c:v>
                </c:pt>
                <c:pt idx="42839">
                  <c:v>222.0</c:v>
                </c:pt>
                <c:pt idx="42840">
                  <c:v>131.0</c:v>
                </c:pt>
                <c:pt idx="42841">
                  <c:v>72.0</c:v>
                </c:pt>
                <c:pt idx="42842">
                  <c:v>9.0</c:v>
                </c:pt>
                <c:pt idx="42843">
                  <c:v>19.0</c:v>
                </c:pt>
                <c:pt idx="42844">
                  <c:v>27.0</c:v>
                </c:pt>
                <c:pt idx="42845">
                  <c:v>5.0</c:v>
                </c:pt>
                <c:pt idx="42846">
                  <c:v>112.0</c:v>
                </c:pt>
                <c:pt idx="42847">
                  <c:v>82.0</c:v>
                </c:pt>
                <c:pt idx="42848">
                  <c:v>16.0</c:v>
                </c:pt>
                <c:pt idx="42849">
                  <c:v>13.0</c:v>
                </c:pt>
                <c:pt idx="42850">
                  <c:v>11.0</c:v>
                </c:pt>
                <c:pt idx="42851">
                  <c:v>69.0</c:v>
                </c:pt>
                <c:pt idx="42852">
                  <c:v>48.0</c:v>
                </c:pt>
                <c:pt idx="42853">
                  <c:v>1017.0</c:v>
                </c:pt>
                <c:pt idx="42854">
                  <c:v>211.0</c:v>
                </c:pt>
                <c:pt idx="42855">
                  <c:v>7.0</c:v>
                </c:pt>
                <c:pt idx="42856">
                  <c:v>5.0</c:v>
                </c:pt>
                <c:pt idx="42857">
                  <c:v>9.0</c:v>
                </c:pt>
                <c:pt idx="42858">
                  <c:v>121.0</c:v>
                </c:pt>
                <c:pt idx="42859">
                  <c:v>168.0</c:v>
                </c:pt>
                <c:pt idx="42860">
                  <c:v>187.0</c:v>
                </c:pt>
                <c:pt idx="42861">
                  <c:v>163.0</c:v>
                </c:pt>
                <c:pt idx="42862">
                  <c:v>353.0</c:v>
                </c:pt>
                <c:pt idx="42863">
                  <c:v>96.0</c:v>
                </c:pt>
                <c:pt idx="42864">
                  <c:v>269.0</c:v>
                </c:pt>
                <c:pt idx="42865">
                  <c:v>116.0</c:v>
                </c:pt>
                <c:pt idx="42866">
                  <c:v>1.0</c:v>
                </c:pt>
                <c:pt idx="42867">
                  <c:v>338.0</c:v>
                </c:pt>
                <c:pt idx="42868">
                  <c:v>17.0</c:v>
                </c:pt>
                <c:pt idx="42869">
                  <c:v>27.0</c:v>
                </c:pt>
                <c:pt idx="42870">
                  <c:v>22.0</c:v>
                </c:pt>
                <c:pt idx="42871">
                  <c:v>55.0</c:v>
                </c:pt>
                <c:pt idx="42872">
                  <c:v>169.0</c:v>
                </c:pt>
                <c:pt idx="42873">
                  <c:v>4.0</c:v>
                </c:pt>
                <c:pt idx="42874">
                  <c:v>177.0</c:v>
                </c:pt>
                <c:pt idx="42875">
                  <c:v>119.0</c:v>
                </c:pt>
                <c:pt idx="42876">
                  <c:v>626.0</c:v>
                </c:pt>
                <c:pt idx="42877">
                  <c:v>192.0</c:v>
                </c:pt>
                <c:pt idx="42878">
                  <c:v>102.0</c:v>
                </c:pt>
                <c:pt idx="42879">
                  <c:v>11.0</c:v>
                </c:pt>
                <c:pt idx="42880">
                  <c:v>26.0</c:v>
                </c:pt>
                <c:pt idx="42881">
                  <c:v>3.0</c:v>
                </c:pt>
                <c:pt idx="42882">
                  <c:v>78.0</c:v>
                </c:pt>
                <c:pt idx="42883">
                  <c:v>26.0</c:v>
                </c:pt>
                <c:pt idx="42884">
                  <c:v>21.0</c:v>
                </c:pt>
                <c:pt idx="42885">
                  <c:v>105.0</c:v>
                </c:pt>
                <c:pt idx="42886">
                  <c:v>147.0</c:v>
                </c:pt>
                <c:pt idx="42887">
                  <c:v>192.0</c:v>
                </c:pt>
                <c:pt idx="42888">
                  <c:v>30.0</c:v>
                </c:pt>
                <c:pt idx="42889">
                  <c:v>423.0</c:v>
                </c:pt>
                <c:pt idx="42890">
                  <c:v>5.0</c:v>
                </c:pt>
                <c:pt idx="42891">
                  <c:v>1.0</c:v>
                </c:pt>
                <c:pt idx="42892">
                  <c:v>18.0</c:v>
                </c:pt>
                <c:pt idx="42893">
                  <c:v>18.0</c:v>
                </c:pt>
                <c:pt idx="42894">
                  <c:v>209.0</c:v>
                </c:pt>
                <c:pt idx="42895">
                  <c:v>62.0</c:v>
                </c:pt>
                <c:pt idx="42896">
                  <c:v>28.0</c:v>
                </c:pt>
                <c:pt idx="42897">
                  <c:v>13.0</c:v>
                </c:pt>
                <c:pt idx="42898">
                  <c:v>21.0</c:v>
                </c:pt>
                <c:pt idx="42899">
                  <c:v>28.0</c:v>
                </c:pt>
                <c:pt idx="42900">
                  <c:v>137.0</c:v>
                </c:pt>
                <c:pt idx="42901">
                  <c:v>17.0</c:v>
                </c:pt>
                <c:pt idx="42902">
                  <c:v>47.0</c:v>
                </c:pt>
                <c:pt idx="42903">
                  <c:v>2.0</c:v>
                </c:pt>
                <c:pt idx="42904">
                  <c:v>327.0</c:v>
                </c:pt>
                <c:pt idx="42905">
                  <c:v>29.0</c:v>
                </c:pt>
                <c:pt idx="42906">
                  <c:v>91.0</c:v>
                </c:pt>
                <c:pt idx="42907">
                  <c:v>392.0</c:v>
                </c:pt>
                <c:pt idx="42908">
                  <c:v>28.0</c:v>
                </c:pt>
                <c:pt idx="42909">
                  <c:v>22.0</c:v>
                </c:pt>
                <c:pt idx="42910">
                  <c:v>35.0</c:v>
                </c:pt>
                <c:pt idx="42911">
                  <c:v>5.0</c:v>
                </c:pt>
                <c:pt idx="42912">
                  <c:v>239.0</c:v>
                </c:pt>
                <c:pt idx="42913">
                  <c:v>1.0</c:v>
                </c:pt>
                <c:pt idx="42914">
                  <c:v>1.0</c:v>
                </c:pt>
                <c:pt idx="42915">
                  <c:v>14.0</c:v>
                </c:pt>
                <c:pt idx="42916">
                  <c:v>138.0</c:v>
                </c:pt>
                <c:pt idx="42917">
                  <c:v>569.0</c:v>
                </c:pt>
                <c:pt idx="42918">
                  <c:v>1.0</c:v>
                </c:pt>
                <c:pt idx="42919">
                  <c:v>277.0</c:v>
                </c:pt>
                <c:pt idx="42920">
                  <c:v>264.0</c:v>
                </c:pt>
                <c:pt idx="42921">
                  <c:v>18.0</c:v>
                </c:pt>
                <c:pt idx="42922">
                  <c:v>18.0</c:v>
                </c:pt>
                <c:pt idx="42923">
                  <c:v>16.0</c:v>
                </c:pt>
                <c:pt idx="42924">
                  <c:v>31.0</c:v>
                </c:pt>
                <c:pt idx="42925">
                  <c:v>24.0</c:v>
                </c:pt>
                <c:pt idx="42926">
                  <c:v>127.0</c:v>
                </c:pt>
                <c:pt idx="42927">
                  <c:v>19.0</c:v>
                </c:pt>
                <c:pt idx="42928">
                  <c:v>25.0</c:v>
                </c:pt>
                <c:pt idx="42929">
                  <c:v>212.0</c:v>
                </c:pt>
                <c:pt idx="42930">
                  <c:v>11.0</c:v>
                </c:pt>
                <c:pt idx="42931">
                  <c:v>4.0</c:v>
                </c:pt>
                <c:pt idx="42932">
                  <c:v>114.0</c:v>
                </c:pt>
                <c:pt idx="42933">
                  <c:v>94.0</c:v>
                </c:pt>
                <c:pt idx="42934">
                  <c:v>253.0</c:v>
                </c:pt>
                <c:pt idx="42935">
                  <c:v>59.0</c:v>
                </c:pt>
                <c:pt idx="42936">
                  <c:v>595.0</c:v>
                </c:pt>
                <c:pt idx="42937">
                  <c:v>41.0</c:v>
                </c:pt>
                <c:pt idx="42938">
                  <c:v>33.0</c:v>
                </c:pt>
                <c:pt idx="42939">
                  <c:v>40.0</c:v>
                </c:pt>
                <c:pt idx="42940">
                  <c:v>12.0</c:v>
                </c:pt>
                <c:pt idx="42941">
                  <c:v>6.0</c:v>
                </c:pt>
                <c:pt idx="42942">
                  <c:v>126.0</c:v>
                </c:pt>
                <c:pt idx="42943">
                  <c:v>74.0</c:v>
                </c:pt>
                <c:pt idx="42944">
                  <c:v>15.0</c:v>
                </c:pt>
                <c:pt idx="42945">
                  <c:v>498.0</c:v>
                </c:pt>
                <c:pt idx="42946">
                  <c:v>39.0</c:v>
                </c:pt>
                <c:pt idx="42947">
                  <c:v>27.0</c:v>
                </c:pt>
                <c:pt idx="42948">
                  <c:v>13.0</c:v>
                </c:pt>
                <c:pt idx="42949">
                  <c:v>135.0</c:v>
                </c:pt>
                <c:pt idx="42950">
                  <c:v>11.0</c:v>
                </c:pt>
                <c:pt idx="42951">
                  <c:v>103.0</c:v>
                </c:pt>
                <c:pt idx="42952">
                  <c:v>57.0</c:v>
                </c:pt>
                <c:pt idx="42953">
                  <c:v>31.0</c:v>
                </c:pt>
                <c:pt idx="42954">
                  <c:v>153.0</c:v>
                </c:pt>
                <c:pt idx="42955">
                  <c:v>279.0</c:v>
                </c:pt>
                <c:pt idx="42956">
                  <c:v>178.0</c:v>
                </c:pt>
                <c:pt idx="42957">
                  <c:v>76.0</c:v>
                </c:pt>
                <c:pt idx="42958">
                  <c:v>8.0</c:v>
                </c:pt>
                <c:pt idx="42959">
                  <c:v>28.0</c:v>
                </c:pt>
                <c:pt idx="42960">
                  <c:v>16.0</c:v>
                </c:pt>
                <c:pt idx="42961">
                  <c:v>6.0</c:v>
                </c:pt>
                <c:pt idx="42962">
                  <c:v>39.0</c:v>
                </c:pt>
                <c:pt idx="42963">
                  <c:v>28.0</c:v>
                </c:pt>
                <c:pt idx="42964">
                  <c:v>101.0</c:v>
                </c:pt>
                <c:pt idx="42965">
                  <c:v>6.0</c:v>
                </c:pt>
                <c:pt idx="42966">
                  <c:v>9.0</c:v>
                </c:pt>
                <c:pt idx="42967">
                  <c:v>184.0</c:v>
                </c:pt>
                <c:pt idx="42968">
                  <c:v>278.0</c:v>
                </c:pt>
                <c:pt idx="42969">
                  <c:v>380.0</c:v>
                </c:pt>
                <c:pt idx="42970">
                  <c:v>80.0</c:v>
                </c:pt>
                <c:pt idx="42971">
                  <c:v>220.0</c:v>
                </c:pt>
                <c:pt idx="42972">
                  <c:v>60.0</c:v>
                </c:pt>
                <c:pt idx="42973">
                  <c:v>11.0</c:v>
                </c:pt>
                <c:pt idx="42974">
                  <c:v>158.0</c:v>
                </c:pt>
                <c:pt idx="42975">
                  <c:v>14.0</c:v>
                </c:pt>
                <c:pt idx="42976">
                  <c:v>17.0</c:v>
                </c:pt>
                <c:pt idx="42977">
                  <c:v>17.0</c:v>
                </c:pt>
                <c:pt idx="42978">
                  <c:v>20.0</c:v>
                </c:pt>
                <c:pt idx="42979">
                  <c:v>179.0</c:v>
                </c:pt>
                <c:pt idx="42980">
                  <c:v>124.0</c:v>
                </c:pt>
                <c:pt idx="42981">
                  <c:v>141.0</c:v>
                </c:pt>
                <c:pt idx="42982">
                  <c:v>14.0</c:v>
                </c:pt>
                <c:pt idx="42983">
                  <c:v>236.0</c:v>
                </c:pt>
                <c:pt idx="42984">
                  <c:v>25.0</c:v>
                </c:pt>
                <c:pt idx="42985">
                  <c:v>3.0</c:v>
                </c:pt>
                <c:pt idx="42986">
                  <c:v>148.0</c:v>
                </c:pt>
                <c:pt idx="42987">
                  <c:v>69.0</c:v>
                </c:pt>
                <c:pt idx="42988">
                  <c:v>152.0</c:v>
                </c:pt>
                <c:pt idx="42989">
                  <c:v>129.0</c:v>
                </c:pt>
                <c:pt idx="42990">
                  <c:v>133.0</c:v>
                </c:pt>
                <c:pt idx="42991">
                  <c:v>30.0</c:v>
                </c:pt>
                <c:pt idx="42992">
                  <c:v>13.0</c:v>
                </c:pt>
                <c:pt idx="42993">
                  <c:v>1.0</c:v>
                </c:pt>
                <c:pt idx="42994">
                  <c:v>52.0</c:v>
                </c:pt>
                <c:pt idx="42995">
                  <c:v>149.0</c:v>
                </c:pt>
                <c:pt idx="42996">
                  <c:v>399.0</c:v>
                </c:pt>
                <c:pt idx="42997">
                  <c:v>259.0</c:v>
                </c:pt>
                <c:pt idx="42998">
                  <c:v>12.0</c:v>
                </c:pt>
                <c:pt idx="42999">
                  <c:v>191.0</c:v>
                </c:pt>
                <c:pt idx="43000">
                  <c:v>34.0</c:v>
                </c:pt>
                <c:pt idx="43001">
                  <c:v>4.0</c:v>
                </c:pt>
                <c:pt idx="43002">
                  <c:v>194.0</c:v>
                </c:pt>
                <c:pt idx="43003">
                  <c:v>410.0</c:v>
                </c:pt>
                <c:pt idx="43004">
                  <c:v>72.0</c:v>
                </c:pt>
                <c:pt idx="43005">
                  <c:v>152.0</c:v>
                </c:pt>
                <c:pt idx="43006">
                  <c:v>15.0</c:v>
                </c:pt>
                <c:pt idx="43007">
                  <c:v>1.0</c:v>
                </c:pt>
                <c:pt idx="43008">
                  <c:v>114.0</c:v>
                </c:pt>
                <c:pt idx="43009">
                  <c:v>23.0</c:v>
                </c:pt>
                <c:pt idx="43010">
                  <c:v>49.0</c:v>
                </c:pt>
                <c:pt idx="43011">
                  <c:v>56.0</c:v>
                </c:pt>
                <c:pt idx="43012">
                  <c:v>10.0</c:v>
                </c:pt>
                <c:pt idx="43013">
                  <c:v>18.0</c:v>
                </c:pt>
                <c:pt idx="43014">
                  <c:v>4.0</c:v>
                </c:pt>
                <c:pt idx="43015">
                  <c:v>103.0</c:v>
                </c:pt>
                <c:pt idx="43016">
                  <c:v>92.0</c:v>
                </c:pt>
                <c:pt idx="43017">
                  <c:v>439.0</c:v>
                </c:pt>
                <c:pt idx="43018">
                  <c:v>76.0</c:v>
                </c:pt>
                <c:pt idx="43019">
                  <c:v>5.0</c:v>
                </c:pt>
                <c:pt idx="43020">
                  <c:v>4.0</c:v>
                </c:pt>
                <c:pt idx="43021">
                  <c:v>6.0</c:v>
                </c:pt>
                <c:pt idx="43022">
                  <c:v>84.0</c:v>
                </c:pt>
                <c:pt idx="43023">
                  <c:v>42.0</c:v>
                </c:pt>
                <c:pt idx="43024">
                  <c:v>172.0</c:v>
                </c:pt>
                <c:pt idx="43025">
                  <c:v>12.0</c:v>
                </c:pt>
                <c:pt idx="43026">
                  <c:v>34.0</c:v>
                </c:pt>
                <c:pt idx="43027">
                  <c:v>1.0</c:v>
                </c:pt>
                <c:pt idx="43028">
                  <c:v>152.0</c:v>
                </c:pt>
                <c:pt idx="43029">
                  <c:v>28.0</c:v>
                </c:pt>
                <c:pt idx="43030">
                  <c:v>7.0</c:v>
                </c:pt>
                <c:pt idx="43031">
                  <c:v>202.0</c:v>
                </c:pt>
                <c:pt idx="43032">
                  <c:v>75.0</c:v>
                </c:pt>
                <c:pt idx="43033">
                  <c:v>24.0</c:v>
                </c:pt>
                <c:pt idx="43034">
                  <c:v>15.0</c:v>
                </c:pt>
                <c:pt idx="43035">
                  <c:v>33.0</c:v>
                </c:pt>
                <c:pt idx="43036">
                  <c:v>168.0</c:v>
                </c:pt>
                <c:pt idx="43037">
                  <c:v>32.0</c:v>
                </c:pt>
                <c:pt idx="43038">
                  <c:v>16.0</c:v>
                </c:pt>
                <c:pt idx="43039">
                  <c:v>46.0</c:v>
                </c:pt>
                <c:pt idx="43040">
                  <c:v>1.0</c:v>
                </c:pt>
                <c:pt idx="43041">
                  <c:v>17.0</c:v>
                </c:pt>
                <c:pt idx="43042">
                  <c:v>119.0</c:v>
                </c:pt>
                <c:pt idx="43043">
                  <c:v>128.0</c:v>
                </c:pt>
                <c:pt idx="43044">
                  <c:v>288.0</c:v>
                </c:pt>
                <c:pt idx="43045">
                  <c:v>135.0</c:v>
                </c:pt>
                <c:pt idx="43046">
                  <c:v>199.0</c:v>
                </c:pt>
                <c:pt idx="43047">
                  <c:v>23.0</c:v>
                </c:pt>
                <c:pt idx="43048">
                  <c:v>2.0</c:v>
                </c:pt>
                <c:pt idx="43049">
                  <c:v>4.0</c:v>
                </c:pt>
                <c:pt idx="43050">
                  <c:v>39.0</c:v>
                </c:pt>
                <c:pt idx="43051">
                  <c:v>13.0</c:v>
                </c:pt>
                <c:pt idx="43052">
                  <c:v>258.0</c:v>
                </c:pt>
                <c:pt idx="43053">
                  <c:v>16.0</c:v>
                </c:pt>
                <c:pt idx="43054">
                  <c:v>20.0</c:v>
                </c:pt>
                <c:pt idx="43055">
                  <c:v>170.0</c:v>
                </c:pt>
                <c:pt idx="43056">
                  <c:v>341.0</c:v>
                </c:pt>
                <c:pt idx="43057">
                  <c:v>77.0</c:v>
                </c:pt>
                <c:pt idx="43058">
                  <c:v>7.0</c:v>
                </c:pt>
                <c:pt idx="43059">
                  <c:v>32.0</c:v>
                </c:pt>
                <c:pt idx="43060">
                  <c:v>4.0</c:v>
                </c:pt>
                <c:pt idx="43061">
                  <c:v>181.0</c:v>
                </c:pt>
                <c:pt idx="43062">
                  <c:v>1.0</c:v>
                </c:pt>
                <c:pt idx="43063">
                  <c:v>4.0</c:v>
                </c:pt>
                <c:pt idx="43064">
                  <c:v>41.0</c:v>
                </c:pt>
                <c:pt idx="43065">
                  <c:v>45.0</c:v>
                </c:pt>
                <c:pt idx="43066">
                  <c:v>104.0</c:v>
                </c:pt>
                <c:pt idx="43067">
                  <c:v>75.0</c:v>
                </c:pt>
                <c:pt idx="43068">
                  <c:v>34.0</c:v>
                </c:pt>
                <c:pt idx="43069">
                  <c:v>136.0</c:v>
                </c:pt>
                <c:pt idx="43070">
                  <c:v>115.0</c:v>
                </c:pt>
                <c:pt idx="43071">
                  <c:v>712.0</c:v>
                </c:pt>
                <c:pt idx="43072">
                  <c:v>9.0</c:v>
                </c:pt>
                <c:pt idx="43073">
                  <c:v>111.0</c:v>
                </c:pt>
                <c:pt idx="43074">
                  <c:v>137.0</c:v>
                </c:pt>
                <c:pt idx="43075">
                  <c:v>31.0</c:v>
                </c:pt>
                <c:pt idx="43076">
                  <c:v>136.0</c:v>
                </c:pt>
                <c:pt idx="43077">
                  <c:v>252.0</c:v>
                </c:pt>
                <c:pt idx="43078">
                  <c:v>83.0</c:v>
                </c:pt>
                <c:pt idx="43079">
                  <c:v>320.0</c:v>
                </c:pt>
                <c:pt idx="43080">
                  <c:v>138.0</c:v>
                </c:pt>
                <c:pt idx="43081">
                  <c:v>127.0</c:v>
                </c:pt>
                <c:pt idx="43082">
                  <c:v>207.0</c:v>
                </c:pt>
                <c:pt idx="43083">
                  <c:v>47.0</c:v>
                </c:pt>
                <c:pt idx="43084">
                  <c:v>9.0</c:v>
                </c:pt>
                <c:pt idx="43085">
                  <c:v>31.0</c:v>
                </c:pt>
                <c:pt idx="43086">
                  <c:v>33.0</c:v>
                </c:pt>
                <c:pt idx="43087">
                  <c:v>14.0</c:v>
                </c:pt>
                <c:pt idx="43088">
                  <c:v>29.0</c:v>
                </c:pt>
                <c:pt idx="43089">
                  <c:v>233.0</c:v>
                </c:pt>
                <c:pt idx="43090">
                  <c:v>66.0</c:v>
                </c:pt>
                <c:pt idx="43091">
                  <c:v>12.0</c:v>
                </c:pt>
                <c:pt idx="43092">
                  <c:v>8.0</c:v>
                </c:pt>
                <c:pt idx="43093">
                  <c:v>70.0</c:v>
                </c:pt>
                <c:pt idx="43094">
                  <c:v>279.0</c:v>
                </c:pt>
                <c:pt idx="43095">
                  <c:v>182.0</c:v>
                </c:pt>
                <c:pt idx="43096">
                  <c:v>84.0</c:v>
                </c:pt>
                <c:pt idx="43097">
                  <c:v>39.0</c:v>
                </c:pt>
                <c:pt idx="43098">
                  <c:v>9.0</c:v>
                </c:pt>
                <c:pt idx="43099">
                  <c:v>40.0</c:v>
                </c:pt>
                <c:pt idx="43100">
                  <c:v>58.0</c:v>
                </c:pt>
                <c:pt idx="43101">
                  <c:v>29.0</c:v>
                </c:pt>
                <c:pt idx="43102">
                  <c:v>374.0</c:v>
                </c:pt>
                <c:pt idx="43103">
                  <c:v>68.0</c:v>
                </c:pt>
                <c:pt idx="43104">
                  <c:v>162.0</c:v>
                </c:pt>
                <c:pt idx="43105">
                  <c:v>21.0</c:v>
                </c:pt>
                <c:pt idx="43106">
                  <c:v>3.0</c:v>
                </c:pt>
                <c:pt idx="43107">
                  <c:v>106.0</c:v>
                </c:pt>
                <c:pt idx="43108">
                  <c:v>38.0</c:v>
                </c:pt>
                <c:pt idx="43109">
                  <c:v>429.0</c:v>
                </c:pt>
                <c:pt idx="43110">
                  <c:v>37.0</c:v>
                </c:pt>
                <c:pt idx="43111">
                  <c:v>38.0</c:v>
                </c:pt>
                <c:pt idx="43112">
                  <c:v>74.0</c:v>
                </c:pt>
                <c:pt idx="43113">
                  <c:v>43.0</c:v>
                </c:pt>
                <c:pt idx="43114">
                  <c:v>9.0</c:v>
                </c:pt>
                <c:pt idx="43115">
                  <c:v>47.0</c:v>
                </c:pt>
                <c:pt idx="43116">
                  <c:v>78.0</c:v>
                </c:pt>
                <c:pt idx="43117">
                  <c:v>78.0</c:v>
                </c:pt>
                <c:pt idx="43118">
                  <c:v>91.0</c:v>
                </c:pt>
                <c:pt idx="43119">
                  <c:v>50.0</c:v>
                </c:pt>
                <c:pt idx="43120">
                  <c:v>3.0</c:v>
                </c:pt>
                <c:pt idx="43121">
                  <c:v>32.0</c:v>
                </c:pt>
                <c:pt idx="43122">
                  <c:v>184.0</c:v>
                </c:pt>
                <c:pt idx="43123">
                  <c:v>99.0</c:v>
                </c:pt>
                <c:pt idx="43124">
                  <c:v>56.0</c:v>
                </c:pt>
                <c:pt idx="43125">
                  <c:v>776.0</c:v>
                </c:pt>
                <c:pt idx="43126">
                  <c:v>18.0</c:v>
                </c:pt>
                <c:pt idx="43127">
                  <c:v>107.0</c:v>
                </c:pt>
                <c:pt idx="43128">
                  <c:v>18.0</c:v>
                </c:pt>
                <c:pt idx="43129">
                  <c:v>207.0</c:v>
                </c:pt>
                <c:pt idx="43130">
                  <c:v>117.0</c:v>
                </c:pt>
                <c:pt idx="43131">
                  <c:v>28.0</c:v>
                </c:pt>
                <c:pt idx="43132">
                  <c:v>547.0</c:v>
                </c:pt>
                <c:pt idx="43133">
                  <c:v>26.0</c:v>
                </c:pt>
                <c:pt idx="43134">
                  <c:v>54.0</c:v>
                </c:pt>
                <c:pt idx="43135">
                  <c:v>34.0</c:v>
                </c:pt>
                <c:pt idx="43136">
                  <c:v>49.0</c:v>
                </c:pt>
                <c:pt idx="43137">
                  <c:v>210.0</c:v>
                </c:pt>
                <c:pt idx="43138">
                  <c:v>25.0</c:v>
                </c:pt>
                <c:pt idx="43139">
                  <c:v>10.0</c:v>
                </c:pt>
                <c:pt idx="43140">
                  <c:v>117.0</c:v>
                </c:pt>
                <c:pt idx="43141">
                  <c:v>59.0</c:v>
                </c:pt>
                <c:pt idx="43142">
                  <c:v>3.0</c:v>
                </c:pt>
                <c:pt idx="43143">
                  <c:v>229.0</c:v>
                </c:pt>
                <c:pt idx="43144">
                  <c:v>499.0</c:v>
                </c:pt>
                <c:pt idx="43145">
                  <c:v>28.0</c:v>
                </c:pt>
                <c:pt idx="43146">
                  <c:v>3.0</c:v>
                </c:pt>
                <c:pt idx="43147">
                  <c:v>189.0</c:v>
                </c:pt>
                <c:pt idx="43148">
                  <c:v>1.0</c:v>
                </c:pt>
                <c:pt idx="43149">
                  <c:v>92.0</c:v>
                </c:pt>
                <c:pt idx="43150">
                  <c:v>7.0</c:v>
                </c:pt>
                <c:pt idx="43151">
                  <c:v>11.0</c:v>
                </c:pt>
                <c:pt idx="43152">
                  <c:v>1.0</c:v>
                </c:pt>
                <c:pt idx="43153">
                  <c:v>15.0</c:v>
                </c:pt>
                <c:pt idx="43154">
                  <c:v>48.0</c:v>
                </c:pt>
                <c:pt idx="43155">
                  <c:v>40.0</c:v>
                </c:pt>
                <c:pt idx="43156">
                  <c:v>6.0</c:v>
                </c:pt>
                <c:pt idx="43157">
                  <c:v>253.0</c:v>
                </c:pt>
                <c:pt idx="43158">
                  <c:v>205.0</c:v>
                </c:pt>
                <c:pt idx="43159">
                  <c:v>2.0</c:v>
                </c:pt>
                <c:pt idx="43160">
                  <c:v>26.0</c:v>
                </c:pt>
                <c:pt idx="43161">
                  <c:v>918.0</c:v>
                </c:pt>
                <c:pt idx="43162">
                  <c:v>19.0</c:v>
                </c:pt>
                <c:pt idx="43163">
                  <c:v>5.0</c:v>
                </c:pt>
                <c:pt idx="43164">
                  <c:v>6.0</c:v>
                </c:pt>
                <c:pt idx="43165">
                  <c:v>79.0</c:v>
                </c:pt>
                <c:pt idx="43166">
                  <c:v>59.0</c:v>
                </c:pt>
                <c:pt idx="43167">
                  <c:v>18.0</c:v>
                </c:pt>
                <c:pt idx="43168">
                  <c:v>29.0</c:v>
                </c:pt>
                <c:pt idx="43169">
                  <c:v>1.0</c:v>
                </c:pt>
                <c:pt idx="43170">
                  <c:v>103.0</c:v>
                </c:pt>
                <c:pt idx="43171">
                  <c:v>26.0</c:v>
                </c:pt>
                <c:pt idx="43172">
                  <c:v>388.0</c:v>
                </c:pt>
                <c:pt idx="43173">
                  <c:v>66.0</c:v>
                </c:pt>
                <c:pt idx="43174">
                  <c:v>98.0</c:v>
                </c:pt>
                <c:pt idx="43175">
                  <c:v>80.0</c:v>
                </c:pt>
                <c:pt idx="43176">
                  <c:v>37.0</c:v>
                </c:pt>
                <c:pt idx="43177">
                  <c:v>10.0</c:v>
                </c:pt>
                <c:pt idx="43178">
                  <c:v>92.0</c:v>
                </c:pt>
                <c:pt idx="43179">
                  <c:v>171.0</c:v>
                </c:pt>
                <c:pt idx="43180">
                  <c:v>2369.0</c:v>
                </c:pt>
                <c:pt idx="43181">
                  <c:v>5.0</c:v>
                </c:pt>
                <c:pt idx="43182">
                  <c:v>158.0</c:v>
                </c:pt>
                <c:pt idx="43183">
                  <c:v>104.0</c:v>
                </c:pt>
                <c:pt idx="43184">
                  <c:v>8.0</c:v>
                </c:pt>
                <c:pt idx="43185">
                  <c:v>9.0</c:v>
                </c:pt>
                <c:pt idx="43186">
                  <c:v>46.0</c:v>
                </c:pt>
                <c:pt idx="43187">
                  <c:v>13.0</c:v>
                </c:pt>
                <c:pt idx="43188">
                  <c:v>9.0</c:v>
                </c:pt>
                <c:pt idx="43189">
                  <c:v>78.0</c:v>
                </c:pt>
                <c:pt idx="43190">
                  <c:v>9.0</c:v>
                </c:pt>
                <c:pt idx="43191">
                  <c:v>5.0</c:v>
                </c:pt>
                <c:pt idx="43192">
                  <c:v>79.0</c:v>
                </c:pt>
                <c:pt idx="43193">
                  <c:v>226.0</c:v>
                </c:pt>
                <c:pt idx="43194">
                  <c:v>212.0</c:v>
                </c:pt>
                <c:pt idx="43195">
                  <c:v>70.0</c:v>
                </c:pt>
                <c:pt idx="43196">
                  <c:v>42.0</c:v>
                </c:pt>
                <c:pt idx="43197">
                  <c:v>172.0</c:v>
                </c:pt>
                <c:pt idx="43198">
                  <c:v>3.0</c:v>
                </c:pt>
                <c:pt idx="43199">
                  <c:v>35.0</c:v>
                </c:pt>
                <c:pt idx="43200">
                  <c:v>24.0</c:v>
                </c:pt>
                <c:pt idx="43201">
                  <c:v>71.0</c:v>
                </c:pt>
                <c:pt idx="43202">
                  <c:v>27.0</c:v>
                </c:pt>
                <c:pt idx="43203">
                  <c:v>477.0</c:v>
                </c:pt>
                <c:pt idx="43204">
                  <c:v>202.0</c:v>
                </c:pt>
                <c:pt idx="43205">
                  <c:v>32.0</c:v>
                </c:pt>
                <c:pt idx="43206">
                  <c:v>23.0</c:v>
                </c:pt>
                <c:pt idx="43207">
                  <c:v>29.0</c:v>
                </c:pt>
                <c:pt idx="43208">
                  <c:v>230.0</c:v>
                </c:pt>
                <c:pt idx="43209">
                  <c:v>57.0</c:v>
                </c:pt>
                <c:pt idx="43210">
                  <c:v>78.0</c:v>
                </c:pt>
                <c:pt idx="43211">
                  <c:v>1.0</c:v>
                </c:pt>
                <c:pt idx="43212">
                  <c:v>77.0</c:v>
                </c:pt>
                <c:pt idx="43213">
                  <c:v>79.0</c:v>
                </c:pt>
                <c:pt idx="43214">
                  <c:v>75.0</c:v>
                </c:pt>
                <c:pt idx="43215">
                  <c:v>52.0</c:v>
                </c:pt>
                <c:pt idx="43216">
                  <c:v>9.0</c:v>
                </c:pt>
                <c:pt idx="43217">
                  <c:v>125.0</c:v>
                </c:pt>
                <c:pt idx="43218">
                  <c:v>4.0</c:v>
                </c:pt>
                <c:pt idx="43219">
                  <c:v>73.0</c:v>
                </c:pt>
                <c:pt idx="43220">
                  <c:v>7.0</c:v>
                </c:pt>
                <c:pt idx="43221">
                  <c:v>103.0</c:v>
                </c:pt>
                <c:pt idx="43222">
                  <c:v>57.0</c:v>
                </c:pt>
                <c:pt idx="43223">
                  <c:v>129.0</c:v>
                </c:pt>
                <c:pt idx="43224">
                  <c:v>363.0</c:v>
                </c:pt>
                <c:pt idx="43225">
                  <c:v>94.0</c:v>
                </c:pt>
                <c:pt idx="43226">
                  <c:v>21.0</c:v>
                </c:pt>
                <c:pt idx="43227">
                  <c:v>1123.0</c:v>
                </c:pt>
                <c:pt idx="43228">
                  <c:v>6.0</c:v>
                </c:pt>
                <c:pt idx="43229">
                  <c:v>5.0</c:v>
                </c:pt>
                <c:pt idx="43230">
                  <c:v>55.0</c:v>
                </c:pt>
                <c:pt idx="43231">
                  <c:v>59.0</c:v>
                </c:pt>
                <c:pt idx="43232">
                  <c:v>19.0</c:v>
                </c:pt>
                <c:pt idx="43233">
                  <c:v>192.0</c:v>
                </c:pt>
                <c:pt idx="43234">
                  <c:v>27.0</c:v>
                </c:pt>
                <c:pt idx="43235">
                  <c:v>299.0</c:v>
                </c:pt>
                <c:pt idx="43236">
                  <c:v>316.0</c:v>
                </c:pt>
                <c:pt idx="43237">
                  <c:v>15.0</c:v>
                </c:pt>
                <c:pt idx="43238">
                  <c:v>226.0</c:v>
                </c:pt>
                <c:pt idx="43239">
                  <c:v>10.0</c:v>
                </c:pt>
                <c:pt idx="43240">
                  <c:v>25.0</c:v>
                </c:pt>
                <c:pt idx="43241">
                  <c:v>328.0</c:v>
                </c:pt>
                <c:pt idx="43242">
                  <c:v>60.0</c:v>
                </c:pt>
                <c:pt idx="43243">
                  <c:v>35.0</c:v>
                </c:pt>
                <c:pt idx="43244">
                  <c:v>97.0</c:v>
                </c:pt>
                <c:pt idx="43245">
                  <c:v>13.0</c:v>
                </c:pt>
                <c:pt idx="43246">
                  <c:v>24.0</c:v>
                </c:pt>
                <c:pt idx="43247">
                  <c:v>78.0</c:v>
                </c:pt>
                <c:pt idx="43248">
                  <c:v>19.0</c:v>
                </c:pt>
                <c:pt idx="43249">
                  <c:v>45.0</c:v>
                </c:pt>
                <c:pt idx="43250">
                  <c:v>85.0</c:v>
                </c:pt>
                <c:pt idx="43251">
                  <c:v>127.0</c:v>
                </c:pt>
                <c:pt idx="43252">
                  <c:v>91.0</c:v>
                </c:pt>
                <c:pt idx="43253">
                  <c:v>71.0</c:v>
                </c:pt>
                <c:pt idx="43254">
                  <c:v>58.0</c:v>
                </c:pt>
                <c:pt idx="43255">
                  <c:v>8.0</c:v>
                </c:pt>
                <c:pt idx="43256">
                  <c:v>191.0</c:v>
                </c:pt>
                <c:pt idx="43257">
                  <c:v>6.0</c:v>
                </c:pt>
                <c:pt idx="43258">
                  <c:v>1.0</c:v>
                </c:pt>
                <c:pt idx="43259">
                  <c:v>83.0</c:v>
                </c:pt>
                <c:pt idx="43260">
                  <c:v>210.0</c:v>
                </c:pt>
                <c:pt idx="43261">
                  <c:v>18.0</c:v>
                </c:pt>
                <c:pt idx="43262">
                  <c:v>28.0</c:v>
                </c:pt>
                <c:pt idx="43263">
                  <c:v>23.0</c:v>
                </c:pt>
                <c:pt idx="43264">
                  <c:v>13.0</c:v>
                </c:pt>
                <c:pt idx="43265">
                  <c:v>26.0</c:v>
                </c:pt>
                <c:pt idx="43266">
                  <c:v>268.0</c:v>
                </c:pt>
                <c:pt idx="43267">
                  <c:v>197.0</c:v>
                </c:pt>
                <c:pt idx="43268">
                  <c:v>6.0</c:v>
                </c:pt>
                <c:pt idx="43269">
                  <c:v>25.0</c:v>
                </c:pt>
                <c:pt idx="43270">
                  <c:v>1.0</c:v>
                </c:pt>
                <c:pt idx="43271">
                  <c:v>23.0</c:v>
                </c:pt>
                <c:pt idx="43272">
                  <c:v>70.0</c:v>
                </c:pt>
                <c:pt idx="43273">
                  <c:v>5.0</c:v>
                </c:pt>
                <c:pt idx="43274">
                  <c:v>96.0</c:v>
                </c:pt>
                <c:pt idx="43275">
                  <c:v>1.0</c:v>
                </c:pt>
                <c:pt idx="43276">
                  <c:v>40.0</c:v>
                </c:pt>
                <c:pt idx="43277">
                  <c:v>232.0</c:v>
                </c:pt>
                <c:pt idx="43278">
                  <c:v>264.0</c:v>
                </c:pt>
                <c:pt idx="43279">
                  <c:v>32.0</c:v>
                </c:pt>
                <c:pt idx="43280">
                  <c:v>49.0</c:v>
                </c:pt>
                <c:pt idx="43281">
                  <c:v>33.0</c:v>
                </c:pt>
                <c:pt idx="43282">
                  <c:v>27.0</c:v>
                </c:pt>
                <c:pt idx="43283">
                  <c:v>111.0</c:v>
                </c:pt>
                <c:pt idx="43284">
                  <c:v>93.0</c:v>
                </c:pt>
                <c:pt idx="43285">
                  <c:v>176.0</c:v>
                </c:pt>
                <c:pt idx="43286">
                  <c:v>6.0</c:v>
                </c:pt>
                <c:pt idx="43287">
                  <c:v>7.0</c:v>
                </c:pt>
                <c:pt idx="43288">
                  <c:v>1.0</c:v>
                </c:pt>
                <c:pt idx="43289">
                  <c:v>216.0</c:v>
                </c:pt>
                <c:pt idx="43290">
                  <c:v>307.0</c:v>
                </c:pt>
                <c:pt idx="43291">
                  <c:v>180.0</c:v>
                </c:pt>
                <c:pt idx="43292">
                  <c:v>278.0</c:v>
                </c:pt>
                <c:pt idx="43293">
                  <c:v>113.0</c:v>
                </c:pt>
                <c:pt idx="43294">
                  <c:v>20.0</c:v>
                </c:pt>
                <c:pt idx="43295">
                  <c:v>19.0</c:v>
                </c:pt>
                <c:pt idx="43296">
                  <c:v>16.0</c:v>
                </c:pt>
                <c:pt idx="43297">
                  <c:v>101.0</c:v>
                </c:pt>
                <c:pt idx="43298">
                  <c:v>7.0</c:v>
                </c:pt>
                <c:pt idx="43299">
                  <c:v>98.0</c:v>
                </c:pt>
                <c:pt idx="43300">
                  <c:v>14.0</c:v>
                </c:pt>
                <c:pt idx="43301">
                  <c:v>70.0</c:v>
                </c:pt>
                <c:pt idx="43302">
                  <c:v>9.0</c:v>
                </c:pt>
                <c:pt idx="43303">
                  <c:v>63.0</c:v>
                </c:pt>
                <c:pt idx="43304">
                  <c:v>41.0</c:v>
                </c:pt>
                <c:pt idx="43305">
                  <c:v>295.0</c:v>
                </c:pt>
                <c:pt idx="43306">
                  <c:v>236.0</c:v>
                </c:pt>
                <c:pt idx="43307">
                  <c:v>96.0</c:v>
                </c:pt>
                <c:pt idx="43308">
                  <c:v>34.0</c:v>
                </c:pt>
                <c:pt idx="43309">
                  <c:v>6.0</c:v>
                </c:pt>
                <c:pt idx="43310">
                  <c:v>127.0</c:v>
                </c:pt>
                <c:pt idx="43311">
                  <c:v>6.0</c:v>
                </c:pt>
                <c:pt idx="43312">
                  <c:v>242.0</c:v>
                </c:pt>
                <c:pt idx="43313">
                  <c:v>2.0</c:v>
                </c:pt>
                <c:pt idx="43314">
                  <c:v>115.0</c:v>
                </c:pt>
                <c:pt idx="43315">
                  <c:v>29.0</c:v>
                </c:pt>
                <c:pt idx="43316">
                  <c:v>182.0</c:v>
                </c:pt>
                <c:pt idx="43317">
                  <c:v>170.0</c:v>
                </c:pt>
                <c:pt idx="43318">
                  <c:v>10.0</c:v>
                </c:pt>
                <c:pt idx="43319">
                  <c:v>11.0</c:v>
                </c:pt>
                <c:pt idx="43320">
                  <c:v>75.0</c:v>
                </c:pt>
                <c:pt idx="43321">
                  <c:v>21.0</c:v>
                </c:pt>
                <c:pt idx="43322">
                  <c:v>135.0</c:v>
                </c:pt>
                <c:pt idx="43323">
                  <c:v>197.0</c:v>
                </c:pt>
                <c:pt idx="43324">
                  <c:v>59.0</c:v>
                </c:pt>
                <c:pt idx="43325">
                  <c:v>77.0</c:v>
                </c:pt>
                <c:pt idx="43326">
                  <c:v>80.0</c:v>
                </c:pt>
                <c:pt idx="43327">
                  <c:v>34.0</c:v>
                </c:pt>
                <c:pt idx="43328">
                  <c:v>5.0</c:v>
                </c:pt>
                <c:pt idx="43329">
                  <c:v>119.0</c:v>
                </c:pt>
                <c:pt idx="43330">
                  <c:v>21.0</c:v>
                </c:pt>
                <c:pt idx="43331">
                  <c:v>17.0</c:v>
                </c:pt>
                <c:pt idx="43332">
                  <c:v>53.0</c:v>
                </c:pt>
                <c:pt idx="43333">
                  <c:v>15.0</c:v>
                </c:pt>
                <c:pt idx="43334">
                  <c:v>23.0</c:v>
                </c:pt>
                <c:pt idx="43335">
                  <c:v>38.0</c:v>
                </c:pt>
                <c:pt idx="43336">
                  <c:v>255.0</c:v>
                </c:pt>
                <c:pt idx="43337">
                  <c:v>1066.0</c:v>
                </c:pt>
                <c:pt idx="43338">
                  <c:v>44.0</c:v>
                </c:pt>
                <c:pt idx="43339">
                  <c:v>32.0</c:v>
                </c:pt>
                <c:pt idx="43340">
                  <c:v>117.0</c:v>
                </c:pt>
                <c:pt idx="43341">
                  <c:v>142.0</c:v>
                </c:pt>
                <c:pt idx="43342">
                  <c:v>62.0</c:v>
                </c:pt>
                <c:pt idx="43343">
                  <c:v>47.0</c:v>
                </c:pt>
                <c:pt idx="43344">
                  <c:v>179.0</c:v>
                </c:pt>
                <c:pt idx="43345">
                  <c:v>41.0</c:v>
                </c:pt>
                <c:pt idx="43346">
                  <c:v>258.0</c:v>
                </c:pt>
                <c:pt idx="43347">
                  <c:v>23.0</c:v>
                </c:pt>
                <c:pt idx="43348">
                  <c:v>27.0</c:v>
                </c:pt>
                <c:pt idx="43349">
                  <c:v>225.0</c:v>
                </c:pt>
                <c:pt idx="43350">
                  <c:v>14.0</c:v>
                </c:pt>
                <c:pt idx="43351">
                  <c:v>8.0</c:v>
                </c:pt>
                <c:pt idx="43352">
                  <c:v>209.0</c:v>
                </c:pt>
                <c:pt idx="43353">
                  <c:v>23.0</c:v>
                </c:pt>
                <c:pt idx="43354">
                  <c:v>145.0</c:v>
                </c:pt>
                <c:pt idx="43355">
                  <c:v>16.0</c:v>
                </c:pt>
                <c:pt idx="43356">
                  <c:v>152.0</c:v>
                </c:pt>
                <c:pt idx="43357">
                  <c:v>25.0</c:v>
                </c:pt>
                <c:pt idx="43358">
                  <c:v>12.0</c:v>
                </c:pt>
                <c:pt idx="43359">
                  <c:v>105.0</c:v>
                </c:pt>
                <c:pt idx="43360">
                  <c:v>13.0</c:v>
                </c:pt>
                <c:pt idx="43361">
                  <c:v>104.0</c:v>
                </c:pt>
                <c:pt idx="43362">
                  <c:v>4.0</c:v>
                </c:pt>
                <c:pt idx="43363">
                  <c:v>104.0</c:v>
                </c:pt>
                <c:pt idx="43364">
                  <c:v>113.0</c:v>
                </c:pt>
                <c:pt idx="43365">
                  <c:v>220.0</c:v>
                </c:pt>
                <c:pt idx="43366">
                  <c:v>407.0</c:v>
                </c:pt>
                <c:pt idx="43367">
                  <c:v>23.0</c:v>
                </c:pt>
                <c:pt idx="43368">
                  <c:v>107.0</c:v>
                </c:pt>
                <c:pt idx="43369">
                  <c:v>1.0</c:v>
                </c:pt>
                <c:pt idx="43370">
                  <c:v>31.0</c:v>
                </c:pt>
                <c:pt idx="43371">
                  <c:v>1.0</c:v>
                </c:pt>
                <c:pt idx="43372">
                  <c:v>115.0</c:v>
                </c:pt>
                <c:pt idx="43373">
                  <c:v>10.0</c:v>
                </c:pt>
                <c:pt idx="43374">
                  <c:v>1.0</c:v>
                </c:pt>
                <c:pt idx="43375">
                  <c:v>2.0</c:v>
                </c:pt>
                <c:pt idx="43376">
                  <c:v>4.0</c:v>
                </c:pt>
                <c:pt idx="43377">
                  <c:v>1.0</c:v>
                </c:pt>
                <c:pt idx="43378">
                  <c:v>2.0</c:v>
                </c:pt>
                <c:pt idx="43379">
                  <c:v>779.0</c:v>
                </c:pt>
                <c:pt idx="43380">
                  <c:v>23.0</c:v>
                </c:pt>
                <c:pt idx="43381">
                  <c:v>3.0</c:v>
                </c:pt>
                <c:pt idx="43382">
                  <c:v>76.0</c:v>
                </c:pt>
                <c:pt idx="43383">
                  <c:v>12.0</c:v>
                </c:pt>
                <c:pt idx="43384">
                  <c:v>70.0</c:v>
                </c:pt>
                <c:pt idx="43385">
                  <c:v>12.0</c:v>
                </c:pt>
                <c:pt idx="43386">
                  <c:v>6.0</c:v>
                </c:pt>
                <c:pt idx="43387">
                  <c:v>33.0</c:v>
                </c:pt>
                <c:pt idx="43388">
                  <c:v>43.0</c:v>
                </c:pt>
                <c:pt idx="43389">
                  <c:v>155.0</c:v>
                </c:pt>
                <c:pt idx="43390">
                  <c:v>5.0</c:v>
                </c:pt>
                <c:pt idx="43391">
                  <c:v>31.0</c:v>
                </c:pt>
                <c:pt idx="43392">
                  <c:v>23.0</c:v>
                </c:pt>
                <c:pt idx="43393">
                  <c:v>3.0</c:v>
                </c:pt>
                <c:pt idx="43394">
                  <c:v>27.0</c:v>
                </c:pt>
                <c:pt idx="43395">
                  <c:v>112.0</c:v>
                </c:pt>
                <c:pt idx="43396">
                  <c:v>26.0</c:v>
                </c:pt>
                <c:pt idx="43397">
                  <c:v>12.0</c:v>
                </c:pt>
                <c:pt idx="43398">
                  <c:v>18.0</c:v>
                </c:pt>
                <c:pt idx="43399">
                  <c:v>516.0</c:v>
                </c:pt>
                <c:pt idx="43400">
                  <c:v>314.0</c:v>
                </c:pt>
                <c:pt idx="43401">
                  <c:v>18.0</c:v>
                </c:pt>
                <c:pt idx="43402">
                  <c:v>202.0</c:v>
                </c:pt>
                <c:pt idx="43403">
                  <c:v>13.0</c:v>
                </c:pt>
                <c:pt idx="43404">
                  <c:v>13.0</c:v>
                </c:pt>
                <c:pt idx="43405">
                  <c:v>116.0</c:v>
                </c:pt>
                <c:pt idx="43406">
                  <c:v>19.0</c:v>
                </c:pt>
                <c:pt idx="43407">
                  <c:v>88.0</c:v>
                </c:pt>
                <c:pt idx="43408">
                  <c:v>27.0</c:v>
                </c:pt>
                <c:pt idx="43409">
                  <c:v>140.0</c:v>
                </c:pt>
                <c:pt idx="43410">
                  <c:v>14.0</c:v>
                </c:pt>
                <c:pt idx="43411">
                  <c:v>1293.0</c:v>
                </c:pt>
                <c:pt idx="43412">
                  <c:v>5.0</c:v>
                </c:pt>
                <c:pt idx="43413">
                  <c:v>65.0</c:v>
                </c:pt>
                <c:pt idx="43414">
                  <c:v>3.0</c:v>
                </c:pt>
                <c:pt idx="43415">
                  <c:v>66.0</c:v>
                </c:pt>
                <c:pt idx="43416">
                  <c:v>1.0</c:v>
                </c:pt>
                <c:pt idx="43417">
                  <c:v>23.0</c:v>
                </c:pt>
                <c:pt idx="43418">
                  <c:v>142.0</c:v>
                </c:pt>
                <c:pt idx="43419">
                  <c:v>71.0</c:v>
                </c:pt>
                <c:pt idx="43420">
                  <c:v>105.0</c:v>
                </c:pt>
                <c:pt idx="43421">
                  <c:v>350.0</c:v>
                </c:pt>
                <c:pt idx="43422">
                  <c:v>9.0</c:v>
                </c:pt>
                <c:pt idx="43423">
                  <c:v>106.0</c:v>
                </c:pt>
                <c:pt idx="43424">
                  <c:v>117.0</c:v>
                </c:pt>
                <c:pt idx="43425">
                  <c:v>23.0</c:v>
                </c:pt>
                <c:pt idx="43426">
                  <c:v>134.0</c:v>
                </c:pt>
                <c:pt idx="43427">
                  <c:v>17.0</c:v>
                </c:pt>
                <c:pt idx="43428">
                  <c:v>24.0</c:v>
                </c:pt>
                <c:pt idx="43429">
                  <c:v>12.0</c:v>
                </c:pt>
                <c:pt idx="43430">
                  <c:v>119.0</c:v>
                </c:pt>
                <c:pt idx="43431">
                  <c:v>23.0</c:v>
                </c:pt>
                <c:pt idx="43432">
                  <c:v>251.0</c:v>
                </c:pt>
                <c:pt idx="43433">
                  <c:v>5.0</c:v>
                </c:pt>
                <c:pt idx="43434">
                  <c:v>1.0</c:v>
                </c:pt>
                <c:pt idx="43435">
                  <c:v>4.0</c:v>
                </c:pt>
                <c:pt idx="43436">
                  <c:v>229.0</c:v>
                </c:pt>
                <c:pt idx="43437">
                  <c:v>13.0</c:v>
                </c:pt>
                <c:pt idx="43438">
                  <c:v>1.0</c:v>
                </c:pt>
                <c:pt idx="43439">
                  <c:v>15.0</c:v>
                </c:pt>
                <c:pt idx="43440">
                  <c:v>17.0</c:v>
                </c:pt>
                <c:pt idx="43441">
                  <c:v>1.0</c:v>
                </c:pt>
                <c:pt idx="43442">
                  <c:v>5.0</c:v>
                </c:pt>
                <c:pt idx="43443">
                  <c:v>29.0</c:v>
                </c:pt>
                <c:pt idx="43444">
                  <c:v>42.0</c:v>
                </c:pt>
                <c:pt idx="43445">
                  <c:v>50.0</c:v>
                </c:pt>
                <c:pt idx="43446">
                  <c:v>30.0</c:v>
                </c:pt>
                <c:pt idx="43447">
                  <c:v>43.0</c:v>
                </c:pt>
                <c:pt idx="43448">
                  <c:v>233.0</c:v>
                </c:pt>
                <c:pt idx="43449">
                  <c:v>66.0</c:v>
                </c:pt>
                <c:pt idx="43450">
                  <c:v>25.0</c:v>
                </c:pt>
                <c:pt idx="43451">
                  <c:v>2.0</c:v>
                </c:pt>
                <c:pt idx="43452">
                  <c:v>11.0</c:v>
                </c:pt>
                <c:pt idx="43453">
                  <c:v>147.0</c:v>
                </c:pt>
                <c:pt idx="43454">
                  <c:v>379.0</c:v>
                </c:pt>
                <c:pt idx="43455">
                  <c:v>140.0</c:v>
                </c:pt>
                <c:pt idx="43456">
                  <c:v>93.0</c:v>
                </c:pt>
                <c:pt idx="43457">
                  <c:v>147.0</c:v>
                </c:pt>
                <c:pt idx="43458">
                  <c:v>63.0</c:v>
                </c:pt>
                <c:pt idx="43459">
                  <c:v>89.0</c:v>
                </c:pt>
                <c:pt idx="43460">
                  <c:v>1.0</c:v>
                </c:pt>
                <c:pt idx="43461">
                  <c:v>39.0</c:v>
                </c:pt>
                <c:pt idx="43462">
                  <c:v>12.0</c:v>
                </c:pt>
                <c:pt idx="43463">
                  <c:v>58.0</c:v>
                </c:pt>
                <c:pt idx="43464">
                  <c:v>4.0</c:v>
                </c:pt>
                <c:pt idx="43465">
                  <c:v>78.0</c:v>
                </c:pt>
                <c:pt idx="43466">
                  <c:v>25.0</c:v>
                </c:pt>
                <c:pt idx="43467">
                  <c:v>77.0</c:v>
                </c:pt>
                <c:pt idx="43468">
                  <c:v>5.0</c:v>
                </c:pt>
                <c:pt idx="43469">
                  <c:v>95.0</c:v>
                </c:pt>
                <c:pt idx="43470">
                  <c:v>44.0</c:v>
                </c:pt>
                <c:pt idx="43471">
                  <c:v>4.0</c:v>
                </c:pt>
                <c:pt idx="43472">
                  <c:v>48.0</c:v>
                </c:pt>
                <c:pt idx="43473">
                  <c:v>457.0</c:v>
                </c:pt>
                <c:pt idx="43474">
                  <c:v>144.0</c:v>
                </c:pt>
                <c:pt idx="43475">
                  <c:v>34.0</c:v>
                </c:pt>
                <c:pt idx="43476">
                  <c:v>11.0</c:v>
                </c:pt>
                <c:pt idx="43477">
                  <c:v>347.0</c:v>
                </c:pt>
                <c:pt idx="43478">
                  <c:v>6.0</c:v>
                </c:pt>
                <c:pt idx="43479">
                  <c:v>41.0</c:v>
                </c:pt>
                <c:pt idx="43480">
                  <c:v>468.0</c:v>
                </c:pt>
                <c:pt idx="43481">
                  <c:v>19.0</c:v>
                </c:pt>
                <c:pt idx="43482">
                  <c:v>90.0</c:v>
                </c:pt>
                <c:pt idx="43483">
                  <c:v>136.0</c:v>
                </c:pt>
                <c:pt idx="43484">
                  <c:v>1.0</c:v>
                </c:pt>
                <c:pt idx="43485">
                  <c:v>14.0</c:v>
                </c:pt>
                <c:pt idx="43486">
                  <c:v>243.0</c:v>
                </c:pt>
                <c:pt idx="43487">
                  <c:v>22.0</c:v>
                </c:pt>
                <c:pt idx="43488">
                  <c:v>20.0</c:v>
                </c:pt>
                <c:pt idx="43489">
                  <c:v>163.0</c:v>
                </c:pt>
                <c:pt idx="43490">
                  <c:v>177.0</c:v>
                </c:pt>
                <c:pt idx="43491">
                  <c:v>1.0</c:v>
                </c:pt>
                <c:pt idx="43492">
                  <c:v>27.0</c:v>
                </c:pt>
                <c:pt idx="43493">
                  <c:v>3.0</c:v>
                </c:pt>
                <c:pt idx="43494">
                  <c:v>29.0</c:v>
                </c:pt>
                <c:pt idx="43495">
                  <c:v>278.0</c:v>
                </c:pt>
                <c:pt idx="43496">
                  <c:v>11.0</c:v>
                </c:pt>
                <c:pt idx="43497">
                  <c:v>81.0</c:v>
                </c:pt>
                <c:pt idx="43498">
                  <c:v>4.0</c:v>
                </c:pt>
                <c:pt idx="43499">
                  <c:v>87.0</c:v>
                </c:pt>
                <c:pt idx="43500">
                  <c:v>4.0</c:v>
                </c:pt>
                <c:pt idx="43501">
                  <c:v>133.0</c:v>
                </c:pt>
                <c:pt idx="43502">
                  <c:v>242.0</c:v>
                </c:pt>
                <c:pt idx="43503">
                  <c:v>1705.0</c:v>
                </c:pt>
                <c:pt idx="43504">
                  <c:v>2.0</c:v>
                </c:pt>
                <c:pt idx="43505">
                  <c:v>138.0</c:v>
                </c:pt>
                <c:pt idx="43506">
                  <c:v>31.0</c:v>
                </c:pt>
                <c:pt idx="43507">
                  <c:v>46.0</c:v>
                </c:pt>
                <c:pt idx="43508">
                  <c:v>92.0</c:v>
                </c:pt>
                <c:pt idx="43509">
                  <c:v>14.0</c:v>
                </c:pt>
                <c:pt idx="43510">
                  <c:v>824.0</c:v>
                </c:pt>
                <c:pt idx="43511">
                  <c:v>17.0</c:v>
                </c:pt>
                <c:pt idx="43512">
                  <c:v>117.0</c:v>
                </c:pt>
                <c:pt idx="43513">
                  <c:v>111.0</c:v>
                </c:pt>
                <c:pt idx="43514">
                  <c:v>23.0</c:v>
                </c:pt>
                <c:pt idx="43515">
                  <c:v>13.0</c:v>
                </c:pt>
                <c:pt idx="43516">
                  <c:v>13.0</c:v>
                </c:pt>
                <c:pt idx="43517">
                  <c:v>109.0</c:v>
                </c:pt>
                <c:pt idx="43518">
                  <c:v>18.0</c:v>
                </c:pt>
                <c:pt idx="43519">
                  <c:v>96.0</c:v>
                </c:pt>
                <c:pt idx="43520">
                  <c:v>29.0</c:v>
                </c:pt>
                <c:pt idx="43521">
                  <c:v>11.0</c:v>
                </c:pt>
                <c:pt idx="43522">
                  <c:v>25.0</c:v>
                </c:pt>
                <c:pt idx="43523">
                  <c:v>5.0</c:v>
                </c:pt>
                <c:pt idx="43524">
                  <c:v>70.0</c:v>
                </c:pt>
                <c:pt idx="43525">
                  <c:v>3.0</c:v>
                </c:pt>
                <c:pt idx="43526">
                  <c:v>16.0</c:v>
                </c:pt>
                <c:pt idx="43527">
                  <c:v>57.0</c:v>
                </c:pt>
                <c:pt idx="43528">
                  <c:v>26.0</c:v>
                </c:pt>
                <c:pt idx="43529">
                  <c:v>37.0</c:v>
                </c:pt>
                <c:pt idx="43530">
                  <c:v>5.0</c:v>
                </c:pt>
                <c:pt idx="43531">
                  <c:v>21.0</c:v>
                </c:pt>
                <c:pt idx="43532">
                  <c:v>137.0</c:v>
                </c:pt>
                <c:pt idx="43533">
                  <c:v>141.0</c:v>
                </c:pt>
                <c:pt idx="43534">
                  <c:v>230.0</c:v>
                </c:pt>
                <c:pt idx="43535">
                  <c:v>15.0</c:v>
                </c:pt>
                <c:pt idx="43536">
                  <c:v>100.0</c:v>
                </c:pt>
                <c:pt idx="43537">
                  <c:v>6.0</c:v>
                </c:pt>
                <c:pt idx="43538">
                  <c:v>93.0</c:v>
                </c:pt>
                <c:pt idx="43539">
                  <c:v>19.0</c:v>
                </c:pt>
                <c:pt idx="43540">
                  <c:v>1.0</c:v>
                </c:pt>
                <c:pt idx="43541">
                  <c:v>168.0</c:v>
                </c:pt>
                <c:pt idx="43542">
                  <c:v>89.0</c:v>
                </c:pt>
                <c:pt idx="43543">
                  <c:v>12.0</c:v>
                </c:pt>
                <c:pt idx="43544">
                  <c:v>163.0</c:v>
                </c:pt>
                <c:pt idx="43545">
                  <c:v>40.0</c:v>
                </c:pt>
                <c:pt idx="43546">
                  <c:v>176.0</c:v>
                </c:pt>
                <c:pt idx="43547">
                  <c:v>44.0</c:v>
                </c:pt>
                <c:pt idx="43548">
                  <c:v>1.0</c:v>
                </c:pt>
                <c:pt idx="43549">
                  <c:v>8.0</c:v>
                </c:pt>
                <c:pt idx="43550">
                  <c:v>11.0</c:v>
                </c:pt>
                <c:pt idx="43551">
                  <c:v>11.0</c:v>
                </c:pt>
                <c:pt idx="43552">
                  <c:v>322.0</c:v>
                </c:pt>
                <c:pt idx="43553">
                  <c:v>6.0</c:v>
                </c:pt>
                <c:pt idx="43554">
                  <c:v>5.0</c:v>
                </c:pt>
                <c:pt idx="43555">
                  <c:v>47.0</c:v>
                </c:pt>
                <c:pt idx="43556">
                  <c:v>3.0</c:v>
                </c:pt>
                <c:pt idx="43557">
                  <c:v>38.0</c:v>
                </c:pt>
                <c:pt idx="43558">
                  <c:v>279.0</c:v>
                </c:pt>
                <c:pt idx="43559">
                  <c:v>94.0</c:v>
                </c:pt>
                <c:pt idx="43560">
                  <c:v>6.0</c:v>
                </c:pt>
                <c:pt idx="43561">
                  <c:v>206.0</c:v>
                </c:pt>
                <c:pt idx="43562">
                  <c:v>15.0</c:v>
                </c:pt>
                <c:pt idx="43563">
                  <c:v>1.0</c:v>
                </c:pt>
                <c:pt idx="43564">
                  <c:v>7.0</c:v>
                </c:pt>
                <c:pt idx="43565">
                  <c:v>135.0</c:v>
                </c:pt>
                <c:pt idx="43566">
                  <c:v>154.0</c:v>
                </c:pt>
                <c:pt idx="43567">
                  <c:v>168.0</c:v>
                </c:pt>
                <c:pt idx="43568">
                  <c:v>72.0</c:v>
                </c:pt>
                <c:pt idx="43569">
                  <c:v>131.0</c:v>
                </c:pt>
                <c:pt idx="43570">
                  <c:v>168.0</c:v>
                </c:pt>
                <c:pt idx="43571">
                  <c:v>207.0</c:v>
                </c:pt>
                <c:pt idx="43572">
                  <c:v>4.0</c:v>
                </c:pt>
                <c:pt idx="43573">
                  <c:v>13.0</c:v>
                </c:pt>
                <c:pt idx="43574">
                  <c:v>16.0</c:v>
                </c:pt>
                <c:pt idx="43575">
                  <c:v>7.0</c:v>
                </c:pt>
                <c:pt idx="43576">
                  <c:v>2.0</c:v>
                </c:pt>
                <c:pt idx="43577">
                  <c:v>43.0</c:v>
                </c:pt>
                <c:pt idx="43578">
                  <c:v>86.0</c:v>
                </c:pt>
                <c:pt idx="43579">
                  <c:v>108.0</c:v>
                </c:pt>
                <c:pt idx="43580">
                  <c:v>35.0</c:v>
                </c:pt>
                <c:pt idx="43581">
                  <c:v>3.0</c:v>
                </c:pt>
                <c:pt idx="43582">
                  <c:v>94.0</c:v>
                </c:pt>
                <c:pt idx="43583">
                  <c:v>11.0</c:v>
                </c:pt>
                <c:pt idx="43584">
                  <c:v>1.0</c:v>
                </c:pt>
                <c:pt idx="43585">
                  <c:v>423.0</c:v>
                </c:pt>
                <c:pt idx="43586">
                  <c:v>47.0</c:v>
                </c:pt>
                <c:pt idx="43587">
                  <c:v>147.0</c:v>
                </c:pt>
                <c:pt idx="43588">
                  <c:v>9.0</c:v>
                </c:pt>
                <c:pt idx="43589">
                  <c:v>24.0</c:v>
                </c:pt>
                <c:pt idx="43590">
                  <c:v>22.0</c:v>
                </c:pt>
                <c:pt idx="43591">
                  <c:v>51.0</c:v>
                </c:pt>
                <c:pt idx="43592">
                  <c:v>377.0</c:v>
                </c:pt>
                <c:pt idx="43593">
                  <c:v>246.0</c:v>
                </c:pt>
                <c:pt idx="43594">
                  <c:v>153.0</c:v>
                </c:pt>
                <c:pt idx="43595">
                  <c:v>102.0</c:v>
                </c:pt>
                <c:pt idx="43596">
                  <c:v>16.0</c:v>
                </c:pt>
                <c:pt idx="43597">
                  <c:v>51.0</c:v>
                </c:pt>
                <c:pt idx="43598">
                  <c:v>212.0</c:v>
                </c:pt>
                <c:pt idx="43599">
                  <c:v>3.0</c:v>
                </c:pt>
                <c:pt idx="43600">
                  <c:v>130.0</c:v>
                </c:pt>
                <c:pt idx="43601">
                  <c:v>55.0</c:v>
                </c:pt>
                <c:pt idx="43602">
                  <c:v>1.0</c:v>
                </c:pt>
                <c:pt idx="43603">
                  <c:v>132.0</c:v>
                </c:pt>
                <c:pt idx="43604">
                  <c:v>191.0</c:v>
                </c:pt>
                <c:pt idx="43605">
                  <c:v>37.0</c:v>
                </c:pt>
                <c:pt idx="43606">
                  <c:v>48.0</c:v>
                </c:pt>
                <c:pt idx="43607">
                  <c:v>130.0</c:v>
                </c:pt>
                <c:pt idx="43608">
                  <c:v>104.0</c:v>
                </c:pt>
                <c:pt idx="43609">
                  <c:v>20.0</c:v>
                </c:pt>
                <c:pt idx="43610">
                  <c:v>103.0</c:v>
                </c:pt>
                <c:pt idx="43611">
                  <c:v>1.0</c:v>
                </c:pt>
                <c:pt idx="43612">
                  <c:v>1228.0</c:v>
                </c:pt>
                <c:pt idx="43613">
                  <c:v>95.0</c:v>
                </c:pt>
                <c:pt idx="43614">
                  <c:v>2.0</c:v>
                </c:pt>
                <c:pt idx="43615">
                  <c:v>217.0</c:v>
                </c:pt>
                <c:pt idx="43616">
                  <c:v>121.0</c:v>
                </c:pt>
                <c:pt idx="43617">
                  <c:v>173.0</c:v>
                </c:pt>
                <c:pt idx="43618">
                  <c:v>9.0</c:v>
                </c:pt>
                <c:pt idx="43619">
                  <c:v>239.0</c:v>
                </c:pt>
                <c:pt idx="43620">
                  <c:v>10.0</c:v>
                </c:pt>
                <c:pt idx="43621">
                  <c:v>1324.0</c:v>
                </c:pt>
                <c:pt idx="43622">
                  <c:v>8.0</c:v>
                </c:pt>
                <c:pt idx="43623">
                  <c:v>20.0</c:v>
                </c:pt>
                <c:pt idx="43624">
                  <c:v>100.0</c:v>
                </c:pt>
                <c:pt idx="43625">
                  <c:v>132.0</c:v>
                </c:pt>
                <c:pt idx="43626">
                  <c:v>128.0</c:v>
                </c:pt>
                <c:pt idx="43627">
                  <c:v>16.0</c:v>
                </c:pt>
                <c:pt idx="43628">
                  <c:v>79.0</c:v>
                </c:pt>
                <c:pt idx="43629">
                  <c:v>18.0</c:v>
                </c:pt>
                <c:pt idx="43630">
                  <c:v>85.0</c:v>
                </c:pt>
                <c:pt idx="43631">
                  <c:v>14.0</c:v>
                </c:pt>
                <c:pt idx="43632">
                  <c:v>8.0</c:v>
                </c:pt>
                <c:pt idx="43633">
                  <c:v>55.0</c:v>
                </c:pt>
                <c:pt idx="43634">
                  <c:v>49.0</c:v>
                </c:pt>
                <c:pt idx="43635">
                  <c:v>1.0</c:v>
                </c:pt>
                <c:pt idx="43636">
                  <c:v>64.0</c:v>
                </c:pt>
                <c:pt idx="43637">
                  <c:v>81.0</c:v>
                </c:pt>
                <c:pt idx="43638">
                  <c:v>52.0</c:v>
                </c:pt>
                <c:pt idx="43639">
                  <c:v>50.0</c:v>
                </c:pt>
                <c:pt idx="43640">
                  <c:v>6.0</c:v>
                </c:pt>
                <c:pt idx="43641">
                  <c:v>37.0</c:v>
                </c:pt>
                <c:pt idx="43642">
                  <c:v>67.0</c:v>
                </c:pt>
                <c:pt idx="43643">
                  <c:v>42.0</c:v>
                </c:pt>
                <c:pt idx="43644">
                  <c:v>336.0</c:v>
                </c:pt>
                <c:pt idx="43645">
                  <c:v>14.0</c:v>
                </c:pt>
                <c:pt idx="43646">
                  <c:v>1.0</c:v>
                </c:pt>
                <c:pt idx="43647">
                  <c:v>74.0</c:v>
                </c:pt>
                <c:pt idx="43648">
                  <c:v>12.0</c:v>
                </c:pt>
                <c:pt idx="43649">
                  <c:v>24.0</c:v>
                </c:pt>
                <c:pt idx="43650">
                  <c:v>102.0</c:v>
                </c:pt>
                <c:pt idx="43651">
                  <c:v>4.0</c:v>
                </c:pt>
                <c:pt idx="43652">
                  <c:v>100.0</c:v>
                </c:pt>
                <c:pt idx="43653">
                  <c:v>28.0</c:v>
                </c:pt>
                <c:pt idx="43654">
                  <c:v>45.0</c:v>
                </c:pt>
                <c:pt idx="43655">
                  <c:v>220.0</c:v>
                </c:pt>
                <c:pt idx="43656">
                  <c:v>2.0</c:v>
                </c:pt>
                <c:pt idx="43657">
                  <c:v>27.0</c:v>
                </c:pt>
                <c:pt idx="43658">
                  <c:v>2.0</c:v>
                </c:pt>
                <c:pt idx="43659">
                  <c:v>691.0</c:v>
                </c:pt>
                <c:pt idx="43660">
                  <c:v>8.0</c:v>
                </c:pt>
                <c:pt idx="43661">
                  <c:v>29.0</c:v>
                </c:pt>
                <c:pt idx="43662">
                  <c:v>10.0</c:v>
                </c:pt>
                <c:pt idx="43663">
                  <c:v>7.0</c:v>
                </c:pt>
                <c:pt idx="43664">
                  <c:v>105.0</c:v>
                </c:pt>
                <c:pt idx="43665">
                  <c:v>83.0</c:v>
                </c:pt>
                <c:pt idx="43666">
                  <c:v>9.0</c:v>
                </c:pt>
                <c:pt idx="43667">
                  <c:v>240.0</c:v>
                </c:pt>
                <c:pt idx="43668">
                  <c:v>23.0</c:v>
                </c:pt>
                <c:pt idx="43669">
                  <c:v>14.0</c:v>
                </c:pt>
                <c:pt idx="43670">
                  <c:v>95.0</c:v>
                </c:pt>
                <c:pt idx="43671">
                  <c:v>129.0</c:v>
                </c:pt>
                <c:pt idx="43672">
                  <c:v>122.0</c:v>
                </c:pt>
                <c:pt idx="43673">
                  <c:v>386.0</c:v>
                </c:pt>
                <c:pt idx="43674">
                  <c:v>602.0</c:v>
                </c:pt>
                <c:pt idx="43675">
                  <c:v>71.0</c:v>
                </c:pt>
                <c:pt idx="43676">
                  <c:v>175.0</c:v>
                </c:pt>
                <c:pt idx="43677">
                  <c:v>12.0</c:v>
                </c:pt>
                <c:pt idx="43678">
                  <c:v>18.0</c:v>
                </c:pt>
                <c:pt idx="43679">
                  <c:v>3.0</c:v>
                </c:pt>
                <c:pt idx="43680">
                  <c:v>34.0</c:v>
                </c:pt>
                <c:pt idx="43681">
                  <c:v>9.0</c:v>
                </c:pt>
                <c:pt idx="43682">
                  <c:v>2.0</c:v>
                </c:pt>
                <c:pt idx="43683">
                  <c:v>8.0</c:v>
                </c:pt>
                <c:pt idx="43684">
                  <c:v>162.0</c:v>
                </c:pt>
                <c:pt idx="43685">
                  <c:v>3.0</c:v>
                </c:pt>
                <c:pt idx="43686">
                  <c:v>17.0</c:v>
                </c:pt>
                <c:pt idx="43687">
                  <c:v>70.0</c:v>
                </c:pt>
                <c:pt idx="43688">
                  <c:v>2.0</c:v>
                </c:pt>
                <c:pt idx="43689">
                  <c:v>85.0</c:v>
                </c:pt>
                <c:pt idx="43690">
                  <c:v>71.0</c:v>
                </c:pt>
                <c:pt idx="43691">
                  <c:v>2.0</c:v>
                </c:pt>
                <c:pt idx="43692">
                  <c:v>60.0</c:v>
                </c:pt>
                <c:pt idx="43693">
                  <c:v>4.0</c:v>
                </c:pt>
                <c:pt idx="43694">
                  <c:v>310.0</c:v>
                </c:pt>
                <c:pt idx="43695">
                  <c:v>50.0</c:v>
                </c:pt>
                <c:pt idx="43696">
                  <c:v>24.0</c:v>
                </c:pt>
                <c:pt idx="43697">
                  <c:v>201.0</c:v>
                </c:pt>
                <c:pt idx="43698">
                  <c:v>10.0</c:v>
                </c:pt>
                <c:pt idx="43699">
                  <c:v>24.0</c:v>
                </c:pt>
                <c:pt idx="43700">
                  <c:v>19.0</c:v>
                </c:pt>
                <c:pt idx="43701">
                  <c:v>1396.0</c:v>
                </c:pt>
                <c:pt idx="43702">
                  <c:v>332.0</c:v>
                </c:pt>
                <c:pt idx="43703">
                  <c:v>93.0</c:v>
                </c:pt>
                <c:pt idx="43704">
                  <c:v>282.0</c:v>
                </c:pt>
                <c:pt idx="43705">
                  <c:v>27.0</c:v>
                </c:pt>
                <c:pt idx="43706">
                  <c:v>25.0</c:v>
                </c:pt>
                <c:pt idx="43707">
                  <c:v>225.0</c:v>
                </c:pt>
                <c:pt idx="43708">
                  <c:v>1.0</c:v>
                </c:pt>
                <c:pt idx="43709">
                  <c:v>82.0</c:v>
                </c:pt>
                <c:pt idx="43710">
                  <c:v>37.0</c:v>
                </c:pt>
                <c:pt idx="43711">
                  <c:v>7.0</c:v>
                </c:pt>
                <c:pt idx="43712">
                  <c:v>6.0</c:v>
                </c:pt>
                <c:pt idx="43713">
                  <c:v>307.0</c:v>
                </c:pt>
                <c:pt idx="43714">
                  <c:v>34.0</c:v>
                </c:pt>
                <c:pt idx="43715">
                  <c:v>41.0</c:v>
                </c:pt>
                <c:pt idx="43716">
                  <c:v>25.0</c:v>
                </c:pt>
                <c:pt idx="43717">
                  <c:v>86.0</c:v>
                </c:pt>
                <c:pt idx="43718">
                  <c:v>64.0</c:v>
                </c:pt>
                <c:pt idx="43719">
                  <c:v>107.0</c:v>
                </c:pt>
                <c:pt idx="43720">
                  <c:v>372.0</c:v>
                </c:pt>
                <c:pt idx="43721">
                  <c:v>239.0</c:v>
                </c:pt>
                <c:pt idx="43722">
                  <c:v>155.0</c:v>
                </c:pt>
                <c:pt idx="43723">
                  <c:v>152.0</c:v>
                </c:pt>
                <c:pt idx="43724">
                  <c:v>25.0</c:v>
                </c:pt>
                <c:pt idx="43725">
                  <c:v>109.0</c:v>
                </c:pt>
                <c:pt idx="43726">
                  <c:v>29.0</c:v>
                </c:pt>
                <c:pt idx="43727">
                  <c:v>44.0</c:v>
                </c:pt>
                <c:pt idx="43728">
                  <c:v>67.0</c:v>
                </c:pt>
                <c:pt idx="43729">
                  <c:v>103.0</c:v>
                </c:pt>
                <c:pt idx="43730">
                  <c:v>1264.0</c:v>
                </c:pt>
                <c:pt idx="43731">
                  <c:v>1.0</c:v>
                </c:pt>
                <c:pt idx="43732">
                  <c:v>156.0</c:v>
                </c:pt>
                <c:pt idx="43733">
                  <c:v>92.0</c:v>
                </c:pt>
                <c:pt idx="43734">
                  <c:v>15.0</c:v>
                </c:pt>
                <c:pt idx="43735">
                  <c:v>79.0</c:v>
                </c:pt>
                <c:pt idx="43736">
                  <c:v>17.0</c:v>
                </c:pt>
                <c:pt idx="43737">
                  <c:v>91.0</c:v>
                </c:pt>
                <c:pt idx="43738">
                  <c:v>15.0</c:v>
                </c:pt>
                <c:pt idx="43739">
                  <c:v>13.0</c:v>
                </c:pt>
                <c:pt idx="43740">
                  <c:v>73.0</c:v>
                </c:pt>
                <c:pt idx="43741">
                  <c:v>8.0</c:v>
                </c:pt>
                <c:pt idx="43742">
                  <c:v>26.0</c:v>
                </c:pt>
                <c:pt idx="43743">
                  <c:v>41.0</c:v>
                </c:pt>
                <c:pt idx="43744">
                  <c:v>11.0</c:v>
                </c:pt>
                <c:pt idx="43745">
                  <c:v>2.0</c:v>
                </c:pt>
                <c:pt idx="43746">
                  <c:v>27.0</c:v>
                </c:pt>
                <c:pt idx="43747">
                  <c:v>81.0</c:v>
                </c:pt>
                <c:pt idx="43748">
                  <c:v>107.0</c:v>
                </c:pt>
                <c:pt idx="43749">
                  <c:v>67.0</c:v>
                </c:pt>
                <c:pt idx="43750">
                  <c:v>482.0</c:v>
                </c:pt>
                <c:pt idx="43751">
                  <c:v>21.0</c:v>
                </c:pt>
                <c:pt idx="43752">
                  <c:v>61.0</c:v>
                </c:pt>
                <c:pt idx="43753">
                  <c:v>77.0</c:v>
                </c:pt>
                <c:pt idx="43754">
                  <c:v>22.0</c:v>
                </c:pt>
                <c:pt idx="43755">
                  <c:v>28.0</c:v>
                </c:pt>
                <c:pt idx="43756">
                  <c:v>272.0</c:v>
                </c:pt>
                <c:pt idx="43757">
                  <c:v>17.0</c:v>
                </c:pt>
                <c:pt idx="43758">
                  <c:v>9.0</c:v>
                </c:pt>
                <c:pt idx="43759">
                  <c:v>1144.0</c:v>
                </c:pt>
                <c:pt idx="43760">
                  <c:v>150.0</c:v>
                </c:pt>
                <c:pt idx="43761">
                  <c:v>18.0</c:v>
                </c:pt>
                <c:pt idx="43762">
                  <c:v>25.0</c:v>
                </c:pt>
                <c:pt idx="43763">
                  <c:v>201.0</c:v>
                </c:pt>
                <c:pt idx="43764">
                  <c:v>5.0</c:v>
                </c:pt>
                <c:pt idx="43765">
                  <c:v>2.0</c:v>
                </c:pt>
                <c:pt idx="43766">
                  <c:v>53.0</c:v>
                </c:pt>
                <c:pt idx="43767">
                  <c:v>139.0</c:v>
                </c:pt>
                <c:pt idx="43768">
                  <c:v>38.0</c:v>
                </c:pt>
                <c:pt idx="43769">
                  <c:v>27.0</c:v>
                </c:pt>
                <c:pt idx="43770">
                  <c:v>4.0</c:v>
                </c:pt>
                <c:pt idx="43771">
                  <c:v>9.0</c:v>
                </c:pt>
                <c:pt idx="43772">
                  <c:v>230.0</c:v>
                </c:pt>
                <c:pt idx="43773">
                  <c:v>139.0</c:v>
                </c:pt>
                <c:pt idx="43774">
                  <c:v>125.0</c:v>
                </c:pt>
                <c:pt idx="43775">
                  <c:v>181.0</c:v>
                </c:pt>
                <c:pt idx="43776">
                  <c:v>418.0</c:v>
                </c:pt>
                <c:pt idx="43777">
                  <c:v>12.0</c:v>
                </c:pt>
                <c:pt idx="43778">
                  <c:v>227.0</c:v>
                </c:pt>
                <c:pt idx="43779">
                  <c:v>15.0</c:v>
                </c:pt>
                <c:pt idx="43780">
                  <c:v>6.0</c:v>
                </c:pt>
                <c:pt idx="43781">
                  <c:v>6.0</c:v>
                </c:pt>
                <c:pt idx="43782">
                  <c:v>10.0</c:v>
                </c:pt>
                <c:pt idx="43783">
                  <c:v>30.0</c:v>
                </c:pt>
                <c:pt idx="43784">
                  <c:v>10.0</c:v>
                </c:pt>
                <c:pt idx="43785">
                  <c:v>79.0</c:v>
                </c:pt>
                <c:pt idx="43786">
                  <c:v>15.0</c:v>
                </c:pt>
                <c:pt idx="43787">
                  <c:v>7.0</c:v>
                </c:pt>
                <c:pt idx="43788">
                  <c:v>83.0</c:v>
                </c:pt>
                <c:pt idx="43789">
                  <c:v>70.0</c:v>
                </c:pt>
                <c:pt idx="43790">
                  <c:v>6.0</c:v>
                </c:pt>
                <c:pt idx="43791">
                  <c:v>76.0</c:v>
                </c:pt>
                <c:pt idx="43792">
                  <c:v>8.0</c:v>
                </c:pt>
                <c:pt idx="43793">
                  <c:v>2.0</c:v>
                </c:pt>
                <c:pt idx="43794">
                  <c:v>125.0</c:v>
                </c:pt>
                <c:pt idx="43795">
                  <c:v>140.0</c:v>
                </c:pt>
                <c:pt idx="43796">
                  <c:v>19.0</c:v>
                </c:pt>
                <c:pt idx="43797">
                  <c:v>57.0</c:v>
                </c:pt>
                <c:pt idx="43798">
                  <c:v>223.0</c:v>
                </c:pt>
                <c:pt idx="43799">
                  <c:v>5.0</c:v>
                </c:pt>
                <c:pt idx="43800">
                  <c:v>13.0</c:v>
                </c:pt>
                <c:pt idx="43801">
                  <c:v>19.0</c:v>
                </c:pt>
                <c:pt idx="43802">
                  <c:v>194.0</c:v>
                </c:pt>
                <c:pt idx="43803">
                  <c:v>113.0</c:v>
                </c:pt>
                <c:pt idx="43804">
                  <c:v>118.0</c:v>
                </c:pt>
                <c:pt idx="43805">
                  <c:v>6.0</c:v>
                </c:pt>
                <c:pt idx="43806">
                  <c:v>106.0</c:v>
                </c:pt>
                <c:pt idx="43807">
                  <c:v>473.0</c:v>
                </c:pt>
                <c:pt idx="43808">
                  <c:v>162.0</c:v>
                </c:pt>
                <c:pt idx="43809">
                  <c:v>1.0</c:v>
                </c:pt>
                <c:pt idx="43810">
                  <c:v>20.0</c:v>
                </c:pt>
                <c:pt idx="43811">
                  <c:v>83.0</c:v>
                </c:pt>
                <c:pt idx="43812">
                  <c:v>104.0</c:v>
                </c:pt>
                <c:pt idx="43813">
                  <c:v>6.0</c:v>
                </c:pt>
                <c:pt idx="43814">
                  <c:v>4.0</c:v>
                </c:pt>
                <c:pt idx="43815">
                  <c:v>162.0</c:v>
                </c:pt>
                <c:pt idx="43816">
                  <c:v>24.0</c:v>
                </c:pt>
                <c:pt idx="43817">
                  <c:v>7.0</c:v>
                </c:pt>
                <c:pt idx="43818">
                  <c:v>70.0</c:v>
                </c:pt>
                <c:pt idx="43819">
                  <c:v>149.0</c:v>
                </c:pt>
                <c:pt idx="43820">
                  <c:v>17.0</c:v>
                </c:pt>
                <c:pt idx="43821">
                  <c:v>1.0</c:v>
                </c:pt>
                <c:pt idx="43822">
                  <c:v>132.0</c:v>
                </c:pt>
                <c:pt idx="43823">
                  <c:v>342.0</c:v>
                </c:pt>
                <c:pt idx="43824">
                  <c:v>226.0</c:v>
                </c:pt>
                <c:pt idx="43825">
                  <c:v>157.0</c:v>
                </c:pt>
                <c:pt idx="43826">
                  <c:v>8.0</c:v>
                </c:pt>
                <c:pt idx="43827">
                  <c:v>243.0</c:v>
                </c:pt>
                <c:pt idx="43828">
                  <c:v>20.0</c:v>
                </c:pt>
                <c:pt idx="43829">
                  <c:v>20.0</c:v>
                </c:pt>
                <c:pt idx="43830">
                  <c:v>27.0</c:v>
                </c:pt>
                <c:pt idx="43831">
                  <c:v>221.0</c:v>
                </c:pt>
                <c:pt idx="43832">
                  <c:v>364.0</c:v>
                </c:pt>
                <c:pt idx="43833">
                  <c:v>66.0</c:v>
                </c:pt>
                <c:pt idx="43834">
                  <c:v>9.0</c:v>
                </c:pt>
                <c:pt idx="43835">
                  <c:v>7.0</c:v>
                </c:pt>
                <c:pt idx="43836">
                  <c:v>7.0</c:v>
                </c:pt>
                <c:pt idx="43837">
                  <c:v>80.0</c:v>
                </c:pt>
                <c:pt idx="43838">
                  <c:v>18.0</c:v>
                </c:pt>
                <c:pt idx="43839">
                  <c:v>40.0</c:v>
                </c:pt>
                <c:pt idx="43840">
                  <c:v>14.0</c:v>
                </c:pt>
                <c:pt idx="43841">
                  <c:v>4.0</c:v>
                </c:pt>
                <c:pt idx="43842">
                  <c:v>60.0</c:v>
                </c:pt>
                <c:pt idx="43843">
                  <c:v>4.0</c:v>
                </c:pt>
                <c:pt idx="43844">
                  <c:v>32.0</c:v>
                </c:pt>
                <c:pt idx="43845">
                  <c:v>48.0</c:v>
                </c:pt>
                <c:pt idx="43846">
                  <c:v>4.0</c:v>
                </c:pt>
                <c:pt idx="43847">
                  <c:v>38.0</c:v>
                </c:pt>
                <c:pt idx="43848">
                  <c:v>22.0</c:v>
                </c:pt>
                <c:pt idx="43849">
                  <c:v>236.0</c:v>
                </c:pt>
                <c:pt idx="43850">
                  <c:v>223.0</c:v>
                </c:pt>
                <c:pt idx="43851">
                  <c:v>370.0</c:v>
                </c:pt>
                <c:pt idx="43852">
                  <c:v>17.0</c:v>
                </c:pt>
                <c:pt idx="43853">
                  <c:v>18.0</c:v>
                </c:pt>
                <c:pt idx="43854">
                  <c:v>26.0</c:v>
                </c:pt>
                <c:pt idx="43855">
                  <c:v>42.0</c:v>
                </c:pt>
                <c:pt idx="43856">
                  <c:v>8.0</c:v>
                </c:pt>
                <c:pt idx="43857">
                  <c:v>49.0</c:v>
                </c:pt>
                <c:pt idx="43858">
                  <c:v>4.0</c:v>
                </c:pt>
                <c:pt idx="43859">
                  <c:v>38.0</c:v>
                </c:pt>
                <c:pt idx="43860">
                  <c:v>175.0</c:v>
                </c:pt>
                <c:pt idx="43861">
                  <c:v>2.0</c:v>
                </c:pt>
                <c:pt idx="43862">
                  <c:v>9.0</c:v>
                </c:pt>
                <c:pt idx="43863">
                  <c:v>14.0</c:v>
                </c:pt>
                <c:pt idx="43864">
                  <c:v>90.0</c:v>
                </c:pt>
                <c:pt idx="43865">
                  <c:v>6.0</c:v>
                </c:pt>
                <c:pt idx="43866">
                  <c:v>81.0</c:v>
                </c:pt>
                <c:pt idx="43867">
                  <c:v>37.0</c:v>
                </c:pt>
                <c:pt idx="43868">
                  <c:v>15.0</c:v>
                </c:pt>
                <c:pt idx="43869">
                  <c:v>4.0</c:v>
                </c:pt>
                <c:pt idx="43870">
                  <c:v>2.0</c:v>
                </c:pt>
                <c:pt idx="43871">
                  <c:v>2.0</c:v>
                </c:pt>
                <c:pt idx="43872">
                  <c:v>110.0</c:v>
                </c:pt>
                <c:pt idx="43873">
                  <c:v>152.0</c:v>
                </c:pt>
                <c:pt idx="43874">
                  <c:v>320.0</c:v>
                </c:pt>
                <c:pt idx="43875">
                  <c:v>158.0</c:v>
                </c:pt>
                <c:pt idx="43876">
                  <c:v>27.0</c:v>
                </c:pt>
                <c:pt idx="43877">
                  <c:v>177.0</c:v>
                </c:pt>
                <c:pt idx="43878">
                  <c:v>18.0</c:v>
                </c:pt>
                <c:pt idx="43879">
                  <c:v>9.0</c:v>
                </c:pt>
                <c:pt idx="43880">
                  <c:v>1.0</c:v>
                </c:pt>
                <c:pt idx="43881">
                  <c:v>24.0</c:v>
                </c:pt>
                <c:pt idx="43882">
                  <c:v>1.0</c:v>
                </c:pt>
                <c:pt idx="43883">
                  <c:v>60.0</c:v>
                </c:pt>
                <c:pt idx="43884">
                  <c:v>3.0</c:v>
                </c:pt>
                <c:pt idx="43885">
                  <c:v>55.0</c:v>
                </c:pt>
                <c:pt idx="43886">
                  <c:v>49.0</c:v>
                </c:pt>
                <c:pt idx="43887">
                  <c:v>8.0</c:v>
                </c:pt>
                <c:pt idx="43888">
                  <c:v>49.0</c:v>
                </c:pt>
                <c:pt idx="43889">
                  <c:v>32.0</c:v>
                </c:pt>
                <c:pt idx="43890">
                  <c:v>57.0</c:v>
                </c:pt>
                <c:pt idx="43891">
                  <c:v>4.0</c:v>
                </c:pt>
                <c:pt idx="43892">
                  <c:v>3.0</c:v>
                </c:pt>
                <c:pt idx="43893">
                  <c:v>300.0</c:v>
                </c:pt>
                <c:pt idx="43894">
                  <c:v>108.0</c:v>
                </c:pt>
                <c:pt idx="43895">
                  <c:v>62.0</c:v>
                </c:pt>
                <c:pt idx="43896">
                  <c:v>27.0</c:v>
                </c:pt>
                <c:pt idx="43897">
                  <c:v>3.0</c:v>
                </c:pt>
                <c:pt idx="43898">
                  <c:v>15.0</c:v>
                </c:pt>
                <c:pt idx="43899">
                  <c:v>18.0</c:v>
                </c:pt>
                <c:pt idx="43900">
                  <c:v>37.0</c:v>
                </c:pt>
                <c:pt idx="43901">
                  <c:v>50.0</c:v>
                </c:pt>
                <c:pt idx="43902">
                  <c:v>269.0</c:v>
                </c:pt>
                <c:pt idx="43903">
                  <c:v>7.0</c:v>
                </c:pt>
                <c:pt idx="43904">
                  <c:v>13.0</c:v>
                </c:pt>
                <c:pt idx="43905">
                  <c:v>11.0</c:v>
                </c:pt>
                <c:pt idx="43906">
                  <c:v>31.0</c:v>
                </c:pt>
                <c:pt idx="43907">
                  <c:v>59.0</c:v>
                </c:pt>
                <c:pt idx="43908">
                  <c:v>107.0</c:v>
                </c:pt>
                <c:pt idx="43909">
                  <c:v>193.0</c:v>
                </c:pt>
                <c:pt idx="43910">
                  <c:v>45.0</c:v>
                </c:pt>
                <c:pt idx="43911">
                  <c:v>17.0</c:v>
                </c:pt>
                <c:pt idx="43912">
                  <c:v>118.0</c:v>
                </c:pt>
                <c:pt idx="43913">
                  <c:v>25.0</c:v>
                </c:pt>
                <c:pt idx="43914">
                  <c:v>29.0</c:v>
                </c:pt>
                <c:pt idx="43915">
                  <c:v>16.0</c:v>
                </c:pt>
                <c:pt idx="43916">
                  <c:v>758.0</c:v>
                </c:pt>
                <c:pt idx="43917">
                  <c:v>53.0</c:v>
                </c:pt>
                <c:pt idx="43918">
                  <c:v>70.0</c:v>
                </c:pt>
                <c:pt idx="43919">
                  <c:v>1852.0</c:v>
                </c:pt>
                <c:pt idx="43920">
                  <c:v>26.0</c:v>
                </c:pt>
                <c:pt idx="43921">
                  <c:v>28.0</c:v>
                </c:pt>
                <c:pt idx="43922">
                  <c:v>35.0</c:v>
                </c:pt>
                <c:pt idx="43923">
                  <c:v>143.0</c:v>
                </c:pt>
                <c:pt idx="43924">
                  <c:v>124.0</c:v>
                </c:pt>
                <c:pt idx="43925">
                  <c:v>307.0</c:v>
                </c:pt>
                <c:pt idx="43926">
                  <c:v>208.0</c:v>
                </c:pt>
                <c:pt idx="43927">
                  <c:v>101.0</c:v>
                </c:pt>
                <c:pt idx="43928">
                  <c:v>32.0</c:v>
                </c:pt>
                <c:pt idx="43929">
                  <c:v>10.0</c:v>
                </c:pt>
                <c:pt idx="43930">
                  <c:v>9.0</c:v>
                </c:pt>
                <c:pt idx="43931">
                  <c:v>18.0</c:v>
                </c:pt>
                <c:pt idx="43932">
                  <c:v>5.0</c:v>
                </c:pt>
                <c:pt idx="43933">
                  <c:v>49.0</c:v>
                </c:pt>
                <c:pt idx="43934">
                  <c:v>70.0</c:v>
                </c:pt>
                <c:pt idx="43935">
                  <c:v>2.0</c:v>
                </c:pt>
                <c:pt idx="43936">
                  <c:v>79.0</c:v>
                </c:pt>
                <c:pt idx="43937">
                  <c:v>15.0</c:v>
                </c:pt>
                <c:pt idx="43938">
                  <c:v>58.0</c:v>
                </c:pt>
                <c:pt idx="43939">
                  <c:v>113.0</c:v>
                </c:pt>
                <c:pt idx="43940">
                  <c:v>9.0</c:v>
                </c:pt>
                <c:pt idx="43941">
                  <c:v>401.0</c:v>
                </c:pt>
                <c:pt idx="43942">
                  <c:v>82.0</c:v>
                </c:pt>
                <c:pt idx="43943">
                  <c:v>27.0</c:v>
                </c:pt>
                <c:pt idx="43944">
                  <c:v>40.0</c:v>
                </c:pt>
                <c:pt idx="43945">
                  <c:v>43.0</c:v>
                </c:pt>
                <c:pt idx="43946">
                  <c:v>1036.0</c:v>
                </c:pt>
                <c:pt idx="43947">
                  <c:v>16.0</c:v>
                </c:pt>
                <c:pt idx="43948">
                  <c:v>163.0</c:v>
                </c:pt>
                <c:pt idx="43949">
                  <c:v>14.0</c:v>
                </c:pt>
                <c:pt idx="43950">
                  <c:v>1.0</c:v>
                </c:pt>
                <c:pt idx="43951">
                  <c:v>1.0</c:v>
                </c:pt>
                <c:pt idx="43952">
                  <c:v>24.0</c:v>
                </c:pt>
                <c:pt idx="43953">
                  <c:v>164.0</c:v>
                </c:pt>
                <c:pt idx="43954">
                  <c:v>46.0</c:v>
                </c:pt>
                <c:pt idx="43955">
                  <c:v>50.0</c:v>
                </c:pt>
                <c:pt idx="43956">
                  <c:v>7.0</c:v>
                </c:pt>
                <c:pt idx="43957">
                  <c:v>1.0</c:v>
                </c:pt>
                <c:pt idx="43958">
                  <c:v>44.0</c:v>
                </c:pt>
                <c:pt idx="43959">
                  <c:v>22.0</c:v>
                </c:pt>
                <c:pt idx="43960">
                  <c:v>27.0</c:v>
                </c:pt>
                <c:pt idx="43961">
                  <c:v>113.0</c:v>
                </c:pt>
                <c:pt idx="43962">
                  <c:v>9.0</c:v>
                </c:pt>
                <c:pt idx="43963">
                  <c:v>507.0</c:v>
                </c:pt>
                <c:pt idx="43964">
                  <c:v>1915.0</c:v>
                </c:pt>
                <c:pt idx="43965">
                  <c:v>96.0</c:v>
                </c:pt>
                <c:pt idx="43966">
                  <c:v>376.0</c:v>
                </c:pt>
                <c:pt idx="43967">
                  <c:v>7.0</c:v>
                </c:pt>
                <c:pt idx="43968">
                  <c:v>18.0</c:v>
                </c:pt>
                <c:pt idx="43969">
                  <c:v>37.0</c:v>
                </c:pt>
                <c:pt idx="43970">
                  <c:v>20.0</c:v>
                </c:pt>
                <c:pt idx="43971">
                  <c:v>30.0</c:v>
                </c:pt>
                <c:pt idx="43972">
                  <c:v>84.0</c:v>
                </c:pt>
                <c:pt idx="43973">
                  <c:v>11.0</c:v>
                </c:pt>
                <c:pt idx="43974">
                  <c:v>8.0</c:v>
                </c:pt>
                <c:pt idx="43975">
                  <c:v>252.0</c:v>
                </c:pt>
                <c:pt idx="43976">
                  <c:v>160.0</c:v>
                </c:pt>
                <c:pt idx="43977">
                  <c:v>43.0</c:v>
                </c:pt>
                <c:pt idx="43978">
                  <c:v>3.0</c:v>
                </c:pt>
                <c:pt idx="43979">
                  <c:v>53.0</c:v>
                </c:pt>
                <c:pt idx="43980">
                  <c:v>1.0</c:v>
                </c:pt>
                <c:pt idx="43981">
                  <c:v>74.0</c:v>
                </c:pt>
                <c:pt idx="43982">
                  <c:v>38.0</c:v>
                </c:pt>
                <c:pt idx="43983">
                  <c:v>10.0</c:v>
                </c:pt>
                <c:pt idx="43984">
                  <c:v>58.0</c:v>
                </c:pt>
                <c:pt idx="43985">
                  <c:v>1.0</c:v>
                </c:pt>
                <c:pt idx="43986">
                  <c:v>127.0</c:v>
                </c:pt>
                <c:pt idx="43987">
                  <c:v>223.0</c:v>
                </c:pt>
                <c:pt idx="43988">
                  <c:v>486.0</c:v>
                </c:pt>
                <c:pt idx="43989">
                  <c:v>60.0</c:v>
                </c:pt>
                <c:pt idx="43990">
                  <c:v>6.0</c:v>
                </c:pt>
                <c:pt idx="43991">
                  <c:v>3.0</c:v>
                </c:pt>
                <c:pt idx="43992">
                  <c:v>32.0</c:v>
                </c:pt>
                <c:pt idx="43993">
                  <c:v>15.0</c:v>
                </c:pt>
                <c:pt idx="43994">
                  <c:v>1.0</c:v>
                </c:pt>
                <c:pt idx="43995">
                  <c:v>2.0</c:v>
                </c:pt>
                <c:pt idx="43996">
                  <c:v>10.0</c:v>
                </c:pt>
                <c:pt idx="43997">
                  <c:v>16.0</c:v>
                </c:pt>
                <c:pt idx="43998">
                  <c:v>220.0</c:v>
                </c:pt>
                <c:pt idx="43999">
                  <c:v>86.0</c:v>
                </c:pt>
                <c:pt idx="44000">
                  <c:v>14.0</c:v>
                </c:pt>
                <c:pt idx="44001">
                  <c:v>175.0</c:v>
                </c:pt>
                <c:pt idx="44002">
                  <c:v>9.0</c:v>
                </c:pt>
                <c:pt idx="44003">
                  <c:v>19.0</c:v>
                </c:pt>
                <c:pt idx="44004">
                  <c:v>406.0</c:v>
                </c:pt>
                <c:pt idx="44005">
                  <c:v>13.0</c:v>
                </c:pt>
                <c:pt idx="44006">
                  <c:v>66.0</c:v>
                </c:pt>
                <c:pt idx="44007">
                  <c:v>2.0</c:v>
                </c:pt>
                <c:pt idx="44008">
                  <c:v>1.0</c:v>
                </c:pt>
                <c:pt idx="44009">
                  <c:v>26.0</c:v>
                </c:pt>
                <c:pt idx="44010">
                  <c:v>83.0</c:v>
                </c:pt>
                <c:pt idx="44011">
                  <c:v>215.0</c:v>
                </c:pt>
                <c:pt idx="44012">
                  <c:v>225.0</c:v>
                </c:pt>
                <c:pt idx="44013">
                  <c:v>147.0</c:v>
                </c:pt>
                <c:pt idx="44014">
                  <c:v>72.0</c:v>
                </c:pt>
                <c:pt idx="44015">
                  <c:v>21.0</c:v>
                </c:pt>
                <c:pt idx="44016">
                  <c:v>3.0</c:v>
                </c:pt>
                <c:pt idx="44017">
                  <c:v>29.0</c:v>
                </c:pt>
                <c:pt idx="44018">
                  <c:v>30.0</c:v>
                </c:pt>
                <c:pt idx="44019">
                  <c:v>6.0</c:v>
                </c:pt>
                <c:pt idx="44020">
                  <c:v>42.0</c:v>
                </c:pt>
                <c:pt idx="44021">
                  <c:v>8.0</c:v>
                </c:pt>
                <c:pt idx="44022">
                  <c:v>9.0</c:v>
                </c:pt>
                <c:pt idx="44023">
                  <c:v>40.0</c:v>
                </c:pt>
                <c:pt idx="44024">
                  <c:v>113.0</c:v>
                </c:pt>
                <c:pt idx="44025">
                  <c:v>234.0</c:v>
                </c:pt>
                <c:pt idx="44026">
                  <c:v>92.0</c:v>
                </c:pt>
                <c:pt idx="44027">
                  <c:v>20.0</c:v>
                </c:pt>
                <c:pt idx="44028">
                  <c:v>8.0</c:v>
                </c:pt>
                <c:pt idx="44029">
                  <c:v>32.0</c:v>
                </c:pt>
                <c:pt idx="44030">
                  <c:v>38.0</c:v>
                </c:pt>
                <c:pt idx="44031">
                  <c:v>2.0</c:v>
                </c:pt>
                <c:pt idx="44032">
                  <c:v>58.0</c:v>
                </c:pt>
                <c:pt idx="44033">
                  <c:v>4.0</c:v>
                </c:pt>
                <c:pt idx="44034">
                  <c:v>207.0</c:v>
                </c:pt>
                <c:pt idx="44035">
                  <c:v>17.0</c:v>
                </c:pt>
                <c:pt idx="44036">
                  <c:v>4.0</c:v>
                </c:pt>
                <c:pt idx="44037">
                  <c:v>21.0</c:v>
                </c:pt>
                <c:pt idx="44038">
                  <c:v>278.0</c:v>
                </c:pt>
                <c:pt idx="44039">
                  <c:v>41.0</c:v>
                </c:pt>
                <c:pt idx="44040">
                  <c:v>11.0</c:v>
                </c:pt>
                <c:pt idx="44041">
                  <c:v>9.0</c:v>
                </c:pt>
                <c:pt idx="44042">
                  <c:v>67.0</c:v>
                </c:pt>
                <c:pt idx="44043">
                  <c:v>54.0</c:v>
                </c:pt>
                <c:pt idx="44044">
                  <c:v>60.0</c:v>
                </c:pt>
                <c:pt idx="44045">
                  <c:v>34.0</c:v>
                </c:pt>
                <c:pt idx="44046">
                  <c:v>26.0</c:v>
                </c:pt>
                <c:pt idx="44047">
                  <c:v>10.0</c:v>
                </c:pt>
                <c:pt idx="44048">
                  <c:v>32.0</c:v>
                </c:pt>
                <c:pt idx="44049">
                  <c:v>39.0</c:v>
                </c:pt>
                <c:pt idx="44050">
                  <c:v>8.0</c:v>
                </c:pt>
                <c:pt idx="44051">
                  <c:v>611.0</c:v>
                </c:pt>
                <c:pt idx="44052">
                  <c:v>258.0</c:v>
                </c:pt>
                <c:pt idx="44053">
                  <c:v>58.0</c:v>
                </c:pt>
                <c:pt idx="44054">
                  <c:v>1780.0</c:v>
                </c:pt>
                <c:pt idx="44055">
                  <c:v>65.0</c:v>
                </c:pt>
                <c:pt idx="44056">
                  <c:v>169.0</c:v>
                </c:pt>
                <c:pt idx="44057">
                  <c:v>28.0</c:v>
                </c:pt>
                <c:pt idx="44058">
                  <c:v>24.0</c:v>
                </c:pt>
                <c:pt idx="44059">
                  <c:v>93.0</c:v>
                </c:pt>
                <c:pt idx="44060">
                  <c:v>23.0</c:v>
                </c:pt>
                <c:pt idx="44061">
                  <c:v>1.0</c:v>
                </c:pt>
                <c:pt idx="44062">
                  <c:v>269.0</c:v>
                </c:pt>
                <c:pt idx="44063">
                  <c:v>84.0</c:v>
                </c:pt>
                <c:pt idx="44064">
                  <c:v>33.0</c:v>
                </c:pt>
                <c:pt idx="44065">
                  <c:v>4.0</c:v>
                </c:pt>
                <c:pt idx="44066">
                  <c:v>9.0</c:v>
                </c:pt>
                <c:pt idx="44067">
                  <c:v>5.0</c:v>
                </c:pt>
                <c:pt idx="44068">
                  <c:v>64.0</c:v>
                </c:pt>
                <c:pt idx="44069">
                  <c:v>20.0</c:v>
                </c:pt>
                <c:pt idx="44070">
                  <c:v>92.0</c:v>
                </c:pt>
                <c:pt idx="44071">
                  <c:v>17.0</c:v>
                </c:pt>
                <c:pt idx="44072">
                  <c:v>47.0</c:v>
                </c:pt>
                <c:pt idx="44073">
                  <c:v>163.0</c:v>
                </c:pt>
                <c:pt idx="44074">
                  <c:v>77.0</c:v>
                </c:pt>
                <c:pt idx="44075">
                  <c:v>667.0</c:v>
                </c:pt>
                <c:pt idx="44076">
                  <c:v>268.0</c:v>
                </c:pt>
                <c:pt idx="44077">
                  <c:v>14.0</c:v>
                </c:pt>
                <c:pt idx="44078">
                  <c:v>2.0</c:v>
                </c:pt>
                <c:pt idx="44079">
                  <c:v>78.0</c:v>
                </c:pt>
                <c:pt idx="44080">
                  <c:v>76.0</c:v>
                </c:pt>
                <c:pt idx="44081">
                  <c:v>9.0</c:v>
                </c:pt>
                <c:pt idx="44082">
                  <c:v>3.0</c:v>
                </c:pt>
                <c:pt idx="44083">
                  <c:v>25.0</c:v>
                </c:pt>
                <c:pt idx="44084">
                  <c:v>14.0</c:v>
                </c:pt>
                <c:pt idx="44085">
                  <c:v>1.0</c:v>
                </c:pt>
                <c:pt idx="44086">
                  <c:v>115.0</c:v>
                </c:pt>
                <c:pt idx="44087">
                  <c:v>139.0</c:v>
                </c:pt>
                <c:pt idx="44088">
                  <c:v>338.0</c:v>
                </c:pt>
                <c:pt idx="44089">
                  <c:v>166.0</c:v>
                </c:pt>
                <c:pt idx="44090">
                  <c:v>5.0</c:v>
                </c:pt>
                <c:pt idx="44091">
                  <c:v>164.0</c:v>
                </c:pt>
                <c:pt idx="44092">
                  <c:v>28.0</c:v>
                </c:pt>
                <c:pt idx="44093">
                  <c:v>14.0</c:v>
                </c:pt>
                <c:pt idx="44094">
                  <c:v>83.0</c:v>
                </c:pt>
                <c:pt idx="44095">
                  <c:v>2.0</c:v>
                </c:pt>
                <c:pt idx="44096">
                  <c:v>1.0</c:v>
                </c:pt>
                <c:pt idx="44097">
                  <c:v>8.0</c:v>
                </c:pt>
                <c:pt idx="44098">
                  <c:v>446.0</c:v>
                </c:pt>
                <c:pt idx="44099">
                  <c:v>14.0</c:v>
                </c:pt>
                <c:pt idx="44100">
                  <c:v>71.0</c:v>
                </c:pt>
                <c:pt idx="44101">
                  <c:v>9.0</c:v>
                </c:pt>
                <c:pt idx="44102">
                  <c:v>10.0</c:v>
                </c:pt>
                <c:pt idx="44103">
                  <c:v>182.0</c:v>
                </c:pt>
                <c:pt idx="44104">
                  <c:v>91.0</c:v>
                </c:pt>
                <c:pt idx="44105">
                  <c:v>209.0</c:v>
                </c:pt>
                <c:pt idx="44106">
                  <c:v>203.0</c:v>
                </c:pt>
                <c:pt idx="44107">
                  <c:v>233.0</c:v>
                </c:pt>
                <c:pt idx="44108">
                  <c:v>146.0</c:v>
                </c:pt>
                <c:pt idx="44109">
                  <c:v>95.0</c:v>
                </c:pt>
                <c:pt idx="44110">
                  <c:v>37.0</c:v>
                </c:pt>
                <c:pt idx="44111">
                  <c:v>5.0</c:v>
                </c:pt>
                <c:pt idx="44112">
                  <c:v>45.0</c:v>
                </c:pt>
                <c:pt idx="44113">
                  <c:v>9.0</c:v>
                </c:pt>
                <c:pt idx="44114">
                  <c:v>29.0</c:v>
                </c:pt>
                <c:pt idx="44115">
                  <c:v>10.0</c:v>
                </c:pt>
                <c:pt idx="44116">
                  <c:v>68.0</c:v>
                </c:pt>
                <c:pt idx="44117">
                  <c:v>7.0</c:v>
                </c:pt>
                <c:pt idx="44118">
                  <c:v>101.0</c:v>
                </c:pt>
                <c:pt idx="44119">
                  <c:v>388.0</c:v>
                </c:pt>
                <c:pt idx="44120">
                  <c:v>124.0</c:v>
                </c:pt>
                <c:pt idx="44121">
                  <c:v>140.0</c:v>
                </c:pt>
                <c:pt idx="44122">
                  <c:v>244.0</c:v>
                </c:pt>
                <c:pt idx="44123">
                  <c:v>19.0</c:v>
                </c:pt>
                <c:pt idx="44124">
                  <c:v>26.0</c:v>
                </c:pt>
                <c:pt idx="44125">
                  <c:v>21.0</c:v>
                </c:pt>
                <c:pt idx="44126">
                  <c:v>47.0</c:v>
                </c:pt>
                <c:pt idx="44127">
                  <c:v>2273.0</c:v>
                </c:pt>
                <c:pt idx="44128">
                  <c:v>38.0</c:v>
                </c:pt>
                <c:pt idx="44129">
                  <c:v>13.0</c:v>
                </c:pt>
                <c:pt idx="44130">
                  <c:v>263.0</c:v>
                </c:pt>
                <c:pt idx="44131">
                  <c:v>45.0</c:v>
                </c:pt>
                <c:pt idx="44132">
                  <c:v>2.0</c:v>
                </c:pt>
                <c:pt idx="44133">
                  <c:v>17.0</c:v>
                </c:pt>
                <c:pt idx="44134">
                  <c:v>12.0</c:v>
                </c:pt>
                <c:pt idx="44135">
                  <c:v>18.0</c:v>
                </c:pt>
                <c:pt idx="44136">
                  <c:v>36.0</c:v>
                </c:pt>
                <c:pt idx="44137">
                  <c:v>52.0</c:v>
                </c:pt>
                <c:pt idx="44138">
                  <c:v>314.0</c:v>
                </c:pt>
                <c:pt idx="44139">
                  <c:v>3.0</c:v>
                </c:pt>
                <c:pt idx="44140">
                  <c:v>103.0</c:v>
                </c:pt>
                <c:pt idx="44141">
                  <c:v>58.0</c:v>
                </c:pt>
                <c:pt idx="44142">
                  <c:v>225.0</c:v>
                </c:pt>
                <c:pt idx="44143">
                  <c:v>20.0</c:v>
                </c:pt>
                <c:pt idx="44144">
                  <c:v>4.0</c:v>
                </c:pt>
                <c:pt idx="44145">
                  <c:v>89.0</c:v>
                </c:pt>
                <c:pt idx="44146">
                  <c:v>15.0</c:v>
                </c:pt>
                <c:pt idx="44147">
                  <c:v>3.0</c:v>
                </c:pt>
                <c:pt idx="44148">
                  <c:v>13.0</c:v>
                </c:pt>
                <c:pt idx="44149">
                  <c:v>5.0</c:v>
                </c:pt>
                <c:pt idx="44150">
                  <c:v>2.0</c:v>
                </c:pt>
                <c:pt idx="44151">
                  <c:v>522.0</c:v>
                </c:pt>
                <c:pt idx="44152">
                  <c:v>176.0</c:v>
                </c:pt>
                <c:pt idx="44153">
                  <c:v>68.0</c:v>
                </c:pt>
                <c:pt idx="44154">
                  <c:v>862.0</c:v>
                </c:pt>
                <c:pt idx="44155">
                  <c:v>33.0</c:v>
                </c:pt>
                <c:pt idx="44156">
                  <c:v>83.0</c:v>
                </c:pt>
                <c:pt idx="44157">
                  <c:v>10.0</c:v>
                </c:pt>
                <c:pt idx="44158">
                  <c:v>11.0</c:v>
                </c:pt>
                <c:pt idx="44159">
                  <c:v>64.0</c:v>
                </c:pt>
                <c:pt idx="44160">
                  <c:v>6.0</c:v>
                </c:pt>
                <c:pt idx="44161">
                  <c:v>4.0</c:v>
                </c:pt>
                <c:pt idx="44162">
                  <c:v>7.0</c:v>
                </c:pt>
                <c:pt idx="44163">
                  <c:v>274.0</c:v>
                </c:pt>
                <c:pt idx="44164">
                  <c:v>44.0</c:v>
                </c:pt>
                <c:pt idx="44165">
                  <c:v>26.0</c:v>
                </c:pt>
                <c:pt idx="44166">
                  <c:v>11.0</c:v>
                </c:pt>
                <c:pt idx="44167">
                  <c:v>41.0</c:v>
                </c:pt>
                <c:pt idx="44168">
                  <c:v>7.0</c:v>
                </c:pt>
                <c:pt idx="44169">
                  <c:v>73.0</c:v>
                </c:pt>
                <c:pt idx="44170">
                  <c:v>33.0</c:v>
                </c:pt>
                <c:pt idx="44171">
                  <c:v>14.0</c:v>
                </c:pt>
                <c:pt idx="44172">
                  <c:v>8.0</c:v>
                </c:pt>
                <c:pt idx="44173">
                  <c:v>70.0</c:v>
                </c:pt>
                <c:pt idx="44174">
                  <c:v>82.0</c:v>
                </c:pt>
                <c:pt idx="44175">
                  <c:v>156.0</c:v>
                </c:pt>
                <c:pt idx="44176">
                  <c:v>204.0</c:v>
                </c:pt>
                <c:pt idx="44177">
                  <c:v>524.0</c:v>
                </c:pt>
                <c:pt idx="44178">
                  <c:v>13.0</c:v>
                </c:pt>
                <c:pt idx="44179">
                  <c:v>1.0</c:v>
                </c:pt>
                <c:pt idx="44180">
                  <c:v>34.0</c:v>
                </c:pt>
                <c:pt idx="44181">
                  <c:v>177.0</c:v>
                </c:pt>
                <c:pt idx="44182">
                  <c:v>98.0</c:v>
                </c:pt>
                <c:pt idx="44183">
                  <c:v>5.0</c:v>
                </c:pt>
                <c:pt idx="44184">
                  <c:v>195.0</c:v>
                </c:pt>
                <c:pt idx="44185">
                  <c:v>35.0</c:v>
                </c:pt>
                <c:pt idx="44186">
                  <c:v>384.0</c:v>
                </c:pt>
                <c:pt idx="44187">
                  <c:v>80.0</c:v>
                </c:pt>
                <c:pt idx="44188">
                  <c:v>147.0</c:v>
                </c:pt>
                <c:pt idx="44189">
                  <c:v>203.0</c:v>
                </c:pt>
                <c:pt idx="44190">
                  <c:v>191.0</c:v>
                </c:pt>
                <c:pt idx="44191">
                  <c:v>31.0</c:v>
                </c:pt>
                <c:pt idx="44192">
                  <c:v>20.0</c:v>
                </c:pt>
                <c:pt idx="44193">
                  <c:v>93.0</c:v>
                </c:pt>
                <c:pt idx="44194">
                  <c:v>40.0</c:v>
                </c:pt>
                <c:pt idx="44195">
                  <c:v>34.0</c:v>
                </c:pt>
                <c:pt idx="44196">
                  <c:v>31.0</c:v>
                </c:pt>
                <c:pt idx="44197">
                  <c:v>2.0</c:v>
                </c:pt>
                <c:pt idx="44198">
                  <c:v>124.0</c:v>
                </c:pt>
                <c:pt idx="44199">
                  <c:v>139.0</c:v>
                </c:pt>
                <c:pt idx="44200">
                  <c:v>71.0</c:v>
                </c:pt>
                <c:pt idx="44201">
                  <c:v>5.0</c:v>
                </c:pt>
                <c:pt idx="44202">
                  <c:v>20.0</c:v>
                </c:pt>
                <c:pt idx="44203">
                  <c:v>571.0</c:v>
                </c:pt>
                <c:pt idx="44204">
                  <c:v>112.0</c:v>
                </c:pt>
                <c:pt idx="44205">
                  <c:v>93.0</c:v>
                </c:pt>
                <c:pt idx="44206">
                  <c:v>172.0</c:v>
                </c:pt>
                <c:pt idx="44207">
                  <c:v>5.0</c:v>
                </c:pt>
                <c:pt idx="44208">
                  <c:v>63.0</c:v>
                </c:pt>
                <c:pt idx="44209">
                  <c:v>14.0</c:v>
                </c:pt>
                <c:pt idx="44210">
                  <c:v>3.0</c:v>
                </c:pt>
                <c:pt idx="44211">
                  <c:v>52.0</c:v>
                </c:pt>
                <c:pt idx="44212">
                  <c:v>95.0</c:v>
                </c:pt>
                <c:pt idx="44213">
                  <c:v>5.0</c:v>
                </c:pt>
                <c:pt idx="44214">
                  <c:v>81.0</c:v>
                </c:pt>
                <c:pt idx="44215">
                  <c:v>2.0</c:v>
                </c:pt>
                <c:pt idx="44216">
                  <c:v>203.0</c:v>
                </c:pt>
                <c:pt idx="44217">
                  <c:v>361.0</c:v>
                </c:pt>
                <c:pt idx="44218">
                  <c:v>1.0</c:v>
                </c:pt>
                <c:pt idx="44219">
                  <c:v>33.0</c:v>
                </c:pt>
                <c:pt idx="44220">
                  <c:v>176.0</c:v>
                </c:pt>
                <c:pt idx="44221">
                  <c:v>62.0</c:v>
                </c:pt>
                <c:pt idx="44222">
                  <c:v>10.0</c:v>
                </c:pt>
                <c:pt idx="44223">
                  <c:v>57.0</c:v>
                </c:pt>
                <c:pt idx="44224">
                  <c:v>72.0</c:v>
                </c:pt>
                <c:pt idx="44225">
                  <c:v>43.0</c:v>
                </c:pt>
                <c:pt idx="44226">
                  <c:v>1026.0</c:v>
                </c:pt>
                <c:pt idx="44227">
                  <c:v>15.0</c:v>
                </c:pt>
                <c:pt idx="44228">
                  <c:v>11.0</c:v>
                </c:pt>
                <c:pt idx="44229">
                  <c:v>204.0</c:v>
                </c:pt>
                <c:pt idx="44230">
                  <c:v>84.0</c:v>
                </c:pt>
                <c:pt idx="44231">
                  <c:v>4.0</c:v>
                </c:pt>
                <c:pt idx="44232">
                  <c:v>9.0</c:v>
                </c:pt>
                <c:pt idx="44233">
                  <c:v>4.0</c:v>
                </c:pt>
                <c:pt idx="44234">
                  <c:v>63.0</c:v>
                </c:pt>
                <c:pt idx="44235">
                  <c:v>131.0</c:v>
                </c:pt>
                <c:pt idx="44236">
                  <c:v>151.0</c:v>
                </c:pt>
                <c:pt idx="44237">
                  <c:v>370.0</c:v>
                </c:pt>
                <c:pt idx="44238">
                  <c:v>115.0</c:v>
                </c:pt>
                <c:pt idx="44239">
                  <c:v>12.0</c:v>
                </c:pt>
                <c:pt idx="44240">
                  <c:v>27.0</c:v>
                </c:pt>
                <c:pt idx="44241">
                  <c:v>53.0</c:v>
                </c:pt>
                <c:pt idx="44242">
                  <c:v>8.0</c:v>
                </c:pt>
                <c:pt idx="44243">
                  <c:v>103.0</c:v>
                </c:pt>
                <c:pt idx="44244">
                  <c:v>10.0</c:v>
                </c:pt>
                <c:pt idx="44245">
                  <c:v>782.0</c:v>
                </c:pt>
                <c:pt idx="44246">
                  <c:v>43.0</c:v>
                </c:pt>
                <c:pt idx="44247">
                  <c:v>28.0</c:v>
                </c:pt>
                <c:pt idx="44248">
                  <c:v>11.0</c:v>
                </c:pt>
                <c:pt idx="44249">
                  <c:v>16.0</c:v>
                </c:pt>
                <c:pt idx="44250">
                  <c:v>39.0</c:v>
                </c:pt>
                <c:pt idx="44251">
                  <c:v>37.0</c:v>
                </c:pt>
                <c:pt idx="44252">
                  <c:v>4.0</c:v>
                </c:pt>
                <c:pt idx="44253">
                  <c:v>3.0</c:v>
                </c:pt>
                <c:pt idx="44254">
                  <c:v>19.0</c:v>
                </c:pt>
                <c:pt idx="44255">
                  <c:v>6.0</c:v>
                </c:pt>
                <c:pt idx="44256">
                  <c:v>279.0</c:v>
                </c:pt>
                <c:pt idx="44257">
                  <c:v>54.0</c:v>
                </c:pt>
                <c:pt idx="44258">
                  <c:v>34.0</c:v>
                </c:pt>
                <c:pt idx="44259">
                  <c:v>10.0</c:v>
                </c:pt>
                <c:pt idx="44260">
                  <c:v>9.0</c:v>
                </c:pt>
                <c:pt idx="44261">
                  <c:v>52.0</c:v>
                </c:pt>
                <c:pt idx="44262">
                  <c:v>30.0</c:v>
                </c:pt>
                <c:pt idx="44263">
                  <c:v>47.0</c:v>
                </c:pt>
                <c:pt idx="44264">
                  <c:v>33.0</c:v>
                </c:pt>
                <c:pt idx="44265">
                  <c:v>371.0</c:v>
                </c:pt>
                <c:pt idx="44266">
                  <c:v>162.0</c:v>
                </c:pt>
                <c:pt idx="44267">
                  <c:v>180.0</c:v>
                </c:pt>
                <c:pt idx="44268">
                  <c:v>628.0</c:v>
                </c:pt>
                <c:pt idx="44269">
                  <c:v>1.0</c:v>
                </c:pt>
                <c:pt idx="44270">
                  <c:v>90.0</c:v>
                </c:pt>
                <c:pt idx="44271">
                  <c:v>54.0</c:v>
                </c:pt>
                <c:pt idx="44272">
                  <c:v>151.0</c:v>
                </c:pt>
                <c:pt idx="44273">
                  <c:v>182.0</c:v>
                </c:pt>
                <c:pt idx="44274">
                  <c:v>14.0</c:v>
                </c:pt>
                <c:pt idx="44275">
                  <c:v>17.0</c:v>
                </c:pt>
                <c:pt idx="44276">
                  <c:v>13.0</c:v>
                </c:pt>
                <c:pt idx="44277">
                  <c:v>39.0</c:v>
                </c:pt>
                <c:pt idx="44278">
                  <c:v>62.0</c:v>
                </c:pt>
                <c:pt idx="44279">
                  <c:v>12.0</c:v>
                </c:pt>
                <c:pt idx="44280">
                  <c:v>52.0</c:v>
                </c:pt>
                <c:pt idx="44281">
                  <c:v>413.0</c:v>
                </c:pt>
                <c:pt idx="44282">
                  <c:v>84.0</c:v>
                </c:pt>
                <c:pt idx="44283">
                  <c:v>389.0</c:v>
                </c:pt>
                <c:pt idx="44284">
                  <c:v>251.0</c:v>
                </c:pt>
                <c:pt idx="44285">
                  <c:v>25.0</c:v>
                </c:pt>
                <c:pt idx="44286">
                  <c:v>58.0</c:v>
                </c:pt>
                <c:pt idx="44287">
                  <c:v>89.0</c:v>
                </c:pt>
                <c:pt idx="44288">
                  <c:v>23.0</c:v>
                </c:pt>
                <c:pt idx="44289">
                  <c:v>212.0</c:v>
                </c:pt>
                <c:pt idx="44290">
                  <c:v>6.0</c:v>
                </c:pt>
                <c:pt idx="44291">
                  <c:v>33.0</c:v>
                </c:pt>
                <c:pt idx="44292">
                  <c:v>30.0</c:v>
                </c:pt>
                <c:pt idx="44293">
                  <c:v>52.0</c:v>
                </c:pt>
                <c:pt idx="44294">
                  <c:v>1.0</c:v>
                </c:pt>
                <c:pt idx="44295">
                  <c:v>3.0</c:v>
                </c:pt>
                <c:pt idx="44296">
                  <c:v>142.0</c:v>
                </c:pt>
                <c:pt idx="44297">
                  <c:v>76.0</c:v>
                </c:pt>
                <c:pt idx="44298">
                  <c:v>7.0</c:v>
                </c:pt>
                <c:pt idx="44299">
                  <c:v>251.0</c:v>
                </c:pt>
                <c:pt idx="44300">
                  <c:v>91.0</c:v>
                </c:pt>
                <c:pt idx="44301">
                  <c:v>50.0</c:v>
                </c:pt>
                <c:pt idx="44302">
                  <c:v>213.0</c:v>
                </c:pt>
                <c:pt idx="44303">
                  <c:v>144.0</c:v>
                </c:pt>
                <c:pt idx="44304">
                  <c:v>49.0</c:v>
                </c:pt>
                <c:pt idx="44305">
                  <c:v>89.0</c:v>
                </c:pt>
                <c:pt idx="44306">
                  <c:v>14.0</c:v>
                </c:pt>
                <c:pt idx="44307">
                  <c:v>10.0</c:v>
                </c:pt>
                <c:pt idx="44308">
                  <c:v>44.0</c:v>
                </c:pt>
                <c:pt idx="44309">
                  <c:v>13.0</c:v>
                </c:pt>
                <c:pt idx="44310">
                  <c:v>46.0</c:v>
                </c:pt>
                <c:pt idx="44311">
                  <c:v>4.0</c:v>
                </c:pt>
                <c:pt idx="44312">
                  <c:v>22.0</c:v>
                </c:pt>
                <c:pt idx="44313">
                  <c:v>8.0</c:v>
                </c:pt>
                <c:pt idx="44314">
                  <c:v>2.0</c:v>
                </c:pt>
                <c:pt idx="44315">
                  <c:v>52.0</c:v>
                </c:pt>
                <c:pt idx="44316">
                  <c:v>232.0</c:v>
                </c:pt>
                <c:pt idx="44317">
                  <c:v>283.0</c:v>
                </c:pt>
                <c:pt idx="44318">
                  <c:v>204.0</c:v>
                </c:pt>
                <c:pt idx="44319">
                  <c:v>119.0</c:v>
                </c:pt>
                <c:pt idx="44320">
                  <c:v>29.0</c:v>
                </c:pt>
                <c:pt idx="44321">
                  <c:v>129.0</c:v>
                </c:pt>
                <c:pt idx="44322">
                  <c:v>40.0</c:v>
                </c:pt>
                <c:pt idx="44323">
                  <c:v>19.0</c:v>
                </c:pt>
                <c:pt idx="44324">
                  <c:v>103.0</c:v>
                </c:pt>
                <c:pt idx="44325">
                  <c:v>70.0</c:v>
                </c:pt>
                <c:pt idx="44326">
                  <c:v>8.0</c:v>
                </c:pt>
                <c:pt idx="44327">
                  <c:v>8.0</c:v>
                </c:pt>
                <c:pt idx="44328">
                  <c:v>136.0</c:v>
                </c:pt>
                <c:pt idx="44329">
                  <c:v>6.0</c:v>
                </c:pt>
                <c:pt idx="44330">
                  <c:v>9.0</c:v>
                </c:pt>
                <c:pt idx="44331">
                  <c:v>283.0</c:v>
                </c:pt>
                <c:pt idx="44332">
                  <c:v>140.0</c:v>
                </c:pt>
                <c:pt idx="44333">
                  <c:v>3.0</c:v>
                </c:pt>
                <c:pt idx="44334">
                  <c:v>9.0</c:v>
                </c:pt>
                <c:pt idx="44335">
                  <c:v>8.0</c:v>
                </c:pt>
                <c:pt idx="44336">
                  <c:v>1.0</c:v>
                </c:pt>
                <c:pt idx="44337">
                  <c:v>215.0</c:v>
                </c:pt>
                <c:pt idx="44338">
                  <c:v>183.0</c:v>
                </c:pt>
                <c:pt idx="44339">
                  <c:v>27.0</c:v>
                </c:pt>
                <c:pt idx="44340">
                  <c:v>22.0</c:v>
                </c:pt>
                <c:pt idx="44341">
                  <c:v>95.0</c:v>
                </c:pt>
                <c:pt idx="44342">
                  <c:v>112.0</c:v>
                </c:pt>
                <c:pt idx="44343">
                  <c:v>30.0</c:v>
                </c:pt>
                <c:pt idx="44344">
                  <c:v>33.0</c:v>
                </c:pt>
                <c:pt idx="44345">
                  <c:v>147.0</c:v>
                </c:pt>
                <c:pt idx="44346">
                  <c:v>37.0</c:v>
                </c:pt>
                <c:pt idx="44347">
                  <c:v>32.0</c:v>
                </c:pt>
                <c:pt idx="44348">
                  <c:v>391.0</c:v>
                </c:pt>
                <c:pt idx="44349">
                  <c:v>65.0</c:v>
                </c:pt>
                <c:pt idx="44350">
                  <c:v>11.0</c:v>
                </c:pt>
                <c:pt idx="44351">
                  <c:v>918.0</c:v>
                </c:pt>
                <c:pt idx="44352">
                  <c:v>9.0</c:v>
                </c:pt>
                <c:pt idx="44353">
                  <c:v>193.0</c:v>
                </c:pt>
                <c:pt idx="44354">
                  <c:v>1119.0</c:v>
                </c:pt>
                <c:pt idx="44355">
                  <c:v>28.0</c:v>
                </c:pt>
                <c:pt idx="44356">
                  <c:v>149.0</c:v>
                </c:pt>
                <c:pt idx="44357">
                  <c:v>13.0</c:v>
                </c:pt>
                <c:pt idx="44358">
                  <c:v>16.0</c:v>
                </c:pt>
                <c:pt idx="44359">
                  <c:v>28.0</c:v>
                </c:pt>
                <c:pt idx="44360">
                  <c:v>39.0</c:v>
                </c:pt>
                <c:pt idx="44361">
                  <c:v>25.0</c:v>
                </c:pt>
                <c:pt idx="44362">
                  <c:v>2.0</c:v>
                </c:pt>
                <c:pt idx="44363">
                  <c:v>93.0</c:v>
                </c:pt>
                <c:pt idx="44364">
                  <c:v>5.0</c:v>
                </c:pt>
                <c:pt idx="44365">
                  <c:v>19.0</c:v>
                </c:pt>
                <c:pt idx="44366">
                  <c:v>473.0</c:v>
                </c:pt>
                <c:pt idx="44367">
                  <c:v>68.0</c:v>
                </c:pt>
                <c:pt idx="44368">
                  <c:v>76.0</c:v>
                </c:pt>
                <c:pt idx="44369">
                  <c:v>6.0</c:v>
                </c:pt>
                <c:pt idx="44370">
                  <c:v>61.0</c:v>
                </c:pt>
                <c:pt idx="44371">
                  <c:v>55.0</c:v>
                </c:pt>
                <c:pt idx="44372">
                  <c:v>1.0</c:v>
                </c:pt>
                <c:pt idx="44373">
                  <c:v>48.0</c:v>
                </c:pt>
                <c:pt idx="44374">
                  <c:v>19.0</c:v>
                </c:pt>
                <c:pt idx="44375">
                  <c:v>3.0</c:v>
                </c:pt>
                <c:pt idx="44376">
                  <c:v>46.0</c:v>
                </c:pt>
                <c:pt idx="44377">
                  <c:v>1.0</c:v>
                </c:pt>
                <c:pt idx="44378">
                  <c:v>17.0</c:v>
                </c:pt>
                <c:pt idx="44379">
                  <c:v>3.0</c:v>
                </c:pt>
                <c:pt idx="44380">
                  <c:v>402.0</c:v>
                </c:pt>
                <c:pt idx="44381">
                  <c:v>1423.0</c:v>
                </c:pt>
                <c:pt idx="44382">
                  <c:v>421.0</c:v>
                </c:pt>
                <c:pt idx="44383">
                  <c:v>52.0</c:v>
                </c:pt>
                <c:pt idx="44384">
                  <c:v>292.0</c:v>
                </c:pt>
                <c:pt idx="44385">
                  <c:v>138.0</c:v>
                </c:pt>
                <c:pt idx="44386">
                  <c:v>14.0</c:v>
                </c:pt>
                <c:pt idx="44387">
                  <c:v>25.0</c:v>
                </c:pt>
                <c:pt idx="44388">
                  <c:v>14.0</c:v>
                </c:pt>
                <c:pt idx="44389">
                  <c:v>52.0</c:v>
                </c:pt>
                <c:pt idx="44390">
                  <c:v>14.0</c:v>
                </c:pt>
                <c:pt idx="44391">
                  <c:v>292.0</c:v>
                </c:pt>
                <c:pt idx="44392">
                  <c:v>68.0</c:v>
                </c:pt>
                <c:pt idx="44393">
                  <c:v>258.0</c:v>
                </c:pt>
                <c:pt idx="44394">
                  <c:v>160.0</c:v>
                </c:pt>
                <c:pt idx="44395">
                  <c:v>2.0</c:v>
                </c:pt>
                <c:pt idx="44396">
                  <c:v>86.0</c:v>
                </c:pt>
                <c:pt idx="44397">
                  <c:v>31.0</c:v>
                </c:pt>
                <c:pt idx="44398">
                  <c:v>125.0</c:v>
                </c:pt>
                <c:pt idx="44399">
                  <c:v>7.0</c:v>
                </c:pt>
                <c:pt idx="44400">
                  <c:v>16.0</c:v>
                </c:pt>
                <c:pt idx="44401">
                  <c:v>69.0</c:v>
                </c:pt>
                <c:pt idx="44402">
                  <c:v>232.0</c:v>
                </c:pt>
                <c:pt idx="44403">
                  <c:v>99.0</c:v>
                </c:pt>
                <c:pt idx="44404">
                  <c:v>1089.0</c:v>
                </c:pt>
                <c:pt idx="44405">
                  <c:v>21.0</c:v>
                </c:pt>
                <c:pt idx="44406">
                  <c:v>27.0</c:v>
                </c:pt>
                <c:pt idx="44407">
                  <c:v>240.0</c:v>
                </c:pt>
                <c:pt idx="44408">
                  <c:v>171.0</c:v>
                </c:pt>
                <c:pt idx="44409">
                  <c:v>141.0</c:v>
                </c:pt>
                <c:pt idx="44410">
                  <c:v>21.0</c:v>
                </c:pt>
                <c:pt idx="44411">
                  <c:v>14.0</c:v>
                </c:pt>
                <c:pt idx="44412">
                  <c:v>156.0</c:v>
                </c:pt>
                <c:pt idx="44413">
                  <c:v>18.0</c:v>
                </c:pt>
                <c:pt idx="44414">
                  <c:v>35.0</c:v>
                </c:pt>
                <c:pt idx="44415">
                  <c:v>3.0</c:v>
                </c:pt>
                <c:pt idx="44416">
                  <c:v>1.0</c:v>
                </c:pt>
                <c:pt idx="44417">
                  <c:v>9.0</c:v>
                </c:pt>
                <c:pt idx="44418">
                  <c:v>101.0</c:v>
                </c:pt>
                <c:pt idx="44419">
                  <c:v>53.0</c:v>
                </c:pt>
                <c:pt idx="44420">
                  <c:v>79.0</c:v>
                </c:pt>
                <c:pt idx="44421">
                  <c:v>8.0</c:v>
                </c:pt>
                <c:pt idx="44422">
                  <c:v>55.0</c:v>
                </c:pt>
                <c:pt idx="44423">
                  <c:v>8.0</c:v>
                </c:pt>
                <c:pt idx="44424">
                  <c:v>48.0</c:v>
                </c:pt>
                <c:pt idx="44425">
                  <c:v>38.0</c:v>
                </c:pt>
                <c:pt idx="44426">
                  <c:v>3.0</c:v>
                </c:pt>
                <c:pt idx="44427">
                  <c:v>29.0</c:v>
                </c:pt>
                <c:pt idx="44428">
                  <c:v>9.0</c:v>
                </c:pt>
                <c:pt idx="44429">
                  <c:v>27.0</c:v>
                </c:pt>
                <c:pt idx="44430">
                  <c:v>2.0</c:v>
                </c:pt>
                <c:pt idx="44431">
                  <c:v>26.0</c:v>
                </c:pt>
                <c:pt idx="44432">
                  <c:v>619.0</c:v>
                </c:pt>
                <c:pt idx="44433">
                  <c:v>700.0</c:v>
                </c:pt>
                <c:pt idx="44434">
                  <c:v>130.0</c:v>
                </c:pt>
                <c:pt idx="44435">
                  <c:v>527.0</c:v>
                </c:pt>
                <c:pt idx="44436">
                  <c:v>85.0</c:v>
                </c:pt>
                <c:pt idx="44437">
                  <c:v>7.0</c:v>
                </c:pt>
                <c:pt idx="44438">
                  <c:v>11.0</c:v>
                </c:pt>
                <c:pt idx="44439">
                  <c:v>7.0</c:v>
                </c:pt>
                <c:pt idx="44440">
                  <c:v>67.0</c:v>
                </c:pt>
                <c:pt idx="44441">
                  <c:v>95.0</c:v>
                </c:pt>
                <c:pt idx="44442">
                  <c:v>419.0</c:v>
                </c:pt>
                <c:pt idx="44443">
                  <c:v>182.0</c:v>
                </c:pt>
                <c:pt idx="44444">
                  <c:v>325.0</c:v>
                </c:pt>
                <c:pt idx="44445">
                  <c:v>150.0</c:v>
                </c:pt>
                <c:pt idx="44446">
                  <c:v>11.0</c:v>
                </c:pt>
                <c:pt idx="44447">
                  <c:v>143.0</c:v>
                </c:pt>
                <c:pt idx="44448">
                  <c:v>44.0</c:v>
                </c:pt>
                <c:pt idx="44449">
                  <c:v>39.0</c:v>
                </c:pt>
                <c:pt idx="44450">
                  <c:v>144.0</c:v>
                </c:pt>
                <c:pt idx="44451">
                  <c:v>10.0</c:v>
                </c:pt>
                <c:pt idx="44452">
                  <c:v>41.0</c:v>
                </c:pt>
                <c:pt idx="44453">
                  <c:v>125.0</c:v>
                </c:pt>
                <c:pt idx="44454">
                  <c:v>427.0</c:v>
                </c:pt>
                <c:pt idx="44455">
                  <c:v>30.0</c:v>
                </c:pt>
                <c:pt idx="44456">
                  <c:v>25.0</c:v>
                </c:pt>
                <c:pt idx="44457">
                  <c:v>55.0</c:v>
                </c:pt>
                <c:pt idx="44458">
                  <c:v>247.0</c:v>
                </c:pt>
                <c:pt idx="44459">
                  <c:v>138.0</c:v>
                </c:pt>
                <c:pt idx="44460">
                  <c:v>11.0</c:v>
                </c:pt>
                <c:pt idx="44461">
                  <c:v>8.0</c:v>
                </c:pt>
                <c:pt idx="44462">
                  <c:v>115.0</c:v>
                </c:pt>
                <c:pt idx="44463">
                  <c:v>104.0</c:v>
                </c:pt>
                <c:pt idx="44464">
                  <c:v>96.0</c:v>
                </c:pt>
                <c:pt idx="44465">
                  <c:v>6.0</c:v>
                </c:pt>
                <c:pt idx="44466">
                  <c:v>61.0</c:v>
                </c:pt>
                <c:pt idx="44467">
                  <c:v>89.0</c:v>
                </c:pt>
                <c:pt idx="44468">
                  <c:v>15.0</c:v>
                </c:pt>
                <c:pt idx="44469">
                  <c:v>40.0</c:v>
                </c:pt>
                <c:pt idx="44470">
                  <c:v>45.0</c:v>
                </c:pt>
                <c:pt idx="44471">
                  <c:v>7.0</c:v>
                </c:pt>
                <c:pt idx="44472">
                  <c:v>24.0</c:v>
                </c:pt>
                <c:pt idx="44473">
                  <c:v>6.0</c:v>
                </c:pt>
                <c:pt idx="44474">
                  <c:v>4.0</c:v>
                </c:pt>
                <c:pt idx="44475">
                  <c:v>80.0</c:v>
                </c:pt>
                <c:pt idx="44476">
                  <c:v>4.0</c:v>
                </c:pt>
                <c:pt idx="44477">
                  <c:v>55.0</c:v>
                </c:pt>
                <c:pt idx="44478">
                  <c:v>4.0</c:v>
                </c:pt>
                <c:pt idx="44479">
                  <c:v>36.0</c:v>
                </c:pt>
                <c:pt idx="44480">
                  <c:v>1.0</c:v>
                </c:pt>
                <c:pt idx="44481">
                  <c:v>64.0</c:v>
                </c:pt>
                <c:pt idx="44482">
                  <c:v>21.0</c:v>
                </c:pt>
                <c:pt idx="44483">
                  <c:v>76.0</c:v>
                </c:pt>
                <c:pt idx="44484">
                  <c:v>115.0</c:v>
                </c:pt>
                <c:pt idx="44485">
                  <c:v>19.0</c:v>
                </c:pt>
                <c:pt idx="44486">
                  <c:v>13.0</c:v>
                </c:pt>
                <c:pt idx="44487">
                  <c:v>64.0</c:v>
                </c:pt>
                <c:pt idx="44488">
                  <c:v>43.0</c:v>
                </c:pt>
                <c:pt idx="44489">
                  <c:v>64.0</c:v>
                </c:pt>
                <c:pt idx="44490">
                  <c:v>14.0</c:v>
                </c:pt>
                <c:pt idx="44491">
                  <c:v>38.0</c:v>
                </c:pt>
                <c:pt idx="44492">
                  <c:v>168.0</c:v>
                </c:pt>
                <c:pt idx="44493">
                  <c:v>713.0</c:v>
                </c:pt>
                <c:pt idx="44494">
                  <c:v>601.0</c:v>
                </c:pt>
                <c:pt idx="44495">
                  <c:v>5.0</c:v>
                </c:pt>
                <c:pt idx="44496">
                  <c:v>299.0</c:v>
                </c:pt>
                <c:pt idx="44497">
                  <c:v>6.0</c:v>
                </c:pt>
                <c:pt idx="44498">
                  <c:v>611.0</c:v>
                </c:pt>
                <c:pt idx="44499">
                  <c:v>105.0</c:v>
                </c:pt>
                <c:pt idx="44500">
                  <c:v>5.0</c:v>
                </c:pt>
                <c:pt idx="44501">
                  <c:v>33.0</c:v>
                </c:pt>
                <c:pt idx="44502">
                  <c:v>25.0</c:v>
                </c:pt>
                <c:pt idx="44503">
                  <c:v>42.0</c:v>
                </c:pt>
                <c:pt idx="44504">
                  <c:v>7.0</c:v>
                </c:pt>
                <c:pt idx="44505">
                  <c:v>14.0</c:v>
                </c:pt>
                <c:pt idx="44506">
                  <c:v>11.0</c:v>
                </c:pt>
                <c:pt idx="44507">
                  <c:v>93.0</c:v>
                </c:pt>
                <c:pt idx="44508">
                  <c:v>8.0</c:v>
                </c:pt>
                <c:pt idx="44509">
                  <c:v>32.0</c:v>
                </c:pt>
                <c:pt idx="44510">
                  <c:v>1.0</c:v>
                </c:pt>
                <c:pt idx="44511">
                  <c:v>30.0</c:v>
                </c:pt>
                <c:pt idx="44512">
                  <c:v>6.0</c:v>
                </c:pt>
                <c:pt idx="44513">
                  <c:v>539.0</c:v>
                </c:pt>
                <c:pt idx="44514">
                  <c:v>368.0</c:v>
                </c:pt>
                <c:pt idx="44515">
                  <c:v>1.0</c:v>
                </c:pt>
                <c:pt idx="44516">
                  <c:v>1.0</c:v>
                </c:pt>
                <c:pt idx="44517">
                  <c:v>118.0</c:v>
                </c:pt>
                <c:pt idx="44518">
                  <c:v>7.0</c:v>
                </c:pt>
                <c:pt idx="44519">
                  <c:v>91.0</c:v>
                </c:pt>
                <c:pt idx="44520">
                  <c:v>223.0</c:v>
                </c:pt>
                <c:pt idx="44521">
                  <c:v>9.0</c:v>
                </c:pt>
                <c:pt idx="44522">
                  <c:v>9.0</c:v>
                </c:pt>
                <c:pt idx="44523">
                  <c:v>125.0</c:v>
                </c:pt>
                <c:pt idx="44524">
                  <c:v>47.0</c:v>
                </c:pt>
                <c:pt idx="44525">
                  <c:v>101.0</c:v>
                </c:pt>
                <c:pt idx="44526">
                  <c:v>261.0</c:v>
                </c:pt>
                <c:pt idx="44527">
                  <c:v>147.0</c:v>
                </c:pt>
                <c:pt idx="44528">
                  <c:v>4.0</c:v>
                </c:pt>
                <c:pt idx="44529">
                  <c:v>77.0</c:v>
                </c:pt>
                <c:pt idx="44530">
                  <c:v>5.0</c:v>
                </c:pt>
                <c:pt idx="44531">
                  <c:v>2406.0</c:v>
                </c:pt>
                <c:pt idx="44532">
                  <c:v>30.0</c:v>
                </c:pt>
                <c:pt idx="44533">
                  <c:v>175.0</c:v>
                </c:pt>
                <c:pt idx="44534">
                  <c:v>1.0</c:v>
                </c:pt>
                <c:pt idx="44535">
                  <c:v>17.0</c:v>
                </c:pt>
                <c:pt idx="44536">
                  <c:v>6.0</c:v>
                </c:pt>
                <c:pt idx="44537">
                  <c:v>10.0</c:v>
                </c:pt>
                <c:pt idx="44538">
                  <c:v>53.0</c:v>
                </c:pt>
                <c:pt idx="44539">
                  <c:v>31.0</c:v>
                </c:pt>
                <c:pt idx="44540">
                  <c:v>42.0</c:v>
                </c:pt>
                <c:pt idx="44541">
                  <c:v>10.0</c:v>
                </c:pt>
                <c:pt idx="44542">
                  <c:v>6.0</c:v>
                </c:pt>
                <c:pt idx="44543">
                  <c:v>116.0</c:v>
                </c:pt>
                <c:pt idx="44544">
                  <c:v>44.0</c:v>
                </c:pt>
                <c:pt idx="44545">
                  <c:v>1.0</c:v>
                </c:pt>
                <c:pt idx="44546">
                  <c:v>16.0</c:v>
                </c:pt>
                <c:pt idx="44547">
                  <c:v>41.0</c:v>
                </c:pt>
                <c:pt idx="44548">
                  <c:v>4.0</c:v>
                </c:pt>
                <c:pt idx="44549">
                  <c:v>41.0</c:v>
                </c:pt>
                <c:pt idx="44550">
                  <c:v>82.0</c:v>
                </c:pt>
                <c:pt idx="44551">
                  <c:v>5.0</c:v>
                </c:pt>
                <c:pt idx="44552">
                  <c:v>44.0</c:v>
                </c:pt>
                <c:pt idx="44553">
                  <c:v>1.0</c:v>
                </c:pt>
                <c:pt idx="44554">
                  <c:v>51.0</c:v>
                </c:pt>
                <c:pt idx="44555">
                  <c:v>1.0</c:v>
                </c:pt>
                <c:pt idx="44556">
                  <c:v>16.0</c:v>
                </c:pt>
                <c:pt idx="44557">
                  <c:v>4.0</c:v>
                </c:pt>
                <c:pt idx="44558">
                  <c:v>14.0</c:v>
                </c:pt>
                <c:pt idx="44559">
                  <c:v>5.0</c:v>
                </c:pt>
                <c:pt idx="44560">
                  <c:v>206.0</c:v>
                </c:pt>
                <c:pt idx="44561">
                  <c:v>439.0</c:v>
                </c:pt>
                <c:pt idx="44562">
                  <c:v>253.0</c:v>
                </c:pt>
                <c:pt idx="44563">
                  <c:v>36.0</c:v>
                </c:pt>
                <c:pt idx="44564">
                  <c:v>71.0</c:v>
                </c:pt>
                <c:pt idx="44565">
                  <c:v>31.0</c:v>
                </c:pt>
                <c:pt idx="44566">
                  <c:v>486.0</c:v>
                </c:pt>
                <c:pt idx="44567">
                  <c:v>16.0</c:v>
                </c:pt>
                <c:pt idx="44568">
                  <c:v>13.0</c:v>
                </c:pt>
                <c:pt idx="44569">
                  <c:v>4.0</c:v>
                </c:pt>
                <c:pt idx="44570">
                  <c:v>4.0</c:v>
                </c:pt>
                <c:pt idx="44571">
                  <c:v>75.0</c:v>
                </c:pt>
                <c:pt idx="44572">
                  <c:v>3.0</c:v>
                </c:pt>
                <c:pt idx="44573">
                  <c:v>33.0</c:v>
                </c:pt>
                <c:pt idx="44574">
                  <c:v>2.0</c:v>
                </c:pt>
                <c:pt idx="44575">
                  <c:v>1.0</c:v>
                </c:pt>
                <c:pt idx="44576">
                  <c:v>525.0</c:v>
                </c:pt>
                <c:pt idx="44577">
                  <c:v>27.0</c:v>
                </c:pt>
                <c:pt idx="44578">
                  <c:v>918.0</c:v>
                </c:pt>
                <c:pt idx="44579">
                  <c:v>199.0</c:v>
                </c:pt>
                <c:pt idx="44580">
                  <c:v>49.0</c:v>
                </c:pt>
                <c:pt idx="44581">
                  <c:v>179.0</c:v>
                </c:pt>
                <c:pt idx="44582">
                  <c:v>14.0</c:v>
                </c:pt>
                <c:pt idx="44583">
                  <c:v>52.0</c:v>
                </c:pt>
                <c:pt idx="44584">
                  <c:v>368.0</c:v>
                </c:pt>
                <c:pt idx="44585">
                  <c:v>2.0</c:v>
                </c:pt>
                <c:pt idx="44586">
                  <c:v>7.0</c:v>
                </c:pt>
                <c:pt idx="44587">
                  <c:v>2.0</c:v>
                </c:pt>
                <c:pt idx="44588">
                  <c:v>131.0</c:v>
                </c:pt>
                <c:pt idx="44589">
                  <c:v>457.0</c:v>
                </c:pt>
                <c:pt idx="44590">
                  <c:v>94.0</c:v>
                </c:pt>
                <c:pt idx="44591">
                  <c:v>6.0</c:v>
                </c:pt>
                <c:pt idx="44592">
                  <c:v>15.0</c:v>
                </c:pt>
                <c:pt idx="44593">
                  <c:v>72.0</c:v>
                </c:pt>
                <c:pt idx="44594">
                  <c:v>135.0</c:v>
                </c:pt>
                <c:pt idx="44595">
                  <c:v>149.0</c:v>
                </c:pt>
                <c:pt idx="44596">
                  <c:v>55.0</c:v>
                </c:pt>
                <c:pt idx="44597">
                  <c:v>9.0</c:v>
                </c:pt>
                <c:pt idx="44598">
                  <c:v>4.0</c:v>
                </c:pt>
                <c:pt idx="44599">
                  <c:v>107.0</c:v>
                </c:pt>
                <c:pt idx="44600">
                  <c:v>48.0</c:v>
                </c:pt>
                <c:pt idx="44601">
                  <c:v>32.0</c:v>
                </c:pt>
                <c:pt idx="44602">
                  <c:v>45.0</c:v>
                </c:pt>
                <c:pt idx="44603">
                  <c:v>169.0</c:v>
                </c:pt>
                <c:pt idx="44604">
                  <c:v>102.0</c:v>
                </c:pt>
                <c:pt idx="44605">
                  <c:v>2.0</c:v>
                </c:pt>
                <c:pt idx="44606">
                  <c:v>9.0</c:v>
                </c:pt>
                <c:pt idx="44607">
                  <c:v>4.0</c:v>
                </c:pt>
                <c:pt idx="44608">
                  <c:v>3.0</c:v>
                </c:pt>
                <c:pt idx="44609">
                  <c:v>53.0</c:v>
                </c:pt>
                <c:pt idx="44610">
                  <c:v>53.0</c:v>
                </c:pt>
                <c:pt idx="44611">
                  <c:v>9.0</c:v>
                </c:pt>
                <c:pt idx="44612">
                  <c:v>6.0</c:v>
                </c:pt>
                <c:pt idx="44613">
                  <c:v>49.0</c:v>
                </c:pt>
                <c:pt idx="44614">
                  <c:v>7.0</c:v>
                </c:pt>
                <c:pt idx="44615">
                  <c:v>21.0</c:v>
                </c:pt>
                <c:pt idx="44616">
                  <c:v>1.0</c:v>
                </c:pt>
                <c:pt idx="44617">
                  <c:v>80.0</c:v>
                </c:pt>
                <c:pt idx="44618">
                  <c:v>15.0</c:v>
                </c:pt>
                <c:pt idx="44619">
                  <c:v>64.0</c:v>
                </c:pt>
                <c:pt idx="44620">
                  <c:v>40.0</c:v>
                </c:pt>
                <c:pt idx="44621">
                  <c:v>4.0</c:v>
                </c:pt>
                <c:pt idx="44622">
                  <c:v>80.0</c:v>
                </c:pt>
                <c:pt idx="44623">
                  <c:v>49.0</c:v>
                </c:pt>
                <c:pt idx="44624">
                  <c:v>50.0</c:v>
                </c:pt>
                <c:pt idx="44625">
                  <c:v>3.0</c:v>
                </c:pt>
                <c:pt idx="44626">
                  <c:v>58.0</c:v>
                </c:pt>
                <c:pt idx="44627">
                  <c:v>244.0</c:v>
                </c:pt>
                <c:pt idx="44628">
                  <c:v>5.0</c:v>
                </c:pt>
                <c:pt idx="44629">
                  <c:v>201.0</c:v>
                </c:pt>
                <c:pt idx="44630">
                  <c:v>7.0</c:v>
                </c:pt>
                <c:pt idx="44631">
                  <c:v>351.0</c:v>
                </c:pt>
                <c:pt idx="44632">
                  <c:v>3.0</c:v>
                </c:pt>
                <c:pt idx="44633">
                  <c:v>575.0</c:v>
                </c:pt>
                <c:pt idx="44634">
                  <c:v>66.0</c:v>
                </c:pt>
                <c:pt idx="44635">
                  <c:v>4.0</c:v>
                </c:pt>
                <c:pt idx="44636">
                  <c:v>8.0</c:v>
                </c:pt>
                <c:pt idx="44637">
                  <c:v>25.0</c:v>
                </c:pt>
                <c:pt idx="44638">
                  <c:v>8.0</c:v>
                </c:pt>
                <c:pt idx="44639">
                  <c:v>8.0</c:v>
                </c:pt>
                <c:pt idx="44640">
                  <c:v>8.0</c:v>
                </c:pt>
                <c:pt idx="44641">
                  <c:v>28.0</c:v>
                </c:pt>
                <c:pt idx="44642">
                  <c:v>2.0</c:v>
                </c:pt>
                <c:pt idx="44643">
                  <c:v>52.0</c:v>
                </c:pt>
                <c:pt idx="44644">
                  <c:v>6.0</c:v>
                </c:pt>
                <c:pt idx="44645">
                  <c:v>272.0</c:v>
                </c:pt>
                <c:pt idx="44646">
                  <c:v>352.0</c:v>
                </c:pt>
                <c:pt idx="44647">
                  <c:v>127.0</c:v>
                </c:pt>
                <c:pt idx="44648">
                  <c:v>10.0</c:v>
                </c:pt>
                <c:pt idx="44649">
                  <c:v>17.0</c:v>
                </c:pt>
                <c:pt idx="44650">
                  <c:v>128.0</c:v>
                </c:pt>
                <c:pt idx="44651">
                  <c:v>4.0</c:v>
                </c:pt>
                <c:pt idx="44652">
                  <c:v>2.0</c:v>
                </c:pt>
                <c:pt idx="44653">
                  <c:v>85.0</c:v>
                </c:pt>
                <c:pt idx="44654">
                  <c:v>43.0</c:v>
                </c:pt>
                <c:pt idx="44655">
                  <c:v>84.0</c:v>
                </c:pt>
                <c:pt idx="44656">
                  <c:v>93.0</c:v>
                </c:pt>
                <c:pt idx="44657">
                  <c:v>71.0</c:v>
                </c:pt>
                <c:pt idx="44658">
                  <c:v>175.0</c:v>
                </c:pt>
                <c:pt idx="44659">
                  <c:v>95.0</c:v>
                </c:pt>
                <c:pt idx="44660">
                  <c:v>1376.0</c:v>
                </c:pt>
                <c:pt idx="44661">
                  <c:v>110.0</c:v>
                </c:pt>
                <c:pt idx="44662">
                  <c:v>15.0</c:v>
                </c:pt>
                <c:pt idx="44663">
                  <c:v>16.0</c:v>
                </c:pt>
                <c:pt idx="44664">
                  <c:v>31.0</c:v>
                </c:pt>
                <c:pt idx="44665">
                  <c:v>32.0</c:v>
                </c:pt>
                <c:pt idx="44666">
                  <c:v>11.0</c:v>
                </c:pt>
                <c:pt idx="44667">
                  <c:v>16.0</c:v>
                </c:pt>
                <c:pt idx="44668">
                  <c:v>8.0</c:v>
                </c:pt>
                <c:pt idx="44669">
                  <c:v>9.0</c:v>
                </c:pt>
                <c:pt idx="44670">
                  <c:v>4.0</c:v>
                </c:pt>
                <c:pt idx="44671">
                  <c:v>87.0</c:v>
                </c:pt>
                <c:pt idx="44672">
                  <c:v>54.0</c:v>
                </c:pt>
                <c:pt idx="44673">
                  <c:v>4.0</c:v>
                </c:pt>
                <c:pt idx="44674">
                  <c:v>36.0</c:v>
                </c:pt>
                <c:pt idx="44675">
                  <c:v>107.0</c:v>
                </c:pt>
                <c:pt idx="44676">
                  <c:v>34.0</c:v>
                </c:pt>
                <c:pt idx="44677">
                  <c:v>4.0</c:v>
                </c:pt>
                <c:pt idx="44678">
                  <c:v>36.0</c:v>
                </c:pt>
                <c:pt idx="44679">
                  <c:v>1.0</c:v>
                </c:pt>
                <c:pt idx="44680">
                  <c:v>40.0</c:v>
                </c:pt>
                <c:pt idx="44681">
                  <c:v>3.0</c:v>
                </c:pt>
                <c:pt idx="44682">
                  <c:v>34.0</c:v>
                </c:pt>
                <c:pt idx="44683">
                  <c:v>6.0</c:v>
                </c:pt>
                <c:pt idx="44684">
                  <c:v>45.0</c:v>
                </c:pt>
                <c:pt idx="44685">
                  <c:v>1.0</c:v>
                </c:pt>
                <c:pt idx="44686">
                  <c:v>4.0</c:v>
                </c:pt>
                <c:pt idx="44687">
                  <c:v>136.0</c:v>
                </c:pt>
                <c:pt idx="44688">
                  <c:v>456.0</c:v>
                </c:pt>
                <c:pt idx="44689">
                  <c:v>40.0</c:v>
                </c:pt>
                <c:pt idx="44690">
                  <c:v>53.0</c:v>
                </c:pt>
                <c:pt idx="44691">
                  <c:v>51.0</c:v>
                </c:pt>
                <c:pt idx="44692">
                  <c:v>60.0</c:v>
                </c:pt>
                <c:pt idx="44693">
                  <c:v>66.0</c:v>
                </c:pt>
                <c:pt idx="44694">
                  <c:v>512.0</c:v>
                </c:pt>
                <c:pt idx="44695">
                  <c:v>79.0</c:v>
                </c:pt>
                <c:pt idx="44696">
                  <c:v>2.0</c:v>
                </c:pt>
                <c:pt idx="44697">
                  <c:v>5.0</c:v>
                </c:pt>
                <c:pt idx="44698">
                  <c:v>4.0</c:v>
                </c:pt>
                <c:pt idx="44699">
                  <c:v>5.0</c:v>
                </c:pt>
                <c:pt idx="44700">
                  <c:v>41.0</c:v>
                </c:pt>
                <c:pt idx="44701">
                  <c:v>39.0</c:v>
                </c:pt>
                <c:pt idx="44702">
                  <c:v>6.0</c:v>
                </c:pt>
                <c:pt idx="44703">
                  <c:v>28.0</c:v>
                </c:pt>
                <c:pt idx="44704">
                  <c:v>2.0</c:v>
                </c:pt>
                <c:pt idx="44705">
                  <c:v>444.0</c:v>
                </c:pt>
                <c:pt idx="44706">
                  <c:v>26.0</c:v>
                </c:pt>
                <c:pt idx="44707">
                  <c:v>311.0</c:v>
                </c:pt>
                <c:pt idx="44708">
                  <c:v>145.0</c:v>
                </c:pt>
                <c:pt idx="44709">
                  <c:v>247.0</c:v>
                </c:pt>
                <c:pt idx="44710">
                  <c:v>6.0</c:v>
                </c:pt>
                <c:pt idx="44711">
                  <c:v>118.0</c:v>
                </c:pt>
                <c:pt idx="44712">
                  <c:v>14.0</c:v>
                </c:pt>
                <c:pt idx="44713">
                  <c:v>38.0</c:v>
                </c:pt>
                <c:pt idx="44714">
                  <c:v>132.0</c:v>
                </c:pt>
                <c:pt idx="44715">
                  <c:v>4.0</c:v>
                </c:pt>
                <c:pt idx="44716">
                  <c:v>14.0</c:v>
                </c:pt>
                <c:pt idx="44717">
                  <c:v>1.0</c:v>
                </c:pt>
                <c:pt idx="44718">
                  <c:v>123.0</c:v>
                </c:pt>
                <c:pt idx="44719">
                  <c:v>186.0</c:v>
                </c:pt>
                <c:pt idx="44720">
                  <c:v>18.0</c:v>
                </c:pt>
                <c:pt idx="44721">
                  <c:v>84.0</c:v>
                </c:pt>
                <c:pt idx="44722">
                  <c:v>6.0</c:v>
                </c:pt>
                <c:pt idx="44723">
                  <c:v>21.0</c:v>
                </c:pt>
                <c:pt idx="44724">
                  <c:v>8.0</c:v>
                </c:pt>
                <c:pt idx="44725">
                  <c:v>178.0</c:v>
                </c:pt>
                <c:pt idx="44726">
                  <c:v>2.0</c:v>
                </c:pt>
                <c:pt idx="44727">
                  <c:v>4.0</c:v>
                </c:pt>
                <c:pt idx="44728">
                  <c:v>59.0</c:v>
                </c:pt>
                <c:pt idx="44729">
                  <c:v>6.0</c:v>
                </c:pt>
                <c:pt idx="44730">
                  <c:v>2.0</c:v>
                </c:pt>
                <c:pt idx="44731">
                  <c:v>114.0</c:v>
                </c:pt>
                <c:pt idx="44732">
                  <c:v>288.0</c:v>
                </c:pt>
                <c:pt idx="44733">
                  <c:v>2.0</c:v>
                </c:pt>
                <c:pt idx="44734">
                  <c:v>18.0</c:v>
                </c:pt>
                <c:pt idx="44735">
                  <c:v>9.0</c:v>
                </c:pt>
                <c:pt idx="44736">
                  <c:v>40.0</c:v>
                </c:pt>
                <c:pt idx="44737">
                  <c:v>3.0</c:v>
                </c:pt>
                <c:pt idx="44738">
                  <c:v>18.0</c:v>
                </c:pt>
                <c:pt idx="44739">
                  <c:v>1.0</c:v>
                </c:pt>
                <c:pt idx="44740">
                  <c:v>29.0</c:v>
                </c:pt>
                <c:pt idx="44741">
                  <c:v>1.0</c:v>
                </c:pt>
                <c:pt idx="44742">
                  <c:v>66.0</c:v>
                </c:pt>
                <c:pt idx="44743">
                  <c:v>1.0</c:v>
                </c:pt>
                <c:pt idx="44744">
                  <c:v>7.0</c:v>
                </c:pt>
                <c:pt idx="44745">
                  <c:v>148.0</c:v>
                </c:pt>
                <c:pt idx="44746">
                  <c:v>14.0</c:v>
                </c:pt>
                <c:pt idx="44747">
                  <c:v>11.0</c:v>
                </c:pt>
                <c:pt idx="44748">
                  <c:v>89.0</c:v>
                </c:pt>
                <c:pt idx="44749">
                  <c:v>28.0</c:v>
                </c:pt>
                <c:pt idx="44750">
                  <c:v>2.0</c:v>
                </c:pt>
                <c:pt idx="44751">
                  <c:v>3.0</c:v>
                </c:pt>
                <c:pt idx="44752">
                  <c:v>33.0</c:v>
                </c:pt>
                <c:pt idx="44753">
                  <c:v>7.0</c:v>
                </c:pt>
                <c:pt idx="44754">
                  <c:v>48.0</c:v>
                </c:pt>
                <c:pt idx="44755">
                  <c:v>837.0</c:v>
                </c:pt>
                <c:pt idx="44756">
                  <c:v>79.0</c:v>
                </c:pt>
                <c:pt idx="44757">
                  <c:v>331.0</c:v>
                </c:pt>
                <c:pt idx="44758">
                  <c:v>77.0</c:v>
                </c:pt>
                <c:pt idx="44759">
                  <c:v>4.0</c:v>
                </c:pt>
                <c:pt idx="44760">
                  <c:v>8.0</c:v>
                </c:pt>
                <c:pt idx="44761">
                  <c:v>14.0</c:v>
                </c:pt>
                <c:pt idx="44762">
                  <c:v>51.0</c:v>
                </c:pt>
                <c:pt idx="44763">
                  <c:v>59.0</c:v>
                </c:pt>
                <c:pt idx="44764">
                  <c:v>8.0</c:v>
                </c:pt>
                <c:pt idx="44765">
                  <c:v>34.0</c:v>
                </c:pt>
                <c:pt idx="44766">
                  <c:v>3.0</c:v>
                </c:pt>
                <c:pt idx="44767">
                  <c:v>357.0</c:v>
                </c:pt>
                <c:pt idx="44768">
                  <c:v>44.0</c:v>
                </c:pt>
                <c:pt idx="44769">
                  <c:v>454.0</c:v>
                </c:pt>
                <c:pt idx="44770">
                  <c:v>166.0</c:v>
                </c:pt>
                <c:pt idx="44771">
                  <c:v>3.0</c:v>
                </c:pt>
                <c:pt idx="44772">
                  <c:v>76.0</c:v>
                </c:pt>
                <c:pt idx="44773">
                  <c:v>18.0</c:v>
                </c:pt>
                <c:pt idx="44774">
                  <c:v>7.0</c:v>
                </c:pt>
                <c:pt idx="44775">
                  <c:v>37.0</c:v>
                </c:pt>
                <c:pt idx="44776">
                  <c:v>35.0</c:v>
                </c:pt>
                <c:pt idx="44777">
                  <c:v>708.0</c:v>
                </c:pt>
                <c:pt idx="44778">
                  <c:v>111.0</c:v>
                </c:pt>
                <c:pt idx="44779">
                  <c:v>20.0</c:v>
                </c:pt>
                <c:pt idx="44780">
                  <c:v>68.0</c:v>
                </c:pt>
                <c:pt idx="44781">
                  <c:v>780.0</c:v>
                </c:pt>
                <c:pt idx="44782">
                  <c:v>136.0</c:v>
                </c:pt>
                <c:pt idx="44783">
                  <c:v>10.0</c:v>
                </c:pt>
                <c:pt idx="44784">
                  <c:v>26.0</c:v>
                </c:pt>
                <c:pt idx="44785">
                  <c:v>84.0</c:v>
                </c:pt>
                <c:pt idx="44786">
                  <c:v>10.0</c:v>
                </c:pt>
                <c:pt idx="44787">
                  <c:v>75.0</c:v>
                </c:pt>
                <c:pt idx="44788">
                  <c:v>11.0</c:v>
                </c:pt>
                <c:pt idx="44789">
                  <c:v>132.0</c:v>
                </c:pt>
                <c:pt idx="44790">
                  <c:v>43.0</c:v>
                </c:pt>
                <c:pt idx="44791">
                  <c:v>6.0</c:v>
                </c:pt>
                <c:pt idx="44792">
                  <c:v>12.0</c:v>
                </c:pt>
                <c:pt idx="44793">
                  <c:v>52.0</c:v>
                </c:pt>
                <c:pt idx="44794">
                  <c:v>7.0</c:v>
                </c:pt>
                <c:pt idx="44795">
                  <c:v>2.0</c:v>
                </c:pt>
                <c:pt idx="44796">
                  <c:v>28.0</c:v>
                </c:pt>
                <c:pt idx="44797">
                  <c:v>23.0</c:v>
                </c:pt>
                <c:pt idx="44798">
                  <c:v>8.0</c:v>
                </c:pt>
                <c:pt idx="44799">
                  <c:v>19.0</c:v>
                </c:pt>
                <c:pt idx="44800">
                  <c:v>7.0</c:v>
                </c:pt>
                <c:pt idx="44801">
                  <c:v>1.0</c:v>
                </c:pt>
                <c:pt idx="44802">
                  <c:v>11.0</c:v>
                </c:pt>
                <c:pt idx="44803">
                  <c:v>136.0</c:v>
                </c:pt>
                <c:pt idx="44804">
                  <c:v>280.0</c:v>
                </c:pt>
                <c:pt idx="44805">
                  <c:v>87.0</c:v>
                </c:pt>
                <c:pt idx="44806">
                  <c:v>37.0</c:v>
                </c:pt>
                <c:pt idx="44807">
                  <c:v>38.0</c:v>
                </c:pt>
                <c:pt idx="44808">
                  <c:v>21.0</c:v>
                </c:pt>
                <c:pt idx="44809">
                  <c:v>90.0</c:v>
                </c:pt>
                <c:pt idx="44810">
                  <c:v>44.0</c:v>
                </c:pt>
                <c:pt idx="44811">
                  <c:v>476.0</c:v>
                </c:pt>
                <c:pt idx="44812">
                  <c:v>81.0</c:v>
                </c:pt>
                <c:pt idx="44813">
                  <c:v>3.0</c:v>
                </c:pt>
                <c:pt idx="44814">
                  <c:v>11.0</c:v>
                </c:pt>
                <c:pt idx="44815">
                  <c:v>3.0</c:v>
                </c:pt>
                <c:pt idx="44816">
                  <c:v>65.0</c:v>
                </c:pt>
                <c:pt idx="44817">
                  <c:v>2.0</c:v>
                </c:pt>
                <c:pt idx="44818">
                  <c:v>20.0</c:v>
                </c:pt>
                <c:pt idx="44819">
                  <c:v>1.0</c:v>
                </c:pt>
                <c:pt idx="44820">
                  <c:v>117.0</c:v>
                </c:pt>
                <c:pt idx="44821">
                  <c:v>424.0</c:v>
                </c:pt>
                <c:pt idx="44822">
                  <c:v>69.0</c:v>
                </c:pt>
                <c:pt idx="44823">
                  <c:v>257.0</c:v>
                </c:pt>
                <c:pt idx="44824">
                  <c:v>113.0</c:v>
                </c:pt>
                <c:pt idx="44825">
                  <c:v>398.0</c:v>
                </c:pt>
                <c:pt idx="44826">
                  <c:v>26.0</c:v>
                </c:pt>
                <c:pt idx="44827">
                  <c:v>28.0</c:v>
                </c:pt>
                <c:pt idx="44828">
                  <c:v>106.0</c:v>
                </c:pt>
                <c:pt idx="44829">
                  <c:v>545.0</c:v>
                </c:pt>
                <c:pt idx="44830">
                  <c:v>2.0</c:v>
                </c:pt>
                <c:pt idx="44831">
                  <c:v>3.0</c:v>
                </c:pt>
                <c:pt idx="44832">
                  <c:v>64.0</c:v>
                </c:pt>
                <c:pt idx="44833">
                  <c:v>25.0</c:v>
                </c:pt>
                <c:pt idx="44834">
                  <c:v>5.0</c:v>
                </c:pt>
                <c:pt idx="44835">
                  <c:v>4.0</c:v>
                </c:pt>
                <c:pt idx="44836">
                  <c:v>1.0</c:v>
                </c:pt>
                <c:pt idx="44837">
                  <c:v>6.0</c:v>
                </c:pt>
                <c:pt idx="44838">
                  <c:v>110.0</c:v>
                </c:pt>
                <c:pt idx="44839">
                  <c:v>20.0</c:v>
                </c:pt>
                <c:pt idx="44840">
                  <c:v>180.0</c:v>
                </c:pt>
                <c:pt idx="44841">
                  <c:v>14.0</c:v>
                </c:pt>
                <c:pt idx="44842">
                  <c:v>12.0</c:v>
                </c:pt>
                <c:pt idx="44843">
                  <c:v>1.0</c:v>
                </c:pt>
                <c:pt idx="44844">
                  <c:v>24.0</c:v>
                </c:pt>
                <c:pt idx="44845">
                  <c:v>1.0</c:v>
                </c:pt>
                <c:pt idx="44846">
                  <c:v>4.0</c:v>
                </c:pt>
                <c:pt idx="44847">
                  <c:v>26.0</c:v>
                </c:pt>
                <c:pt idx="44848">
                  <c:v>23.0</c:v>
                </c:pt>
                <c:pt idx="44849">
                  <c:v>5.0</c:v>
                </c:pt>
                <c:pt idx="44850">
                  <c:v>50.0</c:v>
                </c:pt>
                <c:pt idx="44851">
                  <c:v>26.0</c:v>
                </c:pt>
                <c:pt idx="44852">
                  <c:v>3.0</c:v>
                </c:pt>
                <c:pt idx="44853">
                  <c:v>98.0</c:v>
                </c:pt>
                <c:pt idx="44854">
                  <c:v>17.0</c:v>
                </c:pt>
                <c:pt idx="44855">
                  <c:v>41.0</c:v>
                </c:pt>
                <c:pt idx="44856">
                  <c:v>59.0</c:v>
                </c:pt>
                <c:pt idx="44857">
                  <c:v>158.0</c:v>
                </c:pt>
                <c:pt idx="44858">
                  <c:v>9.0</c:v>
                </c:pt>
                <c:pt idx="44859">
                  <c:v>3.0</c:v>
                </c:pt>
                <c:pt idx="44860">
                  <c:v>89.0</c:v>
                </c:pt>
                <c:pt idx="44861">
                  <c:v>164.0</c:v>
                </c:pt>
                <c:pt idx="44862">
                  <c:v>101.0</c:v>
                </c:pt>
                <c:pt idx="44863">
                  <c:v>1.0</c:v>
                </c:pt>
                <c:pt idx="44864">
                  <c:v>358.0</c:v>
                </c:pt>
                <c:pt idx="44865">
                  <c:v>45.0</c:v>
                </c:pt>
                <c:pt idx="44866">
                  <c:v>6.0</c:v>
                </c:pt>
                <c:pt idx="44867">
                  <c:v>8.0</c:v>
                </c:pt>
                <c:pt idx="44868">
                  <c:v>10.0</c:v>
                </c:pt>
                <c:pt idx="44869">
                  <c:v>86.0</c:v>
                </c:pt>
                <c:pt idx="44870">
                  <c:v>74.0</c:v>
                </c:pt>
                <c:pt idx="44871">
                  <c:v>7.0</c:v>
                </c:pt>
                <c:pt idx="44872">
                  <c:v>30.0</c:v>
                </c:pt>
                <c:pt idx="44873">
                  <c:v>8.0</c:v>
                </c:pt>
                <c:pt idx="44874">
                  <c:v>403.0</c:v>
                </c:pt>
                <c:pt idx="44875">
                  <c:v>55.0</c:v>
                </c:pt>
                <c:pt idx="44876">
                  <c:v>578.0</c:v>
                </c:pt>
                <c:pt idx="44877">
                  <c:v>4.0</c:v>
                </c:pt>
                <c:pt idx="44878">
                  <c:v>205.0</c:v>
                </c:pt>
                <c:pt idx="44879">
                  <c:v>20.0</c:v>
                </c:pt>
                <c:pt idx="44880">
                  <c:v>76.0</c:v>
                </c:pt>
                <c:pt idx="44881">
                  <c:v>24.0</c:v>
                </c:pt>
                <c:pt idx="44882">
                  <c:v>4.0</c:v>
                </c:pt>
                <c:pt idx="44883">
                  <c:v>9.0</c:v>
                </c:pt>
                <c:pt idx="44884">
                  <c:v>84.0</c:v>
                </c:pt>
                <c:pt idx="44885">
                  <c:v>54.0</c:v>
                </c:pt>
                <c:pt idx="44886">
                  <c:v>5.0</c:v>
                </c:pt>
                <c:pt idx="44887">
                  <c:v>32.0</c:v>
                </c:pt>
                <c:pt idx="44888">
                  <c:v>4.0</c:v>
                </c:pt>
                <c:pt idx="44889">
                  <c:v>5.0</c:v>
                </c:pt>
                <c:pt idx="44890">
                  <c:v>17.0</c:v>
                </c:pt>
                <c:pt idx="44891">
                  <c:v>55.0</c:v>
                </c:pt>
                <c:pt idx="44892">
                  <c:v>923.0</c:v>
                </c:pt>
                <c:pt idx="44893">
                  <c:v>79.0</c:v>
                </c:pt>
                <c:pt idx="44894">
                  <c:v>8.0</c:v>
                </c:pt>
                <c:pt idx="44895">
                  <c:v>7.0</c:v>
                </c:pt>
                <c:pt idx="44896">
                  <c:v>64.0</c:v>
                </c:pt>
                <c:pt idx="44897">
                  <c:v>2.0</c:v>
                </c:pt>
                <c:pt idx="44898">
                  <c:v>38.0</c:v>
                </c:pt>
                <c:pt idx="44899">
                  <c:v>5.0</c:v>
                </c:pt>
                <c:pt idx="44900">
                  <c:v>63.0</c:v>
                </c:pt>
                <c:pt idx="44901">
                  <c:v>62.0</c:v>
                </c:pt>
                <c:pt idx="44902">
                  <c:v>3.0</c:v>
                </c:pt>
                <c:pt idx="44903">
                  <c:v>31.0</c:v>
                </c:pt>
                <c:pt idx="44904">
                  <c:v>3.0</c:v>
                </c:pt>
                <c:pt idx="44905">
                  <c:v>101.0</c:v>
                </c:pt>
                <c:pt idx="44906">
                  <c:v>7.0</c:v>
                </c:pt>
                <c:pt idx="44907">
                  <c:v>3.0</c:v>
                </c:pt>
                <c:pt idx="44908">
                  <c:v>4.0</c:v>
                </c:pt>
                <c:pt idx="44909">
                  <c:v>44.0</c:v>
                </c:pt>
                <c:pt idx="44910">
                  <c:v>39.0</c:v>
                </c:pt>
                <c:pt idx="44911">
                  <c:v>111.0</c:v>
                </c:pt>
                <c:pt idx="44912">
                  <c:v>2.0</c:v>
                </c:pt>
                <c:pt idx="44913">
                  <c:v>35.0</c:v>
                </c:pt>
                <c:pt idx="44914">
                  <c:v>25.0</c:v>
                </c:pt>
                <c:pt idx="44915">
                  <c:v>1.0</c:v>
                </c:pt>
                <c:pt idx="44916">
                  <c:v>11.0</c:v>
                </c:pt>
                <c:pt idx="44917">
                  <c:v>17.0</c:v>
                </c:pt>
                <c:pt idx="44918">
                  <c:v>45.0</c:v>
                </c:pt>
                <c:pt idx="44919">
                  <c:v>50.0</c:v>
                </c:pt>
                <c:pt idx="44920">
                  <c:v>134.0</c:v>
                </c:pt>
                <c:pt idx="44921">
                  <c:v>836.0</c:v>
                </c:pt>
                <c:pt idx="44922">
                  <c:v>60.0</c:v>
                </c:pt>
                <c:pt idx="44923">
                  <c:v>9.0</c:v>
                </c:pt>
                <c:pt idx="44924">
                  <c:v>9.0</c:v>
                </c:pt>
                <c:pt idx="44925">
                  <c:v>35.0</c:v>
                </c:pt>
                <c:pt idx="44926">
                  <c:v>59.0</c:v>
                </c:pt>
                <c:pt idx="44927">
                  <c:v>56.0</c:v>
                </c:pt>
                <c:pt idx="44928">
                  <c:v>213.0</c:v>
                </c:pt>
                <c:pt idx="44929">
                  <c:v>13.0</c:v>
                </c:pt>
                <c:pt idx="44930">
                  <c:v>29.0</c:v>
                </c:pt>
                <c:pt idx="44931">
                  <c:v>12.0</c:v>
                </c:pt>
                <c:pt idx="44932">
                  <c:v>16.0</c:v>
                </c:pt>
                <c:pt idx="44933">
                  <c:v>3.0</c:v>
                </c:pt>
                <c:pt idx="44934">
                  <c:v>32.0</c:v>
                </c:pt>
                <c:pt idx="44935">
                  <c:v>2.0</c:v>
                </c:pt>
                <c:pt idx="44936">
                  <c:v>43.0</c:v>
                </c:pt>
                <c:pt idx="44937">
                  <c:v>2.0</c:v>
                </c:pt>
                <c:pt idx="44938">
                  <c:v>42.0</c:v>
                </c:pt>
                <c:pt idx="44939">
                  <c:v>151.0</c:v>
                </c:pt>
                <c:pt idx="44940">
                  <c:v>31.0</c:v>
                </c:pt>
                <c:pt idx="44941">
                  <c:v>212.0</c:v>
                </c:pt>
                <c:pt idx="44942">
                  <c:v>183.0</c:v>
                </c:pt>
                <c:pt idx="44943">
                  <c:v>11.0</c:v>
                </c:pt>
                <c:pt idx="44944">
                  <c:v>29.0</c:v>
                </c:pt>
                <c:pt idx="44945">
                  <c:v>3.0</c:v>
                </c:pt>
                <c:pt idx="44946">
                  <c:v>171.0</c:v>
                </c:pt>
                <c:pt idx="44947">
                  <c:v>41.0</c:v>
                </c:pt>
                <c:pt idx="44948">
                  <c:v>17.0</c:v>
                </c:pt>
                <c:pt idx="44949">
                  <c:v>140.0</c:v>
                </c:pt>
                <c:pt idx="44950">
                  <c:v>3.0</c:v>
                </c:pt>
                <c:pt idx="44951">
                  <c:v>1.0</c:v>
                </c:pt>
                <c:pt idx="44952">
                  <c:v>65.0</c:v>
                </c:pt>
                <c:pt idx="44953">
                  <c:v>49.0</c:v>
                </c:pt>
                <c:pt idx="44954">
                  <c:v>4.0</c:v>
                </c:pt>
                <c:pt idx="44955">
                  <c:v>6.0</c:v>
                </c:pt>
                <c:pt idx="44956">
                  <c:v>5.0</c:v>
                </c:pt>
                <c:pt idx="44957">
                  <c:v>29.0</c:v>
                </c:pt>
                <c:pt idx="44958">
                  <c:v>44.0</c:v>
                </c:pt>
                <c:pt idx="44959">
                  <c:v>130.0</c:v>
                </c:pt>
                <c:pt idx="44960">
                  <c:v>22.0</c:v>
                </c:pt>
                <c:pt idx="44961">
                  <c:v>3.0</c:v>
                </c:pt>
                <c:pt idx="44962">
                  <c:v>19.0</c:v>
                </c:pt>
                <c:pt idx="44963">
                  <c:v>3.0</c:v>
                </c:pt>
                <c:pt idx="44964">
                  <c:v>1.0</c:v>
                </c:pt>
                <c:pt idx="44965">
                  <c:v>79.0</c:v>
                </c:pt>
                <c:pt idx="44966">
                  <c:v>4.0</c:v>
                </c:pt>
                <c:pt idx="44967">
                  <c:v>4.0</c:v>
                </c:pt>
                <c:pt idx="44968">
                  <c:v>209.0</c:v>
                </c:pt>
                <c:pt idx="44969">
                  <c:v>21.0</c:v>
                </c:pt>
                <c:pt idx="44970">
                  <c:v>51.0</c:v>
                </c:pt>
                <c:pt idx="44971">
                  <c:v>19.0</c:v>
                </c:pt>
                <c:pt idx="44972">
                  <c:v>134.0</c:v>
                </c:pt>
                <c:pt idx="44973">
                  <c:v>41.0</c:v>
                </c:pt>
                <c:pt idx="44974">
                  <c:v>46.0</c:v>
                </c:pt>
                <c:pt idx="44975">
                  <c:v>5.0</c:v>
                </c:pt>
                <c:pt idx="44976">
                  <c:v>1.0</c:v>
                </c:pt>
                <c:pt idx="44977">
                  <c:v>542.0</c:v>
                </c:pt>
                <c:pt idx="44978">
                  <c:v>477.0</c:v>
                </c:pt>
                <c:pt idx="44979">
                  <c:v>77.0</c:v>
                </c:pt>
                <c:pt idx="44980">
                  <c:v>10.0</c:v>
                </c:pt>
                <c:pt idx="44981">
                  <c:v>93.0</c:v>
                </c:pt>
                <c:pt idx="44982">
                  <c:v>13.0</c:v>
                </c:pt>
                <c:pt idx="44983">
                  <c:v>2.0</c:v>
                </c:pt>
                <c:pt idx="44984">
                  <c:v>15.0</c:v>
                </c:pt>
                <c:pt idx="44985">
                  <c:v>677.0</c:v>
                </c:pt>
                <c:pt idx="44986">
                  <c:v>15.0</c:v>
                </c:pt>
                <c:pt idx="44987">
                  <c:v>484.0</c:v>
                </c:pt>
                <c:pt idx="44988">
                  <c:v>7.0</c:v>
                </c:pt>
                <c:pt idx="44989">
                  <c:v>212.0</c:v>
                </c:pt>
                <c:pt idx="44990">
                  <c:v>129.0</c:v>
                </c:pt>
                <c:pt idx="44991">
                  <c:v>28.0</c:v>
                </c:pt>
                <c:pt idx="44992">
                  <c:v>10.0</c:v>
                </c:pt>
                <c:pt idx="44993">
                  <c:v>5.0</c:v>
                </c:pt>
                <c:pt idx="44994">
                  <c:v>39.0</c:v>
                </c:pt>
                <c:pt idx="44995">
                  <c:v>29.0</c:v>
                </c:pt>
                <c:pt idx="44996">
                  <c:v>3.0</c:v>
                </c:pt>
                <c:pt idx="44997">
                  <c:v>23.0</c:v>
                </c:pt>
                <c:pt idx="44998">
                  <c:v>1.0</c:v>
                </c:pt>
                <c:pt idx="44999">
                  <c:v>14.0</c:v>
                </c:pt>
                <c:pt idx="45000">
                  <c:v>56.0</c:v>
                </c:pt>
                <c:pt idx="45001">
                  <c:v>700.0</c:v>
                </c:pt>
                <c:pt idx="45002">
                  <c:v>3.0</c:v>
                </c:pt>
                <c:pt idx="45003">
                  <c:v>9.0</c:v>
                </c:pt>
                <c:pt idx="45004">
                  <c:v>3.0</c:v>
                </c:pt>
                <c:pt idx="45005">
                  <c:v>89.0</c:v>
                </c:pt>
                <c:pt idx="45006">
                  <c:v>163.0</c:v>
                </c:pt>
                <c:pt idx="45007">
                  <c:v>17.0</c:v>
                </c:pt>
                <c:pt idx="45008">
                  <c:v>236.0</c:v>
                </c:pt>
                <c:pt idx="45009">
                  <c:v>69.0</c:v>
                </c:pt>
                <c:pt idx="45010">
                  <c:v>60.0</c:v>
                </c:pt>
                <c:pt idx="45011">
                  <c:v>3.0</c:v>
                </c:pt>
                <c:pt idx="45012">
                  <c:v>5.0</c:v>
                </c:pt>
                <c:pt idx="45013">
                  <c:v>2.0</c:v>
                </c:pt>
                <c:pt idx="45014">
                  <c:v>18.0</c:v>
                </c:pt>
                <c:pt idx="45015">
                  <c:v>9.0</c:v>
                </c:pt>
                <c:pt idx="45016">
                  <c:v>2.0</c:v>
                </c:pt>
                <c:pt idx="45017">
                  <c:v>1.0</c:v>
                </c:pt>
                <c:pt idx="45018">
                  <c:v>3.0</c:v>
                </c:pt>
                <c:pt idx="45019">
                  <c:v>19.0</c:v>
                </c:pt>
                <c:pt idx="45020">
                  <c:v>1.0</c:v>
                </c:pt>
                <c:pt idx="45021">
                  <c:v>27.0</c:v>
                </c:pt>
                <c:pt idx="45022">
                  <c:v>55.0</c:v>
                </c:pt>
                <c:pt idx="45023">
                  <c:v>19.0</c:v>
                </c:pt>
                <c:pt idx="45024">
                  <c:v>75.0</c:v>
                </c:pt>
                <c:pt idx="45025">
                  <c:v>185.0</c:v>
                </c:pt>
                <c:pt idx="45026">
                  <c:v>59.0</c:v>
                </c:pt>
                <c:pt idx="45027">
                  <c:v>76.0</c:v>
                </c:pt>
                <c:pt idx="45028">
                  <c:v>27.0</c:v>
                </c:pt>
                <c:pt idx="45029">
                  <c:v>5.0</c:v>
                </c:pt>
                <c:pt idx="45030">
                  <c:v>40.0</c:v>
                </c:pt>
                <c:pt idx="45031">
                  <c:v>61.0</c:v>
                </c:pt>
                <c:pt idx="45032">
                  <c:v>19.0</c:v>
                </c:pt>
                <c:pt idx="45033">
                  <c:v>9.0</c:v>
                </c:pt>
                <c:pt idx="45034">
                  <c:v>104.0</c:v>
                </c:pt>
                <c:pt idx="45035">
                  <c:v>426.0</c:v>
                </c:pt>
                <c:pt idx="45036">
                  <c:v>365.0</c:v>
                </c:pt>
                <c:pt idx="45037">
                  <c:v>1.0</c:v>
                </c:pt>
                <c:pt idx="45038">
                  <c:v>506.0</c:v>
                </c:pt>
                <c:pt idx="45039">
                  <c:v>86.0</c:v>
                </c:pt>
                <c:pt idx="45040">
                  <c:v>17.0</c:v>
                </c:pt>
                <c:pt idx="45041">
                  <c:v>5.0</c:v>
                </c:pt>
                <c:pt idx="45042">
                  <c:v>133.0</c:v>
                </c:pt>
                <c:pt idx="45043">
                  <c:v>48.0</c:v>
                </c:pt>
                <c:pt idx="45044">
                  <c:v>4.0</c:v>
                </c:pt>
                <c:pt idx="45045">
                  <c:v>85.0</c:v>
                </c:pt>
                <c:pt idx="45046">
                  <c:v>498.0</c:v>
                </c:pt>
                <c:pt idx="45047">
                  <c:v>574.0</c:v>
                </c:pt>
                <c:pt idx="45048">
                  <c:v>432.0</c:v>
                </c:pt>
                <c:pt idx="45049">
                  <c:v>5.0</c:v>
                </c:pt>
                <c:pt idx="45050">
                  <c:v>200.0</c:v>
                </c:pt>
                <c:pt idx="45051">
                  <c:v>21.0</c:v>
                </c:pt>
                <c:pt idx="45052">
                  <c:v>27.0</c:v>
                </c:pt>
                <c:pt idx="45053">
                  <c:v>47.0</c:v>
                </c:pt>
                <c:pt idx="45054">
                  <c:v>11.0</c:v>
                </c:pt>
                <c:pt idx="45055">
                  <c:v>9.0</c:v>
                </c:pt>
                <c:pt idx="45056">
                  <c:v>10.0</c:v>
                </c:pt>
                <c:pt idx="45057">
                  <c:v>44.0</c:v>
                </c:pt>
                <c:pt idx="45058">
                  <c:v>116.0</c:v>
                </c:pt>
                <c:pt idx="45059">
                  <c:v>24.0</c:v>
                </c:pt>
                <c:pt idx="45060">
                  <c:v>1.0</c:v>
                </c:pt>
                <c:pt idx="45061">
                  <c:v>2.0</c:v>
                </c:pt>
                <c:pt idx="45062">
                  <c:v>159.0</c:v>
                </c:pt>
                <c:pt idx="45063">
                  <c:v>3.0</c:v>
                </c:pt>
                <c:pt idx="45064">
                  <c:v>55.0</c:v>
                </c:pt>
                <c:pt idx="45065">
                  <c:v>25.0</c:v>
                </c:pt>
                <c:pt idx="45066">
                  <c:v>54.0</c:v>
                </c:pt>
                <c:pt idx="45067">
                  <c:v>20.0</c:v>
                </c:pt>
                <c:pt idx="45068">
                  <c:v>116.0</c:v>
                </c:pt>
                <c:pt idx="45069">
                  <c:v>2.0</c:v>
                </c:pt>
                <c:pt idx="45070">
                  <c:v>4.0</c:v>
                </c:pt>
                <c:pt idx="45071">
                  <c:v>1.0</c:v>
                </c:pt>
                <c:pt idx="45072">
                  <c:v>8.0</c:v>
                </c:pt>
                <c:pt idx="45073">
                  <c:v>8.0</c:v>
                </c:pt>
                <c:pt idx="45074">
                  <c:v>8.0</c:v>
                </c:pt>
                <c:pt idx="45075">
                  <c:v>231.0</c:v>
                </c:pt>
                <c:pt idx="45076">
                  <c:v>606.0</c:v>
                </c:pt>
                <c:pt idx="45077">
                  <c:v>49.0</c:v>
                </c:pt>
                <c:pt idx="45078">
                  <c:v>9.0</c:v>
                </c:pt>
                <c:pt idx="45079">
                  <c:v>38.0</c:v>
                </c:pt>
                <c:pt idx="45080">
                  <c:v>14.0</c:v>
                </c:pt>
                <c:pt idx="45081">
                  <c:v>43.0</c:v>
                </c:pt>
                <c:pt idx="45082">
                  <c:v>383.0</c:v>
                </c:pt>
                <c:pt idx="45083">
                  <c:v>104.0</c:v>
                </c:pt>
                <c:pt idx="45084">
                  <c:v>4.0</c:v>
                </c:pt>
                <c:pt idx="45085">
                  <c:v>17.0</c:v>
                </c:pt>
                <c:pt idx="45086">
                  <c:v>12.0</c:v>
                </c:pt>
                <c:pt idx="45087">
                  <c:v>93.0</c:v>
                </c:pt>
                <c:pt idx="45088">
                  <c:v>12.0</c:v>
                </c:pt>
                <c:pt idx="45089">
                  <c:v>108.0</c:v>
                </c:pt>
                <c:pt idx="45090">
                  <c:v>12.0</c:v>
                </c:pt>
                <c:pt idx="45091">
                  <c:v>64.0</c:v>
                </c:pt>
                <c:pt idx="45092">
                  <c:v>10.0</c:v>
                </c:pt>
                <c:pt idx="45093">
                  <c:v>128.0</c:v>
                </c:pt>
                <c:pt idx="45094">
                  <c:v>38.0</c:v>
                </c:pt>
                <c:pt idx="45095">
                  <c:v>218.0</c:v>
                </c:pt>
                <c:pt idx="45096">
                  <c:v>389.0</c:v>
                </c:pt>
                <c:pt idx="45097">
                  <c:v>81.0</c:v>
                </c:pt>
                <c:pt idx="45098">
                  <c:v>14.0</c:v>
                </c:pt>
                <c:pt idx="45099">
                  <c:v>439.0</c:v>
                </c:pt>
                <c:pt idx="45100">
                  <c:v>266.0</c:v>
                </c:pt>
                <c:pt idx="45101">
                  <c:v>72.0</c:v>
                </c:pt>
                <c:pt idx="45102">
                  <c:v>161.0</c:v>
                </c:pt>
                <c:pt idx="45103">
                  <c:v>2.0</c:v>
                </c:pt>
                <c:pt idx="45104">
                  <c:v>1.0</c:v>
                </c:pt>
                <c:pt idx="45105">
                  <c:v>10.0</c:v>
                </c:pt>
                <c:pt idx="45106">
                  <c:v>7.0</c:v>
                </c:pt>
                <c:pt idx="45107">
                  <c:v>57.0</c:v>
                </c:pt>
                <c:pt idx="45108">
                  <c:v>20.0</c:v>
                </c:pt>
                <c:pt idx="45109">
                  <c:v>128.0</c:v>
                </c:pt>
                <c:pt idx="45110">
                  <c:v>44.0</c:v>
                </c:pt>
                <c:pt idx="45111">
                  <c:v>44.0</c:v>
                </c:pt>
                <c:pt idx="45112">
                  <c:v>32.0</c:v>
                </c:pt>
                <c:pt idx="45113">
                  <c:v>1.0</c:v>
                </c:pt>
                <c:pt idx="45114">
                  <c:v>1.0</c:v>
                </c:pt>
                <c:pt idx="45115">
                  <c:v>4.0</c:v>
                </c:pt>
                <c:pt idx="45116">
                  <c:v>1.0</c:v>
                </c:pt>
                <c:pt idx="45117">
                  <c:v>18.0</c:v>
                </c:pt>
                <c:pt idx="45118">
                  <c:v>29.0</c:v>
                </c:pt>
                <c:pt idx="45119">
                  <c:v>15.0</c:v>
                </c:pt>
                <c:pt idx="45120">
                  <c:v>9.0</c:v>
                </c:pt>
                <c:pt idx="45121">
                  <c:v>21.0</c:v>
                </c:pt>
                <c:pt idx="45122">
                  <c:v>12.0</c:v>
                </c:pt>
                <c:pt idx="45123">
                  <c:v>13.0</c:v>
                </c:pt>
                <c:pt idx="45124">
                  <c:v>3.0</c:v>
                </c:pt>
                <c:pt idx="45125">
                  <c:v>179.0</c:v>
                </c:pt>
                <c:pt idx="45126">
                  <c:v>54.0</c:v>
                </c:pt>
                <c:pt idx="45127">
                  <c:v>55.0</c:v>
                </c:pt>
                <c:pt idx="45128">
                  <c:v>59.0</c:v>
                </c:pt>
                <c:pt idx="45129">
                  <c:v>219.0</c:v>
                </c:pt>
                <c:pt idx="45130">
                  <c:v>39.0</c:v>
                </c:pt>
                <c:pt idx="45131">
                  <c:v>165.0</c:v>
                </c:pt>
                <c:pt idx="45132">
                  <c:v>75.0</c:v>
                </c:pt>
                <c:pt idx="45133">
                  <c:v>350.0</c:v>
                </c:pt>
                <c:pt idx="45134">
                  <c:v>14.0</c:v>
                </c:pt>
                <c:pt idx="45135">
                  <c:v>1.0</c:v>
                </c:pt>
                <c:pt idx="45136">
                  <c:v>247.0</c:v>
                </c:pt>
                <c:pt idx="45137">
                  <c:v>97.0</c:v>
                </c:pt>
                <c:pt idx="45138">
                  <c:v>5.0</c:v>
                </c:pt>
                <c:pt idx="45139">
                  <c:v>476.0</c:v>
                </c:pt>
                <c:pt idx="45140">
                  <c:v>6.0</c:v>
                </c:pt>
                <c:pt idx="45141">
                  <c:v>666.0</c:v>
                </c:pt>
                <c:pt idx="45142">
                  <c:v>131.0</c:v>
                </c:pt>
                <c:pt idx="45143">
                  <c:v>3.0</c:v>
                </c:pt>
                <c:pt idx="45144">
                  <c:v>16.0</c:v>
                </c:pt>
                <c:pt idx="45145">
                  <c:v>57.0</c:v>
                </c:pt>
                <c:pt idx="45146">
                  <c:v>78.0</c:v>
                </c:pt>
                <c:pt idx="45147">
                  <c:v>5.0</c:v>
                </c:pt>
                <c:pt idx="45148">
                  <c:v>42.0</c:v>
                </c:pt>
                <c:pt idx="45149">
                  <c:v>7.0</c:v>
                </c:pt>
                <c:pt idx="45150">
                  <c:v>479.0</c:v>
                </c:pt>
                <c:pt idx="45151">
                  <c:v>932.0</c:v>
                </c:pt>
                <c:pt idx="45152">
                  <c:v>157.0</c:v>
                </c:pt>
                <c:pt idx="45153">
                  <c:v>11.0</c:v>
                </c:pt>
                <c:pt idx="45154">
                  <c:v>644.0</c:v>
                </c:pt>
                <c:pt idx="45155">
                  <c:v>15.0</c:v>
                </c:pt>
                <c:pt idx="45156">
                  <c:v>1.0</c:v>
                </c:pt>
                <c:pt idx="45157">
                  <c:v>60.0</c:v>
                </c:pt>
                <c:pt idx="45158">
                  <c:v>2.0</c:v>
                </c:pt>
                <c:pt idx="45159">
                  <c:v>4.0</c:v>
                </c:pt>
                <c:pt idx="45160">
                  <c:v>8.0</c:v>
                </c:pt>
                <c:pt idx="45161">
                  <c:v>94.0</c:v>
                </c:pt>
                <c:pt idx="45162">
                  <c:v>11.0</c:v>
                </c:pt>
                <c:pt idx="45163">
                  <c:v>5.0</c:v>
                </c:pt>
                <c:pt idx="45164">
                  <c:v>103.0</c:v>
                </c:pt>
                <c:pt idx="45165">
                  <c:v>31.0</c:v>
                </c:pt>
                <c:pt idx="45166">
                  <c:v>10.0</c:v>
                </c:pt>
                <c:pt idx="45167">
                  <c:v>11.0</c:v>
                </c:pt>
                <c:pt idx="45168">
                  <c:v>17.0</c:v>
                </c:pt>
                <c:pt idx="45169">
                  <c:v>110.0</c:v>
                </c:pt>
                <c:pt idx="45170">
                  <c:v>17.0</c:v>
                </c:pt>
                <c:pt idx="45171">
                  <c:v>37.0</c:v>
                </c:pt>
                <c:pt idx="45172">
                  <c:v>10.0</c:v>
                </c:pt>
                <c:pt idx="45173">
                  <c:v>20.0</c:v>
                </c:pt>
                <c:pt idx="45174">
                  <c:v>6.0</c:v>
                </c:pt>
                <c:pt idx="45175">
                  <c:v>1.0</c:v>
                </c:pt>
                <c:pt idx="45176">
                  <c:v>112.0</c:v>
                </c:pt>
                <c:pt idx="45177">
                  <c:v>506.0</c:v>
                </c:pt>
                <c:pt idx="45178">
                  <c:v>163.0</c:v>
                </c:pt>
                <c:pt idx="45179">
                  <c:v>322.0</c:v>
                </c:pt>
                <c:pt idx="45180">
                  <c:v>128.0</c:v>
                </c:pt>
                <c:pt idx="45181">
                  <c:v>3.0</c:v>
                </c:pt>
                <c:pt idx="45182">
                  <c:v>59.0</c:v>
                </c:pt>
                <c:pt idx="45183">
                  <c:v>36.0</c:v>
                </c:pt>
                <c:pt idx="45184">
                  <c:v>12.0</c:v>
                </c:pt>
                <c:pt idx="45185">
                  <c:v>7.0</c:v>
                </c:pt>
                <c:pt idx="45186">
                  <c:v>292.0</c:v>
                </c:pt>
                <c:pt idx="45187">
                  <c:v>86.0</c:v>
                </c:pt>
                <c:pt idx="45188">
                  <c:v>3.0</c:v>
                </c:pt>
                <c:pt idx="45189">
                  <c:v>9.0</c:v>
                </c:pt>
                <c:pt idx="45190">
                  <c:v>14.0</c:v>
                </c:pt>
                <c:pt idx="45191">
                  <c:v>47.0</c:v>
                </c:pt>
                <c:pt idx="45192">
                  <c:v>31.0</c:v>
                </c:pt>
                <c:pt idx="45193">
                  <c:v>2.0</c:v>
                </c:pt>
                <c:pt idx="45194">
                  <c:v>20.0</c:v>
                </c:pt>
                <c:pt idx="45195">
                  <c:v>22.0</c:v>
                </c:pt>
                <c:pt idx="45196">
                  <c:v>139.0</c:v>
                </c:pt>
                <c:pt idx="45197">
                  <c:v>34.0</c:v>
                </c:pt>
                <c:pt idx="45198">
                  <c:v>406.0</c:v>
                </c:pt>
                <c:pt idx="45199">
                  <c:v>7.0</c:v>
                </c:pt>
                <c:pt idx="45200">
                  <c:v>403.0</c:v>
                </c:pt>
                <c:pt idx="45201">
                  <c:v>382.0</c:v>
                </c:pt>
                <c:pt idx="45202">
                  <c:v>306.0</c:v>
                </c:pt>
                <c:pt idx="45203">
                  <c:v>110.0</c:v>
                </c:pt>
                <c:pt idx="45204">
                  <c:v>415.0</c:v>
                </c:pt>
                <c:pt idx="45205">
                  <c:v>116.0</c:v>
                </c:pt>
                <c:pt idx="45206">
                  <c:v>44.0</c:v>
                </c:pt>
                <c:pt idx="45207">
                  <c:v>101.0</c:v>
                </c:pt>
                <c:pt idx="45208">
                  <c:v>4.0</c:v>
                </c:pt>
                <c:pt idx="45209">
                  <c:v>2.0</c:v>
                </c:pt>
                <c:pt idx="45210">
                  <c:v>35.0</c:v>
                </c:pt>
                <c:pt idx="45211">
                  <c:v>9.0</c:v>
                </c:pt>
                <c:pt idx="45212">
                  <c:v>158.0</c:v>
                </c:pt>
                <c:pt idx="45213">
                  <c:v>52.0</c:v>
                </c:pt>
                <c:pt idx="45214">
                  <c:v>34.0</c:v>
                </c:pt>
                <c:pt idx="45215">
                  <c:v>17.0</c:v>
                </c:pt>
                <c:pt idx="45216">
                  <c:v>35.0</c:v>
                </c:pt>
                <c:pt idx="45217">
                  <c:v>3.0</c:v>
                </c:pt>
                <c:pt idx="45218">
                  <c:v>295.0</c:v>
                </c:pt>
                <c:pt idx="45219">
                  <c:v>2.0</c:v>
                </c:pt>
                <c:pt idx="45220">
                  <c:v>46.0</c:v>
                </c:pt>
                <c:pt idx="45221">
                  <c:v>411.0</c:v>
                </c:pt>
                <c:pt idx="45222">
                  <c:v>160.0</c:v>
                </c:pt>
                <c:pt idx="45223">
                  <c:v>163.0</c:v>
                </c:pt>
                <c:pt idx="45224">
                  <c:v>48.0</c:v>
                </c:pt>
                <c:pt idx="45225">
                  <c:v>44.0</c:v>
                </c:pt>
                <c:pt idx="45226">
                  <c:v>102.0</c:v>
                </c:pt>
                <c:pt idx="45227">
                  <c:v>27.0</c:v>
                </c:pt>
                <c:pt idx="45228">
                  <c:v>28.0</c:v>
                </c:pt>
                <c:pt idx="45229">
                  <c:v>279.0</c:v>
                </c:pt>
                <c:pt idx="45230">
                  <c:v>5.0</c:v>
                </c:pt>
                <c:pt idx="45231">
                  <c:v>1.0</c:v>
                </c:pt>
                <c:pt idx="45232">
                  <c:v>335.0</c:v>
                </c:pt>
                <c:pt idx="45233">
                  <c:v>20.0</c:v>
                </c:pt>
                <c:pt idx="45234">
                  <c:v>10.0</c:v>
                </c:pt>
                <c:pt idx="45235">
                  <c:v>746.0</c:v>
                </c:pt>
                <c:pt idx="45236">
                  <c:v>75.0</c:v>
                </c:pt>
                <c:pt idx="45237">
                  <c:v>7.0</c:v>
                </c:pt>
                <c:pt idx="45238">
                  <c:v>66.0</c:v>
                </c:pt>
                <c:pt idx="45239">
                  <c:v>16.0</c:v>
                </c:pt>
                <c:pt idx="45240">
                  <c:v>8.0</c:v>
                </c:pt>
                <c:pt idx="45241">
                  <c:v>7.0</c:v>
                </c:pt>
                <c:pt idx="45242">
                  <c:v>20.0</c:v>
                </c:pt>
                <c:pt idx="45243">
                  <c:v>291.0</c:v>
                </c:pt>
                <c:pt idx="45244">
                  <c:v>389.0</c:v>
                </c:pt>
                <c:pt idx="45245">
                  <c:v>5.0</c:v>
                </c:pt>
                <c:pt idx="45246">
                  <c:v>350.0</c:v>
                </c:pt>
                <c:pt idx="45247">
                  <c:v>12.0</c:v>
                </c:pt>
                <c:pt idx="45248">
                  <c:v>30.0</c:v>
                </c:pt>
                <c:pt idx="45249">
                  <c:v>4.0</c:v>
                </c:pt>
                <c:pt idx="45250">
                  <c:v>2.0</c:v>
                </c:pt>
                <c:pt idx="45251">
                  <c:v>6.0</c:v>
                </c:pt>
                <c:pt idx="45252">
                  <c:v>7.0</c:v>
                </c:pt>
                <c:pt idx="45253">
                  <c:v>1.0</c:v>
                </c:pt>
                <c:pt idx="45254">
                  <c:v>50.0</c:v>
                </c:pt>
                <c:pt idx="45255">
                  <c:v>1.0</c:v>
                </c:pt>
                <c:pt idx="45256">
                  <c:v>57.0</c:v>
                </c:pt>
                <c:pt idx="45257">
                  <c:v>57.0</c:v>
                </c:pt>
                <c:pt idx="45258">
                  <c:v>53.0</c:v>
                </c:pt>
                <c:pt idx="45259">
                  <c:v>16.0</c:v>
                </c:pt>
                <c:pt idx="45260">
                  <c:v>44.0</c:v>
                </c:pt>
                <c:pt idx="45261">
                  <c:v>1.0</c:v>
                </c:pt>
                <c:pt idx="45262">
                  <c:v>30.0</c:v>
                </c:pt>
                <c:pt idx="45263">
                  <c:v>2.0</c:v>
                </c:pt>
                <c:pt idx="45264">
                  <c:v>22.0</c:v>
                </c:pt>
                <c:pt idx="45265">
                  <c:v>47.0</c:v>
                </c:pt>
                <c:pt idx="45266">
                  <c:v>177.0</c:v>
                </c:pt>
                <c:pt idx="45267">
                  <c:v>53.0</c:v>
                </c:pt>
                <c:pt idx="45268">
                  <c:v>18.0</c:v>
                </c:pt>
                <c:pt idx="45269">
                  <c:v>18.0</c:v>
                </c:pt>
                <c:pt idx="45270">
                  <c:v>24.0</c:v>
                </c:pt>
                <c:pt idx="45271">
                  <c:v>54.0</c:v>
                </c:pt>
                <c:pt idx="45272">
                  <c:v>379.0</c:v>
                </c:pt>
                <c:pt idx="45273">
                  <c:v>107.0</c:v>
                </c:pt>
                <c:pt idx="45274">
                  <c:v>10.0</c:v>
                </c:pt>
                <c:pt idx="45275">
                  <c:v>5.0</c:v>
                </c:pt>
                <c:pt idx="45276">
                  <c:v>11.0</c:v>
                </c:pt>
                <c:pt idx="45277">
                  <c:v>29.0</c:v>
                </c:pt>
                <c:pt idx="45278">
                  <c:v>57.0</c:v>
                </c:pt>
                <c:pt idx="45279">
                  <c:v>402.0</c:v>
                </c:pt>
                <c:pt idx="45280">
                  <c:v>16.0</c:v>
                </c:pt>
                <c:pt idx="45281">
                  <c:v>302.0</c:v>
                </c:pt>
                <c:pt idx="45282">
                  <c:v>167.0</c:v>
                </c:pt>
                <c:pt idx="45283">
                  <c:v>542.0</c:v>
                </c:pt>
                <c:pt idx="45284">
                  <c:v>373.0</c:v>
                </c:pt>
                <c:pt idx="45285">
                  <c:v>51.0</c:v>
                </c:pt>
                <c:pt idx="45286">
                  <c:v>324.0</c:v>
                </c:pt>
                <c:pt idx="45287">
                  <c:v>67.0</c:v>
                </c:pt>
                <c:pt idx="45288">
                  <c:v>32.0</c:v>
                </c:pt>
                <c:pt idx="45289">
                  <c:v>75.0</c:v>
                </c:pt>
                <c:pt idx="45290">
                  <c:v>182.0</c:v>
                </c:pt>
                <c:pt idx="45291">
                  <c:v>25.0</c:v>
                </c:pt>
                <c:pt idx="45292">
                  <c:v>308.0</c:v>
                </c:pt>
                <c:pt idx="45293">
                  <c:v>58.0</c:v>
                </c:pt>
                <c:pt idx="45294">
                  <c:v>3.0</c:v>
                </c:pt>
                <c:pt idx="45295">
                  <c:v>14.0</c:v>
                </c:pt>
                <c:pt idx="45296">
                  <c:v>24.0</c:v>
                </c:pt>
                <c:pt idx="45297">
                  <c:v>5.0</c:v>
                </c:pt>
                <c:pt idx="45298">
                  <c:v>17.0</c:v>
                </c:pt>
                <c:pt idx="45299">
                  <c:v>55.0</c:v>
                </c:pt>
                <c:pt idx="45300">
                  <c:v>212.0</c:v>
                </c:pt>
                <c:pt idx="45301">
                  <c:v>104.0</c:v>
                </c:pt>
                <c:pt idx="45302">
                  <c:v>59.0</c:v>
                </c:pt>
                <c:pt idx="45303">
                  <c:v>41.0</c:v>
                </c:pt>
                <c:pt idx="45304">
                  <c:v>1.0</c:v>
                </c:pt>
                <c:pt idx="45305">
                  <c:v>672.0</c:v>
                </c:pt>
                <c:pt idx="45306">
                  <c:v>2522.0</c:v>
                </c:pt>
                <c:pt idx="45307">
                  <c:v>1.0</c:v>
                </c:pt>
                <c:pt idx="45308">
                  <c:v>17.0</c:v>
                </c:pt>
                <c:pt idx="45309">
                  <c:v>428.0</c:v>
                </c:pt>
                <c:pt idx="45310">
                  <c:v>43.0</c:v>
                </c:pt>
                <c:pt idx="45311">
                  <c:v>15.0</c:v>
                </c:pt>
                <c:pt idx="45312">
                  <c:v>62.0</c:v>
                </c:pt>
                <c:pt idx="45313">
                  <c:v>32.0</c:v>
                </c:pt>
                <c:pt idx="45314">
                  <c:v>304.0</c:v>
                </c:pt>
                <c:pt idx="45315">
                  <c:v>368.0</c:v>
                </c:pt>
                <c:pt idx="45316">
                  <c:v>278.0</c:v>
                </c:pt>
                <c:pt idx="45317">
                  <c:v>266.0</c:v>
                </c:pt>
                <c:pt idx="45318">
                  <c:v>107.0</c:v>
                </c:pt>
                <c:pt idx="45319">
                  <c:v>19.0</c:v>
                </c:pt>
                <c:pt idx="45320">
                  <c:v>7.0</c:v>
                </c:pt>
                <c:pt idx="45321">
                  <c:v>14.0</c:v>
                </c:pt>
                <c:pt idx="45322">
                  <c:v>16.0</c:v>
                </c:pt>
                <c:pt idx="45323">
                  <c:v>15.0</c:v>
                </c:pt>
                <c:pt idx="45324">
                  <c:v>13.0</c:v>
                </c:pt>
                <c:pt idx="45325">
                  <c:v>2.0</c:v>
                </c:pt>
                <c:pt idx="45326">
                  <c:v>7.0</c:v>
                </c:pt>
                <c:pt idx="45327">
                  <c:v>17.0</c:v>
                </c:pt>
                <c:pt idx="45328">
                  <c:v>3.0</c:v>
                </c:pt>
                <c:pt idx="45329">
                  <c:v>1.0</c:v>
                </c:pt>
                <c:pt idx="45330">
                  <c:v>18.0</c:v>
                </c:pt>
                <c:pt idx="45331">
                  <c:v>2.0</c:v>
                </c:pt>
                <c:pt idx="45332">
                  <c:v>24.0</c:v>
                </c:pt>
                <c:pt idx="45333">
                  <c:v>7.0</c:v>
                </c:pt>
                <c:pt idx="45334">
                  <c:v>40.0</c:v>
                </c:pt>
                <c:pt idx="45335">
                  <c:v>6.0</c:v>
                </c:pt>
                <c:pt idx="45336">
                  <c:v>19.0</c:v>
                </c:pt>
                <c:pt idx="45337">
                  <c:v>24.0</c:v>
                </c:pt>
                <c:pt idx="45338">
                  <c:v>20.0</c:v>
                </c:pt>
                <c:pt idx="45339">
                  <c:v>27.0</c:v>
                </c:pt>
                <c:pt idx="45340">
                  <c:v>125.0</c:v>
                </c:pt>
                <c:pt idx="45341">
                  <c:v>403.0</c:v>
                </c:pt>
                <c:pt idx="45342">
                  <c:v>93.0</c:v>
                </c:pt>
                <c:pt idx="45343">
                  <c:v>6.0</c:v>
                </c:pt>
                <c:pt idx="45344">
                  <c:v>13.0</c:v>
                </c:pt>
                <c:pt idx="45345">
                  <c:v>7.0</c:v>
                </c:pt>
                <c:pt idx="45346">
                  <c:v>30.0</c:v>
                </c:pt>
                <c:pt idx="45347">
                  <c:v>280.0</c:v>
                </c:pt>
                <c:pt idx="45348">
                  <c:v>52.0</c:v>
                </c:pt>
                <c:pt idx="45349">
                  <c:v>295.0</c:v>
                </c:pt>
                <c:pt idx="45350">
                  <c:v>22.0</c:v>
                </c:pt>
                <c:pt idx="45351">
                  <c:v>392.0</c:v>
                </c:pt>
                <c:pt idx="45352">
                  <c:v>439.0</c:v>
                </c:pt>
                <c:pt idx="45353">
                  <c:v>10.0</c:v>
                </c:pt>
                <c:pt idx="45354">
                  <c:v>86.0</c:v>
                </c:pt>
                <c:pt idx="45355">
                  <c:v>37.0</c:v>
                </c:pt>
                <c:pt idx="45356">
                  <c:v>19.0</c:v>
                </c:pt>
                <c:pt idx="45357">
                  <c:v>11.0</c:v>
                </c:pt>
                <c:pt idx="45358">
                  <c:v>169.0</c:v>
                </c:pt>
                <c:pt idx="45359">
                  <c:v>1.0</c:v>
                </c:pt>
                <c:pt idx="45360">
                  <c:v>2.0</c:v>
                </c:pt>
                <c:pt idx="45361">
                  <c:v>22.0</c:v>
                </c:pt>
                <c:pt idx="45362">
                  <c:v>10.0</c:v>
                </c:pt>
                <c:pt idx="45363">
                  <c:v>4.0</c:v>
                </c:pt>
                <c:pt idx="45364">
                  <c:v>31.0</c:v>
                </c:pt>
                <c:pt idx="45365">
                  <c:v>10.0</c:v>
                </c:pt>
                <c:pt idx="45366">
                  <c:v>4.0</c:v>
                </c:pt>
                <c:pt idx="45367">
                  <c:v>9.0</c:v>
                </c:pt>
                <c:pt idx="45368">
                  <c:v>2.0</c:v>
                </c:pt>
                <c:pt idx="45369">
                  <c:v>43.0</c:v>
                </c:pt>
                <c:pt idx="45370">
                  <c:v>33.0</c:v>
                </c:pt>
                <c:pt idx="45371">
                  <c:v>4.0</c:v>
                </c:pt>
                <c:pt idx="45372">
                  <c:v>2.0</c:v>
                </c:pt>
                <c:pt idx="45373">
                  <c:v>189.0</c:v>
                </c:pt>
                <c:pt idx="45374">
                  <c:v>81.0</c:v>
                </c:pt>
                <c:pt idx="45375">
                  <c:v>15.0</c:v>
                </c:pt>
                <c:pt idx="45376">
                  <c:v>10.0</c:v>
                </c:pt>
                <c:pt idx="45377">
                  <c:v>4.0</c:v>
                </c:pt>
                <c:pt idx="45378">
                  <c:v>67.0</c:v>
                </c:pt>
                <c:pt idx="45379">
                  <c:v>66.0</c:v>
                </c:pt>
                <c:pt idx="45380">
                  <c:v>16.0</c:v>
                </c:pt>
                <c:pt idx="45381">
                  <c:v>45.0</c:v>
                </c:pt>
                <c:pt idx="45382">
                  <c:v>70.0</c:v>
                </c:pt>
                <c:pt idx="45383">
                  <c:v>14.0</c:v>
                </c:pt>
                <c:pt idx="45384">
                  <c:v>67.0</c:v>
                </c:pt>
                <c:pt idx="45385">
                  <c:v>794.0</c:v>
                </c:pt>
                <c:pt idx="45386">
                  <c:v>266.0</c:v>
                </c:pt>
                <c:pt idx="45387">
                  <c:v>6.0</c:v>
                </c:pt>
                <c:pt idx="45388">
                  <c:v>20.0</c:v>
                </c:pt>
                <c:pt idx="45389">
                  <c:v>82.0</c:v>
                </c:pt>
                <c:pt idx="45390">
                  <c:v>6.0</c:v>
                </c:pt>
                <c:pt idx="45391">
                  <c:v>2.0</c:v>
                </c:pt>
                <c:pt idx="45392">
                  <c:v>52.0</c:v>
                </c:pt>
                <c:pt idx="45393">
                  <c:v>24.0</c:v>
                </c:pt>
                <c:pt idx="45394">
                  <c:v>400.0</c:v>
                </c:pt>
                <c:pt idx="45395">
                  <c:v>174.0</c:v>
                </c:pt>
                <c:pt idx="45396">
                  <c:v>560.0</c:v>
                </c:pt>
                <c:pt idx="45397">
                  <c:v>28.0</c:v>
                </c:pt>
                <c:pt idx="45398">
                  <c:v>24.0</c:v>
                </c:pt>
                <c:pt idx="45399">
                  <c:v>15.0</c:v>
                </c:pt>
                <c:pt idx="45400">
                  <c:v>3.0</c:v>
                </c:pt>
                <c:pt idx="45401">
                  <c:v>2.0</c:v>
                </c:pt>
                <c:pt idx="45402">
                  <c:v>1.0</c:v>
                </c:pt>
                <c:pt idx="45403">
                  <c:v>6.0</c:v>
                </c:pt>
                <c:pt idx="45404">
                  <c:v>44.0</c:v>
                </c:pt>
                <c:pt idx="45405">
                  <c:v>58.0</c:v>
                </c:pt>
                <c:pt idx="45406">
                  <c:v>1.0</c:v>
                </c:pt>
                <c:pt idx="45407">
                  <c:v>7.0</c:v>
                </c:pt>
                <c:pt idx="45408">
                  <c:v>85.0</c:v>
                </c:pt>
                <c:pt idx="45409">
                  <c:v>2.0</c:v>
                </c:pt>
                <c:pt idx="45410">
                  <c:v>16.0</c:v>
                </c:pt>
                <c:pt idx="45411">
                  <c:v>11.0</c:v>
                </c:pt>
                <c:pt idx="45412">
                  <c:v>6.0</c:v>
                </c:pt>
                <c:pt idx="45413">
                  <c:v>8.0</c:v>
                </c:pt>
                <c:pt idx="45414">
                  <c:v>3.0</c:v>
                </c:pt>
                <c:pt idx="45415">
                  <c:v>22.0</c:v>
                </c:pt>
                <c:pt idx="45416">
                  <c:v>15.0</c:v>
                </c:pt>
                <c:pt idx="45417">
                  <c:v>35.0</c:v>
                </c:pt>
                <c:pt idx="45418">
                  <c:v>58.0</c:v>
                </c:pt>
                <c:pt idx="45419">
                  <c:v>52.0</c:v>
                </c:pt>
                <c:pt idx="45420">
                  <c:v>571.0</c:v>
                </c:pt>
                <c:pt idx="45421">
                  <c:v>52.0</c:v>
                </c:pt>
                <c:pt idx="45422">
                  <c:v>1.0</c:v>
                </c:pt>
                <c:pt idx="45423">
                  <c:v>229.0</c:v>
                </c:pt>
                <c:pt idx="45424">
                  <c:v>45.0</c:v>
                </c:pt>
                <c:pt idx="45425">
                  <c:v>493.0</c:v>
                </c:pt>
                <c:pt idx="45426">
                  <c:v>37.0</c:v>
                </c:pt>
                <c:pt idx="45427">
                  <c:v>199.0</c:v>
                </c:pt>
                <c:pt idx="45428">
                  <c:v>21.0</c:v>
                </c:pt>
                <c:pt idx="45429">
                  <c:v>392.0</c:v>
                </c:pt>
                <c:pt idx="45430">
                  <c:v>69.0</c:v>
                </c:pt>
                <c:pt idx="45431">
                  <c:v>23.0</c:v>
                </c:pt>
                <c:pt idx="45432">
                  <c:v>281.0</c:v>
                </c:pt>
                <c:pt idx="45433">
                  <c:v>123.0</c:v>
                </c:pt>
                <c:pt idx="45434">
                  <c:v>18.0</c:v>
                </c:pt>
                <c:pt idx="45435">
                  <c:v>41.0</c:v>
                </c:pt>
                <c:pt idx="45436">
                  <c:v>5.0</c:v>
                </c:pt>
                <c:pt idx="45437">
                  <c:v>40.0</c:v>
                </c:pt>
                <c:pt idx="45438">
                  <c:v>21.0</c:v>
                </c:pt>
                <c:pt idx="45439">
                  <c:v>29.0</c:v>
                </c:pt>
                <c:pt idx="45440">
                  <c:v>157.0</c:v>
                </c:pt>
                <c:pt idx="45441">
                  <c:v>2.0</c:v>
                </c:pt>
                <c:pt idx="45442">
                  <c:v>2.0</c:v>
                </c:pt>
                <c:pt idx="45443">
                  <c:v>3.0</c:v>
                </c:pt>
                <c:pt idx="45444">
                  <c:v>26.0</c:v>
                </c:pt>
                <c:pt idx="45445">
                  <c:v>11.0</c:v>
                </c:pt>
                <c:pt idx="45446">
                  <c:v>13.0</c:v>
                </c:pt>
                <c:pt idx="45447">
                  <c:v>9.0</c:v>
                </c:pt>
                <c:pt idx="45448">
                  <c:v>9.0</c:v>
                </c:pt>
                <c:pt idx="45449">
                  <c:v>9.0</c:v>
                </c:pt>
                <c:pt idx="45450">
                  <c:v>48.0</c:v>
                </c:pt>
                <c:pt idx="45451">
                  <c:v>8.0</c:v>
                </c:pt>
                <c:pt idx="45452">
                  <c:v>31.0</c:v>
                </c:pt>
                <c:pt idx="45453">
                  <c:v>106.0</c:v>
                </c:pt>
                <c:pt idx="45454">
                  <c:v>426.0</c:v>
                </c:pt>
                <c:pt idx="45455">
                  <c:v>203.0</c:v>
                </c:pt>
                <c:pt idx="45456">
                  <c:v>44.0</c:v>
                </c:pt>
                <c:pt idx="45457">
                  <c:v>340.0</c:v>
                </c:pt>
                <c:pt idx="45458">
                  <c:v>24.0</c:v>
                </c:pt>
                <c:pt idx="45459">
                  <c:v>1374.0</c:v>
                </c:pt>
                <c:pt idx="45460">
                  <c:v>397.0</c:v>
                </c:pt>
                <c:pt idx="45461">
                  <c:v>25.0</c:v>
                </c:pt>
                <c:pt idx="45462">
                  <c:v>434.0</c:v>
                </c:pt>
                <c:pt idx="45463">
                  <c:v>36.0</c:v>
                </c:pt>
                <c:pt idx="45464">
                  <c:v>51.0</c:v>
                </c:pt>
                <c:pt idx="45465">
                  <c:v>116.0</c:v>
                </c:pt>
                <c:pt idx="45466">
                  <c:v>1.0</c:v>
                </c:pt>
                <c:pt idx="45467">
                  <c:v>183.0</c:v>
                </c:pt>
                <c:pt idx="45468">
                  <c:v>27.0</c:v>
                </c:pt>
                <c:pt idx="45469">
                  <c:v>19.0</c:v>
                </c:pt>
                <c:pt idx="45470">
                  <c:v>85.0</c:v>
                </c:pt>
                <c:pt idx="45471">
                  <c:v>33.0</c:v>
                </c:pt>
                <c:pt idx="45472">
                  <c:v>6.0</c:v>
                </c:pt>
                <c:pt idx="45473">
                  <c:v>77.0</c:v>
                </c:pt>
                <c:pt idx="45474">
                  <c:v>1.0</c:v>
                </c:pt>
                <c:pt idx="45475">
                  <c:v>1.0</c:v>
                </c:pt>
                <c:pt idx="45476">
                  <c:v>21.0</c:v>
                </c:pt>
                <c:pt idx="45477">
                  <c:v>17.0</c:v>
                </c:pt>
                <c:pt idx="45478">
                  <c:v>167.0</c:v>
                </c:pt>
                <c:pt idx="45479">
                  <c:v>161.0</c:v>
                </c:pt>
                <c:pt idx="45480">
                  <c:v>33.0</c:v>
                </c:pt>
                <c:pt idx="45481">
                  <c:v>3.0</c:v>
                </c:pt>
                <c:pt idx="45482">
                  <c:v>116.0</c:v>
                </c:pt>
                <c:pt idx="45483">
                  <c:v>16.0</c:v>
                </c:pt>
                <c:pt idx="45484">
                  <c:v>49.0</c:v>
                </c:pt>
                <c:pt idx="45485">
                  <c:v>14.0</c:v>
                </c:pt>
                <c:pt idx="45486">
                  <c:v>115.0</c:v>
                </c:pt>
                <c:pt idx="45487">
                  <c:v>397.0</c:v>
                </c:pt>
                <c:pt idx="45488">
                  <c:v>1290.0</c:v>
                </c:pt>
                <c:pt idx="45489">
                  <c:v>14.0</c:v>
                </c:pt>
                <c:pt idx="45490">
                  <c:v>164.0</c:v>
                </c:pt>
                <c:pt idx="45491">
                  <c:v>361.0</c:v>
                </c:pt>
                <c:pt idx="45492">
                  <c:v>3.0</c:v>
                </c:pt>
                <c:pt idx="45493">
                  <c:v>23.0</c:v>
                </c:pt>
                <c:pt idx="45494">
                  <c:v>16.0</c:v>
                </c:pt>
                <c:pt idx="45495">
                  <c:v>25.0</c:v>
                </c:pt>
                <c:pt idx="45496">
                  <c:v>156.0</c:v>
                </c:pt>
                <c:pt idx="45497">
                  <c:v>584.0</c:v>
                </c:pt>
                <c:pt idx="45498">
                  <c:v>363.0</c:v>
                </c:pt>
                <c:pt idx="45499">
                  <c:v>522.0</c:v>
                </c:pt>
                <c:pt idx="45500">
                  <c:v>6.0</c:v>
                </c:pt>
                <c:pt idx="45501">
                  <c:v>127.0</c:v>
                </c:pt>
                <c:pt idx="45502">
                  <c:v>529.0</c:v>
                </c:pt>
                <c:pt idx="45503">
                  <c:v>32.0</c:v>
                </c:pt>
                <c:pt idx="45504">
                  <c:v>15.0</c:v>
                </c:pt>
                <c:pt idx="45505">
                  <c:v>33.0</c:v>
                </c:pt>
                <c:pt idx="45506">
                  <c:v>25.0</c:v>
                </c:pt>
                <c:pt idx="45507">
                  <c:v>11.0</c:v>
                </c:pt>
                <c:pt idx="45508">
                  <c:v>7.0</c:v>
                </c:pt>
                <c:pt idx="45509">
                  <c:v>21.0</c:v>
                </c:pt>
                <c:pt idx="45510">
                  <c:v>1.0</c:v>
                </c:pt>
                <c:pt idx="45511">
                  <c:v>4.0</c:v>
                </c:pt>
                <c:pt idx="45512">
                  <c:v>4.0</c:v>
                </c:pt>
                <c:pt idx="45513">
                  <c:v>25.0</c:v>
                </c:pt>
                <c:pt idx="45514">
                  <c:v>1.0</c:v>
                </c:pt>
                <c:pt idx="45515">
                  <c:v>18.0</c:v>
                </c:pt>
                <c:pt idx="45516">
                  <c:v>17.0</c:v>
                </c:pt>
                <c:pt idx="45517">
                  <c:v>138.0</c:v>
                </c:pt>
                <c:pt idx="45518">
                  <c:v>193.0</c:v>
                </c:pt>
                <c:pt idx="45519">
                  <c:v>64.0</c:v>
                </c:pt>
                <c:pt idx="45520">
                  <c:v>22.0</c:v>
                </c:pt>
                <c:pt idx="45521">
                  <c:v>337.0</c:v>
                </c:pt>
                <c:pt idx="45522">
                  <c:v>56.0</c:v>
                </c:pt>
                <c:pt idx="45523">
                  <c:v>107.0</c:v>
                </c:pt>
                <c:pt idx="45524">
                  <c:v>24.0</c:v>
                </c:pt>
                <c:pt idx="45525">
                  <c:v>15.0</c:v>
                </c:pt>
                <c:pt idx="45526">
                  <c:v>36.0</c:v>
                </c:pt>
                <c:pt idx="45527">
                  <c:v>2.0</c:v>
                </c:pt>
                <c:pt idx="45528">
                  <c:v>25.0</c:v>
                </c:pt>
                <c:pt idx="45529">
                  <c:v>96.0</c:v>
                </c:pt>
                <c:pt idx="45530">
                  <c:v>209.0</c:v>
                </c:pt>
                <c:pt idx="45531">
                  <c:v>419.0</c:v>
                </c:pt>
                <c:pt idx="45532">
                  <c:v>23.0</c:v>
                </c:pt>
                <c:pt idx="45533">
                  <c:v>23.0</c:v>
                </c:pt>
                <c:pt idx="45534">
                  <c:v>243.0</c:v>
                </c:pt>
                <c:pt idx="45535">
                  <c:v>139.0</c:v>
                </c:pt>
                <c:pt idx="45536">
                  <c:v>227.0</c:v>
                </c:pt>
                <c:pt idx="45537">
                  <c:v>19.0</c:v>
                </c:pt>
                <c:pt idx="45538">
                  <c:v>205.0</c:v>
                </c:pt>
                <c:pt idx="45539">
                  <c:v>30.0</c:v>
                </c:pt>
                <c:pt idx="45540">
                  <c:v>30.0</c:v>
                </c:pt>
                <c:pt idx="45541">
                  <c:v>57.0</c:v>
                </c:pt>
                <c:pt idx="45542">
                  <c:v>4.0</c:v>
                </c:pt>
                <c:pt idx="45543">
                  <c:v>12.0</c:v>
                </c:pt>
                <c:pt idx="45544">
                  <c:v>143.0</c:v>
                </c:pt>
                <c:pt idx="45545">
                  <c:v>7.0</c:v>
                </c:pt>
                <c:pt idx="45546">
                  <c:v>40.0</c:v>
                </c:pt>
                <c:pt idx="45547">
                  <c:v>15.0</c:v>
                </c:pt>
                <c:pt idx="45548">
                  <c:v>4.0</c:v>
                </c:pt>
                <c:pt idx="45549">
                  <c:v>1.0</c:v>
                </c:pt>
                <c:pt idx="45550">
                  <c:v>83.0</c:v>
                </c:pt>
                <c:pt idx="45551">
                  <c:v>79.0</c:v>
                </c:pt>
                <c:pt idx="45552">
                  <c:v>10.0</c:v>
                </c:pt>
                <c:pt idx="45553">
                  <c:v>7.0</c:v>
                </c:pt>
                <c:pt idx="45554">
                  <c:v>268.0</c:v>
                </c:pt>
                <c:pt idx="45555">
                  <c:v>493.0</c:v>
                </c:pt>
                <c:pt idx="45556">
                  <c:v>146.0</c:v>
                </c:pt>
                <c:pt idx="45557">
                  <c:v>30.0</c:v>
                </c:pt>
                <c:pt idx="45558">
                  <c:v>2.0</c:v>
                </c:pt>
                <c:pt idx="45559">
                  <c:v>1.0</c:v>
                </c:pt>
                <c:pt idx="45560">
                  <c:v>65.0</c:v>
                </c:pt>
                <c:pt idx="45561">
                  <c:v>17.0</c:v>
                </c:pt>
                <c:pt idx="45562">
                  <c:v>24.0</c:v>
                </c:pt>
                <c:pt idx="45563">
                  <c:v>35.0</c:v>
                </c:pt>
                <c:pt idx="45564">
                  <c:v>93.0</c:v>
                </c:pt>
                <c:pt idx="45565">
                  <c:v>148.0</c:v>
                </c:pt>
                <c:pt idx="45566">
                  <c:v>839.0</c:v>
                </c:pt>
                <c:pt idx="45567">
                  <c:v>58.0</c:v>
                </c:pt>
                <c:pt idx="45568">
                  <c:v>300.0</c:v>
                </c:pt>
                <c:pt idx="45569">
                  <c:v>9.0</c:v>
                </c:pt>
                <c:pt idx="45570">
                  <c:v>10.0</c:v>
                </c:pt>
                <c:pt idx="45571">
                  <c:v>5.0</c:v>
                </c:pt>
                <c:pt idx="45572">
                  <c:v>28.0</c:v>
                </c:pt>
                <c:pt idx="45573">
                  <c:v>125.0</c:v>
                </c:pt>
                <c:pt idx="45574">
                  <c:v>322.0</c:v>
                </c:pt>
                <c:pt idx="45575">
                  <c:v>367.0</c:v>
                </c:pt>
                <c:pt idx="45576">
                  <c:v>248.0</c:v>
                </c:pt>
                <c:pt idx="45577">
                  <c:v>76.0</c:v>
                </c:pt>
                <c:pt idx="45578">
                  <c:v>471.0</c:v>
                </c:pt>
                <c:pt idx="45579">
                  <c:v>9.0</c:v>
                </c:pt>
                <c:pt idx="45580">
                  <c:v>3.0</c:v>
                </c:pt>
                <c:pt idx="45581">
                  <c:v>22.0</c:v>
                </c:pt>
                <c:pt idx="45582">
                  <c:v>4.0</c:v>
                </c:pt>
                <c:pt idx="45583">
                  <c:v>11.0</c:v>
                </c:pt>
                <c:pt idx="45584">
                  <c:v>22.0</c:v>
                </c:pt>
                <c:pt idx="45585">
                  <c:v>6.0</c:v>
                </c:pt>
                <c:pt idx="45586">
                  <c:v>19.0</c:v>
                </c:pt>
                <c:pt idx="45587">
                  <c:v>3.0</c:v>
                </c:pt>
                <c:pt idx="45588">
                  <c:v>26.0</c:v>
                </c:pt>
                <c:pt idx="45589">
                  <c:v>10.0</c:v>
                </c:pt>
                <c:pt idx="45590">
                  <c:v>441.0</c:v>
                </c:pt>
                <c:pt idx="45591">
                  <c:v>44.0</c:v>
                </c:pt>
                <c:pt idx="45592">
                  <c:v>84.0</c:v>
                </c:pt>
                <c:pt idx="45593">
                  <c:v>733.0</c:v>
                </c:pt>
                <c:pt idx="45594">
                  <c:v>13.0</c:v>
                </c:pt>
                <c:pt idx="45595">
                  <c:v>27.0</c:v>
                </c:pt>
                <c:pt idx="45596">
                  <c:v>10.0</c:v>
                </c:pt>
                <c:pt idx="45597">
                  <c:v>12.0</c:v>
                </c:pt>
                <c:pt idx="45598">
                  <c:v>2.0</c:v>
                </c:pt>
                <c:pt idx="45599">
                  <c:v>15.0</c:v>
                </c:pt>
                <c:pt idx="45600">
                  <c:v>210.0</c:v>
                </c:pt>
                <c:pt idx="45601">
                  <c:v>254.0</c:v>
                </c:pt>
                <c:pt idx="45602">
                  <c:v>95.0</c:v>
                </c:pt>
                <c:pt idx="45603">
                  <c:v>31.0</c:v>
                </c:pt>
                <c:pt idx="45604">
                  <c:v>28.0</c:v>
                </c:pt>
                <c:pt idx="45605">
                  <c:v>174.0</c:v>
                </c:pt>
                <c:pt idx="45606">
                  <c:v>317.0</c:v>
                </c:pt>
                <c:pt idx="45607">
                  <c:v>29.0</c:v>
                </c:pt>
                <c:pt idx="45608">
                  <c:v>1.0</c:v>
                </c:pt>
                <c:pt idx="45609">
                  <c:v>18.0</c:v>
                </c:pt>
                <c:pt idx="45610">
                  <c:v>130.0</c:v>
                </c:pt>
                <c:pt idx="45611">
                  <c:v>9.0</c:v>
                </c:pt>
                <c:pt idx="45612">
                  <c:v>4.0</c:v>
                </c:pt>
                <c:pt idx="45613">
                  <c:v>11.0</c:v>
                </c:pt>
                <c:pt idx="45614">
                  <c:v>7.0</c:v>
                </c:pt>
                <c:pt idx="45615">
                  <c:v>50.0</c:v>
                </c:pt>
                <c:pt idx="45616">
                  <c:v>196.0</c:v>
                </c:pt>
                <c:pt idx="45617">
                  <c:v>13.0</c:v>
                </c:pt>
                <c:pt idx="45618">
                  <c:v>3.0</c:v>
                </c:pt>
                <c:pt idx="45619">
                  <c:v>249.0</c:v>
                </c:pt>
                <c:pt idx="45620">
                  <c:v>362.0</c:v>
                </c:pt>
                <c:pt idx="45621">
                  <c:v>336.0</c:v>
                </c:pt>
                <c:pt idx="45622">
                  <c:v>82.0</c:v>
                </c:pt>
                <c:pt idx="45623">
                  <c:v>21.0</c:v>
                </c:pt>
                <c:pt idx="45624">
                  <c:v>14.0</c:v>
                </c:pt>
                <c:pt idx="45625">
                  <c:v>48.0</c:v>
                </c:pt>
                <c:pt idx="45626">
                  <c:v>17.0</c:v>
                </c:pt>
                <c:pt idx="45627">
                  <c:v>23.0</c:v>
                </c:pt>
                <c:pt idx="45628">
                  <c:v>14.0</c:v>
                </c:pt>
                <c:pt idx="45629">
                  <c:v>84.0</c:v>
                </c:pt>
                <c:pt idx="45630">
                  <c:v>543.0</c:v>
                </c:pt>
                <c:pt idx="45631">
                  <c:v>7.0</c:v>
                </c:pt>
                <c:pt idx="45632">
                  <c:v>10.0</c:v>
                </c:pt>
                <c:pt idx="45633">
                  <c:v>30.0</c:v>
                </c:pt>
                <c:pt idx="45634">
                  <c:v>7.0</c:v>
                </c:pt>
                <c:pt idx="45635">
                  <c:v>21.0</c:v>
                </c:pt>
                <c:pt idx="45636">
                  <c:v>10.0</c:v>
                </c:pt>
                <c:pt idx="45637">
                  <c:v>198.0</c:v>
                </c:pt>
                <c:pt idx="45638">
                  <c:v>475.0</c:v>
                </c:pt>
                <c:pt idx="45639">
                  <c:v>334.0</c:v>
                </c:pt>
                <c:pt idx="45640">
                  <c:v>275.0</c:v>
                </c:pt>
                <c:pt idx="45641">
                  <c:v>560.0</c:v>
                </c:pt>
                <c:pt idx="45642">
                  <c:v>14.0</c:v>
                </c:pt>
                <c:pt idx="45643">
                  <c:v>1.0</c:v>
                </c:pt>
                <c:pt idx="45644">
                  <c:v>4.0</c:v>
                </c:pt>
                <c:pt idx="45645">
                  <c:v>3.0</c:v>
                </c:pt>
                <c:pt idx="45646">
                  <c:v>28.0</c:v>
                </c:pt>
                <c:pt idx="45647">
                  <c:v>185.0</c:v>
                </c:pt>
                <c:pt idx="45648">
                  <c:v>11.0</c:v>
                </c:pt>
                <c:pt idx="45649">
                  <c:v>15.0</c:v>
                </c:pt>
                <c:pt idx="45650">
                  <c:v>12.0</c:v>
                </c:pt>
                <c:pt idx="45651">
                  <c:v>8315.0</c:v>
                </c:pt>
                <c:pt idx="45652">
                  <c:v>771.0</c:v>
                </c:pt>
                <c:pt idx="45653">
                  <c:v>133.0</c:v>
                </c:pt>
                <c:pt idx="45654">
                  <c:v>42.0</c:v>
                </c:pt>
                <c:pt idx="45655">
                  <c:v>8.0</c:v>
                </c:pt>
                <c:pt idx="45656">
                  <c:v>6.0</c:v>
                </c:pt>
                <c:pt idx="45657">
                  <c:v>27.0</c:v>
                </c:pt>
                <c:pt idx="45658">
                  <c:v>40.0</c:v>
                </c:pt>
                <c:pt idx="45659">
                  <c:v>8.0</c:v>
                </c:pt>
                <c:pt idx="45660">
                  <c:v>15.0</c:v>
                </c:pt>
                <c:pt idx="45661">
                  <c:v>187.0</c:v>
                </c:pt>
                <c:pt idx="45662">
                  <c:v>529.0</c:v>
                </c:pt>
                <c:pt idx="45663">
                  <c:v>309.0</c:v>
                </c:pt>
                <c:pt idx="45664">
                  <c:v>11.0</c:v>
                </c:pt>
                <c:pt idx="45665">
                  <c:v>252.0</c:v>
                </c:pt>
                <c:pt idx="45666">
                  <c:v>195.0</c:v>
                </c:pt>
                <c:pt idx="45667">
                  <c:v>26.0</c:v>
                </c:pt>
                <c:pt idx="45668">
                  <c:v>197.0</c:v>
                </c:pt>
                <c:pt idx="45669">
                  <c:v>163.0</c:v>
                </c:pt>
                <c:pt idx="45670">
                  <c:v>9.0</c:v>
                </c:pt>
                <c:pt idx="45671">
                  <c:v>25.0</c:v>
                </c:pt>
                <c:pt idx="45672">
                  <c:v>124.0</c:v>
                </c:pt>
                <c:pt idx="45673">
                  <c:v>1.0</c:v>
                </c:pt>
                <c:pt idx="45674">
                  <c:v>24.0</c:v>
                </c:pt>
                <c:pt idx="45675">
                  <c:v>3.0</c:v>
                </c:pt>
                <c:pt idx="45676">
                  <c:v>22.0</c:v>
                </c:pt>
                <c:pt idx="45677">
                  <c:v>6.0</c:v>
                </c:pt>
                <c:pt idx="45678">
                  <c:v>15.0</c:v>
                </c:pt>
                <c:pt idx="45679">
                  <c:v>6.0</c:v>
                </c:pt>
                <c:pt idx="45680">
                  <c:v>2.0</c:v>
                </c:pt>
                <c:pt idx="45681">
                  <c:v>479.0</c:v>
                </c:pt>
                <c:pt idx="45682">
                  <c:v>36.0</c:v>
                </c:pt>
                <c:pt idx="45683">
                  <c:v>63.0</c:v>
                </c:pt>
                <c:pt idx="45684">
                  <c:v>25.0</c:v>
                </c:pt>
                <c:pt idx="45685">
                  <c:v>11.0</c:v>
                </c:pt>
                <c:pt idx="45686">
                  <c:v>30.0</c:v>
                </c:pt>
                <c:pt idx="45687">
                  <c:v>15.0</c:v>
                </c:pt>
                <c:pt idx="45688">
                  <c:v>17.0</c:v>
                </c:pt>
                <c:pt idx="45689">
                  <c:v>150.0</c:v>
                </c:pt>
                <c:pt idx="45690">
                  <c:v>134.0</c:v>
                </c:pt>
                <c:pt idx="45691">
                  <c:v>451.0</c:v>
                </c:pt>
                <c:pt idx="45692">
                  <c:v>24.0</c:v>
                </c:pt>
                <c:pt idx="45693">
                  <c:v>5.0</c:v>
                </c:pt>
                <c:pt idx="45694">
                  <c:v>391.0</c:v>
                </c:pt>
                <c:pt idx="45695">
                  <c:v>21.0</c:v>
                </c:pt>
                <c:pt idx="45696">
                  <c:v>1.0</c:v>
                </c:pt>
                <c:pt idx="45697">
                  <c:v>2.0</c:v>
                </c:pt>
                <c:pt idx="45698">
                  <c:v>22.0</c:v>
                </c:pt>
                <c:pt idx="45699">
                  <c:v>23.0</c:v>
                </c:pt>
                <c:pt idx="45700">
                  <c:v>36.0</c:v>
                </c:pt>
                <c:pt idx="45701">
                  <c:v>147.0</c:v>
                </c:pt>
                <c:pt idx="45702">
                  <c:v>323.0</c:v>
                </c:pt>
                <c:pt idx="45703">
                  <c:v>119.0</c:v>
                </c:pt>
                <c:pt idx="45704">
                  <c:v>173.0</c:v>
                </c:pt>
                <c:pt idx="45705">
                  <c:v>5.0</c:v>
                </c:pt>
                <c:pt idx="45706">
                  <c:v>26.0</c:v>
                </c:pt>
                <c:pt idx="45707">
                  <c:v>572.0</c:v>
                </c:pt>
                <c:pt idx="45708">
                  <c:v>10.0</c:v>
                </c:pt>
                <c:pt idx="45709">
                  <c:v>27.0</c:v>
                </c:pt>
                <c:pt idx="45710">
                  <c:v>1.0</c:v>
                </c:pt>
                <c:pt idx="45711">
                  <c:v>1.0</c:v>
                </c:pt>
                <c:pt idx="45712">
                  <c:v>1.0</c:v>
                </c:pt>
                <c:pt idx="45713">
                  <c:v>1.0</c:v>
                </c:pt>
                <c:pt idx="45714">
                  <c:v>322.0</c:v>
                </c:pt>
                <c:pt idx="45715">
                  <c:v>40.0</c:v>
                </c:pt>
                <c:pt idx="45716">
                  <c:v>93.0</c:v>
                </c:pt>
                <c:pt idx="45717">
                  <c:v>680.0</c:v>
                </c:pt>
                <c:pt idx="45718">
                  <c:v>184.0</c:v>
                </c:pt>
                <c:pt idx="45719">
                  <c:v>65.0</c:v>
                </c:pt>
                <c:pt idx="45720">
                  <c:v>15.0</c:v>
                </c:pt>
                <c:pt idx="45721">
                  <c:v>33.0</c:v>
                </c:pt>
                <c:pt idx="45722">
                  <c:v>26.0</c:v>
                </c:pt>
                <c:pt idx="45723">
                  <c:v>31.0</c:v>
                </c:pt>
                <c:pt idx="45724">
                  <c:v>2.0</c:v>
                </c:pt>
                <c:pt idx="45725">
                  <c:v>36.0</c:v>
                </c:pt>
                <c:pt idx="45726">
                  <c:v>6.0</c:v>
                </c:pt>
                <c:pt idx="45727">
                  <c:v>40.0</c:v>
                </c:pt>
                <c:pt idx="45728">
                  <c:v>192.0</c:v>
                </c:pt>
                <c:pt idx="45729">
                  <c:v>86.0</c:v>
                </c:pt>
                <c:pt idx="45730">
                  <c:v>16.0</c:v>
                </c:pt>
                <c:pt idx="45731">
                  <c:v>620.0</c:v>
                </c:pt>
                <c:pt idx="45732">
                  <c:v>33.0</c:v>
                </c:pt>
                <c:pt idx="45733">
                  <c:v>86.0</c:v>
                </c:pt>
                <c:pt idx="45734">
                  <c:v>18.0</c:v>
                </c:pt>
                <c:pt idx="45735">
                  <c:v>120.0</c:v>
                </c:pt>
                <c:pt idx="45736">
                  <c:v>44.0</c:v>
                </c:pt>
                <c:pt idx="45737">
                  <c:v>96.0</c:v>
                </c:pt>
                <c:pt idx="45738">
                  <c:v>205.0</c:v>
                </c:pt>
                <c:pt idx="45739">
                  <c:v>16.0</c:v>
                </c:pt>
                <c:pt idx="45740">
                  <c:v>45.0</c:v>
                </c:pt>
                <c:pt idx="45741">
                  <c:v>22.0</c:v>
                </c:pt>
                <c:pt idx="45742">
                  <c:v>117.0</c:v>
                </c:pt>
                <c:pt idx="45743">
                  <c:v>1.0</c:v>
                </c:pt>
                <c:pt idx="45744">
                  <c:v>20.0</c:v>
                </c:pt>
                <c:pt idx="45745">
                  <c:v>7.0</c:v>
                </c:pt>
                <c:pt idx="45746">
                  <c:v>6.0</c:v>
                </c:pt>
                <c:pt idx="45747">
                  <c:v>2.0</c:v>
                </c:pt>
                <c:pt idx="45748">
                  <c:v>4.0</c:v>
                </c:pt>
                <c:pt idx="45749">
                  <c:v>10.0</c:v>
                </c:pt>
                <c:pt idx="45750">
                  <c:v>178.0</c:v>
                </c:pt>
                <c:pt idx="45751">
                  <c:v>33.0</c:v>
                </c:pt>
                <c:pt idx="45752">
                  <c:v>30.0</c:v>
                </c:pt>
                <c:pt idx="45753">
                  <c:v>25.0</c:v>
                </c:pt>
                <c:pt idx="45754">
                  <c:v>36.0</c:v>
                </c:pt>
                <c:pt idx="45755">
                  <c:v>1016.0</c:v>
                </c:pt>
                <c:pt idx="45756">
                  <c:v>225.0</c:v>
                </c:pt>
                <c:pt idx="45757">
                  <c:v>2335.0</c:v>
                </c:pt>
                <c:pt idx="45758">
                  <c:v>14.0</c:v>
                </c:pt>
                <c:pt idx="45759">
                  <c:v>320.0</c:v>
                </c:pt>
                <c:pt idx="45760">
                  <c:v>18.0</c:v>
                </c:pt>
                <c:pt idx="45761">
                  <c:v>6.0</c:v>
                </c:pt>
                <c:pt idx="45762">
                  <c:v>13.0</c:v>
                </c:pt>
                <c:pt idx="45763">
                  <c:v>34.0</c:v>
                </c:pt>
                <c:pt idx="45764">
                  <c:v>18.0</c:v>
                </c:pt>
                <c:pt idx="45765">
                  <c:v>45.0</c:v>
                </c:pt>
                <c:pt idx="45766">
                  <c:v>11.0</c:v>
                </c:pt>
                <c:pt idx="45767">
                  <c:v>671.0</c:v>
                </c:pt>
                <c:pt idx="45768">
                  <c:v>373.0</c:v>
                </c:pt>
                <c:pt idx="45769">
                  <c:v>619.0</c:v>
                </c:pt>
                <c:pt idx="45770">
                  <c:v>675.0</c:v>
                </c:pt>
                <c:pt idx="45771">
                  <c:v>6.0</c:v>
                </c:pt>
                <c:pt idx="45772">
                  <c:v>108.0</c:v>
                </c:pt>
                <c:pt idx="45773">
                  <c:v>407.0</c:v>
                </c:pt>
                <c:pt idx="45774">
                  <c:v>11.0</c:v>
                </c:pt>
                <c:pt idx="45775">
                  <c:v>1.0</c:v>
                </c:pt>
                <c:pt idx="45776">
                  <c:v>2.0</c:v>
                </c:pt>
                <c:pt idx="45777">
                  <c:v>140.0</c:v>
                </c:pt>
                <c:pt idx="45778">
                  <c:v>21.0</c:v>
                </c:pt>
                <c:pt idx="45779">
                  <c:v>15.0</c:v>
                </c:pt>
                <c:pt idx="45780">
                  <c:v>86.0</c:v>
                </c:pt>
                <c:pt idx="45781">
                  <c:v>38.0</c:v>
                </c:pt>
                <c:pt idx="45782">
                  <c:v>610.0</c:v>
                </c:pt>
                <c:pt idx="45783">
                  <c:v>188.0</c:v>
                </c:pt>
                <c:pt idx="45784">
                  <c:v>585.0</c:v>
                </c:pt>
                <c:pt idx="45785">
                  <c:v>110.0</c:v>
                </c:pt>
                <c:pt idx="45786">
                  <c:v>3.0</c:v>
                </c:pt>
                <c:pt idx="45787">
                  <c:v>144.0</c:v>
                </c:pt>
                <c:pt idx="45788">
                  <c:v>47.0</c:v>
                </c:pt>
                <c:pt idx="45789">
                  <c:v>29.0</c:v>
                </c:pt>
                <c:pt idx="45790">
                  <c:v>38.0</c:v>
                </c:pt>
                <c:pt idx="45791">
                  <c:v>32.0</c:v>
                </c:pt>
                <c:pt idx="45792">
                  <c:v>22.0</c:v>
                </c:pt>
                <c:pt idx="45793">
                  <c:v>27.0</c:v>
                </c:pt>
                <c:pt idx="45794">
                  <c:v>251.0</c:v>
                </c:pt>
                <c:pt idx="45795">
                  <c:v>446.0</c:v>
                </c:pt>
                <c:pt idx="45796">
                  <c:v>390.0</c:v>
                </c:pt>
                <c:pt idx="45797">
                  <c:v>148.0</c:v>
                </c:pt>
                <c:pt idx="45798">
                  <c:v>7.0</c:v>
                </c:pt>
                <c:pt idx="45799">
                  <c:v>128.0</c:v>
                </c:pt>
                <c:pt idx="45800">
                  <c:v>195.0</c:v>
                </c:pt>
                <c:pt idx="45801">
                  <c:v>7.0</c:v>
                </c:pt>
                <c:pt idx="45802">
                  <c:v>1.0</c:v>
                </c:pt>
                <c:pt idx="45803">
                  <c:v>93.0</c:v>
                </c:pt>
                <c:pt idx="45804">
                  <c:v>194.0</c:v>
                </c:pt>
                <c:pt idx="45805">
                  <c:v>9.0</c:v>
                </c:pt>
                <c:pt idx="45806">
                  <c:v>19.0</c:v>
                </c:pt>
                <c:pt idx="45807">
                  <c:v>148.0</c:v>
                </c:pt>
                <c:pt idx="45808">
                  <c:v>374.0</c:v>
                </c:pt>
                <c:pt idx="45809">
                  <c:v>136.0</c:v>
                </c:pt>
                <c:pt idx="45810">
                  <c:v>15.0</c:v>
                </c:pt>
                <c:pt idx="45811">
                  <c:v>11.0</c:v>
                </c:pt>
                <c:pt idx="45812">
                  <c:v>19.0</c:v>
                </c:pt>
                <c:pt idx="45813">
                  <c:v>25.0</c:v>
                </c:pt>
                <c:pt idx="45814">
                  <c:v>5.0</c:v>
                </c:pt>
                <c:pt idx="45815">
                  <c:v>7.0</c:v>
                </c:pt>
                <c:pt idx="45816">
                  <c:v>297.0</c:v>
                </c:pt>
                <c:pt idx="45817">
                  <c:v>28.0</c:v>
                </c:pt>
                <c:pt idx="45818">
                  <c:v>7.0</c:v>
                </c:pt>
                <c:pt idx="45819">
                  <c:v>8.0</c:v>
                </c:pt>
                <c:pt idx="45820">
                  <c:v>23.0</c:v>
                </c:pt>
                <c:pt idx="45821">
                  <c:v>89.0</c:v>
                </c:pt>
                <c:pt idx="45822">
                  <c:v>64.0</c:v>
                </c:pt>
                <c:pt idx="45823">
                  <c:v>52.0</c:v>
                </c:pt>
                <c:pt idx="45824">
                  <c:v>1.0</c:v>
                </c:pt>
                <c:pt idx="45825">
                  <c:v>484.0</c:v>
                </c:pt>
                <c:pt idx="45826">
                  <c:v>24.0</c:v>
                </c:pt>
                <c:pt idx="45827">
                  <c:v>145.0</c:v>
                </c:pt>
                <c:pt idx="45828">
                  <c:v>131.0</c:v>
                </c:pt>
                <c:pt idx="45829">
                  <c:v>25.0</c:v>
                </c:pt>
                <c:pt idx="45830">
                  <c:v>96.0</c:v>
                </c:pt>
                <c:pt idx="45831">
                  <c:v>3.0</c:v>
                </c:pt>
                <c:pt idx="45832">
                  <c:v>73.0</c:v>
                </c:pt>
                <c:pt idx="45833">
                  <c:v>22.0</c:v>
                </c:pt>
                <c:pt idx="45834">
                  <c:v>20.0</c:v>
                </c:pt>
                <c:pt idx="45835">
                  <c:v>55.0</c:v>
                </c:pt>
                <c:pt idx="45836">
                  <c:v>17.0</c:v>
                </c:pt>
                <c:pt idx="45837">
                  <c:v>1.0</c:v>
                </c:pt>
                <c:pt idx="45838">
                  <c:v>188.0</c:v>
                </c:pt>
                <c:pt idx="45839">
                  <c:v>10.0</c:v>
                </c:pt>
                <c:pt idx="45840">
                  <c:v>77.0</c:v>
                </c:pt>
                <c:pt idx="45841">
                  <c:v>12.0</c:v>
                </c:pt>
                <c:pt idx="45842">
                  <c:v>3.0</c:v>
                </c:pt>
                <c:pt idx="45843">
                  <c:v>13.0</c:v>
                </c:pt>
                <c:pt idx="45844">
                  <c:v>12.0</c:v>
                </c:pt>
                <c:pt idx="45845">
                  <c:v>9.0</c:v>
                </c:pt>
                <c:pt idx="45846">
                  <c:v>8.0</c:v>
                </c:pt>
                <c:pt idx="45847">
                  <c:v>1020.0</c:v>
                </c:pt>
                <c:pt idx="45848">
                  <c:v>18.0</c:v>
                </c:pt>
                <c:pt idx="45849">
                  <c:v>991.0</c:v>
                </c:pt>
                <c:pt idx="45850">
                  <c:v>125.0</c:v>
                </c:pt>
                <c:pt idx="45851">
                  <c:v>2.0</c:v>
                </c:pt>
                <c:pt idx="45852">
                  <c:v>462.0</c:v>
                </c:pt>
                <c:pt idx="45853">
                  <c:v>20.0</c:v>
                </c:pt>
                <c:pt idx="45854">
                  <c:v>16.0</c:v>
                </c:pt>
                <c:pt idx="45855">
                  <c:v>12.0</c:v>
                </c:pt>
                <c:pt idx="45856">
                  <c:v>7.0</c:v>
                </c:pt>
                <c:pt idx="45857">
                  <c:v>109.0</c:v>
                </c:pt>
                <c:pt idx="45858">
                  <c:v>440.0</c:v>
                </c:pt>
                <c:pt idx="45859">
                  <c:v>385.0</c:v>
                </c:pt>
                <c:pt idx="45860">
                  <c:v>90.0</c:v>
                </c:pt>
                <c:pt idx="45861">
                  <c:v>9.0</c:v>
                </c:pt>
                <c:pt idx="45862">
                  <c:v>66.0</c:v>
                </c:pt>
                <c:pt idx="45863">
                  <c:v>99.0</c:v>
                </c:pt>
                <c:pt idx="45864">
                  <c:v>6.0</c:v>
                </c:pt>
                <c:pt idx="45865">
                  <c:v>4.0</c:v>
                </c:pt>
                <c:pt idx="45866">
                  <c:v>29.0</c:v>
                </c:pt>
                <c:pt idx="45867">
                  <c:v>5.0</c:v>
                </c:pt>
                <c:pt idx="45868">
                  <c:v>6.0</c:v>
                </c:pt>
                <c:pt idx="45869">
                  <c:v>48.0</c:v>
                </c:pt>
                <c:pt idx="45870">
                  <c:v>354.0</c:v>
                </c:pt>
                <c:pt idx="45871">
                  <c:v>55.0</c:v>
                </c:pt>
                <c:pt idx="45872">
                  <c:v>444.0</c:v>
                </c:pt>
                <c:pt idx="45873">
                  <c:v>20.0</c:v>
                </c:pt>
                <c:pt idx="45874">
                  <c:v>17.0</c:v>
                </c:pt>
                <c:pt idx="45875">
                  <c:v>23.0</c:v>
                </c:pt>
                <c:pt idx="45876">
                  <c:v>6.0</c:v>
                </c:pt>
                <c:pt idx="45877">
                  <c:v>178.0</c:v>
                </c:pt>
                <c:pt idx="45878">
                  <c:v>36.0</c:v>
                </c:pt>
                <c:pt idx="45879">
                  <c:v>3.0</c:v>
                </c:pt>
                <c:pt idx="45880">
                  <c:v>27.0</c:v>
                </c:pt>
                <c:pt idx="45881">
                  <c:v>25.0</c:v>
                </c:pt>
                <c:pt idx="45882">
                  <c:v>2.0</c:v>
                </c:pt>
                <c:pt idx="45883">
                  <c:v>7.0</c:v>
                </c:pt>
                <c:pt idx="45884">
                  <c:v>16.0</c:v>
                </c:pt>
                <c:pt idx="45885">
                  <c:v>1.0</c:v>
                </c:pt>
                <c:pt idx="45886">
                  <c:v>125.0</c:v>
                </c:pt>
                <c:pt idx="45887">
                  <c:v>299.0</c:v>
                </c:pt>
                <c:pt idx="45888">
                  <c:v>11.0</c:v>
                </c:pt>
                <c:pt idx="45889">
                  <c:v>382.0</c:v>
                </c:pt>
                <c:pt idx="45890">
                  <c:v>181.0</c:v>
                </c:pt>
                <c:pt idx="45891">
                  <c:v>25.0</c:v>
                </c:pt>
                <c:pt idx="45892">
                  <c:v>83.0</c:v>
                </c:pt>
                <c:pt idx="45893">
                  <c:v>3.0</c:v>
                </c:pt>
                <c:pt idx="45894">
                  <c:v>6.0</c:v>
                </c:pt>
                <c:pt idx="45895">
                  <c:v>9.0</c:v>
                </c:pt>
                <c:pt idx="45896">
                  <c:v>58.0</c:v>
                </c:pt>
                <c:pt idx="45897">
                  <c:v>68.0</c:v>
                </c:pt>
                <c:pt idx="45898">
                  <c:v>29.0</c:v>
                </c:pt>
                <c:pt idx="45899">
                  <c:v>1.0</c:v>
                </c:pt>
                <c:pt idx="45900">
                  <c:v>30.0</c:v>
                </c:pt>
                <c:pt idx="45901">
                  <c:v>68.0</c:v>
                </c:pt>
                <c:pt idx="45902">
                  <c:v>41.0</c:v>
                </c:pt>
                <c:pt idx="45903">
                  <c:v>5.0</c:v>
                </c:pt>
                <c:pt idx="45904">
                  <c:v>18.0</c:v>
                </c:pt>
                <c:pt idx="45905">
                  <c:v>7.0</c:v>
                </c:pt>
                <c:pt idx="45906">
                  <c:v>314.0</c:v>
                </c:pt>
                <c:pt idx="45907">
                  <c:v>136.0</c:v>
                </c:pt>
                <c:pt idx="45908">
                  <c:v>139.0</c:v>
                </c:pt>
                <c:pt idx="45909">
                  <c:v>217.0</c:v>
                </c:pt>
                <c:pt idx="45910">
                  <c:v>122.0</c:v>
                </c:pt>
                <c:pt idx="45911">
                  <c:v>3.0</c:v>
                </c:pt>
                <c:pt idx="45912">
                  <c:v>5.0</c:v>
                </c:pt>
                <c:pt idx="45913">
                  <c:v>138.0</c:v>
                </c:pt>
                <c:pt idx="45914">
                  <c:v>7.0</c:v>
                </c:pt>
                <c:pt idx="45915">
                  <c:v>3.0</c:v>
                </c:pt>
                <c:pt idx="45916">
                  <c:v>10.0</c:v>
                </c:pt>
                <c:pt idx="45917">
                  <c:v>24.0</c:v>
                </c:pt>
                <c:pt idx="45918">
                  <c:v>21.0</c:v>
                </c:pt>
                <c:pt idx="45919">
                  <c:v>131.0</c:v>
                </c:pt>
                <c:pt idx="45920">
                  <c:v>145.0</c:v>
                </c:pt>
                <c:pt idx="45921">
                  <c:v>113.0</c:v>
                </c:pt>
                <c:pt idx="45922">
                  <c:v>148.0</c:v>
                </c:pt>
                <c:pt idx="45923">
                  <c:v>16.0</c:v>
                </c:pt>
                <c:pt idx="45924">
                  <c:v>332.0</c:v>
                </c:pt>
                <c:pt idx="45925">
                  <c:v>1.0</c:v>
                </c:pt>
                <c:pt idx="45926">
                  <c:v>113.0</c:v>
                </c:pt>
                <c:pt idx="45927">
                  <c:v>13.0</c:v>
                </c:pt>
                <c:pt idx="45928">
                  <c:v>33.0</c:v>
                </c:pt>
                <c:pt idx="45929">
                  <c:v>8.0</c:v>
                </c:pt>
                <c:pt idx="45930">
                  <c:v>61.0</c:v>
                </c:pt>
                <c:pt idx="45931">
                  <c:v>23.0</c:v>
                </c:pt>
                <c:pt idx="45932">
                  <c:v>3.0</c:v>
                </c:pt>
                <c:pt idx="45933">
                  <c:v>357.0</c:v>
                </c:pt>
                <c:pt idx="45934">
                  <c:v>177.0</c:v>
                </c:pt>
                <c:pt idx="45935">
                  <c:v>384.0</c:v>
                </c:pt>
                <c:pt idx="45936">
                  <c:v>2.0</c:v>
                </c:pt>
                <c:pt idx="45937">
                  <c:v>7.0</c:v>
                </c:pt>
                <c:pt idx="45938">
                  <c:v>7.0</c:v>
                </c:pt>
                <c:pt idx="45939">
                  <c:v>2.0</c:v>
                </c:pt>
                <c:pt idx="45940">
                  <c:v>186.0</c:v>
                </c:pt>
                <c:pt idx="45941">
                  <c:v>56.0</c:v>
                </c:pt>
                <c:pt idx="45942">
                  <c:v>13.0</c:v>
                </c:pt>
                <c:pt idx="45943">
                  <c:v>47.0</c:v>
                </c:pt>
                <c:pt idx="45944">
                  <c:v>4.0</c:v>
                </c:pt>
                <c:pt idx="45945">
                  <c:v>10.0</c:v>
                </c:pt>
                <c:pt idx="45946">
                  <c:v>20.0</c:v>
                </c:pt>
                <c:pt idx="45947">
                  <c:v>19.0</c:v>
                </c:pt>
                <c:pt idx="45948">
                  <c:v>196.0</c:v>
                </c:pt>
                <c:pt idx="45949">
                  <c:v>5.0</c:v>
                </c:pt>
                <c:pt idx="45950">
                  <c:v>220.0</c:v>
                </c:pt>
                <c:pt idx="45951">
                  <c:v>118.0</c:v>
                </c:pt>
                <c:pt idx="45952">
                  <c:v>50.0</c:v>
                </c:pt>
                <c:pt idx="45953">
                  <c:v>5.0</c:v>
                </c:pt>
                <c:pt idx="45954">
                  <c:v>146.0</c:v>
                </c:pt>
                <c:pt idx="45955">
                  <c:v>86.0</c:v>
                </c:pt>
                <c:pt idx="45956">
                  <c:v>2.0</c:v>
                </c:pt>
                <c:pt idx="45957">
                  <c:v>5.0</c:v>
                </c:pt>
                <c:pt idx="45958">
                  <c:v>77.0</c:v>
                </c:pt>
                <c:pt idx="45959">
                  <c:v>27.0</c:v>
                </c:pt>
                <c:pt idx="45960">
                  <c:v>56.0</c:v>
                </c:pt>
                <c:pt idx="45961">
                  <c:v>385.0</c:v>
                </c:pt>
                <c:pt idx="45962">
                  <c:v>15.0</c:v>
                </c:pt>
                <c:pt idx="45963">
                  <c:v>68.0</c:v>
                </c:pt>
                <c:pt idx="45964">
                  <c:v>37.0</c:v>
                </c:pt>
                <c:pt idx="45965">
                  <c:v>6.0</c:v>
                </c:pt>
                <c:pt idx="45966">
                  <c:v>1.0</c:v>
                </c:pt>
                <c:pt idx="45967">
                  <c:v>14.0</c:v>
                </c:pt>
                <c:pt idx="45968">
                  <c:v>211.0</c:v>
                </c:pt>
                <c:pt idx="45969">
                  <c:v>203.0</c:v>
                </c:pt>
                <c:pt idx="45970">
                  <c:v>202.0</c:v>
                </c:pt>
                <c:pt idx="45971">
                  <c:v>6.0</c:v>
                </c:pt>
                <c:pt idx="45972">
                  <c:v>21.0</c:v>
                </c:pt>
                <c:pt idx="45973">
                  <c:v>7.0</c:v>
                </c:pt>
                <c:pt idx="45974">
                  <c:v>194.0</c:v>
                </c:pt>
                <c:pt idx="45975">
                  <c:v>38.0</c:v>
                </c:pt>
                <c:pt idx="45976">
                  <c:v>4.0</c:v>
                </c:pt>
                <c:pt idx="45977">
                  <c:v>7.0</c:v>
                </c:pt>
                <c:pt idx="45978">
                  <c:v>30.0</c:v>
                </c:pt>
                <c:pt idx="45979">
                  <c:v>201.0</c:v>
                </c:pt>
                <c:pt idx="45980">
                  <c:v>71.0</c:v>
                </c:pt>
                <c:pt idx="45981">
                  <c:v>126.0</c:v>
                </c:pt>
                <c:pt idx="45982">
                  <c:v>123.0</c:v>
                </c:pt>
                <c:pt idx="45983">
                  <c:v>110.0</c:v>
                </c:pt>
                <c:pt idx="45984">
                  <c:v>1.0</c:v>
                </c:pt>
                <c:pt idx="45985">
                  <c:v>1.0</c:v>
                </c:pt>
                <c:pt idx="45986">
                  <c:v>5.0</c:v>
                </c:pt>
                <c:pt idx="45987">
                  <c:v>4.0</c:v>
                </c:pt>
                <c:pt idx="45988">
                  <c:v>12.0</c:v>
                </c:pt>
                <c:pt idx="45989">
                  <c:v>2.0</c:v>
                </c:pt>
                <c:pt idx="45990">
                  <c:v>1590.0</c:v>
                </c:pt>
                <c:pt idx="45991">
                  <c:v>296.0</c:v>
                </c:pt>
                <c:pt idx="45992">
                  <c:v>14.0</c:v>
                </c:pt>
                <c:pt idx="45993">
                  <c:v>12.0</c:v>
                </c:pt>
                <c:pt idx="45994">
                  <c:v>6.0</c:v>
                </c:pt>
                <c:pt idx="45995">
                  <c:v>46.0</c:v>
                </c:pt>
                <c:pt idx="45996">
                  <c:v>7.0</c:v>
                </c:pt>
                <c:pt idx="45997">
                  <c:v>19.0</c:v>
                </c:pt>
                <c:pt idx="45998">
                  <c:v>221.0</c:v>
                </c:pt>
                <c:pt idx="45999">
                  <c:v>14.0</c:v>
                </c:pt>
                <c:pt idx="46000">
                  <c:v>133.0</c:v>
                </c:pt>
                <c:pt idx="46001">
                  <c:v>56.0</c:v>
                </c:pt>
                <c:pt idx="46002">
                  <c:v>10.0</c:v>
                </c:pt>
                <c:pt idx="46003">
                  <c:v>119.0</c:v>
                </c:pt>
                <c:pt idx="46004">
                  <c:v>8.0</c:v>
                </c:pt>
                <c:pt idx="46005">
                  <c:v>91.0</c:v>
                </c:pt>
                <c:pt idx="46006">
                  <c:v>2.0</c:v>
                </c:pt>
                <c:pt idx="46007">
                  <c:v>128.0</c:v>
                </c:pt>
                <c:pt idx="46008">
                  <c:v>51.0</c:v>
                </c:pt>
                <c:pt idx="46009">
                  <c:v>132.0</c:v>
                </c:pt>
                <c:pt idx="46010">
                  <c:v>17.0</c:v>
                </c:pt>
                <c:pt idx="46011">
                  <c:v>27.0</c:v>
                </c:pt>
                <c:pt idx="46012">
                  <c:v>6.0</c:v>
                </c:pt>
                <c:pt idx="46013">
                  <c:v>29.0</c:v>
                </c:pt>
                <c:pt idx="46014">
                  <c:v>11.0</c:v>
                </c:pt>
                <c:pt idx="46015">
                  <c:v>8.0</c:v>
                </c:pt>
                <c:pt idx="46016">
                  <c:v>12.0</c:v>
                </c:pt>
                <c:pt idx="46017">
                  <c:v>16.0</c:v>
                </c:pt>
                <c:pt idx="46018">
                  <c:v>24.0</c:v>
                </c:pt>
                <c:pt idx="46019">
                  <c:v>104.0</c:v>
                </c:pt>
                <c:pt idx="46020">
                  <c:v>217.0</c:v>
                </c:pt>
                <c:pt idx="46021">
                  <c:v>220.0</c:v>
                </c:pt>
                <c:pt idx="46022">
                  <c:v>39.0</c:v>
                </c:pt>
                <c:pt idx="46023">
                  <c:v>2.0</c:v>
                </c:pt>
                <c:pt idx="46024">
                  <c:v>6.0</c:v>
                </c:pt>
                <c:pt idx="46025">
                  <c:v>14.0</c:v>
                </c:pt>
                <c:pt idx="46026">
                  <c:v>9.0</c:v>
                </c:pt>
                <c:pt idx="46027">
                  <c:v>5.0</c:v>
                </c:pt>
                <c:pt idx="46028">
                  <c:v>100.0</c:v>
                </c:pt>
                <c:pt idx="46029">
                  <c:v>192.0</c:v>
                </c:pt>
                <c:pt idx="46030">
                  <c:v>183.0</c:v>
                </c:pt>
                <c:pt idx="46031">
                  <c:v>191.0</c:v>
                </c:pt>
                <c:pt idx="46032">
                  <c:v>15.0</c:v>
                </c:pt>
                <c:pt idx="46033">
                  <c:v>1.0</c:v>
                </c:pt>
                <c:pt idx="46034">
                  <c:v>14.0</c:v>
                </c:pt>
                <c:pt idx="46035">
                  <c:v>39.0</c:v>
                </c:pt>
                <c:pt idx="46036">
                  <c:v>332.0</c:v>
                </c:pt>
                <c:pt idx="46037">
                  <c:v>9.0</c:v>
                </c:pt>
                <c:pt idx="46038">
                  <c:v>22.0</c:v>
                </c:pt>
                <c:pt idx="46039">
                  <c:v>58.0</c:v>
                </c:pt>
                <c:pt idx="46040">
                  <c:v>10.0</c:v>
                </c:pt>
                <c:pt idx="46041">
                  <c:v>6.0</c:v>
                </c:pt>
                <c:pt idx="46042">
                  <c:v>423.0</c:v>
                </c:pt>
                <c:pt idx="46043">
                  <c:v>11.0</c:v>
                </c:pt>
                <c:pt idx="46044">
                  <c:v>109.0</c:v>
                </c:pt>
                <c:pt idx="46045">
                  <c:v>5.0</c:v>
                </c:pt>
                <c:pt idx="46046">
                  <c:v>166.0</c:v>
                </c:pt>
                <c:pt idx="46047">
                  <c:v>8.0</c:v>
                </c:pt>
                <c:pt idx="46048">
                  <c:v>32.0</c:v>
                </c:pt>
                <c:pt idx="46049">
                  <c:v>125.0</c:v>
                </c:pt>
                <c:pt idx="46050">
                  <c:v>1.0</c:v>
                </c:pt>
                <c:pt idx="46051">
                  <c:v>2.0</c:v>
                </c:pt>
                <c:pt idx="46052">
                  <c:v>2.0</c:v>
                </c:pt>
                <c:pt idx="46053">
                  <c:v>4.0</c:v>
                </c:pt>
                <c:pt idx="46054">
                  <c:v>5.0</c:v>
                </c:pt>
                <c:pt idx="46055">
                  <c:v>10.0</c:v>
                </c:pt>
                <c:pt idx="46056">
                  <c:v>327.0</c:v>
                </c:pt>
                <c:pt idx="46057">
                  <c:v>84.0</c:v>
                </c:pt>
                <c:pt idx="46058">
                  <c:v>94.0</c:v>
                </c:pt>
                <c:pt idx="46059">
                  <c:v>5.0</c:v>
                </c:pt>
                <c:pt idx="46060">
                  <c:v>25.0</c:v>
                </c:pt>
                <c:pt idx="46061">
                  <c:v>4.0</c:v>
                </c:pt>
                <c:pt idx="46062">
                  <c:v>4.0</c:v>
                </c:pt>
                <c:pt idx="46063">
                  <c:v>337.0</c:v>
                </c:pt>
                <c:pt idx="46064">
                  <c:v>22.0</c:v>
                </c:pt>
                <c:pt idx="46065">
                  <c:v>97.0</c:v>
                </c:pt>
                <c:pt idx="46066">
                  <c:v>204.0</c:v>
                </c:pt>
                <c:pt idx="46067">
                  <c:v>30.0</c:v>
                </c:pt>
                <c:pt idx="46068">
                  <c:v>12.0</c:v>
                </c:pt>
                <c:pt idx="46069">
                  <c:v>101.0</c:v>
                </c:pt>
                <c:pt idx="46070">
                  <c:v>6.0</c:v>
                </c:pt>
                <c:pt idx="46071">
                  <c:v>13.0</c:v>
                </c:pt>
                <c:pt idx="46072">
                  <c:v>73.0</c:v>
                </c:pt>
                <c:pt idx="46073">
                  <c:v>21.0</c:v>
                </c:pt>
                <c:pt idx="46074">
                  <c:v>38.0</c:v>
                </c:pt>
                <c:pt idx="46075">
                  <c:v>8.0</c:v>
                </c:pt>
                <c:pt idx="46076">
                  <c:v>10.0</c:v>
                </c:pt>
                <c:pt idx="46077">
                  <c:v>10.0</c:v>
                </c:pt>
                <c:pt idx="46078">
                  <c:v>24.0</c:v>
                </c:pt>
                <c:pt idx="46079">
                  <c:v>181.0</c:v>
                </c:pt>
                <c:pt idx="46080">
                  <c:v>93.0</c:v>
                </c:pt>
                <c:pt idx="46081">
                  <c:v>277.0</c:v>
                </c:pt>
                <c:pt idx="46082">
                  <c:v>8.0</c:v>
                </c:pt>
                <c:pt idx="46083">
                  <c:v>201.0</c:v>
                </c:pt>
                <c:pt idx="46084">
                  <c:v>2.0</c:v>
                </c:pt>
                <c:pt idx="46085">
                  <c:v>34.0</c:v>
                </c:pt>
                <c:pt idx="46086">
                  <c:v>9.0</c:v>
                </c:pt>
                <c:pt idx="46087">
                  <c:v>12.0</c:v>
                </c:pt>
                <c:pt idx="46088">
                  <c:v>89.0</c:v>
                </c:pt>
                <c:pt idx="46089">
                  <c:v>132.0</c:v>
                </c:pt>
                <c:pt idx="46090">
                  <c:v>88.0</c:v>
                </c:pt>
                <c:pt idx="46091">
                  <c:v>132.0</c:v>
                </c:pt>
                <c:pt idx="46092">
                  <c:v>161.0</c:v>
                </c:pt>
                <c:pt idx="46093">
                  <c:v>122.0</c:v>
                </c:pt>
                <c:pt idx="46094">
                  <c:v>10.0</c:v>
                </c:pt>
                <c:pt idx="46095">
                  <c:v>20.0</c:v>
                </c:pt>
                <c:pt idx="46096">
                  <c:v>45.0</c:v>
                </c:pt>
                <c:pt idx="46097">
                  <c:v>98.0</c:v>
                </c:pt>
                <c:pt idx="46098">
                  <c:v>450.0</c:v>
                </c:pt>
                <c:pt idx="46099">
                  <c:v>7.0</c:v>
                </c:pt>
                <c:pt idx="46100">
                  <c:v>94.0</c:v>
                </c:pt>
                <c:pt idx="46101">
                  <c:v>9.0</c:v>
                </c:pt>
                <c:pt idx="46102">
                  <c:v>15.0</c:v>
                </c:pt>
                <c:pt idx="46103">
                  <c:v>13.0</c:v>
                </c:pt>
                <c:pt idx="46104">
                  <c:v>172.0</c:v>
                </c:pt>
                <c:pt idx="46105">
                  <c:v>5.0</c:v>
                </c:pt>
                <c:pt idx="46106">
                  <c:v>60.0</c:v>
                </c:pt>
                <c:pt idx="46107">
                  <c:v>178.0</c:v>
                </c:pt>
                <c:pt idx="46108">
                  <c:v>42.0</c:v>
                </c:pt>
                <c:pt idx="46109">
                  <c:v>16.0</c:v>
                </c:pt>
                <c:pt idx="46110">
                  <c:v>8.0</c:v>
                </c:pt>
                <c:pt idx="46111">
                  <c:v>27.0</c:v>
                </c:pt>
                <c:pt idx="46112">
                  <c:v>12.0</c:v>
                </c:pt>
                <c:pt idx="46113">
                  <c:v>2.0</c:v>
                </c:pt>
                <c:pt idx="46114">
                  <c:v>4.0</c:v>
                </c:pt>
                <c:pt idx="46115">
                  <c:v>26.0</c:v>
                </c:pt>
                <c:pt idx="46116">
                  <c:v>1.0</c:v>
                </c:pt>
                <c:pt idx="46117">
                  <c:v>12.0</c:v>
                </c:pt>
                <c:pt idx="46118">
                  <c:v>15.0</c:v>
                </c:pt>
                <c:pt idx="46119">
                  <c:v>11.0</c:v>
                </c:pt>
                <c:pt idx="46120">
                  <c:v>23.0</c:v>
                </c:pt>
                <c:pt idx="46121">
                  <c:v>5.0</c:v>
                </c:pt>
                <c:pt idx="46122">
                  <c:v>76.0</c:v>
                </c:pt>
                <c:pt idx="46123">
                  <c:v>578.0</c:v>
                </c:pt>
                <c:pt idx="46124">
                  <c:v>8.0</c:v>
                </c:pt>
                <c:pt idx="46125">
                  <c:v>156.0</c:v>
                </c:pt>
                <c:pt idx="46126">
                  <c:v>22.0</c:v>
                </c:pt>
                <c:pt idx="46127">
                  <c:v>7.0</c:v>
                </c:pt>
                <c:pt idx="46128">
                  <c:v>6.0</c:v>
                </c:pt>
                <c:pt idx="46129">
                  <c:v>44.0</c:v>
                </c:pt>
                <c:pt idx="46130">
                  <c:v>12.0</c:v>
                </c:pt>
                <c:pt idx="46131">
                  <c:v>4.0</c:v>
                </c:pt>
                <c:pt idx="46132">
                  <c:v>189.0</c:v>
                </c:pt>
                <c:pt idx="46133">
                  <c:v>129.0</c:v>
                </c:pt>
                <c:pt idx="46134">
                  <c:v>97.0</c:v>
                </c:pt>
                <c:pt idx="46135">
                  <c:v>97.0</c:v>
                </c:pt>
                <c:pt idx="46136">
                  <c:v>88.0</c:v>
                </c:pt>
                <c:pt idx="46137">
                  <c:v>92.0</c:v>
                </c:pt>
                <c:pt idx="46138">
                  <c:v>26.0</c:v>
                </c:pt>
                <c:pt idx="46139">
                  <c:v>35.0</c:v>
                </c:pt>
                <c:pt idx="46140">
                  <c:v>11.0</c:v>
                </c:pt>
                <c:pt idx="46141">
                  <c:v>74.0</c:v>
                </c:pt>
                <c:pt idx="46142">
                  <c:v>94.0</c:v>
                </c:pt>
                <c:pt idx="46143">
                  <c:v>7.0</c:v>
                </c:pt>
                <c:pt idx="46144">
                  <c:v>280.0</c:v>
                </c:pt>
                <c:pt idx="46145">
                  <c:v>9.0</c:v>
                </c:pt>
                <c:pt idx="46146">
                  <c:v>141.0</c:v>
                </c:pt>
                <c:pt idx="46147">
                  <c:v>35.0</c:v>
                </c:pt>
                <c:pt idx="46148">
                  <c:v>11.0</c:v>
                </c:pt>
                <c:pt idx="46149">
                  <c:v>6.0</c:v>
                </c:pt>
                <c:pt idx="46150">
                  <c:v>113.0</c:v>
                </c:pt>
                <c:pt idx="46151">
                  <c:v>2.0</c:v>
                </c:pt>
                <c:pt idx="46152">
                  <c:v>22.0</c:v>
                </c:pt>
                <c:pt idx="46153">
                  <c:v>18.0</c:v>
                </c:pt>
                <c:pt idx="46154">
                  <c:v>37.0</c:v>
                </c:pt>
                <c:pt idx="46155">
                  <c:v>3.0</c:v>
                </c:pt>
                <c:pt idx="46156">
                  <c:v>9.0</c:v>
                </c:pt>
                <c:pt idx="46157">
                  <c:v>19.0</c:v>
                </c:pt>
                <c:pt idx="46158">
                  <c:v>119.0</c:v>
                </c:pt>
                <c:pt idx="46159">
                  <c:v>786.0</c:v>
                </c:pt>
                <c:pt idx="46160">
                  <c:v>45.0</c:v>
                </c:pt>
                <c:pt idx="46161">
                  <c:v>41.0</c:v>
                </c:pt>
                <c:pt idx="46162">
                  <c:v>4.0</c:v>
                </c:pt>
                <c:pt idx="46163">
                  <c:v>72.0</c:v>
                </c:pt>
                <c:pt idx="46164">
                  <c:v>135.0</c:v>
                </c:pt>
                <c:pt idx="46165">
                  <c:v>103.0</c:v>
                </c:pt>
                <c:pt idx="46166">
                  <c:v>66.0</c:v>
                </c:pt>
                <c:pt idx="46167">
                  <c:v>13.0</c:v>
                </c:pt>
                <c:pt idx="46168">
                  <c:v>12.0</c:v>
                </c:pt>
                <c:pt idx="46169">
                  <c:v>12.0</c:v>
                </c:pt>
                <c:pt idx="46170">
                  <c:v>82.0</c:v>
                </c:pt>
                <c:pt idx="46171">
                  <c:v>48.0</c:v>
                </c:pt>
                <c:pt idx="46172">
                  <c:v>92.0</c:v>
                </c:pt>
                <c:pt idx="46173">
                  <c:v>15.0</c:v>
                </c:pt>
                <c:pt idx="46174">
                  <c:v>219.0</c:v>
                </c:pt>
                <c:pt idx="46175">
                  <c:v>14.0</c:v>
                </c:pt>
                <c:pt idx="46176">
                  <c:v>3.0</c:v>
                </c:pt>
                <c:pt idx="46177">
                  <c:v>10.0</c:v>
                </c:pt>
                <c:pt idx="46178">
                  <c:v>149.0</c:v>
                </c:pt>
                <c:pt idx="46179">
                  <c:v>22.0</c:v>
                </c:pt>
                <c:pt idx="46180">
                  <c:v>85.0</c:v>
                </c:pt>
                <c:pt idx="46181">
                  <c:v>33.0</c:v>
                </c:pt>
                <c:pt idx="46182">
                  <c:v>7.0</c:v>
                </c:pt>
                <c:pt idx="46183">
                  <c:v>14.0</c:v>
                </c:pt>
                <c:pt idx="46184">
                  <c:v>35.0</c:v>
                </c:pt>
                <c:pt idx="46185">
                  <c:v>9.0</c:v>
                </c:pt>
                <c:pt idx="46186">
                  <c:v>10.0</c:v>
                </c:pt>
                <c:pt idx="46187">
                  <c:v>6.0</c:v>
                </c:pt>
                <c:pt idx="46188">
                  <c:v>8.0</c:v>
                </c:pt>
                <c:pt idx="46189">
                  <c:v>12.0</c:v>
                </c:pt>
                <c:pt idx="46190">
                  <c:v>3.0</c:v>
                </c:pt>
                <c:pt idx="46191">
                  <c:v>21.0</c:v>
                </c:pt>
                <c:pt idx="46192">
                  <c:v>47.0</c:v>
                </c:pt>
                <c:pt idx="46193">
                  <c:v>246.0</c:v>
                </c:pt>
                <c:pt idx="46194">
                  <c:v>12.0</c:v>
                </c:pt>
                <c:pt idx="46195">
                  <c:v>43.0</c:v>
                </c:pt>
                <c:pt idx="46196">
                  <c:v>30.0</c:v>
                </c:pt>
                <c:pt idx="46197">
                  <c:v>9.0</c:v>
                </c:pt>
                <c:pt idx="46198">
                  <c:v>19.0</c:v>
                </c:pt>
                <c:pt idx="46199">
                  <c:v>3.0</c:v>
                </c:pt>
                <c:pt idx="46200">
                  <c:v>142.0</c:v>
                </c:pt>
                <c:pt idx="46201">
                  <c:v>60.0</c:v>
                </c:pt>
                <c:pt idx="46202">
                  <c:v>7.0</c:v>
                </c:pt>
                <c:pt idx="46203">
                  <c:v>16.0</c:v>
                </c:pt>
                <c:pt idx="46204">
                  <c:v>82.0</c:v>
                </c:pt>
                <c:pt idx="46205">
                  <c:v>146.0</c:v>
                </c:pt>
                <c:pt idx="46206">
                  <c:v>9.0</c:v>
                </c:pt>
                <c:pt idx="46207">
                  <c:v>94.0</c:v>
                </c:pt>
                <c:pt idx="46208">
                  <c:v>5.0</c:v>
                </c:pt>
                <c:pt idx="46209">
                  <c:v>1.0</c:v>
                </c:pt>
                <c:pt idx="46210">
                  <c:v>1.0</c:v>
                </c:pt>
                <c:pt idx="46211">
                  <c:v>14.0</c:v>
                </c:pt>
                <c:pt idx="46212">
                  <c:v>35.0</c:v>
                </c:pt>
                <c:pt idx="46213">
                  <c:v>25.0</c:v>
                </c:pt>
                <c:pt idx="46214">
                  <c:v>5.0</c:v>
                </c:pt>
                <c:pt idx="46215">
                  <c:v>9.0</c:v>
                </c:pt>
                <c:pt idx="46216">
                  <c:v>40.0</c:v>
                </c:pt>
                <c:pt idx="46217">
                  <c:v>17.0</c:v>
                </c:pt>
                <c:pt idx="46218">
                  <c:v>11.0</c:v>
                </c:pt>
                <c:pt idx="46219">
                  <c:v>4.0</c:v>
                </c:pt>
                <c:pt idx="46220">
                  <c:v>22.0</c:v>
                </c:pt>
                <c:pt idx="46221">
                  <c:v>1.0</c:v>
                </c:pt>
                <c:pt idx="46222">
                  <c:v>76.0</c:v>
                </c:pt>
                <c:pt idx="46223">
                  <c:v>728.0</c:v>
                </c:pt>
                <c:pt idx="46224">
                  <c:v>37.0</c:v>
                </c:pt>
                <c:pt idx="46225">
                  <c:v>7.0</c:v>
                </c:pt>
                <c:pt idx="46226">
                  <c:v>8.0</c:v>
                </c:pt>
                <c:pt idx="46227">
                  <c:v>167.0</c:v>
                </c:pt>
                <c:pt idx="46228">
                  <c:v>18.0</c:v>
                </c:pt>
                <c:pt idx="46229">
                  <c:v>147.0</c:v>
                </c:pt>
                <c:pt idx="46230">
                  <c:v>10.0</c:v>
                </c:pt>
                <c:pt idx="46231">
                  <c:v>9.0</c:v>
                </c:pt>
                <c:pt idx="46232">
                  <c:v>56.0</c:v>
                </c:pt>
                <c:pt idx="46233">
                  <c:v>13.0</c:v>
                </c:pt>
                <c:pt idx="46234">
                  <c:v>128.0</c:v>
                </c:pt>
                <c:pt idx="46235">
                  <c:v>7.0</c:v>
                </c:pt>
                <c:pt idx="46236">
                  <c:v>194.0</c:v>
                </c:pt>
                <c:pt idx="46237">
                  <c:v>208.0</c:v>
                </c:pt>
                <c:pt idx="46238">
                  <c:v>40.0</c:v>
                </c:pt>
                <c:pt idx="46239">
                  <c:v>15.0</c:v>
                </c:pt>
                <c:pt idx="46240">
                  <c:v>11.0</c:v>
                </c:pt>
                <c:pt idx="46241">
                  <c:v>68.0</c:v>
                </c:pt>
                <c:pt idx="46242">
                  <c:v>120.0</c:v>
                </c:pt>
                <c:pt idx="46243">
                  <c:v>12.0</c:v>
                </c:pt>
                <c:pt idx="46244">
                  <c:v>27.0</c:v>
                </c:pt>
                <c:pt idx="46245">
                  <c:v>27.0</c:v>
                </c:pt>
                <c:pt idx="46246">
                  <c:v>1.0</c:v>
                </c:pt>
                <c:pt idx="46247">
                  <c:v>8.0</c:v>
                </c:pt>
                <c:pt idx="46248">
                  <c:v>18.0</c:v>
                </c:pt>
                <c:pt idx="46249">
                  <c:v>15.0</c:v>
                </c:pt>
                <c:pt idx="46250">
                  <c:v>223.0</c:v>
                </c:pt>
                <c:pt idx="46251">
                  <c:v>2.0</c:v>
                </c:pt>
                <c:pt idx="46252">
                  <c:v>32.0</c:v>
                </c:pt>
                <c:pt idx="46253">
                  <c:v>12.0</c:v>
                </c:pt>
                <c:pt idx="46254">
                  <c:v>80.0</c:v>
                </c:pt>
                <c:pt idx="46255">
                  <c:v>45.0</c:v>
                </c:pt>
                <c:pt idx="46256">
                  <c:v>138.0</c:v>
                </c:pt>
                <c:pt idx="46257">
                  <c:v>150.0</c:v>
                </c:pt>
                <c:pt idx="46258">
                  <c:v>5.0</c:v>
                </c:pt>
                <c:pt idx="46259">
                  <c:v>19.0</c:v>
                </c:pt>
                <c:pt idx="46260">
                  <c:v>15.0</c:v>
                </c:pt>
                <c:pt idx="46261">
                  <c:v>130.0</c:v>
                </c:pt>
                <c:pt idx="46262">
                  <c:v>14.0</c:v>
                </c:pt>
                <c:pt idx="46263">
                  <c:v>107.0</c:v>
                </c:pt>
                <c:pt idx="46264">
                  <c:v>14.0</c:v>
                </c:pt>
                <c:pt idx="46265">
                  <c:v>131.0</c:v>
                </c:pt>
                <c:pt idx="46266">
                  <c:v>24.0</c:v>
                </c:pt>
                <c:pt idx="46267">
                  <c:v>14.0</c:v>
                </c:pt>
                <c:pt idx="46268">
                  <c:v>5.0</c:v>
                </c:pt>
                <c:pt idx="46269">
                  <c:v>1.0</c:v>
                </c:pt>
                <c:pt idx="46270">
                  <c:v>112.0</c:v>
                </c:pt>
                <c:pt idx="46271">
                  <c:v>12.0</c:v>
                </c:pt>
                <c:pt idx="46272">
                  <c:v>23.0</c:v>
                </c:pt>
                <c:pt idx="46273">
                  <c:v>27.0</c:v>
                </c:pt>
                <c:pt idx="46274">
                  <c:v>15.0</c:v>
                </c:pt>
                <c:pt idx="46275">
                  <c:v>22.0</c:v>
                </c:pt>
                <c:pt idx="46276">
                  <c:v>11.0</c:v>
                </c:pt>
                <c:pt idx="46277">
                  <c:v>3.0</c:v>
                </c:pt>
                <c:pt idx="46278">
                  <c:v>791.0</c:v>
                </c:pt>
                <c:pt idx="46279">
                  <c:v>2.0</c:v>
                </c:pt>
                <c:pt idx="46280">
                  <c:v>196.0</c:v>
                </c:pt>
                <c:pt idx="46281">
                  <c:v>34.0</c:v>
                </c:pt>
                <c:pt idx="46282">
                  <c:v>10.0</c:v>
                </c:pt>
                <c:pt idx="46283">
                  <c:v>44.0</c:v>
                </c:pt>
                <c:pt idx="46284">
                  <c:v>215.0</c:v>
                </c:pt>
                <c:pt idx="46285">
                  <c:v>90.0</c:v>
                </c:pt>
                <c:pt idx="46286">
                  <c:v>239.0</c:v>
                </c:pt>
                <c:pt idx="46287">
                  <c:v>26.0</c:v>
                </c:pt>
                <c:pt idx="46288">
                  <c:v>35.0</c:v>
                </c:pt>
                <c:pt idx="46289">
                  <c:v>5.0</c:v>
                </c:pt>
                <c:pt idx="46290">
                  <c:v>11.0</c:v>
                </c:pt>
                <c:pt idx="46291">
                  <c:v>21.0</c:v>
                </c:pt>
                <c:pt idx="46292">
                  <c:v>4.0</c:v>
                </c:pt>
                <c:pt idx="46293">
                  <c:v>11.0</c:v>
                </c:pt>
                <c:pt idx="46294">
                  <c:v>112.0</c:v>
                </c:pt>
                <c:pt idx="46295">
                  <c:v>14.0</c:v>
                </c:pt>
                <c:pt idx="46296">
                  <c:v>38.0</c:v>
                </c:pt>
                <c:pt idx="46297">
                  <c:v>104.0</c:v>
                </c:pt>
                <c:pt idx="46298">
                  <c:v>36.0</c:v>
                </c:pt>
                <c:pt idx="46299">
                  <c:v>7.0</c:v>
                </c:pt>
                <c:pt idx="46300">
                  <c:v>8.0</c:v>
                </c:pt>
                <c:pt idx="46301">
                  <c:v>112.0</c:v>
                </c:pt>
                <c:pt idx="46302">
                  <c:v>29.0</c:v>
                </c:pt>
                <c:pt idx="46303">
                  <c:v>30.0</c:v>
                </c:pt>
                <c:pt idx="46304">
                  <c:v>25.0</c:v>
                </c:pt>
                <c:pt idx="46305">
                  <c:v>38.0</c:v>
                </c:pt>
                <c:pt idx="46306">
                  <c:v>12.0</c:v>
                </c:pt>
                <c:pt idx="46307">
                  <c:v>50.0</c:v>
                </c:pt>
                <c:pt idx="46308">
                  <c:v>238.0</c:v>
                </c:pt>
                <c:pt idx="46309">
                  <c:v>1.0</c:v>
                </c:pt>
                <c:pt idx="46310">
                  <c:v>44.0</c:v>
                </c:pt>
                <c:pt idx="46311">
                  <c:v>39.0</c:v>
                </c:pt>
                <c:pt idx="46312">
                  <c:v>5.0</c:v>
                </c:pt>
                <c:pt idx="46313">
                  <c:v>32.0</c:v>
                </c:pt>
                <c:pt idx="46314">
                  <c:v>67.0</c:v>
                </c:pt>
                <c:pt idx="46315">
                  <c:v>95.0</c:v>
                </c:pt>
                <c:pt idx="46316">
                  <c:v>467.0</c:v>
                </c:pt>
                <c:pt idx="46317">
                  <c:v>96.0</c:v>
                </c:pt>
                <c:pt idx="46318">
                  <c:v>45.0</c:v>
                </c:pt>
                <c:pt idx="46319">
                  <c:v>37.0</c:v>
                </c:pt>
                <c:pt idx="46320">
                  <c:v>56.0</c:v>
                </c:pt>
                <c:pt idx="46321">
                  <c:v>9.0</c:v>
                </c:pt>
                <c:pt idx="46322">
                  <c:v>2.0</c:v>
                </c:pt>
                <c:pt idx="46323">
                  <c:v>23.0</c:v>
                </c:pt>
                <c:pt idx="46324">
                  <c:v>86.0</c:v>
                </c:pt>
                <c:pt idx="46325">
                  <c:v>29.0</c:v>
                </c:pt>
                <c:pt idx="46326">
                  <c:v>9.0</c:v>
                </c:pt>
                <c:pt idx="46327">
                  <c:v>16.0</c:v>
                </c:pt>
                <c:pt idx="46328">
                  <c:v>1.0</c:v>
                </c:pt>
                <c:pt idx="46329">
                  <c:v>96.0</c:v>
                </c:pt>
                <c:pt idx="46330">
                  <c:v>22.0</c:v>
                </c:pt>
                <c:pt idx="46331">
                  <c:v>5.0</c:v>
                </c:pt>
                <c:pt idx="46332">
                  <c:v>20.0</c:v>
                </c:pt>
                <c:pt idx="46333">
                  <c:v>123.0</c:v>
                </c:pt>
                <c:pt idx="46334">
                  <c:v>102.0</c:v>
                </c:pt>
                <c:pt idx="46335">
                  <c:v>29.0</c:v>
                </c:pt>
                <c:pt idx="46336">
                  <c:v>16.0</c:v>
                </c:pt>
                <c:pt idx="46337">
                  <c:v>11.0</c:v>
                </c:pt>
                <c:pt idx="46338">
                  <c:v>21.0</c:v>
                </c:pt>
                <c:pt idx="46339">
                  <c:v>8.0</c:v>
                </c:pt>
                <c:pt idx="46340">
                  <c:v>10.0</c:v>
                </c:pt>
                <c:pt idx="46341">
                  <c:v>353.0</c:v>
                </c:pt>
                <c:pt idx="46342">
                  <c:v>2.0</c:v>
                </c:pt>
                <c:pt idx="46343">
                  <c:v>85.0</c:v>
                </c:pt>
                <c:pt idx="46344">
                  <c:v>1.0</c:v>
                </c:pt>
                <c:pt idx="46345">
                  <c:v>25.0</c:v>
                </c:pt>
                <c:pt idx="46346">
                  <c:v>144.0</c:v>
                </c:pt>
                <c:pt idx="46347">
                  <c:v>320.0</c:v>
                </c:pt>
                <c:pt idx="46348">
                  <c:v>113.0</c:v>
                </c:pt>
                <c:pt idx="46349">
                  <c:v>52.0</c:v>
                </c:pt>
                <c:pt idx="46350">
                  <c:v>55.0</c:v>
                </c:pt>
                <c:pt idx="46351">
                  <c:v>13.0</c:v>
                </c:pt>
                <c:pt idx="46352">
                  <c:v>12.0</c:v>
                </c:pt>
                <c:pt idx="46353">
                  <c:v>8.0</c:v>
                </c:pt>
                <c:pt idx="46354">
                  <c:v>17.0</c:v>
                </c:pt>
                <c:pt idx="46355">
                  <c:v>5.0</c:v>
                </c:pt>
                <c:pt idx="46356">
                  <c:v>8.0</c:v>
                </c:pt>
                <c:pt idx="46357">
                  <c:v>130.0</c:v>
                </c:pt>
                <c:pt idx="46358">
                  <c:v>1.0</c:v>
                </c:pt>
                <c:pt idx="46359">
                  <c:v>12.0</c:v>
                </c:pt>
                <c:pt idx="46360">
                  <c:v>24.0</c:v>
                </c:pt>
                <c:pt idx="46361">
                  <c:v>3.0</c:v>
                </c:pt>
                <c:pt idx="46362">
                  <c:v>185.0</c:v>
                </c:pt>
                <c:pt idx="46363">
                  <c:v>3.0</c:v>
                </c:pt>
                <c:pt idx="46364">
                  <c:v>22.0</c:v>
                </c:pt>
                <c:pt idx="46365">
                  <c:v>22.0</c:v>
                </c:pt>
                <c:pt idx="46366">
                  <c:v>61.0</c:v>
                </c:pt>
                <c:pt idx="46367">
                  <c:v>35.0</c:v>
                </c:pt>
                <c:pt idx="46368">
                  <c:v>43.0</c:v>
                </c:pt>
                <c:pt idx="46369">
                  <c:v>1.0</c:v>
                </c:pt>
                <c:pt idx="46370">
                  <c:v>4.0</c:v>
                </c:pt>
                <c:pt idx="46371">
                  <c:v>8.0</c:v>
                </c:pt>
                <c:pt idx="46372">
                  <c:v>467.0</c:v>
                </c:pt>
                <c:pt idx="46373">
                  <c:v>13.0</c:v>
                </c:pt>
                <c:pt idx="46374">
                  <c:v>61.0</c:v>
                </c:pt>
                <c:pt idx="46375">
                  <c:v>3.0</c:v>
                </c:pt>
                <c:pt idx="46376">
                  <c:v>438.0</c:v>
                </c:pt>
                <c:pt idx="46377">
                  <c:v>651.0</c:v>
                </c:pt>
                <c:pt idx="46378">
                  <c:v>288.0</c:v>
                </c:pt>
                <c:pt idx="46379">
                  <c:v>105.0</c:v>
                </c:pt>
                <c:pt idx="46380">
                  <c:v>45.0</c:v>
                </c:pt>
                <c:pt idx="46381">
                  <c:v>25.0</c:v>
                </c:pt>
                <c:pt idx="46382">
                  <c:v>1.0</c:v>
                </c:pt>
                <c:pt idx="46383">
                  <c:v>1.0</c:v>
                </c:pt>
                <c:pt idx="46384">
                  <c:v>408.0</c:v>
                </c:pt>
                <c:pt idx="46385">
                  <c:v>2.0</c:v>
                </c:pt>
                <c:pt idx="46386">
                  <c:v>4.0</c:v>
                </c:pt>
                <c:pt idx="46387">
                  <c:v>171.0</c:v>
                </c:pt>
                <c:pt idx="46388">
                  <c:v>6.0</c:v>
                </c:pt>
                <c:pt idx="46389">
                  <c:v>121.0</c:v>
                </c:pt>
                <c:pt idx="46390">
                  <c:v>620.0</c:v>
                </c:pt>
                <c:pt idx="46391">
                  <c:v>11.0</c:v>
                </c:pt>
                <c:pt idx="46392">
                  <c:v>146.0</c:v>
                </c:pt>
                <c:pt idx="46393">
                  <c:v>26.0</c:v>
                </c:pt>
                <c:pt idx="46394">
                  <c:v>39.0</c:v>
                </c:pt>
                <c:pt idx="46395">
                  <c:v>2.0</c:v>
                </c:pt>
                <c:pt idx="46396">
                  <c:v>27.0</c:v>
                </c:pt>
                <c:pt idx="46397">
                  <c:v>1.0</c:v>
                </c:pt>
                <c:pt idx="46398">
                  <c:v>26.0</c:v>
                </c:pt>
                <c:pt idx="46399">
                  <c:v>22.0</c:v>
                </c:pt>
                <c:pt idx="46400">
                  <c:v>34.0</c:v>
                </c:pt>
                <c:pt idx="46401">
                  <c:v>42.0</c:v>
                </c:pt>
                <c:pt idx="46402">
                  <c:v>281.0</c:v>
                </c:pt>
                <c:pt idx="46403">
                  <c:v>16.0</c:v>
                </c:pt>
                <c:pt idx="46404">
                  <c:v>36.0</c:v>
                </c:pt>
                <c:pt idx="46405">
                  <c:v>38.0</c:v>
                </c:pt>
                <c:pt idx="46406">
                  <c:v>5.0</c:v>
                </c:pt>
                <c:pt idx="46407">
                  <c:v>42.0</c:v>
                </c:pt>
                <c:pt idx="46408">
                  <c:v>35.0</c:v>
                </c:pt>
                <c:pt idx="46409">
                  <c:v>12.0</c:v>
                </c:pt>
                <c:pt idx="46410">
                  <c:v>190.0</c:v>
                </c:pt>
                <c:pt idx="46411">
                  <c:v>38.0</c:v>
                </c:pt>
                <c:pt idx="46412">
                  <c:v>54.0</c:v>
                </c:pt>
                <c:pt idx="46413">
                  <c:v>1.0</c:v>
                </c:pt>
                <c:pt idx="46414">
                  <c:v>1.0</c:v>
                </c:pt>
                <c:pt idx="46415">
                  <c:v>59.0</c:v>
                </c:pt>
                <c:pt idx="46416">
                  <c:v>593.0</c:v>
                </c:pt>
                <c:pt idx="46417">
                  <c:v>2574.0</c:v>
                </c:pt>
                <c:pt idx="46418">
                  <c:v>64.0</c:v>
                </c:pt>
                <c:pt idx="46419">
                  <c:v>1.0</c:v>
                </c:pt>
                <c:pt idx="46420">
                  <c:v>2.0</c:v>
                </c:pt>
                <c:pt idx="46421">
                  <c:v>2.0</c:v>
                </c:pt>
                <c:pt idx="46422">
                  <c:v>11.0</c:v>
                </c:pt>
                <c:pt idx="46423">
                  <c:v>399.0</c:v>
                </c:pt>
                <c:pt idx="46424">
                  <c:v>39.0</c:v>
                </c:pt>
                <c:pt idx="46425">
                  <c:v>16.0</c:v>
                </c:pt>
                <c:pt idx="46426">
                  <c:v>42.0</c:v>
                </c:pt>
                <c:pt idx="46427">
                  <c:v>23.0</c:v>
                </c:pt>
                <c:pt idx="46428">
                  <c:v>182.0</c:v>
                </c:pt>
                <c:pt idx="46429">
                  <c:v>20.0</c:v>
                </c:pt>
                <c:pt idx="46430">
                  <c:v>25.0</c:v>
                </c:pt>
                <c:pt idx="46431">
                  <c:v>40.0</c:v>
                </c:pt>
                <c:pt idx="46432">
                  <c:v>17.0</c:v>
                </c:pt>
                <c:pt idx="46433">
                  <c:v>22.0</c:v>
                </c:pt>
                <c:pt idx="46434">
                  <c:v>25.0</c:v>
                </c:pt>
                <c:pt idx="46435">
                  <c:v>34.0</c:v>
                </c:pt>
                <c:pt idx="46436">
                  <c:v>11.0</c:v>
                </c:pt>
                <c:pt idx="46437">
                  <c:v>1.0</c:v>
                </c:pt>
                <c:pt idx="46438">
                  <c:v>34.0</c:v>
                </c:pt>
                <c:pt idx="46439">
                  <c:v>1432.0</c:v>
                </c:pt>
                <c:pt idx="46440">
                  <c:v>4.0</c:v>
                </c:pt>
                <c:pt idx="46441">
                  <c:v>14.0</c:v>
                </c:pt>
                <c:pt idx="46442">
                  <c:v>4.0</c:v>
                </c:pt>
                <c:pt idx="46443">
                  <c:v>2.0</c:v>
                </c:pt>
                <c:pt idx="46444">
                  <c:v>156.0</c:v>
                </c:pt>
                <c:pt idx="46445">
                  <c:v>94.0</c:v>
                </c:pt>
                <c:pt idx="46446">
                  <c:v>12.0</c:v>
                </c:pt>
                <c:pt idx="46447">
                  <c:v>1.0</c:v>
                </c:pt>
                <c:pt idx="46448">
                  <c:v>25.0</c:v>
                </c:pt>
                <c:pt idx="46449">
                  <c:v>14.0</c:v>
                </c:pt>
                <c:pt idx="46450">
                  <c:v>15.0</c:v>
                </c:pt>
                <c:pt idx="46451">
                  <c:v>10.0</c:v>
                </c:pt>
                <c:pt idx="46452">
                  <c:v>105.0</c:v>
                </c:pt>
                <c:pt idx="46453">
                  <c:v>148.0</c:v>
                </c:pt>
                <c:pt idx="46454">
                  <c:v>45.0</c:v>
                </c:pt>
                <c:pt idx="46455">
                  <c:v>10.0</c:v>
                </c:pt>
                <c:pt idx="46456">
                  <c:v>42.0</c:v>
                </c:pt>
                <c:pt idx="46457">
                  <c:v>27.0</c:v>
                </c:pt>
                <c:pt idx="46458">
                  <c:v>7.0</c:v>
                </c:pt>
                <c:pt idx="46459">
                  <c:v>5.0</c:v>
                </c:pt>
                <c:pt idx="46460">
                  <c:v>589.0</c:v>
                </c:pt>
                <c:pt idx="46461">
                  <c:v>261.0</c:v>
                </c:pt>
                <c:pt idx="46462">
                  <c:v>176.0</c:v>
                </c:pt>
                <c:pt idx="46463">
                  <c:v>3.0</c:v>
                </c:pt>
                <c:pt idx="46464">
                  <c:v>1.0</c:v>
                </c:pt>
                <c:pt idx="46465">
                  <c:v>3.0</c:v>
                </c:pt>
                <c:pt idx="46466">
                  <c:v>32.0</c:v>
                </c:pt>
                <c:pt idx="46467">
                  <c:v>26.0</c:v>
                </c:pt>
                <c:pt idx="46468">
                  <c:v>167.0</c:v>
                </c:pt>
                <c:pt idx="46469">
                  <c:v>265.0</c:v>
                </c:pt>
                <c:pt idx="46470">
                  <c:v>14.0</c:v>
                </c:pt>
                <c:pt idx="46471">
                  <c:v>15.0</c:v>
                </c:pt>
                <c:pt idx="46472">
                  <c:v>17.0</c:v>
                </c:pt>
                <c:pt idx="46473">
                  <c:v>17.0</c:v>
                </c:pt>
                <c:pt idx="46474">
                  <c:v>14.0</c:v>
                </c:pt>
                <c:pt idx="46475">
                  <c:v>1.0</c:v>
                </c:pt>
                <c:pt idx="46476">
                  <c:v>9.0</c:v>
                </c:pt>
                <c:pt idx="46477">
                  <c:v>175.0</c:v>
                </c:pt>
                <c:pt idx="46478">
                  <c:v>1.0</c:v>
                </c:pt>
                <c:pt idx="46479">
                  <c:v>315.0</c:v>
                </c:pt>
                <c:pt idx="46480">
                  <c:v>36.0</c:v>
                </c:pt>
                <c:pt idx="46481">
                  <c:v>1.0</c:v>
                </c:pt>
                <c:pt idx="46482">
                  <c:v>3.0</c:v>
                </c:pt>
                <c:pt idx="46483">
                  <c:v>3.0</c:v>
                </c:pt>
                <c:pt idx="46484">
                  <c:v>83.0</c:v>
                </c:pt>
                <c:pt idx="46485">
                  <c:v>19.0</c:v>
                </c:pt>
                <c:pt idx="46486">
                  <c:v>29.0</c:v>
                </c:pt>
                <c:pt idx="46487">
                  <c:v>1.0</c:v>
                </c:pt>
                <c:pt idx="46488">
                  <c:v>167.0</c:v>
                </c:pt>
                <c:pt idx="46489">
                  <c:v>59.0</c:v>
                </c:pt>
                <c:pt idx="46490">
                  <c:v>47.0</c:v>
                </c:pt>
                <c:pt idx="46491">
                  <c:v>23.0</c:v>
                </c:pt>
                <c:pt idx="46492">
                  <c:v>102.0</c:v>
                </c:pt>
                <c:pt idx="46493">
                  <c:v>129.0</c:v>
                </c:pt>
                <c:pt idx="46494">
                  <c:v>31.0</c:v>
                </c:pt>
                <c:pt idx="46495">
                  <c:v>12.0</c:v>
                </c:pt>
                <c:pt idx="46496">
                  <c:v>33.0</c:v>
                </c:pt>
                <c:pt idx="46497">
                  <c:v>36.0</c:v>
                </c:pt>
                <c:pt idx="46498">
                  <c:v>1.0</c:v>
                </c:pt>
                <c:pt idx="46499">
                  <c:v>291.0</c:v>
                </c:pt>
                <c:pt idx="46500">
                  <c:v>44.0</c:v>
                </c:pt>
                <c:pt idx="46501">
                  <c:v>23.0</c:v>
                </c:pt>
                <c:pt idx="46502">
                  <c:v>28.0</c:v>
                </c:pt>
                <c:pt idx="46503">
                  <c:v>3.0</c:v>
                </c:pt>
                <c:pt idx="46504">
                  <c:v>221.0</c:v>
                </c:pt>
                <c:pt idx="46505">
                  <c:v>44.0</c:v>
                </c:pt>
                <c:pt idx="46506">
                  <c:v>203.0</c:v>
                </c:pt>
                <c:pt idx="46507">
                  <c:v>3.0</c:v>
                </c:pt>
                <c:pt idx="46508">
                  <c:v>3.0</c:v>
                </c:pt>
                <c:pt idx="46509">
                  <c:v>2.0</c:v>
                </c:pt>
                <c:pt idx="46510">
                  <c:v>32.0</c:v>
                </c:pt>
                <c:pt idx="46511">
                  <c:v>16.0</c:v>
                </c:pt>
                <c:pt idx="46512">
                  <c:v>11.0</c:v>
                </c:pt>
                <c:pt idx="46513">
                  <c:v>224.0</c:v>
                </c:pt>
                <c:pt idx="46514">
                  <c:v>24.0</c:v>
                </c:pt>
                <c:pt idx="46515">
                  <c:v>16.0</c:v>
                </c:pt>
                <c:pt idx="46516">
                  <c:v>520.0</c:v>
                </c:pt>
                <c:pt idx="46517">
                  <c:v>215.0</c:v>
                </c:pt>
                <c:pt idx="46518">
                  <c:v>16.0</c:v>
                </c:pt>
                <c:pt idx="46519">
                  <c:v>1.0</c:v>
                </c:pt>
                <c:pt idx="46520">
                  <c:v>30.0</c:v>
                </c:pt>
                <c:pt idx="46521">
                  <c:v>20.0</c:v>
                </c:pt>
                <c:pt idx="46522">
                  <c:v>165.0</c:v>
                </c:pt>
                <c:pt idx="46523">
                  <c:v>39.0</c:v>
                </c:pt>
                <c:pt idx="46524">
                  <c:v>15.0</c:v>
                </c:pt>
                <c:pt idx="46525">
                  <c:v>55.0</c:v>
                </c:pt>
                <c:pt idx="46526">
                  <c:v>113.0</c:v>
                </c:pt>
                <c:pt idx="46527">
                  <c:v>8.0</c:v>
                </c:pt>
                <c:pt idx="46528">
                  <c:v>3.0</c:v>
                </c:pt>
                <c:pt idx="46529">
                  <c:v>5.0</c:v>
                </c:pt>
                <c:pt idx="46530">
                  <c:v>7.0</c:v>
                </c:pt>
                <c:pt idx="46531">
                  <c:v>8.0</c:v>
                </c:pt>
                <c:pt idx="46532">
                  <c:v>15.0</c:v>
                </c:pt>
                <c:pt idx="46533">
                  <c:v>350.0</c:v>
                </c:pt>
                <c:pt idx="46534">
                  <c:v>204.0</c:v>
                </c:pt>
                <c:pt idx="46535">
                  <c:v>12.0</c:v>
                </c:pt>
                <c:pt idx="46536">
                  <c:v>35.0</c:v>
                </c:pt>
                <c:pt idx="46537">
                  <c:v>24.0</c:v>
                </c:pt>
                <c:pt idx="46538">
                  <c:v>4.0</c:v>
                </c:pt>
                <c:pt idx="46539">
                  <c:v>39.0</c:v>
                </c:pt>
                <c:pt idx="46540">
                  <c:v>50.0</c:v>
                </c:pt>
                <c:pt idx="46541">
                  <c:v>2.0</c:v>
                </c:pt>
                <c:pt idx="46542">
                  <c:v>560.0</c:v>
                </c:pt>
                <c:pt idx="46543">
                  <c:v>2.0</c:v>
                </c:pt>
                <c:pt idx="46544">
                  <c:v>51.0</c:v>
                </c:pt>
                <c:pt idx="46545">
                  <c:v>1.0</c:v>
                </c:pt>
                <c:pt idx="46546">
                  <c:v>3.0</c:v>
                </c:pt>
                <c:pt idx="46547">
                  <c:v>103.0</c:v>
                </c:pt>
                <c:pt idx="46548">
                  <c:v>167.0</c:v>
                </c:pt>
                <c:pt idx="46549">
                  <c:v>7.0</c:v>
                </c:pt>
                <c:pt idx="46550">
                  <c:v>52.0</c:v>
                </c:pt>
                <c:pt idx="46551">
                  <c:v>120.0</c:v>
                </c:pt>
                <c:pt idx="46552">
                  <c:v>28.0</c:v>
                </c:pt>
                <c:pt idx="46553">
                  <c:v>171.0</c:v>
                </c:pt>
                <c:pt idx="46554">
                  <c:v>74.0</c:v>
                </c:pt>
                <c:pt idx="46555">
                  <c:v>1.0</c:v>
                </c:pt>
                <c:pt idx="46556">
                  <c:v>1.0</c:v>
                </c:pt>
                <c:pt idx="46557">
                  <c:v>37.0</c:v>
                </c:pt>
                <c:pt idx="46558">
                  <c:v>103.0</c:v>
                </c:pt>
                <c:pt idx="46559">
                  <c:v>8.0</c:v>
                </c:pt>
                <c:pt idx="46560">
                  <c:v>12.0</c:v>
                </c:pt>
                <c:pt idx="46561">
                  <c:v>1.0</c:v>
                </c:pt>
                <c:pt idx="46562">
                  <c:v>4.0</c:v>
                </c:pt>
                <c:pt idx="46563">
                  <c:v>62.0</c:v>
                </c:pt>
                <c:pt idx="46564">
                  <c:v>14.0</c:v>
                </c:pt>
                <c:pt idx="46565">
                  <c:v>102.0</c:v>
                </c:pt>
                <c:pt idx="46566">
                  <c:v>14.0</c:v>
                </c:pt>
                <c:pt idx="46567">
                  <c:v>1.0</c:v>
                </c:pt>
                <c:pt idx="46568">
                  <c:v>10.0</c:v>
                </c:pt>
                <c:pt idx="46569">
                  <c:v>11.0</c:v>
                </c:pt>
                <c:pt idx="46570">
                  <c:v>2.0</c:v>
                </c:pt>
                <c:pt idx="46571">
                  <c:v>1.0</c:v>
                </c:pt>
                <c:pt idx="46572">
                  <c:v>10.0</c:v>
                </c:pt>
                <c:pt idx="46573">
                  <c:v>127.0</c:v>
                </c:pt>
                <c:pt idx="46574">
                  <c:v>263.0</c:v>
                </c:pt>
                <c:pt idx="46575">
                  <c:v>1496.0</c:v>
                </c:pt>
                <c:pt idx="46576">
                  <c:v>266.0</c:v>
                </c:pt>
                <c:pt idx="46577">
                  <c:v>70.0</c:v>
                </c:pt>
                <c:pt idx="46578">
                  <c:v>16.0</c:v>
                </c:pt>
                <c:pt idx="46579">
                  <c:v>88.0</c:v>
                </c:pt>
                <c:pt idx="46580">
                  <c:v>3.0</c:v>
                </c:pt>
                <c:pt idx="46581">
                  <c:v>81.0</c:v>
                </c:pt>
                <c:pt idx="46582">
                  <c:v>13.0</c:v>
                </c:pt>
                <c:pt idx="46583">
                  <c:v>368.0</c:v>
                </c:pt>
                <c:pt idx="46584">
                  <c:v>33.0</c:v>
                </c:pt>
                <c:pt idx="46585">
                  <c:v>63.0</c:v>
                </c:pt>
                <c:pt idx="46586">
                  <c:v>6.0</c:v>
                </c:pt>
                <c:pt idx="46587">
                  <c:v>632.0</c:v>
                </c:pt>
                <c:pt idx="46588">
                  <c:v>814.0</c:v>
                </c:pt>
                <c:pt idx="46589">
                  <c:v>16.0</c:v>
                </c:pt>
                <c:pt idx="46590">
                  <c:v>681.0</c:v>
                </c:pt>
                <c:pt idx="46591">
                  <c:v>554.0</c:v>
                </c:pt>
                <c:pt idx="46592">
                  <c:v>1073.0</c:v>
                </c:pt>
                <c:pt idx="46593">
                  <c:v>80.0</c:v>
                </c:pt>
                <c:pt idx="46594">
                  <c:v>34.0</c:v>
                </c:pt>
                <c:pt idx="46595">
                  <c:v>69.0</c:v>
                </c:pt>
                <c:pt idx="46596">
                  <c:v>139.0</c:v>
                </c:pt>
                <c:pt idx="46597">
                  <c:v>56.0</c:v>
                </c:pt>
                <c:pt idx="46598">
                  <c:v>196.0</c:v>
                </c:pt>
                <c:pt idx="46599">
                  <c:v>59.0</c:v>
                </c:pt>
                <c:pt idx="46600">
                  <c:v>605.0</c:v>
                </c:pt>
                <c:pt idx="46601">
                  <c:v>116.0</c:v>
                </c:pt>
                <c:pt idx="46602">
                  <c:v>61.0</c:v>
                </c:pt>
                <c:pt idx="46603">
                  <c:v>263.0</c:v>
                </c:pt>
                <c:pt idx="46604">
                  <c:v>55.0</c:v>
                </c:pt>
                <c:pt idx="46605">
                  <c:v>28.0</c:v>
                </c:pt>
                <c:pt idx="46606">
                  <c:v>32.0</c:v>
                </c:pt>
                <c:pt idx="46607">
                  <c:v>3.0</c:v>
                </c:pt>
                <c:pt idx="46608">
                  <c:v>370.0</c:v>
                </c:pt>
                <c:pt idx="46609">
                  <c:v>1049.0</c:v>
                </c:pt>
                <c:pt idx="46610">
                  <c:v>2354.0</c:v>
                </c:pt>
                <c:pt idx="46611">
                  <c:v>26.0</c:v>
                </c:pt>
                <c:pt idx="46612">
                  <c:v>2.0</c:v>
                </c:pt>
                <c:pt idx="46613">
                  <c:v>595.0</c:v>
                </c:pt>
                <c:pt idx="46614">
                  <c:v>2.0</c:v>
                </c:pt>
                <c:pt idx="46615">
                  <c:v>7.0</c:v>
                </c:pt>
                <c:pt idx="46616">
                  <c:v>28.0</c:v>
                </c:pt>
                <c:pt idx="46617">
                  <c:v>20.0</c:v>
                </c:pt>
                <c:pt idx="46618">
                  <c:v>624.0</c:v>
                </c:pt>
                <c:pt idx="46619">
                  <c:v>532.0</c:v>
                </c:pt>
                <c:pt idx="46620">
                  <c:v>3.0</c:v>
                </c:pt>
                <c:pt idx="46621">
                  <c:v>786.0</c:v>
                </c:pt>
                <c:pt idx="46622">
                  <c:v>428.0</c:v>
                </c:pt>
                <c:pt idx="46623">
                  <c:v>203.0</c:v>
                </c:pt>
                <c:pt idx="46624">
                  <c:v>21.0</c:v>
                </c:pt>
                <c:pt idx="46625">
                  <c:v>54.0</c:v>
                </c:pt>
                <c:pt idx="46626">
                  <c:v>758.0</c:v>
                </c:pt>
                <c:pt idx="46627">
                  <c:v>473.0</c:v>
                </c:pt>
                <c:pt idx="46628">
                  <c:v>146.0</c:v>
                </c:pt>
                <c:pt idx="46629">
                  <c:v>206.0</c:v>
                </c:pt>
                <c:pt idx="46630">
                  <c:v>33.0</c:v>
                </c:pt>
                <c:pt idx="46631">
                  <c:v>32.0</c:v>
                </c:pt>
                <c:pt idx="46632">
                  <c:v>80.0</c:v>
                </c:pt>
                <c:pt idx="46633">
                  <c:v>74.0</c:v>
                </c:pt>
                <c:pt idx="46634">
                  <c:v>450.0</c:v>
                </c:pt>
                <c:pt idx="46635">
                  <c:v>116.0</c:v>
                </c:pt>
                <c:pt idx="46636">
                  <c:v>46.0</c:v>
                </c:pt>
                <c:pt idx="46637">
                  <c:v>133.0</c:v>
                </c:pt>
                <c:pt idx="46638">
                  <c:v>88.0</c:v>
                </c:pt>
                <c:pt idx="46639">
                  <c:v>361.0</c:v>
                </c:pt>
                <c:pt idx="46640">
                  <c:v>398.0</c:v>
                </c:pt>
                <c:pt idx="46641">
                  <c:v>5.0</c:v>
                </c:pt>
                <c:pt idx="46642">
                  <c:v>691.0</c:v>
                </c:pt>
                <c:pt idx="46643">
                  <c:v>362.0</c:v>
                </c:pt>
                <c:pt idx="46644">
                  <c:v>49.0</c:v>
                </c:pt>
                <c:pt idx="46645">
                  <c:v>3.0</c:v>
                </c:pt>
                <c:pt idx="46646">
                  <c:v>183.0</c:v>
                </c:pt>
                <c:pt idx="46647">
                  <c:v>84.0</c:v>
                </c:pt>
                <c:pt idx="46648">
                  <c:v>69.0</c:v>
                </c:pt>
                <c:pt idx="46649">
                  <c:v>4.0</c:v>
                </c:pt>
                <c:pt idx="46650">
                  <c:v>7.0</c:v>
                </c:pt>
                <c:pt idx="46651">
                  <c:v>4.0</c:v>
                </c:pt>
                <c:pt idx="46652">
                  <c:v>303.0</c:v>
                </c:pt>
                <c:pt idx="46653">
                  <c:v>8.0</c:v>
                </c:pt>
                <c:pt idx="46654">
                  <c:v>77.0</c:v>
                </c:pt>
                <c:pt idx="46655">
                  <c:v>4.0</c:v>
                </c:pt>
                <c:pt idx="46656">
                  <c:v>138.0</c:v>
                </c:pt>
                <c:pt idx="46657">
                  <c:v>787.0</c:v>
                </c:pt>
                <c:pt idx="46658">
                  <c:v>106.0</c:v>
                </c:pt>
                <c:pt idx="46659">
                  <c:v>264.0</c:v>
                </c:pt>
                <c:pt idx="46660">
                  <c:v>51.0</c:v>
                </c:pt>
                <c:pt idx="46661">
                  <c:v>80.0</c:v>
                </c:pt>
                <c:pt idx="46662">
                  <c:v>33.0</c:v>
                </c:pt>
                <c:pt idx="46663">
                  <c:v>177.0</c:v>
                </c:pt>
                <c:pt idx="46664">
                  <c:v>2.0</c:v>
                </c:pt>
                <c:pt idx="46665">
                  <c:v>1108.0</c:v>
                </c:pt>
                <c:pt idx="46666">
                  <c:v>2.0</c:v>
                </c:pt>
                <c:pt idx="46667">
                  <c:v>287.0</c:v>
                </c:pt>
                <c:pt idx="46668">
                  <c:v>129.0</c:v>
                </c:pt>
                <c:pt idx="46669">
                  <c:v>237.0</c:v>
                </c:pt>
                <c:pt idx="46670">
                  <c:v>1031.0</c:v>
                </c:pt>
                <c:pt idx="46671">
                  <c:v>214.0</c:v>
                </c:pt>
                <c:pt idx="46672">
                  <c:v>21.0</c:v>
                </c:pt>
                <c:pt idx="46673">
                  <c:v>175.0</c:v>
                </c:pt>
                <c:pt idx="46674">
                  <c:v>25.0</c:v>
                </c:pt>
                <c:pt idx="46675">
                  <c:v>20.0</c:v>
                </c:pt>
                <c:pt idx="46676">
                  <c:v>1072.0</c:v>
                </c:pt>
                <c:pt idx="46677">
                  <c:v>75.0</c:v>
                </c:pt>
                <c:pt idx="46678">
                  <c:v>227.0</c:v>
                </c:pt>
                <c:pt idx="46679">
                  <c:v>865.0</c:v>
                </c:pt>
                <c:pt idx="46680">
                  <c:v>439.0</c:v>
                </c:pt>
                <c:pt idx="46681">
                  <c:v>112.0</c:v>
                </c:pt>
                <c:pt idx="46682">
                  <c:v>37.0</c:v>
                </c:pt>
                <c:pt idx="46683">
                  <c:v>190.0</c:v>
                </c:pt>
                <c:pt idx="46684">
                  <c:v>50.0</c:v>
                </c:pt>
                <c:pt idx="46685">
                  <c:v>1.0</c:v>
                </c:pt>
                <c:pt idx="46686">
                  <c:v>118.0</c:v>
                </c:pt>
                <c:pt idx="46687">
                  <c:v>14.0</c:v>
                </c:pt>
                <c:pt idx="46688">
                  <c:v>138.0</c:v>
                </c:pt>
                <c:pt idx="46689">
                  <c:v>698.0</c:v>
                </c:pt>
                <c:pt idx="46690">
                  <c:v>169.0</c:v>
                </c:pt>
                <c:pt idx="46691">
                  <c:v>47.0</c:v>
                </c:pt>
                <c:pt idx="46692">
                  <c:v>87.0</c:v>
                </c:pt>
                <c:pt idx="46693">
                  <c:v>13.0</c:v>
                </c:pt>
                <c:pt idx="46694">
                  <c:v>3.0</c:v>
                </c:pt>
                <c:pt idx="46695">
                  <c:v>480.0</c:v>
                </c:pt>
                <c:pt idx="46696">
                  <c:v>3.0</c:v>
                </c:pt>
                <c:pt idx="46697">
                  <c:v>403.0</c:v>
                </c:pt>
                <c:pt idx="46698">
                  <c:v>2.0</c:v>
                </c:pt>
                <c:pt idx="46699">
                  <c:v>315.0</c:v>
                </c:pt>
                <c:pt idx="46700">
                  <c:v>49.0</c:v>
                </c:pt>
                <c:pt idx="46701">
                  <c:v>8.0</c:v>
                </c:pt>
                <c:pt idx="46702">
                  <c:v>94.0</c:v>
                </c:pt>
                <c:pt idx="46703">
                  <c:v>362.0</c:v>
                </c:pt>
                <c:pt idx="46704">
                  <c:v>4.0</c:v>
                </c:pt>
                <c:pt idx="46705">
                  <c:v>217.0</c:v>
                </c:pt>
                <c:pt idx="46706">
                  <c:v>2.0</c:v>
                </c:pt>
                <c:pt idx="46707">
                  <c:v>1.0</c:v>
                </c:pt>
                <c:pt idx="46708">
                  <c:v>485.0</c:v>
                </c:pt>
                <c:pt idx="46709">
                  <c:v>5.0</c:v>
                </c:pt>
                <c:pt idx="46710">
                  <c:v>288.0</c:v>
                </c:pt>
                <c:pt idx="46711">
                  <c:v>42.0</c:v>
                </c:pt>
                <c:pt idx="46712">
                  <c:v>1175.0</c:v>
                </c:pt>
                <c:pt idx="46713">
                  <c:v>1.0</c:v>
                </c:pt>
                <c:pt idx="46714">
                  <c:v>15.0</c:v>
                </c:pt>
                <c:pt idx="46715">
                  <c:v>181.0</c:v>
                </c:pt>
                <c:pt idx="46716">
                  <c:v>404.0</c:v>
                </c:pt>
                <c:pt idx="46717">
                  <c:v>17.0</c:v>
                </c:pt>
                <c:pt idx="46718">
                  <c:v>20.0</c:v>
                </c:pt>
                <c:pt idx="46719">
                  <c:v>5.0</c:v>
                </c:pt>
                <c:pt idx="46720">
                  <c:v>5.0</c:v>
                </c:pt>
                <c:pt idx="46721">
                  <c:v>90.0</c:v>
                </c:pt>
                <c:pt idx="46722">
                  <c:v>10.0</c:v>
                </c:pt>
                <c:pt idx="46723">
                  <c:v>34.0</c:v>
                </c:pt>
                <c:pt idx="46724">
                  <c:v>111.0</c:v>
                </c:pt>
                <c:pt idx="46725">
                  <c:v>7.0</c:v>
                </c:pt>
                <c:pt idx="46726">
                  <c:v>375.0</c:v>
                </c:pt>
                <c:pt idx="46727">
                  <c:v>324.0</c:v>
                </c:pt>
                <c:pt idx="46728">
                  <c:v>35.0</c:v>
                </c:pt>
                <c:pt idx="46729">
                  <c:v>59.0</c:v>
                </c:pt>
                <c:pt idx="46730">
                  <c:v>257.0</c:v>
                </c:pt>
                <c:pt idx="46731">
                  <c:v>30.0</c:v>
                </c:pt>
                <c:pt idx="46732">
                  <c:v>6.0</c:v>
                </c:pt>
                <c:pt idx="46733">
                  <c:v>48.0</c:v>
                </c:pt>
                <c:pt idx="46734">
                  <c:v>95.0</c:v>
                </c:pt>
                <c:pt idx="46735">
                  <c:v>148.0</c:v>
                </c:pt>
                <c:pt idx="46736">
                  <c:v>102.0</c:v>
                </c:pt>
                <c:pt idx="46737">
                  <c:v>127.0</c:v>
                </c:pt>
                <c:pt idx="46738">
                  <c:v>39.0</c:v>
                </c:pt>
                <c:pt idx="46739">
                  <c:v>37.0</c:v>
                </c:pt>
                <c:pt idx="46740">
                  <c:v>255.0</c:v>
                </c:pt>
                <c:pt idx="46741">
                  <c:v>8.0</c:v>
                </c:pt>
                <c:pt idx="46742">
                  <c:v>87.0</c:v>
                </c:pt>
                <c:pt idx="46743">
                  <c:v>28.0</c:v>
                </c:pt>
                <c:pt idx="46744">
                  <c:v>33.0</c:v>
                </c:pt>
                <c:pt idx="46745">
                  <c:v>118.0</c:v>
                </c:pt>
                <c:pt idx="46746">
                  <c:v>163.0</c:v>
                </c:pt>
                <c:pt idx="46747">
                  <c:v>179.0</c:v>
                </c:pt>
                <c:pt idx="46748">
                  <c:v>1.0</c:v>
                </c:pt>
                <c:pt idx="46749">
                  <c:v>1.0</c:v>
                </c:pt>
                <c:pt idx="46750">
                  <c:v>3.0</c:v>
                </c:pt>
                <c:pt idx="46751">
                  <c:v>389.0</c:v>
                </c:pt>
                <c:pt idx="46752">
                  <c:v>1067.0</c:v>
                </c:pt>
                <c:pt idx="46753">
                  <c:v>15.0</c:v>
                </c:pt>
                <c:pt idx="46754">
                  <c:v>107.0</c:v>
                </c:pt>
                <c:pt idx="46755">
                  <c:v>90.0</c:v>
                </c:pt>
                <c:pt idx="46756">
                  <c:v>4.0</c:v>
                </c:pt>
                <c:pt idx="46757">
                  <c:v>703.0</c:v>
                </c:pt>
                <c:pt idx="46758">
                  <c:v>393.0</c:v>
                </c:pt>
                <c:pt idx="46759">
                  <c:v>2.0</c:v>
                </c:pt>
                <c:pt idx="46760">
                  <c:v>61.0</c:v>
                </c:pt>
                <c:pt idx="46761">
                  <c:v>1035.0</c:v>
                </c:pt>
                <c:pt idx="46762">
                  <c:v>40.0</c:v>
                </c:pt>
                <c:pt idx="46763">
                  <c:v>15.0</c:v>
                </c:pt>
                <c:pt idx="46764">
                  <c:v>29.0</c:v>
                </c:pt>
                <c:pt idx="46765">
                  <c:v>142.0</c:v>
                </c:pt>
                <c:pt idx="46766">
                  <c:v>124.0</c:v>
                </c:pt>
                <c:pt idx="46767">
                  <c:v>16.0</c:v>
                </c:pt>
                <c:pt idx="46768">
                  <c:v>44.0</c:v>
                </c:pt>
                <c:pt idx="46769">
                  <c:v>3.0</c:v>
                </c:pt>
                <c:pt idx="46770">
                  <c:v>9.0</c:v>
                </c:pt>
                <c:pt idx="46771">
                  <c:v>82.0</c:v>
                </c:pt>
                <c:pt idx="46772">
                  <c:v>270.0</c:v>
                </c:pt>
                <c:pt idx="46773">
                  <c:v>122.0</c:v>
                </c:pt>
                <c:pt idx="46774">
                  <c:v>39.0</c:v>
                </c:pt>
                <c:pt idx="46775">
                  <c:v>254.0</c:v>
                </c:pt>
                <c:pt idx="46776">
                  <c:v>339.0</c:v>
                </c:pt>
                <c:pt idx="46777">
                  <c:v>1178.0</c:v>
                </c:pt>
                <c:pt idx="46778">
                  <c:v>15.0</c:v>
                </c:pt>
                <c:pt idx="46779">
                  <c:v>31.0</c:v>
                </c:pt>
                <c:pt idx="46780">
                  <c:v>2011.0</c:v>
                </c:pt>
                <c:pt idx="46781">
                  <c:v>18.0</c:v>
                </c:pt>
                <c:pt idx="46782">
                  <c:v>3.0</c:v>
                </c:pt>
                <c:pt idx="46783">
                  <c:v>8.0</c:v>
                </c:pt>
                <c:pt idx="46784">
                  <c:v>168.0</c:v>
                </c:pt>
                <c:pt idx="46785">
                  <c:v>351.0</c:v>
                </c:pt>
                <c:pt idx="46786">
                  <c:v>251.0</c:v>
                </c:pt>
                <c:pt idx="46787">
                  <c:v>94.0</c:v>
                </c:pt>
                <c:pt idx="46788">
                  <c:v>418.0</c:v>
                </c:pt>
                <c:pt idx="46789">
                  <c:v>72.0</c:v>
                </c:pt>
                <c:pt idx="46790">
                  <c:v>9.0</c:v>
                </c:pt>
                <c:pt idx="46791">
                  <c:v>106.0</c:v>
                </c:pt>
                <c:pt idx="46792">
                  <c:v>220.0</c:v>
                </c:pt>
                <c:pt idx="46793">
                  <c:v>365.0</c:v>
                </c:pt>
                <c:pt idx="46794">
                  <c:v>127.0</c:v>
                </c:pt>
                <c:pt idx="46795">
                  <c:v>1.0</c:v>
                </c:pt>
                <c:pt idx="46796">
                  <c:v>421.0</c:v>
                </c:pt>
                <c:pt idx="46797">
                  <c:v>83.0</c:v>
                </c:pt>
                <c:pt idx="46798">
                  <c:v>4.0</c:v>
                </c:pt>
                <c:pt idx="46799">
                  <c:v>223.0</c:v>
                </c:pt>
                <c:pt idx="46800">
                  <c:v>22.0</c:v>
                </c:pt>
                <c:pt idx="46801">
                  <c:v>20.0</c:v>
                </c:pt>
                <c:pt idx="46802">
                  <c:v>2.0</c:v>
                </c:pt>
                <c:pt idx="46803">
                  <c:v>86.0</c:v>
                </c:pt>
                <c:pt idx="46804">
                  <c:v>14.0</c:v>
                </c:pt>
                <c:pt idx="46805">
                  <c:v>30.0</c:v>
                </c:pt>
                <c:pt idx="46806">
                  <c:v>130.0</c:v>
                </c:pt>
                <c:pt idx="46807">
                  <c:v>37.0</c:v>
                </c:pt>
                <c:pt idx="46808">
                  <c:v>1.0</c:v>
                </c:pt>
                <c:pt idx="46809">
                  <c:v>20.0</c:v>
                </c:pt>
                <c:pt idx="46810">
                  <c:v>7.0</c:v>
                </c:pt>
                <c:pt idx="46811">
                  <c:v>488.0</c:v>
                </c:pt>
                <c:pt idx="46812">
                  <c:v>9.0</c:v>
                </c:pt>
                <c:pt idx="46813">
                  <c:v>6.0</c:v>
                </c:pt>
                <c:pt idx="46814">
                  <c:v>98.0</c:v>
                </c:pt>
                <c:pt idx="46815">
                  <c:v>249.0</c:v>
                </c:pt>
                <c:pt idx="46816">
                  <c:v>51.0</c:v>
                </c:pt>
                <c:pt idx="46817">
                  <c:v>9.0</c:v>
                </c:pt>
                <c:pt idx="46818">
                  <c:v>58.0</c:v>
                </c:pt>
                <c:pt idx="46819">
                  <c:v>64.0</c:v>
                </c:pt>
                <c:pt idx="46820">
                  <c:v>112.0</c:v>
                </c:pt>
                <c:pt idx="46821">
                  <c:v>72.0</c:v>
                </c:pt>
                <c:pt idx="46822">
                  <c:v>17.0</c:v>
                </c:pt>
                <c:pt idx="46823">
                  <c:v>470.0</c:v>
                </c:pt>
                <c:pt idx="46824">
                  <c:v>201.0</c:v>
                </c:pt>
                <c:pt idx="46825">
                  <c:v>8.0</c:v>
                </c:pt>
                <c:pt idx="46826">
                  <c:v>23.0</c:v>
                </c:pt>
                <c:pt idx="46827">
                  <c:v>114.0</c:v>
                </c:pt>
                <c:pt idx="46828">
                  <c:v>77.0</c:v>
                </c:pt>
                <c:pt idx="46829">
                  <c:v>814.0</c:v>
                </c:pt>
                <c:pt idx="46830">
                  <c:v>16.0</c:v>
                </c:pt>
                <c:pt idx="46831">
                  <c:v>244.0</c:v>
                </c:pt>
                <c:pt idx="46832">
                  <c:v>222.0</c:v>
                </c:pt>
                <c:pt idx="46833">
                  <c:v>93.0</c:v>
                </c:pt>
                <c:pt idx="46834">
                  <c:v>32.0</c:v>
                </c:pt>
                <c:pt idx="46835">
                  <c:v>249.0</c:v>
                </c:pt>
                <c:pt idx="46836">
                  <c:v>3.0</c:v>
                </c:pt>
                <c:pt idx="46837">
                  <c:v>278.0</c:v>
                </c:pt>
                <c:pt idx="46838">
                  <c:v>2.0</c:v>
                </c:pt>
                <c:pt idx="46839">
                  <c:v>358.0</c:v>
                </c:pt>
                <c:pt idx="46840">
                  <c:v>111.0</c:v>
                </c:pt>
                <c:pt idx="46841">
                  <c:v>6.0</c:v>
                </c:pt>
                <c:pt idx="46842">
                  <c:v>53.0</c:v>
                </c:pt>
                <c:pt idx="46843">
                  <c:v>592.0</c:v>
                </c:pt>
                <c:pt idx="46844">
                  <c:v>8.0</c:v>
                </c:pt>
                <c:pt idx="46845">
                  <c:v>376.0</c:v>
                </c:pt>
                <c:pt idx="46846">
                  <c:v>57.0</c:v>
                </c:pt>
                <c:pt idx="46847">
                  <c:v>38.0</c:v>
                </c:pt>
                <c:pt idx="46848">
                  <c:v>51.0</c:v>
                </c:pt>
                <c:pt idx="46849">
                  <c:v>285.0</c:v>
                </c:pt>
                <c:pt idx="46850">
                  <c:v>84.0</c:v>
                </c:pt>
                <c:pt idx="46851">
                  <c:v>57.0</c:v>
                </c:pt>
                <c:pt idx="46852">
                  <c:v>18.0</c:v>
                </c:pt>
                <c:pt idx="46853">
                  <c:v>900.0</c:v>
                </c:pt>
                <c:pt idx="46854">
                  <c:v>13.0</c:v>
                </c:pt>
                <c:pt idx="46855">
                  <c:v>87.0</c:v>
                </c:pt>
                <c:pt idx="46856">
                  <c:v>353.0</c:v>
                </c:pt>
                <c:pt idx="46857">
                  <c:v>51.0</c:v>
                </c:pt>
                <c:pt idx="46858">
                  <c:v>53.0</c:v>
                </c:pt>
                <c:pt idx="46859">
                  <c:v>89.0</c:v>
                </c:pt>
                <c:pt idx="46860">
                  <c:v>4.0</c:v>
                </c:pt>
                <c:pt idx="46861">
                  <c:v>131.0</c:v>
                </c:pt>
                <c:pt idx="46862">
                  <c:v>332.0</c:v>
                </c:pt>
                <c:pt idx="46863">
                  <c:v>29.0</c:v>
                </c:pt>
                <c:pt idx="46864">
                  <c:v>59.0</c:v>
                </c:pt>
                <c:pt idx="46865">
                  <c:v>47.0</c:v>
                </c:pt>
                <c:pt idx="46866">
                  <c:v>2207.0</c:v>
                </c:pt>
                <c:pt idx="46867">
                  <c:v>166.0</c:v>
                </c:pt>
                <c:pt idx="46868">
                  <c:v>39.0</c:v>
                </c:pt>
                <c:pt idx="46869">
                  <c:v>1.0</c:v>
                </c:pt>
                <c:pt idx="46870">
                  <c:v>1.0</c:v>
                </c:pt>
                <c:pt idx="46871">
                  <c:v>4.0</c:v>
                </c:pt>
                <c:pt idx="46872">
                  <c:v>82.0</c:v>
                </c:pt>
                <c:pt idx="46873">
                  <c:v>165.0</c:v>
                </c:pt>
                <c:pt idx="46874">
                  <c:v>120.0</c:v>
                </c:pt>
                <c:pt idx="46875">
                  <c:v>172.0</c:v>
                </c:pt>
                <c:pt idx="46876">
                  <c:v>416.0</c:v>
                </c:pt>
                <c:pt idx="46877">
                  <c:v>396.0</c:v>
                </c:pt>
                <c:pt idx="46878">
                  <c:v>592.0</c:v>
                </c:pt>
                <c:pt idx="46879">
                  <c:v>31.0</c:v>
                </c:pt>
                <c:pt idx="46880">
                  <c:v>36.0</c:v>
                </c:pt>
                <c:pt idx="46881">
                  <c:v>32.0</c:v>
                </c:pt>
                <c:pt idx="46882">
                  <c:v>51.0</c:v>
                </c:pt>
                <c:pt idx="46883">
                  <c:v>114.0</c:v>
                </c:pt>
                <c:pt idx="46884">
                  <c:v>78.0</c:v>
                </c:pt>
                <c:pt idx="46885">
                  <c:v>72.0</c:v>
                </c:pt>
                <c:pt idx="46886">
                  <c:v>151.0</c:v>
                </c:pt>
                <c:pt idx="46887">
                  <c:v>62.0</c:v>
                </c:pt>
                <c:pt idx="46888">
                  <c:v>82.0</c:v>
                </c:pt>
                <c:pt idx="46889">
                  <c:v>31.0</c:v>
                </c:pt>
                <c:pt idx="46890">
                  <c:v>22.0</c:v>
                </c:pt>
                <c:pt idx="46891">
                  <c:v>68.0</c:v>
                </c:pt>
                <c:pt idx="46892">
                  <c:v>442.0</c:v>
                </c:pt>
                <c:pt idx="46893">
                  <c:v>8.0</c:v>
                </c:pt>
                <c:pt idx="46894">
                  <c:v>58.0</c:v>
                </c:pt>
                <c:pt idx="46895">
                  <c:v>60.0</c:v>
                </c:pt>
                <c:pt idx="46896">
                  <c:v>6.0</c:v>
                </c:pt>
                <c:pt idx="46897">
                  <c:v>18.0</c:v>
                </c:pt>
                <c:pt idx="46898">
                  <c:v>138.0</c:v>
                </c:pt>
                <c:pt idx="46899">
                  <c:v>239.0</c:v>
                </c:pt>
                <c:pt idx="46900">
                  <c:v>97.0</c:v>
                </c:pt>
                <c:pt idx="46901">
                  <c:v>7.0</c:v>
                </c:pt>
                <c:pt idx="46902">
                  <c:v>421.0</c:v>
                </c:pt>
                <c:pt idx="46903">
                  <c:v>1.0</c:v>
                </c:pt>
                <c:pt idx="46904">
                  <c:v>33.0</c:v>
                </c:pt>
                <c:pt idx="46905">
                  <c:v>69.0</c:v>
                </c:pt>
                <c:pt idx="46906">
                  <c:v>28.0</c:v>
                </c:pt>
                <c:pt idx="46907">
                  <c:v>116.0</c:v>
                </c:pt>
                <c:pt idx="46908">
                  <c:v>4.0</c:v>
                </c:pt>
                <c:pt idx="46909">
                  <c:v>129.0</c:v>
                </c:pt>
                <c:pt idx="46910">
                  <c:v>14.0</c:v>
                </c:pt>
                <c:pt idx="46911">
                  <c:v>37.0</c:v>
                </c:pt>
                <c:pt idx="46912">
                  <c:v>107.0</c:v>
                </c:pt>
                <c:pt idx="46913">
                  <c:v>349.0</c:v>
                </c:pt>
                <c:pt idx="46914">
                  <c:v>11.0</c:v>
                </c:pt>
                <c:pt idx="46915">
                  <c:v>306.0</c:v>
                </c:pt>
                <c:pt idx="46916">
                  <c:v>275.0</c:v>
                </c:pt>
                <c:pt idx="46917">
                  <c:v>29.0</c:v>
                </c:pt>
                <c:pt idx="46918">
                  <c:v>14.0</c:v>
                </c:pt>
                <c:pt idx="46919">
                  <c:v>464.0</c:v>
                </c:pt>
                <c:pt idx="46920">
                  <c:v>142.0</c:v>
                </c:pt>
                <c:pt idx="46921">
                  <c:v>387.0</c:v>
                </c:pt>
                <c:pt idx="46922">
                  <c:v>43.0</c:v>
                </c:pt>
                <c:pt idx="46923">
                  <c:v>62.0</c:v>
                </c:pt>
                <c:pt idx="46924">
                  <c:v>57.0</c:v>
                </c:pt>
                <c:pt idx="46925">
                  <c:v>722.0</c:v>
                </c:pt>
                <c:pt idx="46926">
                  <c:v>103.0</c:v>
                </c:pt>
                <c:pt idx="46927">
                  <c:v>271.0</c:v>
                </c:pt>
                <c:pt idx="46928">
                  <c:v>111.0</c:v>
                </c:pt>
                <c:pt idx="46929">
                  <c:v>50.0</c:v>
                </c:pt>
                <c:pt idx="46930">
                  <c:v>5.0</c:v>
                </c:pt>
                <c:pt idx="46931">
                  <c:v>34.0</c:v>
                </c:pt>
                <c:pt idx="46932">
                  <c:v>186.0</c:v>
                </c:pt>
                <c:pt idx="46933">
                  <c:v>3.0</c:v>
                </c:pt>
                <c:pt idx="46934">
                  <c:v>11.0</c:v>
                </c:pt>
                <c:pt idx="46935">
                  <c:v>6.0</c:v>
                </c:pt>
                <c:pt idx="46936">
                  <c:v>244.0</c:v>
                </c:pt>
                <c:pt idx="46937">
                  <c:v>21.0</c:v>
                </c:pt>
                <c:pt idx="46938">
                  <c:v>179.0</c:v>
                </c:pt>
                <c:pt idx="46939">
                  <c:v>33.0</c:v>
                </c:pt>
                <c:pt idx="46940">
                  <c:v>30.0</c:v>
                </c:pt>
                <c:pt idx="46941">
                  <c:v>16.0</c:v>
                </c:pt>
                <c:pt idx="46942">
                  <c:v>180.0</c:v>
                </c:pt>
                <c:pt idx="46943">
                  <c:v>1.0</c:v>
                </c:pt>
                <c:pt idx="46944">
                  <c:v>203.0</c:v>
                </c:pt>
                <c:pt idx="46945">
                  <c:v>79.0</c:v>
                </c:pt>
                <c:pt idx="46946">
                  <c:v>5.0</c:v>
                </c:pt>
                <c:pt idx="46947">
                  <c:v>84.0</c:v>
                </c:pt>
                <c:pt idx="46948">
                  <c:v>289.0</c:v>
                </c:pt>
                <c:pt idx="46949">
                  <c:v>32.0</c:v>
                </c:pt>
                <c:pt idx="46950">
                  <c:v>63.0</c:v>
                </c:pt>
                <c:pt idx="46951">
                  <c:v>111.0</c:v>
                </c:pt>
                <c:pt idx="46952">
                  <c:v>45.0</c:v>
                </c:pt>
                <c:pt idx="46953">
                  <c:v>446.0</c:v>
                </c:pt>
                <c:pt idx="46954">
                  <c:v>228.0</c:v>
                </c:pt>
                <c:pt idx="46955">
                  <c:v>128.0</c:v>
                </c:pt>
                <c:pt idx="46956">
                  <c:v>181.0</c:v>
                </c:pt>
                <c:pt idx="46957">
                  <c:v>50.0</c:v>
                </c:pt>
                <c:pt idx="46958">
                  <c:v>104.0</c:v>
                </c:pt>
                <c:pt idx="46959">
                  <c:v>169.0</c:v>
                </c:pt>
                <c:pt idx="46960">
                  <c:v>343.0</c:v>
                </c:pt>
                <c:pt idx="46961">
                  <c:v>77.0</c:v>
                </c:pt>
                <c:pt idx="46962">
                  <c:v>39.0</c:v>
                </c:pt>
                <c:pt idx="46963">
                  <c:v>89.0</c:v>
                </c:pt>
                <c:pt idx="46964">
                  <c:v>72.0</c:v>
                </c:pt>
                <c:pt idx="46965">
                  <c:v>22.0</c:v>
                </c:pt>
                <c:pt idx="46966">
                  <c:v>42.0</c:v>
                </c:pt>
                <c:pt idx="46967">
                  <c:v>90.0</c:v>
                </c:pt>
                <c:pt idx="46968">
                  <c:v>806.0</c:v>
                </c:pt>
                <c:pt idx="46969">
                  <c:v>62.0</c:v>
                </c:pt>
                <c:pt idx="46970">
                  <c:v>28.0</c:v>
                </c:pt>
                <c:pt idx="46971">
                  <c:v>312.0</c:v>
                </c:pt>
                <c:pt idx="46972">
                  <c:v>251.0</c:v>
                </c:pt>
                <c:pt idx="46973">
                  <c:v>164.0</c:v>
                </c:pt>
                <c:pt idx="46974">
                  <c:v>171.0</c:v>
                </c:pt>
                <c:pt idx="46975">
                  <c:v>6.0</c:v>
                </c:pt>
                <c:pt idx="46976">
                  <c:v>25.0</c:v>
                </c:pt>
                <c:pt idx="46977">
                  <c:v>12.0</c:v>
                </c:pt>
                <c:pt idx="46978">
                  <c:v>1.0</c:v>
                </c:pt>
                <c:pt idx="46979">
                  <c:v>9.0</c:v>
                </c:pt>
                <c:pt idx="46980">
                  <c:v>19.0</c:v>
                </c:pt>
                <c:pt idx="46981">
                  <c:v>72.0</c:v>
                </c:pt>
                <c:pt idx="46982">
                  <c:v>65.0</c:v>
                </c:pt>
                <c:pt idx="46983">
                  <c:v>239.0</c:v>
                </c:pt>
                <c:pt idx="46984">
                  <c:v>56.0</c:v>
                </c:pt>
                <c:pt idx="46985">
                  <c:v>2987.0</c:v>
                </c:pt>
                <c:pt idx="46986">
                  <c:v>90.0</c:v>
                </c:pt>
                <c:pt idx="46987">
                  <c:v>63.0</c:v>
                </c:pt>
                <c:pt idx="46988">
                  <c:v>38.0</c:v>
                </c:pt>
                <c:pt idx="46989">
                  <c:v>18.0</c:v>
                </c:pt>
                <c:pt idx="46990">
                  <c:v>263.0</c:v>
                </c:pt>
                <c:pt idx="46991">
                  <c:v>200.0</c:v>
                </c:pt>
                <c:pt idx="46992">
                  <c:v>3.0</c:v>
                </c:pt>
                <c:pt idx="46993">
                  <c:v>210.0</c:v>
                </c:pt>
                <c:pt idx="46994">
                  <c:v>5.0</c:v>
                </c:pt>
                <c:pt idx="46995">
                  <c:v>4.0</c:v>
                </c:pt>
                <c:pt idx="46996">
                  <c:v>120.0</c:v>
                </c:pt>
                <c:pt idx="46997">
                  <c:v>380.0</c:v>
                </c:pt>
                <c:pt idx="46998">
                  <c:v>1.0</c:v>
                </c:pt>
                <c:pt idx="46999">
                  <c:v>1.0</c:v>
                </c:pt>
                <c:pt idx="47000">
                  <c:v>277.0</c:v>
                </c:pt>
                <c:pt idx="47001">
                  <c:v>72.0</c:v>
                </c:pt>
                <c:pt idx="47002">
                  <c:v>55.0</c:v>
                </c:pt>
                <c:pt idx="47003">
                  <c:v>286.0</c:v>
                </c:pt>
                <c:pt idx="47004">
                  <c:v>62.0</c:v>
                </c:pt>
                <c:pt idx="47005">
                  <c:v>24.0</c:v>
                </c:pt>
                <c:pt idx="47006">
                  <c:v>237.0</c:v>
                </c:pt>
                <c:pt idx="47007">
                  <c:v>29.0</c:v>
                </c:pt>
                <c:pt idx="47008">
                  <c:v>19.0</c:v>
                </c:pt>
                <c:pt idx="47009">
                  <c:v>214.0</c:v>
                </c:pt>
                <c:pt idx="47010">
                  <c:v>48.0</c:v>
                </c:pt>
                <c:pt idx="47011">
                  <c:v>36.0</c:v>
                </c:pt>
                <c:pt idx="47012">
                  <c:v>34.0</c:v>
                </c:pt>
                <c:pt idx="47013">
                  <c:v>384.0</c:v>
                </c:pt>
                <c:pt idx="47014">
                  <c:v>178.0</c:v>
                </c:pt>
                <c:pt idx="47015">
                  <c:v>73.0</c:v>
                </c:pt>
                <c:pt idx="47016">
                  <c:v>1.0</c:v>
                </c:pt>
                <c:pt idx="47017">
                  <c:v>6.0</c:v>
                </c:pt>
                <c:pt idx="47018">
                  <c:v>22.0</c:v>
                </c:pt>
                <c:pt idx="47019">
                  <c:v>1.0</c:v>
                </c:pt>
                <c:pt idx="47020">
                  <c:v>2.0</c:v>
                </c:pt>
                <c:pt idx="47021">
                  <c:v>54.0</c:v>
                </c:pt>
                <c:pt idx="47022">
                  <c:v>4.0</c:v>
                </c:pt>
                <c:pt idx="47023">
                  <c:v>191.0</c:v>
                </c:pt>
                <c:pt idx="47024">
                  <c:v>13.0</c:v>
                </c:pt>
                <c:pt idx="47025">
                  <c:v>38.0</c:v>
                </c:pt>
                <c:pt idx="47026">
                  <c:v>23.0</c:v>
                </c:pt>
                <c:pt idx="47027">
                  <c:v>1136.0</c:v>
                </c:pt>
                <c:pt idx="47028">
                  <c:v>1.0</c:v>
                </c:pt>
                <c:pt idx="47029">
                  <c:v>33.0</c:v>
                </c:pt>
                <c:pt idx="47030">
                  <c:v>13.0</c:v>
                </c:pt>
                <c:pt idx="47031">
                  <c:v>14.0</c:v>
                </c:pt>
                <c:pt idx="47032">
                  <c:v>71.0</c:v>
                </c:pt>
                <c:pt idx="47033">
                  <c:v>25.0</c:v>
                </c:pt>
                <c:pt idx="47034">
                  <c:v>115.0</c:v>
                </c:pt>
                <c:pt idx="47035">
                  <c:v>154.0</c:v>
                </c:pt>
                <c:pt idx="47036">
                  <c:v>6.0</c:v>
                </c:pt>
                <c:pt idx="47037">
                  <c:v>107.0</c:v>
                </c:pt>
                <c:pt idx="47038">
                  <c:v>13.0</c:v>
                </c:pt>
                <c:pt idx="47039">
                  <c:v>487.0</c:v>
                </c:pt>
                <c:pt idx="47040">
                  <c:v>21.0</c:v>
                </c:pt>
                <c:pt idx="47041">
                  <c:v>285.0</c:v>
                </c:pt>
                <c:pt idx="47042">
                  <c:v>712.0</c:v>
                </c:pt>
                <c:pt idx="47043">
                  <c:v>36.0</c:v>
                </c:pt>
                <c:pt idx="47044">
                  <c:v>7.0</c:v>
                </c:pt>
                <c:pt idx="47045">
                  <c:v>58.0</c:v>
                </c:pt>
                <c:pt idx="47046">
                  <c:v>7.0</c:v>
                </c:pt>
                <c:pt idx="47047">
                  <c:v>18.0</c:v>
                </c:pt>
                <c:pt idx="47048">
                  <c:v>302.0</c:v>
                </c:pt>
                <c:pt idx="47049">
                  <c:v>1412.0</c:v>
                </c:pt>
                <c:pt idx="47050">
                  <c:v>269.0</c:v>
                </c:pt>
                <c:pt idx="47051">
                  <c:v>7.0</c:v>
                </c:pt>
                <c:pt idx="47052">
                  <c:v>585.0</c:v>
                </c:pt>
                <c:pt idx="47053">
                  <c:v>45.0</c:v>
                </c:pt>
                <c:pt idx="47054">
                  <c:v>128.0</c:v>
                </c:pt>
                <c:pt idx="47055">
                  <c:v>47.0</c:v>
                </c:pt>
                <c:pt idx="47056">
                  <c:v>55.0</c:v>
                </c:pt>
                <c:pt idx="47057">
                  <c:v>138.0</c:v>
                </c:pt>
                <c:pt idx="47058">
                  <c:v>77.0</c:v>
                </c:pt>
                <c:pt idx="47059">
                  <c:v>17.0</c:v>
                </c:pt>
                <c:pt idx="47060">
                  <c:v>55.0</c:v>
                </c:pt>
                <c:pt idx="47061">
                  <c:v>15.0</c:v>
                </c:pt>
                <c:pt idx="47062">
                  <c:v>173.0</c:v>
                </c:pt>
                <c:pt idx="47063">
                  <c:v>1.0</c:v>
                </c:pt>
                <c:pt idx="47064">
                  <c:v>11.0</c:v>
                </c:pt>
                <c:pt idx="47065">
                  <c:v>305.0</c:v>
                </c:pt>
                <c:pt idx="47066">
                  <c:v>4.0</c:v>
                </c:pt>
                <c:pt idx="47067">
                  <c:v>88.0</c:v>
                </c:pt>
                <c:pt idx="47068">
                  <c:v>101.0</c:v>
                </c:pt>
                <c:pt idx="47069">
                  <c:v>209.0</c:v>
                </c:pt>
                <c:pt idx="47070">
                  <c:v>16.0</c:v>
                </c:pt>
                <c:pt idx="47071">
                  <c:v>18.0</c:v>
                </c:pt>
                <c:pt idx="47072">
                  <c:v>5.0</c:v>
                </c:pt>
                <c:pt idx="47073">
                  <c:v>121.0</c:v>
                </c:pt>
                <c:pt idx="47074">
                  <c:v>60.0</c:v>
                </c:pt>
                <c:pt idx="47075">
                  <c:v>2.0</c:v>
                </c:pt>
                <c:pt idx="47076">
                  <c:v>34.0</c:v>
                </c:pt>
                <c:pt idx="47077">
                  <c:v>7.0</c:v>
                </c:pt>
                <c:pt idx="47078">
                  <c:v>193.0</c:v>
                </c:pt>
                <c:pt idx="47079">
                  <c:v>14.0</c:v>
                </c:pt>
                <c:pt idx="47080">
                  <c:v>14.0</c:v>
                </c:pt>
                <c:pt idx="47081">
                  <c:v>9.0</c:v>
                </c:pt>
                <c:pt idx="47082">
                  <c:v>64.0</c:v>
                </c:pt>
                <c:pt idx="47083">
                  <c:v>183.0</c:v>
                </c:pt>
                <c:pt idx="47084">
                  <c:v>66.0</c:v>
                </c:pt>
                <c:pt idx="47085">
                  <c:v>329.0</c:v>
                </c:pt>
                <c:pt idx="47086">
                  <c:v>749.0</c:v>
                </c:pt>
                <c:pt idx="47087">
                  <c:v>6.0</c:v>
                </c:pt>
                <c:pt idx="47088">
                  <c:v>337.0</c:v>
                </c:pt>
                <c:pt idx="47089">
                  <c:v>148.0</c:v>
                </c:pt>
                <c:pt idx="47090">
                  <c:v>554.0</c:v>
                </c:pt>
                <c:pt idx="47091">
                  <c:v>11.0</c:v>
                </c:pt>
                <c:pt idx="47092">
                  <c:v>29.0</c:v>
                </c:pt>
                <c:pt idx="47093">
                  <c:v>119.0</c:v>
                </c:pt>
                <c:pt idx="47094">
                  <c:v>97.0</c:v>
                </c:pt>
                <c:pt idx="47095">
                  <c:v>295.0</c:v>
                </c:pt>
                <c:pt idx="47096">
                  <c:v>8.0</c:v>
                </c:pt>
                <c:pt idx="47097">
                  <c:v>156.0</c:v>
                </c:pt>
                <c:pt idx="47098">
                  <c:v>148.0</c:v>
                </c:pt>
                <c:pt idx="47099">
                  <c:v>283.0</c:v>
                </c:pt>
                <c:pt idx="47100">
                  <c:v>2136.0</c:v>
                </c:pt>
                <c:pt idx="47101">
                  <c:v>1.0</c:v>
                </c:pt>
                <c:pt idx="47102">
                  <c:v>3.0</c:v>
                </c:pt>
                <c:pt idx="47103">
                  <c:v>389.0</c:v>
                </c:pt>
                <c:pt idx="47104">
                  <c:v>9.0</c:v>
                </c:pt>
                <c:pt idx="47105">
                  <c:v>50.0</c:v>
                </c:pt>
                <c:pt idx="47106">
                  <c:v>65.0</c:v>
                </c:pt>
                <c:pt idx="47107">
                  <c:v>247.0</c:v>
                </c:pt>
                <c:pt idx="47108">
                  <c:v>3.0</c:v>
                </c:pt>
                <c:pt idx="47109">
                  <c:v>143.0</c:v>
                </c:pt>
                <c:pt idx="47110">
                  <c:v>2.0</c:v>
                </c:pt>
                <c:pt idx="47111">
                  <c:v>198.0</c:v>
                </c:pt>
                <c:pt idx="47112">
                  <c:v>11.0</c:v>
                </c:pt>
                <c:pt idx="47113">
                  <c:v>14.0</c:v>
                </c:pt>
                <c:pt idx="47114">
                  <c:v>1.0</c:v>
                </c:pt>
                <c:pt idx="47115">
                  <c:v>44.0</c:v>
                </c:pt>
                <c:pt idx="47116">
                  <c:v>114.0</c:v>
                </c:pt>
                <c:pt idx="47117">
                  <c:v>111.0</c:v>
                </c:pt>
                <c:pt idx="47118">
                  <c:v>139.0</c:v>
                </c:pt>
                <c:pt idx="47119">
                  <c:v>92.0</c:v>
                </c:pt>
                <c:pt idx="47120">
                  <c:v>103.0</c:v>
                </c:pt>
                <c:pt idx="47121">
                  <c:v>240.0</c:v>
                </c:pt>
                <c:pt idx="47122">
                  <c:v>12.0</c:v>
                </c:pt>
                <c:pt idx="47123">
                  <c:v>11.0</c:v>
                </c:pt>
                <c:pt idx="47124">
                  <c:v>959.0</c:v>
                </c:pt>
                <c:pt idx="47125">
                  <c:v>1.0</c:v>
                </c:pt>
                <c:pt idx="47126">
                  <c:v>72.0</c:v>
                </c:pt>
                <c:pt idx="47127">
                  <c:v>46.0</c:v>
                </c:pt>
                <c:pt idx="47128">
                  <c:v>259.0</c:v>
                </c:pt>
                <c:pt idx="47129">
                  <c:v>43.0</c:v>
                </c:pt>
                <c:pt idx="47130">
                  <c:v>212.0</c:v>
                </c:pt>
                <c:pt idx="47131">
                  <c:v>30.0</c:v>
                </c:pt>
                <c:pt idx="47132">
                  <c:v>7.0</c:v>
                </c:pt>
                <c:pt idx="47133">
                  <c:v>67.0</c:v>
                </c:pt>
                <c:pt idx="47134">
                  <c:v>2.0</c:v>
                </c:pt>
                <c:pt idx="47135">
                  <c:v>378.0</c:v>
                </c:pt>
                <c:pt idx="47136">
                  <c:v>759.0</c:v>
                </c:pt>
                <c:pt idx="47137">
                  <c:v>145.0</c:v>
                </c:pt>
                <c:pt idx="47138">
                  <c:v>7.0</c:v>
                </c:pt>
                <c:pt idx="47139">
                  <c:v>51.0</c:v>
                </c:pt>
                <c:pt idx="47140">
                  <c:v>30.0</c:v>
                </c:pt>
                <c:pt idx="47141">
                  <c:v>187.0</c:v>
                </c:pt>
                <c:pt idx="47142">
                  <c:v>25.0</c:v>
                </c:pt>
                <c:pt idx="47143">
                  <c:v>23.0</c:v>
                </c:pt>
                <c:pt idx="47144">
                  <c:v>57.0</c:v>
                </c:pt>
                <c:pt idx="47145">
                  <c:v>186.0</c:v>
                </c:pt>
                <c:pt idx="47146">
                  <c:v>406.0</c:v>
                </c:pt>
                <c:pt idx="47147">
                  <c:v>20.0</c:v>
                </c:pt>
                <c:pt idx="47148">
                  <c:v>146.0</c:v>
                </c:pt>
                <c:pt idx="47149">
                  <c:v>112.0</c:v>
                </c:pt>
                <c:pt idx="47150">
                  <c:v>9.0</c:v>
                </c:pt>
                <c:pt idx="47151">
                  <c:v>6.0</c:v>
                </c:pt>
                <c:pt idx="47152">
                  <c:v>14.0</c:v>
                </c:pt>
                <c:pt idx="47153">
                  <c:v>50.0</c:v>
                </c:pt>
                <c:pt idx="47154">
                  <c:v>22.0</c:v>
                </c:pt>
                <c:pt idx="47155">
                  <c:v>61.0</c:v>
                </c:pt>
                <c:pt idx="47156">
                  <c:v>26.0</c:v>
                </c:pt>
                <c:pt idx="47157">
                  <c:v>368.0</c:v>
                </c:pt>
                <c:pt idx="47158">
                  <c:v>11.0</c:v>
                </c:pt>
                <c:pt idx="47159">
                  <c:v>17.0</c:v>
                </c:pt>
                <c:pt idx="47160">
                  <c:v>1.0</c:v>
                </c:pt>
                <c:pt idx="47161">
                  <c:v>6.0</c:v>
                </c:pt>
                <c:pt idx="47162">
                  <c:v>11.0</c:v>
                </c:pt>
                <c:pt idx="47163">
                  <c:v>139.0</c:v>
                </c:pt>
                <c:pt idx="47164">
                  <c:v>103.0</c:v>
                </c:pt>
                <c:pt idx="47165">
                  <c:v>137.0</c:v>
                </c:pt>
                <c:pt idx="47166">
                  <c:v>23.0</c:v>
                </c:pt>
                <c:pt idx="47167">
                  <c:v>7.0</c:v>
                </c:pt>
                <c:pt idx="47168">
                  <c:v>204.0</c:v>
                </c:pt>
                <c:pt idx="47169">
                  <c:v>598.0</c:v>
                </c:pt>
                <c:pt idx="47170">
                  <c:v>30.0</c:v>
                </c:pt>
                <c:pt idx="47171">
                  <c:v>7.0</c:v>
                </c:pt>
                <c:pt idx="47172">
                  <c:v>12.0</c:v>
                </c:pt>
                <c:pt idx="47173">
                  <c:v>2.0</c:v>
                </c:pt>
                <c:pt idx="47174">
                  <c:v>11.0</c:v>
                </c:pt>
                <c:pt idx="47175">
                  <c:v>10.0</c:v>
                </c:pt>
                <c:pt idx="47176">
                  <c:v>80.0</c:v>
                </c:pt>
                <c:pt idx="47177">
                  <c:v>74.0</c:v>
                </c:pt>
                <c:pt idx="47178">
                  <c:v>1.0</c:v>
                </c:pt>
                <c:pt idx="47179">
                  <c:v>55.0</c:v>
                </c:pt>
                <c:pt idx="47180">
                  <c:v>201.0</c:v>
                </c:pt>
                <c:pt idx="47181">
                  <c:v>243.0</c:v>
                </c:pt>
                <c:pt idx="47182">
                  <c:v>99.0</c:v>
                </c:pt>
                <c:pt idx="47183">
                  <c:v>279.0</c:v>
                </c:pt>
                <c:pt idx="47184">
                  <c:v>131.0</c:v>
                </c:pt>
                <c:pt idx="47185">
                  <c:v>133.0</c:v>
                </c:pt>
                <c:pt idx="47186">
                  <c:v>64.0</c:v>
                </c:pt>
                <c:pt idx="47187">
                  <c:v>55.0</c:v>
                </c:pt>
                <c:pt idx="47188">
                  <c:v>180.0</c:v>
                </c:pt>
                <c:pt idx="47189">
                  <c:v>91.0</c:v>
                </c:pt>
                <c:pt idx="47190">
                  <c:v>428.0</c:v>
                </c:pt>
                <c:pt idx="47191">
                  <c:v>22.0</c:v>
                </c:pt>
                <c:pt idx="47192">
                  <c:v>1834.0</c:v>
                </c:pt>
                <c:pt idx="47193">
                  <c:v>3.0</c:v>
                </c:pt>
                <c:pt idx="47194">
                  <c:v>340.0</c:v>
                </c:pt>
                <c:pt idx="47195">
                  <c:v>5.0</c:v>
                </c:pt>
                <c:pt idx="47196">
                  <c:v>330.0</c:v>
                </c:pt>
                <c:pt idx="47197">
                  <c:v>542.0</c:v>
                </c:pt>
                <c:pt idx="47198">
                  <c:v>357.0</c:v>
                </c:pt>
                <c:pt idx="47199">
                  <c:v>9.0</c:v>
                </c:pt>
                <c:pt idx="47200">
                  <c:v>20.0</c:v>
                </c:pt>
                <c:pt idx="47201">
                  <c:v>61.0</c:v>
                </c:pt>
                <c:pt idx="47202">
                  <c:v>267.0</c:v>
                </c:pt>
                <c:pt idx="47203">
                  <c:v>2.0</c:v>
                </c:pt>
                <c:pt idx="47204">
                  <c:v>29.0</c:v>
                </c:pt>
                <c:pt idx="47205">
                  <c:v>20.0</c:v>
                </c:pt>
                <c:pt idx="47206">
                  <c:v>3.0</c:v>
                </c:pt>
                <c:pt idx="47207">
                  <c:v>1.0</c:v>
                </c:pt>
                <c:pt idx="47208">
                  <c:v>15.0</c:v>
                </c:pt>
                <c:pt idx="47209">
                  <c:v>264.0</c:v>
                </c:pt>
                <c:pt idx="47210">
                  <c:v>54.0</c:v>
                </c:pt>
                <c:pt idx="47211">
                  <c:v>159.0</c:v>
                </c:pt>
                <c:pt idx="47212">
                  <c:v>1.0</c:v>
                </c:pt>
                <c:pt idx="47213">
                  <c:v>13.0</c:v>
                </c:pt>
                <c:pt idx="47214">
                  <c:v>17.0</c:v>
                </c:pt>
                <c:pt idx="47215">
                  <c:v>338.0</c:v>
                </c:pt>
                <c:pt idx="47216">
                  <c:v>119.0</c:v>
                </c:pt>
                <c:pt idx="47217">
                  <c:v>170.0</c:v>
                </c:pt>
                <c:pt idx="47218">
                  <c:v>77.0</c:v>
                </c:pt>
                <c:pt idx="47219">
                  <c:v>118.0</c:v>
                </c:pt>
                <c:pt idx="47220">
                  <c:v>135.0</c:v>
                </c:pt>
                <c:pt idx="47221">
                  <c:v>70.0</c:v>
                </c:pt>
                <c:pt idx="47222">
                  <c:v>1.0</c:v>
                </c:pt>
                <c:pt idx="47223">
                  <c:v>190.0</c:v>
                </c:pt>
                <c:pt idx="47224">
                  <c:v>4.0</c:v>
                </c:pt>
                <c:pt idx="47225">
                  <c:v>1.0</c:v>
                </c:pt>
                <c:pt idx="47226">
                  <c:v>27.0</c:v>
                </c:pt>
                <c:pt idx="47227">
                  <c:v>269.0</c:v>
                </c:pt>
                <c:pt idx="47228">
                  <c:v>28.0</c:v>
                </c:pt>
                <c:pt idx="47229">
                  <c:v>79.0</c:v>
                </c:pt>
                <c:pt idx="47230">
                  <c:v>538.0</c:v>
                </c:pt>
                <c:pt idx="47231">
                  <c:v>140.0</c:v>
                </c:pt>
                <c:pt idx="47232">
                  <c:v>263.0</c:v>
                </c:pt>
                <c:pt idx="47233">
                  <c:v>7.0</c:v>
                </c:pt>
                <c:pt idx="47234">
                  <c:v>58.0</c:v>
                </c:pt>
                <c:pt idx="47235">
                  <c:v>219.0</c:v>
                </c:pt>
                <c:pt idx="47236">
                  <c:v>15.0</c:v>
                </c:pt>
                <c:pt idx="47237">
                  <c:v>10.0</c:v>
                </c:pt>
                <c:pt idx="47238">
                  <c:v>293.0</c:v>
                </c:pt>
                <c:pt idx="47239">
                  <c:v>116.0</c:v>
                </c:pt>
                <c:pt idx="47240">
                  <c:v>332.0</c:v>
                </c:pt>
                <c:pt idx="47241">
                  <c:v>17.0</c:v>
                </c:pt>
                <c:pt idx="47242">
                  <c:v>13.0</c:v>
                </c:pt>
                <c:pt idx="47243">
                  <c:v>24.0</c:v>
                </c:pt>
                <c:pt idx="47244">
                  <c:v>2.0</c:v>
                </c:pt>
                <c:pt idx="47245">
                  <c:v>144.0</c:v>
                </c:pt>
                <c:pt idx="47246">
                  <c:v>3.0</c:v>
                </c:pt>
                <c:pt idx="47247">
                  <c:v>123.0</c:v>
                </c:pt>
                <c:pt idx="47248">
                  <c:v>230.0</c:v>
                </c:pt>
                <c:pt idx="47249">
                  <c:v>257.0</c:v>
                </c:pt>
                <c:pt idx="47250">
                  <c:v>56.0</c:v>
                </c:pt>
                <c:pt idx="47251">
                  <c:v>325.0</c:v>
                </c:pt>
                <c:pt idx="47252">
                  <c:v>98.0</c:v>
                </c:pt>
                <c:pt idx="47253">
                  <c:v>8.0</c:v>
                </c:pt>
                <c:pt idx="47254">
                  <c:v>50.0</c:v>
                </c:pt>
                <c:pt idx="47255">
                  <c:v>81.0</c:v>
                </c:pt>
                <c:pt idx="47256">
                  <c:v>94.0</c:v>
                </c:pt>
                <c:pt idx="47257">
                  <c:v>2.0</c:v>
                </c:pt>
                <c:pt idx="47258">
                  <c:v>110.0</c:v>
                </c:pt>
                <c:pt idx="47259">
                  <c:v>29.0</c:v>
                </c:pt>
                <c:pt idx="47260">
                  <c:v>13.0</c:v>
                </c:pt>
                <c:pt idx="47261">
                  <c:v>484.0</c:v>
                </c:pt>
                <c:pt idx="47262">
                  <c:v>3.0</c:v>
                </c:pt>
                <c:pt idx="47263">
                  <c:v>75.0</c:v>
                </c:pt>
                <c:pt idx="47264">
                  <c:v>13.0</c:v>
                </c:pt>
                <c:pt idx="47265">
                  <c:v>8.0</c:v>
                </c:pt>
                <c:pt idx="47266">
                  <c:v>549.0</c:v>
                </c:pt>
                <c:pt idx="47267">
                  <c:v>83.0</c:v>
                </c:pt>
                <c:pt idx="47268">
                  <c:v>103.0</c:v>
                </c:pt>
                <c:pt idx="47269">
                  <c:v>5.0</c:v>
                </c:pt>
                <c:pt idx="47270">
                  <c:v>5.0</c:v>
                </c:pt>
                <c:pt idx="47271">
                  <c:v>1185.0</c:v>
                </c:pt>
                <c:pt idx="47272">
                  <c:v>15.0</c:v>
                </c:pt>
                <c:pt idx="47273">
                  <c:v>220.0</c:v>
                </c:pt>
                <c:pt idx="47274">
                  <c:v>21.0</c:v>
                </c:pt>
                <c:pt idx="47275">
                  <c:v>88.0</c:v>
                </c:pt>
                <c:pt idx="47276">
                  <c:v>2.0</c:v>
                </c:pt>
                <c:pt idx="47277">
                  <c:v>15.0</c:v>
                </c:pt>
                <c:pt idx="47278">
                  <c:v>63.0</c:v>
                </c:pt>
                <c:pt idx="47279">
                  <c:v>16.0</c:v>
                </c:pt>
                <c:pt idx="47280">
                  <c:v>197.0</c:v>
                </c:pt>
                <c:pt idx="47281">
                  <c:v>163.0</c:v>
                </c:pt>
                <c:pt idx="47282">
                  <c:v>125.0</c:v>
                </c:pt>
                <c:pt idx="47283">
                  <c:v>134.0</c:v>
                </c:pt>
                <c:pt idx="47284">
                  <c:v>31.0</c:v>
                </c:pt>
                <c:pt idx="47285">
                  <c:v>1.0</c:v>
                </c:pt>
                <c:pt idx="47286">
                  <c:v>5.0</c:v>
                </c:pt>
                <c:pt idx="47287">
                  <c:v>228.0</c:v>
                </c:pt>
                <c:pt idx="47288">
                  <c:v>241.0</c:v>
                </c:pt>
                <c:pt idx="47289">
                  <c:v>355.0</c:v>
                </c:pt>
                <c:pt idx="47290">
                  <c:v>103.0</c:v>
                </c:pt>
                <c:pt idx="47291">
                  <c:v>344.0</c:v>
                </c:pt>
                <c:pt idx="47292">
                  <c:v>62.0</c:v>
                </c:pt>
                <c:pt idx="47293">
                  <c:v>67.0</c:v>
                </c:pt>
                <c:pt idx="47294">
                  <c:v>114.0</c:v>
                </c:pt>
                <c:pt idx="47295">
                  <c:v>496.0</c:v>
                </c:pt>
                <c:pt idx="47296">
                  <c:v>24.0</c:v>
                </c:pt>
                <c:pt idx="47297">
                  <c:v>10.0</c:v>
                </c:pt>
                <c:pt idx="47298">
                  <c:v>39.0</c:v>
                </c:pt>
                <c:pt idx="47299">
                  <c:v>298.0</c:v>
                </c:pt>
                <c:pt idx="47300">
                  <c:v>215.0</c:v>
                </c:pt>
                <c:pt idx="47301">
                  <c:v>19.0</c:v>
                </c:pt>
                <c:pt idx="47302">
                  <c:v>403.0</c:v>
                </c:pt>
                <c:pt idx="47303">
                  <c:v>137.0</c:v>
                </c:pt>
                <c:pt idx="47304">
                  <c:v>258.0</c:v>
                </c:pt>
                <c:pt idx="47305">
                  <c:v>282.0</c:v>
                </c:pt>
                <c:pt idx="47306">
                  <c:v>8.0</c:v>
                </c:pt>
                <c:pt idx="47307">
                  <c:v>44.0</c:v>
                </c:pt>
                <c:pt idx="47308">
                  <c:v>33.0</c:v>
                </c:pt>
                <c:pt idx="47309">
                  <c:v>266.0</c:v>
                </c:pt>
                <c:pt idx="47310">
                  <c:v>4.0</c:v>
                </c:pt>
                <c:pt idx="47311">
                  <c:v>21.0</c:v>
                </c:pt>
                <c:pt idx="47312">
                  <c:v>2.0</c:v>
                </c:pt>
                <c:pt idx="47313">
                  <c:v>9.0</c:v>
                </c:pt>
                <c:pt idx="47314">
                  <c:v>9.0</c:v>
                </c:pt>
                <c:pt idx="47315">
                  <c:v>395.0</c:v>
                </c:pt>
                <c:pt idx="47316">
                  <c:v>55.0</c:v>
                </c:pt>
                <c:pt idx="47317">
                  <c:v>54.0</c:v>
                </c:pt>
                <c:pt idx="47318">
                  <c:v>26.0</c:v>
                </c:pt>
                <c:pt idx="47319">
                  <c:v>7.0</c:v>
                </c:pt>
                <c:pt idx="47320">
                  <c:v>545.0</c:v>
                </c:pt>
                <c:pt idx="47321">
                  <c:v>8.0</c:v>
                </c:pt>
                <c:pt idx="47322">
                  <c:v>378.0</c:v>
                </c:pt>
                <c:pt idx="47323">
                  <c:v>994.0</c:v>
                </c:pt>
                <c:pt idx="47324">
                  <c:v>214.0</c:v>
                </c:pt>
                <c:pt idx="47325">
                  <c:v>16.0</c:v>
                </c:pt>
                <c:pt idx="47326">
                  <c:v>4.0</c:v>
                </c:pt>
                <c:pt idx="47327">
                  <c:v>23.0</c:v>
                </c:pt>
                <c:pt idx="47328">
                  <c:v>167.0</c:v>
                </c:pt>
                <c:pt idx="47329">
                  <c:v>8.0</c:v>
                </c:pt>
                <c:pt idx="47330">
                  <c:v>2.0</c:v>
                </c:pt>
                <c:pt idx="47331">
                  <c:v>171.0</c:v>
                </c:pt>
                <c:pt idx="47332">
                  <c:v>32.0</c:v>
                </c:pt>
                <c:pt idx="47333">
                  <c:v>392.0</c:v>
                </c:pt>
                <c:pt idx="47334">
                  <c:v>44.0</c:v>
                </c:pt>
                <c:pt idx="47335">
                  <c:v>216.0</c:v>
                </c:pt>
                <c:pt idx="47336">
                  <c:v>27.0</c:v>
                </c:pt>
                <c:pt idx="47337">
                  <c:v>31.0</c:v>
                </c:pt>
                <c:pt idx="47338">
                  <c:v>185.0</c:v>
                </c:pt>
                <c:pt idx="47339">
                  <c:v>52.0</c:v>
                </c:pt>
                <c:pt idx="47340">
                  <c:v>4.0</c:v>
                </c:pt>
                <c:pt idx="47341">
                  <c:v>3.0</c:v>
                </c:pt>
                <c:pt idx="47342">
                  <c:v>179.0</c:v>
                </c:pt>
                <c:pt idx="47343">
                  <c:v>131.0</c:v>
                </c:pt>
                <c:pt idx="47344">
                  <c:v>274.0</c:v>
                </c:pt>
                <c:pt idx="47345">
                  <c:v>11.0</c:v>
                </c:pt>
                <c:pt idx="47346">
                  <c:v>32.0</c:v>
                </c:pt>
                <c:pt idx="47347">
                  <c:v>19.0</c:v>
                </c:pt>
                <c:pt idx="47348">
                  <c:v>10.0</c:v>
                </c:pt>
                <c:pt idx="47349">
                  <c:v>129.0</c:v>
                </c:pt>
                <c:pt idx="47350">
                  <c:v>53.0</c:v>
                </c:pt>
                <c:pt idx="47351">
                  <c:v>9.0</c:v>
                </c:pt>
                <c:pt idx="47352">
                  <c:v>198.0</c:v>
                </c:pt>
                <c:pt idx="47353">
                  <c:v>9.0</c:v>
                </c:pt>
                <c:pt idx="47354">
                  <c:v>144.0</c:v>
                </c:pt>
                <c:pt idx="47355">
                  <c:v>3.0</c:v>
                </c:pt>
                <c:pt idx="47356">
                  <c:v>195.0</c:v>
                </c:pt>
                <c:pt idx="47357">
                  <c:v>29.0</c:v>
                </c:pt>
                <c:pt idx="47358">
                  <c:v>24.0</c:v>
                </c:pt>
                <c:pt idx="47359">
                  <c:v>130.0</c:v>
                </c:pt>
                <c:pt idx="47360">
                  <c:v>1.0</c:v>
                </c:pt>
                <c:pt idx="47361">
                  <c:v>68.0</c:v>
                </c:pt>
                <c:pt idx="47362">
                  <c:v>53.0</c:v>
                </c:pt>
                <c:pt idx="47363">
                  <c:v>21.0</c:v>
                </c:pt>
                <c:pt idx="47364">
                  <c:v>100.0</c:v>
                </c:pt>
                <c:pt idx="47365">
                  <c:v>67.0</c:v>
                </c:pt>
                <c:pt idx="47366">
                  <c:v>238.0</c:v>
                </c:pt>
                <c:pt idx="47367">
                  <c:v>11.0</c:v>
                </c:pt>
                <c:pt idx="47368">
                  <c:v>66.0</c:v>
                </c:pt>
                <c:pt idx="47369">
                  <c:v>13.0</c:v>
                </c:pt>
                <c:pt idx="47370">
                  <c:v>14.0</c:v>
                </c:pt>
                <c:pt idx="47371">
                  <c:v>557.0</c:v>
                </c:pt>
                <c:pt idx="47372">
                  <c:v>116.0</c:v>
                </c:pt>
                <c:pt idx="47373">
                  <c:v>19.0</c:v>
                </c:pt>
                <c:pt idx="47374">
                  <c:v>1.0</c:v>
                </c:pt>
                <c:pt idx="47375">
                  <c:v>7.0</c:v>
                </c:pt>
                <c:pt idx="47376">
                  <c:v>23.0</c:v>
                </c:pt>
                <c:pt idx="47377">
                  <c:v>11.0</c:v>
                </c:pt>
                <c:pt idx="47378">
                  <c:v>503.0</c:v>
                </c:pt>
                <c:pt idx="47379">
                  <c:v>21.0</c:v>
                </c:pt>
                <c:pt idx="47380">
                  <c:v>147.0</c:v>
                </c:pt>
                <c:pt idx="47381">
                  <c:v>10.0</c:v>
                </c:pt>
                <c:pt idx="47382">
                  <c:v>3.0</c:v>
                </c:pt>
                <c:pt idx="47383">
                  <c:v>60.0</c:v>
                </c:pt>
                <c:pt idx="47384">
                  <c:v>63.0</c:v>
                </c:pt>
                <c:pt idx="47385">
                  <c:v>53.0</c:v>
                </c:pt>
                <c:pt idx="47386">
                  <c:v>198.0</c:v>
                </c:pt>
                <c:pt idx="47387">
                  <c:v>184.0</c:v>
                </c:pt>
                <c:pt idx="47388">
                  <c:v>2.0</c:v>
                </c:pt>
                <c:pt idx="47389">
                  <c:v>246.0</c:v>
                </c:pt>
                <c:pt idx="47390">
                  <c:v>141.0</c:v>
                </c:pt>
                <c:pt idx="47391">
                  <c:v>288.0</c:v>
                </c:pt>
                <c:pt idx="47392">
                  <c:v>105.0</c:v>
                </c:pt>
                <c:pt idx="47393">
                  <c:v>8.0</c:v>
                </c:pt>
                <c:pt idx="47394">
                  <c:v>18.0</c:v>
                </c:pt>
                <c:pt idx="47395">
                  <c:v>126.0</c:v>
                </c:pt>
                <c:pt idx="47396">
                  <c:v>8.0</c:v>
                </c:pt>
                <c:pt idx="47397">
                  <c:v>79.0</c:v>
                </c:pt>
                <c:pt idx="47398">
                  <c:v>7.0</c:v>
                </c:pt>
                <c:pt idx="47399">
                  <c:v>141.0</c:v>
                </c:pt>
                <c:pt idx="47400">
                  <c:v>87.0</c:v>
                </c:pt>
                <c:pt idx="47401">
                  <c:v>52.0</c:v>
                </c:pt>
                <c:pt idx="47402">
                  <c:v>159.0</c:v>
                </c:pt>
                <c:pt idx="47403">
                  <c:v>141.0</c:v>
                </c:pt>
                <c:pt idx="47404">
                  <c:v>363.0</c:v>
                </c:pt>
                <c:pt idx="47405">
                  <c:v>135.0</c:v>
                </c:pt>
                <c:pt idx="47406">
                  <c:v>521.0</c:v>
                </c:pt>
                <c:pt idx="47407">
                  <c:v>9.0</c:v>
                </c:pt>
                <c:pt idx="47408">
                  <c:v>2.0</c:v>
                </c:pt>
                <c:pt idx="47409">
                  <c:v>42.0</c:v>
                </c:pt>
                <c:pt idx="47410">
                  <c:v>38.0</c:v>
                </c:pt>
                <c:pt idx="47411">
                  <c:v>280.0</c:v>
                </c:pt>
                <c:pt idx="47412">
                  <c:v>23.0</c:v>
                </c:pt>
                <c:pt idx="47413">
                  <c:v>28.0</c:v>
                </c:pt>
                <c:pt idx="47414">
                  <c:v>1.0</c:v>
                </c:pt>
                <c:pt idx="47415">
                  <c:v>27.0</c:v>
                </c:pt>
                <c:pt idx="47416">
                  <c:v>1.0</c:v>
                </c:pt>
                <c:pt idx="47417">
                  <c:v>130.0</c:v>
                </c:pt>
                <c:pt idx="47418">
                  <c:v>46.0</c:v>
                </c:pt>
                <c:pt idx="47419">
                  <c:v>16.0</c:v>
                </c:pt>
                <c:pt idx="47420">
                  <c:v>56.0</c:v>
                </c:pt>
                <c:pt idx="47421">
                  <c:v>5.0</c:v>
                </c:pt>
                <c:pt idx="47422">
                  <c:v>144.0</c:v>
                </c:pt>
                <c:pt idx="47423">
                  <c:v>1.0</c:v>
                </c:pt>
                <c:pt idx="47424">
                  <c:v>469.0</c:v>
                </c:pt>
                <c:pt idx="47425">
                  <c:v>188.0</c:v>
                </c:pt>
                <c:pt idx="47426">
                  <c:v>35.0</c:v>
                </c:pt>
                <c:pt idx="47427">
                  <c:v>63.0</c:v>
                </c:pt>
                <c:pt idx="47428">
                  <c:v>50.0</c:v>
                </c:pt>
                <c:pt idx="47429">
                  <c:v>14.0</c:v>
                </c:pt>
                <c:pt idx="47430">
                  <c:v>40.0</c:v>
                </c:pt>
                <c:pt idx="47431">
                  <c:v>10.0</c:v>
                </c:pt>
                <c:pt idx="47432">
                  <c:v>6.0</c:v>
                </c:pt>
                <c:pt idx="47433">
                  <c:v>5.0</c:v>
                </c:pt>
                <c:pt idx="47434">
                  <c:v>51.0</c:v>
                </c:pt>
                <c:pt idx="47435">
                  <c:v>14.0</c:v>
                </c:pt>
                <c:pt idx="47436">
                  <c:v>11.0</c:v>
                </c:pt>
                <c:pt idx="47437">
                  <c:v>34.0</c:v>
                </c:pt>
                <c:pt idx="47438">
                  <c:v>64.0</c:v>
                </c:pt>
                <c:pt idx="47439">
                  <c:v>151.0</c:v>
                </c:pt>
                <c:pt idx="47440">
                  <c:v>22.0</c:v>
                </c:pt>
                <c:pt idx="47441">
                  <c:v>31.0</c:v>
                </c:pt>
                <c:pt idx="47442">
                  <c:v>92.0</c:v>
                </c:pt>
                <c:pt idx="47443">
                  <c:v>148.0</c:v>
                </c:pt>
                <c:pt idx="47444">
                  <c:v>59.0</c:v>
                </c:pt>
                <c:pt idx="47445">
                  <c:v>8.0</c:v>
                </c:pt>
                <c:pt idx="47446">
                  <c:v>15.0</c:v>
                </c:pt>
                <c:pt idx="47447">
                  <c:v>46.0</c:v>
                </c:pt>
                <c:pt idx="47448">
                  <c:v>104.0</c:v>
                </c:pt>
                <c:pt idx="47449">
                  <c:v>24.0</c:v>
                </c:pt>
                <c:pt idx="47450">
                  <c:v>31.0</c:v>
                </c:pt>
                <c:pt idx="47451">
                  <c:v>383.0</c:v>
                </c:pt>
                <c:pt idx="47452">
                  <c:v>5.0</c:v>
                </c:pt>
                <c:pt idx="47453">
                  <c:v>1.0</c:v>
                </c:pt>
                <c:pt idx="47454">
                  <c:v>50.0</c:v>
                </c:pt>
                <c:pt idx="47455">
                  <c:v>12.0</c:v>
                </c:pt>
                <c:pt idx="47456">
                  <c:v>244.0</c:v>
                </c:pt>
                <c:pt idx="47457">
                  <c:v>11.0</c:v>
                </c:pt>
                <c:pt idx="47458">
                  <c:v>8.0</c:v>
                </c:pt>
                <c:pt idx="47459">
                  <c:v>52.0</c:v>
                </c:pt>
                <c:pt idx="47460">
                  <c:v>5.0</c:v>
                </c:pt>
                <c:pt idx="47461">
                  <c:v>164.0</c:v>
                </c:pt>
                <c:pt idx="47462">
                  <c:v>1.0</c:v>
                </c:pt>
                <c:pt idx="47463">
                  <c:v>40.0</c:v>
                </c:pt>
                <c:pt idx="47464">
                  <c:v>32.0</c:v>
                </c:pt>
                <c:pt idx="47465">
                  <c:v>4.0</c:v>
                </c:pt>
                <c:pt idx="47466">
                  <c:v>1.0</c:v>
                </c:pt>
                <c:pt idx="47467">
                  <c:v>64.0</c:v>
                </c:pt>
                <c:pt idx="47468">
                  <c:v>23.0</c:v>
                </c:pt>
                <c:pt idx="47469">
                  <c:v>27.0</c:v>
                </c:pt>
                <c:pt idx="47470">
                  <c:v>57.0</c:v>
                </c:pt>
                <c:pt idx="47471">
                  <c:v>75.0</c:v>
                </c:pt>
                <c:pt idx="47472">
                  <c:v>44.0</c:v>
                </c:pt>
                <c:pt idx="47473">
                  <c:v>1.0</c:v>
                </c:pt>
                <c:pt idx="47474">
                  <c:v>82.0</c:v>
                </c:pt>
                <c:pt idx="47475">
                  <c:v>379.0</c:v>
                </c:pt>
                <c:pt idx="47476">
                  <c:v>4.0</c:v>
                </c:pt>
                <c:pt idx="47477">
                  <c:v>208.0</c:v>
                </c:pt>
                <c:pt idx="47478">
                  <c:v>8.0</c:v>
                </c:pt>
                <c:pt idx="47479">
                  <c:v>3.0</c:v>
                </c:pt>
                <c:pt idx="47480">
                  <c:v>588.0</c:v>
                </c:pt>
                <c:pt idx="47481">
                  <c:v>68.0</c:v>
                </c:pt>
                <c:pt idx="47482">
                  <c:v>62.0</c:v>
                </c:pt>
                <c:pt idx="47483">
                  <c:v>3.0</c:v>
                </c:pt>
                <c:pt idx="47484">
                  <c:v>12.0</c:v>
                </c:pt>
                <c:pt idx="47485">
                  <c:v>137.0</c:v>
                </c:pt>
                <c:pt idx="47486">
                  <c:v>11.0</c:v>
                </c:pt>
                <c:pt idx="47487">
                  <c:v>27.0</c:v>
                </c:pt>
                <c:pt idx="47488">
                  <c:v>17.0</c:v>
                </c:pt>
                <c:pt idx="47489">
                  <c:v>97.0</c:v>
                </c:pt>
                <c:pt idx="47490">
                  <c:v>158.0</c:v>
                </c:pt>
                <c:pt idx="47491">
                  <c:v>21.0</c:v>
                </c:pt>
                <c:pt idx="47492">
                  <c:v>111.0</c:v>
                </c:pt>
                <c:pt idx="47493">
                  <c:v>8.0</c:v>
                </c:pt>
                <c:pt idx="47494">
                  <c:v>43.0</c:v>
                </c:pt>
                <c:pt idx="47495">
                  <c:v>5.0</c:v>
                </c:pt>
                <c:pt idx="47496">
                  <c:v>126.0</c:v>
                </c:pt>
                <c:pt idx="47497">
                  <c:v>58.0</c:v>
                </c:pt>
                <c:pt idx="47498">
                  <c:v>12.0</c:v>
                </c:pt>
                <c:pt idx="47499">
                  <c:v>10.0</c:v>
                </c:pt>
                <c:pt idx="47500">
                  <c:v>1.0</c:v>
                </c:pt>
                <c:pt idx="47501">
                  <c:v>104.0</c:v>
                </c:pt>
                <c:pt idx="47502">
                  <c:v>310.0</c:v>
                </c:pt>
                <c:pt idx="47503">
                  <c:v>33.0</c:v>
                </c:pt>
                <c:pt idx="47504">
                  <c:v>18.0</c:v>
                </c:pt>
                <c:pt idx="47505">
                  <c:v>25.0</c:v>
                </c:pt>
                <c:pt idx="47506">
                  <c:v>224.0</c:v>
                </c:pt>
                <c:pt idx="47507">
                  <c:v>185.0</c:v>
                </c:pt>
                <c:pt idx="47508">
                  <c:v>156.0</c:v>
                </c:pt>
                <c:pt idx="47509">
                  <c:v>59.0</c:v>
                </c:pt>
                <c:pt idx="47510">
                  <c:v>15.0</c:v>
                </c:pt>
                <c:pt idx="47511">
                  <c:v>7.0</c:v>
                </c:pt>
                <c:pt idx="47512">
                  <c:v>182.0</c:v>
                </c:pt>
                <c:pt idx="47513">
                  <c:v>6.0</c:v>
                </c:pt>
                <c:pt idx="47514">
                  <c:v>7.0</c:v>
                </c:pt>
                <c:pt idx="47515">
                  <c:v>35.0</c:v>
                </c:pt>
                <c:pt idx="47516">
                  <c:v>40.0</c:v>
                </c:pt>
                <c:pt idx="47517">
                  <c:v>71.0</c:v>
                </c:pt>
                <c:pt idx="47518">
                  <c:v>6.0</c:v>
                </c:pt>
                <c:pt idx="47519">
                  <c:v>196.0</c:v>
                </c:pt>
                <c:pt idx="47520">
                  <c:v>14.0</c:v>
                </c:pt>
                <c:pt idx="47521">
                  <c:v>2.0</c:v>
                </c:pt>
                <c:pt idx="47522">
                  <c:v>92.0</c:v>
                </c:pt>
                <c:pt idx="47523">
                  <c:v>125.0</c:v>
                </c:pt>
                <c:pt idx="47524">
                  <c:v>223.0</c:v>
                </c:pt>
                <c:pt idx="47525">
                  <c:v>55.0</c:v>
                </c:pt>
                <c:pt idx="47526">
                  <c:v>27.0</c:v>
                </c:pt>
                <c:pt idx="47527">
                  <c:v>1.0</c:v>
                </c:pt>
                <c:pt idx="47528">
                  <c:v>1.0</c:v>
                </c:pt>
                <c:pt idx="47529">
                  <c:v>1.0</c:v>
                </c:pt>
                <c:pt idx="47530">
                  <c:v>147.0</c:v>
                </c:pt>
                <c:pt idx="47531">
                  <c:v>13.0</c:v>
                </c:pt>
                <c:pt idx="47532">
                  <c:v>58.0</c:v>
                </c:pt>
                <c:pt idx="47533">
                  <c:v>1150.0</c:v>
                </c:pt>
                <c:pt idx="47534">
                  <c:v>3.0</c:v>
                </c:pt>
                <c:pt idx="47535">
                  <c:v>114.0</c:v>
                </c:pt>
                <c:pt idx="47536">
                  <c:v>138.0</c:v>
                </c:pt>
                <c:pt idx="47537">
                  <c:v>13.0</c:v>
                </c:pt>
                <c:pt idx="47538">
                  <c:v>692.0</c:v>
                </c:pt>
                <c:pt idx="47539">
                  <c:v>57.0</c:v>
                </c:pt>
                <c:pt idx="47540">
                  <c:v>31.0</c:v>
                </c:pt>
                <c:pt idx="47541">
                  <c:v>2.0</c:v>
                </c:pt>
                <c:pt idx="47542">
                  <c:v>38.0</c:v>
                </c:pt>
                <c:pt idx="47543">
                  <c:v>41.0</c:v>
                </c:pt>
                <c:pt idx="47544">
                  <c:v>59.0</c:v>
                </c:pt>
                <c:pt idx="47545">
                  <c:v>35.0</c:v>
                </c:pt>
                <c:pt idx="47546">
                  <c:v>294.0</c:v>
                </c:pt>
                <c:pt idx="47547">
                  <c:v>85.0</c:v>
                </c:pt>
                <c:pt idx="47548">
                  <c:v>16.0</c:v>
                </c:pt>
                <c:pt idx="47549">
                  <c:v>64.0</c:v>
                </c:pt>
                <c:pt idx="47550">
                  <c:v>56.0</c:v>
                </c:pt>
                <c:pt idx="47551">
                  <c:v>216.0</c:v>
                </c:pt>
                <c:pt idx="47552">
                  <c:v>1.0</c:v>
                </c:pt>
                <c:pt idx="47553">
                  <c:v>122.0</c:v>
                </c:pt>
                <c:pt idx="47554">
                  <c:v>2.0</c:v>
                </c:pt>
                <c:pt idx="47555">
                  <c:v>139.0</c:v>
                </c:pt>
                <c:pt idx="47556">
                  <c:v>40.0</c:v>
                </c:pt>
                <c:pt idx="47557">
                  <c:v>247.0</c:v>
                </c:pt>
                <c:pt idx="47558">
                  <c:v>147.0</c:v>
                </c:pt>
                <c:pt idx="47559">
                  <c:v>239.0</c:v>
                </c:pt>
                <c:pt idx="47560">
                  <c:v>21.0</c:v>
                </c:pt>
                <c:pt idx="47561">
                  <c:v>247.0</c:v>
                </c:pt>
                <c:pt idx="47562">
                  <c:v>109.0</c:v>
                </c:pt>
                <c:pt idx="47563">
                  <c:v>18.0</c:v>
                </c:pt>
                <c:pt idx="47564">
                  <c:v>57.0</c:v>
                </c:pt>
                <c:pt idx="47565">
                  <c:v>1.0</c:v>
                </c:pt>
                <c:pt idx="47566">
                  <c:v>7.0</c:v>
                </c:pt>
                <c:pt idx="47567">
                  <c:v>146.0</c:v>
                </c:pt>
                <c:pt idx="47568">
                  <c:v>126.0</c:v>
                </c:pt>
                <c:pt idx="47569">
                  <c:v>15.0</c:v>
                </c:pt>
                <c:pt idx="47570">
                  <c:v>327.0</c:v>
                </c:pt>
                <c:pt idx="47571">
                  <c:v>14.0</c:v>
                </c:pt>
                <c:pt idx="47572">
                  <c:v>227.0</c:v>
                </c:pt>
                <c:pt idx="47573">
                  <c:v>53.0</c:v>
                </c:pt>
                <c:pt idx="47574">
                  <c:v>372.0</c:v>
                </c:pt>
                <c:pt idx="47575">
                  <c:v>4.0</c:v>
                </c:pt>
                <c:pt idx="47576">
                  <c:v>31.0</c:v>
                </c:pt>
                <c:pt idx="47577">
                  <c:v>80.0</c:v>
                </c:pt>
                <c:pt idx="47578">
                  <c:v>393.0</c:v>
                </c:pt>
                <c:pt idx="47579">
                  <c:v>5.0</c:v>
                </c:pt>
                <c:pt idx="47580">
                  <c:v>3.0</c:v>
                </c:pt>
                <c:pt idx="47581">
                  <c:v>20.0</c:v>
                </c:pt>
                <c:pt idx="47582">
                  <c:v>34.0</c:v>
                </c:pt>
                <c:pt idx="47583">
                  <c:v>295.0</c:v>
                </c:pt>
                <c:pt idx="47584">
                  <c:v>65.0</c:v>
                </c:pt>
                <c:pt idx="47585">
                  <c:v>9.0</c:v>
                </c:pt>
                <c:pt idx="47586">
                  <c:v>80.0</c:v>
                </c:pt>
                <c:pt idx="47587">
                  <c:v>10.0</c:v>
                </c:pt>
                <c:pt idx="47588">
                  <c:v>12.0</c:v>
                </c:pt>
                <c:pt idx="47589">
                  <c:v>97.0</c:v>
                </c:pt>
                <c:pt idx="47590">
                  <c:v>49.0</c:v>
                </c:pt>
                <c:pt idx="47591">
                  <c:v>196.0</c:v>
                </c:pt>
                <c:pt idx="47592">
                  <c:v>13.0</c:v>
                </c:pt>
                <c:pt idx="47593">
                  <c:v>606.0</c:v>
                </c:pt>
                <c:pt idx="47594">
                  <c:v>1.0</c:v>
                </c:pt>
                <c:pt idx="47595">
                  <c:v>201.0</c:v>
                </c:pt>
                <c:pt idx="47596">
                  <c:v>288.0</c:v>
                </c:pt>
                <c:pt idx="47597">
                  <c:v>234.0</c:v>
                </c:pt>
                <c:pt idx="47598">
                  <c:v>3.0</c:v>
                </c:pt>
                <c:pt idx="47599">
                  <c:v>424.0</c:v>
                </c:pt>
                <c:pt idx="47600">
                  <c:v>6.0</c:v>
                </c:pt>
                <c:pt idx="47601">
                  <c:v>483.0</c:v>
                </c:pt>
                <c:pt idx="47602">
                  <c:v>3.0</c:v>
                </c:pt>
                <c:pt idx="47603">
                  <c:v>30.0</c:v>
                </c:pt>
                <c:pt idx="47604">
                  <c:v>183.0</c:v>
                </c:pt>
                <c:pt idx="47605">
                  <c:v>184.0</c:v>
                </c:pt>
                <c:pt idx="47606">
                  <c:v>58.0</c:v>
                </c:pt>
                <c:pt idx="47607">
                  <c:v>41.0</c:v>
                </c:pt>
                <c:pt idx="47608">
                  <c:v>15.0</c:v>
                </c:pt>
                <c:pt idx="47609">
                  <c:v>125.0</c:v>
                </c:pt>
                <c:pt idx="47610">
                  <c:v>115.0</c:v>
                </c:pt>
                <c:pt idx="47611">
                  <c:v>208.0</c:v>
                </c:pt>
                <c:pt idx="47612">
                  <c:v>21.0</c:v>
                </c:pt>
                <c:pt idx="47613">
                  <c:v>13.0</c:v>
                </c:pt>
                <c:pt idx="47614">
                  <c:v>13.0</c:v>
                </c:pt>
                <c:pt idx="47615">
                  <c:v>5.0</c:v>
                </c:pt>
                <c:pt idx="47616">
                  <c:v>136.0</c:v>
                </c:pt>
                <c:pt idx="47617">
                  <c:v>199.0</c:v>
                </c:pt>
                <c:pt idx="47618">
                  <c:v>148.0</c:v>
                </c:pt>
                <c:pt idx="47619">
                  <c:v>15.0</c:v>
                </c:pt>
                <c:pt idx="47620">
                  <c:v>14.0</c:v>
                </c:pt>
                <c:pt idx="47621">
                  <c:v>1266.0</c:v>
                </c:pt>
                <c:pt idx="47622">
                  <c:v>19.0</c:v>
                </c:pt>
                <c:pt idx="47623">
                  <c:v>14.0</c:v>
                </c:pt>
                <c:pt idx="47624">
                  <c:v>196.0</c:v>
                </c:pt>
                <c:pt idx="47625">
                  <c:v>5.0</c:v>
                </c:pt>
                <c:pt idx="47626">
                  <c:v>6.0</c:v>
                </c:pt>
                <c:pt idx="47627">
                  <c:v>240.0</c:v>
                </c:pt>
                <c:pt idx="47628">
                  <c:v>41.0</c:v>
                </c:pt>
                <c:pt idx="47629">
                  <c:v>11.0</c:v>
                </c:pt>
                <c:pt idx="47630">
                  <c:v>348.0</c:v>
                </c:pt>
                <c:pt idx="47631">
                  <c:v>6.0</c:v>
                </c:pt>
                <c:pt idx="47632">
                  <c:v>77.0</c:v>
                </c:pt>
                <c:pt idx="47633">
                  <c:v>154.0</c:v>
                </c:pt>
                <c:pt idx="47634">
                  <c:v>252.0</c:v>
                </c:pt>
                <c:pt idx="47635">
                  <c:v>280.0</c:v>
                </c:pt>
                <c:pt idx="47636">
                  <c:v>25.0</c:v>
                </c:pt>
                <c:pt idx="47637">
                  <c:v>13.0</c:v>
                </c:pt>
                <c:pt idx="47638">
                  <c:v>32.0</c:v>
                </c:pt>
                <c:pt idx="47639">
                  <c:v>197.0</c:v>
                </c:pt>
                <c:pt idx="47640">
                  <c:v>11.0</c:v>
                </c:pt>
                <c:pt idx="47641">
                  <c:v>42.0</c:v>
                </c:pt>
                <c:pt idx="47642">
                  <c:v>24.0</c:v>
                </c:pt>
                <c:pt idx="47643">
                  <c:v>753.0</c:v>
                </c:pt>
                <c:pt idx="47644">
                  <c:v>49.0</c:v>
                </c:pt>
                <c:pt idx="47645">
                  <c:v>33.0</c:v>
                </c:pt>
                <c:pt idx="47646">
                  <c:v>281.0</c:v>
                </c:pt>
                <c:pt idx="47647">
                  <c:v>8.0</c:v>
                </c:pt>
                <c:pt idx="47648">
                  <c:v>39.0</c:v>
                </c:pt>
                <c:pt idx="47649">
                  <c:v>47.0</c:v>
                </c:pt>
                <c:pt idx="47650">
                  <c:v>2.0</c:v>
                </c:pt>
                <c:pt idx="47651">
                  <c:v>689.0</c:v>
                </c:pt>
                <c:pt idx="47652">
                  <c:v>38.0</c:v>
                </c:pt>
                <c:pt idx="47653">
                  <c:v>4.0</c:v>
                </c:pt>
                <c:pt idx="47654">
                  <c:v>92.0</c:v>
                </c:pt>
                <c:pt idx="47655">
                  <c:v>8.0</c:v>
                </c:pt>
                <c:pt idx="47656">
                  <c:v>18.0</c:v>
                </c:pt>
                <c:pt idx="47657">
                  <c:v>58.0</c:v>
                </c:pt>
                <c:pt idx="47658">
                  <c:v>195.0</c:v>
                </c:pt>
                <c:pt idx="47659">
                  <c:v>13.0</c:v>
                </c:pt>
                <c:pt idx="47660">
                  <c:v>346.0</c:v>
                </c:pt>
                <c:pt idx="47661">
                  <c:v>16.0</c:v>
                </c:pt>
                <c:pt idx="47662">
                  <c:v>71.0</c:v>
                </c:pt>
                <c:pt idx="47663">
                  <c:v>3.0</c:v>
                </c:pt>
                <c:pt idx="47664">
                  <c:v>103.0</c:v>
                </c:pt>
                <c:pt idx="47665">
                  <c:v>149.0</c:v>
                </c:pt>
                <c:pt idx="47666">
                  <c:v>273.0</c:v>
                </c:pt>
                <c:pt idx="47667">
                  <c:v>123.0</c:v>
                </c:pt>
                <c:pt idx="47668">
                  <c:v>158.0</c:v>
                </c:pt>
                <c:pt idx="47669">
                  <c:v>168.0</c:v>
                </c:pt>
                <c:pt idx="47670">
                  <c:v>6.0</c:v>
                </c:pt>
                <c:pt idx="47671">
                  <c:v>206.0</c:v>
                </c:pt>
                <c:pt idx="47672">
                  <c:v>191.0</c:v>
                </c:pt>
                <c:pt idx="47673">
                  <c:v>2.0</c:v>
                </c:pt>
                <c:pt idx="47674">
                  <c:v>68.0</c:v>
                </c:pt>
                <c:pt idx="47675">
                  <c:v>11.0</c:v>
                </c:pt>
                <c:pt idx="47676">
                  <c:v>15.0</c:v>
                </c:pt>
                <c:pt idx="47677">
                  <c:v>107.0</c:v>
                </c:pt>
                <c:pt idx="47678">
                  <c:v>13.0</c:v>
                </c:pt>
                <c:pt idx="47679">
                  <c:v>228.0</c:v>
                </c:pt>
                <c:pt idx="47680">
                  <c:v>6.0</c:v>
                </c:pt>
                <c:pt idx="47681">
                  <c:v>67.0</c:v>
                </c:pt>
                <c:pt idx="47682">
                  <c:v>12.0</c:v>
                </c:pt>
                <c:pt idx="47683">
                  <c:v>95.0</c:v>
                </c:pt>
                <c:pt idx="47684">
                  <c:v>18.0</c:v>
                </c:pt>
                <c:pt idx="47685">
                  <c:v>31.0</c:v>
                </c:pt>
                <c:pt idx="47686">
                  <c:v>98.0</c:v>
                </c:pt>
                <c:pt idx="47687">
                  <c:v>205.0</c:v>
                </c:pt>
                <c:pt idx="47688">
                  <c:v>41.0</c:v>
                </c:pt>
                <c:pt idx="47689">
                  <c:v>28.0</c:v>
                </c:pt>
                <c:pt idx="47690">
                  <c:v>199.0</c:v>
                </c:pt>
                <c:pt idx="47691">
                  <c:v>6.0</c:v>
                </c:pt>
                <c:pt idx="47692">
                  <c:v>139.0</c:v>
                </c:pt>
                <c:pt idx="47693">
                  <c:v>7.0</c:v>
                </c:pt>
                <c:pt idx="47694">
                  <c:v>12.0</c:v>
                </c:pt>
                <c:pt idx="47695">
                  <c:v>146.0</c:v>
                </c:pt>
                <c:pt idx="47696">
                  <c:v>118.0</c:v>
                </c:pt>
                <c:pt idx="47697">
                  <c:v>405.0</c:v>
                </c:pt>
                <c:pt idx="47698">
                  <c:v>128.0</c:v>
                </c:pt>
                <c:pt idx="47699">
                  <c:v>7.0</c:v>
                </c:pt>
                <c:pt idx="47700">
                  <c:v>8.0</c:v>
                </c:pt>
                <c:pt idx="47701">
                  <c:v>20.0</c:v>
                </c:pt>
                <c:pt idx="47702">
                  <c:v>1.0</c:v>
                </c:pt>
                <c:pt idx="47703">
                  <c:v>198.0</c:v>
                </c:pt>
                <c:pt idx="47704">
                  <c:v>23.0</c:v>
                </c:pt>
                <c:pt idx="47705">
                  <c:v>733.0</c:v>
                </c:pt>
                <c:pt idx="47706">
                  <c:v>3.0</c:v>
                </c:pt>
                <c:pt idx="47707">
                  <c:v>12.0</c:v>
                </c:pt>
                <c:pt idx="47708">
                  <c:v>153.0</c:v>
                </c:pt>
                <c:pt idx="47709">
                  <c:v>2.0</c:v>
                </c:pt>
                <c:pt idx="47710">
                  <c:v>16.0</c:v>
                </c:pt>
                <c:pt idx="47711">
                  <c:v>370.0</c:v>
                </c:pt>
                <c:pt idx="47712">
                  <c:v>54.0</c:v>
                </c:pt>
                <c:pt idx="47713">
                  <c:v>170.0</c:v>
                </c:pt>
                <c:pt idx="47714">
                  <c:v>15.0</c:v>
                </c:pt>
                <c:pt idx="47715">
                  <c:v>19.0</c:v>
                </c:pt>
                <c:pt idx="47716">
                  <c:v>221.0</c:v>
                </c:pt>
                <c:pt idx="47717">
                  <c:v>4.0</c:v>
                </c:pt>
                <c:pt idx="47718">
                  <c:v>20.0</c:v>
                </c:pt>
                <c:pt idx="47719">
                  <c:v>964.0</c:v>
                </c:pt>
                <c:pt idx="47720">
                  <c:v>15.0</c:v>
                </c:pt>
                <c:pt idx="47721">
                  <c:v>199.0</c:v>
                </c:pt>
                <c:pt idx="47722">
                  <c:v>8.0</c:v>
                </c:pt>
                <c:pt idx="47723">
                  <c:v>113.0</c:v>
                </c:pt>
                <c:pt idx="47724">
                  <c:v>6.0</c:v>
                </c:pt>
                <c:pt idx="47725">
                  <c:v>88.0</c:v>
                </c:pt>
                <c:pt idx="47726">
                  <c:v>24.0</c:v>
                </c:pt>
                <c:pt idx="47727">
                  <c:v>7.0</c:v>
                </c:pt>
                <c:pt idx="47728">
                  <c:v>209.0</c:v>
                </c:pt>
                <c:pt idx="47729">
                  <c:v>55.0</c:v>
                </c:pt>
                <c:pt idx="47730">
                  <c:v>42.0</c:v>
                </c:pt>
                <c:pt idx="47731">
                  <c:v>91.0</c:v>
                </c:pt>
                <c:pt idx="47732">
                  <c:v>34.0</c:v>
                </c:pt>
                <c:pt idx="47733">
                  <c:v>38.0</c:v>
                </c:pt>
                <c:pt idx="47734">
                  <c:v>11.0</c:v>
                </c:pt>
                <c:pt idx="47735">
                  <c:v>6.0</c:v>
                </c:pt>
                <c:pt idx="47736">
                  <c:v>2.0</c:v>
                </c:pt>
                <c:pt idx="47737">
                  <c:v>121.0</c:v>
                </c:pt>
                <c:pt idx="47738">
                  <c:v>35.0</c:v>
                </c:pt>
                <c:pt idx="47739">
                  <c:v>29.0</c:v>
                </c:pt>
                <c:pt idx="47740">
                  <c:v>27.0</c:v>
                </c:pt>
                <c:pt idx="47741">
                  <c:v>246.0</c:v>
                </c:pt>
                <c:pt idx="47742">
                  <c:v>75.0</c:v>
                </c:pt>
                <c:pt idx="47743">
                  <c:v>65.0</c:v>
                </c:pt>
                <c:pt idx="47744">
                  <c:v>5.0</c:v>
                </c:pt>
                <c:pt idx="47745">
                  <c:v>45.0</c:v>
                </c:pt>
                <c:pt idx="47746">
                  <c:v>66.0</c:v>
                </c:pt>
                <c:pt idx="47747">
                  <c:v>444.0</c:v>
                </c:pt>
                <c:pt idx="47748">
                  <c:v>250.0</c:v>
                </c:pt>
                <c:pt idx="47749">
                  <c:v>39.0</c:v>
                </c:pt>
                <c:pt idx="47750">
                  <c:v>413.0</c:v>
                </c:pt>
                <c:pt idx="47751">
                  <c:v>46.0</c:v>
                </c:pt>
                <c:pt idx="47752">
                  <c:v>1.0</c:v>
                </c:pt>
                <c:pt idx="47753">
                  <c:v>258.0</c:v>
                </c:pt>
                <c:pt idx="47754">
                  <c:v>108.0</c:v>
                </c:pt>
                <c:pt idx="47755">
                  <c:v>72.0</c:v>
                </c:pt>
                <c:pt idx="47756">
                  <c:v>77.0</c:v>
                </c:pt>
                <c:pt idx="47757">
                  <c:v>118.0</c:v>
                </c:pt>
                <c:pt idx="47758">
                  <c:v>18.0</c:v>
                </c:pt>
                <c:pt idx="47759">
                  <c:v>161.0</c:v>
                </c:pt>
                <c:pt idx="47760">
                  <c:v>11.0</c:v>
                </c:pt>
                <c:pt idx="47761">
                  <c:v>32.0</c:v>
                </c:pt>
                <c:pt idx="47762">
                  <c:v>134.0</c:v>
                </c:pt>
                <c:pt idx="47763">
                  <c:v>11.0</c:v>
                </c:pt>
                <c:pt idx="47764">
                  <c:v>295.0</c:v>
                </c:pt>
                <c:pt idx="47765">
                  <c:v>209.0</c:v>
                </c:pt>
                <c:pt idx="47766">
                  <c:v>130.0</c:v>
                </c:pt>
                <c:pt idx="47767">
                  <c:v>86.0</c:v>
                </c:pt>
                <c:pt idx="47768">
                  <c:v>14.0</c:v>
                </c:pt>
                <c:pt idx="47769">
                  <c:v>147.0</c:v>
                </c:pt>
                <c:pt idx="47770">
                  <c:v>137.0</c:v>
                </c:pt>
                <c:pt idx="47771">
                  <c:v>11.0</c:v>
                </c:pt>
                <c:pt idx="47772">
                  <c:v>15.0</c:v>
                </c:pt>
                <c:pt idx="47773">
                  <c:v>75.0</c:v>
                </c:pt>
                <c:pt idx="47774">
                  <c:v>13.0</c:v>
                </c:pt>
                <c:pt idx="47775">
                  <c:v>88.0</c:v>
                </c:pt>
                <c:pt idx="47776">
                  <c:v>55.0</c:v>
                </c:pt>
                <c:pt idx="47777">
                  <c:v>21.0</c:v>
                </c:pt>
                <c:pt idx="47778">
                  <c:v>177.0</c:v>
                </c:pt>
                <c:pt idx="47779">
                  <c:v>22.0</c:v>
                </c:pt>
                <c:pt idx="47780">
                  <c:v>77.0</c:v>
                </c:pt>
                <c:pt idx="47781">
                  <c:v>155.0</c:v>
                </c:pt>
                <c:pt idx="47782">
                  <c:v>19.0</c:v>
                </c:pt>
                <c:pt idx="47783">
                  <c:v>30.0</c:v>
                </c:pt>
                <c:pt idx="47784">
                  <c:v>4.0</c:v>
                </c:pt>
                <c:pt idx="47785">
                  <c:v>57.0</c:v>
                </c:pt>
                <c:pt idx="47786">
                  <c:v>7.0</c:v>
                </c:pt>
                <c:pt idx="47787">
                  <c:v>14.0</c:v>
                </c:pt>
                <c:pt idx="47788">
                  <c:v>9.0</c:v>
                </c:pt>
                <c:pt idx="47789">
                  <c:v>14.0</c:v>
                </c:pt>
                <c:pt idx="47790">
                  <c:v>43.0</c:v>
                </c:pt>
                <c:pt idx="47791">
                  <c:v>2.0</c:v>
                </c:pt>
                <c:pt idx="47792">
                  <c:v>285.0</c:v>
                </c:pt>
                <c:pt idx="47793">
                  <c:v>248.0</c:v>
                </c:pt>
                <c:pt idx="47794">
                  <c:v>46.0</c:v>
                </c:pt>
                <c:pt idx="47795">
                  <c:v>38.0</c:v>
                </c:pt>
                <c:pt idx="47796">
                  <c:v>99.0</c:v>
                </c:pt>
                <c:pt idx="47797">
                  <c:v>11.0</c:v>
                </c:pt>
                <c:pt idx="47798">
                  <c:v>114.0</c:v>
                </c:pt>
                <c:pt idx="47799">
                  <c:v>15.0</c:v>
                </c:pt>
                <c:pt idx="47800">
                  <c:v>191.0</c:v>
                </c:pt>
                <c:pt idx="47801">
                  <c:v>5.0</c:v>
                </c:pt>
                <c:pt idx="47802">
                  <c:v>4.0</c:v>
                </c:pt>
                <c:pt idx="47803">
                  <c:v>226.0</c:v>
                </c:pt>
                <c:pt idx="47804">
                  <c:v>109.0</c:v>
                </c:pt>
                <c:pt idx="47805">
                  <c:v>231.0</c:v>
                </c:pt>
                <c:pt idx="47806">
                  <c:v>20.0</c:v>
                </c:pt>
                <c:pt idx="47807">
                  <c:v>8.0</c:v>
                </c:pt>
                <c:pt idx="47808">
                  <c:v>34.0</c:v>
                </c:pt>
                <c:pt idx="47809">
                  <c:v>5.0</c:v>
                </c:pt>
                <c:pt idx="47810">
                  <c:v>313.0</c:v>
                </c:pt>
                <c:pt idx="47811">
                  <c:v>9.0</c:v>
                </c:pt>
                <c:pt idx="47812">
                  <c:v>20.0</c:v>
                </c:pt>
                <c:pt idx="47813">
                  <c:v>304.0</c:v>
                </c:pt>
                <c:pt idx="47814">
                  <c:v>7.0</c:v>
                </c:pt>
                <c:pt idx="47815">
                  <c:v>7.0</c:v>
                </c:pt>
                <c:pt idx="47816">
                  <c:v>79.0</c:v>
                </c:pt>
                <c:pt idx="47817">
                  <c:v>8.0</c:v>
                </c:pt>
                <c:pt idx="47818">
                  <c:v>15.0</c:v>
                </c:pt>
                <c:pt idx="47819">
                  <c:v>131.0</c:v>
                </c:pt>
                <c:pt idx="47820">
                  <c:v>65.0</c:v>
                </c:pt>
                <c:pt idx="47821">
                  <c:v>5.0</c:v>
                </c:pt>
                <c:pt idx="47822">
                  <c:v>80.0</c:v>
                </c:pt>
                <c:pt idx="47823">
                  <c:v>29.0</c:v>
                </c:pt>
                <c:pt idx="47824">
                  <c:v>5.0</c:v>
                </c:pt>
                <c:pt idx="47825">
                  <c:v>150.0</c:v>
                </c:pt>
                <c:pt idx="47826">
                  <c:v>28.0</c:v>
                </c:pt>
                <c:pt idx="47827">
                  <c:v>72.0</c:v>
                </c:pt>
                <c:pt idx="47828">
                  <c:v>33.0</c:v>
                </c:pt>
                <c:pt idx="47829">
                  <c:v>352.0</c:v>
                </c:pt>
                <c:pt idx="47830">
                  <c:v>248.0</c:v>
                </c:pt>
                <c:pt idx="47831">
                  <c:v>145.0</c:v>
                </c:pt>
                <c:pt idx="47832">
                  <c:v>15.0</c:v>
                </c:pt>
                <c:pt idx="47833">
                  <c:v>151.0</c:v>
                </c:pt>
                <c:pt idx="47834">
                  <c:v>159.0</c:v>
                </c:pt>
                <c:pt idx="47835">
                  <c:v>10.0</c:v>
                </c:pt>
                <c:pt idx="47836">
                  <c:v>78.0</c:v>
                </c:pt>
                <c:pt idx="47837">
                  <c:v>34.0</c:v>
                </c:pt>
                <c:pt idx="47838">
                  <c:v>25.0</c:v>
                </c:pt>
                <c:pt idx="47839">
                  <c:v>34.0</c:v>
                </c:pt>
                <c:pt idx="47840">
                  <c:v>105.0</c:v>
                </c:pt>
                <c:pt idx="47841">
                  <c:v>1.0</c:v>
                </c:pt>
                <c:pt idx="47842">
                  <c:v>25.0</c:v>
                </c:pt>
                <c:pt idx="47843">
                  <c:v>162.0</c:v>
                </c:pt>
                <c:pt idx="47844">
                  <c:v>282.0</c:v>
                </c:pt>
                <c:pt idx="47845">
                  <c:v>197.0</c:v>
                </c:pt>
                <c:pt idx="47846">
                  <c:v>7.0</c:v>
                </c:pt>
                <c:pt idx="47847">
                  <c:v>753.0</c:v>
                </c:pt>
                <c:pt idx="47848">
                  <c:v>33.0</c:v>
                </c:pt>
                <c:pt idx="47849">
                  <c:v>1.0</c:v>
                </c:pt>
                <c:pt idx="47850">
                  <c:v>9.0</c:v>
                </c:pt>
                <c:pt idx="47851">
                  <c:v>129.0</c:v>
                </c:pt>
                <c:pt idx="47852">
                  <c:v>31.0</c:v>
                </c:pt>
                <c:pt idx="47853">
                  <c:v>303.0</c:v>
                </c:pt>
                <c:pt idx="47854">
                  <c:v>8.0</c:v>
                </c:pt>
                <c:pt idx="47855">
                  <c:v>133.0</c:v>
                </c:pt>
                <c:pt idx="47856">
                  <c:v>118.0</c:v>
                </c:pt>
                <c:pt idx="47857">
                  <c:v>13.0</c:v>
                </c:pt>
                <c:pt idx="47858">
                  <c:v>158.0</c:v>
                </c:pt>
                <c:pt idx="47859">
                  <c:v>16.0</c:v>
                </c:pt>
                <c:pt idx="47860">
                  <c:v>1.0</c:v>
                </c:pt>
                <c:pt idx="47861">
                  <c:v>21.0</c:v>
                </c:pt>
                <c:pt idx="47862">
                  <c:v>34.0</c:v>
                </c:pt>
                <c:pt idx="47863">
                  <c:v>70.0</c:v>
                </c:pt>
                <c:pt idx="47864">
                  <c:v>223.0</c:v>
                </c:pt>
                <c:pt idx="47865">
                  <c:v>121.0</c:v>
                </c:pt>
                <c:pt idx="47866">
                  <c:v>19.0</c:v>
                </c:pt>
                <c:pt idx="47867">
                  <c:v>99.0</c:v>
                </c:pt>
                <c:pt idx="47868">
                  <c:v>75.0</c:v>
                </c:pt>
                <c:pt idx="47869">
                  <c:v>12.0</c:v>
                </c:pt>
                <c:pt idx="47870">
                  <c:v>90.0</c:v>
                </c:pt>
                <c:pt idx="47871">
                  <c:v>14.0</c:v>
                </c:pt>
                <c:pt idx="47872">
                  <c:v>13.0</c:v>
                </c:pt>
                <c:pt idx="47873">
                  <c:v>5.0</c:v>
                </c:pt>
                <c:pt idx="47874">
                  <c:v>24.0</c:v>
                </c:pt>
                <c:pt idx="47875">
                  <c:v>267.0</c:v>
                </c:pt>
                <c:pt idx="47876">
                  <c:v>61.0</c:v>
                </c:pt>
                <c:pt idx="47877">
                  <c:v>19.0</c:v>
                </c:pt>
                <c:pt idx="47878">
                  <c:v>10.0</c:v>
                </c:pt>
                <c:pt idx="47879">
                  <c:v>184.0</c:v>
                </c:pt>
                <c:pt idx="47880">
                  <c:v>2.0</c:v>
                </c:pt>
                <c:pt idx="47881">
                  <c:v>1.0</c:v>
                </c:pt>
                <c:pt idx="47882">
                  <c:v>2.0</c:v>
                </c:pt>
                <c:pt idx="47883">
                  <c:v>27.0</c:v>
                </c:pt>
                <c:pt idx="47884">
                  <c:v>40.0</c:v>
                </c:pt>
                <c:pt idx="47885">
                  <c:v>189.0</c:v>
                </c:pt>
                <c:pt idx="47886">
                  <c:v>20.0</c:v>
                </c:pt>
                <c:pt idx="47887">
                  <c:v>4.0</c:v>
                </c:pt>
                <c:pt idx="47888">
                  <c:v>30.0</c:v>
                </c:pt>
                <c:pt idx="47889">
                  <c:v>31.0</c:v>
                </c:pt>
                <c:pt idx="47890">
                  <c:v>9.0</c:v>
                </c:pt>
                <c:pt idx="47891">
                  <c:v>142.0</c:v>
                </c:pt>
                <c:pt idx="47892">
                  <c:v>3.0</c:v>
                </c:pt>
                <c:pt idx="47893">
                  <c:v>18.0</c:v>
                </c:pt>
                <c:pt idx="47894">
                  <c:v>13.0</c:v>
                </c:pt>
                <c:pt idx="47895">
                  <c:v>40.0</c:v>
                </c:pt>
                <c:pt idx="47896">
                  <c:v>606.0</c:v>
                </c:pt>
                <c:pt idx="47897">
                  <c:v>740.0</c:v>
                </c:pt>
                <c:pt idx="47898">
                  <c:v>246.0</c:v>
                </c:pt>
                <c:pt idx="47899">
                  <c:v>29.0</c:v>
                </c:pt>
                <c:pt idx="47900">
                  <c:v>200.0</c:v>
                </c:pt>
                <c:pt idx="47901">
                  <c:v>9.0</c:v>
                </c:pt>
                <c:pt idx="47902">
                  <c:v>3.0</c:v>
                </c:pt>
                <c:pt idx="47903">
                  <c:v>359.0</c:v>
                </c:pt>
                <c:pt idx="47904">
                  <c:v>21.0</c:v>
                </c:pt>
                <c:pt idx="47905">
                  <c:v>223.0</c:v>
                </c:pt>
                <c:pt idx="47906">
                  <c:v>2.0</c:v>
                </c:pt>
                <c:pt idx="47907">
                  <c:v>24.0</c:v>
                </c:pt>
                <c:pt idx="47908">
                  <c:v>355.0</c:v>
                </c:pt>
                <c:pt idx="47909">
                  <c:v>183.0</c:v>
                </c:pt>
                <c:pt idx="47910">
                  <c:v>131.0</c:v>
                </c:pt>
                <c:pt idx="47911">
                  <c:v>95.0</c:v>
                </c:pt>
                <c:pt idx="47912">
                  <c:v>100.0</c:v>
                </c:pt>
                <c:pt idx="47913">
                  <c:v>10.0</c:v>
                </c:pt>
                <c:pt idx="47914">
                  <c:v>8.0</c:v>
                </c:pt>
                <c:pt idx="47915">
                  <c:v>156.0</c:v>
                </c:pt>
                <c:pt idx="47916">
                  <c:v>3.0</c:v>
                </c:pt>
                <c:pt idx="47917">
                  <c:v>20.0</c:v>
                </c:pt>
                <c:pt idx="47918">
                  <c:v>217.0</c:v>
                </c:pt>
                <c:pt idx="47919">
                  <c:v>11.0</c:v>
                </c:pt>
                <c:pt idx="47920">
                  <c:v>119.0</c:v>
                </c:pt>
                <c:pt idx="47921">
                  <c:v>6.0</c:v>
                </c:pt>
                <c:pt idx="47922">
                  <c:v>11.0</c:v>
                </c:pt>
                <c:pt idx="47923">
                  <c:v>66.0</c:v>
                </c:pt>
                <c:pt idx="47924">
                  <c:v>87.0</c:v>
                </c:pt>
                <c:pt idx="47925">
                  <c:v>46.0</c:v>
                </c:pt>
                <c:pt idx="47926">
                  <c:v>12.0</c:v>
                </c:pt>
                <c:pt idx="47927">
                  <c:v>101.0</c:v>
                </c:pt>
                <c:pt idx="47928">
                  <c:v>28.0</c:v>
                </c:pt>
                <c:pt idx="47929">
                  <c:v>10.0</c:v>
                </c:pt>
                <c:pt idx="47930">
                  <c:v>2.0</c:v>
                </c:pt>
                <c:pt idx="47931">
                  <c:v>5.0</c:v>
                </c:pt>
                <c:pt idx="47932">
                  <c:v>121.0</c:v>
                </c:pt>
                <c:pt idx="47933">
                  <c:v>198.0</c:v>
                </c:pt>
                <c:pt idx="47934">
                  <c:v>45.0</c:v>
                </c:pt>
                <c:pt idx="47935">
                  <c:v>236.0</c:v>
                </c:pt>
                <c:pt idx="47936">
                  <c:v>171.0</c:v>
                </c:pt>
                <c:pt idx="47937">
                  <c:v>26.0</c:v>
                </c:pt>
                <c:pt idx="47938">
                  <c:v>195.0</c:v>
                </c:pt>
                <c:pt idx="47939">
                  <c:v>39.0</c:v>
                </c:pt>
                <c:pt idx="47940">
                  <c:v>54.0</c:v>
                </c:pt>
                <c:pt idx="47941">
                  <c:v>40.0</c:v>
                </c:pt>
                <c:pt idx="47942">
                  <c:v>51.0</c:v>
                </c:pt>
                <c:pt idx="47943">
                  <c:v>35.0</c:v>
                </c:pt>
                <c:pt idx="47944">
                  <c:v>32.0</c:v>
                </c:pt>
                <c:pt idx="47945">
                  <c:v>139.0</c:v>
                </c:pt>
                <c:pt idx="47946">
                  <c:v>14.0</c:v>
                </c:pt>
                <c:pt idx="47947">
                  <c:v>60.0</c:v>
                </c:pt>
                <c:pt idx="47948">
                  <c:v>21.0</c:v>
                </c:pt>
                <c:pt idx="47949">
                  <c:v>209.0</c:v>
                </c:pt>
                <c:pt idx="47950">
                  <c:v>77.0</c:v>
                </c:pt>
                <c:pt idx="47951">
                  <c:v>59.0</c:v>
                </c:pt>
                <c:pt idx="47952">
                  <c:v>574.0</c:v>
                </c:pt>
                <c:pt idx="47953">
                  <c:v>163.0</c:v>
                </c:pt>
                <c:pt idx="47954">
                  <c:v>4.0</c:v>
                </c:pt>
                <c:pt idx="47955">
                  <c:v>7.0</c:v>
                </c:pt>
                <c:pt idx="47956">
                  <c:v>9.0</c:v>
                </c:pt>
                <c:pt idx="47957">
                  <c:v>24.0</c:v>
                </c:pt>
                <c:pt idx="47958">
                  <c:v>213.0</c:v>
                </c:pt>
                <c:pt idx="47959">
                  <c:v>15.0</c:v>
                </c:pt>
                <c:pt idx="47960">
                  <c:v>217.0</c:v>
                </c:pt>
                <c:pt idx="47961">
                  <c:v>30.0</c:v>
                </c:pt>
                <c:pt idx="47962">
                  <c:v>13.0</c:v>
                </c:pt>
                <c:pt idx="47963">
                  <c:v>28.0</c:v>
                </c:pt>
                <c:pt idx="47964">
                  <c:v>58.0</c:v>
                </c:pt>
                <c:pt idx="47965">
                  <c:v>64.0</c:v>
                </c:pt>
                <c:pt idx="47966">
                  <c:v>120.0</c:v>
                </c:pt>
                <c:pt idx="47967">
                  <c:v>1.0</c:v>
                </c:pt>
                <c:pt idx="47968">
                  <c:v>99.0</c:v>
                </c:pt>
                <c:pt idx="47969">
                  <c:v>192.0</c:v>
                </c:pt>
                <c:pt idx="47970">
                  <c:v>7.0</c:v>
                </c:pt>
                <c:pt idx="47971">
                  <c:v>56.0</c:v>
                </c:pt>
                <c:pt idx="47972">
                  <c:v>6.0</c:v>
                </c:pt>
                <c:pt idx="47973">
                  <c:v>15.0</c:v>
                </c:pt>
                <c:pt idx="47974">
                  <c:v>147.0</c:v>
                </c:pt>
                <c:pt idx="47975">
                  <c:v>333.0</c:v>
                </c:pt>
                <c:pt idx="47976">
                  <c:v>153.0</c:v>
                </c:pt>
                <c:pt idx="47977">
                  <c:v>29.0</c:v>
                </c:pt>
                <c:pt idx="47978">
                  <c:v>13.0</c:v>
                </c:pt>
                <c:pt idx="47979">
                  <c:v>9.0</c:v>
                </c:pt>
                <c:pt idx="47980">
                  <c:v>1.0</c:v>
                </c:pt>
                <c:pt idx="47981">
                  <c:v>1.0</c:v>
                </c:pt>
                <c:pt idx="47982">
                  <c:v>9.0</c:v>
                </c:pt>
                <c:pt idx="47983">
                  <c:v>52.0</c:v>
                </c:pt>
                <c:pt idx="47984">
                  <c:v>63.0</c:v>
                </c:pt>
                <c:pt idx="47985">
                  <c:v>3.0</c:v>
                </c:pt>
                <c:pt idx="47986">
                  <c:v>305.0</c:v>
                </c:pt>
                <c:pt idx="47987">
                  <c:v>129.0</c:v>
                </c:pt>
                <c:pt idx="47988">
                  <c:v>3.0</c:v>
                </c:pt>
                <c:pt idx="47989">
                  <c:v>4.0</c:v>
                </c:pt>
                <c:pt idx="47990">
                  <c:v>73.0</c:v>
                </c:pt>
                <c:pt idx="47991">
                  <c:v>8.0</c:v>
                </c:pt>
                <c:pt idx="47992">
                  <c:v>4.0</c:v>
                </c:pt>
                <c:pt idx="47993">
                  <c:v>17.0</c:v>
                </c:pt>
                <c:pt idx="47994">
                  <c:v>410.0</c:v>
                </c:pt>
                <c:pt idx="47995">
                  <c:v>584.0</c:v>
                </c:pt>
                <c:pt idx="47996">
                  <c:v>1800.0</c:v>
                </c:pt>
                <c:pt idx="47997">
                  <c:v>5.0</c:v>
                </c:pt>
                <c:pt idx="47998">
                  <c:v>7.0</c:v>
                </c:pt>
                <c:pt idx="47999">
                  <c:v>13.0</c:v>
                </c:pt>
                <c:pt idx="48000">
                  <c:v>4.0</c:v>
                </c:pt>
                <c:pt idx="48001">
                  <c:v>18.0</c:v>
                </c:pt>
                <c:pt idx="48002">
                  <c:v>672.0</c:v>
                </c:pt>
                <c:pt idx="48003">
                  <c:v>3.0</c:v>
                </c:pt>
                <c:pt idx="48004">
                  <c:v>159.0</c:v>
                </c:pt>
                <c:pt idx="48005">
                  <c:v>126.0</c:v>
                </c:pt>
                <c:pt idx="48006">
                  <c:v>6.0</c:v>
                </c:pt>
                <c:pt idx="48007">
                  <c:v>9.0</c:v>
                </c:pt>
                <c:pt idx="48008">
                  <c:v>94.0</c:v>
                </c:pt>
                <c:pt idx="48009">
                  <c:v>86.0</c:v>
                </c:pt>
                <c:pt idx="48010">
                  <c:v>7.0</c:v>
                </c:pt>
                <c:pt idx="48011">
                  <c:v>43.0</c:v>
                </c:pt>
                <c:pt idx="48012">
                  <c:v>22.0</c:v>
                </c:pt>
                <c:pt idx="48013">
                  <c:v>95.0</c:v>
                </c:pt>
                <c:pt idx="48014">
                  <c:v>118.0</c:v>
                </c:pt>
                <c:pt idx="48015">
                  <c:v>26.0</c:v>
                </c:pt>
                <c:pt idx="48016">
                  <c:v>37.0</c:v>
                </c:pt>
                <c:pt idx="48017">
                  <c:v>15.0</c:v>
                </c:pt>
                <c:pt idx="48018">
                  <c:v>260.0</c:v>
                </c:pt>
                <c:pt idx="48019">
                  <c:v>79.0</c:v>
                </c:pt>
                <c:pt idx="48020">
                  <c:v>252.0</c:v>
                </c:pt>
                <c:pt idx="48021">
                  <c:v>137.0</c:v>
                </c:pt>
                <c:pt idx="48022">
                  <c:v>7.0</c:v>
                </c:pt>
                <c:pt idx="48023">
                  <c:v>12.0</c:v>
                </c:pt>
                <c:pt idx="48024">
                  <c:v>22.0</c:v>
                </c:pt>
                <c:pt idx="48025">
                  <c:v>38.0</c:v>
                </c:pt>
                <c:pt idx="48026">
                  <c:v>164.0</c:v>
                </c:pt>
                <c:pt idx="48027">
                  <c:v>50.0</c:v>
                </c:pt>
                <c:pt idx="48028">
                  <c:v>1.0</c:v>
                </c:pt>
                <c:pt idx="48029">
                  <c:v>240.0</c:v>
                </c:pt>
                <c:pt idx="48030">
                  <c:v>152.0</c:v>
                </c:pt>
                <c:pt idx="48031">
                  <c:v>13.0</c:v>
                </c:pt>
                <c:pt idx="48032">
                  <c:v>2.0</c:v>
                </c:pt>
                <c:pt idx="48033">
                  <c:v>35.0</c:v>
                </c:pt>
                <c:pt idx="48034">
                  <c:v>10.0</c:v>
                </c:pt>
                <c:pt idx="48035">
                  <c:v>75.0</c:v>
                </c:pt>
                <c:pt idx="48036">
                  <c:v>489.0</c:v>
                </c:pt>
                <c:pt idx="48037">
                  <c:v>12.0</c:v>
                </c:pt>
                <c:pt idx="48038">
                  <c:v>3.0</c:v>
                </c:pt>
                <c:pt idx="48039">
                  <c:v>575.0</c:v>
                </c:pt>
                <c:pt idx="48040">
                  <c:v>4.0</c:v>
                </c:pt>
                <c:pt idx="48041">
                  <c:v>227.0</c:v>
                </c:pt>
                <c:pt idx="48042">
                  <c:v>29.0</c:v>
                </c:pt>
                <c:pt idx="48043">
                  <c:v>16.0</c:v>
                </c:pt>
                <c:pt idx="48044">
                  <c:v>10.0</c:v>
                </c:pt>
                <c:pt idx="48045">
                  <c:v>12.0</c:v>
                </c:pt>
                <c:pt idx="48046">
                  <c:v>319.0</c:v>
                </c:pt>
                <c:pt idx="48047">
                  <c:v>4.0</c:v>
                </c:pt>
                <c:pt idx="48048">
                  <c:v>198.0</c:v>
                </c:pt>
                <c:pt idx="48049">
                  <c:v>2.0</c:v>
                </c:pt>
                <c:pt idx="48050">
                  <c:v>1.0</c:v>
                </c:pt>
                <c:pt idx="48051">
                  <c:v>432.0</c:v>
                </c:pt>
                <c:pt idx="48052">
                  <c:v>114.0</c:v>
                </c:pt>
                <c:pt idx="48053">
                  <c:v>27.0</c:v>
                </c:pt>
                <c:pt idx="48054">
                  <c:v>127.0</c:v>
                </c:pt>
                <c:pt idx="48055">
                  <c:v>230.0</c:v>
                </c:pt>
                <c:pt idx="48056">
                  <c:v>131.0</c:v>
                </c:pt>
                <c:pt idx="48057">
                  <c:v>82.0</c:v>
                </c:pt>
                <c:pt idx="48058">
                  <c:v>1.0</c:v>
                </c:pt>
                <c:pt idx="48059">
                  <c:v>18.0</c:v>
                </c:pt>
                <c:pt idx="48060">
                  <c:v>1.0</c:v>
                </c:pt>
                <c:pt idx="48061">
                  <c:v>142.0</c:v>
                </c:pt>
                <c:pt idx="48062">
                  <c:v>5.0</c:v>
                </c:pt>
                <c:pt idx="48063">
                  <c:v>28.0</c:v>
                </c:pt>
                <c:pt idx="48064">
                  <c:v>286.0</c:v>
                </c:pt>
                <c:pt idx="48065">
                  <c:v>17.0</c:v>
                </c:pt>
                <c:pt idx="48066">
                  <c:v>97.0</c:v>
                </c:pt>
                <c:pt idx="48067">
                  <c:v>68.0</c:v>
                </c:pt>
                <c:pt idx="48068">
                  <c:v>22.0</c:v>
                </c:pt>
                <c:pt idx="48069">
                  <c:v>7.0</c:v>
                </c:pt>
                <c:pt idx="48070">
                  <c:v>53.0</c:v>
                </c:pt>
                <c:pt idx="48071">
                  <c:v>4.0</c:v>
                </c:pt>
                <c:pt idx="48072">
                  <c:v>91.0</c:v>
                </c:pt>
                <c:pt idx="48073">
                  <c:v>11.0</c:v>
                </c:pt>
                <c:pt idx="48074">
                  <c:v>15.0</c:v>
                </c:pt>
                <c:pt idx="48075">
                  <c:v>25.0</c:v>
                </c:pt>
                <c:pt idx="48076">
                  <c:v>152.0</c:v>
                </c:pt>
                <c:pt idx="48077">
                  <c:v>144.0</c:v>
                </c:pt>
                <c:pt idx="48078">
                  <c:v>196.0</c:v>
                </c:pt>
                <c:pt idx="48079">
                  <c:v>18.0</c:v>
                </c:pt>
                <c:pt idx="48080">
                  <c:v>562.0</c:v>
                </c:pt>
                <c:pt idx="48081">
                  <c:v>55.0</c:v>
                </c:pt>
                <c:pt idx="48082">
                  <c:v>99.0</c:v>
                </c:pt>
                <c:pt idx="48083">
                  <c:v>133.0</c:v>
                </c:pt>
                <c:pt idx="48084">
                  <c:v>2.0</c:v>
                </c:pt>
                <c:pt idx="48085">
                  <c:v>21.0</c:v>
                </c:pt>
                <c:pt idx="48086">
                  <c:v>55.0</c:v>
                </c:pt>
                <c:pt idx="48087">
                  <c:v>6.0</c:v>
                </c:pt>
                <c:pt idx="48088">
                  <c:v>92.0</c:v>
                </c:pt>
                <c:pt idx="48089">
                  <c:v>309.0</c:v>
                </c:pt>
                <c:pt idx="48090">
                  <c:v>144.0</c:v>
                </c:pt>
                <c:pt idx="48091">
                  <c:v>40.0</c:v>
                </c:pt>
                <c:pt idx="48092">
                  <c:v>64.0</c:v>
                </c:pt>
                <c:pt idx="48093">
                  <c:v>2.0</c:v>
                </c:pt>
                <c:pt idx="48094">
                  <c:v>226.0</c:v>
                </c:pt>
                <c:pt idx="48095">
                  <c:v>3.0</c:v>
                </c:pt>
                <c:pt idx="48096">
                  <c:v>70.0</c:v>
                </c:pt>
                <c:pt idx="48097">
                  <c:v>67.0</c:v>
                </c:pt>
                <c:pt idx="48098">
                  <c:v>184.0</c:v>
                </c:pt>
                <c:pt idx="48099">
                  <c:v>1.0</c:v>
                </c:pt>
                <c:pt idx="48100">
                  <c:v>5.0</c:v>
                </c:pt>
                <c:pt idx="48101">
                  <c:v>101.0</c:v>
                </c:pt>
                <c:pt idx="48102">
                  <c:v>308.0</c:v>
                </c:pt>
                <c:pt idx="48103">
                  <c:v>158.0</c:v>
                </c:pt>
                <c:pt idx="48104">
                  <c:v>135.0</c:v>
                </c:pt>
                <c:pt idx="48105">
                  <c:v>23.0</c:v>
                </c:pt>
                <c:pt idx="48106">
                  <c:v>30.0</c:v>
                </c:pt>
                <c:pt idx="48107">
                  <c:v>13.0</c:v>
                </c:pt>
                <c:pt idx="48108">
                  <c:v>28.0</c:v>
                </c:pt>
                <c:pt idx="48109">
                  <c:v>7.0</c:v>
                </c:pt>
                <c:pt idx="48110">
                  <c:v>29.0</c:v>
                </c:pt>
                <c:pt idx="48111">
                  <c:v>39.0</c:v>
                </c:pt>
                <c:pt idx="48112">
                  <c:v>29.0</c:v>
                </c:pt>
                <c:pt idx="48113">
                  <c:v>22.0</c:v>
                </c:pt>
                <c:pt idx="48114">
                  <c:v>190.0</c:v>
                </c:pt>
                <c:pt idx="48115">
                  <c:v>49.0</c:v>
                </c:pt>
                <c:pt idx="48116">
                  <c:v>260.0</c:v>
                </c:pt>
                <c:pt idx="48117">
                  <c:v>161.0</c:v>
                </c:pt>
                <c:pt idx="48118">
                  <c:v>168.0</c:v>
                </c:pt>
                <c:pt idx="48119">
                  <c:v>7.0</c:v>
                </c:pt>
                <c:pt idx="48120">
                  <c:v>124.0</c:v>
                </c:pt>
                <c:pt idx="48121">
                  <c:v>1.0</c:v>
                </c:pt>
                <c:pt idx="48122">
                  <c:v>4.0</c:v>
                </c:pt>
                <c:pt idx="48123">
                  <c:v>20.0</c:v>
                </c:pt>
                <c:pt idx="48124">
                  <c:v>16.0</c:v>
                </c:pt>
                <c:pt idx="48125">
                  <c:v>53.0</c:v>
                </c:pt>
                <c:pt idx="48126">
                  <c:v>9.0</c:v>
                </c:pt>
                <c:pt idx="48127">
                  <c:v>127.0</c:v>
                </c:pt>
                <c:pt idx="48128">
                  <c:v>4.0</c:v>
                </c:pt>
                <c:pt idx="48129">
                  <c:v>312.0</c:v>
                </c:pt>
                <c:pt idx="48130">
                  <c:v>373.0</c:v>
                </c:pt>
                <c:pt idx="48131">
                  <c:v>20.0</c:v>
                </c:pt>
                <c:pt idx="48132">
                  <c:v>11.0</c:v>
                </c:pt>
                <c:pt idx="48133">
                  <c:v>174.0</c:v>
                </c:pt>
                <c:pt idx="48134">
                  <c:v>24.0</c:v>
                </c:pt>
                <c:pt idx="48135">
                  <c:v>22.0</c:v>
                </c:pt>
                <c:pt idx="48136">
                  <c:v>296.0</c:v>
                </c:pt>
                <c:pt idx="48137">
                  <c:v>23.0</c:v>
                </c:pt>
                <c:pt idx="48138">
                  <c:v>175.0</c:v>
                </c:pt>
                <c:pt idx="48139">
                  <c:v>766.0</c:v>
                </c:pt>
                <c:pt idx="48140">
                  <c:v>7.0</c:v>
                </c:pt>
                <c:pt idx="48141">
                  <c:v>253.0</c:v>
                </c:pt>
                <c:pt idx="48142">
                  <c:v>12.0</c:v>
                </c:pt>
                <c:pt idx="48143">
                  <c:v>26.0</c:v>
                </c:pt>
                <c:pt idx="48144">
                  <c:v>457.0</c:v>
                </c:pt>
                <c:pt idx="48145">
                  <c:v>7.0</c:v>
                </c:pt>
                <c:pt idx="48146">
                  <c:v>401.0</c:v>
                </c:pt>
                <c:pt idx="48147">
                  <c:v>39.0</c:v>
                </c:pt>
                <c:pt idx="48148">
                  <c:v>166.0</c:v>
                </c:pt>
                <c:pt idx="48149">
                  <c:v>117.0</c:v>
                </c:pt>
                <c:pt idx="48150">
                  <c:v>6.0</c:v>
                </c:pt>
                <c:pt idx="48151">
                  <c:v>100.0</c:v>
                </c:pt>
                <c:pt idx="48152">
                  <c:v>98.0</c:v>
                </c:pt>
                <c:pt idx="48153">
                  <c:v>175.0</c:v>
                </c:pt>
                <c:pt idx="48154">
                  <c:v>111.0</c:v>
                </c:pt>
                <c:pt idx="48155">
                  <c:v>9.0</c:v>
                </c:pt>
                <c:pt idx="48156">
                  <c:v>25.0</c:v>
                </c:pt>
                <c:pt idx="48157">
                  <c:v>7.0</c:v>
                </c:pt>
                <c:pt idx="48158">
                  <c:v>89.0</c:v>
                </c:pt>
                <c:pt idx="48159">
                  <c:v>5.0</c:v>
                </c:pt>
                <c:pt idx="48160">
                  <c:v>32.0</c:v>
                </c:pt>
                <c:pt idx="48161">
                  <c:v>131.0</c:v>
                </c:pt>
                <c:pt idx="48162">
                  <c:v>8.0</c:v>
                </c:pt>
                <c:pt idx="48163">
                  <c:v>6.0</c:v>
                </c:pt>
                <c:pt idx="48164">
                  <c:v>69.0</c:v>
                </c:pt>
                <c:pt idx="48165">
                  <c:v>71.0</c:v>
                </c:pt>
                <c:pt idx="48166">
                  <c:v>14.0</c:v>
                </c:pt>
                <c:pt idx="48167">
                  <c:v>50.0</c:v>
                </c:pt>
                <c:pt idx="48168">
                  <c:v>5.0</c:v>
                </c:pt>
                <c:pt idx="48169">
                  <c:v>36.0</c:v>
                </c:pt>
                <c:pt idx="48170">
                  <c:v>21.0</c:v>
                </c:pt>
                <c:pt idx="48171">
                  <c:v>10.0</c:v>
                </c:pt>
                <c:pt idx="48172">
                  <c:v>4.0</c:v>
                </c:pt>
                <c:pt idx="48173">
                  <c:v>17.0</c:v>
                </c:pt>
                <c:pt idx="48174">
                  <c:v>126.0</c:v>
                </c:pt>
                <c:pt idx="48175">
                  <c:v>169.0</c:v>
                </c:pt>
                <c:pt idx="48176">
                  <c:v>79.0</c:v>
                </c:pt>
                <c:pt idx="48177">
                  <c:v>132.0</c:v>
                </c:pt>
                <c:pt idx="48178">
                  <c:v>98.0</c:v>
                </c:pt>
                <c:pt idx="48179">
                  <c:v>208.0</c:v>
                </c:pt>
                <c:pt idx="48180">
                  <c:v>28.0</c:v>
                </c:pt>
                <c:pt idx="48181">
                  <c:v>145.0</c:v>
                </c:pt>
                <c:pt idx="48182">
                  <c:v>31.0</c:v>
                </c:pt>
                <c:pt idx="48183">
                  <c:v>815.0</c:v>
                </c:pt>
                <c:pt idx="48184">
                  <c:v>123.0</c:v>
                </c:pt>
                <c:pt idx="48185">
                  <c:v>39.0</c:v>
                </c:pt>
                <c:pt idx="48186">
                  <c:v>490.0</c:v>
                </c:pt>
                <c:pt idx="48187">
                  <c:v>3.0</c:v>
                </c:pt>
                <c:pt idx="48188">
                  <c:v>309.0</c:v>
                </c:pt>
                <c:pt idx="48189">
                  <c:v>4.0</c:v>
                </c:pt>
                <c:pt idx="48190">
                  <c:v>1.0</c:v>
                </c:pt>
                <c:pt idx="48191">
                  <c:v>60.0</c:v>
                </c:pt>
                <c:pt idx="48192">
                  <c:v>670.0</c:v>
                </c:pt>
                <c:pt idx="48193">
                  <c:v>37.0</c:v>
                </c:pt>
                <c:pt idx="48194">
                  <c:v>96.0</c:v>
                </c:pt>
                <c:pt idx="48195">
                  <c:v>107.0</c:v>
                </c:pt>
                <c:pt idx="48196">
                  <c:v>45.0</c:v>
                </c:pt>
                <c:pt idx="48197">
                  <c:v>112.0</c:v>
                </c:pt>
                <c:pt idx="48198">
                  <c:v>106.0</c:v>
                </c:pt>
                <c:pt idx="48199">
                  <c:v>44.0</c:v>
                </c:pt>
                <c:pt idx="48200">
                  <c:v>8.0</c:v>
                </c:pt>
                <c:pt idx="48201">
                  <c:v>35.0</c:v>
                </c:pt>
                <c:pt idx="48202">
                  <c:v>4.0</c:v>
                </c:pt>
                <c:pt idx="48203">
                  <c:v>153.0</c:v>
                </c:pt>
                <c:pt idx="48204">
                  <c:v>11.0</c:v>
                </c:pt>
                <c:pt idx="48205">
                  <c:v>21.0</c:v>
                </c:pt>
                <c:pt idx="48206">
                  <c:v>26.0</c:v>
                </c:pt>
                <c:pt idx="48207">
                  <c:v>68.0</c:v>
                </c:pt>
                <c:pt idx="48208">
                  <c:v>620.0</c:v>
                </c:pt>
                <c:pt idx="48209">
                  <c:v>48.0</c:v>
                </c:pt>
                <c:pt idx="48210">
                  <c:v>60.0</c:v>
                </c:pt>
                <c:pt idx="48211">
                  <c:v>109.0</c:v>
                </c:pt>
                <c:pt idx="48212">
                  <c:v>107.0</c:v>
                </c:pt>
                <c:pt idx="48213">
                  <c:v>21.0</c:v>
                </c:pt>
                <c:pt idx="48214">
                  <c:v>38.0</c:v>
                </c:pt>
                <c:pt idx="48215">
                  <c:v>5.0</c:v>
                </c:pt>
                <c:pt idx="48216">
                  <c:v>39.0</c:v>
                </c:pt>
                <c:pt idx="48217">
                  <c:v>44.0</c:v>
                </c:pt>
                <c:pt idx="48218">
                  <c:v>4.0</c:v>
                </c:pt>
                <c:pt idx="48219">
                  <c:v>375.0</c:v>
                </c:pt>
                <c:pt idx="48220">
                  <c:v>427.0</c:v>
                </c:pt>
                <c:pt idx="48221">
                  <c:v>5.0</c:v>
                </c:pt>
                <c:pt idx="48222">
                  <c:v>9.0</c:v>
                </c:pt>
                <c:pt idx="48223">
                  <c:v>110.0</c:v>
                </c:pt>
                <c:pt idx="48224">
                  <c:v>93.0</c:v>
                </c:pt>
                <c:pt idx="48225">
                  <c:v>738.0</c:v>
                </c:pt>
                <c:pt idx="48226">
                  <c:v>35.0</c:v>
                </c:pt>
                <c:pt idx="48227">
                  <c:v>3.0</c:v>
                </c:pt>
                <c:pt idx="48228">
                  <c:v>415.0</c:v>
                </c:pt>
                <c:pt idx="48229">
                  <c:v>15.0</c:v>
                </c:pt>
                <c:pt idx="48230">
                  <c:v>216.0</c:v>
                </c:pt>
                <c:pt idx="48231">
                  <c:v>8.0</c:v>
                </c:pt>
                <c:pt idx="48232">
                  <c:v>24.0</c:v>
                </c:pt>
                <c:pt idx="48233">
                  <c:v>67.0</c:v>
                </c:pt>
                <c:pt idx="48234">
                  <c:v>5.0</c:v>
                </c:pt>
                <c:pt idx="48235">
                  <c:v>164.0</c:v>
                </c:pt>
                <c:pt idx="48236">
                  <c:v>1.0</c:v>
                </c:pt>
                <c:pt idx="48237">
                  <c:v>7.0</c:v>
                </c:pt>
                <c:pt idx="48238">
                  <c:v>2.0</c:v>
                </c:pt>
                <c:pt idx="48239">
                  <c:v>288.0</c:v>
                </c:pt>
                <c:pt idx="48240">
                  <c:v>5.0</c:v>
                </c:pt>
                <c:pt idx="48241">
                  <c:v>61.0</c:v>
                </c:pt>
                <c:pt idx="48242">
                  <c:v>30.0</c:v>
                </c:pt>
                <c:pt idx="48243">
                  <c:v>5.0</c:v>
                </c:pt>
                <c:pt idx="48244">
                  <c:v>81.0</c:v>
                </c:pt>
                <c:pt idx="48245">
                  <c:v>6.0</c:v>
                </c:pt>
                <c:pt idx="48246">
                  <c:v>17.0</c:v>
                </c:pt>
                <c:pt idx="48247">
                  <c:v>81.0</c:v>
                </c:pt>
                <c:pt idx="48248">
                  <c:v>14.0</c:v>
                </c:pt>
                <c:pt idx="48249">
                  <c:v>48.0</c:v>
                </c:pt>
                <c:pt idx="48250">
                  <c:v>86.0</c:v>
                </c:pt>
                <c:pt idx="48251">
                  <c:v>7.0</c:v>
                </c:pt>
                <c:pt idx="48252">
                  <c:v>55.0</c:v>
                </c:pt>
                <c:pt idx="48253">
                  <c:v>8.0</c:v>
                </c:pt>
                <c:pt idx="48254">
                  <c:v>9.0</c:v>
                </c:pt>
                <c:pt idx="48255">
                  <c:v>14.0</c:v>
                </c:pt>
                <c:pt idx="48256">
                  <c:v>74.0</c:v>
                </c:pt>
                <c:pt idx="48257">
                  <c:v>177.0</c:v>
                </c:pt>
                <c:pt idx="48258">
                  <c:v>374.0</c:v>
                </c:pt>
                <c:pt idx="48259">
                  <c:v>54.0</c:v>
                </c:pt>
                <c:pt idx="48260">
                  <c:v>103.0</c:v>
                </c:pt>
                <c:pt idx="48261">
                  <c:v>297.0</c:v>
                </c:pt>
                <c:pt idx="48262">
                  <c:v>129.0</c:v>
                </c:pt>
                <c:pt idx="48263">
                  <c:v>238.0</c:v>
                </c:pt>
                <c:pt idx="48264">
                  <c:v>143.0</c:v>
                </c:pt>
                <c:pt idx="48265">
                  <c:v>16.0</c:v>
                </c:pt>
                <c:pt idx="48266">
                  <c:v>58.0</c:v>
                </c:pt>
                <c:pt idx="48267">
                  <c:v>586.0</c:v>
                </c:pt>
                <c:pt idx="48268">
                  <c:v>389.0</c:v>
                </c:pt>
                <c:pt idx="48269">
                  <c:v>40.0</c:v>
                </c:pt>
                <c:pt idx="48270">
                  <c:v>155.0</c:v>
                </c:pt>
                <c:pt idx="48271">
                  <c:v>3.0</c:v>
                </c:pt>
                <c:pt idx="48272">
                  <c:v>475.0</c:v>
                </c:pt>
                <c:pt idx="48273">
                  <c:v>2.0</c:v>
                </c:pt>
                <c:pt idx="48274">
                  <c:v>522.0</c:v>
                </c:pt>
                <c:pt idx="48275">
                  <c:v>54.0</c:v>
                </c:pt>
                <c:pt idx="48276">
                  <c:v>195.0</c:v>
                </c:pt>
                <c:pt idx="48277">
                  <c:v>399.0</c:v>
                </c:pt>
                <c:pt idx="48278">
                  <c:v>1.0</c:v>
                </c:pt>
                <c:pt idx="48279">
                  <c:v>66.0</c:v>
                </c:pt>
                <c:pt idx="48280">
                  <c:v>1.0</c:v>
                </c:pt>
                <c:pt idx="48281">
                  <c:v>71.0</c:v>
                </c:pt>
                <c:pt idx="48282">
                  <c:v>6.0</c:v>
                </c:pt>
                <c:pt idx="48283">
                  <c:v>88.0</c:v>
                </c:pt>
                <c:pt idx="48284">
                  <c:v>46.0</c:v>
                </c:pt>
                <c:pt idx="48285">
                  <c:v>165.0</c:v>
                </c:pt>
                <c:pt idx="48286">
                  <c:v>1.0</c:v>
                </c:pt>
                <c:pt idx="48287">
                  <c:v>17.0</c:v>
                </c:pt>
                <c:pt idx="48288">
                  <c:v>102.0</c:v>
                </c:pt>
                <c:pt idx="48289">
                  <c:v>1.0</c:v>
                </c:pt>
                <c:pt idx="48290">
                  <c:v>58.0</c:v>
                </c:pt>
                <c:pt idx="48291">
                  <c:v>1.0</c:v>
                </c:pt>
                <c:pt idx="48292">
                  <c:v>24.0</c:v>
                </c:pt>
                <c:pt idx="48293">
                  <c:v>55.0</c:v>
                </c:pt>
                <c:pt idx="48294">
                  <c:v>18.0</c:v>
                </c:pt>
                <c:pt idx="48295">
                  <c:v>305.0</c:v>
                </c:pt>
                <c:pt idx="48296">
                  <c:v>36.0</c:v>
                </c:pt>
                <c:pt idx="48297">
                  <c:v>229.0</c:v>
                </c:pt>
                <c:pt idx="48298">
                  <c:v>96.0</c:v>
                </c:pt>
                <c:pt idx="48299">
                  <c:v>25.0</c:v>
                </c:pt>
                <c:pt idx="48300">
                  <c:v>17.0</c:v>
                </c:pt>
                <c:pt idx="48301">
                  <c:v>38.0</c:v>
                </c:pt>
                <c:pt idx="48302">
                  <c:v>17.0</c:v>
                </c:pt>
                <c:pt idx="48303">
                  <c:v>25.0</c:v>
                </c:pt>
                <c:pt idx="48304">
                  <c:v>143.0</c:v>
                </c:pt>
                <c:pt idx="48305">
                  <c:v>343.0</c:v>
                </c:pt>
                <c:pt idx="48306">
                  <c:v>6.0</c:v>
                </c:pt>
                <c:pt idx="48307">
                  <c:v>26.0</c:v>
                </c:pt>
                <c:pt idx="48308">
                  <c:v>365.0</c:v>
                </c:pt>
                <c:pt idx="48309">
                  <c:v>9.0</c:v>
                </c:pt>
                <c:pt idx="48310">
                  <c:v>612.0</c:v>
                </c:pt>
                <c:pt idx="48311">
                  <c:v>34.0</c:v>
                </c:pt>
                <c:pt idx="48312">
                  <c:v>2.0</c:v>
                </c:pt>
                <c:pt idx="48313">
                  <c:v>169.0</c:v>
                </c:pt>
                <c:pt idx="48314">
                  <c:v>139.0</c:v>
                </c:pt>
                <c:pt idx="48315">
                  <c:v>3.0</c:v>
                </c:pt>
                <c:pt idx="48316">
                  <c:v>57.0</c:v>
                </c:pt>
                <c:pt idx="48317">
                  <c:v>35.0</c:v>
                </c:pt>
                <c:pt idx="48318">
                  <c:v>12.0</c:v>
                </c:pt>
                <c:pt idx="48319">
                  <c:v>10.0</c:v>
                </c:pt>
                <c:pt idx="48320">
                  <c:v>166.0</c:v>
                </c:pt>
                <c:pt idx="48321">
                  <c:v>2.0</c:v>
                </c:pt>
                <c:pt idx="48322">
                  <c:v>7.0</c:v>
                </c:pt>
                <c:pt idx="48323">
                  <c:v>88.0</c:v>
                </c:pt>
                <c:pt idx="48324">
                  <c:v>99.0</c:v>
                </c:pt>
                <c:pt idx="48325">
                  <c:v>1.0</c:v>
                </c:pt>
                <c:pt idx="48326">
                  <c:v>41.0</c:v>
                </c:pt>
                <c:pt idx="48327">
                  <c:v>135.0</c:v>
                </c:pt>
                <c:pt idx="48328">
                  <c:v>108.0</c:v>
                </c:pt>
                <c:pt idx="48329">
                  <c:v>11.0</c:v>
                </c:pt>
                <c:pt idx="48330">
                  <c:v>15.0</c:v>
                </c:pt>
                <c:pt idx="48331">
                  <c:v>208.0</c:v>
                </c:pt>
                <c:pt idx="48332">
                  <c:v>15.0</c:v>
                </c:pt>
                <c:pt idx="48333">
                  <c:v>6.0</c:v>
                </c:pt>
                <c:pt idx="48334">
                  <c:v>93.0</c:v>
                </c:pt>
                <c:pt idx="48335">
                  <c:v>7.0</c:v>
                </c:pt>
                <c:pt idx="48336">
                  <c:v>13.0</c:v>
                </c:pt>
                <c:pt idx="48337">
                  <c:v>4.0</c:v>
                </c:pt>
                <c:pt idx="48338">
                  <c:v>59.0</c:v>
                </c:pt>
                <c:pt idx="48339">
                  <c:v>79.0</c:v>
                </c:pt>
                <c:pt idx="48340">
                  <c:v>8.0</c:v>
                </c:pt>
                <c:pt idx="48341">
                  <c:v>29.0</c:v>
                </c:pt>
                <c:pt idx="48342">
                  <c:v>1.0</c:v>
                </c:pt>
                <c:pt idx="48343">
                  <c:v>121.0</c:v>
                </c:pt>
                <c:pt idx="48344">
                  <c:v>2.0</c:v>
                </c:pt>
                <c:pt idx="48345">
                  <c:v>1.0</c:v>
                </c:pt>
                <c:pt idx="48346">
                  <c:v>102.0</c:v>
                </c:pt>
                <c:pt idx="48347">
                  <c:v>547.0</c:v>
                </c:pt>
                <c:pt idx="48348">
                  <c:v>51.0</c:v>
                </c:pt>
                <c:pt idx="48349">
                  <c:v>107.0</c:v>
                </c:pt>
                <c:pt idx="48350">
                  <c:v>101.0</c:v>
                </c:pt>
                <c:pt idx="48351">
                  <c:v>53.0</c:v>
                </c:pt>
                <c:pt idx="48352">
                  <c:v>3.0</c:v>
                </c:pt>
                <c:pt idx="48353">
                  <c:v>176.0</c:v>
                </c:pt>
                <c:pt idx="48354">
                  <c:v>156.0</c:v>
                </c:pt>
                <c:pt idx="48355">
                  <c:v>90.0</c:v>
                </c:pt>
                <c:pt idx="48356">
                  <c:v>1786.0</c:v>
                </c:pt>
                <c:pt idx="48357">
                  <c:v>10.0</c:v>
                </c:pt>
                <c:pt idx="48358">
                  <c:v>135.0</c:v>
                </c:pt>
                <c:pt idx="48359">
                  <c:v>45.0</c:v>
                </c:pt>
                <c:pt idx="48360">
                  <c:v>953.0</c:v>
                </c:pt>
                <c:pt idx="48361">
                  <c:v>90.0</c:v>
                </c:pt>
                <c:pt idx="48362">
                  <c:v>827.0</c:v>
                </c:pt>
                <c:pt idx="48363">
                  <c:v>31.0</c:v>
                </c:pt>
                <c:pt idx="48364">
                  <c:v>137.0</c:v>
                </c:pt>
                <c:pt idx="48365">
                  <c:v>313.0</c:v>
                </c:pt>
                <c:pt idx="48366">
                  <c:v>34.0</c:v>
                </c:pt>
                <c:pt idx="48367">
                  <c:v>1.0</c:v>
                </c:pt>
                <c:pt idx="48368">
                  <c:v>5.0</c:v>
                </c:pt>
                <c:pt idx="48369">
                  <c:v>64.0</c:v>
                </c:pt>
                <c:pt idx="48370">
                  <c:v>83.0</c:v>
                </c:pt>
                <c:pt idx="48371">
                  <c:v>126.0</c:v>
                </c:pt>
                <c:pt idx="48372">
                  <c:v>43.0</c:v>
                </c:pt>
                <c:pt idx="48373">
                  <c:v>174.0</c:v>
                </c:pt>
                <c:pt idx="48374">
                  <c:v>43.0</c:v>
                </c:pt>
                <c:pt idx="48375">
                  <c:v>1.0</c:v>
                </c:pt>
                <c:pt idx="48376">
                  <c:v>18.0</c:v>
                </c:pt>
                <c:pt idx="48377">
                  <c:v>64.0</c:v>
                </c:pt>
                <c:pt idx="48378">
                  <c:v>10.0</c:v>
                </c:pt>
                <c:pt idx="48379">
                  <c:v>50.0</c:v>
                </c:pt>
                <c:pt idx="48380">
                  <c:v>31.0</c:v>
                </c:pt>
                <c:pt idx="48381">
                  <c:v>39.0</c:v>
                </c:pt>
                <c:pt idx="48382">
                  <c:v>16.0</c:v>
                </c:pt>
                <c:pt idx="48383">
                  <c:v>258.0</c:v>
                </c:pt>
                <c:pt idx="48384">
                  <c:v>70.0</c:v>
                </c:pt>
                <c:pt idx="48385">
                  <c:v>271.0</c:v>
                </c:pt>
                <c:pt idx="48386">
                  <c:v>10.0</c:v>
                </c:pt>
                <c:pt idx="48387">
                  <c:v>12.0</c:v>
                </c:pt>
                <c:pt idx="48388">
                  <c:v>77.0</c:v>
                </c:pt>
                <c:pt idx="48389">
                  <c:v>8.0</c:v>
                </c:pt>
                <c:pt idx="48390">
                  <c:v>45.0</c:v>
                </c:pt>
                <c:pt idx="48391">
                  <c:v>232.0</c:v>
                </c:pt>
                <c:pt idx="48392">
                  <c:v>7.0</c:v>
                </c:pt>
                <c:pt idx="48393">
                  <c:v>22.0</c:v>
                </c:pt>
                <c:pt idx="48394">
                  <c:v>60.0</c:v>
                </c:pt>
                <c:pt idx="48395">
                  <c:v>362.0</c:v>
                </c:pt>
                <c:pt idx="48396">
                  <c:v>495.0</c:v>
                </c:pt>
                <c:pt idx="48397">
                  <c:v>336.0</c:v>
                </c:pt>
                <c:pt idx="48398">
                  <c:v>642.0</c:v>
                </c:pt>
                <c:pt idx="48399">
                  <c:v>9.0</c:v>
                </c:pt>
                <c:pt idx="48400">
                  <c:v>15.0</c:v>
                </c:pt>
                <c:pt idx="48401">
                  <c:v>1.0</c:v>
                </c:pt>
                <c:pt idx="48402">
                  <c:v>35.0</c:v>
                </c:pt>
                <c:pt idx="48403">
                  <c:v>241.0</c:v>
                </c:pt>
                <c:pt idx="48404">
                  <c:v>22.0</c:v>
                </c:pt>
                <c:pt idx="48405">
                  <c:v>1.0</c:v>
                </c:pt>
                <c:pt idx="48406">
                  <c:v>184.0</c:v>
                </c:pt>
                <c:pt idx="48407">
                  <c:v>2.0</c:v>
                </c:pt>
                <c:pt idx="48408">
                  <c:v>32.0</c:v>
                </c:pt>
                <c:pt idx="48409">
                  <c:v>6.0</c:v>
                </c:pt>
                <c:pt idx="48410">
                  <c:v>45.0</c:v>
                </c:pt>
                <c:pt idx="48411">
                  <c:v>3.0</c:v>
                </c:pt>
                <c:pt idx="48412">
                  <c:v>45.0</c:v>
                </c:pt>
                <c:pt idx="48413">
                  <c:v>178.0</c:v>
                </c:pt>
                <c:pt idx="48414">
                  <c:v>3.0</c:v>
                </c:pt>
                <c:pt idx="48415">
                  <c:v>34.0</c:v>
                </c:pt>
                <c:pt idx="48416">
                  <c:v>2.0</c:v>
                </c:pt>
                <c:pt idx="48417">
                  <c:v>36.0</c:v>
                </c:pt>
                <c:pt idx="48418">
                  <c:v>54.0</c:v>
                </c:pt>
                <c:pt idx="48419">
                  <c:v>1.0</c:v>
                </c:pt>
                <c:pt idx="48420">
                  <c:v>46.0</c:v>
                </c:pt>
                <c:pt idx="48421">
                  <c:v>1.0</c:v>
                </c:pt>
                <c:pt idx="48422">
                  <c:v>38.0</c:v>
                </c:pt>
                <c:pt idx="48423">
                  <c:v>89.0</c:v>
                </c:pt>
                <c:pt idx="48424">
                  <c:v>7.0</c:v>
                </c:pt>
                <c:pt idx="48425">
                  <c:v>4.0</c:v>
                </c:pt>
                <c:pt idx="48426">
                  <c:v>29.0</c:v>
                </c:pt>
                <c:pt idx="48427">
                  <c:v>12.0</c:v>
                </c:pt>
                <c:pt idx="48428">
                  <c:v>87.0</c:v>
                </c:pt>
                <c:pt idx="48429">
                  <c:v>19.0</c:v>
                </c:pt>
                <c:pt idx="48430">
                  <c:v>297.0</c:v>
                </c:pt>
                <c:pt idx="48431">
                  <c:v>81.0</c:v>
                </c:pt>
                <c:pt idx="48432">
                  <c:v>471.0</c:v>
                </c:pt>
                <c:pt idx="48433">
                  <c:v>218.0</c:v>
                </c:pt>
                <c:pt idx="48434">
                  <c:v>252.0</c:v>
                </c:pt>
                <c:pt idx="48435">
                  <c:v>26.0</c:v>
                </c:pt>
                <c:pt idx="48436">
                  <c:v>722.0</c:v>
                </c:pt>
                <c:pt idx="48437">
                  <c:v>14.0</c:v>
                </c:pt>
                <c:pt idx="48438">
                  <c:v>209.0</c:v>
                </c:pt>
                <c:pt idx="48439">
                  <c:v>1.0</c:v>
                </c:pt>
                <c:pt idx="48440">
                  <c:v>75.0</c:v>
                </c:pt>
                <c:pt idx="48441">
                  <c:v>1034.0</c:v>
                </c:pt>
                <c:pt idx="48442">
                  <c:v>1372.0</c:v>
                </c:pt>
                <c:pt idx="48443">
                  <c:v>52.0</c:v>
                </c:pt>
                <c:pt idx="48444">
                  <c:v>55.0</c:v>
                </c:pt>
                <c:pt idx="48445">
                  <c:v>18.0</c:v>
                </c:pt>
                <c:pt idx="48446">
                  <c:v>14.0</c:v>
                </c:pt>
                <c:pt idx="48447">
                  <c:v>1.0</c:v>
                </c:pt>
                <c:pt idx="48448">
                  <c:v>871.0</c:v>
                </c:pt>
                <c:pt idx="48449">
                  <c:v>5.0</c:v>
                </c:pt>
                <c:pt idx="48450">
                  <c:v>137.0</c:v>
                </c:pt>
                <c:pt idx="48451">
                  <c:v>119.0</c:v>
                </c:pt>
                <c:pt idx="48452">
                  <c:v>416.0</c:v>
                </c:pt>
                <c:pt idx="48453">
                  <c:v>55.0</c:v>
                </c:pt>
                <c:pt idx="48454">
                  <c:v>14.0</c:v>
                </c:pt>
                <c:pt idx="48455">
                  <c:v>9.0</c:v>
                </c:pt>
                <c:pt idx="48456">
                  <c:v>148.0</c:v>
                </c:pt>
                <c:pt idx="48457">
                  <c:v>79.0</c:v>
                </c:pt>
                <c:pt idx="48458">
                  <c:v>20.0</c:v>
                </c:pt>
                <c:pt idx="48459">
                  <c:v>341.0</c:v>
                </c:pt>
                <c:pt idx="48460">
                  <c:v>2.0</c:v>
                </c:pt>
                <c:pt idx="48461">
                  <c:v>82.0</c:v>
                </c:pt>
                <c:pt idx="48462">
                  <c:v>11.0</c:v>
                </c:pt>
                <c:pt idx="48463">
                  <c:v>187.0</c:v>
                </c:pt>
                <c:pt idx="48464">
                  <c:v>5.0</c:v>
                </c:pt>
                <c:pt idx="48465">
                  <c:v>25.0</c:v>
                </c:pt>
                <c:pt idx="48466">
                  <c:v>228.0</c:v>
                </c:pt>
                <c:pt idx="48467">
                  <c:v>233.0</c:v>
                </c:pt>
                <c:pt idx="48468">
                  <c:v>13.0</c:v>
                </c:pt>
                <c:pt idx="48469">
                  <c:v>493.0</c:v>
                </c:pt>
                <c:pt idx="48470">
                  <c:v>56.0</c:v>
                </c:pt>
                <c:pt idx="48471">
                  <c:v>598.0</c:v>
                </c:pt>
                <c:pt idx="48472">
                  <c:v>211.0</c:v>
                </c:pt>
                <c:pt idx="48473">
                  <c:v>222.0</c:v>
                </c:pt>
                <c:pt idx="48474">
                  <c:v>77.0</c:v>
                </c:pt>
                <c:pt idx="48475">
                  <c:v>384.0</c:v>
                </c:pt>
                <c:pt idx="48476">
                  <c:v>14.0</c:v>
                </c:pt>
                <c:pt idx="48477">
                  <c:v>241.0</c:v>
                </c:pt>
                <c:pt idx="48478">
                  <c:v>31.0</c:v>
                </c:pt>
                <c:pt idx="48479">
                  <c:v>774.0</c:v>
                </c:pt>
                <c:pt idx="48480">
                  <c:v>1.0</c:v>
                </c:pt>
                <c:pt idx="48481">
                  <c:v>500.0</c:v>
                </c:pt>
                <c:pt idx="48482">
                  <c:v>108.0</c:v>
                </c:pt>
                <c:pt idx="48483">
                  <c:v>143.0</c:v>
                </c:pt>
                <c:pt idx="48484">
                  <c:v>22.0</c:v>
                </c:pt>
                <c:pt idx="48485">
                  <c:v>2.0</c:v>
                </c:pt>
                <c:pt idx="48486">
                  <c:v>1.0</c:v>
                </c:pt>
                <c:pt idx="48487">
                  <c:v>89.0</c:v>
                </c:pt>
                <c:pt idx="48488">
                  <c:v>208.0</c:v>
                </c:pt>
                <c:pt idx="48489">
                  <c:v>4.0</c:v>
                </c:pt>
                <c:pt idx="48490">
                  <c:v>220.0</c:v>
                </c:pt>
                <c:pt idx="48491">
                  <c:v>29.0</c:v>
                </c:pt>
                <c:pt idx="48492">
                  <c:v>6.0</c:v>
                </c:pt>
                <c:pt idx="48493">
                  <c:v>67.0</c:v>
                </c:pt>
                <c:pt idx="48494">
                  <c:v>96.0</c:v>
                </c:pt>
                <c:pt idx="48495">
                  <c:v>5.0</c:v>
                </c:pt>
                <c:pt idx="48496">
                  <c:v>9.0</c:v>
                </c:pt>
                <c:pt idx="48497">
                  <c:v>24.0</c:v>
                </c:pt>
                <c:pt idx="48498">
                  <c:v>35.0</c:v>
                </c:pt>
                <c:pt idx="48499">
                  <c:v>368.0</c:v>
                </c:pt>
                <c:pt idx="48500">
                  <c:v>27.0</c:v>
                </c:pt>
                <c:pt idx="48501">
                  <c:v>1.0</c:v>
                </c:pt>
                <c:pt idx="48502">
                  <c:v>143.0</c:v>
                </c:pt>
                <c:pt idx="48503">
                  <c:v>51.0</c:v>
                </c:pt>
                <c:pt idx="48504">
                  <c:v>629.0</c:v>
                </c:pt>
                <c:pt idx="48505">
                  <c:v>215.0</c:v>
                </c:pt>
                <c:pt idx="48506">
                  <c:v>22.0</c:v>
                </c:pt>
                <c:pt idx="48507">
                  <c:v>8.0</c:v>
                </c:pt>
                <c:pt idx="48508">
                  <c:v>52.0</c:v>
                </c:pt>
                <c:pt idx="48509">
                  <c:v>29.0</c:v>
                </c:pt>
                <c:pt idx="48510">
                  <c:v>64.0</c:v>
                </c:pt>
                <c:pt idx="48511">
                  <c:v>45.0</c:v>
                </c:pt>
                <c:pt idx="48512">
                  <c:v>214.0</c:v>
                </c:pt>
                <c:pt idx="48513">
                  <c:v>143.0</c:v>
                </c:pt>
                <c:pt idx="48514">
                  <c:v>6.0</c:v>
                </c:pt>
                <c:pt idx="48515">
                  <c:v>112.0</c:v>
                </c:pt>
                <c:pt idx="48516">
                  <c:v>29.0</c:v>
                </c:pt>
                <c:pt idx="48517">
                  <c:v>232.0</c:v>
                </c:pt>
                <c:pt idx="48518">
                  <c:v>506.0</c:v>
                </c:pt>
                <c:pt idx="48519">
                  <c:v>76.0</c:v>
                </c:pt>
                <c:pt idx="48520">
                  <c:v>205.0</c:v>
                </c:pt>
                <c:pt idx="48521">
                  <c:v>25.0</c:v>
                </c:pt>
                <c:pt idx="48522">
                  <c:v>574.0</c:v>
                </c:pt>
                <c:pt idx="48523">
                  <c:v>10.0</c:v>
                </c:pt>
                <c:pt idx="48524">
                  <c:v>2.0</c:v>
                </c:pt>
                <c:pt idx="48525">
                  <c:v>31.0</c:v>
                </c:pt>
                <c:pt idx="48526">
                  <c:v>178.0</c:v>
                </c:pt>
                <c:pt idx="48527">
                  <c:v>1.0</c:v>
                </c:pt>
                <c:pt idx="48528">
                  <c:v>95.0</c:v>
                </c:pt>
                <c:pt idx="48529">
                  <c:v>39.0</c:v>
                </c:pt>
                <c:pt idx="48530">
                  <c:v>234.0</c:v>
                </c:pt>
                <c:pt idx="48531">
                  <c:v>29.0</c:v>
                </c:pt>
                <c:pt idx="48532">
                  <c:v>1.0</c:v>
                </c:pt>
                <c:pt idx="48533">
                  <c:v>79.0</c:v>
                </c:pt>
                <c:pt idx="48534">
                  <c:v>9.0</c:v>
                </c:pt>
                <c:pt idx="48535">
                  <c:v>542.0</c:v>
                </c:pt>
                <c:pt idx="48536">
                  <c:v>9.0</c:v>
                </c:pt>
                <c:pt idx="48537">
                  <c:v>111.0</c:v>
                </c:pt>
                <c:pt idx="48538">
                  <c:v>1.0</c:v>
                </c:pt>
                <c:pt idx="48539">
                  <c:v>10.0</c:v>
                </c:pt>
                <c:pt idx="48540">
                  <c:v>234.0</c:v>
                </c:pt>
                <c:pt idx="48541">
                  <c:v>6.0</c:v>
                </c:pt>
                <c:pt idx="48542">
                  <c:v>1.0</c:v>
                </c:pt>
                <c:pt idx="48543">
                  <c:v>27.0</c:v>
                </c:pt>
                <c:pt idx="48544">
                  <c:v>5.0</c:v>
                </c:pt>
                <c:pt idx="48545">
                  <c:v>123.0</c:v>
                </c:pt>
                <c:pt idx="48546">
                  <c:v>43.0</c:v>
                </c:pt>
                <c:pt idx="48547">
                  <c:v>356.0</c:v>
                </c:pt>
                <c:pt idx="48548">
                  <c:v>211.0</c:v>
                </c:pt>
                <c:pt idx="48549">
                  <c:v>458.0</c:v>
                </c:pt>
                <c:pt idx="48550">
                  <c:v>261.0</c:v>
                </c:pt>
                <c:pt idx="48551">
                  <c:v>1.0</c:v>
                </c:pt>
                <c:pt idx="48552">
                  <c:v>168.0</c:v>
                </c:pt>
                <c:pt idx="48553">
                  <c:v>9.0</c:v>
                </c:pt>
                <c:pt idx="48554">
                  <c:v>27.0</c:v>
                </c:pt>
                <c:pt idx="48555">
                  <c:v>130.0</c:v>
                </c:pt>
                <c:pt idx="48556">
                  <c:v>54.0</c:v>
                </c:pt>
                <c:pt idx="48557">
                  <c:v>2.0</c:v>
                </c:pt>
                <c:pt idx="48558">
                  <c:v>15.0</c:v>
                </c:pt>
                <c:pt idx="48559">
                  <c:v>758.0</c:v>
                </c:pt>
                <c:pt idx="48560">
                  <c:v>29.0</c:v>
                </c:pt>
                <c:pt idx="48561">
                  <c:v>311.0</c:v>
                </c:pt>
                <c:pt idx="48562">
                  <c:v>35.0</c:v>
                </c:pt>
                <c:pt idx="48563">
                  <c:v>100.0</c:v>
                </c:pt>
                <c:pt idx="48564">
                  <c:v>18.0</c:v>
                </c:pt>
                <c:pt idx="48565">
                  <c:v>17.0</c:v>
                </c:pt>
                <c:pt idx="48566">
                  <c:v>1.0</c:v>
                </c:pt>
                <c:pt idx="48567">
                  <c:v>224.0</c:v>
                </c:pt>
                <c:pt idx="48568">
                  <c:v>41.0</c:v>
                </c:pt>
                <c:pt idx="48569">
                  <c:v>259.0</c:v>
                </c:pt>
                <c:pt idx="48570">
                  <c:v>46.0</c:v>
                </c:pt>
                <c:pt idx="48571">
                  <c:v>162.0</c:v>
                </c:pt>
                <c:pt idx="48572">
                  <c:v>50.0</c:v>
                </c:pt>
                <c:pt idx="48573">
                  <c:v>2.0</c:v>
                </c:pt>
                <c:pt idx="48574">
                  <c:v>1311.0</c:v>
                </c:pt>
                <c:pt idx="48575">
                  <c:v>17.0</c:v>
                </c:pt>
                <c:pt idx="48576">
                  <c:v>308.0</c:v>
                </c:pt>
                <c:pt idx="48577">
                  <c:v>99.0</c:v>
                </c:pt>
                <c:pt idx="48578">
                  <c:v>500.0</c:v>
                </c:pt>
                <c:pt idx="48579">
                  <c:v>276.0</c:v>
                </c:pt>
                <c:pt idx="48580">
                  <c:v>23.0</c:v>
                </c:pt>
                <c:pt idx="48581">
                  <c:v>130.0</c:v>
                </c:pt>
                <c:pt idx="48582">
                  <c:v>58.0</c:v>
                </c:pt>
                <c:pt idx="48583">
                  <c:v>186.0</c:v>
                </c:pt>
                <c:pt idx="48584">
                  <c:v>63.0</c:v>
                </c:pt>
                <c:pt idx="48585">
                  <c:v>45.0</c:v>
                </c:pt>
                <c:pt idx="48586">
                  <c:v>130.0</c:v>
                </c:pt>
                <c:pt idx="48587">
                  <c:v>39.0</c:v>
                </c:pt>
                <c:pt idx="48588">
                  <c:v>204.0</c:v>
                </c:pt>
                <c:pt idx="48589">
                  <c:v>76.0</c:v>
                </c:pt>
                <c:pt idx="48590">
                  <c:v>16.0</c:v>
                </c:pt>
                <c:pt idx="48591">
                  <c:v>155.0</c:v>
                </c:pt>
                <c:pt idx="48592">
                  <c:v>1.0</c:v>
                </c:pt>
                <c:pt idx="48593">
                  <c:v>554.0</c:v>
                </c:pt>
                <c:pt idx="48594">
                  <c:v>31.0</c:v>
                </c:pt>
                <c:pt idx="48595">
                  <c:v>690.0</c:v>
                </c:pt>
                <c:pt idx="48596">
                  <c:v>4.0</c:v>
                </c:pt>
                <c:pt idx="48597">
                  <c:v>342.0</c:v>
                </c:pt>
                <c:pt idx="48598">
                  <c:v>10.0</c:v>
                </c:pt>
                <c:pt idx="48599">
                  <c:v>15.0</c:v>
                </c:pt>
                <c:pt idx="48600">
                  <c:v>4.0</c:v>
                </c:pt>
                <c:pt idx="48601">
                  <c:v>25.0</c:v>
                </c:pt>
                <c:pt idx="48602">
                  <c:v>339.0</c:v>
                </c:pt>
                <c:pt idx="48603">
                  <c:v>4.0</c:v>
                </c:pt>
                <c:pt idx="48604">
                  <c:v>207.0</c:v>
                </c:pt>
                <c:pt idx="48605">
                  <c:v>249.0</c:v>
                </c:pt>
                <c:pt idx="48606">
                  <c:v>4.0</c:v>
                </c:pt>
                <c:pt idx="48607">
                  <c:v>127.0</c:v>
                </c:pt>
                <c:pt idx="48608">
                  <c:v>95.0</c:v>
                </c:pt>
                <c:pt idx="48609">
                  <c:v>8.0</c:v>
                </c:pt>
                <c:pt idx="48610">
                  <c:v>5.0</c:v>
                </c:pt>
                <c:pt idx="48611">
                  <c:v>14.0</c:v>
                </c:pt>
                <c:pt idx="48612">
                  <c:v>76.0</c:v>
                </c:pt>
                <c:pt idx="48613">
                  <c:v>82.0</c:v>
                </c:pt>
                <c:pt idx="48614">
                  <c:v>8.0</c:v>
                </c:pt>
                <c:pt idx="48615">
                  <c:v>16.0</c:v>
                </c:pt>
                <c:pt idx="48616">
                  <c:v>187.0</c:v>
                </c:pt>
                <c:pt idx="48617">
                  <c:v>4.0</c:v>
                </c:pt>
                <c:pt idx="48618">
                  <c:v>65.0</c:v>
                </c:pt>
                <c:pt idx="48619">
                  <c:v>2.0</c:v>
                </c:pt>
                <c:pt idx="48620">
                  <c:v>52.0</c:v>
                </c:pt>
                <c:pt idx="48621">
                  <c:v>2.0</c:v>
                </c:pt>
                <c:pt idx="48622">
                  <c:v>6.0</c:v>
                </c:pt>
                <c:pt idx="48623">
                  <c:v>43.0</c:v>
                </c:pt>
                <c:pt idx="48624">
                  <c:v>21.0</c:v>
                </c:pt>
                <c:pt idx="48625">
                  <c:v>11.0</c:v>
                </c:pt>
                <c:pt idx="48626">
                  <c:v>9.0</c:v>
                </c:pt>
                <c:pt idx="48627">
                  <c:v>1167.0</c:v>
                </c:pt>
                <c:pt idx="48628">
                  <c:v>73.0</c:v>
                </c:pt>
                <c:pt idx="48629">
                  <c:v>372.0</c:v>
                </c:pt>
                <c:pt idx="48630">
                  <c:v>99.0</c:v>
                </c:pt>
                <c:pt idx="48631">
                  <c:v>5.0</c:v>
                </c:pt>
                <c:pt idx="48632">
                  <c:v>20.0</c:v>
                </c:pt>
                <c:pt idx="48633">
                  <c:v>480.0</c:v>
                </c:pt>
                <c:pt idx="48634">
                  <c:v>251.0</c:v>
                </c:pt>
                <c:pt idx="48635">
                  <c:v>319.0</c:v>
                </c:pt>
                <c:pt idx="48636">
                  <c:v>29.0</c:v>
                </c:pt>
                <c:pt idx="48637">
                  <c:v>37.0</c:v>
                </c:pt>
                <c:pt idx="48638">
                  <c:v>5.0</c:v>
                </c:pt>
                <c:pt idx="48639">
                  <c:v>174.0</c:v>
                </c:pt>
                <c:pt idx="48640">
                  <c:v>143.0</c:v>
                </c:pt>
                <c:pt idx="48641">
                  <c:v>1.0</c:v>
                </c:pt>
                <c:pt idx="48642">
                  <c:v>69.0</c:v>
                </c:pt>
                <c:pt idx="48643">
                  <c:v>80.0</c:v>
                </c:pt>
                <c:pt idx="48644">
                  <c:v>1.0</c:v>
                </c:pt>
                <c:pt idx="48645">
                  <c:v>57.0</c:v>
                </c:pt>
                <c:pt idx="48646">
                  <c:v>74.0</c:v>
                </c:pt>
                <c:pt idx="48647">
                  <c:v>124.0</c:v>
                </c:pt>
                <c:pt idx="48648">
                  <c:v>48.0</c:v>
                </c:pt>
                <c:pt idx="48649">
                  <c:v>103.0</c:v>
                </c:pt>
                <c:pt idx="48650">
                  <c:v>23.0</c:v>
                </c:pt>
                <c:pt idx="48651">
                  <c:v>9.0</c:v>
                </c:pt>
                <c:pt idx="48652">
                  <c:v>8.0</c:v>
                </c:pt>
                <c:pt idx="48653">
                  <c:v>11.0</c:v>
                </c:pt>
                <c:pt idx="48654">
                  <c:v>66.0</c:v>
                </c:pt>
                <c:pt idx="48655">
                  <c:v>112.0</c:v>
                </c:pt>
                <c:pt idx="48656">
                  <c:v>48.0</c:v>
                </c:pt>
                <c:pt idx="48657">
                  <c:v>2.0</c:v>
                </c:pt>
                <c:pt idx="48658">
                  <c:v>104.0</c:v>
                </c:pt>
                <c:pt idx="48659">
                  <c:v>45.0</c:v>
                </c:pt>
                <c:pt idx="48660">
                  <c:v>5.0</c:v>
                </c:pt>
                <c:pt idx="48661">
                  <c:v>5.0</c:v>
                </c:pt>
                <c:pt idx="48662">
                  <c:v>9.0</c:v>
                </c:pt>
                <c:pt idx="48663">
                  <c:v>39.0</c:v>
                </c:pt>
                <c:pt idx="48664">
                  <c:v>1640.0</c:v>
                </c:pt>
                <c:pt idx="48665">
                  <c:v>30.0</c:v>
                </c:pt>
                <c:pt idx="48666">
                  <c:v>2.0</c:v>
                </c:pt>
                <c:pt idx="48667">
                  <c:v>172.0</c:v>
                </c:pt>
                <c:pt idx="48668">
                  <c:v>193.0</c:v>
                </c:pt>
                <c:pt idx="48669">
                  <c:v>284.0</c:v>
                </c:pt>
                <c:pt idx="48670">
                  <c:v>477.0</c:v>
                </c:pt>
                <c:pt idx="48671">
                  <c:v>80.0</c:v>
                </c:pt>
                <c:pt idx="48672">
                  <c:v>74.0</c:v>
                </c:pt>
                <c:pt idx="48673">
                  <c:v>10.0</c:v>
                </c:pt>
                <c:pt idx="48674">
                  <c:v>17.0</c:v>
                </c:pt>
                <c:pt idx="48675">
                  <c:v>208.0</c:v>
                </c:pt>
                <c:pt idx="48676">
                  <c:v>43.0</c:v>
                </c:pt>
                <c:pt idx="48677">
                  <c:v>18.0</c:v>
                </c:pt>
                <c:pt idx="48678">
                  <c:v>82.0</c:v>
                </c:pt>
                <c:pt idx="48679">
                  <c:v>42.0</c:v>
                </c:pt>
                <c:pt idx="48680">
                  <c:v>234.0</c:v>
                </c:pt>
                <c:pt idx="48681">
                  <c:v>25.0</c:v>
                </c:pt>
                <c:pt idx="48682">
                  <c:v>10.0</c:v>
                </c:pt>
                <c:pt idx="48683">
                  <c:v>147.0</c:v>
                </c:pt>
                <c:pt idx="48684">
                  <c:v>20.0</c:v>
                </c:pt>
                <c:pt idx="48685">
                  <c:v>28.0</c:v>
                </c:pt>
                <c:pt idx="48686">
                  <c:v>15.0</c:v>
                </c:pt>
                <c:pt idx="48687">
                  <c:v>36.0</c:v>
                </c:pt>
                <c:pt idx="48688">
                  <c:v>264.0</c:v>
                </c:pt>
                <c:pt idx="48689">
                  <c:v>330.0</c:v>
                </c:pt>
                <c:pt idx="48690">
                  <c:v>1.0</c:v>
                </c:pt>
                <c:pt idx="48691">
                  <c:v>10.0</c:v>
                </c:pt>
                <c:pt idx="48692">
                  <c:v>4.0</c:v>
                </c:pt>
                <c:pt idx="48693">
                  <c:v>25.0</c:v>
                </c:pt>
                <c:pt idx="48694">
                  <c:v>216.0</c:v>
                </c:pt>
                <c:pt idx="48695">
                  <c:v>1.0</c:v>
                </c:pt>
                <c:pt idx="48696">
                  <c:v>4.0</c:v>
                </c:pt>
                <c:pt idx="48697">
                  <c:v>90.0</c:v>
                </c:pt>
                <c:pt idx="48698">
                  <c:v>724.0</c:v>
                </c:pt>
                <c:pt idx="48699">
                  <c:v>4.0</c:v>
                </c:pt>
                <c:pt idx="48700">
                  <c:v>2.0</c:v>
                </c:pt>
                <c:pt idx="48701">
                  <c:v>108.0</c:v>
                </c:pt>
                <c:pt idx="48702">
                  <c:v>20.0</c:v>
                </c:pt>
                <c:pt idx="48703">
                  <c:v>309.0</c:v>
                </c:pt>
                <c:pt idx="48704">
                  <c:v>68.0</c:v>
                </c:pt>
                <c:pt idx="48705">
                  <c:v>14.0</c:v>
                </c:pt>
                <c:pt idx="48706">
                  <c:v>1.0</c:v>
                </c:pt>
                <c:pt idx="48707">
                  <c:v>32.0</c:v>
                </c:pt>
                <c:pt idx="48708">
                  <c:v>1.0</c:v>
                </c:pt>
                <c:pt idx="48709">
                  <c:v>30.0</c:v>
                </c:pt>
                <c:pt idx="48710">
                  <c:v>239.0</c:v>
                </c:pt>
                <c:pt idx="48711">
                  <c:v>53.0</c:v>
                </c:pt>
                <c:pt idx="48712">
                  <c:v>14.0</c:v>
                </c:pt>
                <c:pt idx="48713">
                  <c:v>67.0</c:v>
                </c:pt>
                <c:pt idx="48714">
                  <c:v>1185.0</c:v>
                </c:pt>
                <c:pt idx="48715">
                  <c:v>1.0</c:v>
                </c:pt>
                <c:pt idx="48716">
                  <c:v>85.0</c:v>
                </c:pt>
                <c:pt idx="48717">
                  <c:v>284.0</c:v>
                </c:pt>
                <c:pt idx="48718">
                  <c:v>61.0</c:v>
                </c:pt>
                <c:pt idx="48719">
                  <c:v>4.0</c:v>
                </c:pt>
                <c:pt idx="48720">
                  <c:v>319.0</c:v>
                </c:pt>
                <c:pt idx="48721">
                  <c:v>8.0</c:v>
                </c:pt>
                <c:pt idx="48722">
                  <c:v>1.0</c:v>
                </c:pt>
                <c:pt idx="48723">
                  <c:v>432.0</c:v>
                </c:pt>
                <c:pt idx="48724">
                  <c:v>291.0</c:v>
                </c:pt>
                <c:pt idx="48725">
                  <c:v>9.0</c:v>
                </c:pt>
                <c:pt idx="48726">
                  <c:v>15.0</c:v>
                </c:pt>
                <c:pt idx="48727">
                  <c:v>6.0</c:v>
                </c:pt>
                <c:pt idx="48728">
                  <c:v>247.0</c:v>
                </c:pt>
                <c:pt idx="48729">
                  <c:v>176.0</c:v>
                </c:pt>
                <c:pt idx="48730">
                  <c:v>10.0</c:v>
                </c:pt>
                <c:pt idx="48731">
                  <c:v>9.0</c:v>
                </c:pt>
                <c:pt idx="48732">
                  <c:v>162.0</c:v>
                </c:pt>
                <c:pt idx="48733">
                  <c:v>9.0</c:v>
                </c:pt>
                <c:pt idx="48734">
                  <c:v>2.0</c:v>
                </c:pt>
                <c:pt idx="48735">
                  <c:v>183.0</c:v>
                </c:pt>
                <c:pt idx="48736">
                  <c:v>71.0</c:v>
                </c:pt>
                <c:pt idx="48737">
                  <c:v>1.0</c:v>
                </c:pt>
                <c:pt idx="48738">
                  <c:v>16.0</c:v>
                </c:pt>
                <c:pt idx="48739">
                  <c:v>152.0</c:v>
                </c:pt>
                <c:pt idx="48740">
                  <c:v>14.0</c:v>
                </c:pt>
                <c:pt idx="48741">
                  <c:v>107.0</c:v>
                </c:pt>
                <c:pt idx="48742">
                  <c:v>128.0</c:v>
                </c:pt>
                <c:pt idx="48743">
                  <c:v>7.0</c:v>
                </c:pt>
                <c:pt idx="48744">
                  <c:v>8.0</c:v>
                </c:pt>
                <c:pt idx="48745">
                  <c:v>81.0</c:v>
                </c:pt>
                <c:pt idx="48746">
                  <c:v>63.0</c:v>
                </c:pt>
                <c:pt idx="48747">
                  <c:v>57.0</c:v>
                </c:pt>
                <c:pt idx="48748">
                  <c:v>442.0</c:v>
                </c:pt>
                <c:pt idx="48749">
                  <c:v>42.0</c:v>
                </c:pt>
                <c:pt idx="48750">
                  <c:v>32.0</c:v>
                </c:pt>
                <c:pt idx="48751">
                  <c:v>4.0</c:v>
                </c:pt>
                <c:pt idx="48752">
                  <c:v>103.0</c:v>
                </c:pt>
                <c:pt idx="48753">
                  <c:v>1200.0</c:v>
                </c:pt>
                <c:pt idx="48754">
                  <c:v>19.0</c:v>
                </c:pt>
                <c:pt idx="48755">
                  <c:v>9.0</c:v>
                </c:pt>
                <c:pt idx="48756">
                  <c:v>340.0</c:v>
                </c:pt>
                <c:pt idx="48757">
                  <c:v>73.0</c:v>
                </c:pt>
                <c:pt idx="48758">
                  <c:v>102.0</c:v>
                </c:pt>
                <c:pt idx="48759">
                  <c:v>27.0</c:v>
                </c:pt>
                <c:pt idx="48760">
                  <c:v>901.0</c:v>
                </c:pt>
                <c:pt idx="48761">
                  <c:v>308.0</c:v>
                </c:pt>
                <c:pt idx="48762">
                  <c:v>10.0</c:v>
                </c:pt>
                <c:pt idx="48763">
                  <c:v>145.0</c:v>
                </c:pt>
                <c:pt idx="48764">
                  <c:v>150.0</c:v>
                </c:pt>
                <c:pt idx="48765">
                  <c:v>287.0</c:v>
                </c:pt>
                <c:pt idx="48766">
                  <c:v>72.0</c:v>
                </c:pt>
                <c:pt idx="48767">
                  <c:v>33.0</c:v>
                </c:pt>
                <c:pt idx="48768">
                  <c:v>3.0</c:v>
                </c:pt>
                <c:pt idx="48769">
                  <c:v>12.0</c:v>
                </c:pt>
                <c:pt idx="48770">
                  <c:v>9.0</c:v>
                </c:pt>
                <c:pt idx="48771">
                  <c:v>148.0</c:v>
                </c:pt>
                <c:pt idx="48772">
                  <c:v>27.0</c:v>
                </c:pt>
                <c:pt idx="48773">
                  <c:v>32.0</c:v>
                </c:pt>
                <c:pt idx="48774">
                  <c:v>6.0</c:v>
                </c:pt>
                <c:pt idx="48775">
                  <c:v>303.0</c:v>
                </c:pt>
                <c:pt idx="48776">
                  <c:v>182.0</c:v>
                </c:pt>
                <c:pt idx="48777">
                  <c:v>40.0</c:v>
                </c:pt>
                <c:pt idx="48778">
                  <c:v>16.0</c:v>
                </c:pt>
                <c:pt idx="48779">
                  <c:v>22.0</c:v>
                </c:pt>
                <c:pt idx="48780">
                  <c:v>478.0</c:v>
                </c:pt>
                <c:pt idx="48781">
                  <c:v>9.0</c:v>
                </c:pt>
                <c:pt idx="48782">
                  <c:v>53.0</c:v>
                </c:pt>
                <c:pt idx="48783">
                  <c:v>156.0</c:v>
                </c:pt>
                <c:pt idx="48784">
                  <c:v>142.0</c:v>
                </c:pt>
                <c:pt idx="48785">
                  <c:v>641.0</c:v>
                </c:pt>
                <c:pt idx="48786">
                  <c:v>638.0</c:v>
                </c:pt>
                <c:pt idx="48787">
                  <c:v>13.0</c:v>
                </c:pt>
                <c:pt idx="48788">
                  <c:v>17.0</c:v>
                </c:pt>
                <c:pt idx="48789">
                  <c:v>12.0</c:v>
                </c:pt>
                <c:pt idx="48790">
                  <c:v>15.0</c:v>
                </c:pt>
                <c:pt idx="48791">
                  <c:v>43.0</c:v>
                </c:pt>
                <c:pt idx="48792">
                  <c:v>419.0</c:v>
                </c:pt>
                <c:pt idx="48793">
                  <c:v>1.0</c:v>
                </c:pt>
                <c:pt idx="48794">
                  <c:v>284.0</c:v>
                </c:pt>
                <c:pt idx="48795">
                  <c:v>7.0</c:v>
                </c:pt>
                <c:pt idx="48796">
                  <c:v>100.0</c:v>
                </c:pt>
                <c:pt idx="48797">
                  <c:v>558.0</c:v>
                </c:pt>
                <c:pt idx="48798">
                  <c:v>74.0</c:v>
                </c:pt>
                <c:pt idx="48799">
                  <c:v>5.0</c:v>
                </c:pt>
                <c:pt idx="48800">
                  <c:v>3.0</c:v>
                </c:pt>
                <c:pt idx="48801">
                  <c:v>8.0</c:v>
                </c:pt>
                <c:pt idx="48802">
                  <c:v>1.0</c:v>
                </c:pt>
                <c:pt idx="48803">
                  <c:v>3.0</c:v>
                </c:pt>
                <c:pt idx="48804">
                  <c:v>29.0</c:v>
                </c:pt>
                <c:pt idx="48805">
                  <c:v>246.0</c:v>
                </c:pt>
                <c:pt idx="48806">
                  <c:v>37.0</c:v>
                </c:pt>
                <c:pt idx="48807">
                  <c:v>25.0</c:v>
                </c:pt>
                <c:pt idx="48808">
                  <c:v>4.0</c:v>
                </c:pt>
                <c:pt idx="48809">
                  <c:v>3.0</c:v>
                </c:pt>
                <c:pt idx="48810">
                  <c:v>35.0</c:v>
                </c:pt>
                <c:pt idx="48811">
                  <c:v>16.0</c:v>
                </c:pt>
                <c:pt idx="48812">
                  <c:v>1.0</c:v>
                </c:pt>
                <c:pt idx="48813">
                  <c:v>25.0</c:v>
                </c:pt>
                <c:pt idx="48814">
                  <c:v>1077.0</c:v>
                </c:pt>
                <c:pt idx="48815">
                  <c:v>371.0</c:v>
                </c:pt>
                <c:pt idx="48816">
                  <c:v>180.0</c:v>
                </c:pt>
                <c:pt idx="48817">
                  <c:v>120.0</c:v>
                </c:pt>
                <c:pt idx="48818">
                  <c:v>13.0</c:v>
                </c:pt>
                <c:pt idx="48819">
                  <c:v>107.0</c:v>
                </c:pt>
                <c:pt idx="48820">
                  <c:v>185.0</c:v>
                </c:pt>
                <c:pt idx="48821">
                  <c:v>10.0</c:v>
                </c:pt>
                <c:pt idx="48822">
                  <c:v>871.0</c:v>
                </c:pt>
                <c:pt idx="48823">
                  <c:v>1.0</c:v>
                </c:pt>
                <c:pt idx="48824">
                  <c:v>66.0</c:v>
                </c:pt>
                <c:pt idx="48825">
                  <c:v>3.0</c:v>
                </c:pt>
                <c:pt idx="48826">
                  <c:v>1.0</c:v>
                </c:pt>
                <c:pt idx="48827">
                  <c:v>252.0</c:v>
                </c:pt>
                <c:pt idx="48828">
                  <c:v>357.0</c:v>
                </c:pt>
                <c:pt idx="48829">
                  <c:v>8.0</c:v>
                </c:pt>
                <c:pt idx="48830">
                  <c:v>10.0</c:v>
                </c:pt>
                <c:pt idx="48831">
                  <c:v>101.0</c:v>
                </c:pt>
                <c:pt idx="48832">
                  <c:v>34.0</c:v>
                </c:pt>
                <c:pt idx="48833">
                  <c:v>961.0</c:v>
                </c:pt>
                <c:pt idx="48834">
                  <c:v>7.0</c:v>
                </c:pt>
                <c:pt idx="48835">
                  <c:v>157.0</c:v>
                </c:pt>
                <c:pt idx="48836">
                  <c:v>41.0</c:v>
                </c:pt>
                <c:pt idx="48837">
                  <c:v>345.0</c:v>
                </c:pt>
                <c:pt idx="48838">
                  <c:v>127.0</c:v>
                </c:pt>
                <c:pt idx="48839">
                  <c:v>177.0</c:v>
                </c:pt>
                <c:pt idx="48840">
                  <c:v>93.0</c:v>
                </c:pt>
                <c:pt idx="48841">
                  <c:v>8.0</c:v>
                </c:pt>
                <c:pt idx="48842">
                  <c:v>62.0</c:v>
                </c:pt>
                <c:pt idx="48843">
                  <c:v>21.0</c:v>
                </c:pt>
                <c:pt idx="48844">
                  <c:v>2.0</c:v>
                </c:pt>
                <c:pt idx="48845">
                  <c:v>779.0</c:v>
                </c:pt>
                <c:pt idx="48846">
                  <c:v>138.0</c:v>
                </c:pt>
                <c:pt idx="48847">
                  <c:v>7.0</c:v>
                </c:pt>
                <c:pt idx="48848">
                  <c:v>27.0</c:v>
                </c:pt>
                <c:pt idx="48849">
                  <c:v>70.0</c:v>
                </c:pt>
                <c:pt idx="48850">
                  <c:v>52.0</c:v>
                </c:pt>
                <c:pt idx="48851">
                  <c:v>161.0</c:v>
                </c:pt>
                <c:pt idx="48852">
                  <c:v>62.0</c:v>
                </c:pt>
                <c:pt idx="48853">
                  <c:v>2.0</c:v>
                </c:pt>
                <c:pt idx="48854">
                  <c:v>45.0</c:v>
                </c:pt>
                <c:pt idx="48855">
                  <c:v>48.0</c:v>
                </c:pt>
                <c:pt idx="48856">
                  <c:v>4.0</c:v>
                </c:pt>
                <c:pt idx="48857">
                  <c:v>18.0</c:v>
                </c:pt>
                <c:pt idx="48858">
                  <c:v>109.0</c:v>
                </c:pt>
                <c:pt idx="48859">
                  <c:v>520.0</c:v>
                </c:pt>
                <c:pt idx="48860">
                  <c:v>31.0</c:v>
                </c:pt>
                <c:pt idx="48861">
                  <c:v>166.0</c:v>
                </c:pt>
                <c:pt idx="48862">
                  <c:v>223.0</c:v>
                </c:pt>
                <c:pt idx="48863">
                  <c:v>113.0</c:v>
                </c:pt>
                <c:pt idx="48864">
                  <c:v>18.0</c:v>
                </c:pt>
                <c:pt idx="48865">
                  <c:v>414.0</c:v>
                </c:pt>
                <c:pt idx="48866">
                  <c:v>347.0</c:v>
                </c:pt>
                <c:pt idx="48867">
                  <c:v>14.0</c:v>
                </c:pt>
                <c:pt idx="48868">
                  <c:v>70.0</c:v>
                </c:pt>
                <c:pt idx="48869">
                  <c:v>1.0</c:v>
                </c:pt>
                <c:pt idx="48870">
                  <c:v>4.0</c:v>
                </c:pt>
                <c:pt idx="48871">
                  <c:v>75.0</c:v>
                </c:pt>
                <c:pt idx="48872">
                  <c:v>13.0</c:v>
                </c:pt>
                <c:pt idx="48873">
                  <c:v>8.0</c:v>
                </c:pt>
                <c:pt idx="48874">
                  <c:v>40.0</c:v>
                </c:pt>
                <c:pt idx="48875">
                  <c:v>7.0</c:v>
                </c:pt>
                <c:pt idx="48876">
                  <c:v>100.0</c:v>
                </c:pt>
                <c:pt idx="48877">
                  <c:v>37.0</c:v>
                </c:pt>
                <c:pt idx="48878">
                  <c:v>3.0</c:v>
                </c:pt>
                <c:pt idx="48879">
                  <c:v>170.0</c:v>
                </c:pt>
                <c:pt idx="48880">
                  <c:v>1.0</c:v>
                </c:pt>
                <c:pt idx="48881">
                  <c:v>49.0</c:v>
                </c:pt>
                <c:pt idx="48882">
                  <c:v>8.0</c:v>
                </c:pt>
                <c:pt idx="48883">
                  <c:v>3.0</c:v>
                </c:pt>
                <c:pt idx="48884">
                  <c:v>193.0</c:v>
                </c:pt>
                <c:pt idx="48885">
                  <c:v>28.0</c:v>
                </c:pt>
                <c:pt idx="48886">
                  <c:v>75.0</c:v>
                </c:pt>
                <c:pt idx="48887">
                  <c:v>109.0</c:v>
                </c:pt>
                <c:pt idx="48888">
                  <c:v>230.0</c:v>
                </c:pt>
                <c:pt idx="48889">
                  <c:v>210.0</c:v>
                </c:pt>
                <c:pt idx="48890">
                  <c:v>103.0</c:v>
                </c:pt>
                <c:pt idx="48891">
                  <c:v>127.0</c:v>
                </c:pt>
                <c:pt idx="48892">
                  <c:v>537.0</c:v>
                </c:pt>
                <c:pt idx="48893">
                  <c:v>22.0</c:v>
                </c:pt>
                <c:pt idx="48894">
                  <c:v>108.0</c:v>
                </c:pt>
                <c:pt idx="48895">
                  <c:v>18.0</c:v>
                </c:pt>
                <c:pt idx="48896">
                  <c:v>9.0</c:v>
                </c:pt>
                <c:pt idx="48897">
                  <c:v>52.0</c:v>
                </c:pt>
                <c:pt idx="48898">
                  <c:v>3.0</c:v>
                </c:pt>
                <c:pt idx="48899">
                  <c:v>4.0</c:v>
                </c:pt>
                <c:pt idx="48900">
                  <c:v>10.0</c:v>
                </c:pt>
                <c:pt idx="48901">
                  <c:v>44.0</c:v>
                </c:pt>
                <c:pt idx="48902">
                  <c:v>5.0</c:v>
                </c:pt>
                <c:pt idx="48903">
                  <c:v>51.0</c:v>
                </c:pt>
                <c:pt idx="48904">
                  <c:v>816.0</c:v>
                </c:pt>
                <c:pt idx="48905">
                  <c:v>12.0</c:v>
                </c:pt>
                <c:pt idx="48906">
                  <c:v>42.0</c:v>
                </c:pt>
                <c:pt idx="48907">
                  <c:v>31.0</c:v>
                </c:pt>
                <c:pt idx="48908">
                  <c:v>32.0</c:v>
                </c:pt>
                <c:pt idx="48909">
                  <c:v>3.0</c:v>
                </c:pt>
                <c:pt idx="48910">
                  <c:v>17.0</c:v>
                </c:pt>
                <c:pt idx="48911">
                  <c:v>5.0</c:v>
                </c:pt>
                <c:pt idx="48912">
                  <c:v>8.0</c:v>
                </c:pt>
                <c:pt idx="48913">
                  <c:v>29.0</c:v>
                </c:pt>
                <c:pt idx="48914">
                  <c:v>1079.0</c:v>
                </c:pt>
                <c:pt idx="48915">
                  <c:v>5.0</c:v>
                </c:pt>
                <c:pt idx="48916">
                  <c:v>181.0</c:v>
                </c:pt>
                <c:pt idx="48917">
                  <c:v>307.0</c:v>
                </c:pt>
                <c:pt idx="48918">
                  <c:v>136.0</c:v>
                </c:pt>
                <c:pt idx="48919">
                  <c:v>283.0</c:v>
                </c:pt>
                <c:pt idx="48920">
                  <c:v>594.0</c:v>
                </c:pt>
                <c:pt idx="48921">
                  <c:v>193.0</c:v>
                </c:pt>
                <c:pt idx="48922">
                  <c:v>10.0</c:v>
                </c:pt>
                <c:pt idx="48923">
                  <c:v>154.0</c:v>
                </c:pt>
                <c:pt idx="48924">
                  <c:v>9.0</c:v>
                </c:pt>
                <c:pt idx="48925">
                  <c:v>50.0</c:v>
                </c:pt>
                <c:pt idx="48926">
                  <c:v>138.0</c:v>
                </c:pt>
                <c:pt idx="48927">
                  <c:v>9.0</c:v>
                </c:pt>
                <c:pt idx="48928">
                  <c:v>6.0</c:v>
                </c:pt>
                <c:pt idx="48929">
                  <c:v>88.0</c:v>
                </c:pt>
                <c:pt idx="48930">
                  <c:v>34.0</c:v>
                </c:pt>
                <c:pt idx="48931">
                  <c:v>12.0</c:v>
                </c:pt>
                <c:pt idx="48932">
                  <c:v>10.0</c:v>
                </c:pt>
                <c:pt idx="48933">
                  <c:v>262.0</c:v>
                </c:pt>
                <c:pt idx="48934">
                  <c:v>75.0</c:v>
                </c:pt>
                <c:pt idx="48935">
                  <c:v>1.0</c:v>
                </c:pt>
                <c:pt idx="48936">
                  <c:v>4.0</c:v>
                </c:pt>
                <c:pt idx="48937">
                  <c:v>111.0</c:v>
                </c:pt>
                <c:pt idx="48938">
                  <c:v>38.0</c:v>
                </c:pt>
                <c:pt idx="48939">
                  <c:v>3.0</c:v>
                </c:pt>
                <c:pt idx="48940">
                  <c:v>157.0</c:v>
                </c:pt>
                <c:pt idx="48941">
                  <c:v>47.0</c:v>
                </c:pt>
                <c:pt idx="48942">
                  <c:v>106.0</c:v>
                </c:pt>
                <c:pt idx="48943">
                  <c:v>48.0</c:v>
                </c:pt>
                <c:pt idx="48944">
                  <c:v>153.0</c:v>
                </c:pt>
                <c:pt idx="48945">
                  <c:v>373.0</c:v>
                </c:pt>
                <c:pt idx="48946">
                  <c:v>100.0</c:v>
                </c:pt>
                <c:pt idx="48947">
                  <c:v>156.0</c:v>
                </c:pt>
                <c:pt idx="48948">
                  <c:v>168.0</c:v>
                </c:pt>
                <c:pt idx="48949">
                  <c:v>13.0</c:v>
                </c:pt>
                <c:pt idx="48950">
                  <c:v>101.0</c:v>
                </c:pt>
                <c:pt idx="48951">
                  <c:v>8.0</c:v>
                </c:pt>
                <c:pt idx="48952">
                  <c:v>13.0</c:v>
                </c:pt>
                <c:pt idx="48953">
                  <c:v>37.0</c:v>
                </c:pt>
                <c:pt idx="48954">
                  <c:v>2.0</c:v>
                </c:pt>
                <c:pt idx="48955">
                  <c:v>118.0</c:v>
                </c:pt>
                <c:pt idx="48956">
                  <c:v>26.0</c:v>
                </c:pt>
                <c:pt idx="48957">
                  <c:v>12.0</c:v>
                </c:pt>
                <c:pt idx="48958">
                  <c:v>18.0</c:v>
                </c:pt>
                <c:pt idx="48959">
                  <c:v>173.0</c:v>
                </c:pt>
                <c:pt idx="48960">
                  <c:v>25.0</c:v>
                </c:pt>
                <c:pt idx="48961">
                  <c:v>6.0</c:v>
                </c:pt>
                <c:pt idx="48962">
                  <c:v>2.0</c:v>
                </c:pt>
                <c:pt idx="48963">
                  <c:v>14.0</c:v>
                </c:pt>
                <c:pt idx="48964">
                  <c:v>3.0</c:v>
                </c:pt>
                <c:pt idx="48965">
                  <c:v>341.0</c:v>
                </c:pt>
                <c:pt idx="48966">
                  <c:v>2.0</c:v>
                </c:pt>
                <c:pt idx="48967">
                  <c:v>34.0</c:v>
                </c:pt>
                <c:pt idx="48968">
                  <c:v>2.0</c:v>
                </c:pt>
                <c:pt idx="48969">
                  <c:v>4.0</c:v>
                </c:pt>
                <c:pt idx="48970">
                  <c:v>18.0</c:v>
                </c:pt>
                <c:pt idx="48971">
                  <c:v>22.0</c:v>
                </c:pt>
                <c:pt idx="48972">
                  <c:v>4.0</c:v>
                </c:pt>
                <c:pt idx="48973">
                  <c:v>8.0</c:v>
                </c:pt>
                <c:pt idx="48974">
                  <c:v>16.0</c:v>
                </c:pt>
                <c:pt idx="48975">
                  <c:v>8.0</c:v>
                </c:pt>
                <c:pt idx="48976">
                  <c:v>212.0</c:v>
                </c:pt>
                <c:pt idx="48977">
                  <c:v>751.0</c:v>
                </c:pt>
                <c:pt idx="48978">
                  <c:v>128.0</c:v>
                </c:pt>
                <c:pt idx="48979">
                  <c:v>106.0</c:v>
                </c:pt>
                <c:pt idx="48980">
                  <c:v>7.0</c:v>
                </c:pt>
                <c:pt idx="48981">
                  <c:v>13.0</c:v>
                </c:pt>
                <c:pt idx="48982">
                  <c:v>48.0</c:v>
                </c:pt>
                <c:pt idx="48983">
                  <c:v>52.0</c:v>
                </c:pt>
                <c:pt idx="48984">
                  <c:v>4.0</c:v>
                </c:pt>
                <c:pt idx="48985">
                  <c:v>23.0</c:v>
                </c:pt>
                <c:pt idx="48986">
                  <c:v>4.0</c:v>
                </c:pt>
                <c:pt idx="48987">
                  <c:v>3.0</c:v>
                </c:pt>
                <c:pt idx="48988">
                  <c:v>693.0</c:v>
                </c:pt>
                <c:pt idx="48989">
                  <c:v>307.0</c:v>
                </c:pt>
                <c:pt idx="48990">
                  <c:v>6.0</c:v>
                </c:pt>
                <c:pt idx="48991">
                  <c:v>20.0</c:v>
                </c:pt>
                <c:pt idx="48992">
                  <c:v>306.0</c:v>
                </c:pt>
                <c:pt idx="48993">
                  <c:v>449.0</c:v>
                </c:pt>
                <c:pt idx="48994">
                  <c:v>29.0</c:v>
                </c:pt>
                <c:pt idx="48995">
                  <c:v>10.0</c:v>
                </c:pt>
                <c:pt idx="48996">
                  <c:v>60.0</c:v>
                </c:pt>
                <c:pt idx="48997">
                  <c:v>3.0</c:v>
                </c:pt>
                <c:pt idx="48998">
                  <c:v>1683.0</c:v>
                </c:pt>
                <c:pt idx="48999">
                  <c:v>8.0</c:v>
                </c:pt>
                <c:pt idx="49000">
                  <c:v>44.0</c:v>
                </c:pt>
                <c:pt idx="49001">
                  <c:v>602.0</c:v>
                </c:pt>
                <c:pt idx="49002">
                  <c:v>125.0</c:v>
                </c:pt>
                <c:pt idx="49003">
                  <c:v>130.0</c:v>
                </c:pt>
                <c:pt idx="49004">
                  <c:v>48.0</c:v>
                </c:pt>
                <c:pt idx="49005">
                  <c:v>3.0</c:v>
                </c:pt>
                <c:pt idx="49006">
                  <c:v>159.0</c:v>
                </c:pt>
                <c:pt idx="49007">
                  <c:v>23.0</c:v>
                </c:pt>
                <c:pt idx="49008">
                  <c:v>96.0</c:v>
                </c:pt>
                <c:pt idx="49009">
                  <c:v>30.0</c:v>
                </c:pt>
                <c:pt idx="49010">
                  <c:v>1.0</c:v>
                </c:pt>
                <c:pt idx="49011">
                  <c:v>8.0</c:v>
                </c:pt>
                <c:pt idx="49012">
                  <c:v>122.0</c:v>
                </c:pt>
                <c:pt idx="49013">
                  <c:v>1.0</c:v>
                </c:pt>
                <c:pt idx="49014">
                  <c:v>8.0</c:v>
                </c:pt>
                <c:pt idx="49015">
                  <c:v>15.0</c:v>
                </c:pt>
                <c:pt idx="49016">
                  <c:v>39.0</c:v>
                </c:pt>
                <c:pt idx="49017">
                  <c:v>6.0</c:v>
                </c:pt>
                <c:pt idx="49018">
                  <c:v>1.0</c:v>
                </c:pt>
                <c:pt idx="49019">
                  <c:v>3.0</c:v>
                </c:pt>
                <c:pt idx="49020">
                  <c:v>10.0</c:v>
                </c:pt>
                <c:pt idx="49021">
                  <c:v>224.0</c:v>
                </c:pt>
                <c:pt idx="49022">
                  <c:v>19.0</c:v>
                </c:pt>
                <c:pt idx="49023">
                  <c:v>3.0</c:v>
                </c:pt>
                <c:pt idx="49024">
                  <c:v>188.0</c:v>
                </c:pt>
                <c:pt idx="49025">
                  <c:v>73.0</c:v>
                </c:pt>
                <c:pt idx="49026">
                  <c:v>1316.0</c:v>
                </c:pt>
                <c:pt idx="49027">
                  <c:v>2.0</c:v>
                </c:pt>
                <c:pt idx="49028">
                  <c:v>8.0</c:v>
                </c:pt>
                <c:pt idx="49029">
                  <c:v>254.0</c:v>
                </c:pt>
                <c:pt idx="49030">
                  <c:v>61.0</c:v>
                </c:pt>
                <c:pt idx="49031">
                  <c:v>29.0</c:v>
                </c:pt>
                <c:pt idx="49032">
                  <c:v>232.0</c:v>
                </c:pt>
                <c:pt idx="49033">
                  <c:v>611.0</c:v>
                </c:pt>
                <c:pt idx="49034">
                  <c:v>401.0</c:v>
                </c:pt>
                <c:pt idx="49035">
                  <c:v>18.0</c:v>
                </c:pt>
                <c:pt idx="49036">
                  <c:v>112.0</c:v>
                </c:pt>
                <c:pt idx="49037">
                  <c:v>263.0</c:v>
                </c:pt>
                <c:pt idx="49038">
                  <c:v>37.0</c:v>
                </c:pt>
                <c:pt idx="49039">
                  <c:v>121.0</c:v>
                </c:pt>
                <c:pt idx="49040">
                  <c:v>88.0</c:v>
                </c:pt>
                <c:pt idx="49041">
                  <c:v>132.0</c:v>
                </c:pt>
                <c:pt idx="49042">
                  <c:v>21.0</c:v>
                </c:pt>
                <c:pt idx="49043">
                  <c:v>98.0</c:v>
                </c:pt>
                <c:pt idx="49044">
                  <c:v>2.0</c:v>
                </c:pt>
                <c:pt idx="49045">
                  <c:v>25.0</c:v>
                </c:pt>
                <c:pt idx="49046">
                  <c:v>37.0</c:v>
                </c:pt>
                <c:pt idx="49047">
                  <c:v>11.0</c:v>
                </c:pt>
                <c:pt idx="49048">
                  <c:v>7.0</c:v>
                </c:pt>
                <c:pt idx="49049">
                  <c:v>300.0</c:v>
                </c:pt>
                <c:pt idx="49050">
                  <c:v>5.0</c:v>
                </c:pt>
                <c:pt idx="49051">
                  <c:v>27.0</c:v>
                </c:pt>
                <c:pt idx="49052">
                  <c:v>78.0</c:v>
                </c:pt>
                <c:pt idx="49053">
                  <c:v>45.0</c:v>
                </c:pt>
                <c:pt idx="49054">
                  <c:v>22.0</c:v>
                </c:pt>
                <c:pt idx="49055">
                  <c:v>6.0</c:v>
                </c:pt>
                <c:pt idx="49056">
                  <c:v>169.0</c:v>
                </c:pt>
                <c:pt idx="49057">
                  <c:v>6.0</c:v>
                </c:pt>
                <c:pt idx="49058">
                  <c:v>197.0</c:v>
                </c:pt>
                <c:pt idx="49059">
                  <c:v>125.0</c:v>
                </c:pt>
                <c:pt idx="49060">
                  <c:v>297.0</c:v>
                </c:pt>
                <c:pt idx="49061">
                  <c:v>81.0</c:v>
                </c:pt>
                <c:pt idx="49062">
                  <c:v>15.0</c:v>
                </c:pt>
                <c:pt idx="49063">
                  <c:v>19.0</c:v>
                </c:pt>
                <c:pt idx="49064">
                  <c:v>327.0</c:v>
                </c:pt>
                <c:pt idx="49065">
                  <c:v>140.0</c:v>
                </c:pt>
                <c:pt idx="49066">
                  <c:v>119.0</c:v>
                </c:pt>
                <c:pt idx="49067">
                  <c:v>333.0</c:v>
                </c:pt>
                <c:pt idx="49068">
                  <c:v>17.0</c:v>
                </c:pt>
                <c:pt idx="49069">
                  <c:v>1.0</c:v>
                </c:pt>
                <c:pt idx="49070">
                  <c:v>1.0</c:v>
                </c:pt>
                <c:pt idx="49071">
                  <c:v>16.0</c:v>
                </c:pt>
                <c:pt idx="49072">
                  <c:v>3.0</c:v>
                </c:pt>
                <c:pt idx="49073">
                  <c:v>129.0</c:v>
                </c:pt>
                <c:pt idx="49074">
                  <c:v>2.0</c:v>
                </c:pt>
                <c:pt idx="49075">
                  <c:v>112.0</c:v>
                </c:pt>
                <c:pt idx="49076">
                  <c:v>219.0</c:v>
                </c:pt>
                <c:pt idx="49077">
                  <c:v>167.0</c:v>
                </c:pt>
                <c:pt idx="49078">
                  <c:v>5.0</c:v>
                </c:pt>
                <c:pt idx="49079">
                  <c:v>3.0</c:v>
                </c:pt>
                <c:pt idx="49080">
                  <c:v>25.0</c:v>
                </c:pt>
                <c:pt idx="49081">
                  <c:v>52.0</c:v>
                </c:pt>
                <c:pt idx="49082">
                  <c:v>382.0</c:v>
                </c:pt>
                <c:pt idx="49083">
                  <c:v>3.0</c:v>
                </c:pt>
                <c:pt idx="49084">
                  <c:v>2.0</c:v>
                </c:pt>
                <c:pt idx="49085">
                  <c:v>1.0</c:v>
                </c:pt>
                <c:pt idx="49086">
                  <c:v>3.0</c:v>
                </c:pt>
                <c:pt idx="49087">
                  <c:v>39.0</c:v>
                </c:pt>
                <c:pt idx="49088">
                  <c:v>6.0</c:v>
                </c:pt>
                <c:pt idx="49089">
                  <c:v>3.0</c:v>
                </c:pt>
                <c:pt idx="49090">
                  <c:v>1.0</c:v>
                </c:pt>
                <c:pt idx="49091">
                  <c:v>30.0</c:v>
                </c:pt>
                <c:pt idx="49092">
                  <c:v>114.0</c:v>
                </c:pt>
                <c:pt idx="49093">
                  <c:v>548.0</c:v>
                </c:pt>
                <c:pt idx="49094">
                  <c:v>81.0</c:v>
                </c:pt>
                <c:pt idx="49095">
                  <c:v>95.0</c:v>
                </c:pt>
                <c:pt idx="49096">
                  <c:v>8.0</c:v>
                </c:pt>
                <c:pt idx="49097">
                  <c:v>27.0</c:v>
                </c:pt>
                <c:pt idx="49098">
                  <c:v>62.0</c:v>
                </c:pt>
                <c:pt idx="49099">
                  <c:v>5.0</c:v>
                </c:pt>
                <c:pt idx="49100">
                  <c:v>32.0</c:v>
                </c:pt>
                <c:pt idx="49101">
                  <c:v>11.0</c:v>
                </c:pt>
                <c:pt idx="49102">
                  <c:v>22.0</c:v>
                </c:pt>
                <c:pt idx="49103">
                  <c:v>332.0</c:v>
                </c:pt>
                <c:pt idx="49104">
                  <c:v>233.0</c:v>
                </c:pt>
                <c:pt idx="49105">
                  <c:v>129.0</c:v>
                </c:pt>
                <c:pt idx="49106">
                  <c:v>2.0</c:v>
                </c:pt>
                <c:pt idx="49107">
                  <c:v>337.0</c:v>
                </c:pt>
                <c:pt idx="49108">
                  <c:v>389.0</c:v>
                </c:pt>
                <c:pt idx="49109">
                  <c:v>13.0</c:v>
                </c:pt>
                <c:pt idx="49110">
                  <c:v>11.0</c:v>
                </c:pt>
                <c:pt idx="49111">
                  <c:v>17.0</c:v>
                </c:pt>
                <c:pt idx="49112">
                  <c:v>187.0</c:v>
                </c:pt>
                <c:pt idx="49113">
                  <c:v>6.0</c:v>
                </c:pt>
                <c:pt idx="49114">
                  <c:v>1127.0</c:v>
                </c:pt>
                <c:pt idx="49115">
                  <c:v>13.0</c:v>
                </c:pt>
                <c:pt idx="49116">
                  <c:v>31.0</c:v>
                </c:pt>
                <c:pt idx="49117">
                  <c:v>445.0</c:v>
                </c:pt>
                <c:pt idx="49118">
                  <c:v>293.0</c:v>
                </c:pt>
                <c:pt idx="49119">
                  <c:v>129.0</c:v>
                </c:pt>
                <c:pt idx="49120">
                  <c:v>66.0</c:v>
                </c:pt>
                <c:pt idx="49121">
                  <c:v>31.0</c:v>
                </c:pt>
                <c:pt idx="49122">
                  <c:v>230.0</c:v>
                </c:pt>
                <c:pt idx="49123">
                  <c:v>14.0</c:v>
                </c:pt>
                <c:pt idx="49124">
                  <c:v>109.0</c:v>
                </c:pt>
                <c:pt idx="49125">
                  <c:v>108.0</c:v>
                </c:pt>
                <c:pt idx="49126">
                  <c:v>16.0</c:v>
                </c:pt>
                <c:pt idx="49127">
                  <c:v>24.0</c:v>
                </c:pt>
                <c:pt idx="49128">
                  <c:v>18.0</c:v>
                </c:pt>
                <c:pt idx="49129">
                  <c:v>17.0</c:v>
                </c:pt>
                <c:pt idx="49130">
                  <c:v>156.0</c:v>
                </c:pt>
                <c:pt idx="49131">
                  <c:v>61.0</c:v>
                </c:pt>
                <c:pt idx="49132">
                  <c:v>39.0</c:v>
                </c:pt>
                <c:pt idx="49133">
                  <c:v>83.0</c:v>
                </c:pt>
                <c:pt idx="49134">
                  <c:v>2.0</c:v>
                </c:pt>
                <c:pt idx="49135">
                  <c:v>38.0</c:v>
                </c:pt>
                <c:pt idx="49136">
                  <c:v>8.0</c:v>
                </c:pt>
                <c:pt idx="49137">
                  <c:v>4.0</c:v>
                </c:pt>
                <c:pt idx="49138">
                  <c:v>2.0</c:v>
                </c:pt>
                <c:pt idx="49139">
                  <c:v>42.0</c:v>
                </c:pt>
                <c:pt idx="49140">
                  <c:v>777.0</c:v>
                </c:pt>
                <c:pt idx="49141">
                  <c:v>7.0</c:v>
                </c:pt>
                <c:pt idx="49142">
                  <c:v>2.0</c:v>
                </c:pt>
                <c:pt idx="49143">
                  <c:v>127.0</c:v>
                </c:pt>
                <c:pt idx="49144">
                  <c:v>60.0</c:v>
                </c:pt>
                <c:pt idx="49145">
                  <c:v>15.0</c:v>
                </c:pt>
                <c:pt idx="49146">
                  <c:v>483.0</c:v>
                </c:pt>
                <c:pt idx="49147">
                  <c:v>508.0</c:v>
                </c:pt>
                <c:pt idx="49148">
                  <c:v>337.0</c:v>
                </c:pt>
                <c:pt idx="49149">
                  <c:v>42.0</c:v>
                </c:pt>
                <c:pt idx="49150">
                  <c:v>656.0</c:v>
                </c:pt>
                <c:pt idx="49151">
                  <c:v>222.0</c:v>
                </c:pt>
                <c:pt idx="49152">
                  <c:v>67.0</c:v>
                </c:pt>
                <c:pt idx="49153">
                  <c:v>3.0</c:v>
                </c:pt>
                <c:pt idx="49154">
                  <c:v>92.0</c:v>
                </c:pt>
                <c:pt idx="49155">
                  <c:v>128.0</c:v>
                </c:pt>
                <c:pt idx="49156">
                  <c:v>13.0</c:v>
                </c:pt>
                <c:pt idx="49157">
                  <c:v>129.0</c:v>
                </c:pt>
                <c:pt idx="49158">
                  <c:v>4.0</c:v>
                </c:pt>
                <c:pt idx="49159">
                  <c:v>67.0</c:v>
                </c:pt>
                <c:pt idx="49160">
                  <c:v>103.0</c:v>
                </c:pt>
                <c:pt idx="49161">
                  <c:v>3.0</c:v>
                </c:pt>
                <c:pt idx="49162">
                  <c:v>7.0</c:v>
                </c:pt>
                <c:pt idx="49163">
                  <c:v>381.0</c:v>
                </c:pt>
                <c:pt idx="49164">
                  <c:v>14.0</c:v>
                </c:pt>
                <c:pt idx="49165">
                  <c:v>1.0</c:v>
                </c:pt>
                <c:pt idx="49166">
                  <c:v>2.0</c:v>
                </c:pt>
                <c:pt idx="49167">
                  <c:v>19.0</c:v>
                </c:pt>
                <c:pt idx="49168">
                  <c:v>68.0</c:v>
                </c:pt>
                <c:pt idx="49169">
                  <c:v>34.0</c:v>
                </c:pt>
                <c:pt idx="49170">
                  <c:v>38.0</c:v>
                </c:pt>
                <c:pt idx="49171">
                  <c:v>2.0</c:v>
                </c:pt>
                <c:pt idx="49172">
                  <c:v>131.0</c:v>
                </c:pt>
                <c:pt idx="49173">
                  <c:v>4.0</c:v>
                </c:pt>
                <c:pt idx="49174">
                  <c:v>85.0</c:v>
                </c:pt>
                <c:pt idx="49175">
                  <c:v>289.0</c:v>
                </c:pt>
                <c:pt idx="49176">
                  <c:v>54.0</c:v>
                </c:pt>
                <c:pt idx="49177">
                  <c:v>82.0</c:v>
                </c:pt>
                <c:pt idx="49178">
                  <c:v>166.0</c:v>
                </c:pt>
                <c:pt idx="49179">
                  <c:v>109.0</c:v>
                </c:pt>
                <c:pt idx="49180">
                  <c:v>283.0</c:v>
                </c:pt>
                <c:pt idx="49181">
                  <c:v>30.0</c:v>
                </c:pt>
                <c:pt idx="49182">
                  <c:v>4.0</c:v>
                </c:pt>
                <c:pt idx="49183">
                  <c:v>4.0</c:v>
                </c:pt>
                <c:pt idx="49184">
                  <c:v>34.0</c:v>
                </c:pt>
                <c:pt idx="49185">
                  <c:v>75.0</c:v>
                </c:pt>
                <c:pt idx="49186">
                  <c:v>13.0</c:v>
                </c:pt>
                <c:pt idx="49187">
                  <c:v>1.0</c:v>
                </c:pt>
                <c:pt idx="49188">
                  <c:v>198.0</c:v>
                </c:pt>
                <c:pt idx="49189">
                  <c:v>25.0</c:v>
                </c:pt>
                <c:pt idx="49190">
                  <c:v>558.0</c:v>
                </c:pt>
                <c:pt idx="49191">
                  <c:v>11.0</c:v>
                </c:pt>
                <c:pt idx="49192">
                  <c:v>14.0</c:v>
                </c:pt>
                <c:pt idx="49193">
                  <c:v>438.0</c:v>
                </c:pt>
                <c:pt idx="49194">
                  <c:v>23.0</c:v>
                </c:pt>
                <c:pt idx="49195">
                  <c:v>3.0</c:v>
                </c:pt>
                <c:pt idx="49196">
                  <c:v>41.0</c:v>
                </c:pt>
                <c:pt idx="49197">
                  <c:v>4.0</c:v>
                </c:pt>
                <c:pt idx="49198">
                  <c:v>39.0</c:v>
                </c:pt>
                <c:pt idx="49199">
                  <c:v>22.0</c:v>
                </c:pt>
                <c:pt idx="49200">
                  <c:v>1.0</c:v>
                </c:pt>
                <c:pt idx="49201">
                  <c:v>10.0</c:v>
                </c:pt>
                <c:pt idx="49202">
                  <c:v>1.0</c:v>
                </c:pt>
                <c:pt idx="49203">
                  <c:v>194.0</c:v>
                </c:pt>
                <c:pt idx="49204">
                  <c:v>458.0</c:v>
                </c:pt>
                <c:pt idx="49205">
                  <c:v>94.0</c:v>
                </c:pt>
                <c:pt idx="49206">
                  <c:v>66.0</c:v>
                </c:pt>
                <c:pt idx="49207">
                  <c:v>9.0</c:v>
                </c:pt>
                <c:pt idx="49208">
                  <c:v>134.0</c:v>
                </c:pt>
                <c:pt idx="49209">
                  <c:v>2.0</c:v>
                </c:pt>
                <c:pt idx="49210">
                  <c:v>54.0</c:v>
                </c:pt>
                <c:pt idx="49211">
                  <c:v>38.0</c:v>
                </c:pt>
                <c:pt idx="49212">
                  <c:v>5.0</c:v>
                </c:pt>
                <c:pt idx="49213">
                  <c:v>42.0</c:v>
                </c:pt>
                <c:pt idx="49214">
                  <c:v>1.0</c:v>
                </c:pt>
                <c:pt idx="49215">
                  <c:v>6.0</c:v>
                </c:pt>
                <c:pt idx="49216">
                  <c:v>411.0</c:v>
                </c:pt>
                <c:pt idx="49217">
                  <c:v>219.0</c:v>
                </c:pt>
                <c:pt idx="49218">
                  <c:v>571.0</c:v>
                </c:pt>
                <c:pt idx="49219">
                  <c:v>29.0</c:v>
                </c:pt>
                <c:pt idx="49220">
                  <c:v>23.0</c:v>
                </c:pt>
                <c:pt idx="49221">
                  <c:v>12.0</c:v>
                </c:pt>
                <c:pt idx="49222">
                  <c:v>215.0</c:v>
                </c:pt>
                <c:pt idx="49223">
                  <c:v>267.0</c:v>
                </c:pt>
                <c:pt idx="49224">
                  <c:v>19.0</c:v>
                </c:pt>
                <c:pt idx="49225">
                  <c:v>46.0</c:v>
                </c:pt>
                <c:pt idx="49226">
                  <c:v>13.0</c:v>
                </c:pt>
                <c:pt idx="49227">
                  <c:v>86.0</c:v>
                </c:pt>
                <c:pt idx="49228">
                  <c:v>20.0</c:v>
                </c:pt>
                <c:pt idx="49229">
                  <c:v>834.0</c:v>
                </c:pt>
                <c:pt idx="49230">
                  <c:v>13.0</c:v>
                </c:pt>
                <c:pt idx="49231">
                  <c:v>220.0</c:v>
                </c:pt>
                <c:pt idx="49232">
                  <c:v>16.0</c:v>
                </c:pt>
                <c:pt idx="49233">
                  <c:v>328.0</c:v>
                </c:pt>
                <c:pt idx="49234">
                  <c:v>202.0</c:v>
                </c:pt>
                <c:pt idx="49235">
                  <c:v>1.0</c:v>
                </c:pt>
                <c:pt idx="49236">
                  <c:v>43.0</c:v>
                </c:pt>
                <c:pt idx="49237">
                  <c:v>14.0</c:v>
                </c:pt>
                <c:pt idx="49238">
                  <c:v>390.0</c:v>
                </c:pt>
                <c:pt idx="49239">
                  <c:v>24.0</c:v>
                </c:pt>
                <c:pt idx="49240">
                  <c:v>63.0</c:v>
                </c:pt>
                <c:pt idx="49241">
                  <c:v>68.0</c:v>
                </c:pt>
                <c:pt idx="49242">
                  <c:v>9.0</c:v>
                </c:pt>
                <c:pt idx="49243">
                  <c:v>14.0</c:v>
                </c:pt>
                <c:pt idx="49244">
                  <c:v>59.0</c:v>
                </c:pt>
                <c:pt idx="49245">
                  <c:v>311.0</c:v>
                </c:pt>
                <c:pt idx="49246">
                  <c:v>26.0</c:v>
                </c:pt>
                <c:pt idx="49247">
                  <c:v>22.0</c:v>
                </c:pt>
                <c:pt idx="49248">
                  <c:v>2.0</c:v>
                </c:pt>
                <c:pt idx="49249">
                  <c:v>9.0</c:v>
                </c:pt>
                <c:pt idx="49250">
                  <c:v>1.0</c:v>
                </c:pt>
                <c:pt idx="49251">
                  <c:v>9.0</c:v>
                </c:pt>
                <c:pt idx="49252">
                  <c:v>130.0</c:v>
                </c:pt>
                <c:pt idx="49253">
                  <c:v>482.0</c:v>
                </c:pt>
                <c:pt idx="49254">
                  <c:v>10.0</c:v>
                </c:pt>
                <c:pt idx="49255">
                  <c:v>3.0</c:v>
                </c:pt>
                <c:pt idx="49256">
                  <c:v>183.0</c:v>
                </c:pt>
                <c:pt idx="49257">
                  <c:v>53.0</c:v>
                </c:pt>
                <c:pt idx="49258">
                  <c:v>709.0</c:v>
                </c:pt>
                <c:pt idx="49259">
                  <c:v>520.0</c:v>
                </c:pt>
                <c:pt idx="49260">
                  <c:v>353.0</c:v>
                </c:pt>
                <c:pt idx="49261">
                  <c:v>32.0</c:v>
                </c:pt>
                <c:pt idx="49262">
                  <c:v>29.0</c:v>
                </c:pt>
                <c:pt idx="49263">
                  <c:v>19.0</c:v>
                </c:pt>
                <c:pt idx="49264">
                  <c:v>131.0</c:v>
                </c:pt>
                <c:pt idx="49265">
                  <c:v>25.0</c:v>
                </c:pt>
                <c:pt idx="49266">
                  <c:v>9.0</c:v>
                </c:pt>
                <c:pt idx="49267">
                  <c:v>97.0</c:v>
                </c:pt>
                <c:pt idx="49268">
                  <c:v>75.0</c:v>
                </c:pt>
                <c:pt idx="49269">
                  <c:v>1.0</c:v>
                </c:pt>
                <c:pt idx="49270">
                  <c:v>776.0</c:v>
                </c:pt>
                <c:pt idx="49271">
                  <c:v>7.0</c:v>
                </c:pt>
                <c:pt idx="49272">
                  <c:v>4.0</c:v>
                </c:pt>
                <c:pt idx="49273">
                  <c:v>7.0</c:v>
                </c:pt>
                <c:pt idx="49274">
                  <c:v>98.0</c:v>
                </c:pt>
                <c:pt idx="49275">
                  <c:v>22.0</c:v>
                </c:pt>
                <c:pt idx="49276">
                  <c:v>50.0</c:v>
                </c:pt>
                <c:pt idx="49277">
                  <c:v>384.0</c:v>
                </c:pt>
                <c:pt idx="49278">
                  <c:v>1.0</c:v>
                </c:pt>
                <c:pt idx="49279">
                  <c:v>203.0</c:v>
                </c:pt>
                <c:pt idx="49280">
                  <c:v>191.0</c:v>
                </c:pt>
                <c:pt idx="49281">
                  <c:v>644.0</c:v>
                </c:pt>
                <c:pt idx="49282">
                  <c:v>785.0</c:v>
                </c:pt>
                <c:pt idx="49283">
                  <c:v>1.0</c:v>
                </c:pt>
                <c:pt idx="49284">
                  <c:v>110.0</c:v>
                </c:pt>
                <c:pt idx="49285">
                  <c:v>5.0</c:v>
                </c:pt>
                <c:pt idx="49286">
                  <c:v>191.0</c:v>
                </c:pt>
                <c:pt idx="49287">
                  <c:v>54.0</c:v>
                </c:pt>
                <c:pt idx="49288">
                  <c:v>53.0</c:v>
                </c:pt>
                <c:pt idx="49289">
                  <c:v>2.0</c:v>
                </c:pt>
                <c:pt idx="49290">
                  <c:v>6.0</c:v>
                </c:pt>
                <c:pt idx="49291">
                  <c:v>14.0</c:v>
                </c:pt>
                <c:pt idx="49292">
                  <c:v>7.0</c:v>
                </c:pt>
                <c:pt idx="49293">
                  <c:v>43.0</c:v>
                </c:pt>
                <c:pt idx="49294">
                  <c:v>74.0</c:v>
                </c:pt>
                <c:pt idx="49295">
                  <c:v>6.0</c:v>
                </c:pt>
                <c:pt idx="49296">
                  <c:v>3.0</c:v>
                </c:pt>
                <c:pt idx="49297">
                  <c:v>10.0</c:v>
                </c:pt>
                <c:pt idx="49298">
                  <c:v>9.0</c:v>
                </c:pt>
                <c:pt idx="49299">
                  <c:v>58.0</c:v>
                </c:pt>
                <c:pt idx="49300">
                  <c:v>508.0</c:v>
                </c:pt>
                <c:pt idx="49301">
                  <c:v>9.0</c:v>
                </c:pt>
                <c:pt idx="49302">
                  <c:v>2.0</c:v>
                </c:pt>
                <c:pt idx="49303">
                  <c:v>1.0</c:v>
                </c:pt>
                <c:pt idx="49304">
                  <c:v>6.0</c:v>
                </c:pt>
                <c:pt idx="49305">
                  <c:v>7.0</c:v>
                </c:pt>
                <c:pt idx="49306">
                  <c:v>228.0</c:v>
                </c:pt>
                <c:pt idx="49307">
                  <c:v>5.0</c:v>
                </c:pt>
                <c:pt idx="49308">
                  <c:v>27.0</c:v>
                </c:pt>
                <c:pt idx="49309">
                  <c:v>17.0</c:v>
                </c:pt>
                <c:pt idx="49310">
                  <c:v>2.0</c:v>
                </c:pt>
                <c:pt idx="49311">
                  <c:v>2.0</c:v>
                </c:pt>
                <c:pt idx="49312">
                  <c:v>8.0</c:v>
                </c:pt>
                <c:pt idx="49313">
                  <c:v>82.0</c:v>
                </c:pt>
                <c:pt idx="49314">
                  <c:v>45.0</c:v>
                </c:pt>
                <c:pt idx="49315">
                  <c:v>2.0</c:v>
                </c:pt>
                <c:pt idx="49316">
                  <c:v>330.0</c:v>
                </c:pt>
                <c:pt idx="49317">
                  <c:v>467.0</c:v>
                </c:pt>
                <c:pt idx="49318">
                  <c:v>70.0</c:v>
                </c:pt>
                <c:pt idx="49319">
                  <c:v>102.0</c:v>
                </c:pt>
                <c:pt idx="49320">
                  <c:v>26.0</c:v>
                </c:pt>
                <c:pt idx="49321">
                  <c:v>57.0</c:v>
                </c:pt>
                <c:pt idx="49322">
                  <c:v>37.0</c:v>
                </c:pt>
                <c:pt idx="49323">
                  <c:v>44.0</c:v>
                </c:pt>
                <c:pt idx="49324">
                  <c:v>4.0</c:v>
                </c:pt>
                <c:pt idx="49325">
                  <c:v>15.0</c:v>
                </c:pt>
                <c:pt idx="49326">
                  <c:v>610.0</c:v>
                </c:pt>
                <c:pt idx="49327">
                  <c:v>244.0</c:v>
                </c:pt>
                <c:pt idx="49328">
                  <c:v>149.0</c:v>
                </c:pt>
                <c:pt idx="49329">
                  <c:v>14.0</c:v>
                </c:pt>
                <c:pt idx="49330">
                  <c:v>78.0</c:v>
                </c:pt>
                <c:pt idx="49331">
                  <c:v>19.0</c:v>
                </c:pt>
                <c:pt idx="49332">
                  <c:v>329.0</c:v>
                </c:pt>
                <c:pt idx="49333">
                  <c:v>380.0</c:v>
                </c:pt>
                <c:pt idx="49334">
                  <c:v>12.0</c:v>
                </c:pt>
                <c:pt idx="49335">
                  <c:v>15.0</c:v>
                </c:pt>
                <c:pt idx="49336">
                  <c:v>49.0</c:v>
                </c:pt>
                <c:pt idx="49337">
                  <c:v>17.0</c:v>
                </c:pt>
                <c:pt idx="49338">
                  <c:v>349.0</c:v>
                </c:pt>
                <c:pt idx="49339">
                  <c:v>5.0</c:v>
                </c:pt>
                <c:pt idx="49340">
                  <c:v>24.0</c:v>
                </c:pt>
                <c:pt idx="49341">
                  <c:v>193.0</c:v>
                </c:pt>
                <c:pt idx="49342">
                  <c:v>100.0</c:v>
                </c:pt>
                <c:pt idx="49343">
                  <c:v>81.0</c:v>
                </c:pt>
                <c:pt idx="49344">
                  <c:v>23.0</c:v>
                </c:pt>
                <c:pt idx="49345">
                  <c:v>21.0</c:v>
                </c:pt>
                <c:pt idx="49346">
                  <c:v>12.0</c:v>
                </c:pt>
                <c:pt idx="49347">
                  <c:v>216.0</c:v>
                </c:pt>
                <c:pt idx="49348">
                  <c:v>40.0</c:v>
                </c:pt>
                <c:pt idx="49349">
                  <c:v>49.0</c:v>
                </c:pt>
                <c:pt idx="49350">
                  <c:v>21.0</c:v>
                </c:pt>
                <c:pt idx="49351">
                  <c:v>22.0</c:v>
                </c:pt>
                <c:pt idx="49352">
                  <c:v>71.0</c:v>
                </c:pt>
                <c:pt idx="49353">
                  <c:v>47.0</c:v>
                </c:pt>
                <c:pt idx="49354">
                  <c:v>7.0</c:v>
                </c:pt>
                <c:pt idx="49355">
                  <c:v>19.0</c:v>
                </c:pt>
                <c:pt idx="49356">
                  <c:v>7.0</c:v>
                </c:pt>
                <c:pt idx="49357">
                  <c:v>6.0</c:v>
                </c:pt>
                <c:pt idx="49358">
                  <c:v>3.0</c:v>
                </c:pt>
                <c:pt idx="49359">
                  <c:v>95.0</c:v>
                </c:pt>
                <c:pt idx="49360">
                  <c:v>938.0</c:v>
                </c:pt>
                <c:pt idx="49361">
                  <c:v>7.0</c:v>
                </c:pt>
                <c:pt idx="49362">
                  <c:v>8.0</c:v>
                </c:pt>
                <c:pt idx="49363">
                  <c:v>8.0</c:v>
                </c:pt>
                <c:pt idx="49364">
                  <c:v>79.0</c:v>
                </c:pt>
                <c:pt idx="49365">
                  <c:v>30.0</c:v>
                </c:pt>
                <c:pt idx="49366">
                  <c:v>207.0</c:v>
                </c:pt>
                <c:pt idx="49367">
                  <c:v>273.0</c:v>
                </c:pt>
                <c:pt idx="49368">
                  <c:v>347.0</c:v>
                </c:pt>
                <c:pt idx="49369">
                  <c:v>35.0</c:v>
                </c:pt>
                <c:pt idx="49370">
                  <c:v>35.0</c:v>
                </c:pt>
                <c:pt idx="49371">
                  <c:v>87.0</c:v>
                </c:pt>
                <c:pt idx="49372">
                  <c:v>24.0</c:v>
                </c:pt>
                <c:pt idx="49373">
                  <c:v>12.0</c:v>
                </c:pt>
                <c:pt idx="49374">
                  <c:v>20.0</c:v>
                </c:pt>
                <c:pt idx="49375">
                  <c:v>67.0</c:v>
                </c:pt>
                <c:pt idx="49376">
                  <c:v>2.0</c:v>
                </c:pt>
                <c:pt idx="49377">
                  <c:v>101.0</c:v>
                </c:pt>
                <c:pt idx="49378">
                  <c:v>148.0</c:v>
                </c:pt>
                <c:pt idx="49379">
                  <c:v>2.0</c:v>
                </c:pt>
                <c:pt idx="49380">
                  <c:v>4.0</c:v>
                </c:pt>
                <c:pt idx="49381">
                  <c:v>105.0</c:v>
                </c:pt>
                <c:pt idx="49382">
                  <c:v>36.0</c:v>
                </c:pt>
                <c:pt idx="49383">
                  <c:v>26.0</c:v>
                </c:pt>
                <c:pt idx="49384">
                  <c:v>245.0</c:v>
                </c:pt>
                <c:pt idx="49385">
                  <c:v>3.0</c:v>
                </c:pt>
                <c:pt idx="49386">
                  <c:v>142.0</c:v>
                </c:pt>
                <c:pt idx="49387">
                  <c:v>448.0</c:v>
                </c:pt>
                <c:pt idx="49388">
                  <c:v>136.0</c:v>
                </c:pt>
                <c:pt idx="49389">
                  <c:v>152.0</c:v>
                </c:pt>
                <c:pt idx="49390">
                  <c:v>55.0</c:v>
                </c:pt>
                <c:pt idx="49391">
                  <c:v>10.0</c:v>
                </c:pt>
                <c:pt idx="49392">
                  <c:v>45.0</c:v>
                </c:pt>
                <c:pt idx="49393">
                  <c:v>123.0</c:v>
                </c:pt>
                <c:pt idx="49394">
                  <c:v>111.0</c:v>
                </c:pt>
                <c:pt idx="49395">
                  <c:v>80.0</c:v>
                </c:pt>
                <c:pt idx="49396">
                  <c:v>26.0</c:v>
                </c:pt>
                <c:pt idx="49397">
                  <c:v>3.0</c:v>
                </c:pt>
                <c:pt idx="49398">
                  <c:v>4.0</c:v>
                </c:pt>
                <c:pt idx="49399">
                  <c:v>1.0</c:v>
                </c:pt>
                <c:pt idx="49400">
                  <c:v>6.0</c:v>
                </c:pt>
                <c:pt idx="49401">
                  <c:v>7.0</c:v>
                </c:pt>
                <c:pt idx="49402">
                  <c:v>14.0</c:v>
                </c:pt>
                <c:pt idx="49403">
                  <c:v>3.0</c:v>
                </c:pt>
                <c:pt idx="49404">
                  <c:v>18.0</c:v>
                </c:pt>
                <c:pt idx="49405">
                  <c:v>1.0</c:v>
                </c:pt>
                <c:pt idx="49406">
                  <c:v>8.0</c:v>
                </c:pt>
                <c:pt idx="49407">
                  <c:v>34.0</c:v>
                </c:pt>
                <c:pt idx="49408">
                  <c:v>493.0</c:v>
                </c:pt>
                <c:pt idx="49409">
                  <c:v>19.0</c:v>
                </c:pt>
                <c:pt idx="49410">
                  <c:v>7.0</c:v>
                </c:pt>
                <c:pt idx="49411">
                  <c:v>5.0</c:v>
                </c:pt>
                <c:pt idx="49412">
                  <c:v>12.0</c:v>
                </c:pt>
                <c:pt idx="49413">
                  <c:v>27.0</c:v>
                </c:pt>
                <c:pt idx="49414">
                  <c:v>390.0</c:v>
                </c:pt>
                <c:pt idx="49415">
                  <c:v>23.0</c:v>
                </c:pt>
                <c:pt idx="49416">
                  <c:v>7.0</c:v>
                </c:pt>
                <c:pt idx="49417">
                  <c:v>10.0</c:v>
                </c:pt>
                <c:pt idx="49418">
                  <c:v>70.0</c:v>
                </c:pt>
                <c:pt idx="49419">
                  <c:v>63.0</c:v>
                </c:pt>
                <c:pt idx="49420">
                  <c:v>24.0</c:v>
                </c:pt>
                <c:pt idx="49421">
                  <c:v>454.0</c:v>
                </c:pt>
                <c:pt idx="49422">
                  <c:v>528.0</c:v>
                </c:pt>
                <c:pt idx="49423">
                  <c:v>84.0</c:v>
                </c:pt>
                <c:pt idx="49424">
                  <c:v>117.0</c:v>
                </c:pt>
                <c:pt idx="49425">
                  <c:v>14.0</c:v>
                </c:pt>
                <c:pt idx="49426">
                  <c:v>78.0</c:v>
                </c:pt>
                <c:pt idx="49427">
                  <c:v>3.0</c:v>
                </c:pt>
                <c:pt idx="49428">
                  <c:v>22.0</c:v>
                </c:pt>
                <c:pt idx="49429">
                  <c:v>10.0</c:v>
                </c:pt>
                <c:pt idx="49430">
                  <c:v>3.0</c:v>
                </c:pt>
                <c:pt idx="49431">
                  <c:v>7.0</c:v>
                </c:pt>
                <c:pt idx="49432">
                  <c:v>185.0</c:v>
                </c:pt>
                <c:pt idx="49433">
                  <c:v>515.0</c:v>
                </c:pt>
                <c:pt idx="49434">
                  <c:v>755.0</c:v>
                </c:pt>
                <c:pt idx="49435">
                  <c:v>5.0</c:v>
                </c:pt>
                <c:pt idx="49436">
                  <c:v>61.0</c:v>
                </c:pt>
                <c:pt idx="49437">
                  <c:v>585.0</c:v>
                </c:pt>
                <c:pt idx="49438">
                  <c:v>291.0</c:v>
                </c:pt>
                <c:pt idx="49439">
                  <c:v>7.0</c:v>
                </c:pt>
                <c:pt idx="49440">
                  <c:v>3.0</c:v>
                </c:pt>
                <c:pt idx="49441">
                  <c:v>7.0</c:v>
                </c:pt>
                <c:pt idx="49442">
                  <c:v>43.0</c:v>
                </c:pt>
                <c:pt idx="49443">
                  <c:v>482.0</c:v>
                </c:pt>
                <c:pt idx="49444">
                  <c:v>4.0</c:v>
                </c:pt>
                <c:pt idx="49445">
                  <c:v>228.0</c:v>
                </c:pt>
                <c:pt idx="49446">
                  <c:v>35.0</c:v>
                </c:pt>
                <c:pt idx="49447">
                  <c:v>807.0</c:v>
                </c:pt>
                <c:pt idx="49448">
                  <c:v>110.0</c:v>
                </c:pt>
                <c:pt idx="49449">
                  <c:v>62.0</c:v>
                </c:pt>
                <c:pt idx="49450">
                  <c:v>29.0</c:v>
                </c:pt>
                <c:pt idx="49451">
                  <c:v>52.0</c:v>
                </c:pt>
                <c:pt idx="49452">
                  <c:v>21.0</c:v>
                </c:pt>
                <c:pt idx="49453">
                  <c:v>548.0</c:v>
                </c:pt>
                <c:pt idx="49454">
                  <c:v>65.0</c:v>
                </c:pt>
                <c:pt idx="49455">
                  <c:v>5.0</c:v>
                </c:pt>
                <c:pt idx="49456">
                  <c:v>2.0</c:v>
                </c:pt>
                <c:pt idx="49457">
                  <c:v>8.0</c:v>
                </c:pt>
                <c:pt idx="49458">
                  <c:v>2.0</c:v>
                </c:pt>
                <c:pt idx="49459">
                  <c:v>4.0</c:v>
                </c:pt>
                <c:pt idx="49460">
                  <c:v>8.0</c:v>
                </c:pt>
                <c:pt idx="49461">
                  <c:v>25.0</c:v>
                </c:pt>
                <c:pt idx="49462">
                  <c:v>541.0</c:v>
                </c:pt>
                <c:pt idx="49463">
                  <c:v>6.0</c:v>
                </c:pt>
                <c:pt idx="49464">
                  <c:v>3.0</c:v>
                </c:pt>
                <c:pt idx="49465">
                  <c:v>10.0</c:v>
                </c:pt>
                <c:pt idx="49466">
                  <c:v>2.0</c:v>
                </c:pt>
                <c:pt idx="49467">
                  <c:v>341.0</c:v>
                </c:pt>
                <c:pt idx="49468">
                  <c:v>1.0</c:v>
                </c:pt>
                <c:pt idx="49469">
                  <c:v>27.0</c:v>
                </c:pt>
                <c:pt idx="49470">
                  <c:v>71.0</c:v>
                </c:pt>
                <c:pt idx="49471">
                  <c:v>4.0</c:v>
                </c:pt>
                <c:pt idx="49472">
                  <c:v>13.0</c:v>
                </c:pt>
                <c:pt idx="49473">
                  <c:v>51.0</c:v>
                </c:pt>
                <c:pt idx="49474">
                  <c:v>61.0</c:v>
                </c:pt>
                <c:pt idx="49475">
                  <c:v>57.0</c:v>
                </c:pt>
                <c:pt idx="49476">
                  <c:v>1096.0</c:v>
                </c:pt>
                <c:pt idx="49477">
                  <c:v>2.0</c:v>
                </c:pt>
                <c:pt idx="49478">
                  <c:v>121.0</c:v>
                </c:pt>
                <c:pt idx="49479">
                  <c:v>7.0</c:v>
                </c:pt>
                <c:pt idx="49480">
                  <c:v>85.0</c:v>
                </c:pt>
                <c:pt idx="49481">
                  <c:v>357.0</c:v>
                </c:pt>
                <c:pt idx="49482">
                  <c:v>9.0</c:v>
                </c:pt>
                <c:pt idx="49483">
                  <c:v>60.0</c:v>
                </c:pt>
                <c:pt idx="49484">
                  <c:v>93.0</c:v>
                </c:pt>
                <c:pt idx="49485">
                  <c:v>7.0</c:v>
                </c:pt>
                <c:pt idx="49486">
                  <c:v>5.0</c:v>
                </c:pt>
                <c:pt idx="49487">
                  <c:v>5.0</c:v>
                </c:pt>
                <c:pt idx="49488">
                  <c:v>632.0</c:v>
                </c:pt>
                <c:pt idx="49489">
                  <c:v>587.0</c:v>
                </c:pt>
                <c:pt idx="49490">
                  <c:v>1.0</c:v>
                </c:pt>
                <c:pt idx="49491">
                  <c:v>28.0</c:v>
                </c:pt>
                <c:pt idx="49492">
                  <c:v>925.0</c:v>
                </c:pt>
                <c:pt idx="49493">
                  <c:v>356.0</c:v>
                </c:pt>
                <c:pt idx="49494">
                  <c:v>7.0</c:v>
                </c:pt>
                <c:pt idx="49495">
                  <c:v>57.0</c:v>
                </c:pt>
                <c:pt idx="49496">
                  <c:v>4.0</c:v>
                </c:pt>
                <c:pt idx="49497">
                  <c:v>15.0</c:v>
                </c:pt>
                <c:pt idx="49498">
                  <c:v>6.0</c:v>
                </c:pt>
                <c:pt idx="49499">
                  <c:v>1.0</c:v>
                </c:pt>
                <c:pt idx="49500">
                  <c:v>22.0</c:v>
                </c:pt>
                <c:pt idx="49501">
                  <c:v>45.0</c:v>
                </c:pt>
                <c:pt idx="49502">
                  <c:v>58.0</c:v>
                </c:pt>
                <c:pt idx="49503">
                  <c:v>97.0</c:v>
                </c:pt>
                <c:pt idx="49504">
                  <c:v>11.0</c:v>
                </c:pt>
                <c:pt idx="49505">
                  <c:v>8.0</c:v>
                </c:pt>
                <c:pt idx="49506">
                  <c:v>13.0</c:v>
                </c:pt>
                <c:pt idx="49507">
                  <c:v>93.0</c:v>
                </c:pt>
                <c:pt idx="49508">
                  <c:v>13.0</c:v>
                </c:pt>
                <c:pt idx="49509">
                  <c:v>11.0</c:v>
                </c:pt>
                <c:pt idx="49510">
                  <c:v>1.0</c:v>
                </c:pt>
                <c:pt idx="49511">
                  <c:v>20.0</c:v>
                </c:pt>
                <c:pt idx="49512">
                  <c:v>44.0</c:v>
                </c:pt>
                <c:pt idx="49513">
                  <c:v>71.0</c:v>
                </c:pt>
                <c:pt idx="49514">
                  <c:v>21.0</c:v>
                </c:pt>
                <c:pt idx="49515">
                  <c:v>1.0</c:v>
                </c:pt>
                <c:pt idx="49516">
                  <c:v>29.0</c:v>
                </c:pt>
                <c:pt idx="49517">
                  <c:v>11.0</c:v>
                </c:pt>
                <c:pt idx="49518">
                  <c:v>150.0</c:v>
                </c:pt>
                <c:pt idx="49519">
                  <c:v>769.0</c:v>
                </c:pt>
                <c:pt idx="49520">
                  <c:v>2.0</c:v>
                </c:pt>
                <c:pt idx="49521">
                  <c:v>160.0</c:v>
                </c:pt>
                <c:pt idx="49522">
                  <c:v>59.0</c:v>
                </c:pt>
                <c:pt idx="49523">
                  <c:v>144.0</c:v>
                </c:pt>
                <c:pt idx="49524">
                  <c:v>300.0</c:v>
                </c:pt>
                <c:pt idx="49525">
                  <c:v>967.0</c:v>
                </c:pt>
                <c:pt idx="49526">
                  <c:v>79.0</c:v>
                </c:pt>
                <c:pt idx="49527">
                  <c:v>38.0</c:v>
                </c:pt>
                <c:pt idx="49528">
                  <c:v>50.0</c:v>
                </c:pt>
                <c:pt idx="49529">
                  <c:v>99.0</c:v>
                </c:pt>
                <c:pt idx="49530">
                  <c:v>159.0</c:v>
                </c:pt>
                <c:pt idx="49531">
                  <c:v>591.0</c:v>
                </c:pt>
                <c:pt idx="49532">
                  <c:v>6.0</c:v>
                </c:pt>
                <c:pt idx="49533">
                  <c:v>591.0</c:v>
                </c:pt>
                <c:pt idx="49534">
                  <c:v>22.0</c:v>
                </c:pt>
                <c:pt idx="49535">
                  <c:v>1.0</c:v>
                </c:pt>
                <c:pt idx="49536">
                  <c:v>2.0</c:v>
                </c:pt>
                <c:pt idx="49537">
                  <c:v>227.0</c:v>
                </c:pt>
                <c:pt idx="49538">
                  <c:v>2.0</c:v>
                </c:pt>
                <c:pt idx="49539">
                  <c:v>50.0</c:v>
                </c:pt>
                <c:pt idx="49540">
                  <c:v>41.0</c:v>
                </c:pt>
                <c:pt idx="49541">
                  <c:v>259.0</c:v>
                </c:pt>
                <c:pt idx="49542">
                  <c:v>9.0</c:v>
                </c:pt>
                <c:pt idx="49543">
                  <c:v>356.0</c:v>
                </c:pt>
                <c:pt idx="49544">
                  <c:v>277.0</c:v>
                </c:pt>
                <c:pt idx="49545">
                  <c:v>201.0</c:v>
                </c:pt>
                <c:pt idx="49546">
                  <c:v>141.0</c:v>
                </c:pt>
                <c:pt idx="49547">
                  <c:v>10.0</c:v>
                </c:pt>
                <c:pt idx="49548">
                  <c:v>137.0</c:v>
                </c:pt>
                <c:pt idx="49549">
                  <c:v>125.0</c:v>
                </c:pt>
                <c:pt idx="49550">
                  <c:v>4.0</c:v>
                </c:pt>
                <c:pt idx="49551">
                  <c:v>3.0</c:v>
                </c:pt>
                <c:pt idx="49552">
                  <c:v>27.0</c:v>
                </c:pt>
                <c:pt idx="49553">
                  <c:v>5.0</c:v>
                </c:pt>
                <c:pt idx="49554">
                  <c:v>10.0</c:v>
                </c:pt>
                <c:pt idx="49555">
                  <c:v>10.0</c:v>
                </c:pt>
                <c:pt idx="49556">
                  <c:v>5.0</c:v>
                </c:pt>
                <c:pt idx="49557">
                  <c:v>9.0</c:v>
                </c:pt>
                <c:pt idx="49558">
                  <c:v>4.0</c:v>
                </c:pt>
                <c:pt idx="49559">
                  <c:v>25.0</c:v>
                </c:pt>
                <c:pt idx="49560">
                  <c:v>5.0</c:v>
                </c:pt>
                <c:pt idx="49561">
                  <c:v>340.0</c:v>
                </c:pt>
                <c:pt idx="49562">
                  <c:v>1.0</c:v>
                </c:pt>
                <c:pt idx="49563">
                  <c:v>1.0</c:v>
                </c:pt>
                <c:pt idx="49564">
                  <c:v>6.0</c:v>
                </c:pt>
                <c:pt idx="49565">
                  <c:v>3.0</c:v>
                </c:pt>
                <c:pt idx="49566">
                  <c:v>569.0</c:v>
                </c:pt>
                <c:pt idx="49567">
                  <c:v>9.0</c:v>
                </c:pt>
                <c:pt idx="49568">
                  <c:v>3.0</c:v>
                </c:pt>
                <c:pt idx="49569">
                  <c:v>30.0</c:v>
                </c:pt>
                <c:pt idx="49570">
                  <c:v>1.0</c:v>
                </c:pt>
                <c:pt idx="49571">
                  <c:v>185.0</c:v>
                </c:pt>
                <c:pt idx="49572">
                  <c:v>2.0</c:v>
                </c:pt>
                <c:pt idx="49573">
                  <c:v>69.0</c:v>
                </c:pt>
                <c:pt idx="49574">
                  <c:v>65.0</c:v>
                </c:pt>
                <c:pt idx="49575">
                  <c:v>301.0</c:v>
                </c:pt>
                <c:pt idx="49576">
                  <c:v>98.0</c:v>
                </c:pt>
                <c:pt idx="49577">
                  <c:v>121.0</c:v>
                </c:pt>
                <c:pt idx="49578">
                  <c:v>11.0</c:v>
                </c:pt>
                <c:pt idx="49579">
                  <c:v>71.0</c:v>
                </c:pt>
                <c:pt idx="49580">
                  <c:v>633.0</c:v>
                </c:pt>
                <c:pt idx="49581">
                  <c:v>11.0</c:v>
                </c:pt>
                <c:pt idx="49582">
                  <c:v>57.0</c:v>
                </c:pt>
                <c:pt idx="49583">
                  <c:v>62.0</c:v>
                </c:pt>
                <c:pt idx="49584">
                  <c:v>5.0</c:v>
                </c:pt>
                <c:pt idx="49585">
                  <c:v>19.0</c:v>
                </c:pt>
                <c:pt idx="49586">
                  <c:v>95.0</c:v>
                </c:pt>
                <c:pt idx="49587">
                  <c:v>780.0</c:v>
                </c:pt>
                <c:pt idx="49588">
                  <c:v>7.0</c:v>
                </c:pt>
                <c:pt idx="49589">
                  <c:v>728.0</c:v>
                </c:pt>
                <c:pt idx="49590">
                  <c:v>1597.0</c:v>
                </c:pt>
                <c:pt idx="49591">
                  <c:v>333.0</c:v>
                </c:pt>
                <c:pt idx="49592">
                  <c:v>22.0</c:v>
                </c:pt>
                <c:pt idx="49593">
                  <c:v>1.0</c:v>
                </c:pt>
                <c:pt idx="49594">
                  <c:v>12.0</c:v>
                </c:pt>
                <c:pt idx="49595">
                  <c:v>27.0</c:v>
                </c:pt>
                <c:pt idx="49596">
                  <c:v>15.0</c:v>
                </c:pt>
                <c:pt idx="49597">
                  <c:v>20.0</c:v>
                </c:pt>
                <c:pt idx="49598">
                  <c:v>3.0</c:v>
                </c:pt>
                <c:pt idx="49599">
                  <c:v>12.0</c:v>
                </c:pt>
                <c:pt idx="49600">
                  <c:v>70.0</c:v>
                </c:pt>
                <c:pt idx="49601">
                  <c:v>18.0</c:v>
                </c:pt>
                <c:pt idx="49602">
                  <c:v>56.0</c:v>
                </c:pt>
                <c:pt idx="49603">
                  <c:v>7.0</c:v>
                </c:pt>
                <c:pt idx="49604">
                  <c:v>12.0</c:v>
                </c:pt>
                <c:pt idx="49605">
                  <c:v>5.0</c:v>
                </c:pt>
                <c:pt idx="49606">
                  <c:v>1.0</c:v>
                </c:pt>
                <c:pt idx="49607">
                  <c:v>122.0</c:v>
                </c:pt>
                <c:pt idx="49608">
                  <c:v>27.0</c:v>
                </c:pt>
                <c:pt idx="49609">
                  <c:v>16.0</c:v>
                </c:pt>
                <c:pt idx="49610">
                  <c:v>25.0</c:v>
                </c:pt>
                <c:pt idx="49611">
                  <c:v>25.0</c:v>
                </c:pt>
                <c:pt idx="49612">
                  <c:v>4.0</c:v>
                </c:pt>
                <c:pt idx="49613">
                  <c:v>12.0</c:v>
                </c:pt>
                <c:pt idx="49614">
                  <c:v>14.0</c:v>
                </c:pt>
                <c:pt idx="49615">
                  <c:v>12.0</c:v>
                </c:pt>
                <c:pt idx="49616">
                  <c:v>2.0</c:v>
                </c:pt>
                <c:pt idx="49617">
                  <c:v>284.0</c:v>
                </c:pt>
                <c:pt idx="49618">
                  <c:v>387.0</c:v>
                </c:pt>
                <c:pt idx="49619">
                  <c:v>382.0</c:v>
                </c:pt>
                <c:pt idx="49620">
                  <c:v>56.0</c:v>
                </c:pt>
                <c:pt idx="49621">
                  <c:v>237.0</c:v>
                </c:pt>
                <c:pt idx="49622">
                  <c:v>2162.0</c:v>
                </c:pt>
                <c:pt idx="49623">
                  <c:v>496.0</c:v>
                </c:pt>
                <c:pt idx="49624">
                  <c:v>101.0</c:v>
                </c:pt>
                <c:pt idx="49625">
                  <c:v>265.0</c:v>
                </c:pt>
                <c:pt idx="49626">
                  <c:v>35.0</c:v>
                </c:pt>
                <c:pt idx="49627">
                  <c:v>95.0</c:v>
                </c:pt>
                <c:pt idx="49628">
                  <c:v>85.0</c:v>
                </c:pt>
                <c:pt idx="49629">
                  <c:v>174.0</c:v>
                </c:pt>
                <c:pt idx="49630">
                  <c:v>13.0</c:v>
                </c:pt>
                <c:pt idx="49631">
                  <c:v>185.0</c:v>
                </c:pt>
                <c:pt idx="49632">
                  <c:v>1.0</c:v>
                </c:pt>
                <c:pt idx="49633">
                  <c:v>10.0</c:v>
                </c:pt>
                <c:pt idx="49634">
                  <c:v>28.0</c:v>
                </c:pt>
                <c:pt idx="49635">
                  <c:v>8.0</c:v>
                </c:pt>
                <c:pt idx="49636">
                  <c:v>31.0</c:v>
                </c:pt>
                <c:pt idx="49637">
                  <c:v>4.0</c:v>
                </c:pt>
                <c:pt idx="49638">
                  <c:v>9.0</c:v>
                </c:pt>
                <c:pt idx="49639">
                  <c:v>7.0</c:v>
                </c:pt>
                <c:pt idx="49640">
                  <c:v>304.0</c:v>
                </c:pt>
                <c:pt idx="49641">
                  <c:v>21.0</c:v>
                </c:pt>
                <c:pt idx="49642">
                  <c:v>3.0</c:v>
                </c:pt>
                <c:pt idx="49643">
                  <c:v>7.0</c:v>
                </c:pt>
                <c:pt idx="49644">
                  <c:v>387.0</c:v>
                </c:pt>
                <c:pt idx="49645">
                  <c:v>545.0</c:v>
                </c:pt>
                <c:pt idx="49646">
                  <c:v>292.0</c:v>
                </c:pt>
                <c:pt idx="49647">
                  <c:v>260.0</c:v>
                </c:pt>
                <c:pt idx="49648">
                  <c:v>25.0</c:v>
                </c:pt>
                <c:pt idx="49649">
                  <c:v>3.0</c:v>
                </c:pt>
                <c:pt idx="49650">
                  <c:v>54.0</c:v>
                </c:pt>
                <c:pt idx="49651">
                  <c:v>34.0</c:v>
                </c:pt>
                <c:pt idx="49652">
                  <c:v>48.0</c:v>
                </c:pt>
                <c:pt idx="49653">
                  <c:v>54.0</c:v>
                </c:pt>
                <c:pt idx="49654">
                  <c:v>2.0</c:v>
                </c:pt>
                <c:pt idx="49655">
                  <c:v>1.0</c:v>
                </c:pt>
                <c:pt idx="49656">
                  <c:v>2.0</c:v>
                </c:pt>
                <c:pt idx="49657">
                  <c:v>11.0</c:v>
                </c:pt>
                <c:pt idx="49658">
                  <c:v>17.0</c:v>
                </c:pt>
                <c:pt idx="49659">
                  <c:v>4.0</c:v>
                </c:pt>
                <c:pt idx="49660">
                  <c:v>15.0</c:v>
                </c:pt>
                <c:pt idx="49661">
                  <c:v>3.0</c:v>
                </c:pt>
                <c:pt idx="49662">
                  <c:v>12.0</c:v>
                </c:pt>
                <c:pt idx="49663">
                  <c:v>112.0</c:v>
                </c:pt>
                <c:pt idx="49664">
                  <c:v>11.0</c:v>
                </c:pt>
                <c:pt idx="49665">
                  <c:v>23.0</c:v>
                </c:pt>
                <c:pt idx="49666">
                  <c:v>11.0</c:v>
                </c:pt>
                <c:pt idx="49667">
                  <c:v>11.0</c:v>
                </c:pt>
                <c:pt idx="49668">
                  <c:v>1.0</c:v>
                </c:pt>
                <c:pt idx="49669">
                  <c:v>29.0</c:v>
                </c:pt>
                <c:pt idx="49670">
                  <c:v>18.0</c:v>
                </c:pt>
                <c:pt idx="49671">
                  <c:v>268.0</c:v>
                </c:pt>
                <c:pt idx="49672">
                  <c:v>15.0</c:v>
                </c:pt>
                <c:pt idx="49673">
                  <c:v>42.0</c:v>
                </c:pt>
                <c:pt idx="49674">
                  <c:v>53.0</c:v>
                </c:pt>
                <c:pt idx="49675">
                  <c:v>180.0</c:v>
                </c:pt>
                <c:pt idx="49676">
                  <c:v>89.0</c:v>
                </c:pt>
                <c:pt idx="49677">
                  <c:v>36.0</c:v>
                </c:pt>
                <c:pt idx="49678">
                  <c:v>3.0</c:v>
                </c:pt>
                <c:pt idx="49679">
                  <c:v>110.0</c:v>
                </c:pt>
                <c:pt idx="49680">
                  <c:v>530.0</c:v>
                </c:pt>
                <c:pt idx="49681">
                  <c:v>2.0</c:v>
                </c:pt>
                <c:pt idx="49682">
                  <c:v>13.0</c:v>
                </c:pt>
                <c:pt idx="49683">
                  <c:v>139.0</c:v>
                </c:pt>
                <c:pt idx="49684">
                  <c:v>1.0</c:v>
                </c:pt>
                <c:pt idx="49685">
                  <c:v>327.0</c:v>
                </c:pt>
                <c:pt idx="49686">
                  <c:v>63.0</c:v>
                </c:pt>
                <c:pt idx="49687">
                  <c:v>496.0</c:v>
                </c:pt>
                <c:pt idx="49688">
                  <c:v>8.0</c:v>
                </c:pt>
                <c:pt idx="49689">
                  <c:v>504.0</c:v>
                </c:pt>
                <c:pt idx="49690">
                  <c:v>304.0</c:v>
                </c:pt>
                <c:pt idx="49691">
                  <c:v>512.0</c:v>
                </c:pt>
                <c:pt idx="49692">
                  <c:v>22.0</c:v>
                </c:pt>
                <c:pt idx="49693">
                  <c:v>85.0</c:v>
                </c:pt>
                <c:pt idx="49694">
                  <c:v>2.0</c:v>
                </c:pt>
                <c:pt idx="49695">
                  <c:v>2.0</c:v>
                </c:pt>
                <c:pt idx="49696">
                  <c:v>44.0</c:v>
                </c:pt>
                <c:pt idx="49697">
                  <c:v>306.0</c:v>
                </c:pt>
                <c:pt idx="49698">
                  <c:v>55.0</c:v>
                </c:pt>
                <c:pt idx="49699">
                  <c:v>7.0</c:v>
                </c:pt>
                <c:pt idx="49700">
                  <c:v>16.0</c:v>
                </c:pt>
                <c:pt idx="49701">
                  <c:v>21.0</c:v>
                </c:pt>
                <c:pt idx="49702">
                  <c:v>4.0</c:v>
                </c:pt>
                <c:pt idx="49703">
                  <c:v>123.0</c:v>
                </c:pt>
                <c:pt idx="49704">
                  <c:v>29.0</c:v>
                </c:pt>
                <c:pt idx="49705">
                  <c:v>1.0</c:v>
                </c:pt>
                <c:pt idx="49706">
                  <c:v>6.0</c:v>
                </c:pt>
                <c:pt idx="49707">
                  <c:v>5.0</c:v>
                </c:pt>
                <c:pt idx="49708">
                  <c:v>21.0</c:v>
                </c:pt>
                <c:pt idx="49709">
                  <c:v>95.0</c:v>
                </c:pt>
                <c:pt idx="49710">
                  <c:v>591.0</c:v>
                </c:pt>
                <c:pt idx="49711">
                  <c:v>3.0</c:v>
                </c:pt>
                <c:pt idx="49712">
                  <c:v>121.0</c:v>
                </c:pt>
                <c:pt idx="49713">
                  <c:v>6.0</c:v>
                </c:pt>
                <c:pt idx="49714">
                  <c:v>258.0</c:v>
                </c:pt>
                <c:pt idx="49715">
                  <c:v>527.0</c:v>
                </c:pt>
                <c:pt idx="49716">
                  <c:v>27.0</c:v>
                </c:pt>
                <c:pt idx="49717">
                  <c:v>42.0</c:v>
                </c:pt>
                <c:pt idx="49718">
                  <c:v>12.0</c:v>
                </c:pt>
                <c:pt idx="49719">
                  <c:v>110.0</c:v>
                </c:pt>
                <c:pt idx="49720">
                  <c:v>92.0</c:v>
                </c:pt>
                <c:pt idx="49721">
                  <c:v>307.0</c:v>
                </c:pt>
                <c:pt idx="49722">
                  <c:v>5.0</c:v>
                </c:pt>
                <c:pt idx="49723">
                  <c:v>202.0</c:v>
                </c:pt>
                <c:pt idx="49724">
                  <c:v>3.0</c:v>
                </c:pt>
                <c:pt idx="49725">
                  <c:v>230.0</c:v>
                </c:pt>
                <c:pt idx="49726">
                  <c:v>29.0</c:v>
                </c:pt>
                <c:pt idx="49727">
                  <c:v>260.0</c:v>
                </c:pt>
                <c:pt idx="49728">
                  <c:v>662.0</c:v>
                </c:pt>
                <c:pt idx="49729">
                  <c:v>336.0</c:v>
                </c:pt>
                <c:pt idx="49730">
                  <c:v>209.0</c:v>
                </c:pt>
                <c:pt idx="49731">
                  <c:v>81.0</c:v>
                </c:pt>
                <c:pt idx="49732">
                  <c:v>2.0</c:v>
                </c:pt>
                <c:pt idx="49733">
                  <c:v>458.0</c:v>
                </c:pt>
                <c:pt idx="49734">
                  <c:v>7.0</c:v>
                </c:pt>
                <c:pt idx="49735">
                  <c:v>74.0</c:v>
                </c:pt>
                <c:pt idx="49736">
                  <c:v>2.0</c:v>
                </c:pt>
                <c:pt idx="49737">
                  <c:v>9.0</c:v>
                </c:pt>
                <c:pt idx="49738">
                  <c:v>2.0</c:v>
                </c:pt>
                <c:pt idx="49739">
                  <c:v>17.0</c:v>
                </c:pt>
                <c:pt idx="49740">
                  <c:v>6.0</c:v>
                </c:pt>
                <c:pt idx="49741">
                  <c:v>28.0</c:v>
                </c:pt>
                <c:pt idx="49742">
                  <c:v>18.0</c:v>
                </c:pt>
                <c:pt idx="49743">
                  <c:v>43.0</c:v>
                </c:pt>
                <c:pt idx="49744">
                  <c:v>57.0</c:v>
                </c:pt>
                <c:pt idx="49745">
                  <c:v>35.0</c:v>
                </c:pt>
                <c:pt idx="49746">
                  <c:v>11.0</c:v>
                </c:pt>
                <c:pt idx="49747">
                  <c:v>29.0</c:v>
                </c:pt>
                <c:pt idx="49748">
                  <c:v>126.0</c:v>
                </c:pt>
                <c:pt idx="49749">
                  <c:v>90.0</c:v>
                </c:pt>
                <c:pt idx="49750">
                  <c:v>106.0</c:v>
                </c:pt>
                <c:pt idx="49751">
                  <c:v>71.0</c:v>
                </c:pt>
                <c:pt idx="49752">
                  <c:v>12.0</c:v>
                </c:pt>
                <c:pt idx="49753">
                  <c:v>98.0</c:v>
                </c:pt>
                <c:pt idx="49754">
                  <c:v>542.0</c:v>
                </c:pt>
                <c:pt idx="49755">
                  <c:v>305.0</c:v>
                </c:pt>
                <c:pt idx="49756">
                  <c:v>155.0</c:v>
                </c:pt>
                <c:pt idx="49757">
                  <c:v>2.0</c:v>
                </c:pt>
                <c:pt idx="49758">
                  <c:v>330.0</c:v>
                </c:pt>
                <c:pt idx="49759">
                  <c:v>6.0</c:v>
                </c:pt>
                <c:pt idx="49760">
                  <c:v>385.0</c:v>
                </c:pt>
                <c:pt idx="49761">
                  <c:v>1140.0</c:v>
                </c:pt>
                <c:pt idx="49762">
                  <c:v>499.0</c:v>
                </c:pt>
                <c:pt idx="49763">
                  <c:v>25.0</c:v>
                </c:pt>
                <c:pt idx="49764">
                  <c:v>1.0</c:v>
                </c:pt>
                <c:pt idx="49765">
                  <c:v>3.0</c:v>
                </c:pt>
                <c:pt idx="49766">
                  <c:v>1.0</c:v>
                </c:pt>
                <c:pt idx="49767">
                  <c:v>8.0</c:v>
                </c:pt>
                <c:pt idx="49768">
                  <c:v>2.0</c:v>
                </c:pt>
                <c:pt idx="49769">
                  <c:v>13.0</c:v>
                </c:pt>
                <c:pt idx="49770">
                  <c:v>11.0</c:v>
                </c:pt>
                <c:pt idx="49771">
                  <c:v>27.0</c:v>
                </c:pt>
                <c:pt idx="49772">
                  <c:v>2.0</c:v>
                </c:pt>
                <c:pt idx="49773">
                  <c:v>83.0</c:v>
                </c:pt>
                <c:pt idx="49774">
                  <c:v>6.0</c:v>
                </c:pt>
                <c:pt idx="49775">
                  <c:v>182.0</c:v>
                </c:pt>
                <c:pt idx="49776">
                  <c:v>92.0</c:v>
                </c:pt>
                <c:pt idx="49777">
                  <c:v>804.0</c:v>
                </c:pt>
                <c:pt idx="49778">
                  <c:v>110.0</c:v>
                </c:pt>
                <c:pt idx="49779">
                  <c:v>297.0</c:v>
                </c:pt>
                <c:pt idx="49780">
                  <c:v>627.0</c:v>
                </c:pt>
                <c:pt idx="49781">
                  <c:v>57.0</c:v>
                </c:pt>
                <c:pt idx="49782">
                  <c:v>44.0</c:v>
                </c:pt>
                <c:pt idx="49783">
                  <c:v>648.0</c:v>
                </c:pt>
                <c:pt idx="49784">
                  <c:v>493.0</c:v>
                </c:pt>
                <c:pt idx="49785">
                  <c:v>209.0</c:v>
                </c:pt>
                <c:pt idx="49786">
                  <c:v>237.0</c:v>
                </c:pt>
                <c:pt idx="49787">
                  <c:v>69.0</c:v>
                </c:pt>
                <c:pt idx="49788">
                  <c:v>3.0</c:v>
                </c:pt>
                <c:pt idx="49789">
                  <c:v>51.0</c:v>
                </c:pt>
                <c:pt idx="49790">
                  <c:v>62.0</c:v>
                </c:pt>
                <c:pt idx="49791">
                  <c:v>4.0</c:v>
                </c:pt>
                <c:pt idx="49792">
                  <c:v>415.0</c:v>
                </c:pt>
                <c:pt idx="49793">
                  <c:v>847.0</c:v>
                </c:pt>
                <c:pt idx="49794">
                  <c:v>50.0</c:v>
                </c:pt>
                <c:pt idx="49795">
                  <c:v>402.0</c:v>
                </c:pt>
                <c:pt idx="49796">
                  <c:v>373.0</c:v>
                </c:pt>
                <c:pt idx="49797">
                  <c:v>456.0</c:v>
                </c:pt>
                <c:pt idx="49798">
                  <c:v>1.0</c:v>
                </c:pt>
                <c:pt idx="49799">
                  <c:v>146.0</c:v>
                </c:pt>
                <c:pt idx="49800">
                  <c:v>44.0</c:v>
                </c:pt>
                <c:pt idx="49801">
                  <c:v>1.0</c:v>
                </c:pt>
                <c:pt idx="49802">
                  <c:v>43.0</c:v>
                </c:pt>
                <c:pt idx="49803">
                  <c:v>1.0</c:v>
                </c:pt>
                <c:pt idx="49804">
                  <c:v>2.0</c:v>
                </c:pt>
                <c:pt idx="49805">
                  <c:v>1.0</c:v>
                </c:pt>
                <c:pt idx="49806">
                  <c:v>17.0</c:v>
                </c:pt>
                <c:pt idx="49807">
                  <c:v>1.0</c:v>
                </c:pt>
                <c:pt idx="49808">
                  <c:v>29.0</c:v>
                </c:pt>
                <c:pt idx="49809">
                  <c:v>21.0</c:v>
                </c:pt>
                <c:pt idx="49810">
                  <c:v>2.0</c:v>
                </c:pt>
                <c:pt idx="49811">
                  <c:v>3.0</c:v>
                </c:pt>
                <c:pt idx="49812">
                  <c:v>59.0</c:v>
                </c:pt>
                <c:pt idx="49813">
                  <c:v>67.0</c:v>
                </c:pt>
                <c:pt idx="49814">
                  <c:v>327.0</c:v>
                </c:pt>
                <c:pt idx="49815">
                  <c:v>525.0</c:v>
                </c:pt>
                <c:pt idx="49816">
                  <c:v>100.0</c:v>
                </c:pt>
                <c:pt idx="49817">
                  <c:v>85.0</c:v>
                </c:pt>
                <c:pt idx="49818">
                  <c:v>10.0</c:v>
                </c:pt>
                <c:pt idx="49819">
                  <c:v>75.0</c:v>
                </c:pt>
                <c:pt idx="49820">
                  <c:v>392.0</c:v>
                </c:pt>
                <c:pt idx="49821">
                  <c:v>226.0</c:v>
                </c:pt>
                <c:pt idx="49822">
                  <c:v>547.0</c:v>
                </c:pt>
                <c:pt idx="49823">
                  <c:v>292.0</c:v>
                </c:pt>
                <c:pt idx="49824">
                  <c:v>359.0</c:v>
                </c:pt>
                <c:pt idx="49825">
                  <c:v>526.0</c:v>
                </c:pt>
                <c:pt idx="49826">
                  <c:v>465.0</c:v>
                </c:pt>
                <c:pt idx="49827">
                  <c:v>21.0</c:v>
                </c:pt>
                <c:pt idx="49828">
                  <c:v>1.0</c:v>
                </c:pt>
                <c:pt idx="49829">
                  <c:v>3.0</c:v>
                </c:pt>
                <c:pt idx="49830">
                  <c:v>17.0</c:v>
                </c:pt>
                <c:pt idx="49831">
                  <c:v>3.0</c:v>
                </c:pt>
                <c:pt idx="49832">
                  <c:v>79.0</c:v>
                </c:pt>
                <c:pt idx="49833">
                  <c:v>5.0</c:v>
                </c:pt>
                <c:pt idx="49834">
                  <c:v>13.0</c:v>
                </c:pt>
                <c:pt idx="49835">
                  <c:v>22.0</c:v>
                </c:pt>
                <c:pt idx="49836">
                  <c:v>1.0</c:v>
                </c:pt>
                <c:pt idx="49837">
                  <c:v>22.0</c:v>
                </c:pt>
                <c:pt idx="49838">
                  <c:v>860.0</c:v>
                </c:pt>
                <c:pt idx="49839">
                  <c:v>2.0</c:v>
                </c:pt>
                <c:pt idx="49840">
                  <c:v>174.0</c:v>
                </c:pt>
                <c:pt idx="49841">
                  <c:v>1.0</c:v>
                </c:pt>
                <c:pt idx="49842">
                  <c:v>161.0</c:v>
                </c:pt>
                <c:pt idx="49843">
                  <c:v>469.0</c:v>
                </c:pt>
                <c:pt idx="49844">
                  <c:v>86.0</c:v>
                </c:pt>
                <c:pt idx="49845">
                  <c:v>1269.0</c:v>
                </c:pt>
                <c:pt idx="49846">
                  <c:v>300.0</c:v>
                </c:pt>
                <c:pt idx="49847">
                  <c:v>22.0</c:v>
                </c:pt>
                <c:pt idx="49848">
                  <c:v>186.0</c:v>
                </c:pt>
                <c:pt idx="49849">
                  <c:v>631.0</c:v>
                </c:pt>
                <c:pt idx="49850">
                  <c:v>752.0</c:v>
                </c:pt>
                <c:pt idx="49851">
                  <c:v>293.0</c:v>
                </c:pt>
                <c:pt idx="49852">
                  <c:v>101.0</c:v>
                </c:pt>
                <c:pt idx="49853">
                  <c:v>8.0</c:v>
                </c:pt>
                <c:pt idx="49854">
                  <c:v>182.0</c:v>
                </c:pt>
                <c:pt idx="49855">
                  <c:v>494.0</c:v>
                </c:pt>
                <c:pt idx="49856">
                  <c:v>652.0</c:v>
                </c:pt>
                <c:pt idx="49857">
                  <c:v>42.0</c:v>
                </c:pt>
                <c:pt idx="49858">
                  <c:v>431.0</c:v>
                </c:pt>
                <c:pt idx="49859">
                  <c:v>448.0</c:v>
                </c:pt>
                <c:pt idx="49860">
                  <c:v>630.0</c:v>
                </c:pt>
                <c:pt idx="49861">
                  <c:v>6.0</c:v>
                </c:pt>
                <c:pt idx="49862">
                  <c:v>3.0</c:v>
                </c:pt>
                <c:pt idx="49863">
                  <c:v>158.0</c:v>
                </c:pt>
                <c:pt idx="49864">
                  <c:v>16.0</c:v>
                </c:pt>
                <c:pt idx="49865">
                  <c:v>3.0</c:v>
                </c:pt>
                <c:pt idx="49866">
                  <c:v>87.0</c:v>
                </c:pt>
                <c:pt idx="49867">
                  <c:v>33.0</c:v>
                </c:pt>
                <c:pt idx="49868">
                  <c:v>2.0</c:v>
                </c:pt>
                <c:pt idx="49869">
                  <c:v>6.0</c:v>
                </c:pt>
                <c:pt idx="49870">
                  <c:v>1.0</c:v>
                </c:pt>
                <c:pt idx="49871">
                  <c:v>56.0</c:v>
                </c:pt>
                <c:pt idx="49872">
                  <c:v>1.0</c:v>
                </c:pt>
                <c:pt idx="49873">
                  <c:v>6.0</c:v>
                </c:pt>
                <c:pt idx="49874">
                  <c:v>21.0</c:v>
                </c:pt>
                <c:pt idx="49875">
                  <c:v>122.0</c:v>
                </c:pt>
                <c:pt idx="49876">
                  <c:v>549.0</c:v>
                </c:pt>
                <c:pt idx="49877">
                  <c:v>251.0</c:v>
                </c:pt>
                <c:pt idx="49878">
                  <c:v>118.0</c:v>
                </c:pt>
                <c:pt idx="49879">
                  <c:v>366.0</c:v>
                </c:pt>
                <c:pt idx="49880">
                  <c:v>7.0</c:v>
                </c:pt>
                <c:pt idx="49881">
                  <c:v>1279.0</c:v>
                </c:pt>
                <c:pt idx="49882">
                  <c:v>305.0</c:v>
                </c:pt>
                <c:pt idx="49883">
                  <c:v>32.0</c:v>
                </c:pt>
                <c:pt idx="49884">
                  <c:v>861.0</c:v>
                </c:pt>
                <c:pt idx="49885">
                  <c:v>303.0</c:v>
                </c:pt>
                <c:pt idx="49886">
                  <c:v>421.0</c:v>
                </c:pt>
                <c:pt idx="49887">
                  <c:v>468.0</c:v>
                </c:pt>
                <c:pt idx="49888">
                  <c:v>87.0</c:v>
                </c:pt>
                <c:pt idx="49889">
                  <c:v>4.0</c:v>
                </c:pt>
                <c:pt idx="49890">
                  <c:v>157.0</c:v>
                </c:pt>
                <c:pt idx="49891">
                  <c:v>218.0</c:v>
                </c:pt>
                <c:pt idx="49892">
                  <c:v>802.0</c:v>
                </c:pt>
                <c:pt idx="49893">
                  <c:v>54.0</c:v>
                </c:pt>
                <c:pt idx="49894">
                  <c:v>412.0</c:v>
                </c:pt>
                <c:pt idx="49895">
                  <c:v>190.0</c:v>
                </c:pt>
                <c:pt idx="49896">
                  <c:v>780.0</c:v>
                </c:pt>
                <c:pt idx="49897">
                  <c:v>4.0</c:v>
                </c:pt>
                <c:pt idx="49898">
                  <c:v>152.0</c:v>
                </c:pt>
                <c:pt idx="49899">
                  <c:v>5.0</c:v>
                </c:pt>
                <c:pt idx="49900">
                  <c:v>3.0</c:v>
                </c:pt>
                <c:pt idx="49901">
                  <c:v>116.0</c:v>
                </c:pt>
                <c:pt idx="49902">
                  <c:v>26.0</c:v>
                </c:pt>
                <c:pt idx="49903">
                  <c:v>12.0</c:v>
                </c:pt>
                <c:pt idx="49904">
                  <c:v>1.0</c:v>
                </c:pt>
                <c:pt idx="49905">
                  <c:v>1.0</c:v>
                </c:pt>
                <c:pt idx="49906">
                  <c:v>1.0</c:v>
                </c:pt>
                <c:pt idx="49907">
                  <c:v>37.0</c:v>
                </c:pt>
                <c:pt idx="49908">
                  <c:v>2.0</c:v>
                </c:pt>
                <c:pt idx="49909">
                  <c:v>58.0</c:v>
                </c:pt>
                <c:pt idx="49910">
                  <c:v>645.0</c:v>
                </c:pt>
                <c:pt idx="49911">
                  <c:v>25.0</c:v>
                </c:pt>
                <c:pt idx="49912">
                  <c:v>610.0</c:v>
                </c:pt>
                <c:pt idx="49913">
                  <c:v>69.0</c:v>
                </c:pt>
                <c:pt idx="49914">
                  <c:v>348.0</c:v>
                </c:pt>
                <c:pt idx="49915">
                  <c:v>364.0</c:v>
                </c:pt>
                <c:pt idx="49916">
                  <c:v>152.0</c:v>
                </c:pt>
                <c:pt idx="49917">
                  <c:v>480.0</c:v>
                </c:pt>
                <c:pt idx="49918">
                  <c:v>214.0</c:v>
                </c:pt>
                <c:pt idx="49919">
                  <c:v>621.0</c:v>
                </c:pt>
                <c:pt idx="49920">
                  <c:v>1.0</c:v>
                </c:pt>
                <c:pt idx="49921">
                  <c:v>228.0</c:v>
                </c:pt>
                <c:pt idx="49922">
                  <c:v>1121.0</c:v>
                </c:pt>
                <c:pt idx="49923">
                  <c:v>229.0</c:v>
                </c:pt>
                <c:pt idx="49924">
                  <c:v>62.0</c:v>
                </c:pt>
                <c:pt idx="49925">
                  <c:v>3.0</c:v>
                </c:pt>
                <c:pt idx="49926">
                  <c:v>14.0</c:v>
                </c:pt>
                <c:pt idx="49927">
                  <c:v>21.0</c:v>
                </c:pt>
                <c:pt idx="49928">
                  <c:v>4.0</c:v>
                </c:pt>
                <c:pt idx="49929">
                  <c:v>1.0</c:v>
                </c:pt>
                <c:pt idx="49930">
                  <c:v>14.0</c:v>
                </c:pt>
                <c:pt idx="49931">
                  <c:v>27.0</c:v>
                </c:pt>
                <c:pt idx="49932">
                  <c:v>279.0</c:v>
                </c:pt>
                <c:pt idx="49933">
                  <c:v>163.0</c:v>
                </c:pt>
                <c:pt idx="49934">
                  <c:v>68.0</c:v>
                </c:pt>
                <c:pt idx="49935">
                  <c:v>351.0</c:v>
                </c:pt>
                <c:pt idx="49936">
                  <c:v>533.0</c:v>
                </c:pt>
                <c:pt idx="49937">
                  <c:v>244.0</c:v>
                </c:pt>
                <c:pt idx="49938">
                  <c:v>29.0</c:v>
                </c:pt>
                <c:pt idx="49939">
                  <c:v>320.0</c:v>
                </c:pt>
                <c:pt idx="49940">
                  <c:v>121.0</c:v>
                </c:pt>
                <c:pt idx="49941">
                  <c:v>39.0</c:v>
                </c:pt>
                <c:pt idx="49942">
                  <c:v>24.0</c:v>
                </c:pt>
                <c:pt idx="49943">
                  <c:v>107.0</c:v>
                </c:pt>
                <c:pt idx="49944">
                  <c:v>8.0</c:v>
                </c:pt>
                <c:pt idx="49945">
                  <c:v>37.0</c:v>
                </c:pt>
                <c:pt idx="49946">
                  <c:v>332.0</c:v>
                </c:pt>
                <c:pt idx="49947">
                  <c:v>32.0</c:v>
                </c:pt>
                <c:pt idx="49948">
                  <c:v>98.0</c:v>
                </c:pt>
                <c:pt idx="49949">
                  <c:v>89.0</c:v>
                </c:pt>
                <c:pt idx="49950">
                  <c:v>239.0</c:v>
                </c:pt>
                <c:pt idx="49951">
                  <c:v>11.0</c:v>
                </c:pt>
                <c:pt idx="49952">
                  <c:v>433.0</c:v>
                </c:pt>
                <c:pt idx="49953">
                  <c:v>4.0</c:v>
                </c:pt>
                <c:pt idx="49954">
                  <c:v>143.0</c:v>
                </c:pt>
                <c:pt idx="49955">
                  <c:v>29.0</c:v>
                </c:pt>
                <c:pt idx="49956">
                  <c:v>26.0</c:v>
                </c:pt>
                <c:pt idx="49957">
                  <c:v>125.0</c:v>
                </c:pt>
                <c:pt idx="49958">
                  <c:v>3.0</c:v>
                </c:pt>
                <c:pt idx="49959">
                  <c:v>6.0</c:v>
                </c:pt>
                <c:pt idx="49960">
                  <c:v>11.0</c:v>
                </c:pt>
                <c:pt idx="49961">
                  <c:v>39.0</c:v>
                </c:pt>
                <c:pt idx="49962">
                  <c:v>3.0</c:v>
                </c:pt>
                <c:pt idx="49963">
                  <c:v>6.0</c:v>
                </c:pt>
                <c:pt idx="49964">
                  <c:v>18.0</c:v>
                </c:pt>
                <c:pt idx="49965">
                  <c:v>26.0</c:v>
                </c:pt>
                <c:pt idx="49966">
                  <c:v>164.0</c:v>
                </c:pt>
                <c:pt idx="49967">
                  <c:v>22.0</c:v>
                </c:pt>
                <c:pt idx="49968">
                  <c:v>438.0</c:v>
                </c:pt>
                <c:pt idx="49969">
                  <c:v>91.0</c:v>
                </c:pt>
                <c:pt idx="49970">
                  <c:v>257.0</c:v>
                </c:pt>
                <c:pt idx="49971">
                  <c:v>153.0</c:v>
                </c:pt>
                <c:pt idx="49972">
                  <c:v>24.0</c:v>
                </c:pt>
                <c:pt idx="49973">
                  <c:v>11.0</c:v>
                </c:pt>
                <c:pt idx="49974">
                  <c:v>147.0</c:v>
                </c:pt>
                <c:pt idx="49975">
                  <c:v>111.0</c:v>
                </c:pt>
                <c:pt idx="49976">
                  <c:v>138.0</c:v>
                </c:pt>
                <c:pt idx="49977">
                  <c:v>309.0</c:v>
                </c:pt>
                <c:pt idx="49978">
                  <c:v>1.0</c:v>
                </c:pt>
                <c:pt idx="49979">
                  <c:v>544.0</c:v>
                </c:pt>
                <c:pt idx="49980">
                  <c:v>321.0</c:v>
                </c:pt>
                <c:pt idx="49981">
                  <c:v>197.0</c:v>
                </c:pt>
                <c:pt idx="49982">
                  <c:v>27.0</c:v>
                </c:pt>
                <c:pt idx="49983">
                  <c:v>2.0</c:v>
                </c:pt>
                <c:pt idx="49984">
                  <c:v>1.0</c:v>
                </c:pt>
                <c:pt idx="49985">
                  <c:v>4.0</c:v>
                </c:pt>
                <c:pt idx="49986">
                  <c:v>33.0</c:v>
                </c:pt>
                <c:pt idx="49987">
                  <c:v>5.0</c:v>
                </c:pt>
                <c:pt idx="49988">
                  <c:v>19.0</c:v>
                </c:pt>
                <c:pt idx="49989">
                  <c:v>2.0</c:v>
                </c:pt>
                <c:pt idx="49990">
                  <c:v>29.0</c:v>
                </c:pt>
                <c:pt idx="49991">
                  <c:v>300.0</c:v>
                </c:pt>
                <c:pt idx="49992">
                  <c:v>314.0</c:v>
                </c:pt>
                <c:pt idx="49993">
                  <c:v>400.0</c:v>
                </c:pt>
                <c:pt idx="49994">
                  <c:v>89.0</c:v>
                </c:pt>
                <c:pt idx="49995">
                  <c:v>352.0</c:v>
                </c:pt>
                <c:pt idx="49996">
                  <c:v>15.0</c:v>
                </c:pt>
                <c:pt idx="49997">
                  <c:v>150.0</c:v>
                </c:pt>
                <c:pt idx="49998">
                  <c:v>4.0</c:v>
                </c:pt>
                <c:pt idx="49999">
                  <c:v>468.0</c:v>
                </c:pt>
                <c:pt idx="50000">
                  <c:v>148.0</c:v>
                </c:pt>
                <c:pt idx="50001">
                  <c:v>9.0</c:v>
                </c:pt>
                <c:pt idx="50002">
                  <c:v>41.0</c:v>
                </c:pt>
                <c:pt idx="50003">
                  <c:v>455.0</c:v>
                </c:pt>
                <c:pt idx="50004">
                  <c:v>309.0</c:v>
                </c:pt>
                <c:pt idx="50005">
                  <c:v>61.0</c:v>
                </c:pt>
                <c:pt idx="50006">
                  <c:v>30.0</c:v>
                </c:pt>
                <c:pt idx="50007">
                  <c:v>450.0</c:v>
                </c:pt>
                <c:pt idx="50008">
                  <c:v>21.0</c:v>
                </c:pt>
                <c:pt idx="50009">
                  <c:v>93.0</c:v>
                </c:pt>
                <c:pt idx="50010">
                  <c:v>302.0</c:v>
                </c:pt>
                <c:pt idx="50011">
                  <c:v>141.0</c:v>
                </c:pt>
                <c:pt idx="50012">
                  <c:v>6.0</c:v>
                </c:pt>
                <c:pt idx="50013">
                  <c:v>1.0</c:v>
                </c:pt>
                <c:pt idx="50014">
                  <c:v>4.0</c:v>
                </c:pt>
                <c:pt idx="50015">
                  <c:v>379.0</c:v>
                </c:pt>
                <c:pt idx="50016">
                  <c:v>137.0</c:v>
                </c:pt>
                <c:pt idx="50017">
                  <c:v>26.0</c:v>
                </c:pt>
                <c:pt idx="50018">
                  <c:v>1.0</c:v>
                </c:pt>
                <c:pt idx="50019">
                  <c:v>25.0</c:v>
                </c:pt>
                <c:pt idx="50020">
                  <c:v>339.0</c:v>
                </c:pt>
                <c:pt idx="50021">
                  <c:v>56.0</c:v>
                </c:pt>
                <c:pt idx="50022">
                  <c:v>412.0</c:v>
                </c:pt>
                <c:pt idx="50023">
                  <c:v>266.0</c:v>
                </c:pt>
                <c:pt idx="50024">
                  <c:v>174.0</c:v>
                </c:pt>
                <c:pt idx="50025">
                  <c:v>145.0</c:v>
                </c:pt>
                <c:pt idx="50026">
                  <c:v>335.0</c:v>
                </c:pt>
                <c:pt idx="50027">
                  <c:v>277.0</c:v>
                </c:pt>
                <c:pt idx="50028">
                  <c:v>53.0</c:v>
                </c:pt>
                <c:pt idx="50029">
                  <c:v>222.0</c:v>
                </c:pt>
                <c:pt idx="50030">
                  <c:v>1.0</c:v>
                </c:pt>
                <c:pt idx="50031">
                  <c:v>364.0</c:v>
                </c:pt>
                <c:pt idx="50032">
                  <c:v>2.0</c:v>
                </c:pt>
                <c:pt idx="50033">
                  <c:v>895.0</c:v>
                </c:pt>
                <c:pt idx="50034">
                  <c:v>4.0</c:v>
                </c:pt>
                <c:pt idx="50035">
                  <c:v>133.0</c:v>
                </c:pt>
                <c:pt idx="50036">
                  <c:v>211.0</c:v>
                </c:pt>
                <c:pt idx="50037">
                  <c:v>5.0</c:v>
                </c:pt>
                <c:pt idx="50038">
                  <c:v>1.0</c:v>
                </c:pt>
                <c:pt idx="50039">
                  <c:v>2.0</c:v>
                </c:pt>
                <c:pt idx="50040">
                  <c:v>1.0</c:v>
                </c:pt>
                <c:pt idx="50041">
                  <c:v>27.0</c:v>
                </c:pt>
                <c:pt idx="50042">
                  <c:v>1112.0</c:v>
                </c:pt>
                <c:pt idx="50043">
                  <c:v>343.0</c:v>
                </c:pt>
                <c:pt idx="50044">
                  <c:v>335.0</c:v>
                </c:pt>
                <c:pt idx="50045">
                  <c:v>10.0</c:v>
                </c:pt>
                <c:pt idx="50046">
                  <c:v>178.0</c:v>
                </c:pt>
                <c:pt idx="50047">
                  <c:v>14.0</c:v>
                </c:pt>
                <c:pt idx="50048">
                  <c:v>119.0</c:v>
                </c:pt>
                <c:pt idx="50049">
                  <c:v>212.0</c:v>
                </c:pt>
                <c:pt idx="50050">
                  <c:v>151.0</c:v>
                </c:pt>
                <c:pt idx="50051">
                  <c:v>200.0</c:v>
                </c:pt>
                <c:pt idx="50052">
                  <c:v>34.0</c:v>
                </c:pt>
                <c:pt idx="50053">
                  <c:v>6.0</c:v>
                </c:pt>
                <c:pt idx="50054">
                  <c:v>2.0</c:v>
                </c:pt>
                <c:pt idx="50055">
                  <c:v>324.0</c:v>
                </c:pt>
                <c:pt idx="50056">
                  <c:v>27.0</c:v>
                </c:pt>
                <c:pt idx="50057">
                  <c:v>152.0</c:v>
                </c:pt>
                <c:pt idx="50058">
                  <c:v>21.0</c:v>
                </c:pt>
                <c:pt idx="50059">
                  <c:v>228.0</c:v>
                </c:pt>
                <c:pt idx="50060">
                  <c:v>362.0</c:v>
                </c:pt>
                <c:pt idx="50061">
                  <c:v>4.0</c:v>
                </c:pt>
                <c:pt idx="50062">
                  <c:v>71.0</c:v>
                </c:pt>
                <c:pt idx="50063">
                  <c:v>8.0</c:v>
                </c:pt>
                <c:pt idx="50064">
                  <c:v>3.0</c:v>
                </c:pt>
                <c:pt idx="50065">
                  <c:v>16.0</c:v>
                </c:pt>
                <c:pt idx="50066">
                  <c:v>1.0</c:v>
                </c:pt>
                <c:pt idx="50067">
                  <c:v>1.0</c:v>
                </c:pt>
                <c:pt idx="50068">
                  <c:v>2.0</c:v>
                </c:pt>
                <c:pt idx="50069">
                  <c:v>7.0</c:v>
                </c:pt>
                <c:pt idx="50070">
                  <c:v>240.0</c:v>
                </c:pt>
                <c:pt idx="50071">
                  <c:v>337.0</c:v>
                </c:pt>
                <c:pt idx="50072">
                  <c:v>179.0</c:v>
                </c:pt>
                <c:pt idx="50073">
                  <c:v>8.0</c:v>
                </c:pt>
                <c:pt idx="50074">
                  <c:v>544.0</c:v>
                </c:pt>
                <c:pt idx="50075">
                  <c:v>61.0</c:v>
                </c:pt>
                <c:pt idx="50076">
                  <c:v>116.0</c:v>
                </c:pt>
                <c:pt idx="50077">
                  <c:v>89.0</c:v>
                </c:pt>
                <c:pt idx="50078">
                  <c:v>4.0</c:v>
                </c:pt>
                <c:pt idx="50079">
                  <c:v>30.0</c:v>
                </c:pt>
                <c:pt idx="50080">
                  <c:v>198.0</c:v>
                </c:pt>
                <c:pt idx="50081">
                  <c:v>13.0</c:v>
                </c:pt>
                <c:pt idx="50082">
                  <c:v>71.0</c:v>
                </c:pt>
                <c:pt idx="50083">
                  <c:v>207.0</c:v>
                </c:pt>
                <c:pt idx="50084">
                  <c:v>418.0</c:v>
                </c:pt>
                <c:pt idx="50085">
                  <c:v>8.0</c:v>
                </c:pt>
                <c:pt idx="50086">
                  <c:v>415.0</c:v>
                </c:pt>
                <c:pt idx="50087">
                  <c:v>11.0</c:v>
                </c:pt>
                <c:pt idx="50088">
                  <c:v>197.0</c:v>
                </c:pt>
                <c:pt idx="50089">
                  <c:v>247.0</c:v>
                </c:pt>
                <c:pt idx="50090">
                  <c:v>20.0</c:v>
                </c:pt>
                <c:pt idx="50091">
                  <c:v>26.0</c:v>
                </c:pt>
                <c:pt idx="50092">
                  <c:v>5.0</c:v>
                </c:pt>
                <c:pt idx="50093">
                  <c:v>1.0</c:v>
                </c:pt>
                <c:pt idx="50094">
                  <c:v>19.0</c:v>
                </c:pt>
                <c:pt idx="50095">
                  <c:v>1.0</c:v>
                </c:pt>
                <c:pt idx="50096">
                  <c:v>16.0</c:v>
                </c:pt>
                <c:pt idx="50097">
                  <c:v>29.0</c:v>
                </c:pt>
                <c:pt idx="50098">
                  <c:v>421.0</c:v>
                </c:pt>
                <c:pt idx="50099">
                  <c:v>701.0</c:v>
                </c:pt>
                <c:pt idx="50100">
                  <c:v>509.0</c:v>
                </c:pt>
                <c:pt idx="50101">
                  <c:v>175.0</c:v>
                </c:pt>
                <c:pt idx="50102">
                  <c:v>121.0</c:v>
                </c:pt>
                <c:pt idx="50103">
                  <c:v>724.0</c:v>
                </c:pt>
                <c:pt idx="50104">
                  <c:v>119.0</c:v>
                </c:pt>
                <c:pt idx="50105">
                  <c:v>700.0</c:v>
                </c:pt>
                <c:pt idx="50106">
                  <c:v>51.0</c:v>
                </c:pt>
                <c:pt idx="50107">
                  <c:v>17.0</c:v>
                </c:pt>
                <c:pt idx="50108">
                  <c:v>1.0</c:v>
                </c:pt>
                <c:pt idx="50109">
                  <c:v>13.0</c:v>
                </c:pt>
                <c:pt idx="50110">
                  <c:v>35.0</c:v>
                </c:pt>
                <c:pt idx="50111">
                  <c:v>65.0</c:v>
                </c:pt>
                <c:pt idx="50112">
                  <c:v>91.0</c:v>
                </c:pt>
                <c:pt idx="50113">
                  <c:v>4.0</c:v>
                </c:pt>
                <c:pt idx="50114">
                  <c:v>208.0</c:v>
                </c:pt>
                <c:pt idx="50115">
                  <c:v>14.0</c:v>
                </c:pt>
                <c:pt idx="50116">
                  <c:v>452.0</c:v>
                </c:pt>
                <c:pt idx="50117">
                  <c:v>25.0</c:v>
                </c:pt>
                <c:pt idx="50118">
                  <c:v>119.0</c:v>
                </c:pt>
                <c:pt idx="50119">
                  <c:v>23.0</c:v>
                </c:pt>
                <c:pt idx="50120">
                  <c:v>249.0</c:v>
                </c:pt>
                <c:pt idx="50121">
                  <c:v>1.0</c:v>
                </c:pt>
                <c:pt idx="50122">
                  <c:v>432.0</c:v>
                </c:pt>
                <c:pt idx="50123">
                  <c:v>1.0</c:v>
                </c:pt>
                <c:pt idx="50124">
                  <c:v>139.0</c:v>
                </c:pt>
                <c:pt idx="50125">
                  <c:v>1.0</c:v>
                </c:pt>
                <c:pt idx="50126">
                  <c:v>14.0</c:v>
                </c:pt>
                <c:pt idx="50127">
                  <c:v>1.0</c:v>
                </c:pt>
                <c:pt idx="50128">
                  <c:v>20.0</c:v>
                </c:pt>
                <c:pt idx="50129">
                  <c:v>11.0</c:v>
                </c:pt>
                <c:pt idx="50130">
                  <c:v>226.0</c:v>
                </c:pt>
                <c:pt idx="50131">
                  <c:v>137.0</c:v>
                </c:pt>
                <c:pt idx="50132">
                  <c:v>21.0</c:v>
                </c:pt>
                <c:pt idx="50133">
                  <c:v>357.0</c:v>
                </c:pt>
                <c:pt idx="50134">
                  <c:v>58.0</c:v>
                </c:pt>
                <c:pt idx="50135">
                  <c:v>279.0</c:v>
                </c:pt>
                <c:pt idx="50136">
                  <c:v>170.0</c:v>
                </c:pt>
                <c:pt idx="50137">
                  <c:v>22.0</c:v>
                </c:pt>
                <c:pt idx="50138">
                  <c:v>53.0</c:v>
                </c:pt>
                <c:pt idx="50139">
                  <c:v>67.0</c:v>
                </c:pt>
                <c:pt idx="50140">
                  <c:v>3.0</c:v>
                </c:pt>
                <c:pt idx="50141">
                  <c:v>113.0</c:v>
                </c:pt>
                <c:pt idx="50142">
                  <c:v>656.0</c:v>
                </c:pt>
                <c:pt idx="50143">
                  <c:v>38.0</c:v>
                </c:pt>
                <c:pt idx="50144">
                  <c:v>186.0</c:v>
                </c:pt>
                <c:pt idx="50145">
                  <c:v>60.0</c:v>
                </c:pt>
                <c:pt idx="50146">
                  <c:v>206.0</c:v>
                </c:pt>
                <c:pt idx="50147">
                  <c:v>302.0</c:v>
                </c:pt>
                <c:pt idx="50148">
                  <c:v>18.0</c:v>
                </c:pt>
                <c:pt idx="50149">
                  <c:v>53.0</c:v>
                </c:pt>
                <c:pt idx="50150">
                  <c:v>8.0</c:v>
                </c:pt>
                <c:pt idx="50151">
                  <c:v>550.0</c:v>
                </c:pt>
                <c:pt idx="50152">
                  <c:v>225.0</c:v>
                </c:pt>
                <c:pt idx="50153">
                  <c:v>28.0</c:v>
                </c:pt>
                <c:pt idx="50154">
                  <c:v>19.0</c:v>
                </c:pt>
                <c:pt idx="50155">
                  <c:v>123.0</c:v>
                </c:pt>
                <c:pt idx="50156">
                  <c:v>150.0</c:v>
                </c:pt>
                <c:pt idx="50157">
                  <c:v>31.0</c:v>
                </c:pt>
                <c:pt idx="50158">
                  <c:v>465.0</c:v>
                </c:pt>
                <c:pt idx="50159">
                  <c:v>40.0</c:v>
                </c:pt>
                <c:pt idx="50160">
                  <c:v>171.0</c:v>
                </c:pt>
                <c:pt idx="50161">
                  <c:v>249.0</c:v>
                </c:pt>
                <c:pt idx="50162">
                  <c:v>170.0</c:v>
                </c:pt>
                <c:pt idx="50163">
                  <c:v>10.0</c:v>
                </c:pt>
                <c:pt idx="50164">
                  <c:v>16.0</c:v>
                </c:pt>
                <c:pt idx="50165">
                  <c:v>25.0</c:v>
                </c:pt>
                <c:pt idx="50166">
                  <c:v>141.0</c:v>
                </c:pt>
                <c:pt idx="50167">
                  <c:v>319.0</c:v>
                </c:pt>
                <c:pt idx="50168">
                  <c:v>31.0</c:v>
                </c:pt>
                <c:pt idx="50169">
                  <c:v>45.0</c:v>
                </c:pt>
                <c:pt idx="50170">
                  <c:v>31.0</c:v>
                </c:pt>
                <c:pt idx="50171">
                  <c:v>186.0</c:v>
                </c:pt>
                <c:pt idx="50172">
                  <c:v>316.0</c:v>
                </c:pt>
                <c:pt idx="50173">
                  <c:v>10.0</c:v>
                </c:pt>
                <c:pt idx="50174">
                  <c:v>346.0</c:v>
                </c:pt>
                <c:pt idx="50175">
                  <c:v>2.0</c:v>
                </c:pt>
                <c:pt idx="50176">
                  <c:v>381.0</c:v>
                </c:pt>
                <c:pt idx="50177">
                  <c:v>129.0</c:v>
                </c:pt>
                <c:pt idx="50178">
                  <c:v>17.0</c:v>
                </c:pt>
                <c:pt idx="50179">
                  <c:v>1.0</c:v>
                </c:pt>
                <c:pt idx="50180">
                  <c:v>77.0</c:v>
                </c:pt>
                <c:pt idx="50181">
                  <c:v>958.0</c:v>
                </c:pt>
                <c:pt idx="50182">
                  <c:v>353.0</c:v>
                </c:pt>
                <c:pt idx="50183">
                  <c:v>197.0</c:v>
                </c:pt>
                <c:pt idx="50184">
                  <c:v>4.0</c:v>
                </c:pt>
                <c:pt idx="50185">
                  <c:v>184.0</c:v>
                </c:pt>
                <c:pt idx="50186">
                  <c:v>235.0</c:v>
                </c:pt>
                <c:pt idx="50187">
                  <c:v>172.0</c:v>
                </c:pt>
                <c:pt idx="50188">
                  <c:v>6.0</c:v>
                </c:pt>
                <c:pt idx="50189">
                  <c:v>4.0</c:v>
                </c:pt>
                <c:pt idx="50190">
                  <c:v>61.0</c:v>
                </c:pt>
                <c:pt idx="50191">
                  <c:v>40.0</c:v>
                </c:pt>
                <c:pt idx="50192">
                  <c:v>54.0</c:v>
                </c:pt>
                <c:pt idx="50193">
                  <c:v>148.0</c:v>
                </c:pt>
                <c:pt idx="50194">
                  <c:v>6.0</c:v>
                </c:pt>
                <c:pt idx="50195">
                  <c:v>163.0</c:v>
                </c:pt>
                <c:pt idx="50196">
                  <c:v>160.0</c:v>
                </c:pt>
                <c:pt idx="50197">
                  <c:v>1.0</c:v>
                </c:pt>
                <c:pt idx="50198">
                  <c:v>398.0</c:v>
                </c:pt>
                <c:pt idx="50199">
                  <c:v>37.0</c:v>
                </c:pt>
                <c:pt idx="50200">
                  <c:v>95.0</c:v>
                </c:pt>
                <c:pt idx="50201">
                  <c:v>168.0</c:v>
                </c:pt>
                <c:pt idx="50202">
                  <c:v>13.0</c:v>
                </c:pt>
                <c:pt idx="50203">
                  <c:v>119.0</c:v>
                </c:pt>
                <c:pt idx="50204">
                  <c:v>79.0</c:v>
                </c:pt>
                <c:pt idx="50205">
                  <c:v>307.0</c:v>
                </c:pt>
                <c:pt idx="50206">
                  <c:v>27.0</c:v>
                </c:pt>
                <c:pt idx="50207">
                  <c:v>1.0</c:v>
                </c:pt>
                <c:pt idx="50208">
                  <c:v>1.0</c:v>
                </c:pt>
                <c:pt idx="50209">
                  <c:v>4.0</c:v>
                </c:pt>
                <c:pt idx="50210">
                  <c:v>2.0</c:v>
                </c:pt>
                <c:pt idx="50211">
                  <c:v>251.0</c:v>
                </c:pt>
                <c:pt idx="50212">
                  <c:v>22.0</c:v>
                </c:pt>
                <c:pt idx="50213">
                  <c:v>162.0</c:v>
                </c:pt>
                <c:pt idx="50214">
                  <c:v>76.0</c:v>
                </c:pt>
                <c:pt idx="50215">
                  <c:v>543.0</c:v>
                </c:pt>
                <c:pt idx="50216">
                  <c:v>156.0</c:v>
                </c:pt>
                <c:pt idx="50217">
                  <c:v>2.0</c:v>
                </c:pt>
                <c:pt idx="50218">
                  <c:v>13.0</c:v>
                </c:pt>
                <c:pt idx="50219">
                  <c:v>9.0</c:v>
                </c:pt>
                <c:pt idx="50220">
                  <c:v>8.0</c:v>
                </c:pt>
                <c:pt idx="50221">
                  <c:v>22.0</c:v>
                </c:pt>
                <c:pt idx="50222">
                  <c:v>284.0</c:v>
                </c:pt>
                <c:pt idx="50223">
                  <c:v>2.0</c:v>
                </c:pt>
                <c:pt idx="50224">
                  <c:v>18.0</c:v>
                </c:pt>
                <c:pt idx="50225">
                  <c:v>154.0</c:v>
                </c:pt>
                <c:pt idx="50226">
                  <c:v>294.0</c:v>
                </c:pt>
                <c:pt idx="50227">
                  <c:v>32.0</c:v>
                </c:pt>
                <c:pt idx="50228">
                  <c:v>80.0</c:v>
                </c:pt>
                <c:pt idx="50229">
                  <c:v>118.0</c:v>
                </c:pt>
                <c:pt idx="50230">
                  <c:v>18.0</c:v>
                </c:pt>
                <c:pt idx="50231">
                  <c:v>1.0</c:v>
                </c:pt>
                <c:pt idx="50232">
                  <c:v>234.0</c:v>
                </c:pt>
                <c:pt idx="50233">
                  <c:v>167.0</c:v>
                </c:pt>
                <c:pt idx="50234">
                  <c:v>523.0</c:v>
                </c:pt>
                <c:pt idx="50235">
                  <c:v>469.0</c:v>
                </c:pt>
                <c:pt idx="50236">
                  <c:v>205.0</c:v>
                </c:pt>
                <c:pt idx="50237">
                  <c:v>83.0</c:v>
                </c:pt>
                <c:pt idx="50238">
                  <c:v>191.0</c:v>
                </c:pt>
                <c:pt idx="50239">
                  <c:v>84.0</c:v>
                </c:pt>
                <c:pt idx="50240">
                  <c:v>4.0</c:v>
                </c:pt>
                <c:pt idx="50241">
                  <c:v>21.0</c:v>
                </c:pt>
                <c:pt idx="50242">
                  <c:v>35.0</c:v>
                </c:pt>
                <c:pt idx="50243">
                  <c:v>28.0</c:v>
                </c:pt>
                <c:pt idx="50244">
                  <c:v>40.0</c:v>
                </c:pt>
                <c:pt idx="50245">
                  <c:v>1.0</c:v>
                </c:pt>
                <c:pt idx="50246">
                  <c:v>47.0</c:v>
                </c:pt>
                <c:pt idx="50247">
                  <c:v>96.0</c:v>
                </c:pt>
                <c:pt idx="50248">
                  <c:v>5.0</c:v>
                </c:pt>
                <c:pt idx="50249">
                  <c:v>182.0</c:v>
                </c:pt>
                <c:pt idx="50250">
                  <c:v>25.0</c:v>
                </c:pt>
                <c:pt idx="50251">
                  <c:v>18.0</c:v>
                </c:pt>
                <c:pt idx="50252">
                  <c:v>165.0</c:v>
                </c:pt>
                <c:pt idx="50253">
                  <c:v>5.0</c:v>
                </c:pt>
                <c:pt idx="50254">
                  <c:v>143.0</c:v>
                </c:pt>
                <c:pt idx="50255">
                  <c:v>267.0</c:v>
                </c:pt>
                <c:pt idx="50256">
                  <c:v>1.0</c:v>
                </c:pt>
                <c:pt idx="50257">
                  <c:v>29.0</c:v>
                </c:pt>
                <c:pt idx="50258">
                  <c:v>102.0</c:v>
                </c:pt>
                <c:pt idx="50259">
                  <c:v>234.0</c:v>
                </c:pt>
                <c:pt idx="50260">
                  <c:v>41.0</c:v>
                </c:pt>
                <c:pt idx="50261">
                  <c:v>102.0</c:v>
                </c:pt>
                <c:pt idx="50262">
                  <c:v>34.0</c:v>
                </c:pt>
                <c:pt idx="50263">
                  <c:v>338.0</c:v>
                </c:pt>
                <c:pt idx="50264">
                  <c:v>28.0</c:v>
                </c:pt>
                <c:pt idx="50265">
                  <c:v>3.0</c:v>
                </c:pt>
                <c:pt idx="50266">
                  <c:v>75.0</c:v>
                </c:pt>
                <c:pt idx="50267">
                  <c:v>22.0</c:v>
                </c:pt>
                <c:pt idx="50268">
                  <c:v>24.0</c:v>
                </c:pt>
                <c:pt idx="50269">
                  <c:v>50.0</c:v>
                </c:pt>
                <c:pt idx="50270">
                  <c:v>160.0</c:v>
                </c:pt>
                <c:pt idx="50271">
                  <c:v>30.0</c:v>
                </c:pt>
                <c:pt idx="50272">
                  <c:v>82.0</c:v>
                </c:pt>
                <c:pt idx="50273">
                  <c:v>47.0</c:v>
                </c:pt>
                <c:pt idx="50274">
                  <c:v>567.0</c:v>
                </c:pt>
                <c:pt idx="50275">
                  <c:v>1.0</c:v>
                </c:pt>
                <c:pt idx="50276">
                  <c:v>41.0</c:v>
                </c:pt>
                <c:pt idx="50277">
                  <c:v>6.0</c:v>
                </c:pt>
                <c:pt idx="50278">
                  <c:v>103.0</c:v>
                </c:pt>
                <c:pt idx="50279">
                  <c:v>48.0</c:v>
                </c:pt>
                <c:pt idx="50280">
                  <c:v>30.0</c:v>
                </c:pt>
                <c:pt idx="50281">
                  <c:v>15.0</c:v>
                </c:pt>
                <c:pt idx="50282">
                  <c:v>410.0</c:v>
                </c:pt>
                <c:pt idx="50283">
                  <c:v>10.0</c:v>
                </c:pt>
                <c:pt idx="50284">
                  <c:v>685.0</c:v>
                </c:pt>
                <c:pt idx="50285">
                  <c:v>412.0</c:v>
                </c:pt>
                <c:pt idx="50286">
                  <c:v>314.0</c:v>
                </c:pt>
                <c:pt idx="50287">
                  <c:v>101.0</c:v>
                </c:pt>
                <c:pt idx="50288">
                  <c:v>65.0</c:v>
                </c:pt>
                <c:pt idx="50289">
                  <c:v>151.0</c:v>
                </c:pt>
                <c:pt idx="50290">
                  <c:v>261.0</c:v>
                </c:pt>
                <c:pt idx="50291">
                  <c:v>4.0</c:v>
                </c:pt>
                <c:pt idx="50292">
                  <c:v>45.0</c:v>
                </c:pt>
                <c:pt idx="50293">
                  <c:v>57.0</c:v>
                </c:pt>
                <c:pt idx="50294">
                  <c:v>38.0</c:v>
                </c:pt>
                <c:pt idx="50295">
                  <c:v>28.0</c:v>
                </c:pt>
                <c:pt idx="50296">
                  <c:v>5.0</c:v>
                </c:pt>
                <c:pt idx="50297">
                  <c:v>1.0</c:v>
                </c:pt>
                <c:pt idx="50298">
                  <c:v>149.0</c:v>
                </c:pt>
                <c:pt idx="50299">
                  <c:v>29.0</c:v>
                </c:pt>
                <c:pt idx="50300">
                  <c:v>26.0</c:v>
                </c:pt>
                <c:pt idx="50301">
                  <c:v>10.0</c:v>
                </c:pt>
                <c:pt idx="50302">
                  <c:v>270.0</c:v>
                </c:pt>
                <c:pt idx="50303">
                  <c:v>353.0</c:v>
                </c:pt>
                <c:pt idx="50304">
                  <c:v>12.0</c:v>
                </c:pt>
                <c:pt idx="50305">
                  <c:v>1.0</c:v>
                </c:pt>
                <c:pt idx="50306">
                  <c:v>12.0</c:v>
                </c:pt>
                <c:pt idx="50307">
                  <c:v>7.0</c:v>
                </c:pt>
                <c:pt idx="50308">
                  <c:v>175.0</c:v>
                </c:pt>
                <c:pt idx="50309">
                  <c:v>97.0</c:v>
                </c:pt>
                <c:pt idx="50310">
                  <c:v>23.0</c:v>
                </c:pt>
                <c:pt idx="50311">
                  <c:v>204.0</c:v>
                </c:pt>
                <c:pt idx="50312">
                  <c:v>85.0</c:v>
                </c:pt>
                <c:pt idx="50313">
                  <c:v>44.0</c:v>
                </c:pt>
                <c:pt idx="50314">
                  <c:v>43.0</c:v>
                </c:pt>
                <c:pt idx="50315">
                  <c:v>29.0</c:v>
                </c:pt>
                <c:pt idx="50316">
                  <c:v>63.0</c:v>
                </c:pt>
                <c:pt idx="50317">
                  <c:v>20.0</c:v>
                </c:pt>
                <c:pt idx="50318">
                  <c:v>74.0</c:v>
                </c:pt>
                <c:pt idx="50319">
                  <c:v>23.0</c:v>
                </c:pt>
                <c:pt idx="50320">
                  <c:v>75.0</c:v>
                </c:pt>
                <c:pt idx="50321">
                  <c:v>10.0</c:v>
                </c:pt>
                <c:pt idx="50322">
                  <c:v>255.0</c:v>
                </c:pt>
                <c:pt idx="50323">
                  <c:v>29.0</c:v>
                </c:pt>
                <c:pt idx="50324">
                  <c:v>92.0</c:v>
                </c:pt>
                <c:pt idx="50325">
                  <c:v>20.0</c:v>
                </c:pt>
                <c:pt idx="50326">
                  <c:v>173.0</c:v>
                </c:pt>
                <c:pt idx="50327">
                  <c:v>48.0</c:v>
                </c:pt>
                <c:pt idx="50328">
                  <c:v>551.0</c:v>
                </c:pt>
                <c:pt idx="50329">
                  <c:v>243.0</c:v>
                </c:pt>
                <c:pt idx="50330">
                  <c:v>221.0</c:v>
                </c:pt>
                <c:pt idx="50331">
                  <c:v>52.0</c:v>
                </c:pt>
                <c:pt idx="50332">
                  <c:v>29.0</c:v>
                </c:pt>
                <c:pt idx="50333">
                  <c:v>106.0</c:v>
                </c:pt>
                <c:pt idx="50334">
                  <c:v>152.0</c:v>
                </c:pt>
                <c:pt idx="50335">
                  <c:v>184.0</c:v>
                </c:pt>
                <c:pt idx="50336">
                  <c:v>4.0</c:v>
                </c:pt>
                <c:pt idx="50337">
                  <c:v>97.0</c:v>
                </c:pt>
                <c:pt idx="50338">
                  <c:v>95.0</c:v>
                </c:pt>
                <c:pt idx="50339">
                  <c:v>131.0</c:v>
                </c:pt>
                <c:pt idx="50340">
                  <c:v>7.0</c:v>
                </c:pt>
                <c:pt idx="50341">
                  <c:v>59.0</c:v>
                </c:pt>
                <c:pt idx="50342">
                  <c:v>124.0</c:v>
                </c:pt>
                <c:pt idx="50343">
                  <c:v>10.0</c:v>
                </c:pt>
                <c:pt idx="50344">
                  <c:v>546.0</c:v>
                </c:pt>
                <c:pt idx="50345">
                  <c:v>1.0</c:v>
                </c:pt>
                <c:pt idx="50346">
                  <c:v>99.0</c:v>
                </c:pt>
                <c:pt idx="50347">
                  <c:v>4.0</c:v>
                </c:pt>
                <c:pt idx="50348">
                  <c:v>172.0</c:v>
                </c:pt>
                <c:pt idx="50349">
                  <c:v>66.0</c:v>
                </c:pt>
                <c:pt idx="50350">
                  <c:v>33.0</c:v>
                </c:pt>
                <c:pt idx="50351">
                  <c:v>404.0</c:v>
                </c:pt>
                <c:pt idx="50352">
                  <c:v>141.0</c:v>
                </c:pt>
                <c:pt idx="50353">
                  <c:v>40.0</c:v>
                </c:pt>
                <c:pt idx="50354">
                  <c:v>5.0</c:v>
                </c:pt>
                <c:pt idx="50355">
                  <c:v>23.0</c:v>
                </c:pt>
                <c:pt idx="50356">
                  <c:v>218.0</c:v>
                </c:pt>
                <c:pt idx="50357">
                  <c:v>65.0</c:v>
                </c:pt>
                <c:pt idx="50358">
                  <c:v>336.0</c:v>
                </c:pt>
                <c:pt idx="50359">
                  <c:v>2.0</c:v>
                </c:pt>
                <c:pt idx="50360">
                  <c:v>152.0</c:v>
                </c:pt>
                <c:pt idx="50361">
                  <c:v>41.0</c:v>
                </c:pt>
                <c:pt idx="50362">
                  <c:v>649.0</c:v>
                </c:pt>
                <c:pt idx="50363">
                  <c:v>60.0</c:v>
                </c:pt>
                <c:pt idx="50364">
                  <c:v>622.0</c:v>
                </c:pt>
                <c:pt idx="50365">
                  <c:v>27.0</c:v>
                </c:pt>
                <c:pt idx="50366">
                  <c:v>62.0</c:v>
                </c:pt>
                <c:pt idx="50367">
                  <c:v>93.0</c:v>
                </c:pt>
                <c:pt idx="50368">
                  <c:v>167.0</c:v>
                </c:pt>
                <c:pt idx="50369">
                  <c:v>101.0</c:v>
                </c:pt>
                <c:pt idx="50370">
                  <c:v>140.0</c:v>
                </c:pt>
                <c:pt idx="50371">
                  <c:v>8.0</c:v>
                </c:pt>
                <c:pt idx="50372">
                  <c:v>30.0</c:v>
                </c:pt>
                <c:pt idx="50373">
                  <c:v>3.0</c:v>
                </c:pt>
                <c:pt idx="50374">
                  <c:v>65.0</c:v>
                </c:pt>
                <c:pt idx="50375">
                  <c:v>1.0</c:v>
                </c:pt>
                <c:pt idx="50376">
                  <c:v>73.0</c:v>
                </c:pt>
                <c:pt idx="50377">
                  <c:v>1.0</c:v>
                </c:pt>
                <c:pt idx="50378">
                  <c:v>1.0</c:v>
                </c:pt>
                <c:pt idx="50379">
                  <c:v>241.0</c:v>
                </c:pt>
                <c:pt idx="50380">
                  <c:v>13.0</c:v>
                </c:pt>
                <c:pt idx="50381">
                  <c:v>419.0</c:v>
                </c:pt>
                <c:pt idx="50382">
                  <c:v>231.0</c:v>
                </c:pt>
                <c:pt idx="50383">
                  <c:v>7.0</c:v>
                </c:pt>
                <c:pt idx="50384">
                  <c:v>65.0</c:v>
                </c:pt>
                <c:pt idx="50385">
                  <c:v>131.0</c:v>
                </c:pt>
                <c:pt idx="50386">
                  <c:v>108.0</c:v>
                </c:pt>
                <c:pt idx="50387">
                  <c:v>92.0</c:v>
                </c:pt>
                <c:pt idx="50388">
                  <c:v>278.0</c:v>
                </c:pt>
                <c:pt idx="50389">
                  <c:v>3.0</c:v>
                </c:pt>
                <c:pt idx="50390">
                  <c:v>24.0</c:v>
                </c:pt>
                <c:pt idx="50391">
                  <c:v>3.0</c:v>
                </c:pt>
                <c:pt idx="50392">
                  <c:v>48.0</c:v>
                </c:pt>
                <c:pt idx="50393">
                  <c:v>147.0</c:v>
                </c:pt>
                <c:pt idx="50394">
                  <c:v>2.0</c:v>
                </c:pt>
                <c:pt idx="50395">
                  <c:v>1.0</c:v>
                </c:pt>
                <c:pt idx="50396">
                  <c:v>36.0</c:v>
                </c:pt>
                <c:pt idx="50397">
                  <c:v>192.0</c:v>
                </c:pt>
                <c:pt idx="50398">
                  <c:v>1.0</c:v>
                </c:pt>
                <c:pt idx="50399">
                  <c:v>126.0</c:v>
                </c:pt>
                <c:pt idx="50400">
                  <c:v>22.0</c:v>
                </c:pt>
                <c:pt idx="50401">
                  <c:v>251.0</c:v>
                </c:pt>
                <c:pt idx="50402">
                  <c:v>142.0</c:v>
                </c:pt>
                <c:pt idx="50403">
                  <c:v>89.0</c:v>
                </c:pt>
                <c:pt idx="50404">
                  <c:v>11.0</c:v>
                </c:pt>
                <c:pt idx="50405">
                  <c:v>41.0</c:v>
                </c:pt>
                <c:pt idx="50406">
                  <c:v>5.0</c:v>
                </c:pt>
                <c:pt idx="50407">
                  <c:v>132.0</c:v>
                </c:pt>
                <c:pt idx="50408">
                  <c:v>5.0</c:v>
                </c:pt>
                <c:pt idx="50409">
                  <c:v>37.0</c:v>
                </c:pt>
                <c:pt idx="50410">
                  <c:v>85.0</c:v>
                </c:pt>
                <c:pt idx="50411">
                  <c:v>76.0</c:v>
                </c:pt>
                <c:pt idx="50412">
                  <c:v>95.0</c:v>
                </c:pt>
                <c:pt idx="50413">
                  <c:v>42.0</c:v>
                </c:pt>
                <c:pt idx="50414">
                  <c:v>32.0</c:v>
                </c:pt>
                <c:pt idx="50415">
                  <c:v>104.0</c:v>
                </c:pt>
                <c:pt idx="50416">
                  <c:v>107.0</c:v>
                </c:pt>
                <c:pt idx="50417">
                  <c:v>243.0</c:v>
                </c:pt>
                <c:pt idx="50418">
                  <c:v>8.0</c:v>
                </c:pt>
                <c:pt idx="50419">
                  <c:v>3.0</c:v>
                </c:pt>
                <c:pt idx="50420">
                  <c:v>159.0</c:v>
                </c:pt>
                <c:pt idx="50421">
                  <c:v>103.0</c:v>
                </c:pt>
                <c:pt idx="50422">
                  <c:v>18.0</c:v>
                </c:pt>
                <c:pt idx="50423">
                  <c:v>76.0</c:v>
                </c:pt>
                <c:pt idx="50424">
                  <c:v>518.0</c:v>
                </c:pt>
                <c:pt idx="50425">
                  <c:v>1.0</c:v>
                </c:pt>
                <c:pt idx="50426">
                  <c:v>233.0</c:v>
                </c:pt>
                <c:pt idx="50427">
                  <c:v>62.0</c:v>
                </c:pt>
                <c:pt idx="50428">
                  <c:v>113.0</c:v>
                </c:pt>
                <c:pt idx="50429">
                  <c:v>30.0</c:v>
                </c:pt>
                <c:pt idx="50430">
                  <c:v>19.0</c:v>
                </c:pt>
                <c:pt idx="50431">
                  <c:v>162.0</c:v>
                </c:pt>
                <c:pt idx="50432">
                  <c:v>5.0</c:v>
                </c:pt>
                <c:pt idx="50433">
                  <c:v>6.0</c:v>
                </c:pt>
                <c:pt idx="50434">
                  <c:v>65.0</c:v>
                </c:pt>
                <c:pt idx="50435">
                  <c:v>36.0</c:v>
                </c:pt>
                <c:pt idx="50436">
                  <c:v>29.0</c:v>
                </c:pt>
                <c:pt idx="50437">
                  <c:v>14.0</c:v>
                </c:pt>
                <c:pt idx="50438">
                  <c:v>145.0</c:v>
                </c:pt>
                <c:pt idx="50439">
                  <c:v>105.0</c:v>
                </c:pt>
                <c:pt idx="50440">
                  <c:v>99.0</c:v>
                </c:pt>
                <c:pt idx="50441">
                  <c:v>2.0</c:v>
                </c:pt>
                <c:pt idx="50442">
                  <c:v>31.0</c:v>
                </c:pt>
                <c:pt idx="50443">
                  <c:v>4.0</c:v>
                </c:pt>
                <c:pt idx="50444">
                  <c:v>81.0</c:v>
                </c:pt>
                <c:pt idx="50445">
                  <c:v>9.0</c:v>
                </c:pt>
                <c:pt idx="50446">
                  <c:v>96.0</c:v>
                </c:pt>
                <c:pt idx="50447">
                  <c:v>211.0</c:v>
                </c:pt>
                <c:pt idx="50448">
                  <c:v>216.0</c:v>
                </c:pt>
                <c:pt idx="50449">
                  <c:v>61.0</c:v>
                </c:pt>
                <c:pt idx="50450">
                  <c:v>9.0</c:v>
                </c:pt>
                <c:pt idx="50451">
                  <c:v>1108.0</c:v>
                </c:pt>
                <c:pt idx="50452">
                  <c:v>20.0</c:v>
                </c:pt>
                <c:pt idx="50453">
                  <c:v>116.0</c:v>
                </c:pt>
                <c:pt idx="50454">
                  <c:v>4.0</c:v>
                </c:pt>
                <c:pt idx="50455">
                  <c:v>2.0</c:v>
                </c:pt>
                <c:pt idx="50456">
                  <c:v>5.0</c:v>
                </c:pt>
                <c:pt idx="50457">
                  <c:v>74.0</c:v>
                </c:pt>
                <c:pt idx="50458">
                  <c:v>455.0</c:v>
                </c:pt>
                <c:pt idx="50459">
                  <c:v>46.0</c:v>
                </c:pt>
                <c:pt idx="50460">
                  <c:v>16.0</c:v>
                </c:pt>
                <c:pt idx="50461">
                  <c:v>2.0</c:v>
                </c:pt>
                <c:pt idx="50462">
                  <c:v>69.0</c:v>
                </c:pt>
                <c:pt idx="50463">
                  <c:v>155.0</c:v>
                </c:pt>
                <c:pt idx="50464">
                  <c:v>55.0</c:v>
                </c:pt>
                <c:pt idx="50465">
                  <c:v>61.0</c:v>
                </c:pt>
                <c:pt idx="50466">
                  <c:v>92.0</c:v>
                </c:pt>
                <c:pt idx="50467">
                  <c:v>3.0</c:v>
                </c:pt>
                <c:pt idx="50468">
                  <c:v>277.0</c:v>
                </c:pt>
                <c:pt idx="50469">
                  <c:v>22.0</c:v>
                </c:pt>
                <c:pt idx="50470">
                  <c:v>103.0</c:v>
                </c:pt>
                <c:pt idx="50471">
                  <c:v>79.0</c:v>
                </c:pt>
                <c:pt idx="50472">
                  <c:v>8.0</c:v>
                </c:pt>
                <c:pt idx="50473">
                  <c:v>111.0</c:v>
                </c:pt>
                <c:pt idx="50474">
                  <c:v>126.0</c:v>
                </c:pt>
                <c:pt idx="50475">
                  <c:v>129.0</c:v>
                </c:pt>
                <c:pt idx="50476">
                  <c:v>60.0</c:v>
                </c:pt>
                <c:pt idx="50477">
                  <c:v>31.0</c:v>
                </c:pt>
                <c:pt idx="50478">
                  <c:v>57.0</c:v>
                </c:pt>
                <c:pt idx="50479">
                  <c:v>143.0</c:v>
                </c:pt>
                <c:pt idx="50480">
                  <c:v>150.0</c:v>
                </c:pt>
                <c:pt idx="50481">
                  <c:v>249.0</c:v>
                </c:pt>
                <c:pt idx="50482">
                  <c:v>13.0</c:v>
                </c:pt>
                <c:pt idx="50483">
                  <c:v>4.0</c:v>
                </c:pt>
                <c:pt idx="50484">
                  <c:v>125.0</c:v>
                </c:pt>
                <c:pt idx="50485">
                  <c:v>83.0</c:v>
                </c:pt>
                <c:pt idx="50486">
                  <c:v>158.0</c:v>
                </c:pt>
                <c:pt idx="50487">
                  <c:v>1.0</c:v>
                </c:pt>
                <c:pt idx="50488">
                  <c:v>102.0</c:v>
                </c:pt>
                <c:pt idx="50489">
                  <c:v>98.0</c:v>
                </c:pt>
                <c:pt idx="50490">
                  <c:v>154.0</c:v>
                </c:pt>
                <c:pt idx="50491">
                  <c:v>1.0</c:v>
                </c:pt>
                <c:pt idx="50492">
                  <c:v>140.0</c:v>
                </c:pt>
                <c:pt idx="50493">
                  <c:v>4.0</c:v>
                </c:pt>
                <c:pt idx="50494">
                  <c:v>134.0</c:v>
                </c:pt>
                <c:pt idx="50495">
                  <c:v>105.0</c:v>
                </c:pt>
                <c:pt idx="50496">
                  <c:v>4.0</c:v>
                </c:pt>
                <c:pt idx="50497">
                  <c:v>96.0</c:v>
                </c:pt>
                <c:pt idx="50498">
                  <c:v>69.0</c:v>
                </c:pt>
                <c:pt idx="50499">
                  <c:v>102.0</c:v>
                </c:pt>
                <c:pt idx="50500">
                  <c:v>429.0</c:v>
                </c:pt>
                <c:pt idx="50501">
                  <c:v>2.0</c:v>
                </c:pt>
                <c:pt idx="50502">
                  <c:v>49.0</c:v>
                </c:pt>
                <c:pt idx="50503">
                  <c:v>178.0</c:v>
                </c:pt>
                <c:pt idx="50504">
                  <c:v>16.0</c:v>
                </c:pt>
                <c:pt idx="50505">
                  <c:v>53.0</c:v>
                </c:pt>
                <c:pt idx="50506">
                  <c:v>63.0</c:v>
                </c:pt>
                <c:pt idx="50507">
                  <c:v>12.0</c:v>
                </c:pt>
                <c:pt idx="50508">
                  <c:v>43.0</c:v>
                </c:pt>
                <c:pt idx="50509">
                  <c:v>50.0</c:v>
                </c:pt>
                <c:pt idx="50510">
                  <c:v>71.0</c:v>
                </c:pt>
                <c:pt idx="50511">
                  <c:v>23.0</c:v>
                </c:pt>
                <c:pt idx="50512">
                  <c:v>5.0</c:v>
                </c:pt>
                <c:pt idx="50513">
                  <c:v>3.0</c:v>
                </c:pt>
                <c:pt idx="50514">
                  <c:v>31.0</c:v>
                </c:pt>
                <c:pt idx="50515">
                  <c:v>23.0</c:v>
                </c:pt>
                <c:pt idx="50516">
                  <c:v>6.0</c:v>
                </c:pt>
                <c:pt idx="50517">
                  <c:v>11.0</c:v>
                </c:pt>
                <c:pt idx="50518">
                  <c:v>78.0</c:v>
                </c:pt>
                <c:pt idx="50519">
                  <c:v>13.0</c:v>
                </c:pt>
                <c:pt idx="50520">
                  <c:v>49.0</c:v>
                </c:pt>
                <c:pt idx="50521">
                  <c:v>6.0</c:v>
                </c:pt>
                <c:pt idx="50522">
                  <c:v>41.0</c:v>
                </c:pt>
                <c:pt idx="50523">
                  <c:v>9.0</c:v>
                </c:pt>
                <c:pt idx="50524">
                  <c:v>3.0</c:v>
                </c:pt>
                <c:pt idx="50525">
                  <c:v>121.0</c:v>
                </c:pt>
                <c:pt idx="50526">
                  <c:v>101.0</c:v>
                </c:pt>
                <c:pt idx="50527">
                  <c:v>97.0</c:v>
                </c:pt>
                <c:pt idx="50528">
                  <c:v>7.0</c:v>
                </c:pt>
                <c:pt idx="50529">
                  <c:v>7.0</c:v>
                </c:pt>
                <c:pt idx="50530">
                  <c:v>1.0</c:v>
                </c:pt>
                <c:pt idx="50531">
                  <c:v>173.0</c:v>
                </c:pt>
                <c:pt idx="50532">
                  <c:v>37.0</c:v>
                </c:pt>
                <c:pt idx="50533">
                  <c:v>138.0</c:v>
                </c:pt>
                <c:pt idx="50534">
                  <c:v>258.0</c:v>
                </c:pt>
                <c:pt idx="50535">
                  <c:v>315.0</c:v>
                </c:pt>
                <c:pt idx="50536">
                  <c:v>320.0</c:v>
                </c:pt>
                <c:pt idx="50537">
                  <c:v>3.0</c:v>
                </c:pt>
                <c:pt idx="50538">
                  <c:v>33.0</c:v>
                </c:pt>
                <c:pt idx="50539">
                  <c:v>122.0</c:v>
                </c:pt>
                <c:pt idx="50540">
                  <c:v>6.0</c:v>
                </c:pt>
                <c:pt idx="50541">
                  <c:v>99.0</c:v>
                </c:pt>
                <c:pt idx="50542">
                  <c:v>2.0</c:v>
                </c:pt>
                <c:pt idx="50543">
                  <c:v>8.0</c:v>
                </c:pt>
                <c:pt idx="50544">
                  <c:v>2.0</c:v>
                </c:pt>
                <c:pt idx="50545">
                  <c:v>202.0</c:v>
                </c:pt>
                <c:pt idx="50546">
                  <c:v>27.0</c:v>
                </c:pt>
                <c:pt idx="50547">
                  <c:v>64.0</c:v>
                </c:pt>
                <c:pt idx="50548">
                  <c:v>41.0</c:v>
                </c:pt>
                <c:pt idx="50549">
                  <c:v>105.0</c:v>
                </c:pt>
                <c:pt idx="50550">
                  <c:v>6.0</c:v>
                </c:pt>
                <c:pt idx="50551">
                  <c:v>118.0</c:v>
                </c:pt>
                <c:pt idx="50552">
                  <c:v>17.0</c:v>
                </c:pt>
                <c:pt idx="50553">
                  <c:v>132.0</c:v>
                </c:pt>
                <c:pt idx="50554">
                  <c:v>2.0</c:v>
                </c:pt>
                <c:pt idx="50555">
                  <c:v>196.0</c:v>
                </c:pt>
                <c:pt idx="50556">
                  <c:v>88.0</c:v>
                </c:pt>
                <c:pt idx="50557">
                  <c:v>21.0</c:v>
                </c:pt>
                <c:pt idx="50558">
                  <c:v>153.0</c:v>
                </c:pt>
                <c:pt idx="50559">
                  <c:v>3.0</c:v>
                </c:pt>
                <c:pt idx="50560">
                  <c:v>113.0</c:v>
                </c:pt>
                <c:pt idx="50561">
                  <c:v>137.0</c:v>
                </c:pt>
                <c:pt idx="50562">
                  <c:v>239.0</c:v>
                </c:pt>
                <c:pt idx="50563">
                  <c:v>11.0</c:v>
                </c:pt>
                <c:pt idx="50564">
                  <c:v>136.0</c:v>
                </c:pt>
                <c:pt idx="50565">
                  <c:v>268.0</c:v>
                </c:pt>
                <c:pt idx="50566">
                  <c:v>7.0</c:v>
                </c:pt>
                <c:pt idx="50567">
                  <c:v>131.0</c:v>
                </c:pt>
                <c:pt idx="50568">
                  <c:v>89.0</c:v>
                </c:pt>
                <c:pt idx="50569">
                  <c:v>138.0</c:v>
                </c:pt>
                <c:pt idx="50570">
                  <c:v>155.0</c:v>
                </c:pt>
                <c:pt idx="50571">
                  <c:v>10.0</c:v>
                </c:pt>
                <c:pt idx="50572">
                  <c:v>3.0</c:v>
                </c:pt>
                <c:pt idx="50573">
                  <c:v>10.0</c:v>
                </c:pt>
                <c:pt idx="50574">
                  <c:v>404.0</c:v>
                </c:pt>
                <c:pt idx="50575">
                  <c:v>28.0</c:v>
                </c:pt>
                <c:pt idx="50576">
                  <c:v>33.0</c:v>
                </c:pt>
                <c:pt idx="50577">
                  <c:v>117.0</c:v>
                </c:pt>
                <c:pt idx="50578">
                  <c:v>7.0</c:v>
                </c:pt>
                <c:pt idx="50579">
                  <c:v>104.0</c:v>
                </c:pt>
                <c:pt idx="50580">
                  <c:v>14.0</c:v>
                </c:pt>
                <c:pt idx="50581">
                  <c:v>3.0</c:v>
                </c:pt>
                <c:pt idx="50582">
                  <c:v>129.0</c:v>
                </c:pt>
                <c:pt idx="50583">
                  <c:v>187.0</c:v>
                </c:pt>
                <c:pt idx="50584">
                  <c:v>11.0</c:v>
                </c:pt>
                <c:pt idx="50585">
                  <c:v>132.0</c:v>
                </c:pt>
                <c:pt idx="50586">
                  <c:v>31.0</c:v>
                </c:pt>
                <c:pt idx="50587">
                  <c:v>244.0</c:v>
                </c:pt>
                <c:pt idx="50588">
                  <c:v>7.0</c:v>
                </c:pt>
                <c:pt idx="50589">
                  <c:v>130.0</c:v>
                </c:pt>
                <c:pt idx="50590">
                  <c:v>1.0</c:v>
                </c:pt>
                <c:pt idx="50591">
                  <c:v>3.0</c:v>
                </c:pt>
                <c:pt idx="50592">
                  <c:v>170.0</c:v>
                </c:pt>
                <c:pt idx="50593">
                  <c:v>305.0</c:v>
                </c:pt>
                <c:pt idx="50594">
                  <c:v>4.0</c:v>
                </c:pt>
                <c:pt idx="50595">
                  <c:v>108.0</c:v>
                </c:pt>
                <c:pt idx="50596">
                  <c:v>84.0</c:v>
                </c:pt>
                <c:pt idx="50597">
                  <c:v>1.0</c:v>
                </c:pt>
                <c:pt idx="50598">
                  <c:v>346.0</c:v>
                </c:pt>
                <c:pt idx="50599">
                  <c:v>3.0</c:v>
                </c:pt>
                <c:pt idx="50600">
                  <c:v>1.0</c:v>
                </c:pt>
                <c:pt idx="50601">
                  <c:v>4.0</c:v>
                </c:pt>
                <c:pt idx="50602">
                  <c:v>27.0</c:v>
                </c:pt>
                <c:pt idx="50603">
                  <c:v>12.0</c:v>
                </c:pt>
                <c:pt idx="50604">
                  <c:v>47.0</c:v>
                </c:pt>
                <c:pt idx="50605">
                  <c:v>7.0</c:v>
                </c:pt>
                <c:pt idx="50606">
                  <c:v>36.0</c:v>
                </c:pt>
                <c:pt idx="50607">
                  <c:v>9.0</c:v>
                </c:pt>
                <c:pt idx="50608">
                  <c:v>206.0</c:v>
                </c:pt>
                <c:pt idx="50609">
                  <c:v>26.0</c:v>
                </c:pt>
                <c:pt idx="50610">
                  <c:v>16.0</c:v>
                </c:pt>
                <c:pt idx="50611">
                  <c:v>190.0</c:v>
                </c:pt>
                <c:pt idx="50612">
                  <c:v>131.0</c:v>
                </c:pt>
                <c:pt idx="50613">
                  <c:v>5.0</c:v>
                </c:pt>
                <c:pt idx="50614">
                  <c:v>50.0</c:v>
                </c:pt>
                <c:pt idx="50615">
                  <c:v>36.0</c:v>
                </c:pt>
                <c:pt idx="50616">
                  <c:v>1.0</c:v>
                </c:pt>
                <c:pt idx="50617">
                  <c:v>304.0</c:v>
                </c:pt>
                <c:pt idx="50618">
                  <c:v>53.0</c:v>
                </c:pt>
                <c:pt idx="50619">
                  <c:v>1.0</c:v>
                </c:pt>
                <c:pt idx="50620">
                  <c:v>94.0</c:v>
                </c:pt>
                <c:pt idx="50621">
                  <c:v>152.0</c:v>
                </c:pt>
                <c:pt idx="50622">
                  <c:v>5.0</c:v>
                </c:pt>
                <c:pt idx="50623">
                  <c:v>6.0</c:v>
                </c:pt>
                <c:pt idx="50624">
                  <c:v>152.0</c:v>
                </c:pt>
                <c:pt idx="50625">
                  <c:v>190.0</c:v>
                </c:pt>
                <c:pt idx="50626">
                  <c:v>143.0</c:v>
                </c:pt>
                <c:pt idx="50627">
                  <c:v>31.0</c:v>
                </c:pt>
                <c:pt idx="50628">
                  <c:v>117.0</c:v>
                </c:pt>
                <c:pt idx="50629">
                  <c:v>1.0</c:v>
                </c:pt>
                <c:pt idx="50630">
                  <c:v>26.0</c:v>
                </c:pt>
                <c:pt idx="50631">
                  <c:v>4.0</c:v>
                </c:pt>
                <c:pt idx="50632">
                  <c:v>6.0</c:v>
                </c:pt>
                <c:pt idx="50633">
                  <c:v>280.0</c:v>
                </c:pt>
                <c:pt idx="50634">
                  <c:v>3.0</c:v>
                </c:pt>
                <c:pt idx="50635">
                  <c:v>73.0</c:v>
                </c:pt>
                <c:pt idx="50636">
                  <c:v>21.0</c:v>
                </c:pt>
                <c:pt idx="50637">
                  <c:v>16.0</c:v>
                </c:pt>
                <c:pt idx="50638">
                  <c:v>353.0</c:v>
                </c:pt>
                <c:pt idx="50639">
                  <c:v>11.0</c:v>
                </c:pt>
                <c:pt idx="50640">
                  <c:v>3.0</c:v>
                </c:pt>
                <c:pt idx="50641">
                  <c:v>104.0</c:v>
                </c:pt>
                <c:pt idx="50642">
                  <c:v>24.0</c:v>
                </c:pt>
                <c:pt idx="50643">
                  <c:v>7.0</c:v>
                </c:pt>
                <c:pt idx="50644">
                  <c:v>256.0</c:v>
                </c:pt>
                <c:pt idx="50645">
                  <c:v>290.0</c:v>
                </c:pt>
                <c:pt idx="50646">
                  <c:v>8.0</c:v>
                </c:pt>
                <c:pt idx="50647">
                  <c:v>37.0</c:v>
                </c:pt>
                <c:pt idx="50648">
                  <c:v>99.0</c:v>
                </c:pt>
                <c:pt idx="50649">
                  <c:v>73.0</c:v>
                </c:pt>
                <c:pt idx="50650">
                  <c:v>2.0</c:v>
                </c:pt>
                <c:pt idx="50651">
                  <c:v>297.0</c:v>
                </c:pt>
                <c:pt idx="50652">
                  <c:v>318.0</c:v>
                </c:pt>
                <c:pt idx="50653">
                  <c:v>22.0</c:v>
                </c:pt>
                <c:pt idx="50654">
                  <c:v>47.0</c:v>
                </c:pt>
                <c:pt idx="50655">
                  <c:v>196.0</c:v>
                </c:pt>
                <c:pt idx="50656">
                  <c:v>12.0</c:v>
                </c:pt>
                <c:pt idx="50657">
                  <c:v>4.0</c:v>
                </c:pt>
                <c:pt idx="50658">
                  <c:v>121.0</c:v>
                </c:pt>
                <c:pt idx="50659">
                  <c:v>4.0</c:v>
                </c:pt>
                <c:pt idx="50660">
                  <c:v>10.0</c:v>
                </c:pt>
                <c:pt idx="50661">
                  <c:v>4.0</c:v>
                </c:pt>
                <c:pt idx="50662">
                  <c:v>33.0</c:v>
                </c:pt>
                <c:pt idx="50663">
                  <c:v>60.0</c:v>
                </c:pt>
                <c:pt idx="50664">
                  <c:v>319.0</c:v>
                </c:pt>
                <c:pt idx="50665">
                  <c:v>5.0</c:v>
                </c:pt>
                <c:pt idx="50666">
                  <c:v>21.0</c:v>
                </c:pt>
                <c:pt idx="50667">
                  <c:v>2.0</c:v>
                </c:pt>
                <c:pt idx="50668">
                  <c:v>40.0</c:v>
                </c:pt>
                <c:pt idx="50669">
                  <c:v>65.0</c:v>
                </c:pt>
                <c:pt idx="50670">
                  <c:v>4.0</c:v>
                </c:pt>
                <c:pt idx="50671">
                  <c:v>7.0</c:v>
                </c:pt>
                <c:pt idx="50672">
                  <c:v>3.0</c:v>
                </c:pt>
                <c:pt idx="50673">
                  <c:v>93.0</c:v>
                </c:pt>
                <c:pt idx="50674">
                  <c:v>8.0</c:v>
                </c:pt>
                <c:pt idx="50675">
                  <c:v>7.0</c:v>
                </c:pt>
                <c:pt idx="50676">
                  <c:v>15.0</c:v>
                </c:pt>
                <c:pt idx="50677">
                  <c:v>30.0</c:v>
                </c:pt>
                <c:pt idx="50678">
                  <c:v>93.0</c:v>
                </c:pt>
                <c:pt idx="50679">
                  <c:v>260.0</c:v>
                </c:pt>
                <c:pt idx="50680">
                  <c:v>6.0</c:v>
                </c:pt>
                <c:pt idx="50681">
                  <c:v>12.0</c:v>
                </c:pt>
                <c:pt idx="50682">
                  <c:v>100.0</c:v>
                </c:pt>
                <c:pt idx="50683">
                  <c:v>3.0</c:v>
                </c:pt>
                <c:pt idx="50684">
                  <c:v>7.0</c:v>
                </c:pt>
                <c:pt idx="50685">
                  <c:v>8.0</c:v>
                </c:pt>
                <c:pt idx="50686">
                  <c:v>1.0</c:v>
                </c:pt>
                <c:pt idx="50687">
                  <c:v>337.0</c:v>
                </c:pt>
                <c:pt idx="50688">
                  <c:v>10.0</c:v>
                </c:pt>
                <c:pt idx="50689">
                  <c:v>3.0</c:v>
                </c:pt>
                <c:pt idx="50690">
                  <c:v>50.0</c:v>
                </c:pt>
                <c:pt idx="50691">
                  <c:v>109.0</c:v>
                </c:pt>
                <c:pt idx="50692">
                  <c:v>1.0</c:v>
                </c:pt>
                <c:pt idx="50693">
                  <c:v>366.0</c:v>
                </c:pt>
                <c:pt idx="50694">
                  <c:v>26.0</c:v>
                </c:pt>
                <c:pt idx="50695">
                  <c:v>105.0</c:v>
                </c:pt>
                <c:pt idx="50696">
                  <c:v>6.0</c:v>
                </c:pt>
                <c:pt idx="50697">
                  <c:v>1.0</c:v>
                </c:pt>
                <c:pt idx="50698">
                  <c:v>10.0</c:v>
                </c:pt>
                <c:pt idx="50699">
                  <c:v>285.0</c:v>
                </c:pt>
                <c:pt idx="50700">
                  <c:v>73.0</c:v>
                </c:pt>
                <c:pt idx="50701">
                  <c:v>606.0</c:v>
                </c:pt>
                <c:pt idx="50702">
                  <c:v>15.0</c:v>
                </c:pt>
                <c:pt idx="50703">
                  <c:v>148.0</c:v>
                </c:pt>
                <c:pt idx="50704">
                  <c:v>37.0</c:v>
                </c:pt>
                <c:pt idx="50705">
                  <c:v>56.0</c:v>
                </c:pt>
                <c:pt idx="50706">
                  <c:v>215.0</c:v>
                </c:pt>
                <c:pt idx="50707">
                  <c:v>19.0</c:v>
                </c:pt>
                <c:pt idx="50708">
                  <c:v>130.0</c:v>
                </c:pt>
                <c:pt idx="50709">
                  <c:v>45.0</c:v>
                </c:pt>
                <c:pt idx="50710">
                  <c:v>24.0</c:v>
                </c:pt>
                <c:pt idx="50711">
                  <c:v>99.0</c:v>
                </c:pt>
                <c:pt idx="50712">
                  <c:v>492.0</c:v>
                </c:pt>
                <c:pt idx="50713">
                  <c:v>152.0</c:v>
                </c:pt>
                <c:pt idx="50714">
                  <c:v>161.0</c:v>
                </c:pt>
                <c:pt idx="50715">
                  <c:v>11.0</c:v>
                </c:pt>
                <c:pt idx="50716">
                  <c:v>1.0</c:v>
                </c:pt>
                <c:pt idx="50717">
                  <c:v>173.0</c:v>
                </c:pt>
                <c:pt idx="50718">
                  <c:v>3.0</c:v>
                </c:pt>
                <c:pt idx="50719">
                  <c:v>85.0</c:v>
                </c:pt>
                <c:pt idx="50720">
                  <c:v>191.0</c:v>
                </c:pt>
                <c:pt idx="50721">
                  <c:v>4.0</c:v>
                </c:pt>
                <c:pt idx="50722">
                  <c:v>200.0</c:v>
                </c:pt>
                <c:pt idx="50723">
                  <c:v>13.0</c:v>
                </c:pt>
                <c:pt idx="50724">
                  <c:v>145.0</c:v>
                </c:pt>
                <c:pt idx="50725">
                  <c:v>9.0</c:v>
                </c:pt>
                <c:pt idx="50726">
                  <c:v>1.0</c:v>
                </c:pt>
                <c:pt idx="50727">
                  <c:v>59.0</c:v>
                </c:pt>
                <c:pt idx="50728">
                  <c:v>39.0</c:v>
                </c:pt>
                <c:pt idx="50729">
                  <c:v>75.0</c:v>
                </c:pt>
                <c:pt idx="50730">
                  <c:v>21.0</c:v>
                </c:pt>
                <c:pt idx="50731">
                  <c:v>1.0</c:v>
                </c:pt>
                <c:pt idx="50732">
                  <c:v>3.0</c:v>
                </c:pt>
                <c:pt idx="50733">
                  <c:v>62.0</c:v>
                </c:pt>
                <c:pt idx="50734">
                  <c:v>97.0</c:v>
                </c:pt>
                <c:pt idx="50735">
                  <c:v>204.0</c:v>
                </c:pt>
                <c:pt idx="50736">
                  <c:v>224.0</c:v>
                </c:pt>
                <c:pt idx="50737">
                  <c:v>63.0</c:v>
                </c:pt>
                <c:pt idx="50738">
                  <c:v>175.0</c:v>
                </c:pt>
                <c:pt idx="50739">
                  <c:v>30.0</c:v>
                </c:pt>
                <c:pt idx="50740">
                  <c:v>5.0</c:v>
                </c:pt>
                <c:pt idx="50741">
                  <c:v>391.0</c:v>
                </c:pt>
                <c:pt idx="50742">
                  <c:v>73.0</c:v>
                </c:pt>
                <c:pt idx="50743">
                  <c:v>169.0</c:v>
                </c:pt>
                <c:pt idx="50744">
                  <c:v>95.0</c:v>
                </c:pt>
                <c:pt idx="50745">
                  <c:v>8.0</c:v>
                </c:pt>
                <c:pt idx="50746">
                  <c:v>2.0</c:v>
                </c:pt>
                <c:pt idx="50747">
                  <c:v>415.0</c:v>
                </c:pt>
                <c:pt idx="50748">
                  <c:v>53.0</c:v>
                </c:pt>
                <c:pt idx="50749">
                  <c:v>107.0</c:v>
                </c:pt>
                <c:pt idx="50750">
                  <c:v>91.0</c:v>
                </c:pt>
                <c:pt idx="50751">
                  <c:v>69.0</c:v>
                </c:pt>
                <c:pt idx="50752">
                  <c:v>10.0</c:v>
                </c:pt>
                <c:pt idx="50753">
                  <c:v>241.0</c:v>
                </c:pt>
                <c:pt idx="50754">
                  <c:v>59.0</c:v>
                </c:pt>
                <c:pt idx="50755">
                  <c:v>111.0</c:v>
                </c:pt>
                <c:pt idx="50756">
                  <c:v>122.0</c:v>
                </c:pt>
                <c:pt idx="50757">
                  <c:v>1.0</c:v>
                </c:pt>
                <c:pt idx="50758">
                  <c:v>191.0</c:v>
                </c:pt>
                <c:pt idx="50759">
                  <c:v>129.0</c:v>
                </c:pt>
                <c:pt idx="50760">
                  <c:v>78.0</c:v>
                </c:pt>
                <c:pt idx="50761">
                  <c:v>43.0</c:v>
                </c:pt>
                <c:pt idx="50762">
                  <c:v>4.0</c:v>
                </c:pt>
                <c:pt idx="50763">
                  <c:v>182.0</c:v>
                </c:pt>
                <c:pt idx="50764">
                  <c:v>55.0</c:v>
                </c:pt>
                <c:pt idx="50765">
                  <c:v>56.0</c:v>
                </c:pt>
                <c:pt idx="50766">
                  <c:v>381.0</c:v>
                </c:pt>
                <c:pt idx="50767">
                  <c:v>1.0</c:v>
                </c:pt>
                <c:pt idx="50768">
                  <c:v>59.0</c:v>
                </c:pt>
                <c:pt idx="50769">
                  <c:v>4.0</c:v>
                </c:pt>
                <c:pt idx="50770">
                  <c:v>176.0</c:v>
                </c:pt>
                <c:pt idx="50771">
                  <c:v>255.0</c:v>
                </c:pt>
                <c:pt idx="50772">
                  <c:v>304.0</c:v>
                </c:pt>
                <c:pt idx="50773">
                  <c:v>203.0</c:v>
                </c:pt>
                <c:pt idx="50774">
                  <c:v>157.0</c:v>
                </c:pt>
                <c:pt idx="50775">
                  <c:v>133.0</c:v>
                </c:pt>
                <c:pt idx="50776">
                  <c:v>321.0</c:v>
                </c:pt>
                <c:pt idx="50777">
                  <c:v>39.0</c:v>
                </c:pt>
                <c:pt idx="50778">
                  <c:v>150.0</c:v>
                </c:pt>
                <c:pt idx="50779">
                  <c:v>297.0</c:v>
                </c:pt>
                <c:pt idx="50780">
                  <c:v>108.0</c:v>
                </c:pt>
                <c:pt idx="50781">
                  <c:v>25.0</c:v>
                </c:pt>
                <c:pt idx="50782">
                  <c:v>19.0</c:v>
                </c:pt>
                <c:pt idx="50783">
                  <c:v>217.0</c:v>
                </c:pt>
                <c:pt idx="50784">
                  <c:v>59.0</c:v>
                </c:pt>
                <c:pt idx="50785">
                  <c:v>7.0</c:v>
                </c:pt>
                <c:pt idx="50786">
                  <c:v>236.0</c:v>
                </c:pt>
                <c:pt idx="50787">
                  <c:v>112.0</c:v>
                </c:pt>
                <c:pt idx="50788">
                  <c:v>396.0</c:v>
                </c:pt>
                <c:pt idx="50789">
                  <c:v>208.0</c:v>
                </c:pt>
                <c:pt idx="50790">
                  <c:v>129.0</c:v>
                </c:pt>
                <c:pt idx="50791">
                  <c:v>192.0</c:v>
                </c:pt>
                <c:pt idx="50792">
                  <c:v>15.0</c:v>
                </c:pt>
                <c:pt idx="50793">
                  <c:v>169.0</c:v>
                </c:pt>
                <c:pt idx="50794">
                  <c:v>9.0</c:v>
                </c:pt>
                <c:pt idx="50795">
                  <c:v>259.0</c:v>
                </c:pt>
                <c:pt idx="50796">
                  <c:v>3.0</c:v>
                </c:pt>
                <c:pt idx="50797">
                  <c:v>417.0</c:v>
                </c:pt>
                <c:pt idx="50798">
                  <c:v>102.0</c:v>
                </c:pt>
                <c:pt idx="50799">
                  <c:v>154.0</c:v>
                </c:pt>
                <c:pt idx="50800">
                  <c:v>123.0</c:v>
                </c:pt>
                <c:pt idx="50801">
                  <c:v>7.0</c:v>
                </c:pt>
                <c:pt idx="50802">
                  <c:v>4.0</c:v>
                </c:pt>
                <c:pt idx="50803">
                  <c:v>9.0</c:v>
                </c:pt>
                <c:pt idx="50804">
                  <c:v>238.0</c:v>
                </c:pt>
                <c:pt idx="50805">
                  <c:v>190.0</c:v>
                </c:pt>
                <c:pt idx="50806">
                  <c:v>64.0</c:v>
                </c:pt>
                <c:pt idx="50807">
                  <c:v>11.0</c:v>
                </c:pt>
                <c:pt idx="50808">
                  <c:v>130.0</c:v>
                </c:pt>
                <c:pt idx="50809">
                  <c:v>1.0</c:v>
                </c:pt>
                <c:pt idx="50810">
                  <c:v>1.0</c:v>
                </c:pt>
                <c:pt idx="50811">
                  <c:v>7.0</c:v>
                </c:pt>
                <c:pt idx="50812">
                  <c:v>10.0</c:v>
                </c:pt>
                <c:pt idx="50813">
                  <c:v>123.0</c:v>
                </c:pt>
                <c:pt idx="50814">
                  <c:v>3.0</c:v>
                </c:pt>
                <c:pt idx="50815">
                  <c:v>22.0</c:v>
                </c:pt>
                <c:pt idx="50816">
                  <c:v>8.0</c:v>
                </c:pt>
                <c:pt idx="50817">
                  <c:v>128.0</c:v>
                </c:pt>
                <c:pt idx="50818">
                  <c:v>21.0</c:v>
                </c:pt>
                <c:pt idx="50819">
                  <c:v>7.0</c:v>
                </c:pt>
                <c:pt idx="50820">
                  <c:v>6.0</c:v>
                </c:pt>
                <c:pt idx="50821">
                  <c:v>83.0</c:v>
                </c:pt>
                <c:pt idx="50822">
                  <c:v>49.0</c:v>
                </c:pt>
                <c:pt idx="50823">
                  <c:v>3.0</c:v>
                </c:pt>
                <c:pt idx="50824">
                  <c:v>30.0</c:v>
                </c:pt>
                <c:pt idx="50825">
                  <c:v>5.0</c:v>
                </c:pt>
                <c:pt idx="50826">
                  <c:v>11.0</c:v>
                </c:pt>
                <c:pt idx="50827">
                  <c:v>62.0</c:v>
                </c:pt>
                <c:pt idx="50828">
                  <c:v>19.0</c:v>
                </c:pt>
                <c:pt idx="50829">
                  <c:v>3.0</c:v>
                </c:pt>
                <c:pt idx="50830">
                  <c:v>74.0</c:v>
                </c:pt>
                <c:pt idx="50831">
                  <c:v>12.0</c:v>
                </c:pt>
                <c:pt idx="50832">
                  <c:v>1.0</c:v>
                </c:pt>
                <c:pt idx="50833">
                  <c:v>119.0</c:v>
                </c:pt>
                <c:pt idx="50834">
                  <c:v>63.0</c:v>
                </c:pt>
                <c:pt idx="50835">
                  <c:v>7.0</c:v>
                </c:pt>
                <c:pt idx="50836">
                  <c:v>13.0</c:v>
                </c:pt>
                <c:pt idx="50837">
                  <c:v>7.0</c:v>
                </c:pt>
                <c:pt idx="50838">
                  <c:v>201.0</c:v>
                </c:pt>
                <c:pt idx="50839">
                  <c:v>579.0</c:v>
                </c:pt>
                <c:pt idx="50840">
                  <c:v>11.0</c:v>
                </c:pt>
                <c:pt idx="50841">
                  <c:v>1.0</c:v>
                </c:pt>
                <c:pt idx="50842">
                  <c:v>4.0</c:v>
                </c:pt>
                <c:pt idx="50843">
                  <c:v>112.0</c:v>
                </c:pt>
                <c:pt idx="50844">
                  <c:v>9.0</c:v>
                </c:pt>
                <c:pt idx="50845">
                  <c:v>4.0</c:v>
                </c:pt>
                <c:pt idx="50846">
                  <c:v>131.0</c:v>
                </c:pt>
                <c:pt idx="50847">
                  <c:v>139.0</c:v>
                </c:pt>
                <c:pt idx="50848">
                  <c:v>609.0</c:v>
                </c:pt>
                <c:pt idx="50849">
                  <c:v>7.0</c:v>
                </c:pt>
                <c:pt idx="50850">
                  <c:v>318.0</c:v>
                </c:pt>
                <c:pt idx="50851">
                  <c:v>137.0</c:v>
                </c:pt>
                <c:pt idx="50852">
                  <c:v>106.0</c:v>
                </c:pt>
                <c:pt idx="50853">
                  <c:v>387.0</c:v>
                </c:pt>
                <c:pt idx="50854">
                  <c:v>13.0</c:v>
                </c:pt>
                <c:pt idx="50855">
                  <c:v>4.0</c:v>
                </c:pt>
                <c:pt idx="50856">
                  <c:v>367.0</c:v>
                </c:pt>
                <c:pt idx="50857">
                  <c:v>114.0</c:v>
                </c:pt>
                <c:pt idx="50858">
                  <c:v>100.0</c:v>
                </c:pt>
                <c:pt idx="50859">
                  <c:v>7.0</c:v>
                </c:pt>
                <c:pt idx="50860">
                  <c:v>106.0</c:v>
                </c:pt>
                <c:pt idx="50861">
                  <c:v>1.0</c:v>
                </c:pt>
                <c:pt idx="50862">
                  <c:v>7.0</c:v>
                </c:pt>
                <c:pt idx="50863">
                  <c:v>16.0</c:v>
                </c:pt>
                <c:pt idx="50864">
                  <c:v>13.0</c:v>
                </c:pt>
                <c:pt idx="50865">
                  <c:v>34.0</c:v>
                </c:pt>
                <c:pt idx="50866">
                  <c:v>14.0</c:v>
                </c:pt>
                <c:pt idx="50867">
                  <c:v>171.0</c:v>
                </c:pt>
                <c:pt idx="50868">
                  <c:v>252.0</c:v>
                </c:pt>
                <c:pt idx="50869">
                  <c:v>35.0</c:v>
                </c:pt>
                <c:pt idx="50870">
                  <c:v>30.0</c:v>
                </c:pt>
                <c:pt idx="50871">
                  <c:v>17.0</c:v>
                </c:pt>
                <c:pt idx="50872">
                  <c:v>12.0</c:v>
                </c:pt>
                <c:pt idx="50873">
                  <c:v>34.0</c:v>
                </c:pt>
                <c:pt idx="50874">
                  <c:v>825.0</c:v>
                </c:pt>
                <c:pt idx="50875">
                  <c:v>745.0</c:v>
                </c:pt>
                <c:pt idx="50876">
                  <c:v>474.0</c:v>
                </c:pt>
                <c:pt idx="50877">
                  <c:v>11.0</c:v>
                </c:pt>
                <c:pt idx="50878">
                  <c:v>5.0</c:v>
                </c:pt>
                <c:pt idx="50879">
                  <c:v>61.0</c:v>
                </c:pt>
                <c:pt idx="50880">
                  <c:v>8.0</c:v>
                </c:pt>
                <c:pt idx="50881">
                  <c:v>227.0</c:v>
                </c:pt>
                <c:pt idx="50882">
                  <c:v>6.0</c:v>
                </c:pt>
                <c:pt idx="50883">
                  <c:v>152.0</c:v>
                </c:pt>
                <c:pt idx="50884">
                  <c:v>75.0</c:v>
                </c:pt>
                <c:pt idx="50885">
                  <c:v>411.0</c:v>
                </c:pt>
                <c:pt idx="50886">
                  <c:v>2.0</c:v>
                </c:pt>
                <c:pt idx="50887">
                  <c:v>76.0</c:v>
                </c:pt>
                <c:pt idx="50888">
                  <c:v>329.0</c:v>
                </c:pt>
                <c:pt idx="50889">
                  <c:v>70.0</c:v>
                </c:pt>
                <c:pt idx="50890">
                  <c:v>62.0</c:v>
                </c:pt>
                <c:pt idx="50891">
                  <c:v>67.0</c:v>
                </c:pt>
                <c:pt idx="50892">
                  <c:v>27.0</c:v>
                </c:pt>
                <c:pt idx="50893">
                  <c:v>199.0</c:v>
                </c:pt>
                <c:pt idx="50894">
                  <c:v>9.0</c:v>
                </c:pt>
                <c:pt idx="50895">
                  <c:v>389.0</c:v>
                </c:pt>
                <c:pt idx="50896">
                  <c:v>505.0</c:v>
                </c:pt>
                <c:pt idx="50897">
                  <c:v>1280.0</c:v>
                </c:pt>
                <c:pt idx="50898">
                  <c:v>4.0</c:v>
                </c:pt>
                <c:pt idx="50899">
                  <c:v>213.0</c:v>
                </c:pt>
                <c:pt idx="50900">
                  <c:v>113.0</c:v>
                </c:pt>
                <c:pt idx="50901">
                  <c:v>476.0</c:v>
                </c:pt>
                <c:pt idx="50902">
                  <c:v>26.0</c:v>
                </c:pt>
                <c:pt idx="50903">
                  <c:v>88.0</c:v>
                </c:pt>
                <c:pt idx="50904">
                  <c:v>6.0</c:v>
                </c:pt>
                <c:pt idx="50905">
                  <c:v>6.0</c:v>
                </c:pt>
                <c:pt idx="50906">
                  <c:v>26.0</c:v>
                </c:pt>
                <c:pt idx="50907">
                  <c:v>1.0</c:v>
                </c:pt>
                <c:pt idx="50908">
                  <c:v>912.0</c:v>
                </c:pt>
                <c:pt idx="50909">
                  <c:v>1.0</c:v>
                </c:pt>
                <c:pt idx="50910">
                  <c:v>164.0</c:v>
                </c:pt>
                <c:pt idx="50911">
                  <c:v>140.0</c:v>
                </c:pt>
                <c:pt idx="50912">
                  <c:v>54.0</c:v>
                </c:pt>
                <c:pt idx="50913">
                  <c:v>50.0</c:v>
                </c:pt>
                <c:pt idx="50914">
                  <c:v>29.0</c:v>
                </c:pt>
                <c:pt idx="50915">
                  <c:v>4.0</c:v>
                </c:pt>
                <c:pt idx="50916">
                  <c:v>15.0</c:v>
                </c:pt>
                <c:pt idx="50917">
                  <c:v>160.0</c:v>
                </c:pt>
                <c:pt idx="50918">
                  <c:v>30.0</c:v>
                </c:pt>
                <c:pt idx="50919">
                  <c:v>367.0</c:v>
                </c:pt>
                <c:pt idx="50920">
                  <c:v>2.0</c:v>
                </c:pt>
                <c:pt idx="50921">
                  <c:v>207.0</c:v>
                </c:pt>
                <c:pt idx="50922">
                  <c:v>2.0</c:v>
                </c:pt>
                <c:pt idx="50923">
                  <c:v>379.0</c:v>
                </c:pt>
                <c:pt idx="50924">
                  <c:v>1.0</c:v>
                </c:pt>
                <c:pt idx="50925">
                  <c:v>57.0</c:v>
                </c:pt>
                <c:pt idx="50926">
                  <c:v>4.0</c:v>
                </c:pt>
                <c:pt idx="50927">
                  <c:v>83.0</c:v>
                </c:pt>
                <c:pt idx="50928">
                  <c:v>69.0</c:v>
                </c:pt>
                <c:pt idx="50929">
                  <c:v>76.0</c:v>
                </c:pt>
                <c:pt idx="50930">
                  <c:v>794.0</c:v>
                </c:pt>
                <c:pt idx="50931">
                  <c:v>121.0</c:v>
                </c:pt>
                <c:pt idx="50932">
                  <c:v>805.0</c:v>
                </c:pt>
                <c:pt idx="50933">
                  <c:v>23.0</c:v>
                </c:pt>
                <c:pt idx="50934">
                  <c:v>13.0</c:v>
                </c:pt>
                <c:pt idx="50935">
                  <c:v>2.0</c:v>
                </c:pt>
                <c:pt idx="50936">
                  <c:v>184.0</c:v>
                </c:pt>
                <c:pt idx="50937">
                  <c:v>50.0</c:v>
                </c:pt>
                <c:pt idx="50938">
                  <c:v>245.0</c:v>
                </c:pt>
                <c:pt idx="50939">
                  <c:v>41.0</c:v>
                </c:pt>
                <c:pt idx="50940">
                  <c:v>39.0</c:v>
                </c:pt>
                <c:pt idx="50941">
                  <c:v>28.0</c:v>
                </c:pt>
                <c:pt idx="50942">
                  <c:v>1.0</c:v>
                </c:pt>
                <c:pt idx="50943">
                  <c:v>63.0</c:v>
                </c:pt>
                <c:pt idx="50944">
                  <c:v>110.0</c:v>
                </c:pt>
                <c:pt idx="50945">
                  <c:v>356.0</c:v>
                </c:pt>
                <c:pt idx="50946">
                  <c:v>1173.0</c:v>
                </c:pt>
                <c:pt idx="50947">
                  <c:v>3.0</c:v>
                </c:pt>
                <c:pt idx="50948">
                  <c:v>48.0</c:v>
                </c:pt>
                <c:pt idx="50949">
                  <c:v>29.0</c:v>
                </c:pt>
                <c:pt idx="50950">
                  <c:v>4.0</c:v>
                </c:pt>
                <c:pt idx="50951">
                  <c:v>110.0</c:v>
                </c:pt>
                <c:pt idx="50952">
                  <c:v>285.0</c:v>
                </c:pt>
                <c:pt idx="50953">
                  <c:v>28.0</c:v>
                </c:pt>
                <c:pt idx="50954">
                  <c:v>23.0</c:v>
                </c:pt>
                <c:pt idx="50955">
                  <c:v>55.0</c:v>
                </c:pt>
                <c:pt idx="50956">
                  <c:v>4.0</c:v>
                </c:pt>
                <c:pt idx="50957">
                  <c:v>7.0</c:v>
                </c:pt>
                <c:pt idx="50958">
                  <c:v>98.0</c:v>
                </c:pt>
                <c:pt idx="50959">
                  <c:v>97.0</c:v>
                </c:pt>
                <c:pt idx="50960">
                  <c:v>38.0</c:v>
                </c:pt>
                <c:pt idx="50961">
                  <c:v>162.0</c:v>
                </c:pt>
                <c:pt idx="50962">
                  <c:v>349.0</c:v>
                </c:pt>
                <c:pt idx="50963">
                  <c:v>86.0</c:v>
                </c:pt>
                <c:pt idx="50964">
                  <c:v>57.0</c:v>
                </c:pt>
                <c:pt idx="50965">
                  <c:v>126.0</c:v>
                </c:pt>
                <c:pt idx="50966">
                  <c:v>70.0</c:v>
                </c:pt>
                <c:pt idx="50967">
                  <c:v>2.0</c:v>
                </c:pt>
                <c:pt idx="50968">
                  <c:v>38.0</c:v>
                </c:pt>
                <c:pt idx="50969">
                  <c:v>42.0</c:v>
                </c:pt>
                <c:pt idx="50970">
                  <c:v>264.0</c:v>
                </c:pt>
                <c:pt idx="50971">
                  <c:v>48.0</c:v>
                </c:pt>
                <c:pt idx="50972">
                  <c:v>27.0</c:v>
                </c:pt>
                <c:pt idx="50973">
                  <c:v>38.0</c:v>
                </c:pt>
                <c:pt idx="50974">
                  <c:v>154.0</c:v>
                </c:pt>
                <c:pt idx="50975">
                  <c:v>98.0</c:v>
                </c:pt>
                <c:pt idx="50976">
                  <c:v>243.0</c:v>
                </c:pt>
                <c:pt idx="50977">
                  <c:v>85.0</c:v>
                </c:pt>
                <c:pt idx="50978">
                  <c:v>95.0</c:v>
                </c:pt>
                <c:pt idx="50979">
                  <c:v>448.0</c:v>
                </c:pt>
                <c:pt idx="50980">
                  <c:v>1.0</c:v>
                </c:pt>
                <c:pt idx="50981">
                  <c:v>69.0</c:v>
                </c:pt>
                <c:pt idx="50982">
                  <c:v>149.0</c:v>
                </c:pt>
                <c:pt idx="50983">
                  <c:v>57.0</c:v>
                </c:pt>
                <c:pt idx="50984">
                  <c:v>14.0</c:v>
                </c:pt>
                <c:pt idx="50985">
                  <c:v>21.0</c:v>
                </c:pt>
                <c:pt idx="50986">
                  <c:v>335.0</c:v>
                </c:pt>
                <c:pt idx="50987">
                  <c:v>31.0</c:v>
                </c:pt>
                <c:pt idx="50988">
                  <c:v>88.0</c:v>
                </c:pt>
                <c:pt idx="50989">
                  <c:v>54.0</c:v>
                </c:pt>
                <c:pt idx="50990">
                  <c:v>21.0</c:v>
                </c:pt>
                <c:pt idx="50991">
                  <c:v>14.0</c:v>
                </c:pt>
                <c:pt idx="50992">
                  <c:v>108.0</c:v>
                </c:pt>
                <c:pt idx="50993">
                  <c:v>14.0</c:v>
                </c:pt>
                <c:pt idx="50994">
                  <c:v>475.0</c:v>
                </c:pt>
                <c:pt idx="50995">
                  <c:v>263.0</c:v>
                </c:pt>
                <c:pt idx="50996">
                  <c:v>450.0</c:v>
                </c:pt>
                <c:pt idx="50997">
                  <c:v>2430.0</c:v>
                </c:pt>
                <c:pt idx="50998">
                  <c:v>295.0</c:v>
                </c:pt>
                <c:pt idx="50999">
                  <c:v>8.0</c:v>
                </c:pt>
                <c:pt idx="51000">
                  <c:v>44.0</c:v>
                </c:pt>
                <c:pt idx="51001">
                  <c:v>4.0</c:v>
                </c:pt>
                <c:pt idx="51002">
                  <c:v>199.0</c:v>
                </c:pt>
                <c:pt idx="51003">
                  <c:v>15.0</c:v>
                </c:pt>
                <c:pt idx="51004">
                  <c:v>38.0</c:v>
                </c:pt>
                <c:pt idx="51005">
                  <c:v>93.0</c:v>
                </c:pt>
                <c:pt idx="51006">
                  <c:v>195.0</c:v>
                </c:pt>
                <c:pt idx="51007">
                  <c:v>32.0</c:v>
                </c:pt>
                <c:pt idx="51008">
                  <c:v>34.0</c:v>
                </c:pt>
                <c:pt idx="51009">
                  <c:v>311.0</c:v>
                </c:pt>
                <c:pt idx="51010">
                  <c:v>7.0</c:v>
                </c:pt>
                <c:pt idx="51011">
                  <c:v>1270.0</c:v>
                </c:pt>
                <c:pt idx="51012">
                  <c:v>170.0</c:v>
                </c:pt>
                <c:pt idx="51013">
                  <c:v>217.0</c:v>
                </c:pt>
                <c:pt idx="51014">
                  <c:v>162.0</c:v>
                </c:pt>
                <c:pt idx="51015">
                  <c:v>11.0</c:v>
                </c:pt>
                <c:pt idx="51016">
                  <c:v>38.0</c:v>
                </c:pt>
                <c:pt idx="51017">
                  <c:v>285.0</c:v>
                </c:pt>
                <c:pt idx="51018">
                  <c:v>332.0</c:v>
                </c:pt>
                <c:pt idx="51019">
                  <c:v>159.0</c:v>
                </c:pt>
                <c:pt idx="51020">
                  <c:v>28.0</c:v>
                </c:pt>
                <c:pt idx="51021">
                  <c:v>363.0</c:v>
                </c:pt>
                <c:pt idx="51022">
                  <c:v>745.0</c:v>
                </c:pt>
                <c:pt idx="51023">
                  <c:v>482.0</c:v>
                </c:pt>
                <c:pt idx="51024">
                  <c:v>5.0</c:v>
                </c:pt>
                <c:pt idx="51025">
                  <c:v>35.0</c:v>
                </c:pt>
                <c:pt idx="51026">
                  <c:v>1.0</c:v>
                </c:pt>
                <c:pt idx="51027">
                  <c:v>17.0</c:v>
                </c:pt>
                <c:pt idx="51028">
                  <c:v>17.0</c:v>
                </c:pt>
                <c:pt idx="51029">
                  <c:v>71.0</c:v>
                </c:pt>
                <c:pt idx="51030">
                  <c:v>20.0</c:v>
                </c:pt>
                <c:pt idx="51031">
                  <c:v>473.0</c:v>
                </c:pt>
                <c:pt idx="51032">
                  <c:v>5.0</c:v>
                </c:pt>
                <c:pt idx="51033">
                  <c:v>342.0</c:v>
                </c:pt>
                <c:pt idx="51034">
                  <c:v>108.0</c:v>
                </c:pt>
                <c:pt idx="51035">
                  <c:v>2.0</c:v>
                </c:pt>
                <c:pt idx="51036">
                  <c:v>212.0</c:v>
                </c:pt>
                <c:pt idx="51037">
                  <c:v>8.0</c:v>
                </c:pt>
                <c:pt idx="51038">
                  <c:v>7.0</c:v>
                </c:pt>
                <c:pt idx="51039">
                  <c:v>262.0</c:v>
                </c:pt>
                <c:pt idx="51040">
                  <c:v>90.0</c:v>
                </c:pt>
                <c:pt idx="51041">
                  <c:v>98.0</c:v>
                </c:pt>
                <c:pt idx="51042">
                  <c:v>132.0</c:v>
                </c:pt>
                <c:pt idx="51043">
                  <c:v>43.0</c:v>
                </c:pt>
                <c:pt idx="51044">
                  <c:v>82.0</c:v>
                </c:pt>
                <c:pt idx="51045">
                  <c:v>69.0</c:v>
                </c:pt>
                <c:pt idx="51046">
                  <c:v>369.0</c:v>
                </c:pt>
                <c:pt idx="51047">
                  <c:v>433.0</c:v>
                </c:pt>
                <c:pt idx="51048">
                  <c:v>595.0</c:v>
                </c:pt>
                <c:pt idx="51049">
                  <c:v>2409.0</c:v>
                </c:pt>
                <c:pt idx="51050">
                  <c:v>966.0</c:v>
                </c:pt>
                <c:pt idx="51051">
                  <c:v>48.0</c:v>
                </c:pt>
                <c:pt idx="51052">
                  <c:v>43.0</c:v>
                </c:pt>
                <c:pt idx="51053">
                  <c:v>146.0</c:v>
                </c:pt>
                <c:pt idx="51054">
                  <c:v>8.0</c:v>
                </c:pt>
                <c:pt idx="51055">
                  <c:v>134.0</c:v>
                </c:pt>
                <c:pt idx="51056">
                  <c:v>1.0</c:v>
                </c:pt>
                <c:pt idx="51057">
                  <c:v>333.0</c:v>
                </c:pt>
                <c:pt idx="51058">
                  <c:v>1.0</c:v>
                </c:pt>
                <c:pt idx="51059">
                  <c:v>19.0</c:v>
                </c:pt>
                <c:pt idx="51060">
                  <c:v>101.0</c:v>
                </c:pt>
                <c:pt idx="51061">
                  <c:v>249.0</c:v>
                </c:pt>
                <c:pt idx="51062">
                  <c:v>471.0</c:v>
                </c:pt>
                <c:pt idx="51063">
                  <c:v>64.0</c:v>
                </c:pt>
                <c:pt idx="51064">
                  <c:v>120.0</c:v>
                </c:pt>
                <c:pt idx="51065">
                  <c:v>64.0</c:v>
                </c:pt>
                <c:pt idx="51066">
                  <c:v>17.0</c:v>
                </c:pt>
                <c:pt idx="51067">
                  <c:v>11.0</c:v>
                </c:pt>
                <c:pt idx="51068">
                  <c:v>108.0</c:v>
                </c:pt>
                <c:pt idx="51069">
                  <c:v>32.0</c:v>
                </c:pt>
                <c:pt idx="51070">
                  <c:v>66.0</c:v>
                </c:pt>
                <c:pt idx="51071">
                  <c:v>42.0</c:v>
                </c:pt>
                <c:pt idx="51072">
                  <c:v>41.0</c:v>
                </c:pt>
                <c:pt idx="51073">
                  <c:v>47.0</c:v>
                </c:pt>
                <c:pt idx="51074">
                  <c:v>50.0</c:v>
                </c:pt>
                <c:pt idx="51075">
                  <c:v>72.0</c:v>
                </c:pt>
                <c:pt idx="51076">
                  <c:v>32.0</c:v>
                </c:pt>
                <c:pt idx="51077">
                  <c:v>24.0</c:v>
                </c:pt>
                <c:pt idx="51078">
                  <c:v>54.0</c:v>
                </c:pt>
                <c:pt idx="51079">
                  <c:v>306.0</c:v>
                </c:pt>
                <c:pt idx="51080">
                  <c:v>32.0</c:v>
                </c:pt>
                <c:pt idx="51081">
                  <c:v>40.0</c:v>
                </c:pt>
                <c:pt idx="51082">
                  <c:v>196.0</c:v>
                </c:pt>
                <c:pt idx="51083">
                  <c:v>64.0</c:v>
                </c:pt>
                <c:pt idx="51084">
                  <c:v>478.0</c:v>
                </c:pt>
                <c:pt idx="51085">
                  <c:v>419.0</c:v>
                </c:pt>
                <c:pt idx="51086">
                  <c:v>630.0</c:v>
                </c:pt>
                <c:pt idx="51087">
                  <c:v>12.0</c:v>
                </c:pt>
                <c:pt idx="51088">
                  <c:v>39.0</c:v>
                </c:pt>
                <c:pt idx="51089">
                  <c:v>20.0</c:v>
                </c:pt>
                <c:pt idx="51090">
                  <c:v>43.0</c:v>
                </c:pt>
                <c:pt idx="51091">
                  <c:v>5.0</c:v>
                </c:pt>
                <c:pt idx="51092">
                  <c:v>23.0</c:v>
                </c:pt>
                <c:pt idx="51093">
                  <c:v>1.0</c:v>
                </c:pt>
                <c:pt idx="51094">
                  <c:v>315.0</c:v>
                </c:pt>
                <c:pt idx="51095">
                  <c:v>313.0</c:v>
                </c:pt>
                <c:pt idx="51096">
                  <c:v>11.0</c:v>
                </c:pt>
                <c:pt idx="51097">
                  <c:v>310.0</c:v>
                </c:pt>
                <c:pt idx="51098">
                  <c:v>53.0</c:v>
                </c:pt>
                <c:pt idx="51099">
                  <c:v>27.0</c:v>
                </c:pt>
                <c:pt idx="51100">
                  <c:v>344.0</c:v>
                </c:pt>
                <c:pt idx="51101">
                  <c:v>10.0</c:v>
                </c:pt>
                <c:pt idx="51102">
                  <c:v>261.0</c:v>
                </c:pt>
                <c:pt idx="51103">
                  <c:v>271.0</c:v>
                </c:pt>
                <c:pt idx="51104">
                  <c:v>25.0</c:v>
                </c:pt>
                <c:pt idx="51105">
                  <c:v>89.0</c:v>
                </c:pt>
                <c:pt idx="51106">
                  <c:v>364.0</c:v>
                </c:pt>
                <c:pt idx="51107">
                  <c:v>23.0</c:v>
                </c:pt>
                <c:pt idx="51108">
                  <c:v>651.0</c:v>
                </c:pt>
                <c:pt idx="51109">
                  <c:v>366.0</c:v>
                </c:pt>
                <c:pt idx="51110">
                  <c:v>299.0</c:v>
                </c:pt>
                <c:pt idx="51111">
                  <c:v>2118.0</c:v>
                </c:pt>
                <c:pt idx="51112">
                  <c:v>476.0</c:v>
                </c:pt>
                <c:pt idx="51113">
                  <c:v>1.0</c:v>
                </c:pt>
                <c:pt idx="51114">
                  <c:v>65.0</c:v>
                </c:pt>
                <c:pt idx="51115">
                  <c:v>16.0</c:v>
                </c:pt>
                <c:pt idx="51116">
                  <c:v>46.0</c:v>
                </c:pt>
                <c:pt idx="51117">
                  <c:v>95.0</c:v>
                </c:pt>
                <c:pt idx="51118">
                  <c:v>114.0</c:v>
                </c:pt>
                <c:pt idx="51119">
                  <c:v>17.0</c:v>
                </c:pt>
                <c:pt idx="51120">
                  <c:v>240.0</c:v>
                </c:pt>
                <c:pt idx="51121">
                  <c:v>215.0</c:v>
                </c:pt>
                <c:pt idx="51122">
                  <c:v>27.0</c:v>
                </c:pt>
                <c:pt idx="51123">
                  <c:v>1.0</c:v>
                </c:pt>
                <c:pt idx="51124">
                  <c:v>184.0</c:v>
                </c:pt>
                <c:pt idx="51125">
                  <c:v>631.0</c:v>
                </c:pt>
                <c:pt idx="51126">
                  <c:v>345.0</c:v>
                </c:pt>
                <c:pt idx="51127">
                  <c:v>80.0</c:v>
                </c:pt>
                <c:pt idx="51128">
                  <c:v>5.0</c:v>
                </c:pt>
                <c:pt idx="51129">
                  <c:v>41.0</c:v>
                </c:pt>
                <c:pt idx="51130">
                  <c:v>90.0</c:v>
                </c:pt>
                <c:pt idx="51131">
                  <c:v>323.0</c:v>
                </c:pt>
                <c:pt idx="51132">
                  <c:v>51.0</c:v>
                </c:pt>
                <c:pt idx="51133">
                  <c:v>411.0</c:v>
                </c:pt>
                <c:pt idx="51134">
                  <c:v>1032.0</c:v>
                </c:pt>
                <c:pt idx="51135">
                  <c:v>259.0</c:v>
                </c:pt>
                <c:pt idx="51136">
                  <c:v>680.0</c:v>
                </c:pt>
                <c:pt idx="51137">
                  <c:v>19.0</c:v>
                </c:pt>
                <c:pt idx="51138">
                  <c:v>1.0</c:v>
                </c:pt>
                <c:pt idx="51139">
                  <c:v>2.0</c:v>
                </c:pt>
                <c:pt idx="51140">
                  <c:v>10.0</c:v>
                </c:pt>
                <c:pt idx="51141">
                  <c:v>21.0</c:v>
                </c:pt>
                <c:pt idx="51142">
                  <c:v>139.0</c:v>
                </c:pt>
                <c:pt idx="51143">
                  <c:v>1.0</c:v>
                </c:pt>
                <c:pt idx="51144">
                  <c:v>33.0</c:v>
                </c:pt>
                <c:pt idx="51145">
                  <c:v>90.0</c:v>
                </c:pt>
                <c:pt idx="51146">
                  <c:v>255.0</c:v>
                </c:pt>
                <c:pt idx="51147">
                  <c:v>1.0</c:v>
                </c:pt>
                <c:pt idx="51148">
                  <c:v>1.0</c:v>
                </c:pt>
                <c:pt idx="51149">
                  <c:v>85.0</c:v>
                </c:pt>
                <c:pt idx="51150">
                  <c:v>45.0</c:v>
                </c:pt>
                <c:pt idx="51151">
                  <c:v>123.0</c:v>
                </c:pt>
                <c:pt idx="51152">
                  <c:v>1272.0</c:v>
                </c:pt>
                <c:pt idx="51153">
                  <c:v>319.0</c:v>
                </c:pt>
                <c:pt idx="51154">
                  <c:v>244.0</c:v>
                </c:pt>
                <c:pt idx="51155">
                  <c:v>172.0</c:v>
                </c:pt>
                <c:pt idx="51156">
                  <c:v>42.0</c:v>
                </c:pt>
                <c:pt idx="51157">
                  <c:v>10.0</c:v>
                </c:pt>
                <c:pt idx="51158">
                  <c:v>9.0</c:v>
                </c:pt>
                <c:pt idx="51159">
                  <c:v>84.0</c:v>
                </c:pt>
                <c:pt idx="51160">
                  <c:v>4.0</c:v>
                </c:pt>
                <c:pt idx="51161">
                  <c:v>55.0</c:v>
                </c:pt>
                <c:pt idx="51162">
                  <c:v>14.0</c:v>
                </c:pt>
                <c:pt idx="51163">
                  <c:v>12.0</c:v>
                </c:pt>
                <c:pt idx="51164">
                  <c:v>16.0</c:v>
                </c:pt>
                <c:pt idx="51165">
                  <c:v>30.0</c:v>
                </c:pt>
                <c:pt idx="51166">
                  <c:v>773.0</c:v>
                </c:pt>
                <c:pt idx="51167">
                  <c:v>38.0</c:v>
                </c:pt>
                <c:pt idx="51168">
                  <c:v>334.0</c:v>
                </c:pt>
                <c:pt idx="51169">
                  <c:v>152.0</c:v>
                </c:pt>
                <c:pt idx="51170">
                  <c:v>312.0</c:v>
                </c:pt>
                <c:pt idx="51171">
                  <c:v>1.0</c:v>
                </c:pt>
                <c:pt idx="51172">
                  <c:v>15.0</c:v>
                </c:pt>
                <c:pt idx="51173">
                  <c:v>31.0</c:v>
                </c:pt>
                <c:pt idx="51174">
                  <c:v>1220.0</c:v>
                </c:pt>
                <c:pt idx="51175">
                  <c:v>20.0</c:v>
                </c:pt>
                <c:pt idx="51176">
                  <c:v>528.0</c:v>
                </c:pt>
                <c:pt idx="51177">
                  <c:v>1.0</c:v>
                </c:pt>
                <c:pt idx="51178">
                  <c:v>1.0</c:v>
                </c:pt>
                <c:pt idx="51179">
                  <c:v>216.0</c:v>
                </c:pt>
                <c:pt idx="51180">
                  <c:v>60.0</c:v>
                </c:pt>
                <c:pt idx="51181">
                  <c:v>224.0</c:v>
                </c:pt>
                <c:pt idx="51182">
                  <c:v>30.0</c:v>
                </c:pt>
                <c:pt idx="51183">
                  <c:v>24.0</c:v>
                </c:pt>
                <c:pt idx="51184">
                  <c:v>423.0</c:v>
                </c:pt>
                <c:pt idx="51185">
                  <c:v>44.0</c:v>
                </c:pt>
                <c:pt idx="51186">
                  <c:v>92.0</c:v>
                </c:pt>
                <c:pt idx="51187">
                  <c:v>177.0</c:v>
                </c:pt>
                <c:pt idx="51188">
                  <c:v>74.0</c:v>
                </c:pt>
                <c:pt idx="51189">
                  <c:v>28.0</c:v>
                </c:pt>
                <c:pt idx="51190">
                  <c:v>325.0</c:v>
                </c:pt>
                <c:pt idx="51191">
                  <c:v>421.0</c:v>
                </c:pt>
                <c:pt idx="51192">
                  <c:v>664.0</c:v>
                </c:pt>
                <c:pt idx="51193">
                  <c:v>256.0</c:v>
                </c:pt>
                <c:pt idx="51194">
                  <c:v>76.0</c:v>
                </c:pt>
                <c:pt idx="51195">
                  <c:v>526.0</c:v>
                </c:pt>
                <c:pt idx="51196">
                  <c:v>16.0</c:v>
                </c:pt>
                <c:pt idx="51197">
                  <c:v>49.0</c:v>
                </c:pt>
                <c:pt idx="51198">
                  <c:v>64.0</c:v>
                </c:pt>
                <c:pt idx="51199">
                  <c:v>205.0</c:v>
                </c:pt>
                <c:pt idx="51200">
                  <c:v>357.0</c:v>
                </c:pt>
                <c:pt idx="51201">
                  <c:v>14.0</c:v>
                </c:pt>
                <c:pt idx="51202">
                  <c:v>3.0</c:v>
                </c:pt>
                <c:pt idx="51203">
                  <c:v>15.0</c:v>
                </c:pt>
                <c:pt idx="51204">
                  <c:v>95.0</c:v>
                </c:pt>
                <c:pt idx="51205">
                  <c:v>1.0</c:v>
                </c:pt>
                <c:pt idx="51206">
                  <c:v>70.0</c:v>
                </c:pt>
                <c:pt idx="51207">
                  <c:v>19.0</c:v>
                </c:pt>
                <c:pt idx="51208">
                  <c:v>81.0</c:v>
                </c:pt>
                <c:pt idx="51209">
                  <c:v>73.0</c:v>
                </c:pt>
                <c:pt idx="51210">
                  <c:v>184.0</c:v>
                </c:pt>
                <c:pt idx="51211">
                  <c:v>132.0</c:v>
                </c:pt>
                <c:pt idx="51212">
                  <c:v>149.0</c:v>
                </c:pt>
                <c:pt idx="51213">
                  <c:v>498.0</c:v>
                </c:pt>
                <c:pt idx="51214">
                  <c:v>85.0</c:v>
                </c:pt>
                <c:pt idx="51215">
                  <c:v>86.0</c:v>
                </c:pt>
                <c:pt idx="51216">
                  <c:v>14.0</c:v>
                </c:pt>
                <c:pt idx="51217">
                  <c:v>30.0</c:v>
                </c:pt>
                <c:pt idx="51218">
                  <c:v>28.0</c:v>
                </c:pt>
                <c:pt idx="51219">
                  <c:v>10.0</c:v>
                </c:pt>
                <c:pt idx="51220">
                  <c:v>77.0</c:v>
                </c:pt>
                <c:pt idx="51221">
                  <c:v>365.0</c:v>
                </c:pt>
                <c:pt idx="51222">
                  <c:v>62.0</c:v>
                </c:pt>
                <c:pt idx="51223">
                  <c:v>37.0</c:v>
                </c:pt>
                <c:pt idx="51224">
                  <c:v>120.0</c:v>
                </c:pt>
                <c:pt idx="51225">
                  <c:v>1.0</c:v>
                </c:pt>
                <c:pt idx="51226">
                  <c:v>55.0</c:v>
                </c:pt>
                <c:pt idx="51227">
                  <c:v>32.0</c:v>
                </c:pt>
                <c:pt idx="51228">
                  <c:v>302.0</c:v>
                </c:pt>
                <c:pt idx="51229">
                  <c:v>139.0</c:v>
                </c:pt>
                <c:pt idx="51230">
                  <c:v>313.0</c:v>
                </c:pt>
                <c:pt idx="51231">
                  <c:v>185.0</c:v>
                </c:pt>
                <c:pt idx="51232">
                  <c:v>48.0</c:v>
                </c:pt>
                <c:pt idx="51233">
                  <c:v>50.0</c:v>
                </c:pt>
                <c:pt idx="51234">
                  <c:v>6.0</c:v>
                </c:pt>
                <c:pt idx="51235">
                  <c:v>21.0</c:v>
                </c:pt>
                <c:pt idx="51236">
                  <c:v>846.0</c:v>
                </c:pt>
                <c:pt idx="51237">
                  <c:v>452.0</c:v>
                </c:pt>
                <c:pt idx="51238">
                  <c:v>3.0</c:v>
                </c:pt>
                <c:pt idx="51239">
                  <c:v>1.0</c:v>
                </c:pt>
                <c:pt idx="51240">
                  <c:v>51.0</c:v>
                </c:pt>
                <c:pt idx="51241">
                  <c:v>64.0</c:v>
                </c:pt>
                <c:pt idx="51242">
                  <c:v>35.0</c:v>
                </c:pt>
                <c:pt idx="51243">
                  <c:v>18.0</c:v>
                </c:pt>
                <c:pt idx="51244">
                  <c:v>216.0</c:v>
                </c:pt>
                <c:pt idx="51245">
                  <c:v>12.0</c:v>
                </c:pt>
                <c:pt idx="51246">
                  <c:v>65.0</c:v>
                </c:pt>
                <c:pt idx="51247">
                  <c:v>61.0</c:v>
                </c:pt>
                <c:pt idx="51248">
                  <c:v>7.0</c:v>
                </c:pt>
                <c:pt idx="51249">
                  <c:v>219.0</c:v>
                </c:pt>
                <c:pt idx="51250">
                  <c:v>70.0</c:v>
                </c:pt>
                <c:pt idx="51251">
                  <c:v>22.0</c:v>
                </c:pt>
                <c:pt idx="51252">
                  <c:v>290.0</c:v>
                </c:pt>
                <c:pt idx="51253">
                  <c:v>24.0</c:v>
                </c:pt>
                <c:pt idx="51254">
                  <c:v>49.0</c:v>
                </c:pt>
                <c:pt idx="51255">
                  <c:v>84.0</c:v>
                </c:pt>
                <c:pt idx="51256">
                  <c:v>135.0</c:v>
                </c:pt>
                <c:pt idx="51257">
                  <c:v>306.0</c:v>
                </c:pt>
                <c:pt idx="51258">
                  <c:v>519.0</c:v>
                </c:pt>
                <c:pt idx="51259">
                  <c:v>50.0</c:v>
                </c:pt>
                <c:pt idx="51260">
                  <c:v>143.0</c:v>
                </c:pt>
                <c:pt idx="51261">
                  <c:v>19.0</c:v>
                </c:pt>
                <c:pt idx="51262">
                  <c:v>38.0</c:v>
                </c:pt>
                <c:pt idx="51263">
                  <c:v>143.0</c:v>
                </c:pt>
                <c:pt idx="51264">
                  <c:v>153.0</c:v>
                </c:pt>
                <c:pt idx="51265">
                  <c:v>276.0</c:v>
                </c:pt>
                <c:pt idx="51266">
                  <c:v>19.0</c:v>
                </c:pt>
                <c:pt idx="51267">
                  <c:v>213.0</c:v>
                </c:pt>
                <c:pt idx="51268">
                  <c:v>15.0</c:v>
                </c:pt>
                <c:pt idx="51269">
                  <c:v>3.0</c:v>
                </c:pt>
                <c:pt idx="51270">
                  <c:v>377.0</c:v>
                </c:pt>
                <c:pt idx="51271">
                  <c:v>325.0</c:v>
                </c:pt>
                <c:pt idx="51272">
                  <c:v>661.0</c:v>
                </c:pt>
                <c:pt idx="51273">
                  <c:v>453.0</c:v>
                </c:pt>
                <c:pt idx="51274">
                  <c:v>4.0</c:v>
                </c:pt>
                <c:pt idx="51275">
                  <c:v>247.0</c:v>
                </c:pt>
                <c:pt idx="51276">
                  <c:v>26.0</c:v>
                </c:pt>
                <c:pt idx="51277">
                  <c:v>70.0</c:v>
                </c:pt>
                <c:pt idx="51278">
                  <c:v>157.0</c:v>
                </c:pt>
                <c:pt idx="51279">
                  <c:v>20.0</c:v>
                </c:pt>
                <c:pt idx="51280">
                  <c:v>36.0</c:v>
                </c:pt>
                <c:pt idx="51281">
                  <c:v>11.0</c:v>
                </c:pt>
                <c:pt idx="51282">
                  <c:v>120.0</c:v>
                </c:pt>
                <c:pt idx="51283">
                  <c:v>68.0</c:v>
                </c:pt>
                <c:pt idx="51284">
                  <c:v>1.0</c:v>
                </c:pt>
                <c:pt idx="51285">
                  <c:v>1.0</c:v>
                </c:pt>
                <c:pt idx="51286">
                  <c:v>36.0</c:v>
                </c:pt>
                <c:pt idx="51287">
                  <c:v>127.0</c:v>
                </c:pt>
                <c:pt idx="51288">
                  <c:v>143.0</c:v>
                </c:pt>
                <c:pt idx="51289">
                  <c:v>224.0</c:v>
                </c:pt>
                <c:pt idx="51290">
                  <c:v>5.0</c:v>
                </c:pt>
                <c:pt idx="51291">
                  <c:v>259.0</c:v>
                </c:pt>
                <c:pt idx="51292">
                  <c:v>126.0</c:v>
                </c:pt>
                <c:pt idx="51293">
                  <c:v>1.0</c:v>
                </c:pt>
                <c:pt idx="51294">
                  <c:v>3.0</c:v>
                </c:pt>
                <c:pt idx="51295">
                  <c:v>6.0</c:v>
                </c:pt>
                <c:pt idx="51296">
                  <c:v>60.0</c:v>
                </c:pt>
                <c:pt idx="51297">
                  <c:v>298.0</c:v>
                </c:pt>
                <c:pt idx="51298">
                  <c:v>239.0</c:v>
                </c:pt>
                <c:pt idx="51299">
                  <c:v>19.0</c:v>
                </c:pt>
                <c:pt idx="51300">
                  <c:v>8.0</c:v>
                </c:pt>
                <c:pt idx="51301">
                  <c:v>18.0</c:v>
                </c:pt>
                <c:pt idx="51302">
                  <c:v>1446.0</c:v>
                </c:pt>
                <c:pt idx="51303">
                  <c:v>293.0</c:v>
                </c:pt>
                <c:pt idx="51304">
                  <c:v>61.0</c:v>
                </c:pt>
                <c:pt idx="51305">
                  <c:v>29.0</c:v>
                </c:pt>
                <c:pt idx="51306">
                  <c:v>233.0</c:v>
                </c:pt>
                <c:pt idx="51307">
                  <c:v>153.0</c:v>
                </c:pt>
                <c:pt idx="51308">
                  <c:v>272.0</c:v>
                </c:pt>
                <c:pt idx="51309">
                  <c:v>151.0</c:v>
                </c:pt>
                <c:pt idx="51310">
                  <c:v>30.0</c:v>
                </c:pt>
                <c:pt idx="51311">
                  <c:v>120.0</c:v>
                </c:pt>
                <c:pt idx="51312">
                  <c:v>52.0</c:v>
                </c:pt>
                <c:pt idx="51313">
                  <c:v>2.0</c:v>
                </c:pt>
                <c:pt idx="51314">
                  <c:v>181.0</c:v>
                </c:pt>
                <c:pt idx="51315">
                  <c:v>519.0</c:v>
                </c:pt>
                <c:pt idx="51316">
                  <c:v>197.0</c:v>
                </c:pt>
                <c:pt idx="51317">
                  <c:v>709.0</c:v>
                </c:pt>
                <c:pt idx="51318">
                  <c:v>51.0</c:v>
                </c:pt>
                <c:pt idx="51319">
                  <c:v>63.0</c:v>
                </c:pt>
                <c:pt idx="51320">
                  <c:v>241.0</c:v>
                </c:pt>
                <c:pt idx="51321">
                  <c:v>42.0</c:v>
                </c:pt>
                <c:pt idx="51322">
                  <c:v>39.0</c:v>
                </c:pt>
                <c:pt idx="51323">
                  <c:v>68.0</c:v>
                </c:pt>
                <c:pt idx="51324">
                  <c:v>22.0</c:v>
                </c:pt>
                <c:pt idx="51325">
                  <c:v>20.0</c:v>
                </c:pt>
                <c:pt idx="51326">
                  <c:v>234.0</c:v>
                </c:pt>
                <c:pt idx="51327">
                  <c:v>9.0</c:v>
                </c:pt>
                <c:pt idx="51328">
                  <c:v>10.0</c:v>
                </c:pt>
                <c:pt idx="51329">
                  <c:v>114.0</c:v>
                </c:pt>
                <c:pt idx="51330">
                  <c:v>89.0</c:v>
                </c:pt>
                <c:pt idx="51331">
                  <c:v>41.0</c:v>
                </c:pt>
                <c:pt idx="51332">
                  <c:v>42.0</c:v>
                </c:pt>
                <c:pt idx="51333">
                  <c:v>74.0</c:v>
                </c:pt>
                <c:pt idx="51334">
                  <c:v>191.0</c:v>
                </c:pt>
                <c:pt idx="51335">
                  <c:v>192.0</c:v>
                </c:pt>
                <c:pt idx="51336">
                  <c:v>49.0</c:v>
                </c:pt>
                <c:pt idx="51337">
                  <c:v>435.0</c:v>
                </c:pt>
                <c:pt idx="51338">
                  <c:v>1.0</c:v>
                </c:pt>
                <c:pt idx="51339">
                  <c:v>274.0</c:v>
                </c:pt>
                <c:pt idx="51340">
                  <c:v>31.0</c:v>
                </c:pt>
                <c:pt idx="51341">
                  <c:v>101.0</c:v>
                </c:pt>
                <c:pt idx="51342">
                  <c:v>259.0</c:v>
                </c:pt>
                <c:pt idx="51343">
                  <c:v>156.0</c:v>
                </c:pt>
                <c:pt idx="51344">
                  <c:v>47.0</c:v>
                </c:pt>
                <c:pt idx="51345">
                  <c:v>43.0</c:v>
                </c:pt>
                <c:pt idx="51346">
                  <c:v>100.0</c:v>
                </c:pt>
                <c:pt idx="51347">
                  <c:v>12.0</c:v>
                </c:pt>
                <c:pt idx="51348">
                  <c:v>51.0</c:v>
                </c:pt>
                <c:pt idx="51349">
                  <c:v>462.0</c:v>
                </c:pt>
                <c:pt idx="51350">
                  <c:v>570.0</c:v>
                </c:pt>
                <c:pt idx="51351">
                  <c:v>309.0</c:v>
                </c:pt>
                <c:pt idx="51352">
                  <c:v>9.0</c:v>
                </c:pt>
                <c:pt idx="51353">
                  <c:v>3.0</c:v>
                </c:pt>
                <c:pt idx="51354">
                  <c:v>100.0</c:v>
                </c:pt>
                <c:pt idx="51355">
                  <c:v>18.0</c:v>
                </c:pt>
                <c:pt idx="51356">
                  <c:v>86.0</c:v>
                </c:pt>
                <c:pt idx="51357">
                  <c:v>170.0</c:v>
                </c:pt>
                <c:pt idx="51358">
                  <c:v>10.0</c:v>
                </c:pt>
                <c:pt idx="51359">
                  <c:v>41.0</c:v>
                </c:pt>
                <c:pt idx="51360">
                  <c:v>7.0</c:v>
                </c:pt>
                <c:pt idx="51361">
                  <c:v>66.0</c:v>
                </c:pt>
                <c:pt idx="51362">
                  <c:v>329.0</c:v>
                </c:pt>
                <c:pt idx="51363">
                  <c:v>111.0</c:v>
                </c:pt>
                <c:pt idx="51364">
                  <c:v>188.0</c:v>
                </c:pt>
                <c:pt idx="51365">
                  <c:v>118.0</c:v>
                </c:pt>
                <c:pt idx="51366">
                  <c:v>270.0</c:v>
                </c:pt>
                <c:pt idx="51367">
                  <c:v>7.0</c:v>
                </c:pt>
                <c:pt idx="51368">
                  <c:v>3.0</c:v>
                </c:pt>
                <c:pt idx="51369">
                  <c:v>8.0</c:v>
                </c:pt>
                <c:pt idx="51370">
                  <c:v>1.0</c:v>
                </c:pt>
                <c:pt idx="51371">
                  <c:v>158.0</c:v>
                </c:pt>
                <c:pt idx="51372">
                  <c:v>12.0</c:v>
                </c:pt>
                <c:pt idx="51373">
                  <c:v>20.0</c:v>
                </c:pt>
                <c:pt idx="51374">
                  <c:v>34.0</c:v>
                </c:pt>
                <c:pt idx="51375">
                  <c:v>25.0</c:v>
                </c:pt>
                <c:pt idx="51376">
                  <c:v>63.0</c:v>
                </c:pt>
                <c:pt idx="51377">
                  <c:v>223.0</c:v>
                </c:pt>
                <c:pt idx="51378">
                  <c:v>63.0</c:v>
                </c:pt>
                <c:pt idx="51379">
                  <c:v>515.0</c:v>
                </c:pt>
                <c:pt idx="51380">
                  <c:v>9.0</c:v>
                </c:pt>
                <c:pt idx="51381">
                  <c:v>69.0</c:v>
                </c:pt>
                <c:pt idx="51382">
                  <c:v>18.0</c:v>
                </c:pt>
                <c:pt idx="51383">
                  <c:v>7.0</c:v>
                </c:pt>
                <c:pt idx="51384">
                  <c:v>1.0</c:v>
                </c:pt>
                <c:pt idx="51385">
                  <c:v>57.0</c:v>
                </c:pt>
                <c:pt idx="51386">
                  <c:v>105.0</c:v>
                </c:pt>
                <c:pt idx="51387">
                  <c:v>38.0</c:v>
                </c:pt>
                <c:pt idx="51388">
                  <c:v>151.0</c:v>
                </c:pt>
                <c:pt idx="51389">
                  <c:v>39.0</c:v>
                </c:pt>
                <c:pt idx="51390">
                  <c:v>7.0</c:v>
                </c:pt>
                <c:pt idx="51391">
                  <c:v>14.0</c:v>
                </c:pt>
                <c:pt idx="51392">
                  <c:v>3.0</c:v>
                </c:pt>
                <c:pt idx="51393">
                  <c:v>7.0</c:v>
                </c:pt>
                <c:pt idx="51394">
                  <c:v>338.0</c:v>
                </c:pt>
                <c:pt idx="51395">
                  <c:v>46.0</c:v>
                </c:pt>
                <c:pt idx="51396">
                  <c:v>1.0</c:v>
                </c:pt>
                <c:pt idx="51397">
                  <c:v>140.0</c:v>
                </c:pt>
                <c:pt idx="51398">
                  <c:v>195.0</c:v>
                </c:pt>
                <c:pt idx="51399">
                  <c:v>51.0</c:v>
                </c:pt>
                <c:pt idx="51400">
                  <c:v>12.0</c:v>
                </c:pt>
                <c:pt idx="51401">
                  <c:v>51.0</c:v>
                </c:pt>
                <c:pt idx="51402">
                  <c:v>2.0</c:v>
                </c:pt>
                <c:pt idx="51403">
                  <c:v>144.0</c:v>
                </c:pt>
                <c:pt idx="51404">
                  <c:v>46.0</c:v>
                </c:pt>
                <c:pt idx="51405">
                  <c:v>1.0</c:v>
                </c:pt>
                <c:pt idx="51406">
                  <c:v>157.0</c:v>
                </c:pt>
                <c:pt idx="51407">
                  <c:v>71.0</c:v>
                </c:pt>
                <c:pt idx="51408">
                  <c:v>141.0</c:v>
                </c:pt>
                <c:pt idx="51409">
                  <c:v>1.0</c:v>
                </c:pt>
                <c:pt idx="51410">
                  <c:v>4.0</c:v>
                </c:pt>
                <c:pt idx="51411">
                  <c:v>8.0</c:v>
                </c:pt>
                <c:pt idx="51412">
                  <c:v>101.0</c:v>
                </c:pt>
                <c:pt idx="51413">
                  <c:v>180.0</c:v>
                </c:pt>
                <c:pt idx="51414">
                  <c:v>4.0</c:v>
                </c:pt>
                <c:pt idx="51415">
                  <c:v>37.0</c:v>
                </c:pt>
                <c:pt idx="51416">
                  <c:v>91.0</c:v>
                </c:pt>
                <c:pt idx="51417">
                  <c:v>50.0</c:v>
                </c:pt>
                <c:pt idx="51418">
                  <c:v>428.0</c:v>
                </c:pt>
                <c:pt idx="51419">
                  <c:v>167.0</c:v>
                </c:pt>
                <c:pt idx="51420">
                  <c:v>10.0</c:v>
                </c:pt>
                <c:pt idx="51421">
                  <c:v>239.0</c:v>
                </c:pt>
                <c:pt idx="51422">
                  <c:v>47.0</c:v>
                </c:pt>
                <c:pt idx="51423">
                  <c:v>69.0</c:v>
                </c:pt>
                <c:pt idx="51424">
                  <c:v>95.0</c:v>
                </c:pt>
                <c:pt idx="51425">
                  <c:v>23.0</c:v>
                </c:pt>
                <c:pt idx="51426">
                  <c:v>11.0</c:v>
                </c:pt>
                <c:pt idx="51427">
                  <c:v>12.0</c:v>
                </c:pt>
                <c:pt idx="51428">
                  <c:v>237.0</c:v>
                </c:pt>
                <c:pt idx="51429">
                  <c:v>30.0</c:v>
                </c:pt>
                <c:pt idx="51430">
                  <c:v>48.0</c:v>
                </c:pt>
                <c:pt idx="51431">
                  <c:v>416.0</c:v>
                </c:pt>
                <c:pt idx="51432">
                  <c:v>529.0</c:v>
                </c:pt>
                <c:pt idx="51433">
                  <c:v>124.0</c:v>
                </c:pt>
                <c:pt idx="51434">
                  <c:v>2.0</c:v>
                </c:pt>
                <c:pt idx="51435">
                  <c:v>5.0</c:v>
                </c:pt>
                <c:pt idx="51436">
                  <c:v>53.0</c:v>
                </c:pt>
                <c:pt idx="51437">
                  <c:v>1.0</c:v>
                </c:pt>
                <c:pt idx="51438">
                  <c:v>1.0</c:v>
                </c:pt>
                <c:pt idx="51439">
                  <c:v>48.0</c:v>
                </c:pt>
                <c:pt idx="51440">
                  <c:v>252.0</c:v>
                </c:pt>
                <c:pt idx="51441">
                  <c:v>10.0</c:v>
                </c:pt>
                <c:pt idx="51442">
                  <c:v>75.0</c:v>
                </c:pt>
                <c:pt idx="51443">
                  <c:v>137.0</c:v>
                </c:pt>
                <c:pt idx="51444">
                  <c:v>9.0</c:v>
                </c:pt>
                <c:pt idx="51445">
                  <c:v>286.0</c:v>
                </c:pt>
                <c:pt idx="51446">
                  <c:v>151.0</c:v>
                </c:pt>
                <c:pt idx="51447">
                  <c:v>164.0</c:v>
                </c:pt>
                <c:pt idx="51448">
                  <c:v>5.0</c:v>
                </c:pt>
                <c:pt idx="51449">
                  <c:v>100.0</c:v>
                </c:pt>
                <c:pt idx="51450">
                  <c:v>15.0</c:v>
                </c:pt>
                <c:pt idx="51451">
                  <c:v>7.0</c:v>
                </c:pt>
                <c:pt idx="51452">
                  <c:v>1.0</c:v>
                </c:pt>
                <c:pt idx="51453">
                  <c:v>17.0</c:v>
                </c:pt>
                <c:pt idx="51454">
                  <c:v>30.0</c:v>
                </c:pt>
                <c:pt idx="51455">
                  <c:v>22.0</c:v>
                </c:pt>
                <c:pt idx="51456">
                  <c:v>9.0</c:v>
                </c:pt>
                <c:pt idx="51457">
                  <c:v>16.0</c:v>
                </c:pt>
                <c:pt idx="51458">
                  <c:v>57.0</c:v>
                </c:pt>
                <c:pt idx="51459">
                  <c:v>75.0</c:v>
                </c:pt>
                <c:pt idx="51460">
                  <c:v>7.0</c:v>
                </c:pt>
                <c:pt idx="51461">
                  <c:v>9.0</c:v>
                </c:pt>
                <c:pt idx="51462">
                  <c:v>59.0</c:v>
                </c:pt>
                <c:pt idx="51463">
                  <c:v>25.0</c:v>
                </c:pt>
                <c:pt idx="51464">
                  <c:v>207.0</c:v>
                </c:pt>
                <c:pt idx="51465">
                  <c:v>28.0</c:v>
                </c:pt>
                <c:pt idx="51466">
                  <c:v>16.0</c:v>
                </c:pt>
                <c:pt idx="51467">
                  <c:v>152.0</c:v>
                </c:pt>
                <c:pt idx="51468">
                  <c:v>171.0</c:v>
                </c:pt>
                <c:pt idx="51469">
                  <c:v>164.0</c:v>
                </c:pt>
                <c:pt idx="51470">
                  <c:v>37.0</c:v>
                </c:pt>
                <c:pt idx="51471">
                  <c:v>212.0</c:v>
                </c:pt>
                <c:pt idx="51472">
                  <c:v>154.0</c:v>
                </c:pt>
                <c:pt idx="51473">
                  <c:v>74.0</c:v>
                </c:pt>
                <c:pt idx="51474">
                  <c:v>15.0</c:v>
                </c:pt>
                <c:pt idx="51475">
                  <c:v>38.0</c:v>
                </c:pt>
                <c:pt idx="51476">
                  <c:v>100.0</c:v>
                </c:pt>
                <c:pt idx="51477">
                  <c:v>26.0</c:v>
                </c:pt>
                <c:pt idx="51478">
                  <c:v>10.0</c:v>
                </c:pt>
                <c:pt idx="51479">
                  <c:v>7.0</c:v>
                </c:pt>
                <c:pt idx="51480">
                  <c:v>299.0</c:v>
                </c:pt>
                <c:pt idx="51481">
                  <c:v>5.0</c:v>
                </c:pt>
                <c:pt idx="51482">
                  <c:v>90.0</c:v>
                </c:pt>
                <c:pt idx="51483">
                  <c:v>540.0</c:v>
                </c:pt>
                <c:pt idx="51484">
                  <c:v>133.0</c:v>
                </c:pt>
                <c:pt idx="51485">
                  <c:v>8.0</c:v>
                </c:pt>
                <c:pt idx="51486">
                  <c:v>86.0</c:v>
                </c:pt>
                <c:pt idx="51487">
                  <c:v>79.0</c:v>
                </c:pt>
                <c:pt idx="51488">
                  <c:v>7.0</c:v>
                </c:pt>
                <c:pt idx="51489">
                  <c:v>15.0</c:v>
                </c:pt>
                <c:pt idx="51490">
                  <c:v>14.0</c:v>
                </c:pt>
                <c:pt idx="51491">
                  <c:v>14.0</c:v>
                </c:pt>
                <c:pt idx="51492">
                  <c:v>225.0</c:v>
                </c:pt>
                <c:pt idx="51493">
                  <c:v>224.0</c:v>
                </c:pt>
                <c:pt idx="51494">
                  <c:v>2.0</c:v>
                </c:pt>
                <c:pt idx="51495">
                  <c:v>56.0</c:v>
                </c:pt>
                <c:pt idx="51496">
                  <c:v>39.0</c:v>
                </c:pt>
                <c:pt idx="51497">
                  <c:v>21.0</c:v>
                </c:pt>
                <c:pt idx="51498">
                  <c:v>4.0</c:v>
                </c:pt>
                <c:pt idx="51499">
                  <c:v>242.0</c:v>
                </c:pt>
                <c:pt idx="51500">
                  <c:v>41.0</c:v>
                </c:pt>
                <c:pt idx="51501">
                  <c:v>2.0</c:v>
                </c:pt>
                <c:pt idx="51502">
                  <c:v>1005.0</c:v>
                </c:pt>
                <c:pt idx="51503">
                  <c:v>3.0</c:v>
                </c:pt>
                <c:pt idx="51504">
                  <c:v>258.0</c:v>
                </c:pt>
                <c:pt idx="51505">
                  <c:v>131.0</c:v>
                </c:pt>
                <c:pt idx="51506">
                  <c:v>223.0</c:v>
                </c:pt>
                <c:pt idx="51507">
                  <c:v>49.0</c:v>
                </c:pt>
                <c:pt idx="51508">
                  <c:v>3.0</c:v>
                </c:pt>
                <c:pt idx="51509">
                  <c:v>42.0</c:v>
                </c:pt>
                <c:pt idx="51510">
                  <c:v>14.0</c:v>
                </c:pt>
                <c:pt idx="51511">
                  <c:v>119.0</c:v>
                </c:pt>
                <c:pt idx="51512">
                  <c:v>67.0</c:v>
                </c:pt>
                <c:pt idx="51513">
                  <c:v>10.0</c:v>
                </c:pt>
                <c:pt idx="51514">
                  <c:v>15.0</c:v>
                </c:pt>
                <c:pt idx="51515">
                  <c:v>399.0</c:v>
                </c:pt>
                <c:pt idx="51516">
                  <c:v>70.0</c:v>
                </c:pt>
                <c:pt idx="51517">
                  <c:v>125.0</c:v>
                </c:pt>
                <c:pt idx="51518">
                  <c:v>184.0</c:v>
                </c:pt>
                <c:pt idx="51519">
                  <c:v>1.0</c:v>
                </c:pt>
                <c:pt idx="51520">
                  <c:v>62.0</c:v>
                </c:pt>
                <c:pt idx="51521">
                  <c:v>5.0</c:v>
                </c:pt>
                <c:pt idx="51522">
                  <c:v>48.0</c:v>
                </c:pt>
                <c:pt idx="51523">
                  <c:v>165.0</c:v>
                </c:pt>
                <c:pt idx="51524">
                  <c:v>5.0</c:v>
                </c:pt>
                <c:pt idx="51525">
                  <c:v>420.0</c:v>
                </c:pt>
                <c:pt idx="51526">
                  <c:v>195.0</c:v>
                </c:pt>
                <c:pt idx="51527">
                  <c:v>172.0</c:v>
                </c:pt>
                <c:pt idx="51528">
                  <c:v>59.0</c:v>
                </c:pt>
                <c:pt idx="51529">
                  <c:v>135.0</c:v>
                </c:pt>
                <c:pt idx="51530">
                  <c:v>181.0</c:v>
                </c:pt>
                <c:pt idx="51531">
                  <c:v>204.0</c:v>
                </c:pt>
                <c:pt idx="51532">
                  <c:v>119.0</c:v>
                </c:pt>
                <c:pt idx="51533">
                  <c:v>168.0</c:v>
                </c:pt>
                <c:pt idx="51534">
                  <c:v>121.0</c:v>
                </c:pt>
                <c:pt idx="51535">
                  <c:v>28.0</c:v>
                </c:pt>
                <c:pt idx="51536">
                  <c:v>2.0</c:v>
                </c:pt>
                <c:pt idx="51537">
                  <c:v>52.0</c:v>
                </c:pt>
                <c:pt idx="51538">
                  <c:v>36.0</c:v>
                </c:pt>
                <c:pt idx="51539">
                  <c:v>30.0</c:v>
                </c:pt>
                <c:pt idx="51540">
                  <c:v>11.0</c:v>
                </c:pt>
                <c:pt idx="51541">
                  <c:v>317.0</c:v>
                </c:pt>
                <c:pt idx="51542">
                  <c:v>357.0</c:v>
                </c:pt>
                <c:pt idx="51543">
                  <c:v>40.0</c:v>
                </c:pt>
                <c:pt idx="51544">
                  <c:v>26.0</c:v>
                </c:pt>
                <c:pt idx="51545">
                  <c:v>136.0</c:v>
                </c:pt>
                <c:pt idx="51546">
                  <c:v>50.0</c:v>
                </c:pt>
                <c:pt idx="51547">
                  <c:v>310.0</c:v>
                </c:pt>
                <c:pt idx="51548">
                  <c:v>2.0</c:v>
                </c:pt>
                <c:pt idx="51549">
                  <c:v>42.0</c:v>
                </c:pt>
                <c:pt idx="51550">
                  <c:v>351.0</c:v>
                </c:pt>
                <c:pt idx="51551">
                  <c:v>146.0</c:v>
                </c:pt>
                <c:pt idx="51552">
                  <c:v>224.0</c:v>
                </c:pt>
                <c:pt idx="51553">
                  <c:v>91.0</c:v>
                </c:pt>
                <c:pt idx="51554">
                  <c:v>3.0</c:v>
                </c:pt>
                <c:pt idx="51555">
                  <c:v>46.0</c:v>
                </c:pt>
                <c:pt idx="51556">
                  <c:v>60.0</c:v>
                </c:pt>
                <c:pt idx="51557">
                  <c:v>14.0</c:v>
                </c:pt>
                <c:pt idx="51558">
                  <c:v>3.0</c:v>
                </c:pt>
                <c:pt idx="51559">
                  <c:v>14.0</c:v>
                </c:pt>
                <c:pt idx="51560">
                  <c:v>6.0</c:v>
                </c:pt>
                <c:pt idx="51561">
                  <c:v>10.0</c:v>
                </c:pt>
                <c:pt idx="51562">
                  <c:v>122.0</c:v>
                </c:pt>
                <c:pt idx="51563">
                  <c:v>11.0</c:v>
                </c:pt>
                <c:pt idx="51564">
                  <c:v>26.0</c:v>
                </c:pt>
                <c:pt idx="51565">
                  <c:v>93.0</c:v>
                </c:pt>
                <c:pt idx="51566">
                  <c:v>133.0</c:v>
                </c:pt>
                <c:pt idx="51567">
                  <c:v>39.0</c:v>
                </c:pt>
                <c:pt idx="51568">
                  <c:v>157.0</c:v>
                </c:pt>
                <c:pt idx="51569">
                  <c:v>21.0</c:v>
                </c:pt>
                <c:pt idx="51570">
                  <c:v>9.0</c:v>
                </c:pt>
                <c:pt idx="51571">
                  <c:v>66.0</c:v>
                </c:pt>
                <c:pt idx="51572">
                  <c:v>12.0</c:v>
                </c:pt>
                <c:pt idx="51573">
                  <c:v>257.0</c:v>
                </c:pt>
                <c:pt idx="51574">
                  <c:v>260.0</c:v>
                </c:pt>
                <c:pt idx="51575">
                  <c:v>309.0</c:v>
                </c:pt>
                <c:pt idx="51576">
                  <c:v>249.0</c:v>
                </c:pt>
                <c:pt idx="51577">
                  <c:v>26.0</c:v>
                </c:pt>
                <c:pt idx="51578">
                  <c:v>1.0</c:v>
                </c:pt>
                <c:pt idx="51579">
                  <c:v>145.0</c:v>
                </c:pt>
                <c:pt idx="51580">
                  <c:v>141.0</c:v>
                </c:pt>
                <c:pt idx="51581">
                  <c:v>84.0</c:v>
                </c:pt>
                <c:pt idx="51582">
                  <c:v>53.0</c:v>
                </c:pt>
                <c:pt idx="51583">
                  <c:v>15.0</c:v>
                </c:pt>
                <c:pt idx="51584">
                  <c:v>21.0</c:v>
                </c:pt>
                <c:pt idx="51585">
                  <c:v>5.0</c:v>
                </c:pt>
                <c:pt idx="51586">
                  <c:v>208.0</c:v>
                </c:pt>
                <c:pt idx="51587">
                  <c:v>15.0</c:v>
                </c:pt>
                <c:pt idx="51588">
                  <c:v>35.0</c:v>
                </c:pt>
                <c:pt idx="51589">
                  <c:v>158.0</c:v>
                </c:pt>
                <c:pt idx="51590">
                  <c:v>77.0</c:v>
                </c:pt>
                <c:pt idx="51591">
                  <c:v>24.0</c:v>
                </c:pt>
                <c:pt idx="51592">
                  <c:v>63.0</c:v>
                </c:pt>
                <c:pt idx="51593">
                  <c:v>10.0</c:v>
                </c:pt>
                <c:pt idx="51594">
                  <c:v>123.0</c:v>
                </c:pt>
                <c:pt idx="51595">
                  <c:v>1.0</c:v>
                </c:pt>
                <c:pt idx="51596">
                  <c:v>70.0</c:v>
                </c:pt>
                <c:pt idx="51597">
                  <c:v>15.0</c:v>
                </c:pt>
                <c:pt idx="51598">
                  <c:v>442.0</c:v>
                </c:pt>
                <c:pt idx="51599">
                  <c:v>63.0</c:v>
                </c:pt>
                <c:pt idx="51600">
                  <c:v>119.0</c:v>
                </c:pt>
                <c:pt idx="51601">
                  <c:v>114.0</c:v>
                </c:pt>
                <c:pt idx="51602">
                  <c:v>63.0</c:v>
                </c:pt>
                <c:pt idx="51603">
                  <c:v>208.0</c:v>
                </c:pt>
                <c:pt idx="51604">
                  <c:v>123.0</c:v>
                </c:pt>
                <c:pt idx="51605">
                  <c:v>262.0</c:v>
                </c:pt>
                <c:pt idx="51606">
                  <c:v>119.0</c:v>
                </c:pt>
                <c:pt idx="51607">
                  <c:v>105.0</c:v>
                </c:pt>
                <c:pt idx="51608">
                  <c:v>188.0</c:v>
                </c:pt>
                <c:pt idx="51609">
                  <c:v>14.0</c:v>
                </c:pt>
                <c:pt idx="51610">
                  <c:v>35.0</c:v>
                </c:pt>
                <c:pt idx="51611">
                  <c:v>7.0</c:v>
                </c:pt>
                <c:pt idx="51612">
                  <c:v>281.0</c:v>
                </c:pt>
                <c:pt idx="51613">
                  <c:v>285.0</c:v>
                </c:pt>
                <c:pt idx="51614">
                  <c:v>11.0</c:v>
                </c:pt>
                <c:pt idx="51615">
                  <c:v>53.0</c:v>
                </c:pt>
                <c:pt idx="51616">
                  <c:v>39.0</c:v>
                </c:pt>
                <c:pt idx="51617">
                  <c:v>195.0</c:v>
                </c:pt>
                <c:pt idx="51618">
                  <c:v>86.0</c:v>
                </c:pt>
                <c:pt idx="51619">
                  <c:v>43.0</c:v>
                </c:pt>
                <c:pt idx="51620">
                  <c:v>12.0</c:v>
                </c:pt>
                <c:pt idx="51621">
                  <c:v>1620.0</c:v>
                </c:pt>
                <c:pt idx="51622">
                  <c:v>231.0</c:v>
                </c:pt>
                <c:pt idx="51623">
                  <c:v>105.0</c:v>
                </c:pt>
                <c:pt idx="51624">
                  <c:v>256.0</c:v>
                </c:pt>
                <c:pt idx="51625">
                  <c:v>179.0</c:v>
                </c:pt>
                <c:pt idx="51626">
                  <c:v>33.0</c:v>
                </c:pt>
                <c:pt idx="51627">
                  <c:v>95.0</c:v>
                </c:pt>
                <c:pt idx="51628">
                  <c:v>10.0</c:v>
                </c:pt>
                <c:pt idx="51629">
                  <c:v>15.0</c:v>
                </c:pt>
                <c:pt idx="51630">
                  <c:v>14.0</c:v>
                </c:pt>
                <c:pt idx="51631">
                  <c:v>193.0</c:v>
                </c:pt>
                <c:pt idx="51632">
                  <c:v>18.0</c:v>
                </c:pt>
                <c:pt idx="51633">
                  <c:v>6.0</c:v>
                </c:pt>
                <c:pt idx="51634">
                  <c:v>112.0</c:v>
                </c:pt>
                <c:pt idx="51635">
                  <c:v>11.0</c:v>
                </c:pt>
                <c:pt idx="51636">
                  <c:v>81.0</c:v>
                </c:pt>
                <c:pt idx="51637">
                  <c:v>134.0</c:v>
                </c:pt>
                <c:pt idx="51638">
                  <c:v>48.0</c:v>
                </c:pt>
                <c:pt idx="51639">
                  <c:v>18.0</c:v>
                </c:pt>
                <c:pt idx="51640">
                  <c:v>229.0</c:v>
                </c:pt>
                <c:pt idx="51641">
                  <c:v>33.0</c:v>
                </c:pt>
                <c:pt idx="51642">
                  <c:v>147.0</c:v>
                </c:pt>
                <c:pt idx="51643">
                  <c:v>167.0</c:v>
                </c:pt>
                <c:pt idx="51644">
                  <c:v>196.0</c:v>
                </c:pt>
                <c:pt idx="51645">
                  <c:v>34.0</c:v>
                </c:pt>
                <c:pt idx="51646">
                  <c:v>217.0</c:v>
                </c:pt>
                <c:pt idx="51647">
                  <c:v>259.0</c:v>
                </c:pt>
                <c:pt idx="51648">
                  <c:v>261.0</c:v>
                </c:pt>
                <c:pt idx="51649">
                  <c:v>9.0</c:v>
                </c:pt>
                <c:pt idx="51650">
                  <c:v>39.0</c:v>
                </c:pt>
                <c:pt idx="51651">
                  <c:v>74.0</c:v>
                </c:pt>
                <c:pt idx="51652">
                  <c:v>83.0</c:v>
                </c:pt>
                <c:pt idx="51653">
                  <c:v>53.0</c:v>
                </c:pt>
                <c:pt idx="51654">
                  <c:v>16.0</c:v>
                </c:pt>
                <c:pt idx="51655">
                  <c:v>4.0</c:v>
                </c:pt>
                <c:pt idx="51656">
                  <c:v>395.0</c:v>
                </c:pt>
                <c:pt idx="51657">
                  <c:v>129.0</c:v>
                </c:pt>
                <c:pt idx="51658">
                  <c:v>49.0</c:v>
                </c:pt>
                <c:pt idx="51659">
                  <c:v>5.0</c:v>
                </c:pt>
                <c:pt idx="51660">
                  <c:v>171.0</c:v>
                </c:pt>
                <c:pt idx="51661">
                  <c:v>80.0</c:v>
                </c:pt>
                <c:pt idx="51662">
                  <c:v>5.0</c:v>
                </c:pt>
                <c:pt idx="51663">
                  <c:v>19.0</c:v>
                </c:pt>
                <c:pt idx="51664">
                  <c:v>89.0</c:v>
                </c:pt>
                <c:pt idx="51665">
                  <c:v>41.0</c:v>
                </c:pt>
                <c:pt idx="51666">
                  <c:v>96.0</c:v>
                </c:pt>
                <c:pt idx="51667">
                  <c:v>606.0</c:v>
                </c:pt>
                <c:pt idx="51668">
                  <c:v>150.0</c:v>
                </c:pt>
                <c:pt idx="51669">
                  <c:v>135.0</c:v>
                </c:pt>
                <c:pt idx="51670">
                  <c:v>57.0</c:v>
                </c:pt>
                <c:pt idx="51671">
                  <c:v>161.0</c:v>
                </c:pt>
                <c:pt idx="51672">
                  <c:v>124.0</c:v>
                </c:pt>
                <c:pt idx="51673">
                  <c:v>3.0</c:v>
                </c:pt>
                <c:pt idx="51674">
                  <c:v>615.0</c:v>
                </c:pt>
                <c:pt idx="51675">
                  <c:v>151.0</c:v>
                </c:pt>
                <c:pt idx="51676">
                  <c:v>82.0</c:v>
                </c:pt>
                <c:pt idx="51677">
                  <c:v>22.0</c:v>
                </c:pt>
                <c:pt idx="51678">
                  <c:v>12.0</c:v>
                </c:pt>
                <c:pt idx="51679">
                  <c:v>6.0</c:v>
                </c:pt>
                <c:pt idx="51680">
                  <c:v>1.0</c:v>
                </c:pt>
                <c:pt idx="51681">
                  <c:v>376.0</c:v>
                </c:pt>
                <c:pt idx="51682">
                  <c:v>327.0</c:v>
                </c:pt>
                <c:pt idx="51683">
                  <c:v>22.0</c:v>
                </c:pt>
                <c:pt idx="51684">
                  <c:v>6.0</c:v>
                </c:pt>
                <c:pt idx="51685">
                  <c:v>11.0</c:v>
                </c:pt>
                <c:pt idx="51686">
                  <c:v>37.0</c:v>
                </c:pt>
                <c:pt idx="51687">
                  <c:v>172.0</c:v>
                </c:pt>
                <c:pt idx="51688">
                  <c:v>13.0</c:v>
                </c:pt>
                <c:pt idx="51689">
                  <c:v>2.0</c:v>
                </c:pt>
                <c:pt idx="51690">
                  <c:v>1106.0</c:v>
                </c:pt>
                <c:pt idx="51691">
                  <c:v>286.0</c:v>
                </c:pt>
                <c:pt idx="51692">
                  <c:v>161.0</c:v>
                </c:pt>
                <c:pt idx="51693">
                  <c:v>214.0</c:v>
                </c:pt>
                <c:pt idx="51694">
                  <c:v>17.0</c:v>
                </c:pt>
                <c:pt idx="51695">
                  <c:v>60.0</c:v>
                </c:pt>
                <c:pt idx="51696">
                  <c:v>76.0</c:v>
                </c:pt>
                <c:pt idx="51697">
                  <c:v>9.0</c:v>
                </c:pt>
                <c:pt idx="51698">
                  <c:v>15.0</c:v>
                </c:pt>
                <c:pt idx="51699">
                  <c:v>9.0</c:v>
                </c:pt>
                <c:pt idx="51700">
                  <c:v>11.0</c:v>
                </c:pt>
                <c:pt idx="51701">
                  <c:v>89.0</c:v>
                </c:pt>
                <c:pt idx="51702">
                  <c:v>9.0</c:v>
                </c:pt>
                <c:pt idx="51703">
                  <c:v>97.0</c:v>
                </c:pt>
                <c:pt idx="51704">
                  <c:v>123.0</c:v>
                </c:pt>
                <c:pt idx="51705">
                  <c:v>6.0</c:v>
                </c:pt>
                <c:pt idx="51706">
                  <c:v>99.0</c:v>
                </c:pt>
                <c:pt idx="51707">
                  <c:v>102.0</c:v>
                </c:pt>
                <c:pt idx="51708">
                  <c:v>44.0</c:v>
                </c:pt>
                <c:pt idx="51709">
                  <c:v>16.0</c:v>
                </c:pt>
                <c:pt idx="51710">
                  <c:v>127.0</c:v>
                </c:pt>
                <c:pt idx="51711">
                  <c:v>18.0</c:v>
                </c:pt>
                <c:pt idx="51712">
                  <c:v>213.0</c:v>
                </c:pt>
                <c:pt idx="51713">
                  <c:v>171.0</c:v>
                </c:pt>
                <c:pt idx="51714">
                  <c:v>196.0</c:v>
                </c:pt>
                <c:pt idx="51715">
                  <c:v>34.0</c:v>
                </c:pt>
                <c:pt idx="51716">
                  <c:v>261.0</c:v>
                </c:pt>
                <c:pt idx="51717">
                  <c:v>438.0</c:v>
                </c:pt>
                <c:pt idx="51718">
                  <c:v>95.0</c:v>
                </c:pt>
                <c:pt idx="51719">
                  <c:v>3.0</c:v>
                </c:pt>
                <c:pt idx="51720">
                  <c:v>7.0</c:v>
                </c:pt>
                <c:pt idx="51721">
                  <c:v>50.0</c:v>
                </c:pt>
                <c:pt idx="51722">
                  <c:v>56.0</c:v>
                </c:pt>
                <c:pt idx="51723">
                  <c:v>107.0</c:v>
                </c:pt>
                <c:pt idx="51724">
                  <c:v>33.0</c:v>
                </c:pt>
                <c:pt idx="51725">
                  <c:v>18.0</c:v>
                </c:pt>
                <c:pt idx="51726">
                  <c:v>5.0</c:v>
                </c:pt>
                <c:pt idx="51727">
                  <c:v>116.0</c:v>
                </c:pt>
                <c:pt idx="51728">
                  <c:v>304.0</c:v>
                </c:pt>
                <c:pt idx="51729">
                  <c:v>21.0</c:v>
                </c:pt>
                <c:pt idx="51730">
                  <c:v>5.0</c:v>
                </c:pt>
                <c:pt idx="51731">
                  <c:v>101.0</c:v>
                </c:pt>
                <c:pt idx="51732">
                  <c:v>108.0</c:v>
                </c:pt>
                <c:pt idx="51733">
                  <c:v>104.0</c:v>
                </c:pt>
                <c:pt idx="51734">
                  <c:v>88.0</c:v>
                </c:pt>
                <c:pt idx="51735">
                  <c:v>125.0</c:v>
                </c:pt>
                <c:pt idx="51736">
                  <c:v>589.0</c:v>
                </c:pt>
                <c:pt idx="51737">
                  <c:v>139.0</c:v>
                </c:pt>
                <c:pt idx="51738">
                  <c:v>67.0</c:v>
                </c:pt>
                <c:pt idx="51739">
                  <c:v>77.0</c:v>
                </c:pt>
                <c:pt idx="51740">
                  <c:v>74.0</c:v>
                </c:pt>
                <c:pt idx="51741">
                  <c:v>202.0</c:v>
                </c:pt>
                <c:pt idx="51742">
                  <c:v>106.0</c:v>
                </c:pt>
                <c:pt idx="51743">
                  <c:v>99.0</c:v>
                </c:pt>
                <c:pt idx="51744">
                  <c:v>98.0</c:v>
                </c:pt>
                <c:pt idx="51745">
                  <c:v>3.0</c:v>
                </c:pt>
                <c:pt idx="51746">
                  <c:v>53.0</c:v>
                </c:pt>
                <c:pt idx="51747">
                  <c:v>228.0</c:v>
                </c:pt>
                <c:pt idx="51748">
                  <c:v>62.0</c:v>
                </c:pt>
                <c:pt idx="51749">
                  <c:v>38.0</c:v>
                </c:pt>
                <c:pt idx="51750">
                  <c:v>189.0</c:v>
                </c:pt>
                <c:pt idx="51751">
                  <c:v>8.0</c:v>
                </c:pt>
                <c:pt idx="51752">
                  <c:v>218.0</c:v>
                </c:pt>
                <c:pt idx="51753">
                  <c:v>250.0</c:v>
                </c:pt>
                <c:pt idx="51754">
                  <c:v>5.0</c:v>
                </c:pt>
                <c:pt idx="51755">
                  <c:v>2.0</c:v>
                </c:pt>
                <c:pt idx="51756">
                  <c:v>9.0</c:v>
                </c:pt>
                <c:pt idx="51757">
                  <c:v>44.0</c:v>
                </c:pt>
                <c:pt idx="51758">
                  <c:v>95.0</c:v>
                </c:pt>
                <c:pt idx="51759">
                  <c:v>5.0</c:v>
                </c:pt>
                <c:pt idx="51760">
                  <c:v>749.0</c:v>
                </c:pt>
                <c:pt idx="51761">
                  <c:v>309.0</c:v>
                </c:pt>
                <c:pt idx="51762">
                  <c:v>1085.0</c:v>
                </c:pt>
                <c:pt idx="51763">
                  <c:v>195.0</c:v>
                </c:pt>
                <c:pt idx="51764">
                  <c:v>444.0</c:v>
                </c:pt>
                <c:pt idx="51765">
                  <c:v>83.0</c:v>
                </c:pt>
                <c:pt idx="51766">
                  <c:v>5.0</c:v>
                </c:pt>
                <c:pt idx="51767">
                  <c:v>17.0</c:v>
                </c:pt>
                <c:pt idx="51768">
                  <c:v>19.0</c:v>
                </c:pt>
                <c:pt idx="51769">
                  <c:v>6.0</c:v>
                </c:pt>
                <c:pt idx="51770">
                  <c:v>37.0</c:v>
                </c:pt>
                <c:pt idx="51771">
                  <c:v>13.0</c:v>
                </c:pt>
                <c:pt idx="51772">
                  <c:v>4.0</c:v>
                </c:pt>
                <c:pt idx="51773">
                  <c:v>110.0</c:v>
                </c:pt>
                <c:pt idx="51774">
                  <c:v>61.0</c:v>
                </c:pt>
                <c:pt idx="51775">
                  <c:v>31.0</c:v>
                </c:pt>
                <c:pt idx="51776">
                  <c:v>117.0</c:v>
                </c:pt>
                <c:pt idx="51777">
                  <c:v>182.0</c:v>
                </c:pt>
                <c:pt idx="51778">
                  <c:v>8.0</c:v>
                </c:pt>
                <c:pt idx="51779">
                  <c:v>24.0</c:v>
                </c:pt>
                <c:pt idx="51780">
                  <c:v>11.0</c:v>
                </c:pt>
                <c:pt idx="51781">
                  <c:v>10.0</c:v>
                </c:pt>
                <c:pt idx="51782">
                  <c:v>89.0</c:v>
                </c:pt>
                <c:pt idx="51783">
                  <c:v>173.0</c:v>
                </c:pt>
                <c:pt idx="51784">
                  <c:v>148.0</c:v>
                </c:pt>
                <c:pt idx="51785">
                  <c:v>163.0</c:v>
                </c:pt>
                <c:pt idx="51786">
                  <c:v>28.0</c:v>
                </c:pt>
                <c:pt idx="51787">
                  <c:v>392.0</c:v>
                </c:pt>
                <c:pt idx="51788">
                  <c:v>385.0</c:v>
                </c:pt>
                <c:pt idx="51789">
                  <c:v>32.0</c:v>
                </c:pt>
                <c:pt idx="51790">
                  <c:v>5.0</c:v>
                </c:pt>
                <c:pt idx="51791">
                  <c:v>58.0</c:v>
                </c:pt>
                <c:pt idx="51792">
                  <c:v>39.0</c:v>
                </c:pt>
                <c:pt idx="51793">
                  <c:v>132.0</c:v>
                </c:pt>
                <c:pt idx="51794">
                  <c:v>52.0</c:v>
                </c:pt>
                <c:pt idx="51795">
                  <c:v>6.0</c:v>
                </c:pt>
                <c:pt idx="51796">
                  <c:v>3.0</c:v>
                </c:pt>
                <c:pt idx="51797">
                  <c:v>262.0</c:v>
                </c:pt>
                <c:pt idx="51798">
                  <c:v>121.0</c:v>
                </c:pt>
                <c:pt idx="51799">
                  <c:v>63.0</c:v>
                </c:pt>
                <c:pt idx="51800">
                  <c:v>72.0</c:v>
                </c:pt>
                <c:pt idx="51801">
                  <c:v>56.0</c:v>
                </c:pt>
                <c:pt idx="51802">
                  <c:v>22.0</c:v>
                </c:pt>
                <c:pt idx="51803">
                  <c:v>32.0</c:v>
                </c:pt>
                <c:pt idx="51804">
                  <c:v>541.0</c:v>
                </c:pt>
                <c:pt idx="51805">
                  <c:v>1.0</c:v>
                </c:pt>
                <c:pt idx="51806">
                  <c:v>97.0</c:v>
                </c:pt>
                <c:pt idx="51807">
                  <c:v>57.0</c:v>
                </c:pt>
                <c:pt idx="51808">
                  <c:v>46.0</c:v>
                </c:pt>
                <c:pt idx="51809">
                  <c:v>330.0</c:v>
                </c:pt>
                <c:pt idx="51810">
                  <c:v>32.0</c:v>
                </c:pt>
                <c:pt idx="51811">
                  <c:v>90.0</c:v>
                </c:pt>
                <c:pt idx="51812">
                  <c:v>3.0</c:v>
                </c:pt>
                <c:pt idx="51813">
                  <c:v>61.0</c:v>
                </c:pt>
                <c:pt idx="51814">
                  <c:v>374.0</c:v>
                </c:pt>
                <c:pt idx="51815">
                  <c:v>49.0</c:v>
                </c:pt>
                <c:pt idx="51816">
                  <c:v>15.0</c:v>
                </c:pt>
                <c:pt idx="51817">
                  <c:v>68.0</c:v>
                </c:pt>
                <c:pt idx="51818">
                  <c:v>1.0</c:v>
                </c:pt>
                <c:pt idx="51819">
                  <c:v>11.0</c:v>
                </c:pt>
                <c:pt idx="51820">
                  <c:v>1.0</c:v>
                </c:pt>
                <c:pt idx="51821">
                  <c:v>22.0</c:v>
                </c:pt>
                <c:pt idx="51822">
                  <c:v>3.0</c:v>
                </c:pt>
                <c:pt idx="51823">
                  <c:v>1.0</c:v>
                </c:pt>
                <c:pt idx="51824">
                  <c:v>2.0</c:v>
                </c:pt>
                <c:pt idx="51825">
                  <c:v>187.0</c:v>
                </c:pt>
                <c:pt idx="51826">
                  <c:v>37.0</c:v>
                </c:pt>
                <c:pt idx="51827">
                  <c:v>10.0</c:v>
                </c:pt>
                <c:pt idx="51828">
                  <c:v>293.0</c:v>
                </c:pt>
                <c:pt idx="51829">
                  <c:v>137.0</c:v>
                </c:pt>
                <c:pt idx="51830">
                  <c:v>591.0</c:v>
                </c:pt>
                <c:pt idx="51831">
                  <c:v>209.0</c:v>
                </c:pt>
                <c:pt idx="51832">
                  <c:v>485.0</c:v>
                </c:pt>
                <c:pt idx="51833">
                  <c:v>64.0</c:v>
                </c:pt>
                <c:pt idx="51834">
                  <c:v>2.0</c:v>
                </c:pt>
                <c:pt idx="51835">
                  <c:v>27.0</c:v>
                </c:pt>
                <c:pt idx="51836">
                  <c:v>147.0</c:v>
                </c:pt>
                <c:pt idx="51837">
                  <c:v>294.0</c:v>
                </c:pt>
                <c:pt idx="51838">
                  <c:v>47.0</c:v>
                </c:pt>
                <c:pt idx="51839">
                  <c:v>114.0</c:v>
                </c:pt>
                <c:pt idx="51840">
                  <c:v>33.0</c:v>
                </c:pt>
                <c:pt idx="51841">
                  <c:v>46.0</c:v>
                </c:pt>
                <c:pt idx="51842">
                  <c:v>24.0</c:v>
                </c:pt>
                <c:pt idx="51843">
                  <c:v>92.0</c:v>
                </c:pt>
                <c:pt idx="51844">
                  <c:v>117.0</c:v>
                </c:pt>
                <c:pt idx="51845">
                  <c:v>52.0</c:v>
                </c:pt>
                <c:pt idx="51846">
                  <c:v>91.0</c:v>
                </c:pt>
                <c:pt idx="51847">
                  <c:v>23.0</c:v>
                </c:pt>
                <c:pt idx="51848">
                  <c:v>152.0</c:v>
                </c:pt>
                <c:pt idx="51849">
                  <c:v>12.0</c:v>
                </c:pt>
                <c:pt idx="51850">
                  <c:v>282.0</c:v>
                </c:pt>
                <c:pt idx="51851">
                  <c:v>227.0</c:v>
                </c:pt>
                <c:pt idx="51852">
                  <c:v>12.0</c:v>
                </c:pt>
                <c:pt idx="51853">
                  <c:v>54.0</c:v>
                </c:pt>
                <c:pt idx="51854">
                  <c:v>345.0</c:v>
                </c:pt>
                <c:pt idx="51855">
                  <c:v>251.0</c:v>
                </c:pt>
                <c:pt idx="51856">
                  <c:v>5.0</c:v>
                </c:pt>
                <c:pt idx="51857">
                  <c:v>3.0</c:v>
                </c:pt>
                <c:pt idx="51858">
                  <c:v>703.0</c:v>
                </c:pt>
                <c:pt idx="51859">
                  <c:v>292.0</c:v>
                </c:pt>
                <c:pt idx="51860">
                  <c:v>716.0</c:v>
                </c:pt>
                <c:pt idx="51861">
                  <c:v>193.0</c:v>
                </c:pt>
                <c:pt idx="51862">
                  <c:v>1.0</c:v>
                </c:pt>
                <c:pt idx="51863">
                  <c:v>503.0</c:v>
                </c:pt>
                <c:pt idx="51864">
                  <c:v>27.0</c:v>
                </c:pt>
                <c:pt idx="51865">
                  <c:v>9.0</c:v>
                </c:pt>
                <c:pt idx="51866">
                  <c:v>23.0</c:v>
                </c:pt>
                <c:pt idx="51867">
                  <c:v>21.0</c:v>
                </c:pt>
                <c:pt idx="51868">
                  <c:v>3.0</c:v>
                </c:pt>
                <c:pt idx="51869">
                  <c:v>67.0</c:v>
                </c:pt>
                <c:pt idx="51870">
                  <c:v>116.0</c:v>
                </c:pt>
                <c:pt idx="51871">
                  <c:v>10.0</c:v>
                </c:pt>
                <c:pt idx="51872">
                  <c:v>2.0</c:v>
                </c:pt>
                <c:pt idx="51873">
                  <c:v>34.0</c:v>
                </c:pt>
                <c:pt idx="51874">
                  <c:v>149.0</c:v>
                </c:pt>
                <c:pt idx="51875">
                  <c:v>40.0</c:v>
                </c:pt>
                <c:pt idx="51876">
                  <c:v>15.0</c:v>
                </c:pt>
                <c:pt idx="51877">
                  <c:v>148.0</c:v>
                </c:pt>
                <c:pt idx="51878">
                  <c:v>6.0</c:v>
                </c:pt>
                <c:pt idx="51879">
                  <c:v>1.0</c:v>
                </c:pt>
                <c:pt idx="51880">
                  <c:v>23.0</c:v>
                </c:pt>
                <c:pt idx="51881">
                  <c:v>170.0</c:v>
                </c:pt>
                <c:pt idx="51882">
                  <c:v>554.0</c:v>
                </c:pt>
                <c:pt idx="51883">
                  <c:v>113.0</c:v>
                </c:pt>
                <c:pt idx="51884">
                  <c:v>8.0</c:v>
                </c:pt>
                <c:pt idx="51885">
                  <c:v>297.0</c:v>
                </c:pt>
                <c:pt idx="51886">
                  <c:v>282.0</c:v>
                </c:pt>
                <c:pt idx="51887">
                  <c:v>7.0</c:v>
                </c:pt>
                <c:pt idx="51888">
                  <c:v>1.0</c:v>
                </c:pt>
                <c:pt idx="51889">
                  <c:v>123.0</c:v>
                </c:pt>
                <c:pt idx="51890">
                  <c:v>165.0</c:v>
                </c:pt>
                <c:pt idx="51891">
                  <c:v>26.0</c:v>
                </c:pt>
                <c:pt idx="51892">
                  <c:v>547.0</c:v>
                </c:pt>
                <c:pt idx="51893">
                  <c:v>64.0</c:v>
                </c:pt>
                <c:pt idx="51894">
                  <c:v>86.0</c:v>
                </c:pt>
                <c:pt idx="51895">
                  <c:v>104.0</c:v>
                </c:pt>
                <c:pt idx="51896">
                  <c:v>123.0</c:v>
                </c:pt>
                <c:pt idx="51897">
                  <c:v>36.0</c:v>
                </c:pt>
                <c:pt idx="51898">
                  <c:v>27.0</c:v>
                </c:pt>
                <c:pt idx="51899">
                  <c:v>140.0</c:v>
                </c:pt>
                <c:pt idx="51900">
                  <c:v>80.0</c:v>
                </c:pt>
                <c:pt idx="51901">
                  <c:v>62.0</c:v>
                </c:pt>
                <c:pt idx="51902">
                  <c:v>213.0</c:v>
                </c:pt>
                <c:pt idx="51903">
                  <c:v>65.0</c:v>
                </c:pt>
                <c:pt idx="51904">
                  <c:v>50.0</c:v>
                </c:pt>
                <c:pt idx="51905">
                  <c:v>26.0</c:v>
                </c:pt>
                <c:pt idx="51906">
                  <c:v>143.0</c:v>
                </c:pt>
                <c:pt idx="51907">
                  <c:v>174.0</c:v>
                </c:pt>
                <c:pt idx="51908">
                  <c:v>1.0</c:v>
                </c:pt>
                <c:pt idx="51909">
                  <c:v>148.0</c:v>
                </c:pt>
                <c:pt idx="51910">
                  <c:v>84.0</c:v>
                </c:pt>
                <c:pt idx="51911">
                  <c:v>14.0</c:v>
                </c:pt>
                <c:pt idx="51912">
                  <c:v>21.0</c:v>
                </c:pt>
                <c:pt idx="51913">
                  <c:v>23.0</c:v>
                </c:pt>
                <c:pt idx="51914">
                  <c:v>44.0</c:v>
                </c:pt>
                <c:pt idx="51915">
                  <c:v>15.0</c:v>
                </c:pt>
                <c:pt idx="51916">
                  <c:v>574.0</c:v>
                </c:pt>
                <c:pt idx="51917">
                  <c:v>1019.0</c:v>
                </c:pt>
                <c:pt idx="51918">
                  <c:v>1.0</c:v>
                </c:pt>
                <c:pt idx="51919">
                  <c:v>170.0</c:v>
                </c:pt>
                <c:pt idx="51920">
                  <c:v>596.0</c:v>
                </c:pt>
                <c:pt idx="51921">
                  <c:v>333.0</c:v>
                </c:pt>
                <c:pt idx="51922">
                  <c:v>265.0</c:v>
                </c:pt>
                <c:pt idx="51923">
                  <c:v>2436.0</c:v>
                </c:pt>
                <c:pt idx="51924">
                  <c:v>6.0</c:v>
                </c:pt>
                <c:pt idx="51925">
                  <c:v>2.0</c:v>
                </c:pt>
                <c:pt idx="51926">
                  <c:v>68.0</c:v>
                </c:pt>
                <c:pt idx="51927">
                  <c:v>65.0</c:v>
                </c:pt>
                <c:pt idx="51928">
                  <c:v>7.0</c:v>
                </c:pt>
                <c:pt idx="51929">
                  <c:v>54.0</c:v>
                </c:pt>
                <c:pt idx="51930">
                  <c:v>60.0</c:v>
                </c:pt>
                <c:pt idx="51931">
                  <c:v>28.0</c:v>
                </c:pt>
                <c:pt idx="51932">
                  <c:v>22.0</c:v>
                </c:pt>
                <c:pt idx="51933">
                  <c:v>3.0</c:v>
                </c:pt>
                <c:pt idx="51934">
                  <c:v>162.0</c:v>
                </c:pt>
                <c:pt idx="51935">
                  <c:v>75.0</c:v>
                </c:pt>
                <c:pt idx="51936">
                  <c:v>305.0</c:v>
                </c:pt>
                <c:pt idx="51937">
                  <c:v>86.0</c:v>
                </c:pt>
                <c:pt idx="51938">
                  <c:v>301.0</c:v>
                </c:pt>
                <c:pt idx="51939">
                  <c:v>52.0</c:v>
                </c:pt>
                <c:pt idx="51940">
                  <c:v>44.0</c:v>
                </c:pt>
                <c:pt idx="51941">
                  <c:v>89.0</c:v>
                </c:pt>
                <c:pt idx="51942">
                  <c:v>117.0</c:v>
                </c:pt>
                <c:pt idx="51943">
                  <c:v>63.0</c:v>
                </c:pt>
                <c:pt idx="51944">
                  <c:v>29.0</c:v>
                </c:pt>
                <c:pt idx="51945">
                  <c:v>4.0</c:v>
                </c:pt>
                <c:pt idx="51946">
                  <c:v>307.0</c:v>
                </c:pt>
                <c:pt idx="51947">
                  <c:v>110.0</c:v>
                </c:pt>
                <c:pt idx="51948">
                  <c:v>199.0</c:v>
                </c:pt>
                <c:pt idx="51949">
                  <c:v>1.0</c:v>
                </c:pt>
                <c:pt idx="51950">
                  <c:v>557.0</c:v>
                </c:pt>
                <c:pt idx="51951">
                  <c:v>156.0</c:v>
                </c:pt>
                <c:pt idx="51952">
                  <c:v>29.0</c:v>
                </c:pt>
                <c:pt idx="51953">
                  <c:v>23.0</c:v>
                </c:pt>
                <c:pt idx="51954">
                  <c:v>100.0</c:v>
                </c:pt>
                <c:pt idx="51955">
                  <c:v>11.0</c:v>
                </c:pt>
                <c:pt idx="51956">
                  <c:v>59.0</c:v>
                </c:pt>
                <c:pt idx="51957">
                  <c:v>81.0</c:v>
                </c:pt>
                <c:pt idx="51958">
                  <c:v>52.0</c:v>
                </c:pt>
                <c:pt idx="51959">
                  <c:v>115.0</c:v>
                </c:pt>
                <c:pt idx="51960">
                  <c:v>109.0</c:v>
                </c:pt>
                <c:pt idx="51961">
                  <c:v>45.0</c:v>
                </c:pt>
                <c:pt idx="51962">
                  <c:v>78.0</c:v>
                </c:pt>
                <c:pt idx="51963">
                  <c:v>31.0</c:v>
                </c:pt>
                <c:pt idx="51964">
                  <c:v>140.0</c:v>
                </c:pt>
                <c:pt idx="51965">
                  <c:v>117.0</c:v>
                </c:pt>
                <c:pt idx="51966">
                  <c:v>49.0</c:v>
                </c:pt>
                <c:pt idx="51967">
                  <c:v>18.0</c:v>
                </c:pt>
                <c:pt idx="51968">
                  <c:v>20.0</c:v>
                </c:pt>
                <c:pt idx="51969">
                  <c:v>6.0</c:v>
                </c:pt>
                <c:pt idx="51970">
                  <c:v>19.0</c:v>
                </c:pt>
                <c:pt idx="51971">
                  <c:v>462.0</c:v>
                </c:pt>
                <c:pt idx="51972">
                  <c:v>875.0</c:v>
                </c:pt>
                <c:pt idx="51973">
                  <c:v>21.0</c:v>
                </c:pt>
                <c:pt idx="51974">
                  <c:v>1.0</c:v>
                </c:pt>
                <c:pt idx="51975">
                  <c:v>51.0</c:v>
                </c:pt>
                <c:pt idx="51976">
                  <c:v>257.0</c:v>
                </c:pt>
                <c:pt idx="51977">
                  <c:v>401.0</c:v>
                </c:pt>
                <c:pt idx="51978">
                  <c:v>413.0</c:v>
                </c:pt>
                <c:pt idx="51979">
                  <c:v>376.0</c:v>
                </c:pt>
                <c:pt idx="51980">
                  <c:v>1126.0</c:v>
                </c:pt>
                <c:pt idx="51981">
                  <c:v>15.0</c:v>
                </c:pt>
                <c:pt idx="51982">
                  <c:v>8.0</c:v>
                </c:pt>
                <c:pt idx="51983">
                  <c:v>5.0</c:v>
                </c:pt>
                <c:pt idx="51984">
                  <c:v>5.0</c:v>
                </c:pt>
                <c:pt idx="51985">
                  <c:v>56.0</c:v>
                </c:pt>
                <c:pt idx="51986">
                  <c:v>3.0</c:v>
                </c:pt>
                <c:pt idx="51987">
                  <c:v>95.0</c:v>
                </c:pt>
                <c:pt idx="51988">
                  <c:v>36.0</c:v>
                </c:pt>
                <c:pt idx="51989">
                  <c:v>60.0</c:v>
                </c:pt>
                <c:pt idx="51990">
                  <c:v>14.0</c:v>
                </c:pt>
                <c:pt idx="51991">
                  <c:v>1.0</c:v>
                </c:pt>
                <c:pt idx="51992">
                  <c:v>98.0</c:v>
                </c:pt>
                <c:pt idx="51993">
                  <c:v>96.0</c:v>
                </c:pt>
                <c:pt idx="51994">
                  <c:v>444.0</c:v>
                </c:pt>
                <c:pt idx="51995">
                  <c:v>1.0</c:v>
                </c:pt>
                <c:pt idx="51996">
                  <c:v>119.0</c:v>
                </c:pt>
                <c:pt idx="51997">
                  <c:v>1021.0</c:v>
                </c:pt>
                <c:pt idx="51998">
                  <c:v>127.0</c:v>
                </c:pt>
                <c:pt idx="51999">
                  <c:v>143.0</c:v>
                </c:pt>
                <c:pt idx="52000">
                  <c:v>24.0</c:v>
                </c:pt>
                <c:pt idx="52001">
                  <c:v>93.0</c:v>
                </c:pt>
                <c:pt idx="52002">
                  <c:v>81.0</c:v>
                </c:pt>
                <c:pt idx="52003">
                  <c:v>156.0</c:v>
                </c:pt>
                <c:pt idx="52004">
                  <c:v>43.0</c:v>
                </c:pt>
                <c:pt idx="52005">
                  <c:v>1.0</c:v>
                </c:pt>
                <c:pt idx="52006">
                  <c:v>514.0</c:v>
                </c:pt>
                <c:pt idx="52007">
                  <c:v>265.0</c:v>
                </c:pt>
                <c:pt idx="52008">
                  <c:v>23.0</c:v>
                </c:pt>
                <c:pt idx="52009">
                  <c:v>62.0</c:v>
                </c:pt>
                <c:pt idx="52010">
                  <c:v>67.0</c:v>
                </c:pt>
                <c:pt idx="52011">
                  <c:v>35.0</c:v>
                </c:pt>
                <c:pt idx="52012">
                  <c:v>9.0</c:v>
                </c:pt>
                <c:pt idx="52013">
                  <c:v>42.0</c:v>
                </c:pt>
                <c:pt idx="52014">
                  <c:v>28.0</c:v>
                </c:pt>
                <c:pt idx="52015">
                  <c:v>101.0</c:v>
                </c:pt>
                <c:pt idx="52016">
                  <c:v>87.0</c:v>
                </c:pt>
                <c:pt idx="52017">
                  <c:v>2.0</c:v>
                </c:pt>
                <c:pt idx="52018">
                  <c:v>42.0</c:v>
                </c:pt>
                <c:pt idx="52019">
                  <c:v>77.0</c:v>
                </c:pt>
                <c:pt idx="52020">
                  <c:v>41.0</c:v>
                </c:pt>
                <c:pt idx="52021">
                  <c:v>3.0</c:v>
                </c:pt>
                <c:pt idx="52022">
                  <c:v>3.0</c:v>
                </c:pt>
                <c:pt idx="52023">
                  <c:v>4.0</c:v>
                </c:pt>
                <c:pt idx="52024">
                  <c:v>4.0</c:v>
                </c:pt>
                <c:pt idx="52025">
                  <c:v>37.0</c:v>
                </c:pt>
                <c:pt idx="52026">
                  <c:v>9.0</c:v>
                </c:pt>
                <c:pt idx="52027">
                  <c:v>5.0</c:v>
                </c:pt>
                <c:pt idx="52028">
                  <c:v>1.0</c:v>
                </c:pt>
                <c:pt idx="52029">
                  <c:v>6.0</c:v>
                </c:pt>
                <c:pt idx="52030">
                  <c:v>8.0</c:v>
                </c:pt>
                <c:pt idx="52031">
                  <c:v>4.0</c:v>
                </c:pt>
                <c:pt idx="52032">
                  <c:v>88.0</c:v>
                </c:pt>
                <c:pt idx="52033">
                  <c:v>428.0</c:v>
                </c:pt>
                <c:pt idx="52034">
                  <c:v>1136.0</c:v>
                </c:pt>
                <c:pt idx="52035">
                  <c:v>7.0</c:v>
                </c:pt>
                <c:pt idx="52036">
                  <c:v>1.0</c:v>
                </c:pt>
                <c:pt idx="52037">
                  <c:v>93.0</c:v>
                </c:pt>
                <c:pt idx="52038">
                  <c:v>411.0</c:v>
                </c:pt>
                <c:pt idx="52039">
                  <c:v>1080.0</c:v>
                </c:pt>
                <c:pt idx="52040">
                  <c:v>310.0</c:v>
                </c:pt>
                <c:pt idx="52041">
                  <c:v>343.0</c:v>
                </c:pt>
                <c:pt idx="52042">
                  <c:v>2.0</c:v>
                </c:pt>
                <c:pt idx="52043">
                  <c:v>12.0</c:v>
                </c:pt>
                <c:pt idx="52044">
                  <c:v>8.0</c:v>
                </c:pt>
                <c:pt idx="52045">
                  <c:v>16.0</c:v>
                </c:pt>
                <c:pt idx="52046">
                  <c:v>14.0</c:v>
                </c:pt>
                <c:pt idx="52047">
                  <c:v>7.0</c:v>
                </c:pt>
                <c:pt idx="52048">
                  <c:v>31.0</c:v>
                </c:pt>
                <c:pt idx="52049">
                  <c:v>18.0</c:v>
                </c:pt>
                <c:pt idx="52050">
                  <c:v>7.0</c:v>
                </c:pt>
                <c:pt idx="52051">
                  <c:v>48.0</c:v>
                </c:pt>
                <c:pt idx="52052">
                  <c:v>32.0</c:v>
                </c:pt>
                <c:pt idx="52053">
                  <c:v>41.0</c:v>
                </c:pt>
                <c:pt idx="52054">
                  <c:v>106.0</c:v>
                </c:pt>
                <c:pt idx="52055">
                  <c:v>21.0</c:v>
                </c:pt>
                <c:pt idx="52056">
                  <c:v>11.0</c:v>
                </c:pt>
                <c:pt idx="52057">
                  <c:v>291.0</c:v>
                </c:pt>
                <c:pt idx="52058">
                  <c:v>8.0</c:v>
                </c:pt>
                <c:pt idx="52059">
                  <c:v>84.0</c:v>
                </c:pt>
                <c:pt idx="52060">
                  <c:v>17.0</c:v>
                </c:pt>
                <c:pt idx="52061">
                  <c:v>618.0</c:v>
                </c:pt>
                <c:pt idx="52062">
                  <c:v>183.0</c:v>
                </c:pt>
                <c:pt idx="52063">
                  <c:v>39.0</c:v>
                </c:pt>
                <c:pt idx="52064">
                  <c:v>113.0</c:v>
                </c:pt>
                <c:pt idx="52065">
                  <c:v>264.0</c:v>
                </c:pt>
                <c:pt idx="52066">
                  <c:v>71.0</c:v>
                </c:pt>
                <c:pt idx="52067">
                  <c:v>97.0</c:v>
                </c:pt>
                <c:pt idx="52068">
                  <c:v>3.0</c:v>
                </c:pt>
                <c:pt idx="52069">
                  <c:v>46.0</c:v>
                </c:pt>
                <c:pt idx="52070">
                  <c:v>118.0</c:v>
                </c:pt>
                <c:pt idx="52071">
                  <c:v>100.0</c:v>
                </c:pt>
                <c:pt idx="52072">
                  <c:v>10.0</c:v>
                </c:pt>
                <c:pt idx="52073">
                  <c:v>10.0</c:v>
                </c:pt>
                <c:pt idx="52074">
                  <c:v>52.0</c:v>
                </c:pt>
                <c:pt idx="52075">
                  <c:v>51.0</c:v>
                </c:pt>
                <c:pt idx="52076">
                  <c:v>59.0</c:v>
                </c:pt>
                <c:pt idx="52077">
                  <c:v>81.0</c:v>
                </c:pt>
                <c:pt idx="52078">
                  <c:v>53.0</c:v>
                </c:pt>
                <c:pt idx="52079">
                  <c:v>87.0</c:v>
                </c:pt>
                <c:pt idx="52080">
                  <c:v>28.0</c:v>
                </c:pt>
                <c:pt idx="52081">
                  <c:v>5.0</c:v>
                </c:pt>
                <c:pt idx="52082">
                  <c:v>3.0</c:v>
                </c:pt>
                <c:pt idx="52083">
                  <c:v>6.0</c:v>
                </c:pt>
                <c:pt idx="52084">
                  <c:v>68.0</c:v>
                </c:pt>
                <c:pt idx="52085">
                  <c:v>20.0</c:v>
                </c:pt>
                <c:pt idx="52086">
                  <c:v>10.0</c:v>
                </c:pt>
                <c:pt idx="52087">
                  <c:v>53.0</c:v>
                </c:pt>
                <c:pt idx="52088">
                  <c:v>5.0</c:v>
                </c:pt>
                <c:pt idx="52089">
                  <c:v>1.0</c:v>
                </c:pt>
                <c:pt idx="52090">
                  <c:v>19.0</c:v>
                </c:pt>
                <c:pt idx="52091">
                  <c:v>22.0</c:v>
                </c:pt>
                <c:pt idx="52092">
                  <c:v>23.0</c:v>
                </c:pt>
                <c:pt idx="52093">
                  <c:v>36.0</c:v>
                </c:pt>
                <c:pt idx="52094">
                  <c:v>6.0</c:v>
                </c:pt>
                <c:pt idx="52095">
                  <c:v>93.0</c:v>
                </c:pt>
                <c:pt idx="52096">
                  <c:v>307.0</c:v>
                </c:pt>
                <c:pt idx="52097">
                  <c:v>1.0</c:v>
                </c:pt>
                <c:pt idx="52098">
                  <c:v>274.0</c:v>
                </c:pt>
                <c:pt idx="52099">
                  <c:v>363.0</c:v>
                </c:pt>
                <c:pt idx="52100">
                  <c:v>467.0</c:v>
                </c:pt>
                <c:pt idx="52101">
                  <c:v>207.0</c:v>
                </c:pt>
                <c:pt idx="52102">
                  <c:v>2649.0</c:v>
                </c:pt>
                <c:pt idx="52103">
                  <c:v>4.0</c:v>
                </c:pt>
                <c:pt idx="52104">
                  <c:v>5.0</c:v>
                </c:pt>
                <c:pt idx="52105">
                  <c:v>18.0</c:v>
                </c:pt>
                <c:pt idx="52106">
                  <c:v>9.0</c:v>
                </c:pt>
                <c:pt idx="52107">
                  <c:v>11.0</c:v>
                </c:pt>
                <c:pt idx="52108">
                  <c:v>5.0</c:v>
                </c:pt>
                <c:pt idx="52109">
                  <c:v>52.0</c:v>
                </c:pt>
                <c:pt idx="52110">
                  <c:v>33.0</c:v>
                </c:pt>
                <c:pt idx="52111">
                  <c:v>6.0</c:v>
                </c:pt>
                <c:pt idx="52112">
                  <c:v>103.0</c:v>
                </c:pt>
                <c:pt idx="52113">
                  <c:v>13.0</c:v>
                </c:pt>
                <c:pt idx="52114">
                  <c:v>138.0</c:v>
                </c:pt>
                <c:pt idx="52115">
                  <c:v>118.0</c:v>
                </c:pt>
                <c:pt idx="52116">
                  <c:v>132.0</c:v>
                </c:pt>
                <c:pt idx="52117">
                  <c:v>343.0</c:v>
                </c:pt>
                <c:pt idx="52118">
                  <c:v>16.0</c:v>
                </c:pt>
                <c:pt idx="52119">
                  <c:v>35.0</c:v>
                </c:pt>
                <c:pt idx="52120">
                  <c:v>511.0</c:v>
                </c:pt>
                <c:pt idx="52121">
                  <c:v>294.0</c:v>
                </c:pt>
                <c:pt idx="52122">
                  <c:v>134.0</c:v>
                </c:pt>
                <c:pt idx="52123">
                  <c:v>220.0</c:v>
                </c:pt>
                <c:pt idx="52124">
                  <c:v>77.0</c:v>
                </c:pt>
                <c:pt idx="52125">
                  <c:v>72.0</c:v>
                </c:pt>
                <c:pt idx="52126">
                  <c:v>175.0</c:v>
                </c:pt>
                <c:pt idx="52127">
                  <c:v>96.0</c:v>
                </c:pt>
                <c:pt idx="52128">
                  <c:v>1199.0</c:v>
                </c:pt>
                <c:pt idx="52129">
                  <c:v>86.0</c:v>
                </c:pt>
                <c:pt idx="52130">
                  <c:v>29.0</c:v>
                </c:pt>
                <c:pt idx="52131">
                  <c:v>38.0</c:v>
                </c:pt>
                <c:pt idx="52132">
                  <c:v>18.0</c:v>
                </c:pt>
                <c:pt idx="52133">
                  <c:v>8.0</c:v>
                </c:pt>
                <c:pt idx="52134">
                  <c:v>16.0</c:v>
                </c:pt>
                <c:pt idx="52135">
                  <c:v>9.0</c:v>
                </c:pt>
                <c:pt idx="52136">
                  <c:v>48.0</c:v>
                </c:pt>
                <c:pt idx="52137">
                  <c:v>11.0</c:v>
                </c:pt>
                <c:pt idx="52138">
                  <c:v>2.0</c:v>
                </c:pt>
                <c:pt idx="52139">
                  <c:v>57.0</c:v>
                </c:pt>
                <c:pt idx="52140">
                  <c:v>5.0</c:v>
                </c:pt>
                <c:pt idx="52141">
                  <c:v>24.0</c:v>
                </c:pt>
                <c:pt idx="52142">
                  <c:v>46.0</c:v>
                </c:pt>
                <c:pt idx="52143">
                  <c:v>4.0</c:v>
                </c:pt>
                <c:pt idx="52144">
                  <c:v>171.0</c:v>
                </c:pt>
                <c:pt idx="52145">
                  <c:v>204.0</c:v>
                </c:pt>
                <c:pt idx="52146">
                  <c:v>1.0</c:v>
                </c:pt>
                <c:pt idx="52147">
                  <c:v>120.0</c:v>
                </c:pt>
                <c:pt idx="52148">
                  <c:v>175.0</c:v>
                </c:pt>
                <c:pt idx="52149">
                  <c:v>10.0</c:v>
                </c:pt>
                <c:pt idx="52150">
                  <c:v>46.0</c:v>
                </c:pt>
                <c:pt idx="52151">
                  <c:v>692.0</c:v>
                </c:pt>
                <c:pt idx="52152">
                  <c:v>77.0</c:v>
                </c:pt>
                <c:pt idx="52153">
                  <c:v>6.0</c:v>
                </c:pt>
                <c:pt idx="52154">
                  <c:v>23.0</c:v>
                </c:pt>
                <c:pt idx="52155">
                  <c:v>1.0</c:v>
                </c:pt>
                <c:pt idx="52156">
                  <c:v>26.0</c:v>
                </c:pt>
                <c:pt idx="52157">
                  <c:v>51.0</c:v>
                </c:pt>
                <c:pt idx="52158">
                  <c:v>104.0</c:v>
                </c:pt>
                <c:pt idx="52159">
                  <c:v>16.0</c:v>
                </c:pt>
                <c:pt idx="52160">
                  <c:v>2.0</c:v>
                </c:pt>
                <c:pt idx="52161">
                  <c:v>964.0</c:v>
                </c:pt>
                <c:pt idx="52162">
                  <c:v>74.0</c:v>
                </c:pt>
                <c:pt idx="52163">
                  <c:v>94.0</c:v>
                </c:pt>
                <c:pt idx="52164">
                  <c:v>263.0</c:v>
                </c:pt>
                <c:pt idx="52165">
                  <c:v>45.0</c:v>
                </c:pt>
                <c:pt idx="52166">
                  <c:v>10.0</c:v>
                </c:pt>
                <c:pt idx="52167">
                  <c:v>232.0</c:v>
                </c:pt>
                <c:pt idx="52168">
                  <c:v>43.0</c:v>
                </c:pt>
                <c:pt idx="52169">
                  <c:v>47.0</c:v>
                </c:pt>
                <c:pt idx="52170">
                  <c:v>95.0</c:v>
                </c:pt>
                <c:pt idx="52171">
                  <c:v>8.0</c:v>
                </c:pt>
                <c:pt idx="52172">
                  <c:v>106.0</c:v>
                </c:pt>
                <c:pt idx="52173">
                  <c:v>5.0</c:v>
                </c:pt>
                <c:pt idx="52174">
                  <c:v>231.0</c:v>
                </c:pt>
                <c:pt idx="52175">
                  <c:v>174.0</c:v>
                </c:pt>
                <c:pt idx="52176">
                  <c:v>5.0</c:v>
                </c:pt>
                <c:pt idx="52177">
                  <c:v>18.0</c:v>
                </c:pt>
                <c:pt idx="52178">
                  <c:v>28.0</c:v>
                </c:pt>
                <c:pt idx="52179">
                  <c:v>24.0</c:v>
                </c:pt>
                <c:pt idx="52180">
                  <c:v>32.0</c:v>
                </c:pt>
                <c:pt idx="52181">
                  <c:v>235.0</c:v>
                </c:pt>
                <c:pt idx="52182">
                  <c:v>336.0</c:v>
                </c:pt>
                <c:pt idx="52183">
                  <c:v>17.0</c:v>
                </c:pt>
                <c:pt idx="52184">
                  <c:v>7.0</c:v>
                </c:pt>
                <c:pt idx="52185">
                  <c:v>149.0</c:v>
                </c:pt>
                <c:pt idx="52186">
                  <c:v>532.0</c:v>
                </c:pt>
                <c:pt idx="52187">
                  <c:v>23.0</c:v>
                </c:pt>
                <c:pt idx="52188">
                  <c:v>165.0</c:v>
                </c:pt>
                <c:pt idx="52189">
                  <c:v>133.0</c:v>
                </c:pt>
                <c:pt idx="52190">
                  <c:v>430.0</c:v>
                </c:pt>
                <c:pt idx="52191">
                  <c:v>5.0</c:v>
                </c:pt>
                <c:pt idx="52192">
                  <c:v>16.0</c:v>
                </c:pt>
                <c:pt idx="52193">
                  <c:v>16.0</c:v>
                </c:pt>
                <c:pt idx="52194">
                  <c:v>9.0</c:v>
                </c:pt>
                <c:pt idx="52195">
                  <c:v>10.0</c:v>
                </c:pt>
                <c:pt idx="52196">
                  <c:v>23.0</c:v>
                </c:pt>
                <c:pt idx="52197">
                  <c:v>3.0</c:v>
                </c:pt>
                <c:pt idx="52198">
                  <c:v>48.0</c:v>
                </c:pt>
                <c:pt idx="52199">
                  <c:v>33.0</c:v>
                </c:pt>
                <c:pt idx="52200">
                  <c:v>186.0</c:v>
                </c:pt>
                <c:pt idx="52201">
                  <c:v>46.0</c:v>
                </c:pt>
                <c:pt idx="52202">
                  <c:v>355.0</c:v>
                </c:pt>
                <c:pt idx="52203">
                  <c:v>315.0</c:v>
                </c:pt>
                <c:pt idx="52204">
                  <c:v>26.0</c:v>
                </c:pt>
                <c:pt idx="52205">
                  <c:v>40.0</c:v>
                </c:pt>
                <c:pt idx="52206">
                  <c:v>11.0</c:v>
                </c:pt>
                <c:pt idx="52207">
                  <c:v>861.0</c:v>
                </c:pt>
                <c:pt idx="52208">
                  <c:v>4.0</c:v>
                </c:pt>
                <c:pt idx="52209">
                  <c:v>40.0</c:v>
                </c:pt>
                <c:pt idx="52210">
                  <c:v>11.0</c:v>
                </c:pt>
                <c:pt idx="52211">
                  <c:v>388.0</c:v>
                </c:pt>
                <c:pt idx="52212">
                  <c:v>1025.0</c:v>
                </c:pt>
                <c:pt idx="52213">
                  <c:v>41.0</c:v>
                </c:pt>
                <c:pt idx="52214">
                  <c:v>83.0</c:v>
                </c:pt>
                <c:pt idx="52215">
                  <c:v>94.0</c:v>
                </c:pt>
                <c:pt idx="52216">
                  <c:v>47.0</c:v>
                </c:pt>
                <c:pt idx="52217">
                  <c:v>26.0</c:v>
                </c:pt>
                <c:pt idx="52218">
                  <c:v>13.0</c:v>
                </c:pt>
                <c:pt idx="52219">
                  <c:v>574.0</c:v>
                </c:pt>
                <c:pt idx="52220">
                  <c:v>88.0</c:v>
                </c:pt>
                <c:pt idx="52221">
                  <c:v>21.0</c:v>
                </c:pt>
                <c:pt idx="52222">
                  <c:v>630.0</c:v>
                </c:pt>
                <c:pt idx="52223">
                  <c:v>69.0</c:v>
                </c:pt>
                <c:pt idx="52224">
                  <c:v>2.0</c:v>
                </c:pt>
                <c:pt idx="52225">
                  <c:v>244.0</c:v>
                </c:pt>
                <c:pt idx="52226">
                  <c:v>6.0</c:v>
                </c:pt>
                <c:pt idx="52227">
                  <c:v>124.0</c:v>
                </c:pt>
                <c:pt idx="52228">
                  <c:v>23.0</c:v>
                </c:pt>
                <c:pt idx="52229">
                  <c:v>6.0</c:v>
                </c:pt>
                <c:pt idx="52230">
                  <c:v>145.0</c:v>
                </c:pt>
                <c:pt idx="52231">
                  <c:v>8.0</c:v>
                </c:pt>
                <c:pt idx="52232">
                  <c:v>167.0</c:v>
                </c:pt>
                <c:pt idx="52233">
                  <c:v>241.0</c:v>
                </c:pt>
                <c:pt idx="52234">
                  <c:v>18.0</c:v>
                </c:pt>
                <c:pt idx="52235">
                  <c:v>10.0</c:v>
                </c:pt>
                <c:pt idx="52236">
                  <c:v>28.0</c:v>
                </c:pt>
                <c:pt idx="52237">
                  <c:v>27.0</c:v>
                </c:pt>
                <c:pt idx="52238">
                  <c:v>66.0</c:v>
                </c:pt>
                <c:pt idx="52239">
                  <c:v>24.0</c:v>
                </c:pt>
                <c:pt idx="52240">
                  <c:v>4.0</c:v>
                </c:pt>
                <c:pt idx="52241">
                  <c:v>44.0</c:v>
                </c:pt>
                <c:pt idx="52242">
                  <c:v>106.0</c:v>
                </c:pt>
                <c:pt idx="52243">
                  <c:v>86.0</c:v>
                </c:pt>
                <c:pt idx="52244">
                  <c:v>21.0</c:v>
                </c:pt>
                <c:pt idx="52245">
                  <c:v>74.0</c:v>
                </c:pt>
                <c:pt idx="52246">
                  <c:v>4.0</c:v>
                </c:pt>
                <c:pt idx="52247">
                  <c:v>25.0</c:v>
                </c:pt>
                <c:pt idx="52248">
                  <c:v>264.0</c:v>
                </c:pt>
                <c:pt idx="52249">
                  <c:v>131.0</c:v>
                </c:pt>
                <c:pt idx="52250">
                  <c:v>49.0</c:v>
                </c:pt>
                <c:pt idx="52251">
                  <c:v>5.0</c:v>
                </c:pt>
                <c:pt idx="52252">
                  <c:v>472.0</c:v>
                </c:pt>
                <c:pt idx="52253">
                  <c:v>41.0</c:v>
                </c:pt>
                <c:pt idx="52254">
                  <c:v>132.0</c:v>
                </c:pt>
                <c:pt idx="52255">
                  <c:v>245.0</c:v>
                </c:pt>
                <c:pt idx="52256">
                  <c:v>68.0</c:v>
                </c:pt>
                <c:pt idx="52257">
                  <c:v>171.0</c:v>
                </c:pt>
                <c:pt idx="52258">
                  <c:v>6.0</c:v>
                </c:pt>
                <c:pt idx="52259">
                  <c:v>71.0</c:v>
                </c:pt>
                <c:pt idx="52260">
                  <c:v>16.0</c:v>
                </c:pt>
                <c:pt idx="52261">
                  <c:v>10.0</c:v>
                </c:pt>
                <c:pt idx="52262">
                  <c:v>9.0</c:v>
                </c:pt>
                <c:pt idx="52263">
                  <c:v>9.0</c:v>
                </c:pt>
                <c:pt idx="52264">
                  <c:v>2.0</c:v>
                </c:pt>
                <c:pt idx="52265">
                  <c:v>10.0</c:v>
                </c:pt>
                <c:pt idx="52266">
                  <c:v>4.0</c:v>
                </c:pt>
                <c:pt idx="52267">
                  <c:v>41.0</c:v>
                </c:pt>
                <c:pt idx="52268">
                  <c:v>50.0</c:v>
                </c:pt>
                <c:pt idx="52269">
                  <c:v>39.0</c:v>
                </c:pt>
                <c:pt idx="52270">
                  <c:v>214.0</c:v>
                </c:pt>
                <c:pt idx="52271">
                  <c:v>155.0</c:v>
                </c:pt>
                <c:pt idx="52272">
                  <c:v>45.0</c:v>
                </c:pt>
                <c:pt idx="52273">
                  <c:v>20.0</c:v>
                </c:pt>
                <c:pt idx="52274">
                  <c:v>209.0</c:v>
                </c:pt>
                <c:pt idx="52275">
                  <c:v>234.0</c:v>
                </c:pt>
                <c:pt idx="52276">
                  <c:v>23.0</c:v>
                </c:pt>
                <c:pt idx="52277">
                  <c:v>9.0</c:v>
                </c:pt>
                <c:pt idx="52278">
                  <c:v>27.0</c:v>
                </c:pt>
                <c:pt idx="52279">
                  <c:v>17.0</c:v>
                </c:pt>
                <c:pt idx="52280">
                  <c:v>406.0</c:v>
                </c:pt>
                <c:pt idx="52281">
                  <c:v>167.0</c:v>
                </c:pt>
                <c:pt idx="52282">
                  <c:v>13.0</c:v>
                </c:pt>
                <c:pt idx="52283">
                  <c:v>58.0</c:v>
                </c:pt>
                <c:pt idx="52284">
                  <c:v>46.0</c:v>
                </c:pt>
                <c:pt idx="52285">
                  <c:v>20.0</c:v>
                </c:pt>
                <c:pt idx="52286">
                  <c:v>2.0</c:v>
                </c:pt>
                <c:pt idx="52287">
                  <c:v>464.0</c:v>
                </c:pt>
                <c:pt idx="52288">
                  <c:v>544.0</c:v>
                </c:pt>
                <c:pt idx="52289">
                  <c:v>120.0</c:v>
                </c:pt>
                <c:pt idx="52290">
                  <c:v>5.0</c:v>
                </c:pt>
                <c:pt idx="52291">
                  <c:v>43.0</c:v>
                </c:pt>
                <c:pt idx="52292">
                  <c:v>96.0</c:v>
                </c:pt>
                <c:pt idx="52293">
                  <c:v>75.0</c:v>
                </c:pt>
                <c:pt idx="52294">
                  <c:v>15.0</c:v>
                </c:pt>
                <c:pt idx="52295">
                  <c:v>74.0</c:v>
                </c:pt>
                <c:pt idx="52296">
                  <c:v>46.0</c:v>
                </c:pt>
                <c:pt idx="52297">
                  <c:v>880.0</c:v>
                </c:pt>
                <c:pt idx="52298">
                  <c:v>69.0</c:v>
                </c:pt>
                <c:pt idx="52299">
                  <c:v>22.0</c:v>
                </c:pt>
                <c:pt idx="52300">
                  <c:v>24.0</c:v>
                </c:pt>
                <c:pt idx="52301">
                  <c:v>21.0</c:v>
                </c:pt>
                <c:pt idx="52302">
                  <c:v>19.0</c:v>
                </c:pt>
                <c:pt idx="52303">
                  <c:v>46.0</c:v>
                </c:pt>
                <c:pt idx="52304">
                  <c:v>90.0</c:v>
                </c:pt>
                <c:pt idx="52305">
                  <c:v>6.0</c:v>
                </c:pt>
                <c:pt idx="52306">
                  <c:v>126.0</c:v>
                </c:pt>
                <c:pt idx="52307">
                  <c:v>16.0</c:v>
                </c:pt>
                <c:pt idx="52308">
                  <c:v>9.0</c:v>
                </c:pt>
                <c:pt idx="52309">
                  <c:v>156.0</c:v>
                </c:pt>
                <c:pt idx="52310">
                  <c:v>27.0</c:v>
                </c:pt>
                <c:pt idx="52311">
                  <c:v>39.0</c:v>
                </c:pt>
                <c:pt idx="52312">
                  <c:v>7.0</c:v>
                </c:pt>
                <c:pt idx="52313">
                  <c:v>237.0</c:v>
                </c:pt>
                <c:pt idx="52314">
                  <c:v>24.0</c:v>
                </c:pt>
                <c:pt idx="52315">
                  <c:v>175.0</c:v>
                </c:pt>
                <c:pt idx="52316">
                  <c:v>728.0</c:v>
                </c:pt>
                <c:pt idx="52317">
                  <c:v>89.0</c:v>
                </c:pt>
                <c:pt idx="52318">
                  <c:v>50.0</c:v>
                </c:pt>
                <c:pt idx="52319">
                  <c:v>45.0</c:v>
                </c:pt>
                <c:pt idx="52320">
                  <c:v>4.0</c:v>
                </c:pt>
                <c:pt idx="52321">
                  <c:v>85.0</c:v>
                </c:pt>
                <c:pt idx="52322">
                  <c:v>1.0</c:v>
                </c:pt>
                <c:pt idx="52323">
                  <c:v>4.0</c:v>
                </c:pt>
                <c:pt idx="52324">
                  <c:v>16.0</c:v>
                </c:pt>
                <c:pt idx="52325">
                  <c:v>6.0</c:v>
                </c:pt>
                <c:pt idx="52326">
                  <c:v>5.0</c:v>
                </c:pt>
                <c:pt idx="52327">
                  <c:v>18.0</c:v>
                </c:pt>
                <c:pt idx="52328">
                  <c:v>61.0</c:v>
                </c:pt>
                <c:pt idx="52329">
                  <c:v>25.0</c:v>
                </c:pt>
                <c:pt idx="52330">
                  <c:v>165.0</c:v>
                </c:pt>
                <c:pt idx="52331">
                  <c:v>25.0</c:v>
                </c:pt>
                <c:pt idx="52332">
                  <c:v>271.0</c:v>
                </c:pt>
                <c:pt idx="52333">
                  <c:v>1.0</c:v>
                </c:pt>
                <c:pt idx="52334">
                  <c:v>11.0</c:v>
                </c:pt>
                <c:pt idx="52335">
                  <c:v>58.0</c:v>
                </c:pt>
                <c:pt idx="52336">
                  <c:v>71.0</c:v>
                </c:pt>
                <c:pt idx="52337">
                  <c:v>1.0</c:v>
                </c:pt>
                <c:pt idx="52338">
                  <c:v>244.0</c:v>
                </c:pt>
                <c:pt idx="52339">
                  <c:v>24.0</c:v>
                </c:pt>
                <c:pt idx="52340">
                  <c:v>85.0</c:v>
                </c:pt>
                <c:pt idx="52341">
                  <c:v>62.0</c:v>
                </c:pt>
                <c:pt idx="52342">
                  <c:v>214.0</c:v>
                </c:pt>
                <c:pt idx="52343">
                  <c:v>88.0</c:v>
                </c:pt>
                <c:pt idx="52344">
                  <c:v>2.0</c:v>
                </c:pt>
                <c:pt idx="52345">
                  <c:v>13.0</c:v>
                </c:pt>
                <c:pt idx="52346">
                  <c:v>10.0</c:v>
                </c:pt>
                <c:pt idx="52347">
                  <c:v>28.0</c:v>
                </c:pt>
                <c:pt idx="52348">
                  <c:v>86.0</c:v>
                </c:pt>
                <c:pt idx="52349">
                  <c:v>122.0</c:v>
                </c:pt>
                <c:pt idx="52350">
                  <c:v>74.0</c:v>
                </c:pt>
                <c:pt idx="52351">
                  <c:v>341.0</c:v>
                </c:pt>
                <c:pt idx="52352">
                  <c:v>2.0</c:v>
                </c:pt>
                <c:pt idx="52353">
                  <c:v>69.0</c:v>
                </c:pt>
                <c:pt idx="52354">
                  <c:v>34.0</c:v>
                </c:pt>
                <c:pt idx="52355">
                  <c:v>3.0</c:v>
                </c:pt>
                <c:pt idx="52356">
                  <c:v>137.0</c:v>
                </c:pt>
                <c:pt idx="52357">
                  <c:v>73.0</c:v>
                </c:pt>
                <c:pt idx="52358">
                  <c:v>59.0</c:v>
                </c:pt>
                <c:pt idx="52359">
                  <c:v>243.0</c:v>
                </c:pt>
                <c:pt idx="52360">
                  <c:v>255.0</c:v>
                </c:pt>
                <c:pt idx="52361">
                  <c:v>79.0</c:v>
                </c:pt>
                <c:pt idx="52362">
                  <c:v>83.0</c:v>
                </c:pt>
                <c:pt idx="52363">
                  <c:v>1.0</c:v>
                </c:pt>
                <c:pt idx="52364">
                  <c:v>39.0</c:v>
                </c:pt>
                <c:pt idx="52365">
                  <c:v>23.0</c:v>
                </c:pt>
                <c:pt idx="52366">
                  <c:v>37.0</c:v>
                </c:pt>
                <c:pt idx="52367">
                  <c:v>135.0</c:v>
                </c:pt>
                <c:pt idx="52368">
                  <c:v>4.0</c:v>
                </c:pt>
                <c:pt idx="52369">
                  <c:v>71.0</c:v>
                </c:pt>
                <c:pt idx="52370">
                  <c:v>16.0</c:v>
                </c:pt>
                <c:pt idx="52371">
                  <c:v>43.0</c:v>
                </c:pt>
                <c:pt idx="52372">
                  <c:v>36.0</c:v>
                </c:pt>
                <c:pt idx="52373">
                  <c:v>4.0</c:v>
                </c:pt>
                <c:pt idx="52374">
                  <c:v>16.0</c:v>
                </c:pt>
                <c:pt idx="52375">
                  <c:v>434.0</c:v>
                </c:pt>
                <c:pt idx="52376">
                  <c:v>1.0</c:v>
                </c:pt>
                <c:pt idx="52377">
                  <c:v>81.0</c:v>
                </c:pt>
                <c:pt idx="52378">
                  <c:v>46.0</c:v>
                </c:pt>
                <c:pt idx="52379">
                  <c:v>199.0</c:v>
                </c:pt>
                <c:pt idx="52380">
                  <c:v>2.0</c:v>
                </c:pt>
                <c:pt idx="52381">
                  <c:v>538.0</c:v>
                </c:pt>
                <c:pt idx="52382">
                  <c:v>92.0</c:v>
                </c:pt>
                <c:pt idx="52383">
                  <c:v>56.0</c:v>
                </c:pt>
                <c:pt idx="52384">
                  <c:v>76.0</c:v>
                </c:pt>
                <c:pt idx="52385">
                  <c:v>12.0</c:v>
                </c:pt>
                <c:pt idx="52386">
                  <c:v>1.0</c:v>
                </c:pt>
                <c:pt idx="52387">
                  <c:v>82.0</c:v>
                </c:pt>
                <c:pt idx="52388">
                  <c:v>15.0</c:v>
                </c:pt>
                <c:pt idx="52389">
                  <c:v>164.0</c:v>
                </c:pt>
                <c:pt idx="52390">
                  <c:v>27.0</c:v>
                </c:pt>
                <c:pt idx="52391">
                  <c:v>15.0</c:v>
                </c:pt>
                <c:pt idx="52392">
                  <c:v>2.0</c:v>
                </c:pt>
                <c:pt idx="52393">
                  <c:v>57.0</c:v>
                </c:pt>
                <c:pt idx="52394">
                  <c:v>28.0</c:v>
                </c:pt>
                <c:pt idx="52395">
                  <c:v>4.0</c:v>
                </c:pt>
                <c:pt idx="52396">
                  <c:v>2.0</c:v>
                </c:pt>
                <c:pt idx="52397">
                  <c:v>11.0</c:v>
                </c:pt>
                <c:pt idx="52398">
                  <c:v>165.0</c:v>
                </c:pt>
                <c:pt idx="52399">
                  <c:v>12.0</c:v>
                </c:pt>
                <c:pt idx="52400">
                  <c:v>789.0</c:v>
                </c:pt>
                <c:pt idx="52401">
                  <c:v>11.0</c:v>
                </c:pt>
                <c:pt idx="52402">
                  <c:v>31.0</c:v>
                </c:pt>
                <c:pt idx="52403">
                  <c:v>59.0</c:v>
                </c:pt>
                <c:pt idx="52404">
                  <c:v>58.0</c:v>
                </c:pt>
                <c:pt idx="52405">
                  <c:v>116.0</c:v>
                </c:pt>
                <c:pt idx="52406">
                  <c:v>97.0</c:v>
                </c:pt>
                <c:pt idx="52407">
                  <c:v>561.0</c:v>
                </c:pt>
                <c:pt idx="52408">
                  <c:v>60.0</c:v>
                </c:pt>
                <c:pt idx="52409">
                  <c:v>34.0</c:v>
                </c:pt>
                <c:pt idx="52410">
                  <c:v>144.0</c:v>
                </c:pt>
                <c:pt idx="52411">
                  <c:v>599.0</c:v>
                </c:pt>
                <c:pt idx="52412">
                  <c:v>460.0</c:v>
                </c:pt>
                <c:pt idx="52413">
                  <c:v>57.0</c:v>
                </c:pt>
                <c:pt idx="52414">
                  <c:v>394.0</c:v>
                </c:pt>
                <c:pt idx="52415">
                  <c:v>78.0</c:v>
                </c:pt>
                <c:pt idx="52416">
                  <c:v>86.0</c:v>
                </c:pt>
                <c:pt idx="52417">
                  <c:v>85.0</c:v>
                </c:pt>
                <c:pt idx="52418">
                  <c:v>541.0</c:v>
                </c:pt>
                <c:pt idx="52419">
                  <c:v>626.0</c:v>
                </c:pt>
                <c:pt idx="52420">
                  <c:v>94.0</c:v>
                </c:pt>
                <c:pt idx="52421">
                  <c:v>351.0</c:v>
                </c:pt>
                <c:pt idx="52422">
                  <c:v>59.0</c:v>
                </c:pt>
                <c:pt idx="52423">
                  <c:v>5.0</c:v>
                </c:pt>
                <c:pt idx="52424">
                  <c:v>54.0</c:v>
                </c:pt>
                <c:pt idx="52425">
                  <c:v>62.0</c:v>
                </c:pt>
                <c:pt idx="52426">
                  <c:v>66.0</c:v>
                </c:pt>
                <c:pt idx="52427">
                  <c:v>63.0</c:v>
                </c:pt>
                <c:pt idx="52428">
                  <c:v>14.0</c:v>
                </c:pt>
                <c:pt idx="52429">
                  <c:v>191.0</c:v>
                </c:pt>
                <c:pt idx="52430">
                  <c:v>14.0</c:v>
                </c:pt>
                <c:pt idx="52431">
                  <c:v>82.0</c:v>
                </c:pt>
                <c:pt idx="52432">
                  <c:v>67.0</c:v>
                </c:pt>
                <c:pt idx="52433">
                  <c:v>2.0</c:v>
                </c:pt>
                <c:pt idx="52434">
                  <c:v>20.0</c:v>
                </c:pt>
                <c:pt idx="52435">
                  <c:v>135.0</c:v>
                </c:pt>
                <c:pt idx="52436">
                  <c:v>24.0</c:v>
                </c:pt>
                <c:pt idx="52437">
                  <c:v>96.0</c:v>
                </c:pt>
                <c:pt idx="52438">
                  <c:v>9.0</c:v>
                </c:pt>
                <c:pt idx="52439">
                  <c:v>41.0</c:v>
                </c:pt>
                <c:pt idx="52440">
                  <c:v>219.0</c:v>
                </c:pt>
                <c:pt idx="52441">
                  <c:v>5.0</c:v>
                </c:pt>
                <c:pt idx="52442">
                  <c:v>54.0</c:v>
                </c:pt>
                <c:pt idx="52443">
                  <c:v>5.0</c:v>
                </c:pt>
                <c:pt idx="52444">
                  <c:v>34.0</c:v>
                </c:pt>
                <c:pt idx="52445">
                  <c:v>2.0</c:v>
                </c:pt>
                <c:pt idx="52446">
                  <c:v>52.0</c:v>
                </c:pt>
                <c:pt idx="52447">
                  <c:v>111.0</c:v>
                </c:pt>
                <c:pt idx="52448">
                  <c:v>113.0</c:v>
                </c:pt>
                <c:pt idx="52449">
                  <c:v>302.0</c:v>
                </c:pt>
                <c:pt idx="52450">
                  <c:v>211.0</c:v>
                </c:pt>
                <c:pt idx="52451">
                  <c:v>519.0</c:v>
                </c:pt>
                <c:pt idx="52452">
                  <c:v>35.0</c:v>
                </c:pt>
                <c:pt idx="52453">
                  <c:v>50.0</c:v>
                </c:pt>
                <c:pt idx="52454">
                  <c:v>84.0</c:v>
                </c:pt>
                <c:pt idx="52455">
                  <c:v>83.0</c:v>
                </c:pt>
                <c:pt idx="52456">
                  <c:v>9.0</c:v>
                </c:pt>
                <c:pt idx="52457">
                  <c:v>3.0</c:v>
                </c:pt>
                <c:pt idx="52458">
                  <c:v>16.0</c:v>
                </c:pt>
                <c:pt idx="52459">
                  <c:v>10.0</c:v>
                </c:pt>
                <c:pt idx="52460">
                  <c:v>9.0</c:v>
                </c:pt>
                <c:pt idx="52461">
                  <c:v>28.0</c:v>
                </c:pt>
                <c:pt idx="52462">
                  <c:v>6.0</c:v>
                </c:pt>
                <c:pt idx="52463">
                  <c:v>126.0</c:v>
                </c:pt>
                <c:pt idx="52464">
                  <c:v>42.0</c:v>
                </c:pt>
                <c:pt idx="52465">
                  <c:v>17.0</c:v>
                </c:pt>
                <c:pt idx="52466">
                  <c:v>1.0</c:v>
                </c:pt>
                <c:pt idx="52467">
                  <c:v>28.0</c:v>
                </c:pt>
                <c:pt idx="52468">
                  <c:v>150.0</c:v>
                </c:pt>
                <c:pt idx="52469">
                  <c:v>8.0</c:v>
                </c:pt>
                <c:pt idx="52470">
                  <c:v>145.0</c:v>
                </c:pt>
                <c:pt idx="52471">
                  <c:v>251.0</c:v>
                </c:pt>
                <c:pt idx="52472">
                  <c:v>569.0</c:v>
                </c:pt>
                <c:pt idx="52473">
                  <c:v>16.0</c:v>
                </c:pt>
                <c:pt idx="52474">
                  <c:v>10.0</c:v>
                </c:pt>
                <c:pt idx="52475">
                  <c:v>117.0</c:v>
                </c:pt>
                <c:pt idx="52476">
                  <c:v>30.0</c:v>
                </c:pt>
                <c:pt idx="52477">
                  <c:v>5.0</c:v>
                </c:pt>
                <c:pt idx="52478">
                  <c:v>66.0</c:v>
                </c:pt>
                <c:pt idx="52479">
                  <c:v>18.0</c:v>
                </c:pt>
                <c:pt idx="52480">
                  <c:v>31.0</c:v>
                </c:pt>
                <c:pt idx="52481">
                  <c:v>7.0</c:v>
                </c:pt>
                <c:pt idx="52482">
                  <c:v>11.0</c:v>
                </c:pt>
                <c:pt idx="52483">
                  <c:v>20.0</c:v>
                </c:pt>
                <c:pt idx="52484">
                  <c:v>244.0</c:v>
                </c:pt>
                <c:pt idx="52485">
                  <c:v>82.0</c:v>
                </c:pt>
                <c:pt idx="52486">
                  <c:v>115.0</c:v>
                </c:pt>
                <c:pt idx="52487">
                  <c:v>286.0</c:v>
                </c:pt>
                <c:pt idx="52488">
                  <c:v>161.0</c:v>
                </c:pt>
                <c:pt idx="52489">
                  <c:v>948.0</c:v>
                </c:pt>
                <c:pt idx="52490">
                  <c:v>176.0</c:v>
                </c:pt>
                <c:pt idx="52491">
                  <c:v>23.0</c:v>
                </c:pt>
                <c:pt idx="52492">
                  <c:v>171.0</c:v>
                </c:pt>
                <c:pt idx="52493">
                  <c:v>11.0</c:v>
                </c:pt>
                <c:pt idx="52494">
                  <c:v>12.0</c:v>
                </c:pt>
                <c:pt idx="52495">
                  <c:v>79.0</c:v>
                </c:pt>
                <c:pt idx="52496">
                  <c:v>8.0</c:v>
                </c:pt>
                <c:pt idx="52497">
                  <c:v>21.0</c:v>
                </c:pt>
                <c:pt idx="52498">
                  <c:v>49.0</c:v>
                </c:pt>
                <c:pt idx="52499">
                  <c:v>1.0</c:v>
                </c:pt>
                <c:pt idx="52500">
                  <c:v>43.0</c:v>
                </c:pt>
                <c:pt idx="52501">
                  <c:v>32.0</c:v>
                </c:pt>
                <c:pt idx="52502">
                  <c:v>29.0</c:v>
                </c:pt>
                <c:pt idx="52503">
                  <c:v>1.0</c:v>
                </c:pt>
                <c:pt idx="52504">
                  <c:v>1.0</c:v>
                </c:pt>
                <c:pt idx="52505">
                  <c:v>3.0</c:v>
                </c:pt>
                <c:pt idx="52506">
                  <c:v>33.0</c:v>
                </c:pt>
                <c:pt idx="52507">
                  <c:v>1.0</c:v>
                </c:pt>
                <c:pt idx="52508">
                  <c:v>72.0</c:v>
                </c:pt>
                <c:pt idx="52509">
                  <c:v>2.0</c:v>
                </c:pt>
                <c:pt idx="52510">
                  <c:v>164.0</c:v>
                </c:pt>
                <c:pt idx="52511">
                  <c:v>230.0</c:v>
                </c:pt>
                <c:pt idx="52512">
                  <c:v>1.0</c:v>
                </c:pt>
                <c:pt idx="52513">
                  <c:v>39.0</c:v>
                </c:pt>
                <c:pt idx="52514">
                  <c:v>29.0</c:v>
                </c:pt>
                <c:pt idx="52515">
                  <c:v>3.0</c:v>
                </c:pt>
                <c:pt idx="52516">
                  <c:v>89.0</c:v>
                </c:pt>
                <c:pt idx="52517">
                  <c:v>27.0</c:v>
                </c:pt>
                <c:pt idx="52518">
                  <c:v>70.0</c:v>
                </c:pt>
                <c:pt idx="52519">
                  <c:v>94.0</c:v>
                </c:pt>
                <c:pt idx="52520">
                  <c:v>108.0</c:v>
                </c:pt>
                <c:pt idx="52521">
                  <c:v>43.0</c:v>
                </c:pt>
                <c:pt idx="52522">
                  <c:v>508.0</c:v>
                </c:pt>
                <c:pt idx="52523">
                  <c:v>30.0</c:v>
                </c:pt>
                <c:pt idx="52524">
                  <c:v>92.0</c:v>
                </c:pt>
                <c:pt idx="52525">
                  <c:v>11.0</c:v>
                </c:pt>
                <c:pt idx="52526">
                  <c:v>116.0</c:v>
                </c:pt>
                <c:pt idx="52527">
                  <c:v>192.0</c:v>
                </c:pt>
                <c:pt idx="52528">
                  <c:v>238.0</c:v>
                </c:pt>
                <c:pt idx="52529">
                  <c:v>30.0</c:v>
                </c:pt>
                <c:pt idx="52530">
                  <c:v>130.0</c:v>
                </c:pt>
                <c:pt idx="52531">
                  <c:v>119.0</c:v>
                </c:pt>
                <c:pt idx="52532">
                  <c:v>220.0</c:v>
                </c:pt>
                <c:pt idx="52533">
                  <c:v>86.0</c:v>
                </c:pt>
                <c:pt idx="52534">
                  <c:v>496.0</c:v>
                </c:pt>
                <c:pt idx="52535">
                  <c:v>109.0</c:v>
                </c:pt>
                <c:pt idx="52536">
                  <c:v>73.0</c:v>
                </c:pt>
                <c:pt idx="52537">
                  <c:v>2.0</c:v>
                </c:pt>
                <c:pt idx="52538">
                  <c:v>60.0</c:v>
                </c:pt>
                <c:pt idx="52539">
                  <c:v>21.0</c:v>
                </c:pt>
                <c:pt idx="52540">
                  <c:v>72.0</c:v>
                </c:pt>
                <c:pt idx="52541">
                  <c:v>26.0</c:v>
                </c:pt>
                <c:pt idx="52542">
                  <c:v>18.0</c:v>
                </c:pt>
                <c:pt idx="52543">
                  <c:v>13.0</c:v>
                </c:pt>
                <c:pt idx="52544">
                  <c:v>213.0</c:v>
                </c:pt>
                <c:pt idx="52545">
                  <c:v>22.0</c:v>
                </c:pt>
                <c:pt idx="52546">
                  <c:v>351.0</c:v>
                </c:pt>
                <c:pt idx="52547">
                  <c:v>23.0</c:v>
                </c:pt>
                <c:pt idx="52548">
                  <c:v>28.0</c:v>
                </c:pt>
                <c:pt idx="52549">
                  <c:v>6.0</c:v>
                </c:pt>
                <c:pt idx="52550">
                  <c:v>31.0</c:v>
                </c:pt>
                <c:pt idx="52551">
                  <c:v>20.0</c:v>
                </c:pt>
                <c:pt idx="52552">
                  <c:v>18.0</c:v>
                </c:pt>
                <c:pt idx="52553">
                  <c:v>17.0</c:v>
                </c:pt>
                <c:pt idx="52554">
                  <c:v>6.0</c:v>
                </c:pt>
                <c:pt idx="52555">
                  <c:v>53.0</c:v>
                </c:pt>
                <c:pt idx="52556">
                  <c:v>33.0</c:v>
                </c:pt>
                <c:pt idx="52557">
                  <c:v>5.0</c:v>
                </c:pt>
                <c:pt idx="52558">
                  <c:v>1.0</c:v>
                </c:pt>
                <c:pt idx="52559">
                  <c:v>44.0</c:v>
                </c:pt>
                <c:pt idx="52560">
                  <c:v>75.0</c:v>
                </c:pt>
                <c:pt idx="52561">
                  <c:v>28.0</c:v>
                </c:pt>
                <c:pt idx="52562">
                  <c:v>68.0</c:v>
                </c:pt>
                <c:pt idx="52563">
                  <c:v>211.0</c:v>
                </c:pt>
                <c:pt idx="52564">
                  <c:v>14.0</c:v>
                </c:pt>
                <c:pt idx="52565">
                  <c:v>8.0</c:v>
                </c:pt>
                <c:pt idx="52566">
                  <c:v>241.0</c:v>
                </c:pt>
                <c:pt idx="52567">
                  <c:v>76.0</c:v>
                </c:pt>
                <c:pt idx="52568">
                  <c:v>123.0</c:v>
                </c:pt>
                <c:pt idx="52569">
                  <c:v>329.0</c:v>
                </c:pt>
                <c:pt idx="52570">
                  <c:v>152.0</c:v>
                </c:pt>
                <c:pt idx="52571">
                  <c:v>621.0</c:v>
                </c:pt>
                <c:pt idx="52572">
                  <c:v>19.0</c:v>
                </c:pt>
                <c:pt idx="52573">
                  <c:v>95.0</c:v>
                </c:pt>
                <c:pt idx="52574">
                  <c:v>224.0</c:v>
                </c:pt>
                <c:pt idx="52575">
                  <c:v>213.0</c:v>
                </c:pt>
                <c:pt idx="52576">
                  <c:v>10.0</c:v>
                </c:pt>
                <c:pt idx="52577">
                  <c:v>2.0</c:v>
                </c:pt>
                <c:pt idx="52578">
                  <c:v>26.0</c:v>
                </c:pt>
                <c:pt idx="52579">
                  <c:v>4.0</c:v>
                </c:pt>
                <c:pt idx="52580">
                  <c:v>5.0</c:v>
                </c:pt>
                <c:pt idx="52581">
                  <c:v>75.0</c:v>
                </c:pt>
                <c:pt idx="52582">
                  <c:v>3.0</c:v>
                </c:pt>
                <c:pt idx="52583">
                  <c:v>91.0</c:v>
                </c:pt>
                <c:pt idx="52584">
                  <c:v>41.0</c:v>
                </c:pt>
                <c:pt idx="52585">
                  <c:v>5.0</c:v>
                </c:pt>
                <c:pt idx="52586">
                  <c:v>5.0</c:v>
                </c:pt>
                <c:pt idx="52587">
                  <c:v>14.0</c:v>
                </c:pt>
                <c:pt idx="52588">
                  <c:v>36.0</c:v>
                </c:pt>
                <c:pt idx="52589">
                  <c:v>2.0</c:v>
                </c:pt>
                <c:pt idx="52590">
                  <c:v>39.0</c:v>
                </c:pt>
                <c:pt idx="52591">
                  <c:v>53.0</c:v>
                </c:pt>
                <c:pt idx="52592">
                  <c:v>7.0</c:v>
                </c:pt>
                <c:pt idx="52593">
                  <c:v>345.0</c:v>
                </c:pt>
                <c:pt idx="52594">
                  <c:v>236.0</c:v>
                </c:pt>
                <c:pt idx="52595">
                  <c:v>37.0</c:v>
                </c:pt>
                <c:pt idx="52596">
                  <c:v>68.0</c:v>
                </c:pt>
                <c:pt idx="52597">
                  <c:v>14.0</c:v>
                </c:pt>
                <c:pt idx="52598">
                  <c:v>54.0</c:v>
                </c:pt>
                <c:pt idx="52599">
                  <c:v>96.0</c:v>
                </c:pt>
                <c:pt idx="52600">
                  <c:v>17.0</c:v>
                </c:pt>
                <c:pt idx="52601">
                  <c:v>75.0</c:v>
                </c:pt>
                <c:pt idx="52602">
                  <c:v>47.0</c:v>
                </c:pt>
                <c:pt idx="52603">
                  <c:v>299.0</c:v>
                </c:pt>
                <c:pt idx="52604">
                  <c:v>46.0</c:v>
                </c:pt>
                <c:pt idx="52605">
                  <c:v>307.0</c:v>
                </c:pt>
                <c:pt idx="52606">
                  <c:v>35.0</c:v>
                </c:pt>
                <c:pt idx="52607">
                  <c:v>53.0</c:v>
                </c:pt>
                <c:pt idx="52608">
                  <c:v>10.0</c:v>
                </c:pt>
                <c:pt idx="52609">
                  <c:v>93.0</c:v>
                </c:pt>
                <c:pt idx="52610">
                  <c:v>2.0</c:v>
                </c:pt>
                <c:pt idx="52611">
                  <c:v>50.0</c:v>
                </c:pt>
                <c:pt idx="52612">
                  <c:v>425.0</c:v>
                </c:pt>
                <c:pt idx="52613">
                  <c:v>27.0</c:v>
                </c:pt>
                <c:pt idx="52614">
                  <c:v>22.0</c:v>
                </c:pt>
                <c:pt idx="52615">
                  <c:v>112.0</c:v>
                </c:pt>
                <c:pt idx="52616">
                  <c:v>231.0</c:v>
                </c:pt>
                <c:pt idx="52617">
                  <c:v>26.0</c:v>
                </c:pt>
                <c:pt idx="52618">
                  <c:v>92.0</c:v>
                </c:pt>
                <c:pt idx="52619">
                  <c:v>11.0</c:v>
                </c:pt>
                <c:pt idx="52620">
                  <c:v>74.0</c:v>
                </c:pt>
                <c:pt idx="52621">
                  <c:v>1.0</c:v>
                </c:pt>
                <c:pt idx="52622">
                  <c:v>159.0</c:v>
                </c:pt>
                <c:pt idx="52623">
                  <c:v>10.0</c:v>
                </c:pt>
                <c:pt idx="52624">
                  <c:v>69.0</c:v>
                </c:pt>
                <c:pt idx="52625">
                  <c:v>70.0</c:v>
                </c:pt>
                <c:pt idx="52626">
                  <c:v>1.0</c:v>
                </c:pt>
                <c:pt idx="52627">
                  <c:v>28.0</c:v>
                </c:pt>
                <c:pt idx="52628">
                  <c:v>8.0</c:v>
                </c:pt>
                <c:pt idx="52629">
                  <c:v>72.0</c:v>
                </c:pt>
                <c:pt idx="52630">
                  <c:v>298.0</c:v>
                </c:pt>
                <c:pt idx="52631">
                  <c:v>1.0</c:v>
                </c:pt>
                <c:pt idx="52632">
                  <c:v>26.0</c:v>
                </c:pt>
                <c:pt idx="52633">
                  <c:v>6.0</c:v>
                </c:pt>
                <c:pt idx="52634">
                  <c:v>14.0</c:v>
                </c:pt>
                <c:pt idx="52635">
                  <c:v>27.0</c:v>
                </c:pt>
                <c:pt idx="52636">
                  <c:v>12.0</c:v>
                </c:pt>
                <c:pt idx="52637">
                  <c:v>46.0</c:v>
                </c:pt>
                <c:pt idx="52638">
                  <c:v>11.0</c:v>
                </c:pt>
                <c:pt idx="52639">
                  <c:v>1.0</c:v>
                </c:pt>
                <c:pt idx="52640">
                  <c:v>30.0</c:v>
                </c:pt>
                <c:pt idx="52641">
                  <c:v>6.0</c:v>
                </c:pt>
                <c:pt idx="52642">
                  <c:v>10.0</c:v>
                </c:pt>
                <c:pt idx="52643">
                  <c:v>41.0</c:v>
                </c:pt>
                <c:pt idx="52644">
                  <c:v>3.0</c:v>
                </c:pt>
                <c:pt idx="52645">
                  <c:v>29.0</c:v>
                </c:pt>
                <c:pt idx="52646">
                  <c:v>152.0</c:v>
                </c:pt>
                <c:pt idx="52647">
                  <c:v>55.0</c:v>
                </c:pt>
                <c:pt idx="52648">
                  <c:v>10.0</c:v>
                </c:pt>
                <c:pt idx="52649">
                  <c:v>259.0</c:v>
                </c:pt>
                <c:pt idx="52650">
                  <c:v>258.0</c:v>
                </c:pt>
                <c:pt idx="52651">
                  <c:v>90.0</c:v>
                </c:pt>
                <c:pt idx="52652">
                  <c:v>4.0</c:v>
                </c:pt>
                <c:pt idx="52653">
                  <c:v>77.0</c:v>
                </c:pt>
                <c:pt idx="52654">
                  <c:v>207.0</c:v>
                </c:pt>
                <c:pt idx="52655">
                  <c:v>102.0</c:v>
                </c:pt>
                <c:pt idx="52656">
                  <c:v>434.0</c:v>
                </c:pt>
                <c:pt idx="52657">
                  <c:v>20.0</c:v>
                </c:pt>
                <c:pt idx="52658">
                  <c:v>60.0</c:v>
                </c:pt>
                <c:pt idx="52659">
                  <c:v>2.0</c:v>
                </c:pt>
                <c:pt idx="52660">
                  <c:v>144.0</c:v>
                </c:pt>
                <c:pt idx="52661">
                  <c:v>5.0</c:v>
                </c:pt>
                <c:pt idx="52662">
                  <c:v>143.0</c:v>
                </c:pt>
                <c:pt idx="52663">
                  <c:v>11.0</c:v>
                </c:pt>
                <c:pt idx="52664">
                  <c:v>4.0</c:v>
                </c:pt>
                <c:pt idx="52665">
                  <c:v>201.0</c:v>
                </c:pt>
                <c:pt idx="52666">
                  <c:v>66.0</c:v>
                </c:pt>
                <c:pt idx="52667">
                  <c:v>23.0</c:v>
                </c:pt>
                <c:pt idx="52668">
                  <c:v>15.0</c:v>
                </c:pt>
                <c:pt idx="52669">
                  <c:v>1.0</c:v>
                </c:pt>
                <c:pt idx="52670">
                  <c:v>4.0</c:v>
                </c:pt>
                <c:pt idx="52671">
                  <c:v>5.0</c:v>
                </c:pt>
                <c:pt idx="52672">
                  <c:v>64.0</c:v>
                </c:pt>
                <c:pt idx="52673">
                  <c:v>126.0</c:v>
                </c:pt>
                <c:pt idx="52674">
                  <c:v>27.0</c:v>
                </c:pt>
                <c:pt idx="52675">
                  <c:v>1.0</c:v>
                </c:pt>
                <c:pt idx="52676">
                  <c:v>377.0</c:v>
                </c:pt>
                <c:pt idx="52677">
                  <c:v>7.0</c:v>
                </c:pt>
                <c:pt idx="52678">
                  <c:v>135.0</c:v>
                </c:pt>
                <c:pt idx="52679">
                  <c:v>19.0</c:v>
                </c:pt>
                <c:pt idx="52680">
                  <c:v>6.0</c:v>
                </c:pt>
                <c:pt idx="52681">
                  <c:v>77.0</c:v>
                </c:pt>
                <c:pt idx="52682">
                  <c:v>34.0</c:v>
                </c:pt>
                <c:pt idx="52683">
                  <c:v>21.0</c:v>
                </c:pt>
                <c:pt idx="52684">
                  <c:v>44.0</c:v>
                </c:pt>
                <c:pt idx="52685">
                  <c:v>6.0</c:v>
                </c:pt>
                <c:pt idx="52686">
                  <c:v>34.0</c:v>
                </c:pt>
                <c:pt idx="52687">
                  <c:v>228.0</c:v>
                </c:pt>
                <c:pt idx="52688">
                  <c:v>50.0</c:v>
                </c:pt>
                <c:pt idx="52689">
                  <c:v>15.0</c:v>
                </c:pt>
                <c:pt idx="52690">
                  <c:v>4.0</c:v>
                </c:pt>
                <c:pt idx="52691">
                  <c:v>156.0</c:v>
                </c:pt>
                <c:pt idx="52692">
                  <c:v>24.0</c:v>
                </c:pt>
                <c:pt idx="52693">
                  <c:v>85.0</c:v>
                </c:pt>
                <c:pt idx="52694">
                  <c:v>20.0</c:v>
                </c:pt>
                <c:pt idx="52695">
                  <c:v>112.0</c:v>
                </c:pt>
                <c:pt idx="52696">
                  <c:v>860.0</c:v>
                </c:pt>
                <c:pt idx="52697">
                  <c:v>60.0</c:v>
                </c:pt>
                <c:pt idx="52698">
                  <c:v>54.0</c:v>
                </c:pt>
                <c:pt idx="52699">
                  <c:v>102.0</c:v>
                </c:pt>
                <c:pt idx="52700">
                  <c:v>26.0</c:v>
                </c:pt>
                <c:pt idx="52701">
                  <c:v>118.0</c:v>
                </c:pt>
                <c:pt idx="52702">
                  <c:v>17.0</c:v>
                </c:pt>
                <c:pt idx="52703">
                  <c:v>70.0</c:v>
                </c:pt>
                <c:pt idx="52704">
                  <c:v>5.0</c:v>
                </c:pt>
                <c:pt idx="52705">
                  <c:v>1.0</c:v>
                </c:pt>
                <c:pt idx="52706">
                  <c:v>57.0</c:v>
                </c:pt>
                <c:pt idx="52707">
                  <c:v>6.0</c:v>
                </c:pt>
                <c:pt idx="52708">
                  <c:v>2.0</c:v>
                </c:pt>
                <c:pt idx="52709">
                  <c:v>17.0</c:v>
                </c:pt>
                <c:pt idx="52710">
                  <c:v>356.0</c:v>
                </c:pt>
                <c:pt idx="52711">
                  <c:v>357.0</c:v>
                </c:pt>
                <c:pt idx="52712">
                  <c:v>733.0</c:v>
                </c:pt>
                <c:pt idx="52713">
                  <c:v>21.0</c:v>
                </c:pt>
                <c:pt idx="52714">
                  <c:v>17.0</c:v>
                </c:pt>
                <c:pt idx="52715">
                  <c:v>35.0</c:v>
                </c:pt>
                <c:pt idx="52716">
                  <c:v>15.0</c:v>
                </c:pt>
                <c:pt idx="52717">
                  <c:v>9.0</c:v>
                </c:pt>
                <c:pt idx="52718">
                  <c:v>85.0</c:v>
                </c:pt>
                <c:pt idx="52719">
                  <c:v>2.0</c:v>
                </c:pt>
                <c:pt idx="52720">
                  <c:v>6.0</c:v>
                </c:pt>
                <c:pt idx="52721">
                  <c:v>1.0</c:v>
                </c:pt>
                <c:pt idx="52722">
                  <c:v>43.0</c:v>
                </c:pt>
                <c:pt idx="52723">
                  <c:v>61.0</c:v>
                </c:pt>
                <c:pt idx="52724">
                  <c:v>53.0</c:v>
                </c:pt>
                <c:pt idx="52725">
                  <c:v>130.0</c:v>
                </c:pt>
                <c:pt idx="52726">
                  <c:v>101.0</c:v>
                </c:pt>
                <c:pt idx="52727">
                  <c:v>8.0</c:v>
                </c:pt>
                <c:pt idx="52728">
                  <c:v>6.0</c:v>
                </c:pt>
                <c:pt idx="52729">
                  <c:v>84.0</c:v>
                </c:pt>
                <c:pt idx="52730">
                  <c:v>116.0</c:v>
                </c:pt>
                <c:pt idx="52731">
                  <c:v>2.0</c:v>
                </c:pt>
                <c:pt idx="52732">
                  <c:v>72.0</c:v>
                </c:pt>
                <c:pt idx="52733">
                  <c:v>441.0</c:v>
                </c:pt>
                <c:pt idx="52734">
                  <c:v>131.0</c:v>
                </c:pt>
                <c:pt idx="52735">
                  <c:v>82.0</c:v>
                </c:pt>
                <c:pt idx="52736">
                  <c:v>185.0</c:v>
                </c:pt>
                <c:pt idx="52737">
                  <c:v>124.0</c:v>
                </c:pt>
                <c:pt idx="52738">
                  <c:v>7.0</c:v>
                </c:pt>
                <c:pt idx="52739">
                  <c:v>5.0</c:v>
                </c:pt>
                <c:pt idx="52740">
                  <c:v>339.0</c:v>
                </c:pt>
                <c:pt idx="52741">
                  <c:v>2.0</c:v>
                </c:pt>
                <c:pt idx="52742">
                  <c:v>144.0</c:v>
                </c:pt>
                <c:pt idx="52743">
                  <c:v>5.0</c:v>
                </c:pt>
                <c:pt idx="52744">
                  <c:v>8.0</c:v>
                </c:pt>
                <c:pt idx="52745">
                  <c:v>6.0</c:v>
                </c:pt>
                <c:pt idx="52746">
                  <c:v>58.0</c:v>
                </c:pt>
                <c:pt idx="52747">
                  <c:v>5.0</c:v>
                </c:pt>
                <c:pt idx="52748">
                  <c:v>7.0</c:v>
                </c:pt>
                <c:pt idx="52749">
                  <c:v>3.0</c:v>
                </c:pt>
                <c:pt idx="52750">
                  <c:v>1.0</c:v>
                </c:pt>
                <c:pt idx="52751">
                  <c:v>21.0</c:v>
                </c:pt>
                <c:pt idx="52752">
                  <c:v>27.0</c:v>
                </c:pt>
                <c:pt idx="52753">
                  <c:v>1.0</c:v>
                </c:pt>
                <c:pt idx="52754">
                  <c:v>13.0</c:v>
                </c:pt>
                <c:pt idx="52755">
                  <c:v>25.0</c:v>
                </c:pt>
                <c:pt idx="52756">
                  <c:v>119.0</c:v>
                </c:pt>
                <c:pt idx="52757">
                  <c:v>33.0</c:v>
                </c:pt>
                <c:pt idx="52758">
                  <c:v>19.0</c:v>
                </c:pt>
                <c:pt idx="52759">
                  <c:v>724.0</c:v>
                </c:pt>
                <c:pt idx="52760">
                  <c:v>268.0</c:v>
                </c:pt>
                <c:pt idx="52761">
                  <c:v>12.0</c:v>
                </c:pt>
                <c:pt idx="52762">
                  <c:v>1.0</c:v>
                </c:pt>
                <c:pt idx="52763">
                  <c:v>118.0</c:v>
                </c:pt>
                <c:pt idx="52764">
                  <c:v>156.0</c:v>
                </c:pt>
                <c:pt idx="52765">
                  <c:v>24.0</c:v>
                </c:pt>
                <c:pt idx="52766">
                  <c:v>28.0</c:v>
                </c:pt>
                <c:pt idx="52767">
                  <c:v>311.0</c:v>
                </c:pt>
                <c:pt idx="52768">
                  <c:v>54.0</c:v>
                </c:pt>
                <c:pt idx="52769">
                  <c:v>1007.0</c:v>
                </c:pt>
                <c:pt idx="52770">
                  <c:v>27.0</c:v>
                </c:pt>
                <c:pt idx="52771">
                  <c:v>17.0</c:v>
                </c:pt>
                <c:pt idx="52772">
                  <c:v>5.0</c:v>
                </c:pt>
                <c:pt idx="52773">
                  <c:v>203.0</c:v>
                </c:pt>
                <c:pt idx="52774">
                  <c:v>72.0</c:v>
                </c:pt>
                <c:pt idx="52775">
                  <c:v>30.0</c:v>
                </c:pt>
                <c:pt idx="52776">
                  <c:v>5.0</c:v>
                </c:pt>
                <c:pt idx="52777">
                  <c:v>10.0</c:v>
                </c:pt>
                <c:pt idx="52778">
                  <c:v>35.0</c:v>
                </c:pt>
                <c:pt idx="52779">
                  <c:v>141.0</c:v>
                </c:pt>
                <c:pt idx="52780">
                  <c:v>66.0</c:v>
                </c:pt>
                <c:pt idx="52781">
                  <c:v>21.0</c:v>
                </c:pt>
                <c:pt idx="52782">
                  <c:v>5.0</c:v>
                </c:pt>
                <c:pt idx="52783">
                  <c:v>97.0</c:v>
                </c:pt>
                <c:pt idx="52784">
                  <c:v>5.0</c:v>
                </c:pt>
                <c:pt idx="52785">
                  <c:v>39.0</c:v>
                </c:pt>
                <c:pt idx="52786">
                  <c:v>94.0</c:v>
                </c:pt>
                <c:pt idx="52787">
                  <c:v>58.0</c:v>
                </c:pt>
                <c:pt idx="52788">
                  <c:v>40.0</c:v>
                </c:pt>
                <c:pt idx="52789">
                  <c:v>16.0</c:v>
                </c:pt>
                <c:pt idx="52790">
                  <c:v>313.0</c:v>
                </c:pt>
                <c:pt idx="52791">
                  <c:v>286.0</c:v>
                </c:pt>
                <c:pt idx="52792">
                  <c:v>49.0</c:v>
                </c:pt>
                <c:pt idx="52793">
                  <c:v>20.0</c:v>
                </c:pt>
                <c:pt idx="52794">
                  <c:v>15.0</c:v>
                </c:pt>
                <c:pt idx="52795">
                  <c:v>3.0</c:v>
                </c:pt>
                <c:pt idx="52796">
                  <c:v>13.0</c:v>
                </c:pt>
                <c:pt idx="52797">
                  <c:v>32.0</c:v>
                </c:pt>
                <c:pt idx="52798">
                  <c:v>7.0</c:v>
                </c:pt>
                <c:pt idx="52799">
                  <c:v>36.0</c:v>
                </c:pt>
                <c:pt idx="52800">
                  <c:v>2.0</c:v>
                </c:pt>
                <c:pt idx="52801">
                  <c:v>60.0</c:v>
                </c:pt>
                <c:pt idx="52802">
                  <c:v>8.0</c:v>
                </c:pt>
                <c:pt idx="52803">
                  <c:v>1.0</c:v>
                </c:pt>
                <c:pt idx="52804">
                  <c:v>50.0</c:v>
                </c:pt>
                <c:pt idx="52805">
                  <c:v>24.0</c:v>
                </c:pt>
                <c:pt idx="52806">
                  <c:v>57.0</c:v>
                </c:pt>
                <c:pt idx="52807">
                  <c:v>97.0</c:v>
                </c:pt>
                <c:pt idx="52808">
                  <c:v>24.0</c:v>
                </c:pt>
                <c:pt idx="52809">
                  <c:v>7.0</c:v>
                </c:pt>
                <c:pt idx="52810">
                  <c:v>68.0</c:v>
                </c:pt>
                <c:pt idx="52811">
                  <c:v>79.0</c:v>
                </c:pt>
                <c:pt idx="52812">
                  <c:v>1.0</c:v>
                </c:pt>
                <c:pt idx="52813">
                  <c:v>106.0</c:v>
                </c:pt>
                <c:pt idx="52814">
                  <c:v>182.0</c:v>
                </c:pt>
                <c:pt idx="52815">
                  <c:v>108.0</c:v>
                </c:pt>
                <c:pt idx="52816">
                  <c:v>38.0</c:v>
                </c:pt>
                <c:pt idx="52817">
                  <c:v>118.0</c:v>
                </c:pt>
                <c:pt idx="52818">
                  <c:v>175.0</c:v>
                </c:pt>
                <c:pt idx="52819">
                  <c:v>5.0</c:v>
                </c:pt>
                <c:pt idx="52820">
                  <c:v>192.0</c:v>
                </c:pt>
                <c:pt idx="52821">
                  <c:v>2.0</c:v>
                </c:pt>
                <c:pt idx="52822">
                  <c:v>103.0</c:v>
                </c:pt>
                <c:pt idx="52823">
                  <c:v>6.0</c:v>
                </c:pt>
                <c:pt idx="52824">
                  <c:v>995.0</c:v>
                </c:pt>
                <c:pt idx="52825">
                  <c:v>5.0</c:v>
                </c:pt>
                <c:pt idx="52826">
                  <c:v>9.0</c:v>
                </c:pt>
                <c:pt idx="52827">
                  <c:v>4.0</c:v>
                </c:pt>
                <c:pt idx="52828">
                  <c:v>4.0</c:v>
                </c:pt>
                <c:pt idx="52829">
                  <c:v>7.0</c:v>
                </c:pt>
                <c:pt idx="52830">
                  <c:v>40.0</c:v>
                </c:pt>
                <c:pt idx="52831">
                  <c:v>2.0</c:v>
                </c:pt>
                <c:pt idx="52832">
                  <c:v>16.0</c:v>
                </c:pt>
                <c:pt idx="52833">
                  <c:v>12.0</c:v>
                </c:pt>
                <c:pt idx="52834">
                  <c:v>47.0</c:v>
                </c:pt>
                <c:pt idx="52835">
                  <c:v>53.0</c:v>
                </c:pt>
                <c:pt idx="52836">
                  <c:v>5.0</c:v>
                </c:pt>
                <c:pt idx="52837">
                  <c:v>411.0</c:v>
                </c:pt>
                <c:pt idx="52838">
                  <c:v>522.0</c:v>
                </c:pt>
                <c:pt idx="52839">
                  <c:v>120.0</c:v>
                </c:pt>
                <c:pt idx="52840">
                  <c:v>32.0</c:v>
                </c:pt>
                <c:pt idx="52841">
                  <c:v>46.0</c:v>
                </c:pt>
                <c:pt idx="52842">
                  <c:v>24.0</c:v>
                </c:pt>
                <c:pt idx="52843">
                  <c:v>458.0</c:v>
                </c:pt>
                <c:pt idx="52844">
                  <c:v>22.0</c:v>
                </c:pt>
                <c:pt idx="52845">
                  <c:v>10.0</c:v>
                </c:pt>
                <c:pt idx="52846">
                  <c:v>200.0</c:v>
                </c:pt>
                <c:pt idx="52847">
                  <c:v>74.0</c:v>
                </c:pt>
                <c:pt idx="52848">
                  <c:v>37.0</c:v>
                </c:pt>
                <c:pt idx="52849">
                  <c:v>9.0</c:v>
                </c:pt>
                <c:pt idx="52850">
                  <c:v>23.0</c:v>
                </c:pt>
                <c:pt idx="52851">
                  <c:v>36.0</c:v>
                </c:pt>
                <c:pt idx="52852">
                  <c:v>2.0</c:v>
                </c:pt>
                <c:pt idx="52853">
                  <c:v>118.0</c:v>
                </c:pt>
                <c:pt idx="52854">
                  <c:v>86.0</c:v>
                </c:pt>
                <c:pt idx="52855">
                  <c:v>181.0</c:v>
                </c:pt>
                <c:pt idx="52856">
                  <c:v>85.0</c:v>
                </c:pt>
                <c:pt idx="52857">
                  <c:v>15.0</c:v>
                </c:pt>
                <c:pt idx="52858">
                  <c:v>9.0</c:v>
                </c:pt>
                <c:pt idx="52859">
                  <c:v>33.0</c:v>
                </c:pt>
                <c:pt idx="52860">
                  <c:v>1.0</c:v>
                </c:pt>
                <c:pt idx="52861">
                  <c:v>5.0</c:v>
                </c:pt>
                <c:pt idx="52862">
                  <c:v>9.0</c:v>
                </c:pt>
                <c:pt idx="52863">
                  <c:v>8.0</c:v>
                </c:pt>
                <c:pt idx="52864">
                  <c:v>12.0</c:v>
                </c:pt>
                <c:pt idx="52865">
                  <c:v>6.0</c:v>
                </c:pt>
                <c:pt idx="52866">
                  <c:v>18.0</c:v>
                </c:pt>
                <c:pt idx="52867">
                  <c:v>3.0</c:v>
                </c:pt>
                <c:pt idx="52868">
                  <c:v>31.0</c:v>
                </c:pt>
                <c:pt idx="52869">
                  <c:v>12.0</c:v>
                </c:pt>
                <c:pt idx="52870">
                  <c:v>622.0</c:v>
                </c:pt>
                <c:pt idx="52871">
                  <c:v>328.0</c:v>
                </c:pt>
                <c:pt idx="52872">
                  <c:v>79.0</c:v>
                </c:pt>
                <c:pt idx="52873">
                  <c:v>84.0</c:v>
                </c:pt>
                <c:pt idx="52874">
                  <c:v>28.0</c:v>
                </c:pt>
                <c:pt idx="52875">
                  <c:v>21.0</c:v>
                </c:pt>
                <c:pt idx="52876">
                  <c:v>67.0</c:v>
                </c:pt>
                <c:pt idx="52877">
                  <c:v>500.0</c:v>
                </c:pt>
                <c:pt idx="52878">
                  <c:v>44.0</c:v>
                </c:pt>
                <c:pt idx="52879">
                  <c:v>14.0</c:v>
                </c:pt>
                <c:pt idx="52880">
                  <c:v>2.0</c:v>
                </c:pt>
                <c:pt idx="52881">
                  <c:v>43.0</c:v>
                </c:pt>
                <c:pt idx="52882">
                  <c:v>46.0</c:v>
                </c:pt>
                <c:pt idx="52883">
                  <c:v>41.0</c:v>
                </c:pt>
                <c:pt idx="52884">
                  <c:v>35.0</c:v>
                </c:pt>
                <c:pt idx="52885">
                  <c:v>125.0</c:v>
                </c:pt>
                <c:pt idx="52886">
                  <c:v>77.0</c:v>
                </c:pt>
                <c:pt idx="52887">
                  <c:v>13.0</c:v>
                </c:pt>
                <c:pt idx="52888">
                  <c:v>21.0</c:v>
                </c:pt>
                <c:pt idx="52889">
                  <c:v>134.0</c:v>
                </c:pt>
                <c:pt idx="52890">
                  <c:v>23.0</c:v>
                </c:pt>
                <c:pt idx="52891">
                  <c:v>29.0</c:v>
                </c:pt>
                <c:pt idx="52892">
                  <c:v>186.0</c:v>
                </c:pt>
                <c:pt idx="52893">
                  <c:v>13.0</c:v>
                </c:pt>
                <c:pt idx="52894">
                  <c:v>23.0</c:v>
                </c:pt>
                <c:pt idx="52895">
                  <c:v>13.0</c:v>
                </c:pt>
                <c:pt idx="52896">
                  <c:v>32.0</c:v>
                </c:pt>
                <c:pt idx="52897">
                  <c:v>23.0</c:v>
                </c:pt>
                <c:pt idx="52898">
                  <c:v>4.0</c:v>
                </c:pt>
                <c:pt idx="52899">
                  <c:v>3.0</c:v>
                </c:pt>
                <c:pt idx="52900">
                  <c:v>465.0</c:v>
                </c:pt>
                <c:pt idx="52901">
                  <c:v>471.0</c:v>
                </c:pt>
                <c:pt idx="52902">
                  <c:v>1102.0</c:v>
                </c:pt>
                <c:pt idx="52903">
                  <c:v>152.0</c:v>
                </c:pt>
                <c:pt idx="52904">
                  <c:v>56.0</c:v>
                </c:pt>
                <c:pt idx="52905">
                  <c:v>23.0</c:v>
                </c:pt>
                <c:pt idx="52906">
                  <c:v>37.0</c:v>
                </c:pt>
                <c:pt idx="52907">
                  <c:v>58.0</c:v>
                </c:pt>
                <c:pt idx="52908">
                  <c:v>67.0</c:v>
                </c:pt>
                <c:pt idx="52909">
                  <c:v>115.0</c:v>
                </c:pt>
                <c:pt idx="52910">
                  <c:v>46.0</c:v>
                </c:pt>
                <c:pt idx="52911">
                  <c:v>12.0</c:v>
                </c:pt>
                <c:pt idx="52912">
                  <c:v>87.0</c:v>
                </c:pt>
                <c:pt idx="52913">
                  <c:v>1.0</c:v>
                </c:pt>
                <c:pt idx="52914">
                  <c:v>19.0</c:v>
                </c:pt>
                <c:pt idx="52915">
                  <c:v>5.0</c:v>
                </c:pt>
                <c:pt idx="52916">
                  <c:v>111.0</c:v>
                </c:pt>
                <c:pt idx="52917">
                  <c:v>172.0</c:v>
                </c:pt>
                <c:pt idx="52918">
                  <c:v>5.0</c:v>
                </c:pt>
                <c:pt idx="52919">
                  <c:v>37.0</c:v>
                </c:pt>
                <c:pt idx="52920">
                  <c:v>46.0</c:v>
                </c:pt>
                <c:pt idx="52921">
                  <c:v>2.0</c:v>
                </c:pt>
                <c:pt idx="52922">
                  <c:v>380.0</c:v>
                </c:pt>
                <c:pt idx="52923">
                  <c:v>65.0</c:v>
                </c:pt>
                <c:pt idx="52924">
                  <c:v>80.0</c:v>
                </c:pt>
                <c:pt idx="52925">
                  <c:v>198.0</c:v>
                </c:pt>
                <c:pt idx="52926">
                  <c:v>110.0</c:v>
                </c:pt>
                <c:pt idx="52927">
                  <c:v>48.0</c:v>
                </c:pt>
                <c:pt idx="52928">
                  <c:v>137.0</c:v>
                </c:pt>
                <c:pt idx="52929">
                  <c:v>7.0</c:v>
                </c:pt>
                <c:pt idx="52930">
                  <c:v>50.0</c:v>
                </c:pt>
                <c:pt idx="52931">
                  <c:v>218.0</c:v>
                </c:pt>
                <c:pt idx="52932">
                  <c:v>17.0</c:v>
                </c:pt>
                <c:pt idx="52933">
                  <c:v>34.0</c:v>
                </c:pt>
                <c:pt idx="52934">
                  <c:v>81.0</c:v>
                </c:pt>
                <c:pt idx="52935">
                  <c:v>7.0</c:v>
                </c:pt>
                <c:pt idx="52936">
                  <c:v>11.0</c:v>
                </c:pt>
                <c:pt idx="52937">
                  <c:v>45.0</c:v>
                </c:pt>
                <c:pt idx="52938">
                  <c:v>2.0</c:v>
                </c:pt>
                <c:pt idx="52939">
                  <c:v>19.0</c:v>
                </c:pt>
                <c:pt idx="52940">
                  <c:v>1.0</c:v>
                </c:pt>
                <c:pt idx="52941">
                  <c:v>11.0</c:v>
                </c:pt>
                <c:pt idx="52942">
                  <c:v>11.0</c:v>
                </c:pt>
                <c:pt idx="52943">
                  <c:v>4.0</c:v>
                </c:pt>
                <c:pt idx="52944">
                  <c:v>31.0</c:v>
                </c:pt>
                <c:pt idx="52945">
                  <c:v>21.0</c:v>
                </c:pt>
                <c:pt idx="52946">
                  <c:v>382.0</c:v>
                </c:pt>
                <c:pt idx="52947">
                  <c:v>702.0</c:v>
                </c:pt>
                <c:pt idx="52948">
                  <c:v>48.0</c:v>
                </c:pt>
                <c:pt idx="52949">
                  <c:v>30.0</c:v>
                </c:pt>
                <c:pt idx="52950">
                  <c:v>39.0</c:v>
                </c:pt>
                <c:pt idx="52951">
                  <c:v>76.0</c:v>
                </c:pt>
                <c:pt idx="52952">
                  <c:v>5.0</c:v>
                </c:pt>
                <c:pt idx="52953">
                  <c:v>133.0</c:v>
                </c:pt>
                <c:pt idx="52954">
                  <c:v>53.0</c:v>
                </c:pt>
                <c:pt idx="52955">
                  <c:v>49.0</c:v>
                </c:pt>
                <c:pt idx="52956">
                  <c:v>1266.0</c:v>
                </c:pt>
                <c:pt idx="52957">
                  <c:v>63.0</c:v>
                </c:pt>
                <c:pt idx="52958">
                  <c:v>15.0</c:v>
                </c:pt>
                <c:pt idx="52959">
                  <c:v>1.0</c:v>
                </c:pt>
                <c:pt idx="52960">
                  <c:v>13.0</c:v>
                </c:pt>
                <c:pt idx="52961">
                  <c:v>49.0</c:v>
                </c:pt>
                <c:pt idx="52962">
                  <c:v>10.0</c:v>
                </c:pt>
                <c:pt idx="52963">
                  <c:v>29.0</c:v>
                </c:pt>
                <c:pt idx="52964">
                  <c:v>14.0</c:v>
                </c:pt>
                <c:pt idx="52965">
                  <c:v>175.0</c:v>
                </c:pt>
                <c:pt idx="52966">
                  <c:v>93.0</c:v>
                </c:pt>
                <c:pt idx="52967">
                  <c:v>83.0</c:v>
                </c:pt>
                <c:pt idx="52968">
                  <c:v>15.0</c:v>
                </c:pt>
                <c:pt idx="52969">
                  <c:v>148.0</c:v>
                </c:pt>
                <c:pt idx="52970">
                  <c:v>5.0</c:v>
                </c:pt>
                <c:pt idx="52971">
                  <c:v>36.0</c:v>
                </c:pt>
                <c:pt idx="52972">
                  <c:v>30.0</c:v>
                </c:pt>
                <c:pt idx="52973">
                  <c:v>10.0</c:v>
                </c:pt>
                <c:pt idx="52974">
                  <c:v>202.0</c:v>
                </c:pt>
                <c:pt idx="52975">
                  <c:v>17.0</c:v>
                </c:pt>
                <c:pt idx="52976">
                  <c:v>178.0</c:v>
                </c:pt>
                <c:pt idx="52977">
                  <c:v>8.0</c:v>
                </c:pt>
                <c:pt idx="52978">
                  <c:v>36.0</c:v>
                </c:pt>
                <c:pt idx="52979">
                  <c:v>3.0</c:v>
                </c:pt>
                <c:pt idx="52980">
                  <c:v>40.0</c:v>
                </c:pt>
                <c:pt idx="52981">
                  <c:v>56.0</c:v>
                </c:pt>
                <c:pt idx="52982">
                  <c:v>873.0</c:v>
                </c:pt>
                <c:pt idx="52983">
                  <c:v>553.0</c:v>
                </c:pt>
                <c:pt idx="52984">
                  <c:v>776.0</c:v>
                </c:pt>
                <c:pt idx="52985">
                  <c:v>10.0</c:v>
                </c:pt>
                <c:pt idx="52986">
                  <c:v>404.0</c:v>
                </c:pt>
                <c:pt idx="52987">
                  <c:v>63.0</c:v>
                </c:pt>
                <c:pt idx="52988">
                  <c:v>58.0</c:v>
                </c:pt>
                <c:pt idx="52989">
                  <c:v>26.0</c:v>
                </c:pt>
                <c:pt idx="52990">
                  <c:v>22.0</c:v>
                </c:pt>
                <c:pt idx="52991">
                  <c:v>33.0</c:v>
                </c:pt>
                <c:pt idx="52992">
                  <c:v>76.0</c:v>
                </c:pt>
                <c:pt idx="52993">
                  <c:v>42.0</c:v>
                </c:pt>
                <c:pt idx="52994">
                  <c:v>62.0</c:v>
                </c:pt>
                <c:pt idx="52995">
                  <c:v>16.0</c:v>
                </c:pt>
                <c:pt idx="52996">
                  <c:v>1.0</c:v>
                </c:pt>
                <c:pt idx="52997">
                  <c:v>38.0</c:v>
                </c:pt>
                <c:pt idx="52998">
                  <c:v>69.0</c:v>
                </c:pt>
                <c:pt idx="52999">
                  <c:v>18.0</c:v>
                </c:pt>
                <c:pt idx="53000">
                  <c:v>53.0</c:v>
                </c:pt>
                <c:pt idx="53001">
                  <c:v>192.0</c:v>
                </c:pt>
                <c:pt idx="53002">
                  <c:v>54.0</c:v>
                </c:pt>
                <c:pt idx="53003">
                  <c:v>4.0</c:v>
                </c:pt>
                <c:pt idx="53004">
                  <c:v>83.0</c:v>
                </c:pt>
                <c:pt idx="53005">
                  <c:v>181.0</c:v>
                </c:pt>
                <c:pt idx="53006">
                  <c:v>78.0</c:v>
                </c:pt>
                <c:pt idx="53007">
                  <c:v>33.0</c:v>
                </c:pt>
                <c:pt idx="53008">
                  <c:v>33.0</c:v>
                </c:pt>
                <c:pt idx="53009">
                  <c:v>149.0</c:v>
                </c:pt>
                <c:pt idx="53010">
                  <c:v>8.0</c:v>
                </c:pt>
                <c:pt idx="53011">
                  <c:v>36.0</c:v>
                </c:pt>
                <c:pt idx="53012">
                  <c:v>169.0</c:v>
                </c:pt>
                <c:pt idx="53013">
                  <c:v>25.0</c:v>
                </c:pt>
                <c:pt idx="53014">
                  <c:v>9.0</c:v>
                </c:pt>
                <c:pt idx="53015">
                  <c:v>367.0</c:v>
                </c:pt>
                <c:pt idx="53016">
                  <c:v>22.0</c:v>
                </c:pt>
                <c:pt idx="53017">
                  <c:v>11.0</c:v>
                </c:pt>
                <c:pt idx="53018">
                  <c:v>14.0</c:v>
                </c:pt>
                <c:pt idx="53019">
                  <c:v>37.0</c:v>
                </c:pt>
                <c:pt idx="53020">
                  <c:v>13.0</c:v>
                </c:pt>
                <c:pt idx="53021">
                  <c:v>5.0</c:v>
                </c:pt>
                <c:pt idx="53022">
                  <c:v>19.0</c:v>
                </c:pt>
                <c:pt idx="53023">
                  <c:v>26.0</c:v>
                </c:pt>
                <c:pt idx="53024">
                  <c:v>10.0</c:v>
                </c:pt>
                <c:pt idx="53025">
                  <c:v>6.0</c:v>
                </c:pt>
                <c:pt idx="53026">
                  <c:v>22.0</c:v>
                </c:pt>
                <c:pt idx="53027">
                  <c:v>23.0</c:v>
                </c:pt>
                <c:pt idx="53028">
                  <c:v>402.0</c:v>
                </c:pt>
                <c:pt idx="53029">
                  <c:v>23.0</c:v>
                </c:pt>
                <c:pt idx="53030">
                  <c:v>40.0</c:v>
                </c:pt>
                <c:pt idx="53031">
                  <c:v>21.0</c:v>
                </c:pt>
                <c:pt idx="53032">
                  <c:v>149.0</c:v>
                </c:pt>
                <c:pt idx="53033">
                  <c:v>27.0</c:v>
                </c:pt>
                <c:pt idx="53034">
                  <c:v>66.0</c:v>
                </c:pt>
                <c:pt idx="53035">
                  <c:v>35.0</c:v>
                </c:pt>
                <c:pt idx="53036">
                  <c:v>96.0</c:v>
                </c:pt>
                <c:pt idx="53037">
                  <c:v>486.0</c:v>
                </c:pt>
                <c:pt idx="53038">
                  <c:v>15.0</c:v>
                </c:pt>
                <c:pt idx="53039">
                  <c:v>8.0</c:v>
                </c:pt>
                <c:pt idx="53040">
                  <c:v>1.0</c:v>
                </c:pt>
                <c:pt idx="53041">
                  <c:v>5.0</c:v>
                </c:pt>
                <c:pt idx="53042">
                  <c:v>109.0</c:v>
                </c:pt>
                <c:pt idx="53043">
                  <c:v>2.0</c:v>
                </c:pt>
                <c:pt idx="53044">
                  <c:v>3.0</c:v>
                </c:pt>
                <c:pt idx="53045">
                  <c:v>50.0</c:v>
                </c:pt>
                <c:pt idx="53046">
                  <c:v>90.0</c:v>
                </c:pt>
                <c:pt idx="53047">
                  <c:v>116.0</c:v>
                </c:pt>
                <c:pt idx="53048">
                  <c:v>8.0</c:v>
                </c:pt>
                <c:pt idx="53049">
                  <c:v>92.0</c:v>
                </c:pt>
                <c:pt idx="53050">
                  <c:v>3.0</c:v>
                </c:pt>
                <c:pt idx="53051">
                  <c:v>24.0</c:v>
                </c:pt>
                <c:pt idx="53052">
                  <c:v>209.0</c:v>
                </c:pt>
                <c:pt idx="53053">
                  <c:v>2.0</c:v>
                </c:pt>
                <c:pt idx="53054">
                  <c:v>28.0</c:v>
                </c:pt>
                <c:pt idx="53055">
                  <c:v>363.0</c:v>
                </c:pt>
                <c:pt idx="53056">
                  <c:v>222.0</c:v>
                </c:pt>
                <c:pt idx="53057">
                  <c:v>446.0</c:v>
                </c:pt>
                <c:pt idx="53058">
                  <c:v>21.0</c:v>
                </c:pt>
                <c:pt idx="53059">
                  <c:v>28.0</c:v>
                </c:pt>
                <c:pt idx="53060">
                  <c:v>17.0</c:v>
                </c:pt>
                <c:pt idx="53061">
                  <c:v>102.0</c:v>
                </c:pt>
                <c:pt idx="53062">
                  <c:v>35.0</c:v>
                </c:pt>
                <c:pt idx="53063">
                  <c:v>92.0</c:v>
                </c:pt>
                <c:pt idx="53064">
                  <c:v>46.0</c:v>
                </c:pt>
                <c:pt idx="53065">
                  <c:v>43.0</c:v>
                </c:pt>
                <c:pt idx="53066">
                  <c:v>42.0</c:v>
                </c:pt>
                <c:pt idx="53067">
                  <c:v>5.0</c:v>
                </c:pt>
                <c:pt idx="53068">
                  <c:v>291.0</c:v>
                </c:pt>
                <c:pt idx="53069">
                  <c:v>2.0</c:v>
                </c:pt>
                <c:pt idx="53070">
                  <c:v>6.0</c:v>
                </c:pt>
                <c:pt idx="53071">
                  <c:v>26.0</c:v>
                </c:pt>
                <c:pt idx="53072">
                  <c:v>1022.0</c:v>
                </c:pt>
                <c:pt idx="53073">
                  <c:v>6.0</c:v>
                </c:pt>
                <c:pt idx="53074">
                  <c:v>16.0</c:v>
                </c:pt>
                <c:pt idx="53075">
                  <c:v>17.0</c:v>
                </c:pt>
                <c:pt idx="53076">
                  <c:v>95.0</c:v>
                </c:pt>
                <c:pt idx="53077">
                  <c:v>5.0</c:v>
                </c:pt>
                <c:pt idx="53078">
                  <c:v>4.0</c:v>
                </c:pt>
                <c:pt idx="53079">
                  <c:v>158.0</c:v>
                </c:pt>
                <c:pt idx="53080">
                  <c:v>9.0</c:v>
                </c:pt>
                <c:pt idx="53081">
                  <c:v>28.0</c:v>
                </c:pt>
                <c:pt idx="53082">
                  <c:v>5.0</c:v>
                </c:pt>
                <c:pt idx="53083">
                  <c:v>33.0</c:v>
                </c:pt>
                <c:pt idx="53084">
                  <c:v>96.0</c:v>
                </c:pt>
                <c:pt idx="53085">
                  <c:v>9.0</c:v>
                </c:pt>
                <c:pt idx="53086">
                  <c:v>371.0</c:v>
                </c:pt>
                <c:pt idx="53087">
                  <c:v>59.0</c:v>
                </c:pt>
                <c:pt idx="53088">
                  <c:v>20.0</c:v>
                </c:pt>
                <c:pt idx="53089">
                  <c:v>142.0</c:v>
                </c:pt>
                <c:pt idx="53090">
                  <c:v>39.0</c:v>
                </c:pt>
                <c:pt idx="53091">
                  <c:v>15.0</c:v>
                </c:pt>
                <c:pt idx="53092">
                  <c:v>651.0</c:v>
                </c:pt>
                <c:pt idx="53093">
                  <c:v>542.0</c:v>
                </c:pt>
                <c:pt idx="53094">
                  <c:v>549.0</c:v>
                </c:pt>
                <c:pt idx="53095">
                  <c:v>6.0</c:v>
                </c:pt>
                <c:pt idx="53096">
                  <c:v>16.0</c:v>
                </c:pt>
                <c:pt idx="53097">
                  <c:v>5.0</c:v>
                </c:pt>
                <c:pt idx="53098">
                  <c:v>8.0</c:v>
                </c:pt>
                <c:pt idx="53099">
                  <c:v>10.0</c:v>
                </c:pt>
                <c:pt idx="53100">
                  <c:v>3.0</c:v>
                </c:pt>
                <c:pt idx="53101">
                  <c:v>10.0</c:v>
                </c:pt>
                <c:pt idx="53102">
                  <c:v>234.0</c:v>
                </c:pt>
                <c:pt idx="53103">
                  <c:v>16.0</c:v>
                </c:pt>
                <c:pt idx="53104">
                  <c:v>155.0</c:v>
                </c:pt>
                <c:pt idx="53105">
                  <c:v>2.0</c:v>
                </c:pt>
                <c:pt idx="53106">
                  <c:v>138.0</c:v>
                </c:pt>
                <c:pt idx="53107">
                  <c:v>8.0</c:v>
                </c:pt>
                <c:pt idx="53108">
                  <c:v>482.0</c:v>
                </c:pt>
                <c:pt idx="53109">
                  <c:v>492.0</c:v>
                </c:pt>
                <c:pt idx="53110">
                  <c:v>10.0</c:v>
                </c:pt>
                <c:pt idx="53111">
                  <c:v>422.0</c:v>
                </c:pt>
                <c:pt idx="53112">
                  <c:v>309.0</c:v>
                </c:pt>
                <c:pt idx="53113">
                  <c:v>6.0</c:v>
                </c:pt>
                <c:pt idx="53114">
                  <c:v>40.0</c:v>
                </c:pt>
                <c:pt idx="53115">
                  <c:v>1326.0</c:v>
                </c:pt>
                <c:pt idx="53116">
                  <c:v>85.0</c:v>
                </c:pt>
                <c:pt idx="53117">
                  <c:v>25.0</c:v>
                </c:pt>
                <c:pt idx="53118">
                  <c:v>52.0</c:v>
                </c:pt>
                <c:pt idx="53119">
                  <c:v>6.0</c:v>
                </c:pt>
                <c:pt idx="53120">
                  <c:v>10.0</c:v>
                </c:pt>
                <c:pt idx="53121">
                  <c:v>15.0</c:v>
                </c:pt>
                <c:pt idx="53122">
                  <c:v>5.0</c:v>
                </c:pt>
                <c:pt idx="53123">
                  <c:v>91.0</c:v>
                </c:pt>
                <c:pt idx="53124">
                  <c:v>301.0</c:v>
                </c:pt>
                <c:pt idx="53125">
                  <c:v>23.0</c:v>
                </c:pt>
                <c:pt idx="53126">
                  <c:v>3.0</c:v>
                </c:pt>
                <c:pt idx="53127">
                  <c:v>60.0</c:v>
                </c:pt>
                <c:pt idx="53128">
                  <c:v>9.0</c:v>
                </c:pt>
                <c:pt idx="53129">
                  <c:v>15.0</c:v>
                </c:pt>
                <c:pt idx="53130">
                  <c:v>12.0</c:v>
                </c:pt>
                <c:pt idx="53131">
                  <c:v>61.0</c:v>
                </c:pt>
                <c:pt idx="53132">
                  <c:v>4.0</c:v>
                </c:pt>
                <c:pt idx="53133">
                  <c:v>5.0</c:v>
                </c:pt>
                <c:pt idx="53134">
                  <c:v>37.0</c:v>
                </c:pt>
                <c:pt idx="53135">
                  <c:v>449.0</c:v>
                </c:pt>
                <c:pt idx="53136">
                  <c:v>30.0</c:v>
                </c:pt>
                <c:pt idx="53137">
                  <c:v>30.0</c:v>
                </c:pt>
                <c:pt idx="53138">
                  <c:v>771.0</c:v>
                </c:pt>
                <c:pt idx="53139">
                  <c:v>9.0</c:v>
                </c:pt>
                <c:pt idx="53140">
                  <c:v>50.0</c:v>
                </c:pt>
                <c:pt idx="53141">
                  <c:v>22.0</c:v>
                </c:pt>
                <c:pt idx="53142">
                  <c:v>11.0</c:v>
                </c:pt>
                <c:pt idx="53143">
                  <c:v>349.0</c:v>
                </c:pt>
                <c:pt idx="53144">
                  <c:v>1.0</c:v>
                </c:pt>
                <c:pt idx="53145">
                  <c:v>41.0</c:v>
                </c:pt>
                <c:pt idx="53146">
                  <c:v>2.0</c:v>
                </c:pt>
                <c:pt idx="53147">
                  <c:v>10.0</c:v>
                </c:pt>
                <c:pt idx="53148">
                  <c:v>9.0</c:v>
                </c:pt>
                <c:pt idx="53149">
                  <c:v>3.0</c:v>
                </c:pt>
                <c:pt idx="53150">
                  <c:v>7.0</c:v>
                </c:pt>
                <c:pt idx="53151">
                  <c:v>8.0</c:v>
                </c:pt>
                <c:pt idx="53152">
                  <c:v>4.0</c:v>
                </c:pt>
                <c:pt idx="53153">
                  <c:v>23.0</c:v>
                </c:pt>
                <c:pt idx="53154">
                  <c:v>68.0</c:v>
                </c:pt>
                <c:pt idx="53155">
                  <c:v>165.0</c:v>
                </c:pt>
                <c:pt idx="53156">
                  <c:v>22.0</c:v>
                </c:pt>
                <c:pt idx="53157">
                  <c:v>19.0</c:v>
                </c:pt>
                <c:pt idx="53158">
                  <c:v>557.0</c:v>
                </c:pt>
                <c:pt idx="53159">
                  <c:v>326.0</c:v>
                </c:pt>
                <c:pt idx="53160">
                  <c:v>4.0</c:v>
                </c:pt>
                <c:pt idx="53161">
                  <c:v>279.0</c:v>
                </c:pt>
                <c:pt idx="53162">
                  <c:v>36.0</c:v>
                </c:pt>
                <c:pt idx="53163">
                  <c:v>311.0</c:v>
                </c:pt>
                <c:pt idx="53164">
                  <c:v>34.0</c:v>
                </c:pt>
                <c:pt idx="53165">
                  <c:v>46.0</c:v>
                </c:pt>
                <c:pt idx="53166">
                  <c:v>563.0</c:v>
                </c:pt>
                <c:pt idx="53167">
                  <c:v>51.0</c:v>
                </c:pt>
                <c:pt idx="53168">
                  <c:v>50.0</c:v>
                </c:pt>
                <c:pt idx="53169">
                  <c:v>7.0</c:v>
                </c:pt>
                <c:pt idx="53170">
                  <c:v>21.0</c:v>
                </c:pt>
                <c:pt idx="53171">
                  <c:v>72.0</c:v>
                </c:pt>
                <c:pt idx="53172">
                  <c:v>363.0</c:v>
                </c:pt>
                <c:pt idx="53173">
                  <c:v>2.0</c:v>
                </c:pt>
                <c:pt idx="53174">
                  <c:v>4.0</c:v>
                </c:pt>
                <c:pt idx="53175">
                  <c:v>197.0</c:v>
                </c:pt>
                <c:pt idx="53176">
                  <c:v>9.0</c:v>
                </c:pt>
                <c:pt idx="53177">
                  <c:v>16.0</c:v>
                </c:pt>
                <c:pt idx="53178">
                  <c:v>11.0</c:v>
                </c:pt>
                <c:pt idx="53179">
                  <c:v>18.0</c:v>
                </c:pt>
                <c:pt idx="53180">
                  <c:v>23.0</c:v>
                </c:pt>
                <c:pt idx="53181">
                  <c:v>430.0</c:v>
                </c:pt>
                <c:pt idx="53182">
                  <c:v>438.0</c:v>
                </c:pt>
                <c:pt idx="53183">
                  <c:v>6.0</c:v>
                </c:pt>
                <c:pt idx="53184">
                  <c:v>1.0</c:v>
                </c:pt>
                <c:pt idx="53185">
                  <c:v>359.0</c:v>
                </c:pt>
                <c:pt idx="53186">
                  <c:v>66.0</c:v>
                </c:pt>
                <c:pt idx="53187">
                  <c:v>364.0</c:v>
                </c:pt>
                <c:pt idx="53188">
                  <c:v>33.0</c:v>
                </c:pt>
                <c:pt idx="53189">
                  <c:v>31.0</c:v>
                </c:pt>
                <c:pt idx="53190">
                  <c:v>780.0</c:v>
                </c:pt>
                <c:pt idx="53191">
                  <c:v>49.0</c:v>
                </c:pt>
                <c:pt idx="53192">
                  <c:v>66.0</c:v>
                </c:pt>
                <c:pt idx="53193">
                  <c:v>13.0</c:v>
                </c:pt>
                <c:pt idx="53194">
                  <c:v>32.0</c:v>
                </c:pt>
                <c:pt idx="53195">
                  <c:v>300.0</c:v>
                </c:pt>
                <c:pt idx="53196">
                  <c:v>24.0</c:v>
                </c:pt>
                <c:pt idx="53197">
                  <c:v>220.0</c:v>
                </c:pt>
                <c:pt idx="53198">
                  <c:v>24.0</c:v>
                </c:pt>
                <c:pt idx="53199">
                  <c:v>65.0</c:v>
                </c:pt>
                <c:pt idx="53200">
                  <c:v>1.0</c:v>
                </c:pt>
                <c:pt idx="53201">
                  <c:v>69.0</c:v>
                </c:pt>
                <c:pt idx="53202">
                  <c:v>9.0</c:v>
                </c:pt>
                <c:pt idx="53203">
                  <c:v>1.0</c:v>
                </c:pt>
                <c:pt idx="53204">
                  <c:v>17.0</c:v>
                </c:pt>
                <c:pt idx="53205">
                  <c:v>5.0</c:v>
                </c:pt>
                <c:pt idx="53206">
                  <c:v>371.0</c:v>
                </c:pt>
                <c:pt idx="53207">
                  <c:v>34.0</c:v>
                </c:pt>
                <c:pt idx="53208">
                  <c:v>15.0</c:v>
                </c:pt>
                <c:pt idx="53209">
                  <c:v>1052.0</c:v>
                </c:pt>
                <c:pt idx="53210">
                  <c:v>1.0</c:v>
                </c:pt>
                <c:pt idx="53211">
                  <c:v>22.0</c:v>
                </c:pt>
                <c:pt idx="53212">
                  <c:v>121.0</c:v>
                </c:pt>
                <c:pt idx="53213">
                  <c:v>368.0</c:v>
                </c:pt>
                <c:pt idx="53214">
                  <c:v>126.0</c:v>
                </c:pt>
                <c:pt idx="53215">
                  <c:v>30.0</c:v>
                </c:pt>
                <c:pt idx="53216">
                  <c:v>86.0</c:v>
                </c:pt>
                <c:pt idx="53217">
                  <c:v>75.0</c:v>
                </c:pt>
                <c:pt idx="53218">
                  <c:v>3.0</c:v>
                </c:pt>
                <c:pt idx="53219">
                  <c:v>38.0</c:v>
                </c:pt>
                <c:pt idx="53220">
                  <c:v>7.0</c:v>
                </c:pt>
                <c:pt idx="53221">
                  <c:v>5.0</c:v>
                </c:pt>
                <c:pt idx="53222">
                  <c:v>14.0</c:v>
                </c:pt>
                <c:pt idx="53223">
                  <c:v>1.0</c:v>
                </c:pt>
                <c:pt idx="53224">
                  <c:v>8.0</c:v>
                </c:pt>
                <c:pt idx="53225">
                  <c:v>7.0</c:v>
                </c:pt>
                <c:pt idx="53226">
                  <c:v>66.0</c:v>
                </c:pt>
                <c:pt idx="53227">
                  <c:v>10.0</c:v>
                </c:pt>
                <c:pt idx="53228">
                  <c:v>115.0</c:v>
                </c:pt>
                <c:pt idx="53229">
                  <c:v>9.0</c:v>
                </c:pt>
                <c:pt idx="53230">
                  <c:v>343.0</c:v>
                </c:pt>
                <c:pt idx="53231">
                  <c:v>412.0</c:v>
                </c:pt>
                <c:pt idx="53232">
                  <c:v>59.0</c:v>
                </c:pt>
                <c:pt idx="53233">
                  <c:v>248.0</c:v>
                </c:pt>
                <c:pt idx="53234">
                  <c:v>303.0</c:v>
                </c:pt>
                <c:pt idx="53235">
                  <c:v>14.0</c:v>
                </c:pt>
                <c:pt idx="53236">
                  <c:v>25.0</c:v>
                </c:pt>
                <c:pt idx="53237">
                  <c:v>2.0</c:v>
                </c:pt>
                <c:pt idx="53238">
                  <c:v>41.0</c:v>
                </c:pt>
                <c:pt idx="53239">
                  <c:v>2.0</c:v>
                </c:pt>
                <c:pt idx="53240">
                  <c:v>678.0</c:v>
                </c:pt>
                <c:pt idx="53241">
                  <c:v>27.0</c:v>
                </c:pt>
                <c:pt idx="53242">
                  <c:v>843.0</c:v>
                </c:pt>
                <c:pt idx="53243">
                  <c:v>58.0</c:v>
                </c:pt>
                <c:pt idx="53244">
                  <c:v>63.0</c:v>
                </c:pt>
                <c:pt idx="53245">
                  <c:v>13.0</c:v>
                </c:pt>
                <c:pt idx="53246">
                  <c:v>21.0</c:v>
                </c:pt>
                <c:pt idx="53247">
                  <c:v>80.0</c:v>
                </c:pt>
                <c:pt idx="53248">
                  <c:v>199.0</c:v>
                </c:pt>
                <c:pt idx="53249">
                  <c:v>2.0</c:v>
                </c:pt>
                <c:pt idx="53250">
                  <c:v>23.0</c:v>
                </c:pt>
                <c:pt idx="53251">
                  <c:v>9.0</c:v>
                </c:pt>
                <c:pt idx="53252">
                  <c:v>177.0</c:v>
                </c:pt>
                <c:pt idx="53253">
                  <c:v>13.0</c:v>
                </c:pt>
                <c:pt idx="53254">
                  <c:v>12.0</c:v>
                </c:pt>
                <c:pt idx="53255">
                  <c:v>27.0</c:v>
                </c:pt>
                <c:pt idx="53256">
                  <c:v>212.0</c:v>
                </c:pt>
                <c:pt idx="53257">
                  <c:v>22.0</c:v>
                </c:pt>
                <c:pt idx="53258">
                  <c:v>22.0</c:v>
                </c:pt>
                <c:pt idx="53259">
                  <c:v>366.0</c:v>
                </c:pt>
                <c:pt idx="53260">
                  <c:v>12.0</c:v>
                </c:pt>
                <c:pt idx="53261">
                  <c:v>168.0</c:v>
                </c:pt>
                <c:pt idx="53262">
                  <c:v>166.0</c:v>
                </c:pt>
                <c:pt idx="53263">
                  <c:v>48.0</c:v>
                </c:pt>
                <c:pt idx="53264">
                  <c:v>9.0</c:v>
                </c:pt>
                <c:pt idx="53265">
                  <c:v>5.0</c:v>
                </c:pt>
                <c:pt idx="53266">
                  <c:v>20.0</c:v>
                </c:pt>
                <c:pt idx="53267">
                  <c:v>5.0</c:v>
                </c:pt>
                <c:pt idx="53268">
                  <c:v>5.0</c:v>
                </c:pt>
                <c:pt idx="53269">
                  <c:v>40.0</c:v>
                </c:pt>
                <c:pt idx="53270">
                  <c:v>14.0</c:v>
                </c:pt>
                <c:pt idx="53271">
                  <c:v>11.0</c:v>
                </c:pt>
                <c:pt idx="53272">
                  <c:v>26.0</c:v>
                </c:pt>
                <c:pt idx="53273">
                  <c:v>4.0</c:v>
                </c:pt>
                <c:pt idx="53274">
                  <c:v>453.0</c:v>
                </c:pt>
                <c:pt idx="53275">
                  <c:v>33.0</c:v>
                </c:pt>
                <c:pt idx="53276">
                  <c:v>490.0</c:v>
                </c:pt>
                <c:pt idx="53277">
                  <c:v>4.0</c:v>
                </c:pt>
                <c:pt idx="53278">
                  <c:v>1.0</c:v>
                </c:pt>
                <c:pt idx="53279">
                  <c:v>11.0</c:v>
                </c:pt>
                <c:pt idx="53280">
                  <c:v>341.0</c:v>
                </c:pt>
                <c:pt idx="53281">
                  <c:v>471.0</c:v>
                </c:pt>
                <c:pt idx="53282">
                  <c:v>15.0</c:v>
                </c:pt>
                <c:pt idx="53283">
                  <c:v>673.0</c:v>
                </c:pt>
                <c:pt idx="53284">
                  <c:v>39.0</c:v>
                </c:pt>
                <c:pt idx="53285">
                  <c:v>1.0</c:v>
                </c:pt>
                <c:pt idx="53286">
                  <c:v>31.0</c:v>
                </c:pt>
                <c:pt idx="53287">
                  <c:v>34.0</c:v>
                </c:pt>
                <c:pt idx="53288">
                  <c:v>8.0</c:v>
                </c:pt>
                <c:pt idx="53289">
                  <c:v>8.0</c:v>
                </c:pt>
                <c:pt idx="53290">
                  <c:v>28.0</c:v>
                </c:pt>
                <c:pt idx="53291">
                  <c:v>65.0</c:v>
                </c:pt>
                <c:pt idx="53292">
                  <c:v>20.0</c:v>
                </c:pt>
                <c:pt idx="53293">
                  <c:v>8.0</c:v>
                </c:pt>
                <c:pt idx="53294">
                  <c:v>2.0</c:v>
                </c:pt>
                <c:pt idx="53295">
                  <c:v>5.0</c:v>
                </c:pt>
                <c:pt idx="53296">
                  <c:v>20.0</c:v>
                </c:pt>
                <c:pt idx="53297">
                  <c:v>23.0</c:v>
                </c:pt>
                <c:pt idx="53298">
                  <c:v>156.0</c:v>
                </c:pt>
                <c:pt idx="53299">
                  <c:v>44.0</c:v>
                </c:pt>
                <c:pt idx="53300">
                  <c:v>25.0</c:v>
                </c:pt>
                <c:pt idx="53301">
                  <c:v>3.0</c:v>
                </c:pt>
                <c:pt idx="53302">
                  <c:v>128.0</c:v>
                </c:pt>
                <c:pt idx="53303">
                  <c:v>219.0</c:v>
                </c:pt>
                <c:pt idx="53304">
                  <c:v>2.0</c:v>
                </c:pt>
                <c:pt idx="53305">
                  <c:v>31.0</c:v>
                </c:pt>
                <c:pt idx="53306">
                  <c:v>12.0</c:v>
                </c:pt>
                <c:pt idx="53307">
                  <c:v>20.0</c:v>
                </c:pt>
                <c:pt idx="53308">
                  <c:v>2.0</c:v>
                </c:pt>
                <c:pt idx="53309">
                  <c:v>913.0</c:v>
                </c:pt>
                <c:pt idx="53310">
                  <c:v>77.0</c:v>
                </c:pt>
                <c:pt idx="53311">
                  <c:v>267.0</c:v>
                </c:pt>
                <c:pt idx="53312">
                  <c:v>141.0</c:v>
                </c:pt>
                <c:pt idx="53313">
                  <c:v>248.0</c:v>
                </c:pt>
                <c:pt idx="53314">
                  <c:v>31.0</c:v>
                </c:pt>
                <c:pt idx="53315">
                  <c:v>754.0</c:v>
                </c:pt>
                <c:pt idx="53316">
                  <c:v>14.0</c:v>
                </c:pt>
                <c:pt idx="53317">
                  <c:v>27.0</c:v>
                </c:pt>
                <c:pt idx="53318">
                  <c:v>47.0</c:v>
                </c:pt>
                <c:pt idx="53319">
                  <c:v>510.0</c:v>
                </c:pt>
                <c:pt idx="53320">
                  <c:v>1408.0</c:v>
                </c:pt>
                <c:pt idx="53321">
                  <c:v>15.0</c:v>
                </c:pt>
                <c:pt idx="53322">
                  <c:v>7.0</c:v>
                </c:pt>
                <c:pt idx="53323">
                  <c:v>754.0</c:v>
                </c:pt>
                <c:pt idx="53324">
                  <c:v>12.0</c:v>
                </c:pt>
                <c:pt idx="53325">
                  <c:v>13.0</c:v>
                </c:pt>
                <c:pt idx="53326">
                  <c:v>5.0</c:v>
                </c:pt>
                <c:pt idx="53327">
                  <c:v>1.0</c:v>
                </c:pt>
                <c:pt idx="53328">
                  <c:v>21.0</c:v>
                </c:pt>
                <c:pt idx="53329">
                  <c:v>6.0</c:v>
                </c:pt>
                <c:pt idx="53330">
                  <c:v>5.0</c:v>
                </c:pt>
                <c:pt idx="53331">
                  <c:v>154.0</c:v>
                </c:pt>
                <c:pt idx="53332">
                  <c:v>21.0</c:v>
                </c:pt>
                <c:pt idx="53333">
                  <c:v>20.0</c:v>
                </c:pt>
                <c:pt idx="53334">
                  <c:v>14.0</c:v>
                </c:pt>
                <c:pt idx="53335">
                  <c:v>389.0</c:v>
                </c:pt>
                <c:pt idx="53336">
                  <c:v>6.0</c:v>
                </c:pt>
                <c:pt idx="53337">
                  <c:v>80.0</c:v>
                </c:pt>
                <c:pt idx="53338">
                  <c:v>32.0</c:v>
                </c:pt>
                <c:pt idx="53339">
                  <c:v>1.0</c:v>
                </c:pt>
                <c:pt idx="53340">
                  <c:v>13.0</c:v>
                </c:pt>
                <c:pt idx="53341">
                  <c:v>268.0</c:v>
                </c:pt>
                <c:pt idx="53342">
                  <c:v>131.0</c:v>
                </c:pt>
                <c:pt idx="53343">
                  <c:v>6.0</c:v>
                </c:pt>
                <c:pt idx="53344">
                  <c:v>14.0</c:v>
                </c:pt>
                <c:pt idx="53345">
                  <c:v>8.0</c:v>
                </c:pt>
                <c:pt idx="53346">
                  <c:v>48.0</c:v>
                </c:pt>
                <c:pt idx="53347">
                  <c:v>16.0</c:v>
                </c:pt>
                <c:pt idx="53348">
                  <c:v>26.0</c:v>
                </c:pt>
                <c:pt idx="53349">
                  <c:v>19.0</c:v>
                </c:pt>
                <c:pt idx="53350">
                  <c:v>26.0</c:v>
                </c:pt>
                <c:pt idx="53351">
                  <c:v>11.0</c:v>
                </c:pt>
                <c:pt idx="53352">
                  <c:v>1.0</c:v>
                </c:pt>
                <c:pt idx="53353">
                  <c:v>304.0</c:v>
                </c:pt>
                <c:pt idx="53354">
                  <c:v>64.0</c:v>
                </c:pt>
                <c:pt idx="53355">
                  <c:v>196.0</c:v>
                </c:pt>
                <c:pt idx="53356">
                  <c:v>27.0</c:v>
                </c:pt>
                <c:pt idx="53357">
                  <c:v>441.0</c:v>
                </c:pt>
                <c:pt idx="53358">
                  <c:v>12.0</c:v>
                </c:pt>
                <c:pt idx="53359">
                  <c:v>21.0</c:v>
                </c:pt>
                <c:pt idx="53360">
                  <c:v>39.0</c:v>
                </c:pt>
                <c:pt idx="53361">
                  <c:v>494.0</c:v>
                </c:pt>
                <c:pt idx="53362">
                  <c:v>684.0</c:v>
                </c:pt>
                <c:pt idx="53363">
                  <c:v>14.0</c:v>
                </c:pt>
                <c:pt idx="53364">
                  <c:v>29.0</c:v>
                </c:pt>
                <c:pt idx="53365">
                  <c:v>365.0</c:v>
                </c:pt>
                <c:pt idx="53366">
                  <c:v>524.0</c:v>
                </c:pt>
                <c:pt idx="53367">
                  <c:v>46.0</c:v>
                </c:pt>
                <c:pt idx="53368">
                  <c:v>59.0</c:v>
                </c:pt>
                <c:pt idx="53369">
                  <c:v>152.0</c:v>
                </c:pt>
                <c:pt idx="53370">
                  <c:v>159.0</c:v>
                </c:pt>
                <c:pt idx="53371">
                  <c:v>8.0</c:v>
                </c:pt>
                <c:pt idx="53372">
                  <c:v>7.0</c:v>
                </c:pt>
                <c:pt idx="53373">
                  <c:v>1.0</c:v>
                </c:pt>
                <c:pt idx="53374">
                  <c:v>132.0</c:v>
                </c:pt>
                <c:pt idx="53375">
                  <c:v>31.0</c:v>
                </c:pt>
                <c:pt idx="53376">
                  <c:v>219.0</c:v>
                </c:pt>
                <c:pt idx="53377">
                  <c:v>556.0</c:v>
                </c:pt>
                <c:pt idx="53378">
                  <c:v>25.0</c:v>
                </c:pt>
                <c:pt idx="53379">
                  <c:v>58.0</c:v>
                </c:pt>
                <c:pt idx="53380">
                  <c:v>39.0</c:v>
                </c:pt>
                <c:pt idx="53381">
                  <c:v>60.0</c:v>
                </c:pt>
                <c:pt idx="53382">
                  <c:v>411.0</c:v>
                </c:pt>
                <c:pt idx="53383">
                  <c:v>1191.0</c:v>
                </c:pt>
                <c:pt idx="53384">
                  <c:v>194.0</c:v>
                </c:pt>
                <c:pt idx="53385">
                  <c:v>1.0</c:v>
                </c:pt>
                <c:pt idx="53386">
                  <c:v>92.0</c:v>
                </c:pt>
                <c:pt idx="53387">
                  <c:v>150.0</c:v>
                </c:pt>
                <c:pt idx="53388">
                  <c:v>25.0</c:v>
                </c:pt>
                <c:pt idx="53389">
                  <c:v>3.0</c:v>
                </c:pt>
                <c:pt idx="53390">
                  <c:v>425.0</c:v>
                </c:pt>
                <c:pt idx="53391">
                  <c:v>21.0</c:v>
                </c:pt>
                <c:pt idx="53392">
                  <c:v>36.0</c:v>
                </c:pt>
                <c:pt idx="53393">
                  <c:v>16.0</c:v>
                </c:pt>
                <c:pt idx="53394">
                  <c:v>15.0</c:v>
                </c:pt>
                <c:pt idx="53395">
                  <c:v>590.0</c:v>
                </c:pt>
                <c:pt idx="53396">
                  <c:v>845.0</c:v>
                </c:pt>
                <c:pt idx="53397">
                  <c:v>150.0</c:v>
                </c:pt>
                <c:pt idx="53398">
                  <c:v>12.0</c:v>
                </c:pt>
                <c:pt idx="53399">
                  <c:v>22.0</c:v>
                </c:pt>
                <c:pt idx="53400">
                  <c:v>5.0</c:v>
                </c:pt>
                <c:pt idx="53401">
                  <c:v>130.0</c:v>
                </c:pt>
                <c:pt idx="53402">
                  <c:v>80.0</c:v>
                </c:pt>
                <c:pt idx="53403">
                  <c:v>154.0</c:v>
                </c:pt>
                <c:pt idx="53404">
                  <c:v>277.0</c:v>
                </c:pt>
                <c:pt idx="53405">
                  <c:v>437.0</c:v>
                </c:pt>
                <c:pt idx="53406">
                  <c:v>8.0</c:v>
                </c:pt>
                <c:pt idx="53407">
                  <c:v>1.0</c:v>
                </c:pt>
                <c:pt idx="53408">
                  <c:v>22.0</c:v>
                </c:pt>
                <c:pt idx="53409">
                  <c:v>157.0</c:v>
                </c:pt>
                <c:pt idx="53410">
                  <c:v>167.0</c:v>
                </c:pt>
                <c:pt idx="53411">
                  <c:v>399.0</c:v>
                </c:pt>
                <c:pt idx="53412">
                  <c:v>41.0</c:v>
                </c:pt>
                <c:pt idx="53413">
                  <c:v>8.0</c:v>
                </c:pt>
                <c:pt idx="53414">
                  <c:v>12.0</c:v>
                </c:pt>
                <c:pt idx="53415">
                  <c:v>516.0</c:v>
                </c:pt>
                <c:pt idx="53416">
                  <c:v>136.0</c:v>
                </c:pt>
                <c:pt idx="53417">
                  <c:v>10.0</c:v>
                </c:pt>
                <c:pt idx="53418">
                  <c:v>24.0</c:v>
                </c:pt>
                <c:pt idx="53419">
                  <c:v>8.0</c:v>
                </c:pt>
                <c:pt idx="53420">
                  <c:v>10.0</c:v>
                </c:pt>
                <c:pt idx="53421">
                  <c:v>290.0</c:v>
                </c:pt>
                <c:pt idx="53422">
                  <c:v>41.0</c:v>
                </c:pt>
                <c:pt idx="53423">
                  <c:v>16.0</c:v>
                </c:pt>
                <c:pt idx="53424">
                  <c:v>176.0</c:v>
                </c:pt>
                <c:pt idx="53425">
                  <c:v>299.0</c:v>
                </c:pt>
                <c:pt idx="53426">
                  <c:v>11.0</c:v>
                </c:pt>
                <c:pt idx="53427">
                  <c:v>6.0</c:v>
                </c:pt>
                <c:pt idx="53428">
                  <c:v>18.0</c:v>
                </c:pt>
                <c:pt idx="53429">
                  <c:v>138.0</c:v>
                </c:pt>
                <c:pt idx="53430">
                  <c:v>1045.0</c:v>
                </c:pt>
                <c:pt idx="53431">
                  <c:v>194.0</c:v>
                </c:pt>
                <c:pt idx="53432">
                  <c:v>4.0</c:v>
                </c:pt>
                <c:pt idx="53433">
                  <c:v>47.0</c:v>
                </c:pt>
                <c:pt idx="53434">
                  <c:v>2.0</c:v>
                </c:pt>
                <c:pt idx="53435">
                  <c:v>2.0</c:v>
                </c:pt>
                <c:pt idx="53436">
                  <c:v>1.0</c:v>
                </c:pt>
                <c:pt idx="53437">
                  <c:v>37.0</c:v>
                </c:pt>
                <c:pt idx="53438">
                  <c:v>445.0</c:v>
                </c:pt>
                <c:pt idx="53439">
                  <c:v>17.0</c:v>
                </c:pt>
                <c:pt idx="53440">
                  <c:v>286.0</c:v>
                </c:pt>
                <c:pt idx="53441">
                  <c:v>360.0</c:v>
                </c:pt>
                <c:pt idx="53442">
                  <c:v>1.0</c:v>
                </c:pt>
                <c:pt idx="53443">
                  <c:v>33.0</c:v>
                </c:pt>
                <c:pt idx="53444">
                  <c:v>89.0</c:v>
                </c:pt>
                <c:pt idx="53445">
                  <c:v>93.0</c:v>
                </c:pt>
                <c:pt idx="53446">
                  <c:v>293.0</c:v>
                </c:pt>
                <c:pt idx="53447">
                  <c:v>38.0</c:v>
                </c:pt>
                <c:pt idx="53448">
                  <c:v>617.0</c:v>
                </c:pt>
                <c:pt idx="53449">
                  <c:v>37.0</c:v>
                </c:pt>
                <c:pt idx="53450">
                  <c:v>203.0</c:v>
                </c:pt>
                <c:pt idx="53451">
                  <c:v>204.0</c:v>
                </c:pt>
                <c:pt idx="53452">
                  <c:v>161.0</c:v>
                </c:pt>
                <c:pt idx="53453">
                  <c:v>2.0</c:v>
                </c:pt>
                <c:pt idx="53454">
                  <c:v>2.0</c:v>
                </c:pt>
                <c:pt idx="53455">
                  <c:v>39.0</c:v>
                </c:pt>
                <c:pt idx="53456">
                  <c:v>89.0</c:v>
                </c:pt>
                <c:pt idx="53457">
                  <c:v>437.0</c:v>
                </c:pt>
                <c:pt idx="53458">
                  <c:v>6.0</c:v>
                </c:pt>
                <c:pt idx="53459">
                  <c:v>47.0</c:v>
                </c:pt>
                <c:pt idx="53460">
                  <c:v>28.0</c:v>
                </c:pt>
                <c:pt idx="53461">
                  <c:v>12.0</c:v>
                </c:pt>
                <c:pt idx="53462">
                  <c:v>263.0</c:v>
                </c:pt>
                <c:pt idx="53463">
                  <c:v>140.0</c:v>
                </c:pt>
                <c:pt idx="53464">
                  <c:v>112.0</c:v>
                </c:pt>
                <c:pt idx="53465">
                  <c:v>1.0</c:v>
                </c:pt>
                <c:pt idx="53466">
                  <c:v>68.0</c:v>
                </c:pt>
                <c:pt idx="53467">
                  <c:v>11.0</c:v>
                </c:pt>
                <c:pt idx="53468">
                  <c:v>254.0</c:v>
                </c:pt>
                <c:pt idx="53469">
                  <c:v>15.0</c:v>
                </c:pt>
                <c:pt idx="53470">
                  <c:v>309.0</c:v>
                </c:pt>
                <c:pt idx="53471">
                  <c:v>337.0</c:v>
                </c:pt>
                <c:pt idx="53472">
                  <c:v>4.0</c:v>
                </c:pt>
                <c:pt idx="53473">
                  <c:v>29.0</c:v>
                </c:pt>
                <c:pt idx="53474">
                  <c:v>43.0</c:v>
                </c:pt>
                <c:pt idx="53475">
                  <c:v>109.0</c:v>
                </c:pt>
                <c:pt idx="53476">
                  <c:v>405.0</c:v>
                </c:pt>
                <c:pt idx="53477">
                  <c:v>56.0</c:v>
                </c:pt>
                <c:pt idx="53478">
                  <c:v>351.0</c:v>
                </c:pt>
                <c:pt idx="53479">
                  <c:v>48.0</c:v>
                </c:pt>
                <c:pt idx="53480">
                  <c:v>442.0</c:v>
                </c:pt>
                <c:pt idx="53481">
                  <c:v>185.0</c:v>
                </c:pt>
                <c:pt idx="53482">
                  <c:v>81.0</c:v>
                </c:pt>
                <c:pt idx="53483">
                  <c:v>40.0</c:v>
                </c:pt>
                <c:pt idx="53484">
                  <c:v>2.0</c:v>
                </c:pt>
                <c:pt idx="53485">
                  <c:v>1.0</c:v>
                </c:pt>
                <c:pt idx="53486">
                  <c:v>4.0</c:v>
                </c:pt>
                <c:pt idx="53487">
                  <c:v>2.0</c:v>
                </c:pt>
                <c:pt idx="53488">
                  <c:v>41.0</c:v>
                </c:pt>
                <c:pt idx="53489">
                  <c:v>11.0</c:v>
                </c:pt>
                <c:pt idx="53490">
                  <c:v>24.0</c:v>
                </c:pt>
                <c:pt idx="53491">
                  <c:v>293.0</c:v>
                </c:pt>
                <c:pt idx="53492">
                  <c:v>30.0</c:v>
                </c:pt>
                <c:pt idx="53493">
                  <c:v>23.0</c:v>
                </c:pt>
                <c:pt idx="53494">
                  <c:v>11.0</c:v>
                </c:pt>
                <c:pt idx="53495">
                  <c:v>222.0</c:v>
                </c:pt>
                <c:pt idx="53496">
                  <c:v>220.0</c:v>
                </c:pt>
                <c:pt idx="53497">
                  <c:v>85.0</c:v>
                </c:pt>
                <c:pt idx="53498">
                  <c:v>40.0</c:v>
                </c:pt>
                <c:pt idx="53499">
                  <c:v>5.0</c:v>
                </c:pt>
                <c:pt idx="53500">
                  <c:v>180.0</c:v>
                </c:pt>
                <c:pt idx="53501">
                  <c:v>18.0</c:v>
                </c:pt>
                <c:pt idx="53502">
                  <c:v>22.0</c:v>
                </c:pt>
                <c:pt idx="53503">
                  <c:v>7.0</c:v>
                </c:pt>
                <c:pt idx="53504">
                  <c:v>206.0</c:v>
                </c:pt>
                <c:pt idx="53505">
                  <c:v>657.0</c:v>
                </c:pt>
                <c:pt idx="53506">
                  <c:v>15.0</c:v>
                </c:pt>
                <c:pt idx="53507">
                  <c:v>20.0</c:v>
                </c:pt>
                <c:pt idx="53508">
                  <c:v>299.0</c:v>
                </c:pt>
                <c:pt idx="53509">
                  <c:v>248.0</c:v>
                </c:pt>
                <c:pt idx="53510">
                  <c:v>60.0</c:v>
                </c:pt>
                <c:pt idx="53511">
                  <c:v>72.0</c:v>
                </c:pt>
                <c:pt idx="53512">
                  <c:v>272.0</c:v>
                </c:pt>
                <c:pt idx="53513">
                  <c:v>12.0</c:v>
                </c:pt>
                <c:pt idx="53514">
                  <c:v>4.0</c:v>
                </c:pt>
                <c:pt idx="53515">
                  <c:v>1.0</c:v>
                </c:pt>
                <c:pt idx="53516">
                  <c:v>39.0</c:v>
                </c:pt>
                <c:pt idx="53517">
                  <c:v>7.0</c:v>
                </c:pt>
                <c:pt idx="53518">
                  <c:v>113.0</c:v>
                </c:pt>
                <c:pt idx="53519">
                  <c:v>561.0</c:v>
                </c:pt>
                <c:pt idx="53520">
                  <c:v>28.0</c:v>
                </c:pt>
                <c:pt idx="53521">
                  <c:v>2.0</c:v>
                </c:pt>
                <c:pt idx="53522">
                  <c:v>6.0</c:v>
                </c:pt>
                <c:pt idx="53523">
                  <c:v>224.0</c:v>
                </c:pt>
                <c:pt idx="53524">
                  <c:v>15.0</c:v>
                </c:pt>
                <c:pt idx="53525">
                  <c:v>4.0</c:v>
                </c:pt>
                <c:pt idx="53526">
                  <c:v>223.0</c:v>
                </c:pt>
                <c:pt idx="53527">
                  <c:v>5.0</c:v>
                </c:pt>
                <c:pt idx="53528">
                  <c:v>14.0</c:v>
                </c:pt>
                <c:pt idx="53529">
                  <c:v>10.0</c:v>
                </c:pt>
                <c:pt idx="53530">
                  <c:v>175.0</c:v>
                </c:pt>
                <c:pt idx="53531">
                  <c:v>444.0</c:v>
                </c:pt>
                <c:pt idx="53532">
                  <c:v>21.0</c:v>
                </c:pt>
                <c:pt idx="53533">
                  <c:v>13.0</c:v>
                </c:pt>
                <c:pt idx="53534">
                  <c:v>99.0</c:v>
                </c:pt>
                <c:pt idx="53535">
                  <c:v>122.0</c:v>
                </c:pt>
                <c:pt idx="53536">
                  <c:v>377.0</c:v>
                </c:pt>
                <c:pt idx="53537">
                  <c:v>111.0</c:v>
                </c:pt>
                <c:pt idx="53538">
                  <c:v>9.0</c:v>
                </c:pt>
                <c:pt idx="53539">
                  <c:v>48.0</c:v>
                </c:pt>
                <c:pt idx="53540">
                  <c:v>169.0</c:v>
                </c:pt>
                <c:pt idx="53541">
                  <c:v>2.0</c:v>
                </c:pt>
                <c:pt idx="53542">
                  <c:v>130.0</c:v>
                </c:pt>
                <c:pt idx="53543">
                  <c:v>580.0</c:v>
                </c:pt>
                <c:pt idx="53544">
                  <c:v>7.0</c:v>
                </c:pt>
                <c:pt idx="53545">
                  <c:v>2.0</c:v>
                </c:pt>
                <c:pt idx="53546">
                  <c:v>115.0</c:v>
                </c:pt>
                <c:pt idx="53547">
                  <c:v>82.0</c:v>
                </c:pt>
                <c:pt idx="53548">
                  <c:v>186.0</c:v>
                </c:pt>
                <c:pt idx="53549">
                  <c:v>248.0</c:v>
                </c:pt>
                <c:pt idx="53550">
                  <c:v>121.0</c:v>
                </c:pt>
                <c:pt idx="53551">
                  <c:v>10.0</c:v>
                </c:pt>
                <c:pt idx="53552">
                  <c:v>7.0</c:v>
                </c:pt>
                <c:pt idx="53553">
                  <c:v>107.0</c:v>
                </c:pt>
                <c:pt idx="53554">
                  <c:v>1.0</c:v>
                </c:pt>
                <c:pt idx="53555">
                  <c:v>5.0</c:v>
                </c:pt>
                <c:pt idx="53556">
                  <c:v>79.0</c:v>
                </c:pt>
                <c:pt idx="53557">
                  <c:v>7.0</c:v>
                </c:pt>
                <c:pt idx="53558">
                  <c:v>15.0</c:v>
                </c:pt>
                <c:pt idx="53559">
                  <c:v>23.0</c:v>
                </c:pt>
                <c:pt idx="53560">
                  <c:v>4.0</c:v>
                </c:pt>
                <c:pt idx="53561">
                  <c:v>1.0</c:v>
                </c:pt>
                <c:pt idx="53562">
                  <c:v>91.0</c:v>
                </c:pt>
                <c:pt idx="53563">
                  <c:v>19.0</c:v>
                </c:pt>
                <c:pt idx="53564">
                  <c:v>8.0</c:v>
                </c:pt>
                <c:pt idx="53565">
                  <c:v>37.0</c:v>
                </c:pt>
                <c:pt idx="53566">
                  <c:v>1.0</c:v>
                </c:pt>
                <c:pt idx="53567">
                  <c:v>19.0</c:v>
                </c:pt>
                <c:pt idx="53568">
                  <c:v>17.0</c:v>
                </c:pt>
                <c:pt idx="53569">
                  <c:v>199.0</c:v>
                </c:pt>
                <c:pt idx="53570">
                  <c:v>17.0</c:v>
                </c:pt>
                <c:pt idx="53571">
                  <c:v>18.0</c:v>
                </c:pt>
                <c:pt idx="53572">
                  <c:v>59.0</c:v>
                </c:pt>
                <c:pt idx="53573">
                  <c:v>10.0</c:v>
                </c:pt>
                <c:pt idx="53574">
                  <c:v>141.0</c:v>
                </c:pt>
                <c:pt idx="53575">
                  <c:v>21.0</c:v>
                </c:pt>
                <c:pt idx="53576">
                  <c:v>14.0</c:v>
                </c:pt>
                <c:pt idx="53577">
                  <c:v>179.0</c:v>
                </c:pt>
                <c:pt idx="53578">
                  <c:v>9.0</c:v>
                </c:pt>
                <c:pt idx="53579">
                  <c:v>249.0</c:v>
                </c:pt>
                <c:pt idx="53580">
                  <c:v>4.0</c:v>
                </c:pt>
                <c:pt idx="53581">
                  <c:v>39.0</c:v>
                </c:pt>
                <c:pt idx="53582">
                  <c:v>182.0</c:v>
                </c:pt>
                <c:pt idx="53583">
                  <c:v>19.0</c:v>
                </c:pt>
                <c:pt idx="53584">
                  <c:v>17.0</c:v>
                </c:pt>
                <c:pt idx="53585">
                  <c:v>124.0</c:v>
                </c:pt>
                <c:pt idx="53586">
                  <c:v>114.0</c:v>
                </c:pt>
                <c:pt idx="53587">
                  <c:v>31.0</c:v>
                </c:pt>
                <c:pt idx="53588">
                  <c:v>4.0</c:v>
                </c:pt>
                <c:pt idx="53589">
                  <c:v>111.0</c:v>
                </c:pt>
                <c:pt idx="53590">
                  <c:v>7.0</c:v>
                </c:pt>
                <c:pt idx="53591">
                  <c:v>186.0</c:v>
                </c:pt>
                <c:pt idx="53592">
                  <c:v>1.0</c:v>
                </c:pt>
                <c:pt idx="53593">
                  <c:v>18.0</c:v>
                </c:pt>
                <c:pt idx="53594">
                  <c:v>15.0</c:v>
                </c:pt>
                <c:pt idx="53595">
                  <c:v>4.0</c:v>
                </c:pt>
                <c:pt idx="53596">
                  <c:v>4.0</c:v>
                </c:pt>
                <c:pt idx="53597">
                  <c:v>87.0</c:v>
                </c:pt>
                <c:pt idx="53598">
                  <c:v>32.0</c:v>
                </c:pt>
                <c:pt idx="53599">
                  <c:v>19.0</c:v>
                </c:pt>
                <c:pt idx="53600">
                  <c:v>34.0</c:v>
                </c:pt>
                <c:pt idx="53601">
                  <c:v>245.0</c:v>
                </c:pt>
                <c:pt idx="53602">
                  <c:v>73.0</c:v>
                </c:pt>
                <c:pt idx="53603">
                  <c:v>36.0</c:v>
                </c:pt>
                <c:pt idx="53604">
                  <c:v>21.0</c:v>
                </c:pt>
                <c:pt idx="53605">
                  <c:v>174.0</c:v>
                </c:pt>
                <c:pt idx="53606">
                  <c:v>20.0</c:v>
                </c:pt>
                <c:pt idx="53607">
                  <c:v>122.0</c:v>
                </c:pt>
                <c:pt idx="53608">
                  <c:v>10.0</c:v>
                </c:pt>
                <c:pt idx="53609">
                  <c:v>38.0</c:v>
                </c:pt>
                <c:pt idx="53610">
                  <c:v>7.0</c:v>
                </c:pt>
                <c:pt idx="53611">
                  <c:v>33.0</c:v>
                </c:pt>
                <c:pt idx="53612">
                  <c:v>83.0</c:v>
                </c:pt>
                <c:pt idx="53613">
                  <c:v>7.0</c:v>
                </c:pt>
                <c:pt idx="53614">
                  <c:v>101.0</c:v>
                </c:pt>
                <c:pt idx="53615">
                  <c:v>29.0</c:v>
                </c:pt>
                <c:pt idx="53616">
                  <c:v>1.0</c:v>
                </c:pt>
                <c:pt idx="53617">
                  <c:v>41.0</c:v>
                </c:pt>
                <c:pt idx="53618">
                  <c:v>15.0</c:v>
                </c:pt>
                <c:pt idx="53619">
                  <c:v>132.0</c:v>
                </c:pt>
                <c:pt idx="53620">
                  <c:v>66.0</c:v>
                </c:pt>
                <c:pt idx="53621">
                  <c:v>96.0</c:v>
                </c:pt>
                <c:pt idx="53622">
                  <c:v>8.0</c:v>
                </c:pt>
                <c:pt idx="53623">
                  <c:v>1.0</c:v>
                </c:pt>
                <c:pt idx="53624">
                  <c:v>36.0</c:v>
                </c:pt>
                <c:pt idx="53625">
                  <c:v>5.0</c:v>
                </c:pt>
                <c:pt idx="53626">
                  <c:v>183.0</c:v>
                </c:pt>
                <c:pt idx="53627">
                  <c:v>10.0</c:v>
                </c:pt>
                <c:pt idx="53628">
                  <c:v>34.0</c:v>
                </c:pt>
                <c:pt idx="53629">
                  <c:v>10.0</c:v>
                </c:pt>
                <c:pt idx="53630">
                  <c:v>91.0</c:v>
                </c:pt>
                <c:pt idx="53631">
                  <c:v>5.0</c:v>
                </c:pt>
                <c:pt idx="53632">
                  <c:v>2.0</c:v>
                </c:pt>
                <c:pt idx="53633">
                  <c:v>81.0</c:v>
                </c:pt>
                <c:pt idx="53634">
                  <c:v>25.0</c:v>
                </c:pt>
                <c:pt idx="53635">
                  <c:v>7.0</c:v>
                </c:pt>
                <c:pt idx="53636">
                  <c:v>31.0</c:v>
                </c:pt>
                <c:pt idx="53637">
                  <c:v>53.0</c:v>
                </c:pt>
                <c:pt idx="53638">
                  <c:v>25.0</c:v>
                </c:pt>
                <c:pt idx="53639">
                  <c:v>26.0</c:v>
                </c:pt>
                <c:pt idx="53640">
                  <c:v>1.0</c:v>
                </c:pt>
                <c:pt idx="53641">
                  <c:v>49.0</c:v>
                </c:pt>
                <c:pt idx="53642">
                  <c:v>71.0</c:v>
                </c:pt>
                <c:pt idx="53643">
                  <c:v>193.0</c:v>
                </c:pt>
                <c:pt idx="53644">
                  <c:v>31.0</c:v>
                </c:pt>
                <c:pt idx="53645">
                  <c:v>22.0</c:v>
                </c:pt>
                <c:pt idx="53646">
                  <c:v>113.0</c:v>
                </c:pt>
                <c:pt idx="53647">
                  <c:v>82.0</c:v>
                </c:pt>
                <c:pt idx="53648">
                  <c:v>5.0</c:v>
                </c:pt>
                <c:pt idx="53649">
                  <c:v>2.0</c:v>
                </c:pt>
                <c:pt idx="53650">
                  <c:v>64.0</c:v>
                </c:pt>
                <c:pt idx="53651">
                  <c:v>6.0</c:v>
                </c:pt>
                <c:pt idx="53652">
                  <c:v>2.0</c:v>
                </c:pt>
                <c:pt idx="53653">
                  <c:v>15.0</c:v>
                </c:pt>
                <c:pt idx="53654">
                  <c:v>4.0</c:v>
                </c:pt>
                <c:pt idx="53655">
                  <c:v>33.0</c:v>
                </c:pt>
                <c:pt idx="53656">
                  <c:v>480.0</c:v>
                </c:pt>
                <c:pt idx="53657">
                  <c:v>34.0</c:v>
                </c:pt>
                <c:pt idx="53658">
                  <c:v>31.0</c:v>
                </c:pt>
                <c:pt idx="53659">
                  <c:v>156.0</c:v>
                </c:pt>
                <c:pt idx="53660">
                  <c:v>91.0</c:v>
                </c:pt>
                <c:pt idx="53661">
                  <c:v>81.0</c:v>
                </c:pt>
                <c:pt idx="53662">
                  <c:v>21.0</c:v>
                </c:pt>
                <c:pt idx="53663">
                  <c:v>38.0</c:v>
                </c:pt>
                <c:pt idx="53664">
                  <c:v>93.0</c:v>
                </c:pt>
                <c:pt idx="53665">
                  <c:v>129.0</c:v>
                </c:pt>
                <c:pt idx="53666">
                  <c:v>7.0</c:v>
                </c:pt>
                <c:pt idx="53667">
                  <c:v>44.0</c:v>
                </c:pt>
                <c:pt idx="53668">
                  <c:v>2.0</c:v>
                </c:pt>
                <c:pt idx="53669">
                  <c:v>3.0</c:v>
                </c:pt>
                <c:pt idx="53670">
                  <c:v>33.0</c:v>
                </c:pt>
                <c:pt idx="53671">
                  <c:v>6.0</c:v>
                </c:pt>
                <c:pt idx="53672">
                  <c:v>26.0</c:v>
                </c:pt>
                <c:pt idx="53673">
                  <c:v>6.0</c:v>
                </c:pt>
                <c:pt idx="53674">
                  <c:v>29.0</c:v>
                </c:pt>
                <c:pt idx="53675">
                  <c:v>1.0</c:v>
                </c:pt>
                <c:pt idx="53676">
                  <c:v>51.0</c:v>
                </c:pt>
                <c:pt idx="53677">
                  <c:v>12.0</c:v>
                </c:pt>
                <c:pt idx="53678">
                  <c:v>27.0</c:v>
                </c:pt>
                <c:pt idx="53679">
                  <c:v>25.0</c:v>
                </c:pt>
                <c:pt idx="53680">
                  <c:v>4.0</c:v>
                </c:pt>
                <c:pt idx="53681">
                  <c:v>1133.0</c:v>
                </c:pt>
                <c:pt idx="53682">
                  <c:v>60.0</c:v>
                </c:pt>
                <c:pt idx="53683">
                  <c:v>5.0</c:v>
                </c:pt>
                <c:pt idx="53684">
                  <c:v>4.0</c:v>
                </c:pt>
                <c:pt idx="53685">
                  <c:v>298.0</c:v>
                </c:pt>
                <c:pt idx="53686">
                  <c:v>26.0</c:v>
                </c:pt>
                <c:pt idx="53687">
                  <c:v>37.0</c:v>
                </c:pt>
                <c:pt idx="53688">
                  <c:v>133.0</c:v>
                </c:pt>
                <c:pt idx="53689">
                  <c:v>27.0</c:v>
                </c:pt>
                <c:pt idx="53690">
                  <c:v>5.0</c:v>
                </c:pt>
                <c:pt idx="53691">
                  <c:v>1.0</c:v>
                </c:pt>
                <c:pt idx="53692">
                  <c:v>33.0</c:v>
                </c:pt>
                <c:pt idx="53693">
                  <c:v>34.0</c:v>
                </c:pt>
                <c:pt idx="53694">
                  <c:v>23.0</c:v>
                </c:pt>
                <c:pt idx="53695">
                  <c:v>46.0</c:v>
                </c:pt>
                <c:pt idx="53696">
                  <c:v>17.0</c:v>
                </c:pt>
                <c:pt idx="53697">
                  <c:v>7.0</c:v>
                </c:pt>
                <c:pt idx="53698">
                  <c:v>21.0</c:v>
                </c:pt>
                <c:pt idx="53699">
                  <c:v>31.0</c:v>
                </c:pt>
                <c:pt idx="53700">
                  <c:v>28.0</c:v>
                </c:pt>
                <c:pt idx="53701">
                  <c:v>21.0</c:v>
                </c:pt>
                <c:pt idx="53702">
                  <c:v>247.0</c:v>
                </c:pt>
                <c:pt idx="53703">
                  <c:v>459.0</c:v>
                </c:pt>
                <c:pt idx="53704">
                  <c:v>41.0</c:v>
                </c:pt>
                <c:pt idx="53705">
                  <c:v>12.0</c:v>
                </c:pt>
                <c:pt idx="53706">
                  <c:v>2.0</c:v>
                </c:pt>
                <c:pt idx="53707">
                  <c:v>189.0</c:v>
                </c:pt>
                <c:pt idx="53708">
                  <c:v>32.0</c:v>
                </c:pt>
                <c:pt idx="53709">
                  <c:v>64.0</c:v>
                </c:pt>
                <c:pt idx="53710">
                  <c:v>234.0</c:v>
                </c:pt>
                <c:pt idx="53711">
                  <c:v>181.0</c:v>
                </c:pt>
                <c:pt idx="53712">
                  <c:v>26.0</c:v>
                </c:pt>
                <c:pt idx="53713">
                  <c:v>85.0</c:v>
                </c:pt>
                <c:pt idx="53714">
                  <c:v>3.0</c:v>
                </c:pt>
                <c:pt idx="53715">
                  <c:v>12.0</c:v>
                </c:pt>
                <c:pt idx="53716">
                  <c:v>16.0</c:v>
                </c:pt>
                <c:pt idx="53717">
                  <c:v>25.0</c:v>
                </c:pt>
                <c:pt idx="53718">
                  <c:v>23.0</c:v>
                </c:pt>
                <c:pt idx="53719">
                  <c:v>76.0</c:v>
                </c:pt>
                <c:pt idx="53720">
                  <c:v>19.0</c:v>
                </c:pt>
                <c:pt idx="53721">
                  <c:v>21.0</c:v>
                </c:pt>
                <c:pt idx="53722">
                  <c:v>9.0</c:v>
                </c:pt>
                <c:pt idx="53723">
                  <c:v>474.0</c:v>
                </c:pt>
                <c:pt idx="53724">
                  <c:v>93.0</c:v>
                </c:pt>
                <c:pt idx="53725">
                  <c:v>28.0</c:v>
                </c:pt>
                <c:pt idx="53726">
                  <c:v>1.0</c:v>
                </c:pt>
                <c:pt idx="53727">
                  <c:v>173.0</c:v>
                </c:pt>
                <c:pt idx="53728">
                  <c:v>10.0</c:v>
                </c:pt>
                <c:pt idx="53729">
                  <c:v>39.0</c:v>
                </c:pt>
                <c:pt idx="53730">
                  <c:v>132.0</c:v>
                </c:pt>
                <c:pt idx="53731">
                  <c:v>310.0</c:v>
                </c:pt>
                <c:pt idx="53732">
                  <c:v>14.0</c:v>
                </c:pt>
                <c:pt idx="53733">
                  <c:v>66.0</c:v>
                </c:pt>
                <c:pt idx="53734">
                  <c:v>7.0</c:v>
                </c:pt>
                <c:pt idx="53735">
                  <c:v>11.0</c:v>
                </c:pt>
                <c:pt idx="53736">
                  <c:v>21.0</c:v>
                </c:pt>
                <c:pt idx="53737">
                  <c:v>27.0</c:v>
                </c:pt>
                <c:pt idx="53738">
                  <c:v>32.0</c:v>
                </c:pt>
                <c:pt idx="53739">
                  <c:v>24.0</c:v>
                </c:pt>
                <c:pt idx="53740">
                  <c:v>7.0</c:v>
                </c:pt>
                <c:pt idx="53741">
                  <c:v>32.0</c:v>
                </c:pt>
                <c:pt idx="53742">
                  <c:v>25.0</c:v>
                </c:pt>
                <c:pt idx="53743">
                  <c:v>698.0</c:v>
                </c:pt>
                <c:pt idx="53744">
                  <c:v>48.0</c:v>
                </c:pt>
                <c:pt idx="53745">
                  <c:v>11.0</c:v>
                </c:pt>
                <c:pt idx="53746">
                  <c:v>52.0</c:v>
                </c:pt>
                <c:pt idx="53747">
                  <c:v>32.0</c:v>
                </c:pt>
                <c:pt idx="53748">
                  <c:v>34.0</c:v>
                </c:pt>
                <c:pt idx="53749">
                  <c:v>3.0</c:v>
                </c:pt>
                <c:pt idx="53750">
                  <c:v>5.0</c:v>
                </c:pt>
                <c:pt idx="53751">
                  <c:v>87.0</c:v>
                </c:pt>
                <c:pt idx="53752">
                  <c:v>25.0</c:v>
                </c:pt>
                <c:pt idx="53753">
                  <c:v>1139.0</c:v>
                </c:pt>
                <c:pt idx="53754">
                  <c:v>36.0</c:v>
                </c:pt>
                <c:pt idx="53755">
                  <c:v>16.0</c:v>
                </c:pt>
                <c:pt idx="53756">
                  <c:v>11.0</c:v>
                </c:pt>
                <c:pt idx="53757">
                  <c:v>12.0</c:v>
                </c:pt>
                <c:pt idx="53758">
                  <c:v>22.0</c:v>
                </c:pt>
                <c:pt idx="53759">
                  <c:v>53.0</c:v>
                </c:pt>
                <c:pt idx="53760">
                  <c:v>24.0</c:v>
                </c:pt>
                <c:pt idx="53761">
                  <c:v>321.0</c:v>
                </c:pt>
                <c:pt idx="53762">
                  <c:v>14.0</c:v>
                </c:pt>
                <c:pt idx="53763">
                  <c:v>6.0</c:v>
                </c:pt>
                <c:pt idx="53764">
                  <c:v>1.0</c:v>
                </c:pt>
                <c:pt idx="53765">
                  <c:v>4.0</c:v>
                </c:pt>
                <c:pt idx="53766">
                  <c:v>9.0</c:v>
                </c:pt>
                <c:pt idx="53767">
                  <c:v>45.0</c:v>
                </c:pt>
                <c:pt idx="53768">
                  <c:v>56.0</c:v>
                </c:pt>
                <c:pt idx="53769">
                  <c:v>4.0</c:v>
                </c:pt>
                <c:pt idx="53770">
                  <c:v>14.0</c:v>
                </c:pt>
                <c:pt idx="53771">
                  <c:v>23.0</c:v>
                </c:pt>
                <c:pt idx="53772">
                  <c:v>16.0</c:v>
                </c:pt>
                <c:pt idx="53773">
                  <c:v>1.0</c:v>
                </c:pt>
                <c:pt idx="53774">
                  <c:v>5.0</c:v>
                </c:pt>
                <c:pt idx="53775">
                  <c:v>2.0</c:v>
                </c:pt>
                <c:pt idx="53776">
                  <c:v>130.0</c:v>
                </c:pt>
                <c:pt idx="53777">
                  <c:v>982.0</c:v>
                </c:pt>
                <c:pt idx="53778">
                  <c:v>12.0</c:v>
                </c:pt>
                <c:pt idx="53779">
                  <c:v>28.0</c:v>
                </c:pt>
                <c:pt idx="53780">
                  <c:v>21.0</c:v>
                </c:pt>
                <c:pt idx="53781">
                  <c:v>286.0</c:v>
                </c:pt>
                <c:pt idx="53782">
                  <c:v>562.0</c:v>
                </c:pt>
                <c:pt idx="53783">
                  <c:v>32.0</c:v>
                </c:pt>
                <c:pt idx="53784">
                  <c:v>79.0</c:v>
                </c:pt>
                <c:pt idx="53785">
                  <c:v>4.0</c:v>
                </c:pt>
                <c:pt idx="53786">
                  <c:v>14.0</c:v>
                </c:pt>
                <c:pt idx="53787">
                  <c:v>11.0</c:v>
                </c:pt>
                <c:pt idx="53788">
                  <c:v>5.0</c:v>
                </c:pt>
                <c:pt idx="53789">
                  <c:v>5.0</c:v>
                </c:pt>
                <c:pt idx="53790">
                  <c:v>37.0</c:v>
                </c:pt>
                <c:pt idx="53791">
                  <c:v>23.0</c:v>
                </c:pt>
                <c:pt idx="53792">
                  <c:v>23.0</c:v>
                </c:pt>
                <c:pt idx="53793">
                  <c:v>73.0</c:v>
                </c:pt>
                <c:pt idx="53794">
                  <c:v>7.0</c:v>
                </c:pt>
                <c:pt idx="53795">
                  <c:v>474.0</c:v>
                </c:pt>
                <c:pt idx="53796">
                  <c:v>2.0</c:v>
                </c:pt>
                <c:pt idx="53797">
                  <c:v>28.0</c:v>
                </c:pt>
                <c:pt idx="53798">
                  <c:v>25.0</c:v>
                </c:pt>
                <c:pt idx="53799">
                  <c:v>80.0</c:v>
                </c:pt>
                <c:pt idx="53800">
                  <c:v>27.0</c:v>
                </c:pt>
                <c:pt idx="53801">
                  <c:v>111.0</c:v>
                </c:pt>
                <c:pt idx="53802">
                  <c:v>5.0</c:v>
                </c:pt>
                <c:pt idx="53803">
                  <c:v>12.0</c:v>
                </c:pt>
                <c:pt idx="53804">
                  <c:v>8.0</c:v>
                </c:pt>
                <c:pt idx="53805">
                  <c:v>38.0</c:v>
                </c:pt>
                <c:pt idx="53806">
                  <c:v>43.0</c:v>
                </c:pt>
                <c:pt idx="53807">
                  <c:v>1.0</c:v>
                </c:pt>
                <c:pt idx="53808">
                  <c:v>1.0</c:v>
                </c:pt>
                <c:pt idx="53809">
                  <c:v>18.0</c:v>
                </c:pt>
                <c:pt idx="53810">
                  <c:v>836.0</c:v>
                </c:pt>
                <c:pt idx="53811">
                  <c:v>23.0</c:v>
                </c:pt>
                <c:pt idx="53812">
                  <c:v>10.0</c:v>
                </c:pt>
                <c:pt idx="53813">
                  <c:v>81.0</c:v>
                </c:pt>
                <c:pt idx="53814">
                  <c:v>1.0</c:v>
                </c:pt>
                <c:pt idx="53815">
                  <c:v>2.0</c:v>
                </c:pt>
                <c:pt idx="53816">
                  <c:v>91.0</c:v>
                </c:pt>
                <c:pt idx="53817">
                  <c:v>2.0</c:v>
                </c:pt>
                <c:pt idx="53818">
                  <c:v>15.0</c:v>
                </c:pt>
                <c:pt idx="53819">
                  <c:v>83.0</c:v>
                </c:pt>
                <c:pt idx="53820">
                  <c:v>31.0</c:v>
                </c:pt>
                <c:pt idx="53821">
                  <c:v>21.0</c:v>
                </c:pt>
                <c:pt idx="53822">
                  <c:v>593.0</c:v>
                </c:pt>
                <c:pt idx="53823">
                  <c:v>6.0</c:v>
                </c:pt>
                <c:pt idx="53824">
                  <c:v>11.0</c:v>
                </c:pt>
                <c:pt idx="53825">
                  <c:v>49.0</c:v>
                </c:pt>
                <c:pt idx="53826">
                  <c:v>23.0</c:v>
                </c:pt>
                <c:pt idx="53827">
                  <c:v>52.0</c:v>
                </c:pt>
                <c:pt idx="53828">
                  <c:v>50.0</c:v>
                </c:pt>
                <c:pt idx="53829">
                  <c:v>50.0</c:v>
                </c:pt>
                <c:pt idx="53830">
                  <c:v>10.0</c:v>
                </c:pt>
                <c:pt idx="53831">
                  <c:v>26.0</c:v>
                </c:pt>
                <c:pt idx="53832">
                  <c:v>10.0</c:v>
                </c:pt>
                <c:pt idx="53833">
                  <c:v>288.0</c:v>
                </c:pt>
                <c:pt idx="53834">
                  <c:v>1.0</c:v>
                </c:pt>
                <c:pt idx="53835">
                  <c:v>159.0</c:v>
                </c:pt>
                <c:pt idx="53836">
                  <c:v>26.0</c:v>
                </c:pt>
                <c:pt idx="53837">
                  <c:v>170.0</c:v>
                </c:pt>
                <c:pt idx="53838">
                  <c:v>14.0</c:v>
                </c:pt>
                <c:pt idx="53839">
                  <c:v>17.0</c:v>
                </c:pt>
                <c:pt idx="53840">
                  <c:v>13.0</c:v>
                </c:pt>
                <c:pt idx="53841">
                  <c:v>178.0</c:v>
                </c:pt>
                <c:pt idx="53842">
                  <c:v>2.0</c:v>
                </c:pt>
                <c:pt idx="53843">
                  <c:v>21.0</c:v>
                </c:pt>
                <c:pt idx="53844">
                  <c:v>18.0</c:v>
                </c:pt>
                <c:pt idx="53845">
                  <c:v>17.0</c:v>
                </c:pt>
                <c:pt idx="53846">
                  <c:v>99.0</c:v>
                </c:pt>
                <c:pt idx="53847">
                  <c:v>5.0</c:v>
                </c:pt>
                <c:pt idx="53848">
                  <c:v>51.0</c:v>
                </c:pt>
                <c:pt idx="53849">
                  <c:v>10.0</c:v>
                </c:pt>
                <c:pt idx="53850">
                  <c:v>12.0</c:v>
                </c:pt>
                <c:pt idx="53851">
                  <c:v>5.0</c:v>
                </c:pt>
                <c:pt idx="53852">
                  <c:v>18.0</c:v>
                </c:pt>
                <c:pt idx="53853">
                  <c:v>7.0</c:v>
                </c:pt>
                <c:pt idx="53854">
                  <c:v>6.0</c:v>
                </c:pt>
                <c:pt idx="53855">
                  <c:v>6.0</c:v>
                </c:pt>
                <c:pt idx="53856">
                  <c:v>31.0</c:v>
                </c:pt>
                <c:pt idx="53857">
                  <c:v>25.0</c:v>
                </c:pt>
                <c:pt idx="53858">
                  <c:v>9.0</c:v>
                </c:pt>
                <c:pt idx="53859">
                  <c:v>10.0</c:v>
                </c:pt>
                <c:pt idx="53860">
                  <c:v>59.0</c:v>
                </c:pt>
                <c:pt idx="53861">
                  <c:v>4.0</c:v>
                </c:pt>
                <c:pt idx="53862">
                  <c:v>20.0</c:v>
                </c:pt>
                <c:pt idx="53863">
                  <c:v>3.0</c:v>
                </c:pt>
                <c:pt idx="53864">
                  <c:v>1.0</c:v>
                </c:pt>
                <c:pt idx="53865">
                  <c:v>40.0</c:v>
                </c:pt>
                <c:pt idx="53866">
                  <c:v>26.0</c:v>
                </c:pt>
                <c:pt idx="53867">
                  <c:v>20.0</c:v>
                </c:pt>
                <c:pt idx="53868">
                  <c:v>5.0</c:v>
                </c:pt>
                <c:pt idx="53869">
                  <c:v>20.0</c:v>
                </c:pt>
                <c:pt idx="53870">
                  <c:v>15.0</c:v>
                </c:pt>
                <c:pt idx="53871">
                  <c:v>21.0</c:v>
                </c:pt>
                <c:pt idx="53872">
                  <c:v>85.0</c:v>
                </c:pt>
                <c:pt idx="53873">
                  <c:v>30.0</c:v>
                </c:pt>
                <c:pt idx="53874">
                  <c:v>151.0</c:v>
                </c:pt>
                <c:pt idx="53875">
                  <c:v>61.0</c:v>
                </c:pt>
                <c:pt idx="53876">
                  <c:v>9.0</c:v>
                </c:pt>
                <c:pt idx="53877">
                  <c:v>32.0</c:v>
                </c:pt>
                <c:pt idx="53878">
                  <c:v>29.0</c:v>
                </c:pt>
                <c:pt idx="53879">
                  <c:v>1.0</c:v>
                </c:pt>
                <c:pt idx="53880">
                  <c:v>57.0</c:v>
                </c:pt>
                <c:pt idx="53881">
                  <c:v>33.0</c:v>
                </c:pt>
                <c:pt idx="53882">
                  <c:v>1.0</c:v>
                </c:pt>
                <c:pt idx="53883">
                  <c:v>27.0</c:v>
                </c:pt>
                <c:pt idx="53884">
                  <c:v>1.0</c:v>
                </c:pt>
                <c:pt idx="53885">
                  <c:v>13.0</c:v>
                </c:pt>
                <c:pt idx="53886">
                  <c:v>193.0</c:v>
                </c:pt>
                <c:pt idx="53887">
                  <c:v>130.0</c:v>
                </c:pt>
                <c:pt idx="53888">
                  <c:v>27.0</c:v>
                </c:pt>
                <c:pt idx="53889">
                  <c:v>57.0</c:v>
                </c:pt>
                <c:pt idx="53890">
                  <c:v>75.0</c:v>
                </c:pt>
                <c:pt idx="53891">
                  <c:v>13.0</c:v>
                </c:pt>
                <c:pt idx="53892">
                  <c:v>22.0</c:v>
                </c:pt>
                <c:pt idx="53893">
                  <c:v>1.0</c:v>
                </c:pt>
                <c:pt idx="53894">
                  <c:v>3.0</c:v>
                </c:pt>
                <c:pt idx="53895">
                  <c:v>1.0</c:v>
                </c:pt>
                <c:pt idx="53896">
                  <c:v>3.0</c:v>
                </c:pt>
                <c:pt idx="53897">
                  <c:v>65.0</c:v>
                </c:pt>
                <c:pt idx="53898">
                  <c:v>47.0</c:v>
                </c:pt>
                <c:pt idx="53899">
                  <c:v>1.0</c:v>
                </c:pt>
                <c:pt idx="53900">
                  <c:v>29.0</c:v>
                </c:pt>
                <c:pt idx="53901">
                  <c:v>199.0</c:v>
                </c:pt>
                <c:pt idx="53902">
                  <c:v>2.0</c:v>
                </c:pt>
                <c:pt idx="53903">
                  <c:v>975.0</c:v>
                </c:pt>
                <c:pt idx="53904">
                  <c:v>15.0</c:v>
                </c:pt>
                <c:pt idx="53905">
                  <c:v>75.0</c:v>
                </c:pt>
                <c:pt idx="53906">
                  <c:v>4.0</c:v>
                </c:pt>
                <c:pt idx="53907">
                  <c:v>92.0</c:v>
                </c:pt>
                <c:pt idx="53908">
                  <c:v>8.0</c:v>
                </c:pt>
                <c:pt idx="53909">
                  <c:v>11.0</c:v>
                </c:pt>
                <c:pt idx="53910">
                  <c:v>120.0</c:v>
                </c:pt>
                <c:pt idx="53911">
                  <c:v>21.0</c:v>
                </c:pt>
                <c:pt idx="53912">
                  <c:v>30.0</c:v>
                </c:pt>
                <c:pt idx="53913">
                  <c:v>315.0</c:v>
                </c:pt>
                <c:pt idx="53914">
                  <c:v>96.0</c:v>
                </c:pt>
                <c:pt idx="53915">
                  <c:v>35.0</c:v>
                </c:pt>
                <c:pt idx="53916">
                  <c:v>1.0</c:v>
                </c:pt>
                <c:pt idx="53917">
                  <c:v>79.0</c:v>
                </c:pt>
                <c:pt idx="53918">
                  <c:v>187.0</c:v>
                </c:pt>
                <c:pt idx="53919">
                  <c:v>515.0</c:v>
                </c:pt>
                <c:pt idx="53920">
                  <c:v>17.0</c:v>
                </c:pt>
                <c:pt idx="53921">
                  <c:v>2.0</c:v>
                </c:pt>
                <c:pt idx="53922">
                  <c:v>23.0</c:v>
                </c:pt>
                <c:pt idx="53923">
                  <c:v>1.0</c:v>
                </c:pt>
                <c:pt idx="53924">
                  <c:v>93.0</c:v>
                </c:pt>
                <c:pt idx="53925">
                  <c:v>1.0</c:v>
                </c:pt>
                <c:pt idx="53926">
                  <c:v>8.0</c:v>
                </c:pt>
                <c:pt idx="53927">
                  <c:v>6.0</c:v>
                </c:pt>
                <c:pt idx="53928">
                  <c:v>141.0</c:v>
                </c:pt>
                <c:pt idx="53929">
                  <c:v>15.0</c:v>
                </c:pt>
                <c:pt idx="53930">
                  <c:v>15.0</c:v>
                </c:pt>
                <c:pt idx="53931">
                  <c:v>125.0</c:v>
                </c:pt>
                <c:pt idx="53932">
                  <c:v>541.0</c:v>
                </c:pt>
                <c:pt idx="53933">
                  <c:v>1082.0</c:v>
                </c:pt>
                <c:pt idx="53934">
                  <c:v>66.0</c:v>
                </c:pt>
                <c:pt idx="53935">
                  <c:v>33.0</c:v>
                </c:pt>
                <c:pt idx="53936">
                  <c:v>79.0</c:v>
                </c:pt>
                <c:pt idx="53937">
                  <c:v>27.0</c:v>
                </c:pt>
                <c:pt idx="53938">
                  <c:v>25.0</c:v>
                </c:pt>
                <c:pt idx="53939">
                  <c:v>5.0</c:v>
                </c:pt>
                <c:pt idx="53940">
                  <c:v>1.0</c:v>
                </c:pt>
                <c:pt idx="53941">
                  <c:v>75.0</c:v>
                </c:pt>
                <c:pt idx="53942">
                  <c:v>4.0</c:v>
                </c:pt>
                <c:pt idx="53943">
                  <c:v>7.0</c:v>
                </c:pt>
                <c:pt idx="53944">
                  <c:v>30.0</c:v>
                </c:pt>
                <c:pt idx="53945">
                  <c:v>52.0</c:v>
                </c:pt>
                <c:pt idx="53946">
                  <c:v>1.0</c:v>
                </c:pt>
                <c:pt idx="53947">
                  <c:v>1.0</c:v>
                </c:pt>
                <c:pt idx="53948">
                  <c:v>1360.0</c:v>
                </c:pt>
                <c:pt idx="53949">
                  <c:v>22.0</c:v>
                </c:pt>
                <c:pt idx="53950">
                  <c:v>65.0</c:v>
                </c:pt>
                <c:pt idx="53951">
                  <c:v>263.0</c:v>
                </c:pt>
                <c:pt idx="53952">
                  <c:v>3.0</c:v>
                </c:pt>
                <c:pt idx="53953">
                  <c:v>5.0</c:v>
                </c:pt>
                <c:pt idx="53954">
                  <c:v>10.0</c:v>
                </c:pt>
                <c:pt idx="53955">
                  <c:v>65.0</c:v>
                </c:pt>
                <c:pt idx="53956">
                  <c:v>108.0</c:v>
                </c:pt>
                <c:pt idx="53957">
                  <c:v>16.0</c:v>
                </c:pt>
                <c:pt idx="53958">
                  <c:v>2.0</c:v>
                </c:pt>
                <c:pt idx="53959">
                  <c:v>97.0</c:v>
                </c:pt>
                <c:pt idx="53960">
                  <c:v>13.0</c:v>
                </c:pt>
                <c:pt idx="53961">
                  <c:v>171.0</c:v>
                </c:pt>
                <c:pt idx="53962">
                  <c:v>14.0</c:v>
                </c:pt>
                <c:pt idx="53963">
                  <c:v>149.0</c:v>
                </c:pt>
                <c:pt idx="53964">
                  <c:v>140.0</c:v>
                </c:pt>
                <c:pt idx="53965">
                  <c:v>3.0</c:v>
                </c:pt>
                <c:pt idx="53966">
                  <c:v>70.0</c:v>
                </c:pt>
                <c:pt idx="53967">
                  <c:v>94.0</c:v>
                </c:pt>
                <c:pt idx="53968">
                  <c:v>3.0</c:v>
                </c:pt>
                <c:pt idx="53969">
                  <c:v>17.0</c:v>
                </c:pt>
                <c:pt idx="53970">
                  <c:v>77.0</c:v>
                </c:pt>
                <c:pt idx="53971">
                  <c:v>38.0</c:v>
                </c:pt>
                <c:pt idx="53972">
                  <c:v>26.0</c:v>
                </c:pt>
                <c:pt idx="53973">
                  <c:v>1.0</c:v>
                </c:pt>
                <c:pt idx="53974">
                  <c:v>4.0</c:v>
                </c:pt>
                <c:pt idx="53975">
                  <c:v>2.0</c:v>
                </c:pt>
                <c:pt idx="53976">
                  <c:v>1.0</c:v>
                </c:pt>
                <c:pt idx="53977">
                  <c:v>1.0</c:v>
                </c:pt>
                <c:pt idx="53978">
                  <c:v>483.0</c:v>
                </c:pt>
                <c:pt idx="53979">
                  <c:v>186.0</c:v>
                </c:pt>
                <c:pt idx="53980">
                  <c:v>107.0</c:v>
                </c:pt>
                <c:pt idx="53981">
                  <c:v>1.0</c:v>
                </c:pt>
                <c:pt idx="53982">
                  <c:v>2.0</c:v>
                </c:pt>
                <c:pt idx="53983">
                  <c:v>30.0</c:v>
                </c:pt>
                <c:pt idx="53984">
                  <c:v>1.0</c:v>
                </c:pt>
                <c:pt idx="53985">
                  <c:v>33.0</c:v>
                </c:pt>
                <c:pt idx="53986">
                  <c:v>367.0</c:v>
                </c:pt>
                <c:pt idx="53987">
                  <c:v>5.0</c:v>
                </c:pt>
                <c:pt idx="53988">
                  <c:v>254.0</c:v>
                </c:pt>
                <c:pt idx="53989">
                  <c:v>2.0</c:v>
                </c:pt>
                <c:pt idx="53990">
                  <c:v>12.0</c:v>
                </c:pt>
                <c:pt idx="53991">
                  <c:v>16.0</c:v>
                </c:pt>
                <c:pt idx="53992">
                  <c:v>62.0</c:v>
                </c:pt>
                <c:pt idx="53993">
                  <c:v>39.0</c:v>
                </c:pt>
                <c:pt idx="53994">
                  <c:v>5.0</c:v>
                </c:pt>
                <c:pt idx="53995">
                  <c:v>1.0</c:v>
                </c:pt>
                <c:pt idx="53996">
                  <c:v>2.0</c:v>
                </c:pt>
                <c:pt idx="53997">
                  <c:v>1.0</c:v>
                </c:pt>
                <c:pt idx="53998">
                  <c:v>30.0</c:v>
                </c:pt>
                <c:pt idx="53999">
                  <c:v>11.0</c:v>
                </c:pt>
                <c:pt idx="54000">
                  <c:v>18.0</c:v>
                </c:pt>
                <c:pt idx="54001">
                  <c:v>49.0</c:v>
                </c:pt>
                <c:pt idx="54002">
                  <c:v>255.0</c:v>
                </c:pt>
                <c:pt idx="54003">
                  <c:v>56.0</c:v>
                </c:pt>
                <c:pt idx="54004">
                  <c:v>2.0</c:v>
                </c:pt>
                <c:pt idx="54005">
                  <c:v>40.0</c:v>
                </c:pt>
                <c:pt idx="54006">
                  <c:v>138.0</c:v>
                </c:pt>
                <c:pt idx="54007">
                  <c:v>569.0</c:v>
                </c:pt>
                <c:pt idx="54008">
                  <c:v>61.0</c:v>
                </c:pt>
                <c:pt idx="54009">
                  <c:v>3.0</c:v>
                </c:pt>
                <c:pt idx="54010">
                  <c:v>1.0</c:v>
                </c:pt>
                <c:pt idx="54011">
                  <c:v>3.0</c:v>
                </c:pt>
                <c:pt idx="54012">
                  <c:v>1.0</c:v>
                </c:pt>
                <c:pt idx="54013">
                  <c:v>41.0</c:v>
                </c:pt>
                <c:pt idx="54014">
                  <c:v>705.0</c:v>
                </c:pt>
                <c:pt idx="54015">
                  <c:v>154.0</c:v>
                </c:pt>
                <c:pt idx="54016">
                  <c:v>72.0</c:v>
                </c:pt>
                <c:pt idx="54017">
                  <c:v>282.0</c:v>
                </c:pt>
                <c:pt idx="54018">
                  <c:v>14.0</c:v>
                </c:pt>
                <c:pt idx="54019">
                  <c:v>2.0</c:v>
                </c:pt>
                <c:pt idx="54020">
                  <c:v>206.0</c:v>
                </c:pt>
                <c:pt idx="54021">
                  <c:v>15.0</c:v>
                </c:pt>
                <c:pt idx="54022">
                  <c:v>25.0</c:v>
                </c:pt>
                <c:pt idx="54023">
                  <c:v>15.0</c:v>
                </c:pt>
                <c:pt idx="54024">
                  <c:v>57.0</c:v>
                </c:pt>
                <c:pt idx="54025">
                  <c:v>229.0</c:v>
                </c:pt>
                <c:pt idx="54026">
                  <c:v>141.0</c:v>
                </c:pt>
                <c:pt idx="54027">
                  <c:v>8.0</c:v>
                </c:pt>
                <c:pt idx="54028">
                  <c:v>38.0</c:v>
                </c:pt>
                <c:pt idx="54029">
                  <c:v>149.0</c:v>
                </c:pt>
                <c:pt idx="54030">
                  <c:v>206.0</c:v>
                </c:pt>
                <c:pt idx="54031">
                  <c:v>61.0</c:v>
                </c:pt>
                <c:pt idx="54032">
                  <c:v>2.0</c:v>
                </c:pt>
                <c:pt idx="54033">
                  <c:v>14.0</c:v>
                </c:pt>
                <c:pt idx="54034">
                  <c:v>67.0</c:v>
                </c:pt>
                <c:pt idx="54035">
                  <c:v>3.0</c:v>
                </c:pt>
                <c:pt idx="54036">
                  <c:v>183.0</c:v>
                </c:pt>
                <c:pt idx="54037">
                  <c:v>136.0</c:v>
                </c:pt>
                <c:pt idx="54038">
                  <c:v>1.0</c:v>
                </c:pt>
                <c:pt idx="54039">
                  <c:v>342.0</c:v>
                </c:pt>
                <c:pt idx="54040">
                  <c:v>14.0</c:v>
                </c:pt>
                <c:pt idx="54041">
                  <c:v>9.0</c:v>
                </c:pt>
                <c:pt idx="54042">
                  <c:v>20.0</c:v>
                </c:pt>
                <c:pt idx="54043">
                  <c:v>10.0</c:v>
                </c:pt>
                <c:pt idx="54044">
                  <c:v>6.0</c:v>
                </c:pt>
                <c:pt idx="54045">
                  <c:v>87.0</c:v>
                </c:pt>
                <c:pt idx="54046">
                  <c:v>41.0</c:v>
                </c:pt>
                <c:pt idx="54047">
                  <c:v>27.0</c:v>
                </c:pt>
                <c:pt idx="54048">
                  <c:v>59.0</c:v>
                </c:pt>
                <c:pt idx="54049">
                  <c:v>23.0</c:v>
                </c:pt>
                <c:pt idx="54050">
                  <c:v>28.0</c:v>
                </c:pt>
                <c:pt idx="54051">
                  <c:v>3.0</c:v>
                </c:pt>
                <c:pt idx="54052">
                  <c:v>2.0</c:v>
                </c:pt>
                <c:pt idx="54053">
                  <c:v>298.0</c:v>
                </c:pt>
                <c:pt idx="54054">
                  <c:v>282.0</c:v>
                </c:pt>
                <c:pt idx="54055">
                  <c:v>824.0</c:v>
                </c:pt>
                <c:pt idx="54056">
                  <c:v>34.0</c:v>
                </c:pt>
                <c:pt idx="54057">
                  <c:v>483.0</c:v>
                </c:pt>
                <c:pt idx="54058">
                  <c:v>28.0</c:v>
                </c:pt>
                <c:pt idx="54059">
                  <c:v>13.0</c:v>
                </c:pt>
                <c:pt idx="54060">
                  <c:v>12.0</c:v>
                </c:pt>
                <c:pt idx="54061">
                  <c:v>73.0</c:v>
                </c:pt>
                <c:pt idx="54062">
                  <c:v>902.0</c:v>
                </c:pt>
                <c:pt idx="54063">
                  <c:v>335.0</c:v>
                </c:pt>
                <c:pt idx="54064">
                  <c:v>166.0</c:v>
                </c:pt>
                <c:pt idx="54065">
                  <c:v>243.0</c:v>
                </c:pt>
                <c:pt idx="54066">
                  <c:v>25.0</c:v>
                </c:pt>
                <c:pt idx="54067">
                  <c:v>83.0</c:v>
                </c:pt>
                <c:pt idx="54068">
                  <c:v>151.0</c:v>
                </c:pt>
                <c:pt idx="54069">
                  <c:v>235.0</c:v>
                </c:pt>
                <c:pt idx="54070">
                  <c:v>38.0</c:v>
                </c:pt>
                <c:pt idx="54071">
                  <c:v>6.0</c:v>
                </c:pt>
                <c:pt idx="54072">
                  <c:v>2.0</c:v>
                </c:pt>
                <c:pt idx="54073">
                  <c:v>143.0</c:v>
                </c:pt>
                <c:pt idx="54074">
                  <c:v>4.0</c:v>
                </c:pt>
                <c:pt idx="54075">
                  <c:v>119.0</c:v>
                </c:pt>
                <c:pt idx="54076">
                  <c:v>1.0</c:v>
                </c:pt>
                <c:pt idx="54077">
                  <c:v>24.0</c:v>
                </c:pt>
                <c:pt idx="54078">
                  <c:v>10.0</c:v>
                </c:pt>
                <c:pt idx="54079">
                  <c:v>9.0</c:v>
                </c:pt>
                <c:pt idx="54080">
                  <c:v>3.0</c:v>
                </c:pt>
                <c:pt idx="54081">
                  <c:v>21.0</c:v>
                </c:pt>
                <c:pt idx="54082">
                  <c:v>1474.0</c:v>
                </c:pt>
                <c:pt idx="54083">
                  <c:v>54.0</c:v>
                </c:pt>
                <c:pt idx="54084">
                  <c:v>9.0</c:v>
                </c:pt>
                <c:pt idx="54085">
                  <c:v>20.0</c:v>
                </c:pt>
                <c:pt idx="54086">
                  <c:v>40.0</c:v>
                </c:pt>
                <c:pt idx="54087">
                  <c:v>579.0</c:v>
                </c:pt>
                <c:pt idx="54088">
                  <c:v>299.0</c:v>
                </c:pt>
                <c:pt idx="54089">
                  <c:v>1.0</c:v>
                </c:pt>
                <c:pt idx="54090">
                  <c:v>350.0</c:v>
                </c:pt>
                <c:pt idx="54091">
                  <c:v>29.0</c:v>
                </c:pt>
                <c:pt idx="54092">
                  <c:v>303.0</c:v>
                </c:pt>
                <c:pt idx="54093">
                  <c:v>431.0</c:v>
                </c:pt>
                <c:pt idx="54094">
                  <c:v>11.0</c:v>
                </c:pt>
                <c:pt idx="54095">
                  <c:v>94.0</c:v>
                </c:pt>
                <c:pt idx="54096">
                  <c:v>7.0</c:v>
                </c:pt>
                <c:pt idx="54097">
                  <c:v>54.0</c:v>
                </c:pt>
                <c:pt idx="54098">
                  <c:v>94.0</c:v>
                </c:pt>
                <c:pt idx="54099">
                  <c:v>1.0</c:v>
                </c:pt>
                <c:pt idx="54100">
                  <c:v>4.0</c:v>
                </c:pt>
                <c:pt idx="54101">
                  <c:v>4.0</c:v>
                </c:pt>
                <c:pt idx="54102">
                  <c:v>10.0</c:v>
                </c:pt>
                <c:pt idx="54103">
                  <c:v>129.0</c:v>
                </c:pt>
                <c:pt idx="54104">
                  <c:v>640.0</c:v>
                </c:pt>
                <c:pt idx="54105">
                  <c:v>231.0</c:v>
                </c:pt>
                <c:pt idx="54106">
                  <c:v>9.0</c:v>
                </c:pt>
                <c:pt idx="54107">
                  <c:v>53.0</c:v>
                </c:pt>
                <c:pt idx="54108">
                  <c:v>62.0</c:v>
                </c:pt>
                <c:pt idx="54109">
                  <c:v>39.0</c:v>
                </c:pt>
                <c:pt idx="54110">
                  <c:v>67.0</c:v>
                </c:pt>
                <c:pt idx="54111">
                  <c:v>206.0</c:v>
                </c:pt>
                <c:pt idx="54112">
                  <c:v>22.0</c:v>
                </c:pt>
                <c:pt idx="54113">
                  <c:v>4.0</c:v>
                </c:pt>
                <c:pt idx="54114">
                  <c:v>1014.0</c:v>
                </c:pt>
                <c:pt idx="54115">
                  <c:v>33.0</c:v>
                </c:pt>
                <c:pt idx="54116">
                  <c:v>6.0</c:v>
                </c:pt>
                <c:pt idx="54117">
                  <c:v>15.0</c:v>
                </c:pt>
                <c:pt idx="54118">
                  <c:v>21.0</c:v>
                </c:pt>
                <c:pt idx="54119">
                  <c:v>754.0</c:v>
                </c:pt>
                <c:pt idx="54120">
                  <c:v>192.0</c:v>
                </c:pt>
                <c:pt idx="54121">
                  <c:v>140.0</c:v>
                </c:pt>
                <c:pt idx="54122">
                  <c:v>331.0</c:v>
                </c:pt>
                <c:pt idx="54123">
                  <c:v>540.0</c:v>
                </c:pt>
                <c:pt idx="54124">
                  <c:v>92.0</c:v>
                </c:pt>
                <c:pt idx="54125">
                  <c:v>26.0</c:v>
                </c:pt>
                <c:pt idx="54126">
                  <c:v>7.0</c:v>
                </c:pt>
                <c:pt idx="54127">
                  <c:v>15.0</c:v>
                </c:pt>
                <c:pt idx="54128">
                  <c:v>134.0</c:v>
                </c:pt>
                <c:pt idx="54129">
                  <c:v>238.0</c:v>
                </c:pt>
                <c:pt idx="54130">
                  <c:v>36.0</c:v>
                </c:pt>
                <c:pt idx="54131">
                  <c:v>185.0</c:v>
                </c:pt>
                <c:pt idx="54132">
                  <c:v>372.0</c:v>
                </c:pt>
                <c:pt idx="54133">
                  <c:v>175.0</c:v>
                </c:pt>
                <c:pt idx="54134">
                  <c:v>1361.0</c:v>
                </c:pt>
                <c:pt idx="54135">
                  <c:v>429.0</c:v>
                </c:pt>
                <c:pt idx="54136">
                  <c:v>13.0</c:v>
                </c:pt>
                <c:pt idx="54137">
                  <c:v>38.0</c:v>
                </c:pt>
                <c:pt idx="54138">
                  <c:v>1.0</c:v>
                </c:pt>
                <c:pt idx="54139">
                  <c:v>47.0</c:v>
                </c:pt>
                <c:pt idx="54140">
                  <c:v>360.0</c:v>
                </c:pt>
                <c:pt idx="54141">
                  <c:v>15.0</c:v>
                </c:pt>
                <c:pt idx="54142">
                  <c:v>18.0</c:v>
                </c:pt>
                <c:pt idx="54143">
                  <c:v>421.0</c:v>
                </c:pt>
                <c:pt idx="54144">
                  <c:v>300.0</c:v>
                </c:pt>
                <c:pt idx="54145">
                  <c:v>27.0</c:v>
                </c:pt>
                <c:pt idx="54146">
                  <c:v>125.0</c:v>
                </c:pt>
                <c:pt idx="54147">
                  <c:v>190.0</c:v>
                </c:pt>
                <c:pt idx="54148">
                  <c:v>10.0</c:v>
                </c:pt>
                <c:pt idx="54149">
                  <c:v>33.0</c:v>
                </c:pt>
                <c:pt idx="54150">
                  <c:v>345.0</c:v>
                </c:pt>
                <c:pt idx="54151">
                  <c:v>22.0</c:v>
                </c:pt>
                <c:pt idx="54152">
                  <c:v>173.0</c:v>
                </c:pt>
                <c:pt idx="54153">
                  <c:v>20.0</c:v>
                </c:pt>
                <c:pt idx="54154">
                  <c:v>1.0</c:v>
                </c:pt>
                <c:pt idx="54155">
                  <c:v>574.0</c:v>
                </c:pt>
                <c:pt idx="54156">
                  <c:v>14.0</c:v>
                </c:pt>
                <c:pt idx="54157">
                  <c:v>99.0</c:v>
                </c:pt>
                <c:pt idx="54158">
                  <c:v>29.0</c:v>
                </c:pt>
                <c:pt idx="54159">
                  <c:v>214.0</c:v>
                </c:pt>
                <c:pt idx="54160">
                  <c:v>1.0</c:v>
                </c:pt>
                <c:pt idx="54161">
                  <c:v>58.0</c:v>
                </c:pt>
                <c:pt idx="54162">
                  <c:v>127.0</c:v>
                </c:pt>
                <c:pt idx="54163">
                  <c:v>253.0</c:v>
                </c:pt>
                <c:pt idx="54164">
                  <c:v>96.0</c:v>
                </c:pt>
                <c:pt idx="54165">
                  <c:v>58.0</c:v>
                </c:pt>
                <c:pt idx="54166">
                  <c:v>1.0</c:v>
                </c:pt>
                <c:pt idx="54167">
                  <c:v>23.0</c:v>
                </c:pt>
                <c:pt idx="54168">
                  <c:v>10.0</c:v>
                </c:pt>
                <c:pt idx="54169">
                  <c:v>222.0</c:v>
                </c:pt>
                <c:pt idx="54170">
                  <c:v>516.0</c:v>
                </c:pt>
                <c:pt idx="54171">
                  <c:v>149.0</c:v>
                </c:pt>
                <c:pt idx="54172">
                  <c:v>319.0</c:v>
                </c:pt>
                <c:pt idx="54173">
                  <c:v>624.0</c:v>
                </c:pt>
                <c:pt idx="54174">
                  <c:v>228.0</c:v>
                </c:pt>
                <c:pt idx="54175">
                  <c:v>969.0</c:v>
                </c:pt>
                <c:pt idx="54176">
                  <c:v>23.0</c:v>
                </c:pt>
                <c:pt idx="54177">
                  <c:v>594.0</c:v>
                </c:pt>
                <c:pt idx="54178">
                  <c:v>10.0</c:v>
                </c:pt>
                <c:pt idx="54179">
                  <c:v>52.0</c:v>
                </c:pt>
                <c:pt idx="54180">
                  <c:v>151.0</c:v>
                </c:pt>
                <c:pt idx="54181">
                  <c:v>411.0</c:v>
                </c:pt>
                <c:pt idx="54182">
                  <c:v>115.0</c:v>
                </c:pt>
                <c:pt idx="54183">
                  <c:v>21.0</c:v>
                </c:pt>
                <c:pt idx="54184">
                  <c:v>231.0</c:v>
                </c:pt>
                <c:pt idx="54185">
                  <c:v>163.0</c:v>
                </c:pt>
                <c:pt idx="54186">
                  <c:v>117.0</c:v>
                </c:pt>
                <c:pt idx="54187">
                  <c:v>137.0</c:v>
                </c:pt>
                <c:pt idx="54188">
                  <c:v>166.0</c:v>
                </c:pt>
                <c:pt idx="54189">
                  <c:v>9.0</c:v>
                </c:pt>
                <c:pt idx="54190">
                  <c:v>37.0</c:v>
                </c:pt>
                <c:pt idx="54191">
                  <c:v>194.0</c:v>
                </c:pt>
                <c:pt idx="54192">
                  <c:v>155.0</c:v>
                </c:pt>
                <c:pt idx="54193">
                  <c:v>9.0</c:v>
                </c:pt>
                <c:pt idx="54194">
                  <c:v>42.0</c:v>
                </c:pt>
                <c:pt idx="54195">
                  <c:v>18.0</c:v>
                </c:pt>
                <c:pt idx="54196">
                  <c:v>195.0</c:v>
                </c:pt>
                <c:pt idx="54197">
                  <c:v>33.0</c:v>
                </c:pt>
                <c:pt idx="54198">
                  <c:v>114.0</c:v>
                </c:pt>
                <c:pt idx="54199">
                  <c:v>14.0</c:v>
                </c:pt>
                <c:pt idx="54200">
                  <c:v>52.0</c:v>
                </c:pt>
                <c:pt idx="54201">
                  <c:v>1.0</c:v>
                </c:pt>
                <c:pt idx="54202">
                  <c:v>107.0</c:v>
                </c:pt>
                <c:pt idx="54203">
                  <c:v>92.0</c:v>
                </c:pt>
                <c:pt idx="54204">
                  <c:v>114.0</c:v>
                </c:pt>
                <c:pt idx="54205">
                  <c:v>49.0</c:v>
                </c:pt>
                <c:pt idx="54206">
                  <c:v>1001.0</c:v>
                </c:pt>
                <c:pt idx="54207">
                  <c:v>125.0</c:v>
                </c:pt>
                <c:pt idx="54208">
                  <c:v>2.0</c:v>
                </c:pt>
                <c:pt idx="54209">
                  <c:v>54.0</c:v>
                </c:pt>
                <c:pt idx="54210">
                  <c:v>2.0</c:v>
                </c:pt>
                <c:pt idx="54211">
                  <c:v>1.0</c:v>
                </c:pt>
                <c:pt idx="54212">
                  <c:v>9.0</c:v>
                </c:pt>
                <c:pt idx="54213">
                  <c:v>131.0</c:v>
                </c:pt>
                <c:pt idx="54214">
                  <c:v>223.0</c:v>
                </c:pt>
                <c:pt idx="54215">
                  <c:v>285.0</c:v>
                </c:pt>
                <c:pt idx="54216">
                  <c:v>293.0</c:v>
                </c:pt>
                <c:pt idx="54217">
                  <c:v>590.0</c:v>
                </c:pt>
                <c:pt idx="54218">
                  <c:v>255.0</c:v>
                </c:pt>
                <c:pt idx="54219">
                  <c:v>25.0</c:v>
                </c:pt>
                <c:pt idx="54220">
                  <c:v>244.0</c:v>
                </c:pt>
                <c:pt idx="54221">
                  <c:v>777.0</c:v>
                </c:pt>
                <c:pt idx="54222">
                  <c:v>44.0</c:v>
                </c:pt>
                <c:pt idx="54223">
                  <c:v>32.0</c:v>
                </c:pt>
                <c:pt idx="54224">
                  <c:v>24.0</c:v>
                </c:pt>
                <c:pt idx="54225">
                  <c:v>4.0</c:v>
                </c:pt>
                <c:pt idx="54226">
                  <c:v>179.0</c:v>
                </c:pt>
                <c:pt idx="54227">
                  <c:v>230.0</c:v>
                </c:pt>
                <c:pt idx="54228">
                  <c:v>36.0</c:v>
                </c:pt>
                <c:pt idx="54229">
                  <c:v>73.0</c:v>
                </c:pt>
                <c:pt idx="54230">
                  <c:v>20.0</c:v>
                </c:pt>
                <c:pt idx="54231">
                  <c:v>26.0</c:v>
                </c:pt>
                <c:pt idx="54232">
                  <c:v>439.0</c:v>
                </c:pt>
                <c:pt idx="54233">
                  <c:v>274.0</c:v>
                </c:pt>
                <c:pt idx="54234">
                  <c:v>236.0</c:v>
                </c:pt>
                <c:pt idx="54235">
                  <c:v>318.0</c:v>
                </c:pt>
                <c:pt idx="54236">
                  <c:v>99.0</c:v>
                </c:pt>
                <c:pt idx="54237">
                  <c:v>8.0</c:v>
                </c:pt>
                <c:pt idx="54238">
                  <c:v>34.0</c:v>
                </c:pt>
                <c:pt idx="54239">
                  <c:v>6.0</c:v>
                </c:pt>
                <c:pt idx="54240">
                  <c:v>20.0</c:v>
                </c:pt>
                <c:pt idx="54241">
                  <c:v>44.0</c:v>
                </c:pt>
                <c:pt idx="54242">
                  <c:v>468.0</c:v>
                </c:pt>
                <c:pt idx="54243">
                  <c:v>33.0</c:v>
                </c:pt>
                <c:pt idx="54244">
                  <c:v>249.0</c:v>
                </c:pt>
                <c:pt idx="54245">
                  <c:v>20.0</c:v>
                </c:pt>
                <c:pt idx="54246">
                  <c:v>6.0</c:v>
                </c:pt>
                <c:pt idx="54247">
                  <c:v>5.0</c:v>
                </c:pt>
                <c:pt idx="54248">
                  <c:v>1.0</c:v>
                </c:pt>
                <c:pt idx="54249">
                  <c:v>2.0</c:v>
                </c:pt>
                <c:pt idx="54250">
                  <c:v>2.0</c:v>
                </c:pt>
                <c:pt idx="54251">
                  <c:v>23.0</c:v>
                </c:pt>
                <c:pt idx="54252">
                  <c:v>42.0</c:v>
                </c:pt>
                <c:pt idx="54253">
                  <c:v>145.0</c:v>
                </c:pt>
                <c:pt idx="54254">
                  <c:v>314.0</c:v>
                </c:pt>
                <c:pt idx="54255">
                  <c:v>217.0</c:v>
                </c:pt>
                <c:pt idx="54256">
                  <c:v>4.0</c:v>
                </c:pt>
                <c:pt idx="54257">
                  <c:v>69.0</c:v>
                </c:pt>
                <c:pt idx="54258">
                  <c:v>5.0</c:v>
                </c:pt>
                <c:pt idx="54259">
                  <c:v>6.0</c:v>
                </c:pt>
                <c:pt idx="54260">
                  <c:v>13.0</c:v>
                </c:pt>
                <c:pt idx="54261">
                  <c:v>126.0</c:v>
                </c:pt>
                <c:pt idx="54262">
                  <c:v>190.0</c:v>
                </c:pt>
                <c:pt idx="54263">
                  <c:v>115.0</c:v>
                </c:pt>
                <c:pt idx="54264">
                  <c:v>138.0</c:v>
                </c:pt>
                <c:pt idx="54265">
                  <c:v>10.0</c:v>
                </c:pt>
                <c:pt idx="54266">
                  <c:v>1.0</c:v>
                </c:pt>
                <c:pt idx="54267">
                  <c:v>13.0</c:v>
                </c:pt>
                <c:pt idx="54268">
                  <c:v>122.0</c:v>
                </c:pt>
                <c:pt idx="54269">
                  <c:v>514.0</c:v>
                </c:pt>
                <c:pt idx="54270">
                  <c:v>79.0</c:v>
                </c:pt>
                <c:pt idx="54271">
                  <c:v>56.0</c:v>
                </c:pt>
                <c:pt idx="54272">
                  <c:v>4.0</c:v>
                </c:pt>
                <c:pt idx="54273">
                  <c:v>213.0</c:v>
                </c:pt>
                <c:pt idx="54274">
                  <c:v>250.0</c:v>
                </c:pt>
                <c:pt idx="54275">
                  <c:v>162.0</c:v>
                </c:pt>
                <c:pt idx="54276">
                  <c:v>16.0</c:v>
                </c:pt>
                <c:pt idx="54277">
                  <c:v>4.0</c:v>
                </c:pt>
                <c:pt idx="54278">
                  <c:v>80.0</c:v>
                </c:pt>
                <c:pt idx="54279">
                  <c:v>55.0</c:v>
                </c:pt>
                <c:pt idx="54280">
                  <c:v>73.0</c:v>
                </c:pt>
                <c:pt idx="54281">
                  <c:v>99.0</c:v>
                </c:pt>
                <c:pt idx="54282">
                  <c:v>147.0</c:v>
                </c:pt>
                <c:pt idx="54283">
                  <c:v>223.0</c:v>
                </c:pt>
                <c:pt idx="54284">
                  <c:v>794.0</c:v>
                </c:pt>
                <c:pt idx="54285">
                  <c:v>90.0</c:v>
                </c:pt>
                <c:pt idx="54286">
                  <c:v>53.0</c:v>
                </c:pt>
                <c:pt idx="54287">
                  <c:v>1.0</c:v>
                </c:pt>
                <c:pt idx="54288">
                  <c:v>18.0</c:v>
                </c:pt>
                <c:pt idx="54289">
                  <c:v>413.0</c:v>
                </c:pt>
                <c:pt idx="54290">
                  <c:v>5.0</c:v>
                </c:pt>
                <c:pt idx="54291">
                  <c:v>1.0</c:v>
                </c:pt>
                <c:pt idx="54292">
                  <c:v>42.0</c:v>
                </c:pt>
                <c:pt idx="54293">
                  <c:v>349.0</c:v>
                </c:pt>
                <c:pt idx="54294">
                  <c:v>13.0</c:v>
                </c:pt>
                <c:pt idx="54295">
                  <c:v>132.0</c:v>
                </c:pt>
                <c:pt idx="54296">
                  <c:v>73.0</c:v>
                </c:pt>
                <c:pt idx="54297">
                  <c:v>19.0</c:v>
                </c:pt>
                <c:pt idx="54298">
                  <c:v>56.0</c:v>
                </c:pt>
                <c:pt idx="54299">
                  <c:v>181.0</c:v>
                </c:pt>
                <c:pt idx="54300">
                  <c:v>10.0</c:v>
                </c:pt>
                <c:pt idx="54301">
                  <c:v>212.0</c:v>
                </c:pt>
                <c:pt idx="54302">
                  <c:v>714.0</c:v>
                </c:pt>
                <c:pt idx="54303">
                  <c:v>108.0</c:v>
                </c:pt>
                <c:pt idx="54304">
                  <c:v>70.0</c:v>
                </c:pt>
                <c:pt idx="54305">
                  <c:v>43.0</c:v>
                </c:pt>
                <c:pt idx="54306">
                  <c:v>2.0</c:v>
                </c:pt>
                <c:pt idx="54307">
                  <c:v>71.0</c:v>
                </c:pt>
                <c:pt idx="54308">
                  <c:v>199.0</c:v>
                </c:pt>
                <c:pt idx="54309">
                  <c:v>126.0</c:v>
                </c:pt>
                <c:pt idx="54310">
                  <c:v>8.0</c:v>
                </c:pt>
                <c:pt idx="54311">
                  <c:v>60.0</c:v>
                </c:pt>
                <c:pt idx="54312">
                  <c:v>167.0</c:v>
                </c:pt>
                <c:pt idx="54313">
                  <c:v>2.0</c:v>
                </c:pt>
                <c:pt idx="54314">
                  <c:v>21.0</c:v>
                </c:pt>
                <c:pt idx="54315">
                  <c:v>8.0</c:v>
                </c:pt>
                <c:pt idx="54316">
                  <c:v>286.0</c:v>
                </c:pt>
                <c:pt idx="54317">
                  <c:v>10.0</c:v>
                </c:pt>
                <c:pt idx="54318">
                  <c:v>52.0</c:v>
                </c:pt>
                <c:pt idx="54319">
                  <c:v>3.0</c:v>
                </c:pt>
                <c:pt idx="54320">
                  <c:v>2.0</c:v>
                </c:pt>
                <c:pt idx="54321">
                  <c:v>8.0</c:v>
                </c:pt>
                <c:pt idx="54322">
                  <c:v>94.0</c:v>
                </c:pt>
                <c:pt idx="54323">
                  <c:v>145.0</c:v>
                </c:pt>
                <c:pt idx="54324">
                  <c:v>132.0</c:v>
                </c:pt>
                <c:pt idx="54325">
                  <c:v>481.0</c:v>
                </c:pt>
                <c:pt idx="54326">
                  <c:v>393.0</c:v>
                </c:pt>
                <c:pt idx="54327">
                  <c:v>167.0</c:v>
                </c:pt>
                <c:pt idx="54328">
                  <c:v>52.0</c:v>
                </c:pt>
                <c:pt idx="54329">
                  <c:v>38.0</c:v>
                </c:pt>
                <c:pt idx="54330">
                  <c:v>20.0</c:v>
                </c:pt>
                <c:pt idx="54331">
                  <c:v>28.0</c:v>
                </c:pt>
                <c:pt idx="54332">
                  <c:v>32.0</c:v>
                </c:pt>
                <c:pt idx="54333">
                  <c:v>40.0</c:v>
                </c:pt>
                <c:pt idx="54334">
                  <c:v>4.0</c:v>
                </c:pt>
                <c:pt idx="54335">
                  <c:v>100.0</c:v>
                </c:pt>
                <c:pt idx="54336">
                  <c:v>1.0</c:v>
                </c:pt>
                <c:pt idx="54337">
                  <c:v>200.0</c:v>
                </c:pt>
                <c:pt idx="54338">
                  <c:v>266.0</c:v>
                </c:pt>
                <c:pt idx="54339">
                  <c:v>885.0</c:v>
                </c:pt>
                <c:pt idx="54340">
                  <c:v>248.0</c:v>
                </c:pt>
                <c:pt idx="54341">
                  <c:v>83.0</c:v>
                </c:pt>
                <c:pt idx="54342">
                  <c:v>50.0</c:v>
                </c:pt>
                <c:pt idx="54343">
                  <c:v>17.0</c:v>
                </c:pt>
                <c:pt idx="54344">
                  <c:v>174.0</c:v>
                </c:pt>
                <c:pt idx="54345">
                  <c:v>147.0</c:v>
                </c:pt>
                <c:pt idx="54346">
                  <c:v>102.0</c:v>
                </c:pt>
                <c:pt idx="54347">
                  <c:v>152.0</c:v>
                </c:pt>
                <c:pt idx="54348">
                  <c:v>62.0</c:v>
                </c:pt>
                <c:pt idx="54349">
                  <c:v>158.0</c:v>
                </c:pt>
                <c:pt idx="54350">
                  <c:v>7.0</c:v>
                </c:pt>
                <c:pt idx="54351">
                  <c:v>52.0</c:v>
                </c:pt>
                <c:pt idx="54352">
                  <c:v>31.0</c:v>
                </c:pt>
                <c:pt idx="54353">
                  <c:v>30.0</c:v>
                </c:pt>
                <c:pt idx="54354">
                  <c:v>16.0</c:v>
                </c:pt>
                <c:pt idx="54355">
                  <c:v>140.0</c:v>
                </c:pt>
                <c:pt idx="54356">
                  <c:v>2.0</c:v>
                </c:pt>
                <c:pt idx="54357">
                  <c:v>7.0</c:v>
                </c:pt>
                <c:pt idx="54358">
                  <c:v>3.0</c:v>
                </c:pt>
                <c:pt idx="54359">
                  <c:v>281.0</c:v>
                </c:pt>
                <c:pt idx="54360">
                  <c:v>334.0</c:v>
                </c:pt>
                <c:pt idx="54361">
                  <c:v>37.0</c:v>
                </c:pt>
                <c:pt idx="54362">
                  <c:v>124.0</c:v>
                </c:pt>
                <c:pt idx="54363">
                  <c:v>437.0</c:v>
                </c:pt>
                <c:pt idx="54364">
                  <c:v>80.0</c:v>
                </c:pt>
                <c:pt idx="54365">
                  <c:v>152.0</c:v>
                </c:pt>
                <c:pt idx="54366">
                  <c:v>119.0</c:v>
                </c:pt>
                <c:pt idx="54367">
                  <c:v>123.0</c:v>
                </c:pt>
                <c:pt idx="54368">
                  <c:v>40.0</c:v>
                </c:pt>
                <c:pt idx="54369">
                  <c:v>8.0</c:v>
                </c:pt>
                <c:pt idx="54370">
                  <c:v>47.0</c:v>
                </c:pt>
                <c:pt idx="54371">
                  <c:v>10.0</c:v>
                </c:pt>
                <c:pt idx="54372">
                  <c:v>58.0</c:v>
                </c:pt>
                <c:pt idx="54373">
                  <c:v>110.0</c:v>
                </c:pt>
                <c:pt idx="54374">
                  <c:v>64.0</c:v>
                </c:pt>
                <c:pt idx="54375">
                  <c:v>134.0</c:v>
                </c:pt>
                <c:pt idx="54376">
                  <c:v>1.0</c:v>
                </c:pt>
                <c:pt idx="54377">
                  <c:v>81.0</c:v>
                </c:pt>
                <c:pt idx="54378">
                  <c:v>149.0</c:v>
                </c:pt>
                <c:pt idx="54379">
                  <c:v>660.0</c:v>
                </c:pt>
                <c:pt idx="54380">
                  <c:v>91.0</c:v>
                </c:pt>
                <c:pt idx="54381">
                  <c:v>1.0</c:v>
                </c:pt>
                <c:pt idx="54382">
                  <c:v>25.0</c:v>
                </c:pt>
                <c:pt idx="54383">
                  <c:v>256.0</c:v>
                </c:pt>
                <c:pt idx="54384">
                  <c:v>166.0</c:v>
                </c:pt>
                <c:pt idx="54385">
                  <c:v>73.0</c:v>
                </c:pt>
                <c:pt idx="54386">
                  <c:v>41.0</c:v>
                </c:pt>
                <c:pt idx="54387">
                  <c:v>227.0</c:v>
                </c:pt>
                <c:pt idx="54388">
                  <c:v>1.0</c:v>
                </c:pt>
                <c:pt idx="54389">
                  <c:v>51.0</c:v>
                </c:pt>
                <c:pt idx="54390">
                  <c:v>122.0</c:v>
                </c:pt>
                <c:pt idx="54391">
                  <c:v>284.0</c:v>
                </c:pt>
                <c:pt idx="54392">
                  <c:v>53.0</c:v>
                </c:pt>
                <c:pt idx="54393">
                  <c:v>1.0</c:v>
                </c:pt>
                <c:pt idx="54394">
                  <c:v>38.0</c:v>
                </c:pt>
                <c:pt idx="54395">
                  <c:v>16.0</c:v>
                </c:pt>
                <c:pt idx="54396">
                  <c:v>31.0</c:v>
                </c:pt>
                <c:pt idx="54397">
                  <c:v>195.0</c:v>
                </c:pt>
                <c:pt idx="54398">
                  <c:v>4.0</c:v>
                </c:pt>
                <c:pt idx="54399">
                  <c:v>61.0</c:v>
                </c:pt>
                <c:pt idx="54400">
                  <c:v>161.0</c:v>
                </c:pt>
                <c:pt idx="54401">
                  <c:v>45.0</c:v>
                </c:pt>
                <c:pt idx="54402">
                  <c:v>39.0</c:v>
                </c:pt>
                <c:pt idx="54403">
                  <c:v>192.0</c:v>
                </c:pt>
                <c:pt idx="54404">
                  <c:v>181.0</c:v>
                </c:pt>
                <c:pt idx="54405">
                  <c:v>162.0</c:v>
                </c:pt>
                <c:pt idx="54406">
                  <c:v>58.0</c:v>
                </c:pt>
                <c:pt idx="54407">
                  <c:v>62.0</c:v>
                </c:pt>
                <c:pt idx="54408">
                  <c:v>67.0</c:v>
                </c:pt>
                <c:pt idx="54409">
                  <c:v>79.0</c:v>
                </c:pt>
                <c:pt idx="54410">
                  <c:v>62.0</c:v>
                </c:pt>
                <c:pt idx="54411">
                  <c:v>4.0</c:v>
                </c:pt>
                <c:pt idx="54412">
                  <c:v>3.0</c:v>
                </c:pt>
                <c:pt idx="54413">
                  <c:v>59.0</c:v>
                </c:pt>
                <c:pt idx="54414">
                  <c:v>102.0</c:v>
                </c:pt>
                <c:pt idx="54415">
                  <c:v>123.0</c:v>
                </c:pt>
                <c:pt idx="54416">
                  <c:v>1.0</c:v>
                </c:pt>
                <c:pt idx="54417">
                  <c:v>86.0</c:v>
                </c:pt>
                <c:pt idx="54418">
                  <c:v>16.0</c:v>
                </c:pt>
                <c:pt idx="54419">
                  <c:v>162.0</c:v>
                </c:pt>
                <c:pt idx="54420">
                  <c:v>969.0</c:v>
                </c:pt>
                <c:pt idx="54421">
                  <c:v>6.0</c:v>
                </c:pt>
                <c:pt idx="54422">
                  <c:v>192.0</c:v>
                </c:pt>
                <c:pt idx="54423">
                  <c:v>30.0</c:v>
                </c:pt>
                <c:pt idx="54424">
                  <c:v>25.0</c:v>
                </c:pt>
                <c:pt idx="54425">
                  <c:v>137.0</c:v>
                </c:pt>
                <c:pt idx="54426">
                  <c:v>218.0</c:v>
                </c:pt>
                <c:pt idx="54427">
                  <c:v>73.0</c:v>
                </c:pt>
                <c:pt idx="54428">
                  <c:v>43.0</c:v>
                </c:pt>
                <c:pt idx="54429">
                  <c:v>35.0</c:v>
                </c:pt>
                <c:pt idx="54430">
                  <c:v>59.0</c:v>
                </c:pt>
                <c:pt idx="54431">
                  <c:v>1.0</c:v>
                </c:pt>
                <c:pt idx="54432">
                  <c:v>349.0</c:v>
                </c:pt>
                <c:pt idx="54433">
                  <c:v>27.0</c:v>
                </c:pt>
                <c:pt idx="54434">
                  <c:v>46.0</c:v>
                </c:pt>
                <c:pt idx="54435">
                  <c:v>108.0</c:v>
                </c:pt>
                <c:pt idx="54436">
                  <c:v>297.0</c:v>
                </c:pt>
                <c:pt idx="54437">
                  <c:v>40.0</c:v>
                </c:pt>
                <c:pt idx="54438">
                  <c:v>55.0</c:v>
                </c:pt>
                <c:pt idx="54439">
                  <c:v>29.0</c:v>
                </c:pt>
                <c:pt idx="54440">
                  <c:v>2.0</c:v>
                </c:pt>
                <c:pt idx="54441">
                  <c:v>72.0</c:v>
                </c:pt>
                <c:pt idx="54442">
                  <c:v>17.0</c:v>
                </c:pt>
                <c:pt idx="54443">
                  <c:v>395.0</c:v>
                </c:pt>
                <c:pt idx="54444">
                  <c:v>17.0</c:v>
                </c:pt>
                <c:pt idx="54445">
                  <c:v>4.0</c:v>
                </c:pt>
                <c:pt idx="54446">
                  <c:v>51.0</c:v>
                </c:pt>
                <c:pt idx="54447">
                  <c:v>8.0</c:v>
                </c:pt>
                <c:pt idx="54448">
                  <c:v>32.0</c:v>
                </c:pt>
                <c:pt idx="54449">
                  <c:v>116.0</c:v>
                </c:pt>
                <c:pt idx="54450">
                  <c:v>1.0</c:v>
                </c:pt>
                <c:pt idx="54451">
                  <c:v>110.0</c:v>
                </c:pt>
                <c:pt idx="54452">
                  <c:v>69.0</c:v>
                </c:pt>
                <c:pt idx="54453">
                  <c:v>8.0</c:v>
                </c:pt>
                <c:pt idx="54454">
                  <c:v>8.0</c:v>
                </c:pt>
                <c:pt idx="54455">
                  <c:v>31.0</c:v>
                </c:pt>
                <c:pt idx="54456">
                  <c:v>30.0</c:v>
                </c:pt>
                <c:pt idx="54457">
                  <c:v>27.0</c:v>
                </c:pt>
                <c:pt idx="54458">
                  <c:v>27.0</c:v>
                </c:pt>
                <c:pt idx="54459">
                  <c:v>254.0</c:v>
                </c:pt>
                <c:pt idx="54460">
                  <c:v>91.0</c:v>
                </c:pt>
                <c:pt idx="54461">
                  <c:v>1.0</c:v>
                </c:pt>
                <c:pt idx="54462">
                  <c:v>90.0</c:v>
                </c:pt>
                <c:pt idx="54463">
                  <c:v>15.0</c:v>
                </c:pt>
                <c:pt idx="54464">
                  <c:v>77.0</c:v>
                </c:pt>
                <c:pt idx="54465">
                  <c:v>35.0</c:v>
                </c:pt>
                <c:pt idx="54466">
                  <c:v>14.0</c:v>
                </c:pt>
                <c:pt idx="54467">
                  <c:v>125.0</c:v>
                </c:pt>
                <c:pt idx="54468">
                  <c:v>948.0</c:v>
                </c:pt>
                <c:pt idx="54469">
                  <c:v>6.0</c:v>
                </c:pt>
                <c:pt idx="54470">
                  <c:v>68.0</c:v>
                </c:pt>
                <c:pt idx="54471">
                  <c:v>48.0</c:v>
                </c:pt>
                <c:pt idx="54472">
                  <c:v>16.0</c:v>
                </c:pt>
                <c:pt idx="54473">
                  <c:v>15.0</c:v>
                </c:pt>
                <c:pt idx="54474">
                  <c:v>173.0</c:v>
                </c:pt>
                <c:pt idx="54475">
                  <c:v>101.0</c:v>
                </c:pt>
                <c:pt idx="54476">
                  <c:v>42.0</c:v>
                </c:pt>
                <c:pt idx="54477">
                  <c:v>30.0</c:v>
                </c:pt>
                <c:pt idx="54478">
                  <c:v>34.0</c:v>
                </c:pt>
                <c:pt idx="54479">
                  <c:v>266.0</c:v>
                </c:pt>
                <c:pt idx="54480">
                  <c:v>6.0</c:v>
                </c:pt>
                <c:pt idx="54481">
                  <c:v>24.0</c:v>
                </c:pt>
                <c:pt idx="54482">
                  <c:v>251.0</c:v>
                </c:pt>
                <c:pt idx="54483">
                  <c:v>353.0</c:v>
                </c:pt>
                <c:pt idx="54484">
                  <c:v>242.0</c:v>
                </c:pt>
                <c:pt idx="54485">
                  <c:v>97.0</c:v>
                </c:pt>
                <c:pt idx="54486">
                  <c:v>27.0</c:v>
                </c:pt>
                <c:pt idx="54487">
                  <c:v>9.0</c:v>
                </c:pt>
                <c:pt idx="54488">
                  <c:v>26.0</c:v>
                </c:pt>
                <c:pt idx="54489">
                  <c:v>1.0</c:v>
                </c:pt>
                <c:pt idx="54490">
                  <c:v>9.0</c:v>
                </c:pt>
                <c:pt idx="54491">
                  <c:v>67.0</c:v>
                </c:pt>
                <c:pt idx="54492">
                  <c:v>159.0</c:v>
                </c:pt>
                <c:pt idx="54493">
                  <c:v>7.0</c:v>
                </c:pt>
                <c:pt idx="54494">
                  <c:v>2.0</c:v>
                </c:pt>
                <c:pt idx="54495">
                  <c:v>1.0</c:v>
                </c:pt>
                <c:pt idx="54496">
                  <c:v>67.0</c:v>
                </c:pt>
                <c:pt idx="54497">
                  <c:v>16.0</c:v>
                </c:pt>
                <c:pt idx="54498">
                  <c:v>120.0</c:v>
                </c:pt>
                <c:pt idx="54499">
                  <c:v>41.0</c:v>
                </c:pt>
                <c:pt idx="54500">
                  <c:v>72.0</c:v>
                </c:pt>
                <c:pt idx="54501">
                  <c:v>6.0</c:v>
                </c:pt>
                <c:pt idx="54502">
                  <c:v>9.0</c:v>
                </c:pt>
                <c:pt idx="54503">
                  <c:v>12.0</c:v>
                </c:pt>
                <c:pt idx="54504">
                  <c:v>40.0</c:v>
                </c:pt>
                <c:pt idx="54505">
                  <c:v>5.0</c:v>
                </c:pt>
                <c:pt idx="54506">
                  <c:v>1.0</c:v>
                </c:pt>
                <c:pt idx="54507">
                  <c:v>138.0</c:v>
                </c:pt>
                <c:pt idx="54508">
                  <c:v>30.0</c:v>
                </c:pt>
                <c:pt idx="54509">
                  <c:v>21.0</c:v>
                </c:pt>
                <c:pt idx="54510">
                  <c:v>21.0</c:v>
                </c:pt>
                <c:pt idx="54511">
                  <c:v>575.0</c:v>
                </c:pt>
                <c:pt idx="54512">
                  <c:v>9.0</c:v>
                </c:pt>
                <c:pt idx="54513">
                  <c:v>209.0</c:v>
                </c:pt>
                <c:pt idx="54514">
                  <c:v>670.0</c:v>
                </c:pt>
                <c:pt idx="54515">
                  <c:v>3.0</c:v>
                </c:pt>
                <c:pt idx="54516">
                  <c:v>62.0</c:v>
                </c:pt>
                <c:pt idx="54517">
                  <c:v>106.0</c:v>
                </c:pt>
                <c:pt idx="54518">
                  <c:v>10.0</c:v>
                </c:pt>
                <c:pt idx="54519">
                  <c:v>6.0</c:v>
                </c:pt>
                <c:pt idx="54520">
                  <c:v>30.0</c:v>
                </c:pt>
                <c:pt idx="54521">
                  <c:v>390.0</c:v>
                </c:pt>
                <c:pt idx="54522">
                  <c:v>79.0</c:v>
                </c:pt>
                <c:pt idx="54523">
                  <c:v>149.0</c:v>
                </c:pt>
                <c:pt idx="54524">
                  <c:v>8.0</c:v>
                </c:pt>
                <c:pt idx="54525">
                  <c:v>7.0</c:v>
                </c:pt>
                <c:pt idx="54526">
                  <c:v>242.0</c:v>
                </c:pt>
                <c:pt idx="54527">
                  <c:v>33.0</c:v>
                </c:pt>
                <c:pt idx="54528">
                  <c:v>52.0</c:v>
                </c:pt>
                <c:pt idx="54529">
                  <c:v>167.0</c:v>
                </c:pt>
                <c:pt idx="54530">
                  <c:v>43.0</c:v>
                </c:pt>
                <c:pt idx="54531">
                  <c:v>18.0</c:v>
                </c:pt>
                <c:pt idx="54532">
                  <c:v>614.0</c:v>
                </c:pt>
                <c:pt idx="54533">
                  <c:v>124.0</c:v>
                </c:pt>
                <c:pt idx="54534">
                  <c:v>1.0</c:v>
                </c:pt>
                <c:pt idx="54535">
                  <c:v>69.0</c:v>
                </c:pt>
                <c:pt idx="54536">
                  <c:v>83.0</c:v>
                </c:pt>
                <c:pt idx="54537">
                  <c:v>540.0</c:v>
                </c:pt>
                <c:pt idx="54538">
                  <c:v>64.0</c:v>
                </c:pt>
                <c:pt idx="54539">
                  <c:v>55.0</c:v>
                </c:pt>
                <c:pt idx="54540">
                  <c:v>7.0</c:v>
                </c:pt>
                <c:pt idx="54541">
                  <c:v>2.0</c:v>
                </c:pt>
                <c:pt idx="54542">
                  <c:v>6.0</c:v>
                </c:pt>
                <c:pt idx="54543">
                  <c:v>3.0</c:v>
                </c:pt>
                <c:pt idx="54544">
                  <c:v>179.0</c:v>
                </c:pt>
                <c:pt idx="54545">
                  <c:v>84.0</c:v>
                </c:pt>
                <c:pt idx="54546">
                  <c:v>33.0</c:v>
                </c:pt>
                <c:pt idx="54547">
                  <c:v>23.0</c:v>
                </c:pt>
                <c:pt idx="54548">
                  <c:v>26.0</c:v>
                </c:pt>
                <c:pt idx="54549">
                  <c:v>2.0</c:v>
                </c:pt>
                <c:pt idx="54550">
                  <c:v>6.0</c:v>
                </c:pt>
                <c:pt idx="54551">
                  <c:v>88.0</c:v>
                </c:pt>
                <c:pt idx="54552">
                  <c:v>441.0</c:v>
                </c:pt>
                <c:pt idx="54553">
                  <c:v>40.0</c:v>
                </c:pt>
                <c:pt idx="54554">
                  <c:v>147.0</c:v>
                </c:pt>
                <c:pt idx="54555">
                  <c:v>295.0</c:v>
                </c:pt>
                <c:pt idx="54556">
                  <c:v>7.0</c:v>
                </c:pt>
                <c:pt idx="54557">
                  <c:v>4.0</c:v>
                </c:pt>
                <c:pt idx="54558">
                  <c:v>10.0</c:v>
                </c:pt>
                <c:pt idx="54559">
                  <c:v>20.0</c:v>
                </c:pt>
                <c:pt idx="54560">
                  <c:v>10.0</c:v>
                </c:pt>
                <c:pt idx="54561">
                  <c:v>18.0</c:v>
                </c:pt>
                <c:pt idx="54562">
                  <c:v>18.0</c:v>
                </c:pt>
                <c:pt idx="54563">
                  <c:v>2.0</c:v>
                </c:pt>
                <c:pt idx="54564">
                  <c:v>139.0</c:v>
                </c:pt>
                <c:pt idx="54565">
                  <c:v>35.0</c:v>
                </c:pt>
                <c:pt idx="54566">
                  <c:v>300.0</c:v>
                </c:pt>
                <c:pt idx="54567">
                  <c:v>131.0</c:v>
                </c:pt>
                <c:pt idx="54568">
                  <c:v>7.0</c:v>
                </c:pt>
                <c:pt idx="54569">
                  <c:v>206.0</c:v>
                </c:pt>
                <c:pt idx="54570">
                  <c:v>45.0</c:v>
                </c:pt>
                <c:pt idx="54571">
                  <c:v>19.0</c:v>
                </c:pt>
                <c:pt idx="54572">
                  <c:v>106.0</c:v>
                </c:pt>
                <c:pt idx="54573">
                  <c:v>6.0</c:v>
                </c:pt>
                <c:pt idx="54574">
                  <c:v>18.0</c:v>
                </c:pt>
                <c:pt idx="54575">
                  <c:v>9.0</c:v>
                </c:pt>
                <c:pt idx="54576">
                  <c:v>1.0</c:v>
                </c:pt>
                <c:pt idx="54577">
                  <c:v>1.0</c:v>
                </c:pt>
                <c:pt idx="54578">
                  <c:v>51.0</c:v>
                </c:pt>
                <c:pt idx="54579">
                  <c:v>23.0</c:v>
                </c:pt>
                <c:pt idx="54580">
                  <c:v>264.0</c:v>
                </c:pt>
                <c:pt idx="54581">
                  <c:v>531.0</c:v>
                </c:pt>
                <c:pt idx="54582">
                  <c:v>52.0</c:v>
                </c:pt>
                <c:pt idx="54583">
                  <c:v>6.0</c:v>
                </c:pt>
                <c:pt idx="54584">
                  <c:v>3.0</c:v>
                </c:pt>
                <c:pt idx="54585">
                  <c:v>22.0</c:v>
                </c:pt>
                <c:pt idx="54586">
                  <c:v>867.0</c:v>
                </c:pt>
                <c:pt idx="54587">
                  <c:v>115.0</c:v>
                </c:pt>
                <c:pt idx="54588">
                  <c:v>23.0</c:v>
                </c:pt>
                <c:pt idx="54589">
                  <c:v>1.0</c:v>
                </c:pt>
                <c:pt idx="54590">
                  <c:v>26.0</c:v>
                </c:pt>
                <c:pt idx="54591">
                  <c:v>109.0</c:v>
                </c:pt>
                <c:pt idx="54592">
                  <c:v>297.0</c:v>
                </c:pt>
                <c:pt idx="54593">
                  <c:v>283.0</c:v>
                </c:pt>
                <c:pt idx="54594">
                  <c:v>255.0</c:v>
                </c:pt>
                <c:pt idx="54595">
                  <c:v>397.0</c:v>
                </c:pt>
                <c:pt idx="54596">
                  <c:v>60.0</c:v>
                </c:pt>
                <c:pt idx="54597">
                  <c:v>9.0</c:v>
                </c:pt>
                <c:pt idx="54598">
                  <c:v>25.0</c:v>
                </c:pt>
                <c:pt idx="54599">
                  <c:v>5.0</c:v>
                </c:pt>
                <c:pt idx="54600">
                  <c:v>60.0</c:v>
                </c:pt>
                <c:pt idx="54601">
                  <c:v>17.0</c:v>
                </c:pt>
                <c:pt idx="54602">
                  <c:v>18.0</c:v>
                </c:pt>
                <c:pt idx="54603">
                  <c:v>3.0</c:v>
                </c:pt>
                <c:pt idx="54604">
                  <c:v>6.0</c:v>
                </c:pt>
                <c:pt idx="54605">
                  <c:v>3.0</c:v>
                </c:pt>
                <c:pt idx="54606">
                  <c:v>4.0</c:v>
                </c:pt>
                <c:pt idx="54607">
                  <c:v>209.0</c:v>
                </c:pt>
                <c:pt idx="54608">
                  <c:v>60.0</c:v>
                </c:pt>
                <c:pt idx="54609">
                  <c:v>231.0</c:v>
                </c:pt>
                <c:pt idx="54610">
                  <c:v>122.0</c:v>
                </c:pt>
                <c:pt idx="54611">
                  <c:v>131.0</c:v>
                </c:pt>
                <c:pt idx="54612">
                  <c:v>109.0</c:v>
                </c:pt>
                <c:pt idx="54613">
                  <c:v>7.0</c:v>
                </c:pt>
                <c:pt idx="54614">
                  <c:v>7.0</c:v>
                </c:pt>
                <c:pt idx="54615">
                  <c:v>7.0</c:v>
                </c:pt>
                <c:pt idx="54616">
                  <c:v>1.0</c:v>
                </c:pt>
                <c:pt idx="54617">
                  <c:v>85.0</c:v>
                </c:pt>
                <c:pt idx="54618">
                  <c:v>378.0</c:v>
                </c:pt>
                <c:pt idx="54619">
                  <c:v>10.0</c:v>
                </c:pt>
                <c:pt idx="54620">
                  <c:v>132.0</c:v>
                </c:pt>
                <c:pt idx="54621">
                  <c:v>70.0</c:v>
                </c:pt>
                <c:pt idx="54622">
                  <c:v>7.0</c:v>
                </c:pt>
                <c:pt idx="54623">
                  <c:v>3.0</c:v>
                </c:pt>
                <c:pt idx="54624">
                  <c:v>219.0</c:v>
                </c:pt>
                <c:pt idx="54625">
                  <c:v>282.0</c:v>
                </c:pt>
                <c:pt idx="54626">
                  <c:v>14.0</c:v>
                </c:pt>
                <c:pt idx="54627">
                  <c:v>58.0</c:v>
                </c:pt>
                <c:pt idx="54628">
                  <c:v>4.0</c:v>
                </c:pt>
                <c:pt idx="54629">
                  <c:v>196.0</c:v>
                </c:pt>
                <c:pt idx="54630">
                  <c:v>145.0</c:v>
                </c:pt>
                <c:pt idx="54631">
                  <c:v>174.0</c:v>
                </c:pt>
                <c:pt idx="54632">
                  <c:v>522.0</c:v>
                </c:pt>
                <c:pt idx="54633">
                  <c:v>390.0</c:v>
                </c:pt>
                <c:pt idx="54634">
                  <c:v>56.0</c:v>
                </c:pt>
                <c:pt idx="54635">
                  <c:v>6.0</c:v>
                </c:pt>
                <c:pt idx="54636">
                  <c:v>6.0</c:v>
                </c:pt>
                <c:pt idx="54637">
                  <c:v>18.0</c:v>
                </c:pt>
                <c:pt idx="54638">
                  <c:v>95.0</c:v>
                </c:pt>
                <c:pt idx="54639">
                  <c:v>8.0</c:v>
                </c:pt>
                <c:pt idx="54640">
                  <c:v>4.0</c:v>
                </c:pt>
                <c:pt idx="54641">
                  <c:v>3.0</c:v>
                </c:pt>
                <c:pt idx="54642">
                  <c:v>8.0</c:v>
                </c:pt>
                <c:pt idx="54643">
                  <c:v>19.0</c:v>
                </c:pt>
                <c:pt idx="54644">
                  <c:v>12.0</c:v>
                </c:pt>
                <c:pt idx="54645">
                  <c:v>135.0</c:v>
                </c:pt>
                <c:pt idx="54646">
                  <c:v>147.0</c:v>
                </c:pt>
                <c:pt idx="54647">
                  <c:v>4.0</c:v>
                </c:pt>
                <c:pt idx="54648">
                  <c:v>45.0</c:v>
                </c:pt>
                <c:pt idx="54649">
                  <c:v>50.0</c:v>
                </c:pt>
                <c:pt idx="54650">
                  <c:v>8.0</c:v>
                </c:pt>
                <c:pt idx="54651">
                  <c:v>1.0</c:v>
                </c:pt>
                <c:pt idx="54652">
                  <c:v>177.0</c:v>
                </c:pt>
                <c:pt idx="54653">
                  <c:v>316.0</c:v>
                </c:pt>
                <c:pt idx="54654">
                  <c:v>52.0</c:v>
                </c:pt>
                <c:pt idx="54655">
                  <c:v>3.0</c:v>
                </c:pt>
                <c:pt idx="54656">
                  <c:v>129.0</c:v>
                </c:pt>
                <c:pt idx="54657">
                  <c:v>1.0</c:v>
                </c:pt>
                <c:pt idx="54658">
                  <c:v>74.0</c:v>
                </c:pt>
                <c:pt idx="54659">
                  <c:v>104.0</c:v>
                </c:pt>
                <c:pt idx="54660">
                  <c:v>74.0</c:v>
                </c:pt>
                <c:pt idx="54661">
                  <c:v>514.0</c:v>
                </c:pt>
                <c:pt idx="54662">
                  <c:v>16.0</c:v>
                </c:pt>
                <c:pt idx="54663">
                  <c:v>1309.0</c:v>
                </c:pt>
                <c:pt idx="54664">
                  <c:v>81.0</c:v>
                </c:pt>
                <c:pt idx="54665">
                  <c:v>5.0</c:v>
                </c:pt>
                <c:pt idx="54666">
                  <c:v>22.0</c:v>
                </c:pt>
                <c:pt idx="54667">
                  <c:v>400.0</c:v>
                </c:pt>
                <c:pt idx="54668">
                  <c:v>19.0</c:v>
                </c:pt>
                <c:pt idx="54669">
                  <c:v>313.0</c:v>
                </c:pt>
                <c:pt idx="54670">
                  <c:v>338.0</c:v>
                </c:pt>
                <c:pt idx="54671">
                  <c:v>19.0</c:v>
                </c:pt>
                <c:pt idx="54672">
                  <c:v>1.0</c:v>
                </c:pt>
                <c:pt idx="54673">
                  <c:v>894.0</c:v>
                </c:pt>
                <c:pt idx="54674">
                  <c:v>63.0</c:v>
                </c:pt>
                <c:pt idx="54675">
                  <c:v>26.0</c:v>
                </c:pt>
                <c:pt idx="54676">
                  <c:v>39.0</c:v>
                </c:pt>
                <c:pt idx="54677">
                  <c:v>382.0</c:v>
                </c:pt>
                <c:pt idx="54678">
                  <c:v>336.0</c:v>
                </c:pt>
                <c:pt idx="54679">
                  <c:v>542.0</c:v>
                </c:pt>
                <c:pt idx="54680">
                  <c:v>35.0</c:v>
                </c:pt>
                <c:pt idx="54681">
                  <c:v>20.0</c:v>
                </c:pt>
                <c:pt idx="54682">
                  <c:v>12.0</c:v>
                </c:pt>
                <c:pt idx="54683">
                  <c:v>44.0</c:v>
                </c:pt>
                <c:pt idx="54684">
                  <c:v>9.0</c:v>
                </c:pt>
                <c:pt idx="54685">
                  <c:v>11.0</c:v>
                </c:pt>
                <c:pt idx="54686">
                  <c:v>2.0</c:v>
                </c:pt>
                <c:pt idx="54687">
                  <c:v>6.0</c:v>
                </c:pt>
                <c:pt idx="54688">
                  <c:v>6.0</c:v>
                </c:pt>
                <c:pt idx="54689">
                  <c:v>151.0</c:v>
                </c:pt>
                <c:pt idx="54690">
                  <c:v>16.0</c:v>
                </c:pt>
                <c:pt idx="54691">
                  <c:v>152.0</c:v>
                </c:pt>
                <c:pt idx="54692">
                  <c:v>11.0</c:v>
                </c:pt>
                <c:pt idx="54693">
                  <c:v>10.0</c:v>
                </c:pt>
                <c:pt idx="54694">
                  <c:v>206.0</c:v>
                </c:pt>
                <c:pt idx="54695">
                  <c:v>4.0</c:v>
                </c:pt>
                <c:pt idx="54696">
                  <c:v>63.0</c:v>
                </c:pt>
                <c:pt idx="54697">
                  <c:v>249.0</c:v>
                </c:pt>
                <c:pt idx="54698">
                  <c:v>51.0</c:v>
                </c:pt>
                <c:pt idx="54699">
                  <c:v>10.0</c:v>
                </c:pt>
                <c:pt idx="54700">
                  <c:v>147.0</c:v>
                </c:pt>
                <c:pt idx="54701">
                  <c:v>2.0</c:v>
                </c:pt>
                <c:pt idx="54702">
                  <c:v>1.0</c:v>
                </c:pt>
                <c:pt idx="54703">
                  <c:v>1.0</c:v>
                </c:pt>
                <c:pt idx="54704">
                  <c:v>70.0</c:v>
                </c:pt>
                <c:pt idx="54705">
                  <c:v>137.0</c:v>
                </c:pt>
                <c:pt idx="54706">
                  <c:v>61.0</c:v>
                </c:pt>
                <c:pt idx="54707">
                  <c:v>61.0</c:v>
                </c:pt>
                <c:pt idx="54708">
                  <c:v>9.0</c:v>
                </c:pt>
                <c:pt idx="54709">
                  <c:v>119.0</c:v>
                </c:pt>
                <c:pt idx="54710">
                  <c:v>72.0</c:v>
                </c:pt>
                <c:pt idx="54711">
                  <c:v>7.0</c:v>
                </c:pt>
                <c:pt idx="54712">
                  <c:v>15.0</c:v>
                </c:pt>
                <c:pt idx="54713">
                  <c:v>99.0</c:v>
                </c:pt>
                <c:pt idx="54714">
                  <c:v>14.0</c:v>
                </c:pt>
                <c:pt idx="54715">
                  <c:v>252.0</c:v>
                </c:pt>
                <c:pt idx="54716">
                  <c:v>142.0</c:v>
                </c:pt>
                <c:pt idx="54717">
                  <c:v>10.0</c:v>
                </c:pt>
                <c:pt idx="54718">
                  <c:v>211.0</c:v>
                </c:pt>
                <c:pt idx="54719">
                  <c:v>93.0</c:v>
                </c:pt>
                <c:pt idx="54720">
                  <c:v>245.0</c:v>
                </c:pt>
                <c:pt idx="54721">
                  <c:v>11.0</c:v>
                </c:pt>
                <c:pt idx="54722">
                  <c:v>448.0</c:v>
                </c:pt>
                <c:pt idx="54723">
                  <c:v>211.0</c:v>
                </c:pt>
                <c:pt idx="54724">
                  <c:v>398.0</c:v>
                </c:pt>
                <c:pt idx="54725">
                  <c:v>1.0</c:v>
                </c:pt>
                <c:pt idx="54726">
                  <c:v>29.0</c:v>
                </c:pt>
                <c:pt idx="54727">
                  <c:v>16.0</c:v>
                </c:pt>
                <c:pt idx="54728">
                  <c:v>11.0</c:v>
                </c:pt>
                <c:pt idx="54729">
                  <c:v>105.0</c:v>
                </c:pt>
                <c:pt idx="54730">
                  <c:v>1.0</c:v>
                </c:pt>
                <c:pt idx="54731">
                  <c:v>8.0</c:v>
                </c:pt>
                <c:pt idx="54732">
                  <c:v>14.0</c:v>
                </c:pt>
                <c:pt idx="54733">
                  <c:v>9.0</c:v>
                </c:pt>
                <c:pt idx="54734">
                  <c:v>9.0</c:v>
                </c:pt>
                <c:pt idx="54735">
                  <c:v>81.0</c:v>
                </c:pt>
                <c:pt idx="54736">
                  <c:v>21.0</c:v>
                </c:pt>
                <c:pt idx="54737">
                  <c:v>34.0</c:v>
                </c:pt>
                <c:pt idx="54738">
                  <c:v>3.0</c:v>
                </c:pt>
                <c:pt idx="54739">
                  <c:v>13.0</c:v>
                </c:pt>
                <c:pt idx="54740">
                  <c:v>106.0</c:v>
                </c:pt>
                <c:pt idx="54741">
                  <c:v>6.0</c:v>
                </c:pt>
                <c:pt idx="54742">
                  <c:v>247.0</c:v>
                </c:pt>
                <c:pt idx="54743">
                  <c:v>36.0</c:v>
                </c:pt>
                <c:pt idx="54744">
                  <c:v>3.0</c:v>
                </c:pt>
                <c:pt idx="54745">
                  <c:v>22.0</c:v>
                </c:pt>
                <c:pt idx="54746">
                  <c:v>41.0</c:v>
                </c:pt>
                <c:pt idx="54747">
                  <c:v>14.0</c:v>
                </c:pt>
                <c:pt idx="54748">
                  <c:v>17.0</c:v>
                </c:pt>
                <c:pt idx="54749">
                  <c:v>21.0</c:v>
                </c:pt>
                <c:pt idx="54750">
                  <c:v>2.0</c:v>
                </c:pt>
                <c:pt idx="54751">
                  <c:v>10.0</c:v>
                </c:pt>
                <c:pt idx="54752">
                  <c:v>23.0</c:v>
                </c:pt>
                <c:pt idx="54753">
                  <c:v>1.0</c:v>
                </c:pt>
                <c:pt idx="54754">
                  <c:v>14.0</c:v>
                </c:pt>
                <c:pt idx="54755">
                  <c:v>101.0</c:v>
                </c:pt>
                <c:pt idx="54756">
                  <c:v>2.0</c:v>
                </c:pt>
                <c:pt idx="54757">
                  <c:v>131.0</c:v>
                </c:pt>
                <c:pt idx="54758">
                  <c:v>6.0</c:v>
                </c:pt>
                <c:pt idx="54759">
                  <c:v>204.0</c:v>
                </c:pt>
                <c:pt idx="54760">
                  <c:v>21.0</c:v>
                </c:pt>
                <c:pt idx="54761">
                  <c:v>121.0</c:v>
                </c:pt>
                <c:pt idx="54762">
                  <c:v>19.0</c:v>
                </c:pt>
                <c:pt idx="54763">
                  <c:v>9.0</c:v>
                </c:pt>
                <c:pt idx="54764">
                  <c:v>53.0</c:v>
                </c:pt>
                <c:pt idx="54765">
                  <c:v>6.0</c:v>
                </c:pt>
                <c:pt idx="54766">
                  <c:v>4.0</c:v>
                </c:pt>
                <c:pt idx="54767">
                  <c:v>391.0</c:v>
                </c:pt>
                <c:pt idx="54768">
                  <c:v>81.0</c:v>
                </c:pt>
                <c:pt idx="54769">
                  <c:v>11.0</c:v>
                </c:pt>
                <c:pt idx="54770">
                  <c:v>36.0</c:v>
                </c:pt>
                <c:pt idx="54771">
                  <c:v>4.0</c:v>
                </c:pt>
                <c:pt idx="54772">
                  <c:v>18.0</c:v>
                </c:pt>
                <c:pt idx="54773">
                  <c:v>261.0</c:v>
                </c:pt>
                <c:pt idx="54774">
                  <c:v>80.0</c:v>
                </c:pt>
                <c:pt idx="54775">
                  <c:v>109.0</c:v>
                </c:pt>
                <c:pt idx="54776">
                  <c:v>77.0</c:v>
                </c:pt>
                <c:pt idx="54777">
                  <c:v>59.0</c:v>
                </c:pt>
                <c:pt idx="54778">
                  <c:v>57.0</c:v>
                </c:pt>
                <c:pt idx="54779">
                  <c:v>120.0</c:v>
                </c:pt>
                <c:pt idx="54780">
                  <c:v>210.0</c:v>
                </c:pt>
                <c:pt idx="54781">
                  <c:v>18.0</c:v>
                </c:pt>
                <c:pt idx="54782">
                  <c:v>20.0</c:v>
                </c:pt>
                <c:pt idx="54783">
                  <c:v>20.0</c:v>
                </c:pt>
                <c:pt idx="54784">
                  <c:v>115.0</c:v>
                </c:pt>
                <c:pt idx="54785">
                  <c:v>3.0</c:v>
                </c:pt>
                <c:pt idx="54786">
                  <c:v>2.0</c:v>
                </c:pt>
                <c:pt idx="54787">
                  <c:v>94.0</c:v>
                </c:pt>
                <c:pt idx="54788">
                  <c:v>82.0</c:v>
                </c:pt>
                <c:pt idx="54789">
                  <c:v>230.0</c:v>
                </c:pt>
                <c:pt idx="54790">
                  <c:v>185.0</c:v>
                </c:pt>
                <c:pt idx="54791">
                  <c:v>403.0</c:v>
                </c:pt>
                <c:pt idx="54792">
                  <c:v>3.0</c:v>
                </c:pt>
                <c:pt idx="54793">
                  <c:v>5.0</c:v>
                </c:pt>
                <c:pt idx="54794">
                  <c:v>11.0</c:v>
                </c:pt>
                <c:pt idx="54795">
                  <c:v>7.0</c:v>
                </c:pt>
                <c:pt idx="54796">
                  <c:v>3.0</c:v>
                </c:pt>
                <c:pt idx="54797">
                  <c:v>7.0</c:v>
                </c:pt>
                <c:pt idx="54798">
                  <c:v>7.0</c:v>
                </c:pt>
                <c:pt idx="54799">
                  <c:v>97.0</c:v>
                </c:pt>
                <c:pt idx="54800">
                  <c:v>9.0</c:v>
                </c:pt>
                <c:pt idx="54801">
                  <c:v>20.0</c:v>
                </c:pt>
                <c:pt idx="54802">
                  <c:v>158.0</c:v>
                </c:pt>
                <c:pt idx="54803">
                  <c:v>129.0</c:v>
                </c:pt>
                <c:pt idx="54804">
                  <c:v>6.0</c:v>
                </c:pt>
                <c:pt idx="54805">
                  <c:v>1.0</c:v>
                </c:pt>
                <c:pt idx="54806">
                  <c:v>163.0</c:v>
                </c:pt>
                <c:pt idx="54807">
                  <c:v>5.0</c:v>
                </c:pt>
                <c:pt idx="54808">
                  <c:v>82.0</c:v>
                </c:pt>
                <c:pt idx="54809">
                  <c:v>700.0</c:v>
                </c:pt>
                <c:pt idx="54810">
                  <c:v>16.0</c:v>
                </c:pt>
                <c:pt idx="54811">
                  <c:v>195.0</c:v>
                </c:pt>
                <c:pt idx="54812">
                  <c:v>315.0</c:v>
                </c:pt>
                <c:pt idx="54813">
                  <c:v>25.0</c:v>
                </c:pt>
                <c:pt idx="54814">
                  <c:v>1.0</c:v>
                </c:pt>
                <c:pt idx="54815">
                  <c:v>4.0</c:v>
                </c:pt>
                <c:pt idx="54816">
                  <c:v>28.0</c:v>
                </c:pt>
                <c:pt idx="54817">
                  <c:v>422.0</c:v>
                </c:pt>
                <c:pt idx="54818">
                  <c:v>12.0</c:v>
                </c:pt>
                <c:pt idx="54819">
                  <c:v>58.0</c:v>
                </c:pt>
                <c:pt idx="54820">
                  <c:v>14.0</c:v>
                </c:pt>
                <c:pt idx="54821">
                  <c:v>321.0</c:v>
                </c:pt>
                <c:pt idx="54822">
                  <c:v>178.0</c:v>
                </c:pt>
                <c:pt idx="54823">
                  <c:v>71.0</c:v>
                </c:pt>
                <c:pt idx="54824">
                  <c:v>104.0</c:v>
                </c:pt>
                <c:pt idx="54825">
                  <c:v>5.0</c:v>
                </c:pt>
                <c:pt idx="54826">
                  <c:v>43.0</c:v>
                </c:pt>
                <c:pt idx="54827">
                  <c:v>326.0</c:v>
                </c:pt>
                <c:pt idx="54828">
                  <c:v>20.0</c:v>
                </c:pt>
                <c:pt idx="54829">
                  <c:v>28.0</c:v>
                </c:pt>
                <c:pt idx="54830">
                  <c:v>177.0</c:v>
                </c:pt>
                <c:pt idx="54831">
                  <c:v>4.0</c:v>
                </c:pt>
                <c:pt idx="54832">
                  <c:v>4.0</c:v>
                </c:pt>
                <c:pt idx="54833">
                  <c:v>1.0</c:v>
                </c:pt>
                <c:pt idx="54834">
                  <c:v>4.0</c:v>
                </c:pt>
                <c:pt idx="54835">
                  <c:v>448.0</c:v>
                </c:pt>
                <c:pt idx="54836">
                  <c:v>209.0</c:v>
                </c:pt>
                <c:pt idx="54837">
                  <c:v>106.0</c:v>
                </c:pt>
                <c:pt idx="54838">
                  <c:v>193.0</c:v>
                </c:pt>
                <c:pt idx="54839">
                  <c:v>301.0</c:v>
                </c:pt>
                <c:pt idx="54840">
                  <c:v>22.0</c:v>
                </c:pt>
                <c:pt idx="54841">
                  <c:v>225.0</c:v>
                </c:pt>
                <c:pt idx="54842">
                  <c:v>2.0</c:v>
                </c:pt>
                <c:pt idx="54843">
                  <c:v>16.0</c:v>
                </c:pt>
                <c:pt idx="54844">
                  <c:v>2.0</c:v>
                </c:pt>
                <c:pt idx="54845">
                  <c:v>8.0</c:v>
                </c:pt>
                <c:pt idx="54846">
                  <c:v>21.0</c:v>
                </c:pt>
                <c:pt idx="54847">
                  <c:v>106.0</c:v>
                </c:pt>
                <c:pt idx="54848">
                  <c:v>11.0</c:v>
                </c:pt>
                <c:pt idx="54849">
                  <c:v>37.0</c:v>
                </c:pt>
                <c:pt idx="54850">
                  <c:v>221.0</c:v>
                </c:pt>
                <c:pt idx="54851">
                  <c:v>190.0</c:v>
                </c:pt>
                <c:pt idx="54852">
                  <c:v>502.0</c:v>
                </c:pt>
                <c:pt idx="54853">
                  <c:v>169.0</c:v>
                </c:pt>
                <c:pt idx="54854">
                  <c:v>309.0</c:v>
                </c:pt>
                <c:pt idx="54855">
                  <c:v>152.0</c:v>
                </c:pt>
                <c:pt idx="54856">
                  <c:v>25.0</c:v>
                </c:pt>
                <c:pt idx="54857">
                  <c:v>97.0</c:v>
                </c:pt>
                <c:pt idx="54858">
                  <c:v>375.0</c:v>
                </c:pt>
                <c:pt idx="54859">
                  <c:v>7.0</c:v>
                </c:pt>
                <c:pt idx="54860">
                  <c:v>244.0</c:v>
                </c:pt>
                <c:pt idx="54861">
                  <c:v>102.0</c:v>
                </c:pt>
                <c:pt idx="54862">
                  <c:v>12.0</c:v>
                </c:pt>
                <c:pt idx="54863">
                  <c:v>7.0</c:v>
                </c:pt>
                <c:pt idx="54864">
                  <c:v>4.0</c:v>
                </c:pt>
                <c:pt idx="54865">
                  <c:v>32.0</c:v>
                </c:pt>
                <c:pt idx="54866">
                  <c:v>61.0</c:v>
                </c:pt>
                <c:pt idx="54867">
                  <c:v>2.0</c:v>
                </c:pt>
                <c:pt idx="54868">
                  <c:v>2.0</c:v>
                </c:pt>
                <c:pt idx="54869">
                  <c:v>1033.0</c:v>
                </c:pt>
                <c:pt idx="54870">
                  <c:v>6.0</c:v>
                </c:pt>
                <c:pt idx="54871">
                  <c:v>27.0</c:v>
                </c:pt>
                <c:pt idx="54872">
                  <c:v>143.0</c:v>
                </c:pt>
                <c:pt idx="54873">
                  <c:v>76.0</c:v>
                </c:pt>
                <c:pt idx="54874">
                  <c:v>10.0</c:v>
                </c:pt>
                <c:pt idx="54875">
                  <c:v>61.0</c:v>
                </c:pt>
                <c:pt idx="54876">
                  <c:v>86.0</c:v>
                </c:pt>
                <c:pt idx="54877">
                  <c:v>187.0</c:v>
                </c:pt>
                <c:pt idx="54878">
                  <c:v>3.0</c:v>
                </c:pt>
                <c:pt idx="54879">
                  <c:v>28.0</c:v>
                </c:pt>
                <c:pt idx="54880">
                  <c:v>346.0</c:v>
                </c:pt>
                <c:pt idx="54881">
                  <c:v>12.0</c:v>
                </c:pt>
                <c:pt idx="54882">
                  <c:v>2.0</c:v>
                </c:pt>
                <c:pt idx="54883">
                  <c:v>9.0</c:v>
                </c:pt>
                <c:pt idx="54884">
                  <c:v>320.0</c:v>
                </c:pt>
                <c:pt idx="54885">
                  <c:v>8.0</c:v>
                </c:pt>
                <c:pt idx="54886">
                  <c:v>100.0</c:v>
                </c:pt>
                <c:pt idx="54887">
                  <c:v>188.0</c:v>
                </c:pt>
                <c:pt idx="54888">
                  <c:v>414.0</c:v>
                </c:pt>
                <c:pt idx="54889">
                  <c:v>389.0</c:v>
                </c:pt>
                <c:pt idx="54890">
                  <c:v>210.0</c:v>
                </c:pt>
                <c:pt idx="54891">
                  <c:v>7.0</c:v>
                </c:pt>
                <c:pt idx="54892">
                  <c:v>18.0</c:v>
                </c:pt>
                <c:pt idx="54893">
                  <c:v>28.0</c:v>
                </c:pt>
                <c:pt idx="54894">
                  <c:v>24.0</c:v>
                </c:pt>
                <c:pt idx="54895">
                  <c:v>4.0</c:v>
                </c:pt>
                <c:pt idx="54896">
                  <c:v>4.0</c:v>
                </c:pt>
                <c:pt idx="54897">
                  <c:v>72.0</c:v>
                </c:pt>
                <c:pt idx="54898">
                  <c:v>10.0</c:v>
                </c:pt>
                <c:pt idx="54899">
                  <c:v>169.0</c:v>
                </c:pt>
                <c:pt idx="54900">
                  <c:v>8.0</c:v>
                </c:pt>
                <c:pt idx="54901">
                  <c:v>15.0</c:v>
                </c:pt>
                <c:pt idx="54902">
                  <c:v>196.0</c:v>
                </c:pt>
                <c:pt idx="54903">
                  <c:v>267.0</c:v>
                </c:pt>
                <c:pt idx="54904">
                  <c:v>148.0</c:v>
                </c:pt>
                <c:pt idx="54905">
                  <c:v>221.0</c:v>
                </c:pt>
                <c:pt idx="54906">
                  <c:v>1.0</c:v>
                </c:pt>
                <c:pt idx="54907">
                  <c:v>178.0</c:v>
                </c:pt>
                <c:pt idx="54908">
                  <c:v>2.0</c:v>
                </c:pt>
                <c:pt idx="54909">
                  <c:v>13.0</c:v>
                </c:pt>
                <c:pt idx="54910">
                  <c:v>126.0</c:v>
                </c:pt>
                <c:pt idx="54911">
                  <c:v>39.0</c:v>
                </c:pt>
                <c:pt idx="54912">
                  <c:v>566.0</c:v>
                </c:pt>
                <c:pt idx="54913">
                  <c:v>54.0</c:v>
                </c:pt>
                <c:pt idx="54914">
                  <c:v>6.0</c:v>
                </c:pt>
                <c:pt idx="54915">
                  <c:v>91.0</c:v>
                </c:pt>
                <c:pt idx="54916">
                  <c:v>3.0</c:v>
                </c:pt>
                <c:pt idx="54917">
                  <c:v>23.0</c:v>
                </c:pt>
                <c:pt idx="54918">
                  <c:v>4.0</c:v>
                </c:pt>
                <c:pt idx="54919">
                  <c:v>3.0</c:v>
                </c:pt>
                <c:pt idx="54920">
                  <c:v>135.0</c:v>
                </c:pt>
                <c:pt idx="54921">
                  <c:v>37.0</c:v>
                </c:pt>
                <c:pt idx="54922">
                  <c:v>110.0</c:v>
                </c:pt>
                <c:pt idx="54923">
                  <c:v>3.0</c:v>
                </c:pt>
                <c:pt idx="54924">
                  <c:v>87.0</c:v>
                </c:pt>
                <c:pt idx="54925">
                  <c:v>374.0</c:v>
                </c:pt>
                <c:pt idx="54926">
                  <c:v>12.0</c:v>
                </c:pt>
                <c:pt idx="54927">
                  <c:v>87.0</c:v>
                </c:pt>
                <c:pt idx="54928">
                  <c:v>10.0</c:v>
                </c:pt>
                <c:pt idx="54929">
                  <c:v>235.0</c:v>
                </c:pt>
                <c:pt idx="54930">
                  <c:v>4.0</c:v>
                </c:pt>
                <c:pt idx="54931">
                  <c:v>2.0</c:v>
                </c:pt>
                <c:pt idx="54932">
                  <c:v>52.0</c:v>
                </c:pt>
                <c:pt idx="54933">
                  <c:v>522.0</c:v>
                </c:pt>
                <c:pt idx="54934">
                  <c:v>12.0</c:v>
                </c:pt>
                <c:pt idx="54935">
                  <c:v>749.0</c:v>
                </c:pt>
                <c:pt idx="54936">
                  <c:v>42.0</c:v>
                </c:pt>
                <c:pt idx="54937">
                  <c:v>399.0</c:v>
                </c:pt>
                <c:pt idx="54938">
                  <c:v>463.0</c:v>
                </c:pt>
                <c:pt idx="54939">
                  <c:v>521.0</c:v>
                </c:pt>
                <c:pt idx="54940">
                  <c:v>1.0</c:v>
                </c:pt>
                <c:pt idx="54941">
                  <c:v>10.0</c:v>
                </c:pt>
                <c:pt idx="54942">
                  <c:v>13.0</c:v>
                </c:pt>
                <c:pt idx="54943">
                  <c:v>26.0</c:v>
                </c:pt>
                <c:pt idx="54944">
                  <c:v>45.0</c:v>
                </c:pt>
                <c:pt idx="54945">
                  <c:v>2.0</c:v>
                </c:pt>
                <c:pt idx="54946">
                  <c:v>9.0</c:v>
                </c:pt>
                <c:pt idx="54947">
                  <c:v>29.0</c:v>
                </c:pt>
                <c:pt idx="54948">
                  <c:v>11.0</c:v>
                </c:pt>
                <c:pt idx="54949">
                  <c:v>12.0</c:v>
                </c:pt>
                <c:pt idx="54950">
                  <c:v>160.0</c:v>
                </c:pt>
                <c:pt idx="54951">
                  <c:v>9.0</c:v>
                </c:pt>
                <c:pt idx="54952">
                  <c:v>1.0</c:v>
                </c:pt>
                <c:pt idx="54953">
                  <c:v>8.0</c:v>
                </c:pt>
                <c:pt idx="54954">
                  <c:v>19.0</c:v>
                </c:pt>
                <c:pt idx="54955">
                  <c:v>54.0</c:v>
                </c:pt>
                <c:pt idx="54956">
                  <c:v>384.0</c:v>
                </c:pt>
                <c:pt idx="54957">
                  <c:v>129.0</c:v>
                </c:pt>
                <c:pt idx="54958">
                  <c:v>2.0</c:v>
                </c:pt>
                <c:pt idx="54959">
                  <c:v>36.0</c:v>
                </c:pt>
                <c:pt idx="54960">
                  <c:v>240.0</c:v>
                </c:pt>
                <c:pt idx="54961">
                  <c:v>10.0</c:v>
                </c:pt>
                <c:pt idx="54962">
                  <c:v>6.0</c:v>
                </c:pt>
                <c:pt idx="54963">
                  <c:v>246.0</c:v>
                </c:pt>
                <c:pt idx="54964">
                  <c:v>180.0</c:v>
                </c:pt>
                <c:pt idx="54965">
                  <c:v>147.0</c:v>
                </c:pt>
                <c:pt idx="54966">
                  <c:v>51.0</c:v>
                </c:pt>
                <c:pt idx="54967">
                  <c:v>23.0</c:v>
                </c:pt>
                <c:pt idx="54968">
                  <c:v>75.0</c:v>
                </c:pt>
                <c:pt idx="54969">
                  <c:v>4.0</c:v>
                </c:pt>
                <c:pt idx="54970">
                  <c:v>24.0</c:v>
                </c:pt>
                <c:pt idx="54971">
                  <c:v>14.0</c:v>
                </c:pt>
                <c:pt idx="54972">
                  <c:v>66.0</c:v>
                </c:pt>
                <c:pt idx="54973">
                  <c:v>41.0</c:v>
                </c:pt>
                <c:pt idx="54974">
                  <c:v>38.0</c:v>
                </c:pt>
                <c:pt idx="54975">
                  <c:v>1376.0</c:v>
                </c:pt>
                <c:pt idx="54976">
                  <c:v>6.0</c:v>
                </c:pt>
                <c:pt idx="54977">
                  <c:v>24.0</c:v>
                </c:pt>
                <c:pt idx="54978">
                  <c:v>19.0</c:v>
                </c:pt>
                <c:pt idx="54979">
                  <c:v>2.0</c:v>
                </c:pt>
                <c:pt idx="54980">
                  <c:v>85.0</c:v>
                </c:pt>
                <c:pt idx="54981">
                  <c:v>21.0</c:v>
                </c:pt>
                <c:pt idx="54982">
                  <c:v>6.0</c:v>
                </c:pt>
                <c:pt idx="54983">
                  <c:v>263.0</c:v>
                </c:pt>
                <c:pt idx="54984">
                  <c:v>12.0</c:v>
                </c:pt>
                <c:pt idx="54985">
                  <c:v>125.0</c:v>
                </c:pt>
                <c:pt idx="54986">
                  <c:v>10.0</c:v>
                </c:pt>
                <c:pt idx="54987">
                  <c:v>283.0</c:v>
                </c:pt>
                <c:pt idx="54988">
                  <c:v>12.0</c:v>
                </c:pt>
                <c:pt idx="54989">
                  <c:v>22.0</c:v>
                </c:pt>
                <c:pt idx="54990">
                  <c:v>215.0</c:v>
                </c:pt>
                <c:pt idx="54991">
                  <c:v>271.0</c:v>
                </c:pt>
                <c:pt idx="54992">
                  <c:v>315.0</c:v>
                </c:pt>
                <c:pt idx="54993">
                  <c:v>29.0</c:v>
                </c:pt>
                <c:pt idx="54994">
                  <c:v>2.0</c:v>
                </c:pt>
                <c:pt idx="54995">
                  <c:v>1.0</c:v>
                </c:pt>
                <c:pt idx="54996">
                  <c:v>54.0</c:v>
                </c:pt>
                <c:pt idx="54997">
                  <c:v>53.0</c:v>
                </c:pt>
                <c:pt idx="54998">
                  <c:v>2.0</c:v>
                </c:pt>
                <c:pt idx="54999">
                  <c:v>30.0</c:v>
                </c:pt>
                <c:pt idx="55000">
                  <c:v>45.0</c:v>
                </c:pt>
                <c:pt idx="55001">
                  <c:v>2.0</c:v>
                </c:pt>
                <c:pt idx="55002">
                  <c:v>32.0</c:v>
                </c:pt>
                <c:pt idx="55003">
                  <c:v>23.0</c:v>
                </c:pt>
                <c:pt idx="55004">
                  <c:v>105.0</c:v>
                </c:pt>
                <c:pt idx="55005">
                  <c:v>2.0</c:v>
                </c:pt>
                <c:pt idx="55006">
                  <c:v>1.0</c:v>
                </c:pt>
                <c:pt idx="55007">
                  <c:v>54.0</c:v>
                </c:pt>
                <c:pt idx="55008">
                  <c:v>132.0</c:v>
                </c:pt>
                <c:pt idx="55009">
                  <c:v>10.0</c:v>
                </c:pt>
                <c:pt idx="55010">
                  <c:v>280.0</c:v>
                </c:pt>
                <c:pt idx="55011">
                  <c:v>4.0</c:v>
                </c:pt>
                <c:pt idx="55012">
                  <c:v>13.0</c:v>
                </c:pt>
                <c:pt idx="55013">
                  <c:v>59.0</c:v>
                </c:pt>
                <c:pt idx="55014">
                  <c:v>5.0</c:v>
                </c:pt>
                <c:pt idx="55015">
                  <c:v>97.0</c:v>
                </c:pt>
                <c:pt idx="55016">
                  <c:v>26.0</c:v>
                </c:pt>
                <c:pt idx="55017">
                  <c:v>2.0</c:v>
                </c:pt>
                <c:pt idx="55018">
                  <c:v>61.0</c:v>
                </c:pt>
                <c:pt idx="55019">
                  <c:v>317.0</c:v>
                </c:pt>
                <c:pt idx="55020">
                  <c:v>381.0</c:v>
                </c:pt>
                <c:pt idx="55021">
                  <c:v>1.0</c:v>
                </c:pt>
                <c:pt idx="55022">
                  <c:v>24.0</c:v>
                </c:pt>
                <c:pt idx="55023">
                  <c:v>18.0</c:v>
                </c:pt>
                <c:pt idx="55024">
                  <c:v>6.0</c:v>
                </c:pt>
                <c:pt idx="55025">
                  <c:v>57.0</c:v>
                </c:pt>
                <c:pt idx="55026">
                  <c:v>426.0</c:v>
                </c:pt>
                <c:pt idx="55027">
                  <c:v>19.0</c:v>
                </c:pt>
                <c:pt idx="55028">
                  <c:v>11.0</c:v>
                </c:pt>
                <c:pt idx="55029">
                  <c:v>10.0</c:v>
                </c:pt>
                <c:pt idx="55030">
                  <c:v>42.0</c:v>
                </c:pt>
                <c:pt idx="55031">
                  <c:v>8.0</c:v>
                </c:pt>
                <c:pt idx="55032">
                  <c:v>9.0</c:v>
                </c:pt>
                <c:pt idx="55033">
                  <c:v>31.0</c:v>
                </c:pt>
                <c:pt idx="55034">
                  <c:v>115.0</c:v>
                </c:pt>
                <c:pt idx="55035">
                  <c:v>77.0</c:v>
                </c:pt>
                <c:pt idx="55036">
                  <c:v>126.0</c:v>
                </c:pt>
                <c:pt idx="55037">
                  <c:v>621.0</c:v>
                </c:pt>
                <c:pt idx="55038">
                  <c:v>279.0</c:v>
                </c:pt>
                <c:pt idx="55039">
                  <c:v>79.0</c:v>
                </c:pt>
                <c:pt idx="55040">
                  <c:v>5.0</c:v>
                </c:pt>
                <c:pt idx="55041">
                  <c:v>154.0</c:v>
                </c:pt>
                <c:pt idx="55042">
                  <c:v>75.0</c:v>
                </c:pt>
                <c:pt idx="55043">
                  <c:v>65.0</c:v>
                </c:pt>
                <c:pt idx="55044">
                  <c:v>54.0</c:v>
                </c:pt>
                <c:pt idx="55045">
                  <c:v>42.0</c:v>
                </c:pt>
                <c:pt idx="55046">
                  <c:v>38.0</c:v>
                </c:pt>
                <c:pt idx="55047">
                  <c:v>374.0</c:v>
                </c:pt>
                <c:pt idx="55048">
                  <c:v>4.0</c:v>
                </c:pt>
                <c:pt idx="55049">
                  <c:v>10.0</c:v>
                </c:pt>
                <c:pt idx="55050">
                  <c:v>131.0</c:v>
                </c:pt>
                <c:pt idx="55051">
                  <c:v>845.0</c:v>
                </c:pt>
                <c:pt idx="55052">
                  <c:v>127.0</c:v>
                </c:pt>
                <c:pt idx="55053">
                  <c:v>82.0</c:v>
                </c:pt>
                <c:pt idx="55054">
                  <c:v>117.0</c:v>
                </c:pt>
                <c:pt idx="55055">
                  <c:v>65.0</c:v>
                </c:pt>
                <c:pt idx="55056">
                  <c:v>62.0</c:v>
                </c:pt>
                <c:pt idx="55057">
                  <c:v>4.0</c:v>
                </c:pt>
                <c:pt idx="55058">
                  <c:v>17.0</c:v>
                </c:pt>
                <c:pt idx="55059">
                  <c:v>1.0</c:v>
                </c:pt>
                <c:pt idx="55060">
                  <c:v>26.0</c:v>
                </c:pt>
                <c:pt idx="55061">
                  <c:v>42.0</c:v>
                </c:pt>
                <c:pt idx="55062">
                  <c:v>3.0</c:v>
                </c:pt>
                <c:pt idx="55063">
                  <c:v>52.0</c:v>
                </c:pt>
                <c:pt idx="55064">
                  <c:v>217.0</c:v>
                </c:pt>
                <c:pt idx="55065">
                  <c:v>1.0</c:v>
                </c:pt>
                <c:pt idx="55066">
                  <c:v>44.0</c:v>
                </c:pt>
                <c:pt idx="55067">
                  <c:v>31.0</c:v>
                </c:pt>
                <c:pt idx="55068">
                  <c:v>129.0</c:v>
                </c:pt>
                <c:pt idx="55069">
                  <c:v>34.0</c:v>
                </c:pt>
                <c:pt idx="55070">
                  <c:v>55.0</c:v>
                </c:pt>
                <c:pt idx="55071">
                  <c:v>25.0</c:v>
                </c:pt>
                <c:pt idx="55072">
                  <c:v>16.0</c:v>
                </c:pt>
                <c:pt idx="55073">
                  <c:v>10.0</c:v>
                </c:pt>
                <c:pt idx="55074">
                  <c:v>270.0</c:v>
                </c:pt>
                <c:pt idx="55075">
                  <c:v>2.0</c:v>
                </c:pt>
                <c:pt idx="55076">
                  <c:v>91.0</c:v>
                </c:pt>
                <c:pt idx="55077">
                  <c:v>12.0</c:v>
                </c:pt>
                <c:pt idx="55078">
                  <c:v>57.0</c:v>
                </c:pt>
                <c:pt idx="55079">
                  <c:v>8.0</c:v>
                </c:pt>
                <c:pt idx="55080">
                  <c:v>921.0</c:v>
                </c:pt>
                <c:pt idx="55081">
                  <c:v>387.0</c:v>
                </c:pt>
                <c:pt idx="55082">
                  <c:v>1.0</c:v>
                </c:pt>
                <c:pt idx="55083">
                  <c:v>10.0</c:v>
                </c:pt>
                <c:pt idx="55084">
                  <c:v>11.0</c:v>
                </c:pt>
                <c:pt idx="55085">
                  <c:v>2.0</c:v>
                </c:pt>
                <c:pt idx="55086">
                  <c:v>65.0</c:v>
                </c:pt>
                <c:pt idx="55087">
                  <c:v>1.0</c:v>
                </c:pt>
                <c:pt idx="55088">
                  <c:v>17.0</c:v>
                </c:pt>
                <c:pt idx="55089">
                  <c:v>21.0</c:v>
                </c:pt>
                <c:pt idx="55090">
                  <c:v>82.0</c:v>
                </c:pt>
                <c:pt idx="55091">
                  <c:v>2.0</c:v>
                </c:pt>
                <c:pt idx="55092">
                  <c:v>7.0</c:v>
                </c:pt>
                <c:pt idx="55093">
                  <c:v>13.0</c:v>
                </c:pt>
                <c:pt idx="55094">
                  <c:v>148.0</c:v>
                </c:pt>
                <c:pt idx="55095">
                  <c:v>127.0</c:v>
                </c:pt>
                <c:pt idx="55096">
                  <c:v>170.0</c:v>
                </c:pt>
                <c:pt idx="55097">
                  <c:v>514.0</c:v>
                </c:pt>
                <c:pt idx="55098">
                  <c:v>81.0</c:v>
                </c:pt>
                <c:pt idx="55099">
                  <c:v>6.0</c:v>
                </c:pt>
                <c:pt idx="55100">
                  <c:v>221.0</c:v>
                </c:pt>
                <c:pt idx="55101">
                  <c:v>42.0</c:v>
                </c:pt>
                <c:pt idx="55102">
                  <c:v>38.0</c:v>
                </c:pt>
                <c:pt idx="55103">
                  <c:v>58.0</c:v>
                </c:pt>
                <c:pt idx="55104">
                  <c:v>39.0</c:v>
                </c:pt>
                <c:pt idx="55105">
                  <c:v>18.0</c:v>
                </c:pt>
                <c:pt idx="55106">
                  <c:v>1.0</c:v>
                </c:pt>
                <c:pt idx="55107">
                  <c:v>338.0</c:v>
                </c:pt>
                <c:pt idx="55108">
                  <c:v>5.0</c:v>
                </c:pt>
                <c:pt idx="55109">
                  <c:v>16.0</c:v>
                </c:pt>
                <c:pt idx="55110">
                  <c:v>143.0</c:v>
                </c:pt>
                <c:pt idx="55111">
                  <c:v>17.0</c:v>
                </c:pt>
                <c:pt idx="55112">
                  <c:v>49.0</c:v>
                </c:pt>
                <c:pt idx="55113">
                  <c:v>61.0</c:v>
                </c:pt>
                <c:pt idx="55114">
                  <c:v>117.0</c:v>
                </c:pt>
                <c:pt idx="55115">
                  <c:v>95.0</c:v>
                </c:pt>
                <c:pt idx="55116">
                  <c:v>37.0</c:v>
                </c:pt>
                <c:pt idx="55117">
                  <c:v>4.0</c:v>
                </c:pt>
                <c:pt idx="55118">
                  <c:v>23.0</c:v>
                </c:pt>
                <c:pt idx="55119">
                  <c:v>73.0</c:v>
                </c:pt>
                <c:pt idx="55120">
                  <c:v>16.0</c:v>
                </c:pt>
                <c:pt idx="55121">
                  <c:v>8.0</c:v>
                </c:pt>
                <c:pt idx="55122">
                  <c:v>137.0</c:v>
                </c:pt>
                <c:pt idx="55123">
                  <c:v>23.0</c:v>
                </c:pt>
                <c:pt idx="55124">
                  <c:v>41.0</c:v>
                </c:pt>
                <c:pt idx="55125">
                  <c:v>127.0</c:v>
                </c:pt>
                <c:pt idx="55126">
                  <c:v>3.0</c:v>
                </c:pt>
                <c:pt idx="55127">
                  <c:v>21.0</c:v>
                </c:pt>
                <c:pt idx="55128">
                  <c:v>22.0</c:v>
                </c:pt>
                <c:pt idx="55129">
                  <c:v>19.0</c:v>
                </c:pt>
                <c:pt idx="55130">
                  <c:v>12.0</c:v>
                </c:pt>
                <c:pt idx="55131">
                  <c:v>66.0</c:v>
                </c:pt>
                <c:pt idx="55132">
                  <c:v>1.0</c:v>
                </c:pt>
                <c:pt idx="55133">
                  <c:v>1.0</c:v>
                </c:pt>
                <c:pt idx="55134">
                  <c:v>178.0</c:v>
                </c:pt>
                <c:pt idx="55135">
                  <c:v>221.0</c:v>
                </c:pt>
                <c:pt idx="55136">
                  <c:v>15.0</c:v>
                </c:pt>
                <c:pt idx="55137">
                  <c:v>68.0</c:v>
                </c:pt>
                <c:pt idx="55138">
                  <c:v>56.0</c:v>
                </c:pt>
                <c:pt idx="55139">
                  <c:v>358.0</c:v>
                </c:pt>
                <c:pt idx="55140">
                  <c:v>496.0</c:v>
                </c:pt>
                <c:pt idx="55141">
                  <c:v>18.0</c:v>
                </c:pt>
                <c:pt idx="55142">
                  <c:v>18.0</c:v>
                </c:pt>
                <c:pt idx="55143">
                  <c:v>7.0</c:v>
                </c:pt>
                <c:pt idx="55144">
                  <c:v>20.0</c:v>
                </c:pt>
                <c:pt idx="55145">
                  <c:v>25.0</c:v>
                </c:pt>
                <c:pt idx="55146">
                  <c:v>13.0</c:v>
                </c:pt>
                <c:pt idx="55147">
                  <c:v>9.0</c:v>
                </c:pt>
                <c:pt idx="55148">
                  <c:v>141.0</c:v>
                </c:pt>
                <c:pt idx="55149">
                  <c:v>3.0</c:v>
                </c:pt>
                <c:pt idx="55150">
                  <c:v>6.0</c:v>
                </c:pt>
                <c:pt idx="55151">
                  <c:v>168.0</c:v>
                </c:pt>
                <c:pt idx="55152">
                  <c:v>103.0</c:v>
                </c:pt>
                <c:pt idx="55153">
                  <c:v>28.0</c:v>
                </c:pt>
                <c:pt idx="55154">
                  <c:v>275.0</c:v>
                </c:pt>
                <c:pt idx="55155">
                  <c:v>14.0</c:v>
                </c:pt>
                <c:pt idx="55156">
                  <c:v>68.0</c:v>
                </c:pt>
                <c:pt idx="55157">
                  <c:v>24.0</c:v>
                </c:pt>
                <c:pt idx="55158">
                  <c:v>60.0</c:v>
                </c:pt>
                <c:pt idx="55159">
                  <c:v>31.0</c:v>
                </c:pt>
                <c:pt idx="55160">
                  <c:v>40.0</c:v>
                </c:pt>
                <c:pt idx="55161">
                  <c:v>27.0</c:v>
                </c:pt>
                <c:pt idx="55162">
                  <c:v>14.0</c:v>
                </c:pt>
                <c:pt idx="55163">
                  <c:v>369.0</c:v>
                </c:pt>
                <c:pt idx="55164">
                  <c:v>3.0</c:v>
                </c:pt>
                <c:pt idx="55165">
                  <c:v>10.0</c:v>
                </c:pt>
                <c:pt idx="55166">
                  <c:v>165.0</c:v>
                </c:pt>
                <c:pt idx="55167">
                  <c:v>289.0</c:v>
                </c:pt>
                <c:pt idx="55168">
                  <c:v>50.0</c:v>
                </c:pt>
                <c:pt idx="55169">
                  <c:v>48.0</c:v>
                </c:pt>
                <c:pt idx="55170">
                  <c:v>108.0</c:v>
                </c:pt>
                <c:pt idx="55171">
                  <c:v>49.0</c:v>
                </c:pt>
                <c:pt idx="55172">
                  <c:v>62.0</c:v>
                </c:pt>
                <c:pt idx="55173">
                  <c:v>180.0</c:v>
                </c:pt>
                <c:pt idx="55174">
                  <c:v>31.0</c:v>
                </c:pt>
                <c:pt idx="55175">
                  <c:v>7.0</c:v>
                </c:pt>
                <c:pt idx="55176">
                  <c:v>29.0</c:v>
                </c:pt>
                <c:pt idx="55177">
                  <c:v>32.0</c:v>
                </c:pt>
                <c:pt idx="55178">
                  <c:v>32.0</c:v>
                </c:pt>
                <c:pt idx="55179">
                  <c:v>20.0</c:v>
                </c:pt>
                <c:pt idx="55180">
                  <c:v>4.0</c:v>
                </c:pt>
                <c:pt idx="55181">
                  <c:v>79.0</c:v>
                </c:pt>
                <c:pt idx="55182">
                  <c:v>110.0</c:v>
                </c:pt>
                <c:pt idx="55183">
                  <c:v>53.0</c:v>
                </c:pt>
                <c:pt idx="55184">
                  <c:v>158.0</c:v>
                </c:pt>
                <c:pt idx="55185">
                  <c:v>18.0</c:v>
                </c:pt>
                <c:pt idx="55186">
                  <c:v>61.0</c:v>
                </c:pt>
                <c:pt idx="55187">
                  <c:v>1.0</c:v>
                </c:pt>
                <c:pt idx="55188">
                  <c:v>8.0</c:v>
                </c:pt>
                <c:pt idx="55189">
                  <c:v>76.0</c:v>
                </c:pt>
                <c:pt idx="55190">
                  <c:v>7.0</c:v>
                </c:pt>
                <c:pt idx="55191">
                  <c:v>21.0</c:v>
                </c:pt>
                <c:pt idx="55192">
                  <c:v>13.0</c:v>
                </c:pt>
                <c:pt idx="55193">
                  <c:v>48.0</c:v>
                </c:pt>
                <c:pt idx="55194">
                  <c:v>7.0</c:v>
                </c:pt>
                <c:pt idx="55195">
                  <c:v>222.0</c:v>
                </c:pt>
                <c:pt idx="55196">
                  <c:v>66.0</c:v>
                </c:pt>
                <c:pt idx="55197">
                  <c:v>149.0</c:v>
                </c:pt>
                <c:pt idx="55198">
                  <c:v>26.0</c:v>
                </c:pt>
                <c:pt idx="55199">
                  <c:v>29.0</c:v>
                </c:pt>
                <c:pt idx="55200">
                  <c:v>836.0</c:v>
                </c:pt>
                <c:pt idx="55201">
                  <c:v>2.0</c:v>
                </c:pt>
                <c:pt idx="55202">
                  <c:v>6.0</c:v>
                </c:pt>
                <c:pt idx="55203">
                  <c:v>8.0</c:v>
                </c:pt>
                <c:pt idx="55204">
                  <c:v>4.0</c:v>
                </c:pt>
                <c:pt idx="55205">
                  <c:v>10.0</c:v>
                </c:pt>
                <c:pt idx="55206">
                  <c:v>15.0</c:v>
                </c:pt>
                <c:pt idx="55207">
                  <c:v>11.0</c:v>
                </c:pt>
                <c:pt idx="55208">
                  <c:v>162.0</c:v>
                </c:pt>
                <c:pt idx="55209">
                  <c:v>2.0</c:v>
                </c:pt>
                <c:pt idx="55210">
                  <c:v>11.0</c:v>
                </c:pt>
                <c:pt idx="55211">
                  <c:v>160.0</c:v>
                </c:pt>
                <c:pt idx="55212">
                  <c:v>111.0</c:v>
                </c:pt>
                <c:pt idx="55213">
                  <c:v>210.0</c:v>
                </c:pt>
                <c:pt idx="55214">
                  <c:v>3.0</c:v>
                </c:pt>
                <c:pt idx="55215">
                  <c:v>447.0</c:v>
                </c:pt>
                <c:pt idx="55216">
                  <c:v>277.0</c:v>
                </c:pt>
                <c:pt idx="55217">
                  <c:v>55.0</c:v>
                </c:pt>
                <c:pt idx="55218">
                  <c:v>42.0</c:v>
                </c:pt>
                <c:pt idx="55219">
                  <c:v>36.0</c:v>
                </c:pt>
                <c:pt idx="55220">
                  <c:v>19.0</c:v>
                </c:pt>
                <c:pt idx="55221">
                  <c:v>42.0</c:v>
                </c:pt>
                <c:pt idx="55222">
                  <c:v>5.0</c:v>
                </c:pt>
                <c:pt idx="55223">
                  <c:v>283.0</c:v>
                </c:pt>
                <c:pt idx="55224">
                  <c:v>2.0</c:v>
                </c:pt>
                <c:pt idx="55225">
                  <c:v>15.0</c:v>
                </c:pt>
                <c:pt idx="55226">
                  <c:v>242.0</c:v>
                </c:pt>
                <c:pt idx="55227">
                  <c:v>196.0</c:v>
                </c:pt>
                <c:pt idx="55228">
                  <c:v>12.0</c:v>
                </c:pt>
                <c:pt idx="55229">
                  <c:v>86.0</c:v>
                </c:pt>
                <c:pt idx="55230">
                  <c:v>69.0</c:v>
                </c:pt>
                <c:pt idx="55231">
                  <c:v>24.0</c:v>
                </c:pt>
                <c:pt idx="55232">
                  <c:v>47.0</c:v>
                </c:pt>
                <c:pt idx="55233">
                  <c:v>5.0</c:v>
                </c:pt>
                <c:pt idx="55234">
                  <c:v>4.0</c:v>
                </c:pt>
                <c:pt idx="55235">
                  <c:v>37.0</c:v>
                </c:pt>
                <c:pt idx="55236">
                  <c:v>62.0</c:v>
                </c:pt>
                <c:pt idx="55237">
                  <c:v>4.0</c:v>
                </c:pt>
                <c:pt idx="55238">
                  <c:v>76.0</c:v>
                </c:pt>
                <c:pt idx="55239">
                  <c:v>26.0</c:v>
                </c:pt>
                <c:pt idx="55240">
                  <c:v>115.0</c:v>
                </c:pt>
                <c:pt idx="55241">
                  <c:v>20.0</c:v>
                </c:pt>
                <c:pt idx="55242">
                  <c:v>134.0</c:v>
                </c:pt>
                <c:pt idx="55243">
                  <c:v>24.0</c:v>
                </c:pt>
                <c:pt idx="55244">
                  <c:v>135.0</c:v>
                </c:pt>
                <c:pt idx="55245">
                  <c:v>3.0</c:v>
                </c:pt>
                <c:pt idx="55246">
                  <c:v>115.0</c:v>
                </c:pt>
                <c:pt idx="55247">
                  <c:v>15.0</c:v>
                </c:pt>
                <c:pt idx="55248">
                  <c:v>15.0</c:v>
                </c:pt>
                <c:pt idx="55249">
                  <c:v>9.0</c:v>
                </c:pt>
                <c:pt idx="55250">
                  <c:v>125.0</c:v>
                </c:pt>
                <c:pt idx="55251">
                  <c:v>1.0</c:v>
                </c:pt>
                <c:pt idx="55252">
                  <c:v>160.0</c:v>
                </c:pt>
                <c:pt idx="55253">
                  <c:v>130.0</c:v>
                </c:pt>
                <c:pt idx="55254">
                  <c:v>5.0</c:v>
                </c:pt>
                <c:pt idx="55255">
                  <c:v>17.0</c:v>
                </c:pt>
                <c:pt idx="55256">
                  <c:v>98.0</c:v>
                </c:pt>
                <c:pt idx="55257">
                  <c:v>1.0</c:v>
                </c:pt>
                <c:pt idx="55258">
                  <c:v>392.0</c:v>
                </c:pt>
                <c:pt idx="55259">
                  <c:v>8.0</c:v>
                </c:pt>
                <c:pt idx="55260">
                  <c:v>1.0</c:v>
                </c:pt>
                <c:pt idx="55261">
                  <c:v>6.0</c:v>
                </c:pt>
                <c:pt idx="55262">
                  <c:v>10.0</c:v>
                </c:pt>
                <c:pt idx="55263">
                  <c:v>3.0</c:v>
                </c:pt>
                <c:pt idx="55264">
                  <c:v>6.0</c:v>
                </c:pt>
                <c:pt idx="55265">
                  <c:v>1.0</c:v>
                </c:pt>
                <c:pt idx="55266">
                  <c:v>33.0</c:v>
                </c:pt>
                <c:pt idx="55267">
                  <c:v>3.0</c:v>
                </c:pt>
                <c:pt idx="55268">
                  <c:v>5.0</c:v>
                </c:pt>
                <c:pt idx="55269">
                  <c:v>148.0</c:v>
                </c:pt>
                <c:pt idx="55270">
                  <c:v>309.0</c:v>
                </c:pt>
                <c:pt idx="55271">
                  <c:v>201.0</c:v>
                </c:pt>
                <c:pt idx="55272">
                  <c:v>333.0</c:v>
                </c:pt>
                <c:pt idx="55273">
                  <c:v>77.0</c:v>
                </c:pt>
                <c:pt idx="55274">
                  <c:v>336.0</c:v>
                </c:pt>
                <c:pt idx="55275">
                  <c:v>44.0</c:v>
                </c:pt>
                <c:pt idx="55276">
                  <c:v>23.0</c:v>
                </c:pt>
                <c:pt idx="55277">
                  <c:v>8.0</c:v>
                </c:pt>
                <c:pt idx="55278">
                  <c:v>14.0</c:v>
                </c:pt>
                <c:pt idx="55279">
                  <c:v>20.0</c:v>
                </c:pt>
                <c:pt idx="55280">
                  <c:v>300.0</c:v>
                </c:pt>
                <c:pt idx="55281">
                  <c:v>2.0</c:v>
                </c:pt>
                <c:pt idx="55282">
                  <c:v>32.0</c:v>
                </c:pt>
                <c:pt idx="55283">
                  <c:v>313.0</c:v>
                </c:pt>
                <c:pt idx="55284">
                  <c:v>137.0</c:v>
                </c:pt>
                <c:pt idx="55285">
                  <c:v>10.0</c:v>
                </c:pt>
                <c:pt idx="55286">
                  <c:v>118.0</c:v>
                </c:pt>
                <c:pt idx="55287">
                  <c:v>11.0</c:v>
                </c:pt>
                <c:pt idx="55288">
                  <c:v>26.0</c:v>
                </c:pt>
                <c:pt idx="55289">
                  <c:v>2.0</c:v>
                </c:pt>
                <c:pt idx="55290">
                  <c:v>4.0</c:v>
                </c:pt>
                <c:pt idx="55291">
                  <c:v>21.0</c:v>
                </c:pt>
                <c:pt idx="55292">
                  <c:v>2.0</c:v>
                </c:pt>
                <c:pt idx="55293">
                  <c:v>143.0</c:v>
                </c:pt>
                <c:pt idx="55294">
                  <c:v>2.0</c:v>
                </c:pt>
                <c:pt idx="55295">
                  <c:v>3.0</c:v>
                </c:pt>
                <c:pt idx="55296">
                  <c:v>3.0</c:v>
                </c:pt>
                <c:pt idx="55297">
                  <c:v>24.0</c:v>
                </c:pt>
                <c:pt idx="55298">
                  <c:v>2.0</c:v>
                </c:pt>
                <c:pt idx="55299">
                  <c:v>40.0</c:v>
                </c:pt>
                <c:pt idx="55300">
                  <c:v>5.0</c:v>
                </c:pt>
                <c:pt idx="55301">
                  <c:v>30.0</c:v>
                </c:pt>
                <c:pt idx="55302">
                  <c:v>6.0</c:v>
                </c:pt>
                <c:pt idx="55303">
                  <c:v>326.0</c:v>
                </c:pt>
                <c:pt idx="55304">
                  <c:v>183.0</c:v>
                </c:pt>
                <c:pt idx="55305">
                  <c:v>3.0</c:v>
                </c:pt>
                <c:pt idx="55306">
                  <c:v>257.0</c:v>
                </c:pt>
                <c:pt idx="55307">
                  <c:v>70.0</c:v>
                </c:pt>
                <c:pt idx="55308">
                  <c:v>10.0</c:v>
                </c:pt>
                <c:pt idx="55309">
                  <c:v>158.0</c:v>
                </c:pt>
                <c:pt idx="55310">
                  <c:v>69.0</c:v>
                </c:pt>
                <c:pt idx="55311">
                  <c:v>91.0</c:v>
                </c:pt>
                <c:pt idx="55312">
                  <c:v>50.0</c:v>
                </c:pt>
                <c:pt idx="55313">
                  <c:v>37.0</c:v>
                </c:pt>
                <c:pt idx="55314">
                  <c:v>170.0</c:v>
                </c:pt>
                <c:pt idx="55315">
                  <c:v>4.0</c:v>
                </c:pt>
                <c:pt idx="55316">
                  <c:v>20.0</c:v>
                </c:pt>
                <c:pt idx="55317">
                  <c:v>352.0</c:v>
                </c:pt>
                <c:pt idx="55318">
                  <c:v>47.0</c:v>
                </c:pt>
                <c:pt idx="55319">
                  <c:v>11.0</c:v>
                </c:pt>
                <c:pt idx="55320">
                  <c:v>50.0</c:v>
                </c:pt>
                <c:pt idx="55321">
                  <c:v>7.0</c:v>
                </c:pt>
                <c:pt idx="55322">
                  <c:v>3.0</c:v>
                </c:pt>
                <c:pt idx="55323">
                  <c:v>252.0</c:v>
                </c:pt>
                <c:pt idx="55324">
                  <c:v>146.0</c:v>
                </c:pt>
                <c:pt idx="55325">
                  <c:v>23.0</c:v>
                </c:pt>
                <c:pt idx="55326">
                  <c:v>121.0</c:v>
                </c:pt>
                <c:pt idx="55327">
                  <c:v>73.0</c:v>
                </c:pt>
                <c:pt idx="55328">
                  <c:v>7.0</c:v>
                </c:pt>
                <c:pt idx="55329">
                  <c:v>147.0</c:v>
                </c:pt>
                <c:pt idx="55330">
                  <c:v>10.0</c:v>
                </c:pt>
                <c:pt idx="55331">
                  <c:v>160.0</c:v>
                </c:pt>
                <c:pt idx="55332">
                  <c:v>3.0</c:v>
                </c:pt>
                <c:pt idx="55333">
                  <c:v>201.0</c:v>
                </c:pt>
                <c:pt idx="55334">
                  <c:v>2.0</c:v>
                </c:pt>
                <c:pt idx="55335">
                  <c:v>30.0</c:v>
                </c:pt>
                <c:pt idx="55336">
                  <c:v>449.0</c:v>
                </c:pt>
                <c:pt idx="55337">
                  <c:v>5.0</c:v>
                </c:pt>
                <c:pt idx="55338">
                  <c:v>9.0</c:v>
                </c:pt>
                <c:pt idx="55339">
                  <c:v>134.0</c:v>
                </c:pt>
                <c:pt idx="55340">
                  <c:v>39.0</c:v>
                </c:pt>
                <c:pt idx="55341">
                  <c:v>18.0</c:v>
                </c:pt>
                <c:pt idx="55342">
                  <c:v>321.0</c:v>
                </c:pt>
                <c:pt idx="55343">
                  <c:v>25.0</c:v>
                </c:pt>
                <c:pt idx="55344">
                  <c:v>2.0</c:v>
                </c:pt>
                <c:pt idx="55345">
                  <c:v>32.0</c:v>
                </c:pt>
                <c:pt idx="55346">
                  <c:v>398.0</c:v>
                </c:pt>
                <c:pt idx="55347">
                  <c:v>1.0</c:v>
                </c:pt>
                <c:pt idx="55348">
                  <c:v>2.0</c:v>
                </c:pt>
                <c:pt idx="55349">
                  <c:v>3.0</c:v>
                </c:pt>
                <c:pt idx="55350">
                  <c:v>16.0</c:v>
                </c:pt>
                <c:pt idx="55351">
                  <c:v>30.0</c:v>
                </c:pt>
                <c:pt idx="55352">
                  <c:v>4.0</c:v>
                </c:pt>
                <c:pt idx="55353">
                  <c:v>91.0</c:v>
                </c:pt>
                <c:pt idx="55354">
                  <c:v>23.0</c:v>
                </c:pt>
                <c:pt idx="55355">
                  <c:v>409.0</c:v>
                </c:pt>
                <c:pt idx="55356">
                  <c:v>364.0</c:v>
                </c:pt>
                <c:pt idx="55357">
                  <c:v>325.0</c:v>
                </c:pt>
                <c:pt idx="55358">
                  <c:v>273.0</c:v>
                </c:pt>
                <c:pt idx="55359">
                  <c:v>174.0</c:v>
                </c:pt>
                <c:pt idx="55360">
                  <c:v>174.0</c:v>
                </c:pt>
                <c:pt idx="55361">
                  <c:v>427.0</c:v>
                </c:pt>
                <c:pt idx="55362">
                  <c:v>72.0</c:v>
                </c:pt>
                <c:pt idx="55363">
                  <c:v>97.0</c:v>
                </c:pt>
                <c:pt idx="55364">
                  <c:v>70.0</c:v>
                </c:pt>
                <c:pt idx="55365">
                  <c:v>51.0</c:v>
                </c:pt>
                <c:pt idx="55366">
                  <c:v>198.0</c:v>
                </c:pt>
                <c:pt idx="55367">
                  <c:v>7.0</c:v>
                </c:pt>
                <c:pt idx="55368">
                  <c:v>58.0</c:v>
                </c:pt>
                <c:pt idx="55369">
                  <c:v>269.0</c:v>
                </c:pt>
                <c:pt idx="55370">
                  <c:v>44.0</c:v>
                </c:pt>
                <c:pt idx="55371">
                  <c:v>8.0</c:v>
                </c:pt>
                <c:pt idx="55372">
                  <c:v>58.0</c:v>
                </c:pt>
                <c:pt idx="55373">
                  <c:v>7.0</c:v>
                </c:pt>
                <c:pt idx="55374">
                  <c:v>223.0</c:v>
                </c:pt>
                <c:pt idx="55375">
                  <c:v>245.0</c:v>
                </c:pt>
                <c:pt idx="55376">
                  <c:v>52.0</c:v>
                </c:pt>
                <c:pt idx="55377">
                  <c:v>178.0</c:v>
                </c:pt>
                <c:pt idx="55378">
                  <c:v>8.0</c:v>
                </c:pt>
                <c:pt idx="55379">
                  <c:v>132.0</c:v>
                </c:pt>
                <c:pt idx="55380">
                  <c:v>206.0</c:v>
                </c:pt>
                <c:pt idx="55381">
                  <c:v>231.0</c:v>
                </c:pt>
                <c:pt idx="55382">
                  <c:v>11.0</c:v>
                </c:pt>
                <c:pt idx="55383">
                  <c:v>68.0</c:v>
                </c:pt>
                <c:pt idx="55384">
                  <c:v>13.0</c:v>
                </c:pt>
                <c:pt idx="55385">
                  <c:v>235.0</c:v>
                </c:pt>
                <c:pt idx="55386">
                  <c:v>9.0</c:v>
                </c:pt>
                <c:pt idx="55387">
                  <c:v>78.0</c:v>
                </c:pt>
                <c:pt idx="55388">
                  <c:v>415.0</c:v>
                </c:pt>
                <c:pt idx="55389">
                  <c:v>659.0</c:v>
                </c:pt>
                <c:pt idx="55390">
                  <c:v>4.0</c:v>
                </c:pt>
                <c:pt idx="55391">
                  <c:v>130.0</c:v>
                </c:pt>
                <c:pt idx="55392">
                  <c:v>5.0</c:v>
                </c:pt>
                <c:pt idx="55393">
                  <c:v>16.0</c:v>
                </c:pt>
                <c:pt idx="55394">
                  <c:v>220.0</c:v>
                </c:pt>
                <c:pt idx="55395">
                  <c:v>11.0</c:v>
                </c:pt>
                <c:pt idx="55396">
                  <c:v>40.0</c:v>
                </c:pt>
                <c:pt idx="55397">
                  <c:v>7.0</c:v>
                </c:pt>
                <c:pt idx="55398">
                  <c:v>27.0</c:v>
                </c:pt>
                <c:pt idx="55399">
                  <c:v>320.0</c:v>
                </c:pt>
                <c:pt idx="55400">
                  <c:v>11.0</c:v>
                </c:pt>
                <c:pt idx="55401">
                  <c:v>7.0</c:v>
                </c:pt>
                <c:pt idx="55402">
                  <c:v>3.0</c:v>
                </c:pt>
                <c:pt idx="55403">
                  <c:v>56.0</c:v>
                </c:pt>
                <c:pt idx="55404">
                  <c:v>5.0</c:v>
                </c:pt>
                <c:pt idx="55405">
                  <c:v>325.0</c:v>
                </c:pt>
                <c:pt idx="55406">
                  <c:v>343.0</c:v>
                </c:pt>
                <c:pt idx="55407">
                  <c:v>238.0</c:v>
                </c:pt>
                <c:pt idx="55408">
                  <c:v>361.0</c:v>
                </c:pt>
                <c:pt idx="55409">
                  <c:v>415.0</c:v>
                </c:pt>
                <c:pt idx="55410">
                  <c:v>586.0</c:v>
                </c:pt>
                <c:pt idx="55411">
                  <c:v>54.0</c:v>
                </c:pt>
                <c:pt idx="55412">
                  <c:v>3.0</c:v>
                </c:pt>
                <c:pt idx="55413">
                  <c:v>582.0</c:v>
                </c:pt>
                <c:pt idx="55414">
                  <c:v>72.0</c:v>
                </c:pt>
                <c:pt idx="55415">
                  <c:v>6.0</c:v>
                </c:pt>
                <c:pt idx="55416">
                  <c:v>32.0</c:v>
                </c:pt>
                <c:pt idx="55417">
                  <c:v>304.0</c:v>
                </c:pt>
                <c:pt idx="55418">
                  <c:v>11.0</c:v>
                </c:pt>
                <c:pt idx="55419">
                  <c:v>21.0</c:v>
                </c:pt>
                <c:pt idx="55420">
                  <c:v>1.0</c:v>
                </c:pt>
                <c:pt idx="55421">
                  <c:v>6.0</c:v>
                </c:pt>
                <c:pt idx="55422">
                  <c:v>114.0</c:v>
                </c:pt>
                <c:pt idx="55423">
                  <c:v>179.0</c:v>
                </c:pt>
                <c:pt idx="55424">
                  <c:v>96.0</c:v>
                </c:pt>
                <c:pt idx="55425">
                  <c:v>44.0</c:v>
                </c:pt>
                <c:pt idx="55426">
                  <c:v>26.0</c:v>
                </c:pt>
                <c:pt idx="55427">
                  <c:v>41.0</c:v>
                </c:pt>
                <c:pt idx="55428">
                  <c:v>10.0</c:v>
                </c:pt>
                <c:pt idx="55429">
                  <c:v>127.0</c:v>
                </c:pt>
                <c:pt idx="55430">
                  <c:v>12.0</c:v>
                </c:pt>
                <c:pt idx="55431">
                  <c:v>219.0</c:v>
                </c:pt>
                <c:pt idx="55432">
                  <c:v>4.0</c:v>
                </c:pt>
                <c:pt idx="55433">
                  <c:v>42.0</c:v>
                </c:pt>
                <c:pt idx="55434">
                  <c:v>659.0</c:v>
                </c:pt>
                <c:pt idx="55435">
                  <c:v>382.0</c:v>
                </c:pt>
                <c:pt idx="55436">
                  <c:v>11.0</c:v>
                </c:pt>
                <c:pt idx="55437">
                  <c:v>5.0</c:v>
                </c:pt>
                <c:pt idx="55438">
                  <c:v>1.0</c:v>
                </c:pt>
                <c:pt idx="55439">
                  <c:v>206.0</c:v>
                </c:pt>
                <c:pt idx="55440">
                  <c:v>43.0</c:v>
                </c:pt>
                <c:pt idx="55441">
                  <c:v>31.0</c:v>
                </c:pt>
                <c:pt idx="55442">
                  <c:v>48.0</c:v>
                </c:pt>
                <c:pt idx="55443">
                  <c:v>553.0</c:v>
                </c:pt>
                <c:pt idx="55444">
                  <c:v>10.0</c:v>
                </c:pt>
                <c:pt idx="55445">
                  <c:v>6.0</c:v>
                </c:pt>
                <c:pt idx="55446">
                  <c:v>5.0</c:v>
                </c:pt>
                <c:pt idx="55447">
                  <c:v>3.0</c:v>
                </c:pt>
                <c:pt idx="55448">
                  <c:v>277.0</c:v>
                </c:pt>
                <c:pt idx="55449">
                  <c:v>189.0</c:v>
                </c:pt>
                <c:pt idx="55450">
                  <c:v>452.0</c:v>
                </c:pt>
                <c:pt idx="55451">
                  <c:v>273.0</c:v>
                </c:pt>
                <c:pt idx="55452">
                  <c:v>390.0</c:v>
                </c:pt>
                <c:pt idx="55453">
                  <c:v>5.0</c:v>
                </c:pt>
                <c:pt idx="55454">
                  <c:v>260.0</c:v>
                </c:pt>
                <c:pt idx="55455">
                  <c:v>84.0</c:v>
                </c:pt>
                <c:pt idx="55456">
                  <c:v>34.0</c:v>
                </c:pt>
                <c:pt idx="55457">
                  <c:v>332.0</c:v>
                </c:pt>
                <c:pt idx="55458">
                  <c:v>211.0</c:v>
                </c:pt>
                <c:pt idx="55459">
                  <c:v>9.0</c:v>
                </c:pt>
                <c:pt idx="55460">
                  <c:v>3.0</c:v>
                </c:pt>
                <c:pt idx="55461">
                  <c:v>2.0</c:v>
                </c:pt>
                <c:pt idx="55462">
                  <c:v>31.0</c:v>
                </c:pt>
                <c:pt idx="55463">
                  <c:v>29.0</c:v>
                </c:pt>
                <c:pt idx="55464">
                  <c:v>411.0</c:v>
                </c:pt>
                <c:pt idx="55465">
                  <c:v>183.0</c:v>
                </c:pt>
                <c:pt idx="55466">
                  <c:v>8.0</c:v>
                </c:pt>
                <c:pt idx="55467">
                  <c:v>91.0</c:v>
                </c:pt>
                <c:pt idx="55468">
                  <c:v>178.0</c:v>
                </c:pt>
                <c:pt idx="55469">
                  <c:v>10.0</c:v>
                </c:pt>
                <c:pt idx="55470">
                  <c:v>247.0</c:v>
                </c:pt>
                <c:pt idx="55471">
                  <c:v>54.0</c:v>
                </c:pt>
                <c:pt idx="55472">
                  <c:v>20.0</c:v>
                </c:pt>
                <c:pt idx="55473">
                  <c:v>373.0</c:v>
                </c:pt>
                <c:pt idx="55474">
                  <c:v>442.0</c:v>
                </c:pt>
                <c:pt idx="55475">
                  <c:v>1.0</c:v>
                </c:pt>
                <c:pt idx="55476">
                  <c:v>225.0</c:v>
                </c:pt>
                <c:pt idx="55477">
                  <c:v>2.0</c:v>
                </c:pt>
                <c:pt idx="55478">
                  <c:v>29.0</c:v>
                </c:pt>
                <c:pt idx="55479">
                  <c:v>10.0</c:v>
                </c:pt>
                <c:pt idx="55480">
                  <c:v>12.0</c:v>
                </c:pt>
                <c:pt idx="55481">
                  <c:v>3.0</c:v>
                </c:pt>
                <c:pt idx="55482">
                  <c:v>8.0</c:v>
                </c:pt>
                <c:pt idx="55483">
                  <c:v>10.0</c:v>
                </c:pt>
                <c:pt idx="55484">
                  <c:v>7.0</c:v>
                </c:pt>
                <c:pt idx="55485">
                  <c:v>67.0</c:v>
                </c:pt>
                <c:pt idx="55486">
                  <c:v>4.0</c:v>
                </c:pt>
                <c:pt idx="55487">
                  <c:v>96.0</c:v>
                </c:pt>
                <c:pt idx="55488">
                  <c:v>315.0</c:v>
                </c:pt>
                <c:pt idx="55489">
                  <c:v>321.0</c:v>
                </c:pt>
                <c:pt idx="55490">
                  <c:v>36.0</c:v>
                </c:pt>
                <c:pt idx="55491">
                  <c:v>959.0</c:v>
                </c:pt>
                <c:pt idx="55492">
                  <c:v>158.0</c:v>
                </c:pt>
                <c:pt idx="55493">
                  <c:v>240.0</c:v>
                </c:pt>
                <c:pt idx="55494">
                  <c:v>3.0</c:v>
                </c:pt>
                <c:pt idx="55495">
                  <c:v>9.0</c:v>
                </c:pt>
                <c:pt idx="55496">
                  <c:v>9.0</c:v>
                </c:pt>
                <c:pt idx="55497">
                  <c:v>364.0</c:v>
                </c:pt>
                <c:pt idx="55498">
                  <c:v>12.0</c:v>
                </c:pt>
                <c:pt idx="55499">
                  <c:v>2.0</c:v>
                </c:pt>
                <c:pt idx="55500">
                  <c:v>11.0</c:v>
                </c:pt>
                <c:pt idx="55501">
                  <c:v>16.0</c:v>
                </c:pt>
                <c:pt idx="55502">
                  <c:v>279.0</c:v>
                </c:pt>
                <c:pt idx="55503">
                  <c:v>5.0</c:v>
                </c:pt>
                <c:pt idx="55504">
                  <c:v>482.0</c:v>
                </c:pt>
                <c:pt idx="55505">
                  <c:v>1.0</c:v>
                </c:pt>
                <c:pt idx="55506">
                  <c:v>3.0</c:v>
                </c:pt>
                <c:pt idx="55507">
                  <c:v>102.0</c:v>
                </c:pt>
                <c:pt idx="55508">
                  <c:v>49.0</c:v>
                </c:pt>
                <c:pt idx="55509">
                  <c:v>4.0</c:v>
                </c:pt>
                <c:pt idx="55510">
                  <c:v>154.0</c:v>
                </c:pt>
                <c:pt idx="55511">
                  <c:v>2.0</c:v>
                </c:pt>
                <c:pt idx="55512">
                  <c:v>56.0</c:v>
                </c:pt>
                <c:pt idx="55513">
                  <c:v>11.0</c:v>
                </c:pt>
                <c:pt idx="55514">
                  <c:v>399.0</c:v>
                </c:pt>
                <c:pt idx="55515">
                  <c:v>20.0</c:v>
                </c:pt>
                <c:pt idx="55516">
                  <c:v>1.0</c:v>
                </c:pt>
                <c:pt idx="55517">
                  <c:v>217.0</c:v>
                </c:pt>
                <c:pt idx="55518">
                  <c:v>52.0</c:v>
                </c:pt>
                <c:pt idx="55519">
                  <c:v>1.0</c:v>
                </c:pt>
                <c:pt idx="55520">
                  <c:v>10.0</c:v>
                </c:pt>
                <c:pt idx="55521">
                  <c:v>1.0</c:v>
                </c:pt>
                <c:pt idx="55522">
                  <c:v>2.0</c:v>
                </c:pt>
                <c:pt idx="55523">
                  <c:v>546.0</c:v>
                </c:pt>
                <c:pt idx="55524">
                  <c:v>12.0</c:v>
                </c:pt>
                <c:pt idx="55525">
                  <c:v>6.0</c:v>
                </c:pt>
                <c:pt idx="55526">
                  <c:v>337.0</c:v>
                </c:pt>
                <c:pt idx="55527">
                  <c:v>226.0</c:v>
                </c:pt>
                <c:pt idx="55528">
                  <c:v>242.0</c:v>
                </c:pt>
                <c:pt idx="55529">
                  <c:v>198.0</c:v>
                </c:pt>
                <c:pt idx="55530">
                  <c:v>284.0</c:v>
                </c:pt>
                <c:pt idx="55531">
                  <c:v>176.0</c:v>
                </c:pt>
                <c:pt idx="55532">
                  <c:v>242.0</c:v>
                </c:pt>
                <c:pt idx="55533">
                  <c:v>39.0</c:v>
                </c:pt>
                <c:pt idx="55534">
                  <c:v>195.0</c:v>
                </c:pt>
                <c:pt idx="55535">
                  <c:v>603.0</c:v>
                </c:pt>
                <c:pt idx="55536">
                  <c:v>20.0</c:v>
                </c:pt>
                <c:pt idx="55537">
                  <c:v>373.0</c:v>
                </c:pt>
                <c:pt idx="55538">
                  <c:v>551.0</c:v>
                </c:pt>
                <c:pt idx="55539">
                  <c:v>3.0</c:v>
                </c:pt>
                <c:pt idx="55540">
                  <c:v>2.0</c:v>
                </c:pt>
                <c:pt idx="55541">
                  <c:v>1.0</c:v>
                </c:pt>
                <c:pt idx="55542">
                  <c:v>74.0</c:v>
                </c:pt>
                <c:pt idx="55543">
                  <c:v>7.0</c:v>
                </c:pt>
                <c:pt idx="55544">
                  <c:v>22.0</c:v>
                </c:pt>
                <c:pt idx="55545">
                  <c:v>13.0</c:v>
                </c:pt>
                <c:pt idx="55546">
                  <c:v>23.0</c:v>
                </c:pt>
                <c:pt idx="55547">
                  <c:v>446.0</c:v>
                </c:pt>
                <c:pt idx="55548">
                  <c:v>21.0</c:v>
                </c:pt>
                <c:pt idx="55549">
                  <c:v>335.0</c:v>
                </c:pt>
                <c:pt idx="55550">
                  <c:v>159.0</c:v>
                </c:pt>
                <c:pt idx="55551">
                  <c:v>4.0</c:v>
                </c:pt>
                <c:pt idx="55552">
                  <c:v>163.0</c:v>
                </c:pt>
                <c:pt idx="55553">
                  <c:v>21.0</c:v>
                </c:pt>
                <c:pt idx="55554">
                  <c:v>212.0</c:v>
                </c:pt>
                <c:pt idx="55555">
                  <c:v>27.0</c:v>
                </c:pt>
                <c:pt idx="55556">
                  <c:v>4.0</c:v>
                </c:pt>
                <c:pt idx="55557">
                  <c:v>18.0</c:v>
                </c:pt>
                <c:pt idx="55558">
                  <c:v>17.0</c:v>
                </c:pt>
                <c:pt idx="55559">
                  <c:v>4.0</c:v>
                </c:pt>
                <c:pt idx="55560">
                  <c:v>108.0</c:v>
                </c:pt>
                <c:pt idx="55561">
                  <c:v>39.0</c:v>
                </c:pt>
                <c:pt idx="55562">
                  <c:v>153.0</c:v>
                </c:pt>
                <c:pt idx="55563">
                  <c:v>15.0</c:v>
                </c:pt>
                <c:pt idx="55564">
                  <c:v>66.0</c:v>
                </c:pt>
                <c:pt idx="55565">
                  <c:v>145.0</c:v>
                </c:pt>
                <c:pt idx="55566">
                  <c:v>80.0</c:v>
                </c:pt>
                <c:pt idx="55567">
                  <c:v>535.0</c:v>
                </c:pt>
                <c:pt idx="55568">
                  <c:v>243.0</c:v>
                </c:pt>
                <c:pt idx="55569">
                  <c:v>47.0</c:v>
                </c:pt>
                <c:pt idx="55570">
                  <c:v>224.0</c:v>
                </c:pt>
                <c:pt idx="55571">
                  <c:v>27.0</c:v>
                </c:pt>
                <c:pt idx="55572">
                  <c:v>244.0</c:v>
                </c:pt>
                <c:pt idx="55573">
                  <c:v>279.0</c:v>
                </c:pt>
                <c:pt idx="55574">
                  <c:v>16.0</c:v>
                </c:pt>
                <c:pt idx="55575">
                  <c:v>108.0</c:v>
                </c:pt>
                <c:pt idx="55576">
                  <c:v>8.0</c:v>
                </c:pt>
                <c:pt idx="55577">
                  <c:v>2.0</c:v>
                </c:pt>
                <c:pt idx="55578">
                  <c:v>9.0</c:v>
                </c:pt>
                <c:pt idx="55579">
                  <c:v>5.0</c:v>
                </c:pt>
                <c:pt idx="55580">
                  <c:v>469.0</c:v>
                </c:pt>
                <c:pt idx="55581">
                  <c:v>29.0</c:v>
                </c:pt>
                <c:pt idx="55582">
                  <c:v>13.0</c:v>
                </c:pt>
                <c:pt idx="55583">
                  <c:v>1.0</c:v>
                </c:pt>
                <c:pt idx="55584">
                  <c:v>27.0</c:v>
                </c:pt>
                <c:pt idx="55585">
                  <c:v>33.0</c:v>
                </c:pt>
                <c:pt idx="55586">
                  <c:v>323.0</c:v>
                </c:pt>
                <c:pt idx="55587">
                  <c:v>122.0</c:v>
                </c:pt>
                <c:pt idx="55588">
                  <c:v>162.0</c:v>
                </c:pt>
                <c:pt idx="55589">
                  <c:v>1.0</c:v>
                </c:pt>
                <c:pt idx="55590">
                  <c:v>286.0</c:v>
                </c:pt>
                <c:pt idx="55591">
                  <c:v>1.0</c:v>
                </c:pt>
                <c:pt idx="55592">
                  <c:v>5.0</c:v>
                </c:pt>
                <c:pt idx="55593">
                  <c:v>200.0</c:v>
                </c:pt>
                <c:pt idx="55594">
                  <c:v>31.0</c:v>
                </c:pt>
                <c:pt idx="55595">
                  <c:v>933.0</c:v>
                </c:pt>
                <c:pt idx="55596">
                  <c:v>54.0</c:v>
                </c:pt>
                <c:pt idx="55597">
                  <c:v>66.0</c:v>
                </c:pt>
                <c:pt idx="55598">
                  <c:v>314.0</c:v>
                </c:pt>
                <c:pt idx="55599">
                  <c:v>42.0</c:v>
                </c:pt>
                <c:pt idx="55600">
                  <c:v>100.0</c:v>
                </c:pt>
                <c:pt idx="55601">
                  <c:v>172.0</c:v>
                </c:pt>
                <c:pt idx="55602">
                  <c:v>7.0</c:v>
                </c:pt>
                <c:pt idx="55603">
                  <c:v>224.0</c:v>
                </c:pt>
                <c:pt idx="55604">
                  <c:v>214.0</c:v>
                </c:pt>
                <c:pt idx="55605">
                  <c:v>37.0</c:v>
                </c:pt>
                <c:pt idx="55606">
                  <c:v>329.0</c:v>
                </c:pt>
                <c:pt idx="55607">
                  <c:v>51.0</c:v>
                </c:pt>
                <c:pt idx="55608">
                  <c:v>15.0</c:v>
                </c:pt>
                <c:pt idx="55609">
                  <c:v>164.0</c:v>
                </c:pt>
                <c:pt idx="55610">
                  <c:v>1.0</c:v>
                </c:pt>
                <c:pt idx="55611">
                  <c:v>1.0</c:v>
                </c:pt>
                <c:pt idx="55612">
                  <c:v>117.0</c:v>
                </c:pt>
                <c:pt idx="55613">
                  <c:v>23.0</c:v>
                </c:pt>
                <c:pt idx="55614">
                  <c:v>365.0</c:v>
                </c:pt>
                <c:pt idx="55615">
                  <c:v>23.0</c:v>
                </c:pt>
                <c:pt idx="55616">
                  <c:v>1.0</c:v>
                </c:pt>
                <c:pt idx="55617">
                  <c:v>1.0</c:v>
                </c:pt>
                <c:pt idx="55618">
                  <c:v>352.0</c:v>
                </c:pt>
                <c:pt idx="55619">
                  <c:v>15.0</c:v>
                </c:pt>
                <c:pt idx="55620">
                  <c:v>136.0</c:v>
                </c:pt>
                <c:pt idx="55621">
                  <c:v>352.0</c:v>
                </c:pt>
                <c:pt idx="55622">
                  <c:v>207.0</c:v>
                </c:pt>
                <c:pt idx="55623">
                  <c:v>1168.0</c:v>
                </c:pt>
                <c:pt idx="55624">
                  <c:v>5.0</c:v>
                </c:pt>
                <c:pt idx="55625">
                  <c:v>345.0</c:v>
                </c:pt>
                <c:pt idx="55626">
                  <c:v>43.0</c:v>
                </c:pt>
                <c:pt idx="55627">
                  <c:v>299.0</c:v>
                </c:pt>
                <c:pt idx="55628">
                  <c:v>33.0</c:v>
                </c:pt>
                <c:pt idx="55629">
                  <c:v>54.0</c:v>
                </c:pt>
                <c:pt idx="55630">
                  <c:v>1.0</c:v>
                </c:pt>
                <c:pt idx="55631">
                  <c:v>377.0</c:v>
                </c:pt>
                <c:pt idx="55632">
                  <c:v>7.0</c:v>
                </c:pt>
                <c:pt idx="55633">
                  <c:v>81.0</c:v>
                </c:pt>
                <c:pt idx="55634">
                  <c:v>6.0</c:v>
                </c:pt>
                <c:pt idx="55635">
                  <c:v>34.0</c:v>
                </c:pt>
                <c:pt idx="55636">
                  <c:v>3.0</c:v>
                </c:pt>
                <c:pt idx="55637">
                  <c:v>150.0</c:v>
                </c:pt>
                <c:pt idx="55638">
                  <c:v>147.0</c:v>
                </c:pt>
                <c:pt idx="55639">
                  <c:v>56.0</c:v>
                </c:pt>
                <c:pt idx="55640">
                  <c:v>16.0</c:v>
                </c:pt>
                <c:pt idx="55641">
                  <c:v>137.0</c:v>
                </c:pt>
                <c:pt idx="55642">
                  <c:v>82.0</c:v>
                </c:pt>
                <c:pt idx="55643">
                  <c:v>12.0</c:v>
                </c:pt>
                <c:pt idx="55644">
                  <c:v>79.0</c:v>
                </c:pt>
                <c:pt idx="55645">
                  <c:v>115.0</c:v>
                </c:pt>
                <c:pt idx="55646">
                  <c:v>535.0</c:v>
                </c:pt>
                <c:pt idx="55647">
                  <c:v>662.0</c:v>
                </c:pt>
                <c:pt idx="55648">
                  <c:v>1045.0</c:v>
                </c:pt>
                <c:pt idx="55649">
                  <c:v>6.0</c:v>
                </c:pt>
                <c:pt idx="55650">
                  <c:v>133.0</c:v>
                </c:pt>
                <c:pt idx="55651">
                  <c:v>1005.0</c:v>
                </c:pt>
                <c:pt idx="55652">
                  <c:v>54.0</c:v>
                </c:pt>
                <c:pt idx="55653">
                  <c:v>221.0</c:v>
                </c:pt>
                <c:pt idx="55654">
                  <c:v>451.0</c:v>
                </c:pt>
                <c:pt idx="55655">
                  <c:v>6.0</c:v>
                </c:pt>
                <c:pt idx="55656">
                  <c:v>109.0</c:v>
                </c:pt>
                <c:pt idx="55657">
                  <c:v>175.0</c:v>
                </c:pt>
                <c:pt idx="55658">
                  <c:v>151.0</c:v>
                </c:pt>
                <c:pt idx="55659">
                  <c:v>78.0</c:v>
                </c:pt>
                <c:pt idx="55660">
                  <c:v>7.0</c:v>
                </c:pt>
                <c:pt idx="55661">
                  <c:v>119.0</c:v>
                </c:pt>
                <c:pt idx="55662">
                  <c:v>143.0</c:v>
                </c:pt>
                <c:pt idx="55663">
                  <c:v>303.0</c:v>
                </c:pt>
                <c:pt idx="55664">
                  <c:v>838.0</c:v>
                </c:pt>
                <c:pt idx="55665">
                  <c:v>119.0</c:v>
                </c:pt>
                <c:pt idx="55666">
                  <c:v>289.0</c:v>
                </c:pt>
                <c:pt idx="55667">
                  <c:v>63.0</c:v>
                </c:pt>
                <c:pt idx="55668">
                  <c:v>214.0</c:v>
                </c:pt>
                <c:pt idx="55669">
                  <c:v>60.0</c:v>
                </c:pt>
                <c:pt idx="55670">
                  <c:v>10.0</c:v>
                </c:pt>
                <c:pt idx="55671">
                  <c:v>103.0</c:v>
                </c:pt>
                <c:pt idx="55672">
                  <c:v>101.0</c:v>
                </c:pt>
                <c:pt idx="55673">
                  <c:v>21.0</c:v>
                </c:pt>
                <c:pt idx="55674">
                  <c:v>14.0</c:v>
                </c:pt>
                <c:pt idx="55675">
                  <c:v>123.0</c:v>
                </c:pt>
                <c:pt idx="55676">
                  <c:v>6.0</c:v>
                </c:pt>
                <c:pt idx="55677">
                  <c:v>57.0</c:v>
                </c:pt>
                <c:pt idx="55678">
                  <c:v>14.0</c:v>
                </c:pt>
                <c:pt idx="55679">
                  <c:v>1.0</c:v>
                </c:pt>
                <c:pt idx="55680">
                  <c:v>98.0</c:v>
                </c:pt>
                <c:pt idx="55681">
                  <c:v>7.0</c:v>
                </c:pt>
                <c:pt idx="55682">
                  <c:v>14.0</c:v>
                </c:pt>
                <c:pt idx="55683">
                  <c:v>132.0</c:v>
                </c:pt>
                <c:pt idx="55684">
                  <c:v>1009.0</c:v>
                </c:pt>
                <c:pt idx="55685">
                  <c:v>12.0</c:v>
                </c:pt>
                <c:pt idx="55686">
                  <c:v>7.0</c:v>
                </c:pt>
                <c:pt idx="55687">
                  <c:v>58.0</c:v>
                </c:pt>
                <c:pt idx="55688">
                  <c:v>18.0</c:v>
                </c:pt>
                <c:pt idx="55689">
                  <c:v>50.0</c:v>
                </c:pt>
                <c:pt idx="55690">
                  <c:v>53.0</c:v>
                </c:pt>
                <c:pt idx="55691">
                  <c:v>215.0</c:v>
                </c:pt>
                <c:pt idx="55692">
                  <c:v>1003.0</c:v>
                </c:pt>
                <c:pt idx="55693">
                  <c:v>1.0</c:v>
                </c:pt>
                <c:pt idx="55694">
                  <c:v>23.0</c:v>
                </c:pt>
                <c:pt idx="55695">
                  <c:v>524.0</c:v>
                </c:pt>
                <c:pt idx="55696">
                  <c:v>49.0</c:v>
                </c:pt>
                <c:pt idx="55697">
                  <c:v>87.0</c:v>
                </c:pt>
                <c:pt idx="55698">
                  <c:v>115.0</c:v>
                </c:pt>
                <c:pt idx="55699">
                  <c:v>9.0</c:v>
                </c:pt>
                <c:pt idx="55700">
                  <c:v>70.0</c:v>
                </c:pt>
                <c:pt idx="55701">
                  <c:v>96.0</c:v>
                </c:pt>
                <c:pt idx="55702">
                  <c:v>372.0</c:v>
                </c:pt>
                <c:pt idx="55703">
                  <c:v>8.0</c:v>
                </c:pt>
                <c:pt idx="55704">
                  <c:v>3.0</c:v>
                </c:pt>
                <c:pt idx="55705">
                  <c:v>43.0</c:v>
                </c:pt>
                <c:pt idx="55706">
                  <c:v>10.0</c:v>
                </c:pt>
                <c:pt idx="55707">
                  <c:v>3.0</c:v>
                </c:pt>
                <c:pt idx="55708">
                  <c:v>1.0</c:v>
                </c:pt>
                <c:pt idx="55709">
                  <c:v>93.0</c:v>
                </c:pt>
                <c:pt idx="55710">
                  <c:v>5.0</c:v>
                </c:pt>
                <c:pt idx="55711">
                  <c:v>4.0</c:v>
                </c:pt>
                <c:pt idx="55712">
                  <c:v>21.0</c:v>
                </c:pt>
                <c:pt idx="55713">
                  <c:v>92.0</c:v>
                </c:pt>
                <c:pt idx="55714">
                  <c:v>8.0</c:v>
                </c:pt>
                <c:pt idx="55715">
                  <c:v>18.0</c:v>
                </c:pt>
                <c:pt idx="55716">
                  <c:v>162.0</c:v>
                </c:pt>
                <c:pt idx="55717">
                  <c:v>21.0</c:v>
                </c:pt>
                <c:pt idx="55718">
                  <c:v>2.0</c:v>
                </c:pt>
                <c:pt idx="55719">
                  <c:v>7.0</c:v>
                </c:pt>
                <c:pt idx="55720">
                  <c:v>12.0</c:v>
                </c:pt>
                <c:pt idx="55721">
                  <c:v>183.0</c:v>
                </c:pt>
                <c:pt idx="55722">
                  <c:v>189.0</c:v>
                </c:pt>
                <c:pt idx="55723">
                  <c:v>1.0</c:v>
                </c:pt>
                <c:pt idx="55724">
                  <c:v>240.0</c:v>
                </c:pt>
                <c:pt idx="55725">
                  <c:v>28.0</c:v>
                </c:pt>
                <c:pt idx="55726">
                  <c:v>3.0</c:v>
                </c:pt>
                <c:pt idx="55727">
                  <c:v>16.0</c:v>
                </c:pt>
                <c:pt idx="55728">
                  <c:v>269.0</c:v>
                </c:pt>
                <c:pt idx="55729">
                  <c:v>9.0</c:v>
                </c:pt>
                <c:pt idx="55730">
                  <c:v>43.0</c:v>
                </c:pt>
                <c:pt idx="55731">
                  <c:v>9.0</c:v>
                </c:pt>
                <c:pt idx="55732">
                  <c:v>1.0</c:v>
                </c:pt>
                <c:pt idx="55733">
                  <c:v>2.0</c:v>
                </c:pt>
                <c:pt idx="55734">
                  <c:v>18.0</c:v>
                </c:pt>
                <c:pt idx="55735">
                  <c:v>1.0</c:v>
                </c:pt>
                <c:pt idx="55736">
                  <c:v>58.0</c:v>
                </c:pt>
                <c:pt idx="55737">
                  <c:v>1.0</c:v>
                </c:pt>
                <c:pt idx="55738">
                  <c:v>32.0</c:v>
                </c:pt>
                <c:pt idx="55739">
                  <c:v>6.0</c:v>
                </c:pt>
                <c:pt idx="55740">
                  <c:v>2.0</c:v>
                </c:pt>
                <c:pt idx="55741">
                  <c:v>222.0</c:v>
                </c:pt>
                <c:pt idx="55742">
                  <c:v>9.0</c:v>
                </c:pt>
                <c:pt idx="55743">
                  <c:v>229.0</c:v>
                </c:pt>
                <c:pt idx="55744">
                  <c:v>66.0</c:v>
                </c:pt>
                <c:pt idx="55745">
                  <c:v>56.0</c:v>
                </c:pt>
                <c:pt idx="55746">
                  <c:v>7.0</c:v>
                </c:pt>
                <c:pt idx="55747">
                  <c:v>11.0</c:v>
                </c:pt>
                <c:pt idx="55748">
                  <c:v>42.0</c:v>
                </c:pt>
                <c:pt idx="55749">
                  <c:v>145.0</c:v>
                </c:pt>
                <c:pt idx="55750">
                  <c:v>495.0</c:v>
                </c:pt>
                <c:pt idx="55751">
                  <c:v>1.0</c:v>
                </c:pt>
                <c:pt idx="55752">
                  <c:v>377.0</c:v>
                </c:pt>
                <c:pt idx="55753">
                  <c:v>8.0</c:v>
                </c:pt>
                <c:pt idx="55754">
                  <c:v>1.0</c:v>
                </c:pt>
                <c:pt idx="55755">
                  <c:v>6.0</c:v>
                </c:pt>
                <c:pt idx="55756">
                  <c:v>135.0</c:v>
                </c:pt>
                <c:pt idx="55757">
                  <c:v>28.0</c:v>
                </c:pt>
                <c:pt idx="55758">
                  <c:v>5.0</c:v>
                </c:pt>
                <c:pt idx="55759">
                  <c:v>305.0</c:v>
                </c:pt>
                <c:pt idx="55760">
                  <c:v>20.0</c:v>
                </c:pt>
                <c:pt idx="55761">
                  <c:v>99.0</c:v>
                </c:pt>
                <c:pt idx="55762">
                  <c:v>2.0</c:v>
                </c:pt>
                <c:pt idx="55763">
                  <c:v>745.0</c:v>
                </c:pt>
                <c:pt idx="55764">
                  <c:v>4.0</c:v>
                </c:pt>
                <c:pt idx="55765">
                  <c:v>225.0</c:v>
                </c:pt>
                <c:pt idx="55766">
                  <c:v>20.0</c:v>
                </c:pt>
                <c:pt idx="55767">
                  <c:v>30.0</c:v>
                </c:pt>
                <c:pt idx="55768">
                  <c:v>63.0</c:v>
                </c:pt>
                <c:pt idx="55769">
                  <c:v>50.0</c:v>
                </c:pt>
                <c:pt idx="55770">
                  <c:v>21.0</c:v>
                </c:pt>
                <c:pt idx="55771">
                  <c:v>136.0</c:v>
                </c:pt>
                <c:pt idx="55772">
                  <c:v>129.0</c:v>
                </c:pt>
                <c:pt idx="55773">
                  <c:v>258.0</c:v>
                </c:pt>
                <c:pt idx="55774">
                  <c:v>160.0</c:v>
                </c:pt>
                <c:pt idx="55775">
                  <c:v>29.0</c:v>
                </c:pt>
                <c:pt idx="55776">
                  <c:v>335.0</c:v>
                </c:pt>
                <c:pt idx="55777">
                  <c:v>98.0</c:v>
                </c:pt>
                <c:pt idx="55778">
                  <c:v>57.0</c:v>
                </c:pt>
                <c:pt idx="55779">
                  <c:v>20.0</c:v>
                </c:pt>
                <c:pt idx="55780">
                  <c:v>5.0</c:v>
                </c:pt>
                <c:pt idx="55781">
                  <c:v>104.0</c:v>
                </c:pt>
                <c:pt idx="55782">
                  <c:v>5.0</c:v>
                </c:pt>
                <c:pt idx="55783">
                  <c:v>357.0</c:v>
                </c:pt>
                <c:pt idx="55784">
                  <c:v>6.0</c:v>
                </c:pt>
                <c:pt idx="55785">
                  <c:v>11.0</c:v>
                </c:pt>
                <c:pt idx="55786">
                  <c:v>41.0</c:v>
                </c:pt>
                <c:pt idx="55787">
                  <c:v>11.0</c:v>
                </c:pt>
                <c:pt idx="55788">
                  <c:v>87.0</c:v>
                </c:pt>
                <c:pt idx="55789">
                  <c:v>13.0</c:v>
                </c:pt>
                <c:pt idx="55790">
                  <c:v>12.0</c:v>
                </c:pt>
                <c:pt idx="55791">
                  <c:v>52.0</c:v>
                </c:pt>
                <c:pt idx="55792">
                  <c:v>10.0</c:v>
                </c:pt>
                <c:pt idx="55793">
                  <c:v>13.0</c:v>
                </c:pt>
                <c:pt idx="55794">
                  <c:v>11.0</c:v>
                </c:pt>
                <c:pt idx="55795">
                  <c:v>36.0</c:v>
                </c:pt>
                <c:pt idx="55796">
                  <c:v>34.0</c:v>
                </c:pt>
                <c:pt idx="55797">
                  <c:v>61.0</c:v>
                </c:pt>
                <c:pt idx="55798">
                  <c:v>75.0</c:v>
                </c:pt>
                <c:pt idx="55799">
                  <c:v>221.0</c:v>
                </c:pt>
                <c:pt idx="55800">
                  <c:v>93.0</c:v>
                </c:pt>
                <c:pt idx="55801">
                  <c:v>18.0</c:v>
                </c:pt>
                <c:pt idx="55802">
                  <c:v>151.0</c:v>
                </c:pt>
                <c:pt idx="55803">
                  <c:v>253.0</c:v>
                </c:pt>
                <c:pt idx="55804">
                  <c:v>99.0</c:v>
                </c:pt>
                <c:pt idx="55805">
                  <c:v>48.0</c:v>
                </c:pt>
                <c:pt idx="55806">
                  <c:v>33.0</c:v>
                </c:pt>
                <c:pt idx="55807">
                  <c:v>70.0</c:v>
                </c:pt>
                <c:pt idx="55808">
                  <c:v>83.0</c:v>
                </c:pt>
                <c:pt idx="55809">
                  <c:v>13.0</c:v>
                </c:pt>
                <c:pt idx="55810">
                  <c:v>39.0</c:v>
                </c:pt>
                <c:pt idx="55811">
                  <c:v>4.0</c:v>
                </c:pt>
                <c:pt idx="55812">
                  <c:v>29.0</c:v>
                </c:pt>
                <c:pt idx="55813">
                  <c:v>5.0</c:v>
                </c:pt>
                <c:pt idx="55814">
                  <c:v>22.0</c:v>
                </c:pt>
                <c:pt idx="55815">
                  <c:v>52.0</c:v>
                </c:pt>
                <c:pt idx="55816">
                  <c:v>135.0</c:v>
                </c:pt>
                <c:pt idx="55817">
                  <c:v>131.0</c:v>
                </c:pt>
                <c:pt idx="55818">
                  <c:v>162.0</c:v>
                </c:pt>
                <c:pt idx="55819">
                  <c:v>149.0</c:v>
                </c:pt>
                <c:pt idx="55820">
                  <c:v>84.0</c:v>
                </c:pt>
                <c:pt idx="55821">
                  <c:v>171.0</c:v>
                </c:pt>
                <c:pt idx="55822">
                  <c:v>106.0</c:v>
                </c:pt>
                <c:pt idx="55823">
                  <c:v>17.0</c:v>
                </c:pt>
                <c:pt idx="55824">
                  <c:v>14.0</c:v>
                </c:pt>
                <c:pt idx="55825">
                  <c:v>440.0</c:v>
                </c:pt>
                <c:pt idx="55826">
                  <c:v>5.0</c:v>
                </c:pt>
                <c:pt idx="55827">
                  <c:v>8.0</c:v>
                </c:pt>
                <c:pt idx="55828">
                  <c:v>63.0</c:v>
                </c:pt>
                <c:pt idx="55829">
                  <c:v>4.0</c:v>
                </c:pt>
                <c:pt idx="55830">
                  <c:v>473.0</c:v>
                </c:pt>
                <c:pt idx="55831">
                  <c:v>6.0</c:v>
                </c:pt>
                <c:pt idx="55832">
                  <c:v>3.0</c:v>
                </c:pt>
                <c:pt idx="55833">
                  <c:v>47.0</c:v>
                </c:pt>
                <c:pt idx="55834">
                  <c:v>132.0</c:v>
                </c:pt>
                <c:pt idx="55835">
                  <c:v>55.0</c:v>
                </c:pt>
                <c:pt idx="55836">
                  <c:v>201.0</c:v>
                </c:pt>
                <c:pt idx="55837">
                  <c:v>405.0</c:v>
                </c:pt>
                <c:pt idx="55838">
                  <c:v>44.0</c:v>
                </c:pt>
                <c:pt idx="55839">
                  <c:v>1.0</c:v>
                </c:pt>
                <c:pt idx="55840">
                  <c:v>51.0</c:v>
                </c:pt>
                <c:pt idx="55841">
                  <c:v>16.0</c:v>
                </c:pt>
                <c:pt idx="55842">
                  <c:v>16.0</c:v>
                </c:pt>
                <c:pt idx="55843">
                  <c:v>4.0</c:v>
                </c:pt>
                <c:pt idx="55844">
                  <c:v>3.0</c:v>
                </c:pt>
                <c:pt idx="55845">
                  <c:v>23.0</c:v>
                </c:pt>
                <c:pt idx="55846">
                  <c:v>9.0</c:v>
                </c:pt>
                <c:pt idx="55847">
                  <c:v>1.0</c:v>
                </c:pt>
                <c:pt idx="55848">
                  <c:v>2.0</c:v>
                </c:pt>
                <c:pt idx="55849">
                  <c:v>77.0</c:v>
                </c:pt>
                <c:pt idx="55850">
                  <c:v>208.0</c:v>
                </c:pt>
                <c:pt idx="55851">
                  <c:v>74.0</c:v>
                </c:pt>
                <c:pt idx="55852">
                  <c:v>58.0</c:v>
                </c:pt>
                <c:pt idx="55853">
                  <c:v>174.0</c:v>
                </c:pt>
                <c:pt idx="55854">
                  <c:v>143.0</c:v>
                </c:pt>
                <c:pt idx="55855">
                  <c:v>47.0</c:v>
                </c:pt>
                <c:pt idx="55856">
                  <c:v>8.0</c:v>
                </c:pt>
                <c:pt idx="55857">
                  <c:v>7.0</c:v>
                </c:pt>
                <c:pt idx="55858">
                  <c:v>4.0</c:v>
                </c:pt>
                <c:pt idx="55859">
                  <c:v>35.0</c:v>
                </c:pt>
                <c:pt idx="55860">
                  <c:v>1.0</c:v>
                </c:pt>
                <c:pt idx="55861">
                  <c:v>1.0</c:v>
                </c:pt>
                <c:pt idx="55862">
                  <c:v>1.0</c:v>
                </c:pt>
                <c:pt idx="55863">
                  <c:v>16.0</c:v>
                </c:pt>
                <c:pt idx="55864">
                  <c:v>28.0</c:v>
                </c:pt>
                <c:pt idx="55865">
                  <c:v>43.0</c:v>
                </c:pt>
                <c:pt idx="55866">
                  <c:v>185.0</c:v>
                </c:pt>
                <c:pt idx="55867">
                  <c:v>20.0</c:v>
                </c:pt>
                <c:pt idx="55868">
                  <c:v>250.0</c:v>
                </c:pt>
                <c:pt idx="55869">
                  <c:v>1.0</c:v>
                </c:pt>
                <c:pt idx="55870">
                  <c:v>19.0</c:v>
                </c:pt>
                <c:pt idx="55871">
                  <c:v>28.0</c:v>
                </c:pt>
                <c:pt idx="55872">
                  <c:v>186.0</c:v>
                </c:pt>
                <c:pt idx="55873">
                  <c:v>9.0</c:v>
                </c:pt>
                <c:pt idx="55874">
                  <c:v>2.0</c:v>
                </c:pt>
                <c:pt idx="55875">
                  <c:v>1.0</c:v>
                </c:pt>
                <c:pt idx="55876">
                  <c:v>78.0</c:v>
                </c:pt>
                <c:pt idx="55877">
                  <c:v>22.0</c:v>
                </c:pt>
                <c:pt idx="55878">
                  <c:v>13.0</c:v>
                </c:pt>
                <c:pt idx="55879">
                  <c:v>196.0</c:v>
                </c:pt>
                <c:pt idx="55880">
                  <c:v>53.0</c:v>
                </c:pt>
                <c:pt idx="55881">
                  <c:v>142.0</c:v>
                </c:pt>
                <c:pt idx="55882">
                  <c:v>15.0</c:v>
                </c:pt>
                <c:pt idx="55883">
                  <c:v>193.0</c:v>
                </c:pt>
                <c:pt idx="55884">
                  <c:v>81.0</c:v>
                </c:pt>
                <c:pt idx="55885">
                  <c:v>8.0</c:v>
                </c:pt>
                <c:pt idx="55886">
                  <c:v>26.0</c:v>
                </c:pt>
                <c:pt idx="55887">
                  <c:v>28.0</c:v>
                </c:pt>
                <c:pt idx="55888">
                  <c:v>69.0</c:v>
                </c:pt>
                <c:pt idx="55889">
                  <c:v>2.0</c:v>
                </c:pt>
                <c:pt idx="55890">
                  <c:v>622.0</c:v>
                </c:pt>
                <c:pt idx="55891">
                  <c:v>1.0</c:v>
                </c:pt>
                <c:pt idx="55892">
                  <c:v>54.0</c:v>
                </c:pt>
                <c:pt idx="55893">
                  <c:v>95.0</c:v>
                </c:pt>
                <c:pt idx="55894">
                  <c:v>26.0</c:v>
                </c:pt>
                <c:pt idx="55895">
                  <c:v>59.0</c:v>
                </c:pt>
                <c:pt idx="55896">
                  <c:v>2.0</c:v>
                </c:pt>
                <c:pt idx="55897">
                  <c:v>210.0</c:v>
                </c:pt>
                <c:pt idx="55898">
                  <c:v>36.0</c:v>
                </c:pt>
                <c:pt idx="55899">
                  <c:v>10.0</c:v>
                </c:pt>
                <c:pt idx="55900">
                  <c:v>593.0</c:v>
                </c:pt>
                <c:pt idx="55901">
                  <c:v>221.0</c:v>
                </c:pt>
                <c:pt idx="55902">
                  <c:v>52.0</c:v>
                </c:pt>
                <c:pt idx="55903">
                  <c:v>125.0</c:v>
                </c:pt>
                <c:pt idx="55904">
                  <c:v>226.0</c:v>
                </c:pt>
                <c:pt idx="55905">
                  <c:v>13.0</c:v>
                </c:pt>
                <c:pt idx="55906">
                  <c:v>58.0</c:v>
                </c:pt>
                <c:pt idx="55907">
                  <c:v>113.0</c:v>
                </c:pt>
                <c:pt idx="55908">
                  <c:v>24.0</c:v>
                </c:pt>
                <c:pt idx="55909">
                  <c:v>215.0</c:v>
                </c:pt>
                <c:pt idx="55910">
                  <c:v>18.0</c:v>
                </c:pt>
                <c:pt idx="55911">
                  <c:v>21.0</c:v>
                </c:pt>
                <c:pt idx="55912">
                  <c:v>4.0</c:v>
                </c:pt>
                <c:pt idx="55913">
                  <c:v>12.0</c:v>
                </c:pt>
                <c:pt idx="55914">
                  <c:v>416.0</c:v>
                </c:pt>
                <c:pt idx="55915">
                  <c:v>5.0</c:v>
                </c:pt>
                <c:pt idx="55916">
                  <c:v>2.0</c:v>
                </c:pt>
                <c:pt idx="55917">
                  <c:v>170.0</c:v>
                </c:pt>
                <c:pt idx="55918">
                  <c:v>40.0</c:v>
                </c:pt>
                <c:pt idx="55919">
                  <c:v>140.0</c:v>
                </c:pt>
                <c:pt idx="55920">
                  <c:v>191.0</c:v>
                </c:pt>
                <c:pt idx="55921">
                  <c:v>21.0</c:v>
                </c:pt>
                <c:pt idx="55922">
                  <c:v>55.0</c:v>
                </c:pt>
                <c:pt idx="55923">
                  <c:v>21.0</c:v>
                </c:pt>
                <c:pt idx="55924">
                  <c:v>411.0</c:v>
                </c:pt>
                <c:pt idx="55925">
                  <c:v>1.0</c:v>
                </c:pt>
                <c:pt idx="55926">
                  <c:v>29.0</c:v>
                </c:pt>
                <c:pt idx="55927">
                  <c:v>61.0</c:v>
                </c:pt>
                <c:pt idx="55928">
                  <c:v>29.0</c:v>
                </c:pt>
                <c:pt idx="55929">
                  <c:v>360.0</c:v>
                </c:pt>
                <c:pt idx="55930">
                  <c:v>69.0</c:v>
                </c:pt>
                <c:pt idx="55931">
                  <c:v>12.0</c:v>
                </c:pt>
                <c:pt idx="55932">
                  <c:v>76.0</c:v>
                </c:pt>
                <c:pt idx="55933">
                  <c:v>83.0</c:v>
                </c:pt>
                <c:pt idx="55934">
                  <c:v>20.0</c:v>
                </c:pt>
                <c:pt idx="55935">
                  <c:v>677.0</c:v>
                </c:pt>
                <c:pt idx="55936">
                  <c:v>3.0</c:v>
                </c:pt>
                <c:pt idx="55937">
                  <c:v>225.0</c:v>
                </c:pt>
                <c:pt idx="55938">
                  <c:v>54.0</c:v>
                </c:pt>
                <c:pt idx="55939">
                  <c:v>25.0</c:v>
                </c:pt>
                <c:pt idx="55940">
                  <c:v>2.0</c:v>
                </c:pt>
                <c:pt idx="55941">
                  <c:v>59.0</c:v>
                </c:pt>
                <c:pt idx="55942">
                  <c:v>36.0</c:v>
                </c:pt>
                <c:pt idx="55943">
                  <c:v>219.0</c:v>
                </c:pt>
                <c:pt idx="55944">
                  <c:v>134.0</c:v>
                </c:pt>
                <c:pt idx="55945">
                  <c:v>49.0</c:v>
                </c:pt>
                <c:pt idx="55946">
                  <c:v>108.0</c:v>
                </c:pt>
                <c:pt idx="55947">
                  <c:v>122.0</c:v>
                </c:pt>
                <c:pt idx="55948">
                  <c:v>5.0</c:v>
                </c:pt>
                <c:pt idx="55949">
                  <c:v>439.0</c:v>
                </c:pt>
                <c:pt idx="55950">
                  <c:v>29.0</c:v>
                </c:pt>
                <c:pt idx="55951">
                  <c:v>28.0</c:v>
                </c:pt>
                <c:pt idx="55952">
                  <c:v>105.0</c:v>
                </c:pt>
                <c:pt idx="55953">
                  <c:v>34.0</c:v>
                </c:pt>
                <c:pt idx="55954">
                  <c:v>185.0</c:v>
                </c:pt>
                <c:pt idx="55955">
                  <c:v>5.0</c:v>
                </c:pt>
                <c:pt idx="55956">
                  <c:v>39.0</c:v>
                </c:pt>
                <c:pt idx="55957">
                  <c:v>2.0</c:v>
                </c:pt>
                <c:pt idx="55958">
                  <c:v>379.0</c:v>
                </c:pt>
                <c:pt idx="55959">
                  <c:v>156.0</c:v>
                </c:pt>
                <c:pt idx="55960">
                  <c:v>161.0</c:v>
                </c:pt>
                <c:pt idx="55961">
                  <c:v>24.0</c:v>
                </c:pt>
                <c:pt idx="55962">
                  <c:v>268.0</c:v>
                </c:pt>
                <c:pt idx="55963">
                  <c:v>128.0</c:v>
                </c:pt>
                <c:pt idx="55964">
                  <c:v>234.0</c:v>
                </c:pt>
                <c:pt idx="55965">
                  <c:v>254.0</c:v>
                </c:pt>
                <c:pt idx="55966">
                  <c:v>213.0</c:v>
                </c:pt>
                <c:pt idx="55967">
                  <c:v>20.0</c:v>
                </c:pt>
                <c:pt idx="55968">
                  <c:v>361.0</c:v>
                </c:pt>
                <c:pt idx="55969">
                  <c:v>360.0</c:v>
                </c:pt>
                <c:pt idx="55970">
                  <c:v>294.0</c:v>
                </c:pt>
                <c:pt idx="55971">
                  <c:v>291.0</c:v>
                </c:pt>
                <c:pt idx="55972">
                  <c:v>148.0</c:v>
                </c:pt>
                <c:pt idx="55973">
                  <c:v>124.0</c:v>
                </c:pt>
                <c:pt idx="55974">
                  <c:v>152.0</c:v>
                </c:pt>
                <c:pt idx="55975">
                  <c:v>109.0</c:v>
                </c:pt>
                <c:pt idx="55976">
                  <c:v>103.0</c:v>
                </c:pt>
                <c:pt idx="55977">
                  <c:v>125.0</c:v>
                </c:pt>
                <c:pt idx="55978">
                  <c:v>55.0</c:v>
                </c:pt>
                <c:pt idx="55979">
                  <c:v>90.0</c:v>
                </c:pt>
                <c:pt idx="55980">
                  <c:v>196.0</c:v>
                </c:pt>
                <c:pt idx="55981">
                  <c:v>1.0</c:v>
                </c:pt>
                <c:pt idx="55982">
                  <c:v>20.0</c:v>
                </c:pt>
                <c:pt idx="55983">
                  <c:v>59.0</c:v>
                </c:pt>
                <c:pt idx="55984">
                  <c:v>5.0</c:v>
                </c:pt>
                <c:pt idx="55985">
                  <c:v>3.0</c:v>
                </c:pt>
                <c:pt idx="55986">
                  <c:v>34.0</c:v>
                </c:pt>
                <c:pt idx="55987">
                  <c:v>42.0</c:v>
                </c:pt>
                <c:pt idx="55988">
                  <c:v>14.0</c:v>
                </c:pt>
                <c:pt idx="55989">
                  <c:v>207.0</c:v>
                </c:pt>
                <c:pt idx="55990">
                  <c:v>37.0</c:v>
                </c:pt>
                <c:pt idx="55991">
                  <c:v>169.0</c:v>
                </c:pt>
                <c:pt idx="55992">
                  <c:v>17.0</c:v>
                </c:pt>
                <c:pt idx="55993">
                  <c:v>19.0</c:v>
                </c:pt>
                <c:pt idx="55994">
                  <c:v>251.0</c:v>
                </c:pt>
                <c:pt idx="55995">
                  <c:v>275.0</c:v>
                </c:pt>
                <c:pt idx="55996">
                  <c:v>301.0</c:v>
                </c:pt>
                <c:pt idx="55997">
                  <c:v>6.0</c:v>
                </c:pt>
                <c:pt idx="55998">
                  <c:v>12.0</c:v>
                </c:pt>
                <c:pt idx="55999">
                  <c:v>2.0</c:v>
                </c:pt>
                <c:pt idx="56000">
                  <c:v>67.0</c:v>
                </c:pt>
                <c:pt idx="56001">
                  <c:v>20.0</c:v>
                </c:pt>
                <c:pt idx="56002">
                  <c:v>1.0</c:v>
                </c:pt>
                <c:pt idx="56003">
                  <c:v>195.0</c:v>
                </c:pt>
                <c:pt idx="56004">
                  <c:v>12.0</c:v>
                </c:pt>
                <c:pt idx="56005">
                  <c:v>53.0</c:v>
                </c:pt>
                <c:pt idx="56006">
                  <c:v>564.0</c:v>
                </c:pt>
                <c:pt idx="56007">
                  <c:v>21.0</c:v>
                </c:pt>
                <c:pt idx="56008">
                  <c:v>2.0</c:v>
                </c:pt>
                <c:pt idx="56009">
                  <c:v>1.0</c:v>
                </c:pt>
                <c:pt idx="56010">
                  <c:v>230.0</c:v>
                </c:pt>
                <c:pt idx="56011">
                  <c:v>59.0</c:v>
                </c:pt>
                <c:pt idx="56012">
                  <c:v>3.0</c:v>
                </c:pt>
                <c:pt idx="56013">
                  <c:v>75.0</c:v>
                </c:pt>
                <c:pt idx="56014">
                  <c:v>180.0</c:v>
                </c:pt>
                <c:pt idx="56015">
                  <c:v>123.0</c:v>
                </c:pt>
                <c:pt idx="56016">
                  <c:v>631.0</c:v>
                </c:pt>
                <c:pt idx="56017">
                  <c:v>1.0</c:v>
                </c:pt>
                <c:pt idx="56018">
                  <c:v>82.0</c:v>
                </c:pt>
                <c:pt idx="56019">
                  <c:v>85.0</c:v>
                </c:pt>
                <c:pt idx="56020">
                  <c:v>160.0</c:v>
                </c:pt>
                <c:pt idx="56021">
                  <c:v>60.0</c:v>
                </c:pt>
                <c:pt idx="56022">
                  <c:v>2.0</c:v>
                </c:pt>
                <c:pt idx="56023">
                  <c:v>721.0</c:v>
                </c:pt>
                <c:pt idx="56024">
                  <c:v>138.0</c:v>
                </c:pt>
                <c:pt idx="56025">
                  <c:v>26.0</c:v>
                </c:pt>
                <c:pt idx="56026">
                  <c:v>42.0</c:v>
                </c:pt>
                <c:pt idx="56027">
                  <c:v>1.0</c:v>
                </c:pt>
                <c:pt idx="56028">
                  <c:v>1.0</c:v>
                </c:pt>
                <c:pt idx="56029">
                  <c:v>92.0</c:v>
                </c:pt>
                <c:pt idx="56030">
                  <c:v>13.0</c:v>
                </c:pt>
                <c:pt idx="56031">
                  <c:v>166.0</c:v>
                </c:pt>
                <c:pt idx="56032">
                  <c:v>8.0</c:v>
                </c:pt>
                <c:pt idx="56033">
                  <c:v>7.0</c:v>
                </c:pt>
                <c:pt idx="56034">
                  <c:v>52.0</c:v>
                </c:pt>
                <c:pt idx="56035">
                  <c:v>118.0</c:v>
                </c:pt>
                <c:pt idx="56036">
                  <c:v>15.0</c:v>
                </c:pt>
                <c:pt idx="56037">
                  <c:v>10.0</c:v>
                </c:pt>
                <c:pt idx="56038">
                  <c:v>312.0</c:v>
                </c:pt>
                <c:pt idx="56039">
                  <c:v>2.0</c:v>
                </c:pt>
                <c:pt idx="56040">
                  <c:v>194.0</c:v>
                </c:pt>
                <c:pt idx="56041">
                  <c:v>6.0</c:v>
                </c:pt>
                <c:pt idx="56042">
                  <c:v>484.0</c:v>
                </c:pt>
                <c:pt idx="56043">
                  <c:v>299.0</c:v>
                </c:pt>
                <c:pt idx="56044">
                  <c:v>48.0</c:v>
                </c:pt>
                <c:pt idx="56045">
                  <c:v>42.0</c:v>
                </c:pt>
                <c:pt idx="56046">
                  <c:v>1.0</c:v>
                </c:pt>
                <c:pt idx="56047">
                  <c:v>217.0</c:v>
                </c:pt>
                <c:pt idx="56048">
                  <c:v>35.0</c:v>
                </c:pt>
                <c:pt idx="56049">
                  <c:v>6.0</c:v>
                </c:pt>
                <c:pt idx="56050">
                  <c:v>205.0</c:v>
                </c:pt>
                <c:pt idx="56051">
                  <c:v>57.0</c:v>
                </c:pt>
                <c:pt idx="56052">
                  <c:v>1.0</c:v>
                </c:pt>
                <c:pt idx="56053">
                  <c:v>20.0</c:v>
                </c:pt>
                <c:pt idx="56054">
                  <c:v>44.0</c:v>
                </c:pt>
                <c:pt idx="56055">
                  <c:v>167.0</c:v>
                </c:pt>
                <c:pt idx="56056">
                  <c:v>7.0</c:v>
                </c:pt>
                <c:pt idx="56057">
                  <c:v>395.0</c:v>
                </c:pt>
                <c:pt idx="56058">
                  <c:v>46.0</c:v>
                </c:pt>
                <c:pt idx="56059">
                  <c:v>983.0</c:v>
                </c:pt>
                <c:pt idx="56060">
                  <c:v>37.0</c:v>
                </c:pt>
                <c:pt idx="56061">
                  <c:v>287.0</c:v>
                </c:pt>
                <c:pt idx="56062">
                  <c:v>359.0</c:v>
                </c:pt>
                <c:pt idx="56063">
                  <c:v>47.0</c:v>
                </c:pt>
                <c:pt idx="56064">
                  <c:v>50.0</c:v>
                </c:pt>
                <c:pt idx="56065">
                  <c:v>119.0</c:v>
                </c:pt>
                <c:pt idx="56066">
                  <c:v>106.0</c:v>
                </c:pt>
                <c:pt idx="56067">
                  <c:v>150.0</c:v>
                </c:pt>
                <c:pt idx="56068">
                  <c:v>265.0</c:v>
                </c:pt>
                <c:pt idx="56069">
                  <c:v>1.0</c:v>
                </c:pt>
                <c:pt idx="56070">
                  <c:v>283.0</c:v>
                </c:pt>
                <c:pt idx="56071">
                  <c:v>7.0</c:v>
                </c:pt>
                <c:pt idx="56072">
                  <c:v>17.0</c:v>
                </c:pt>
                <c:pt idx="56073">
                  <c:v>44.0</c:v>
                </c:pt>
                <c:pt idx="56074">
                  <c:v>1.0</c:v>
                </c:pt>
                <c:pt idx="56075">
                  <c:v>139.0</c:v>
                </c:pt>
                <c:pt idx="56076">
                  <c:v>362.0</c:v>
                </c:pt>
                <c:pt idx="56077">
                  <c:v>39.0</c:v>
                </c:pt>
                <c:pt idx="56078">
                  <c:v>390.0</c:v>
                </c:pt>
                <c:pt idx="56079">
                  <c:v>806.0</c:v>
                </c:pt>
                <c:pt idx="56080">
                  <c:v>24.0</c:v>
                </c:pt>
                <c:pt idx="56081">
                  <c:v>191.0</c:v>
                </c:pt>
                <c:pt idx="56082">
                  <c:v>3.0</c:v>
                </c:pt>
                <c:pt idx="56083">
                  <c:v>216.0</c:v>
                </c:pt>
                <c:pt idx="56084">
                  <c:v>101.0</c:v>
                </c:pt>
                <c:pt idx="56085">
                  <c:v>376.0</c:v>
                </c:pt>
                <c:pt idx="56086">
                  <c:v>101.0</c:v>
                </c:pt>
                <c:pt idx="56087">
                  <c:v>682.0</c:v>
                </c:pt>
                <c:pt idx="56088">
                  <c:v>2.0</c:v>
                </c:pt>
                <c:pt idx="56089">
                  <c:v>1115.0</c:v>
                </c:pt>
                <c:pt idx="56090">
                  <c:v>100.0</c:v>
                </c:pt>
                <c:pt idx="56091">
                  <c:v>158.0</c:v>
                </c:pt>
                <c:pt idx="56092">
                  <c:v>250.0</c:v>
                </c:pt>
                <c:pt idx="56093">
                  <c:v>12.0</c:v>
                </c:pt>
                <c:pt idx="56094">
                  <c:v>115.0</c:v>
                </c:pt>
                <c:pt idx="56095">
                  <c:v>151.0</c:v>
                </c:pt>
                <c:pt idx="56096">
                  <c:v>70.0</c:v>
                </c:pt>
                <c:pt idx="56097">
                  <c:v>1.0</c:v>
                </c:pt>
                <c:pt idx="56098">
                  <c:v>133.0</c:v>
                </c:pt>
                <c:pt idx="56099">
                  <c:v>405.0</c:v>
                </c:pt>
                <c:pt idx="56100">
                  <c:v>17.0</c:v>
                </c:pt>
                <c:pt idx="56101">
                  <c:v>69.0</c:v>
                </c:pt>
                <c:pt idx="56102">
                  <c:v>170.0</c:v>
                </c:pt>
                <c:pt idx="56103">
                  <c:v>333.0</c:v>
                </c:pt>
                <c:pt idx="56104">
                  <c:v>1.0</c:v>
                </c:pt>
                <c:pt idx="56105">
                  <c:v>1.0</c:v>
                </c:pt>
                <c:pt idx="56106">
                  <c:v>564.0</c:v>
                </c:pt>
                <c:pt idx="56107">
                  <c:v>52.0</c:v>
                </c:pt>
                <c:pt idx="56108">
                  <c:v>64.0</c:v>
                </c:pt>
                <c:pt idx="56109">
                  <c:v>23.0</c:v>
                </c:pt>
                <c:pt idx="56110">
                  <c:v>107.0</c:v>
                </c:pt>
                <c:pt idx="56111">
                  <c:v>260.0</c:v>
                </c:pt>
                <c:pt idx="56112">
                  <c:v>45.0</c:v>
                </c:pt>
                <c:pt idx="56113">
                  <c:v>32.0</c:v>
                </c:pt>
                <c:pt idx="56114">
                  <c:v>1.0</c:v>
                </c:pt>
                <c:pt idx="56115">
                  <c:v>621.0</c:v>
                </c:pt>
                <c:pt idx="56116">
                  <c:v>25.0</c:v>
                </c:pt>
                <c:pt idx="56117">
                  <c:v>1.0</c:v>
                </c:pt>
                <c:pt idx="56118">
                  <c:v>105.0</c:v>
                </c:pt>
                <c:pt idx="56119">
                  <c:v>346.0</c:v>
                </c:pt>
                <c:pt idx="56120">
                  <c:v>32.0</c:v>
                </c:pt>
                <c:pt idx="56121">
                  <c:v>503.0</c:v>
                </c:pt>
                <c:pt idx="56122">
                  <c:v>187.0</c:v>
                </c:pt>
                <c:pt idx="56123">
                  <c:v>38.0</c:v>
                </c:pt>
                <c:pt idx="56124">
                  <c:v>14.0</c:v>
                </c:pt>
                <c:pt idx="56125">
                  <c:v>1.0</c:v>
                </c:pt>
                <c:pt idx="56126">
                  <c:v>334.0</c:v>
                </c:pt>
                <c:pt idx="56127">
                  <c:v>11.0</c:v>
                </c:pt>
                <c:pt idx="56128">
                  <c:v>9.0</c:v>
                </c:pt>
                <c:pt idx="56129">
                  <c:v>100.0</c:v>
                </c:pt>
                <c:pt idx="56130">
                  <c:v>75.0</c:v>
                </c:pt>
                <c:pt idx="56131">
                  <c:v>334.0</c:v>
                </c:pt>
                <c:pt idx="56132">
                  <c:v>94.0</c:v>
                </c:pt>
                <c:pt idx="56133">
                  <c:v>10.0</c:v>
                </c:pt>
                <c:pt idx="56134">
                  <c:v>710.0</c:v>
                </c:pt>
                <c:pt idx="56135">
                  <c:v>32.0</c:v>
                </c:pt>
                <c:pt idx="56136">
                  <c:v>71.0</c:v>
                </c:pt>
                <c:pt idx="56137">
                  <c:v>379.0</c:v>
                </c:pt>
                <c:pt idx="56138">
                  <c:v>39.0</c:v>
                </c:pt>
                <c:pt idx="56139">
                  <c:v>143.0</c:v>
                </c:pt>
                <c:pt idx="56140">
                  <c:v>3.0</c:v>
                </c:pt>
                <c:pt idx="56141">
                  <c:v>20.0</c:v>
                </c:pt>
                <c:pt idx="56142">
                  <c:v>6.0</c:v>
                </c:pt>
                <c:pt idx="56143">
                  <c:v>179.0</c:v>
                </c:pt>
                <c:pt idx="56144">
                  <c:v>9.0</c:v>
                </c:pt>
                <c:pt idx="56145">
                  <c:v>200.0</c:v>
                </c:pt>
                <c:pt idx="56146">
                  <c:v>31.0</c:v>
                </c:pt>
                <c:pt idx="56147">
                  <c:v>73.0</c:v>
                </c:pt>
                <c:pt idx="56148">
                  <c:v>19.0</c:v>
                </c:pt>
                <c:pt idx="56149">
                  <c:v>148.0</c:v>
                </c:pt>
                <c:pt idx="56150">
                  <c:v>94.0</c:v>
                </c:pt>
                <c:pt idx="56151">
                  <c:v>52.0</c:v>
                </c:pt>
                <c:pt idx="56152">
                  <c:v>5.0</c:v>
                </c:pt>
                <c:pt idx="56153">
                  <c:v>1.0</c:v>
                </c:pt>
                <c:pt idx="56154">
                  <c:v>1.0</c:v>
                </c:pt>
                <c:pt idx="56155">
                  <c:v>81.0</c:v>
                </c:pt>
                <c:pt idx="56156">
                  <c:v>182.0</c:v>
                </c:pt>
                <c:pt idx="56157">
                  <c:v>178.0</c:v>
                </c:pt>
                <c:pt idx="56158">
                  <c:v>2.0</c:v>
                </c:pt>
                <c:pt idx="56159">
                  <c:v>25.0</c:v>
                </c:pt>
                <c:pt idx="56160">
                  <c:v>117.0</c:v>
                </c:pt>
                <c:pt idx="56161">
                  <c:v>15.0</c:v>
                </c:pt>
                <c:pt idx="56162">
                  <c:v>198.0</c:v>
                </c:pt>
                <c:pt idx="56163">
                  <c:v>35.0</c:v>
                </c:pt>
                <c:pt idx="56164">
                  <c:v>88.0</c:v>
                </c:pt>
                <c:pt idx="56165">
                  <c:v>50.0</c:v>
                </c:pt>
                <c:pt idx="56166">
                  <c:v>36.0</c:v>
                </c:pt>
                <c:pt idx="56167">
                  <c:v>74.0</c:v>
                </c:pt>
                <c:pt idx="56168">
                  <c:v>374.0</c:v>
                </c:pt>
                <c:pt idx="56169">
                  <c:v>7.0</c:v>
                </c:pt>
                <c:pt idx="56170">
                  <c:v>13.0</c:v>
                </c:pt>
                <c:pt idx="56171">
                  <c:v>269.0</c:v>
                </c:pt>
                <c:pt idx="56172">
                  <c:v>3.0</c:v>
                </c:pt>
                <c:pt idx="56173">
                  <c:v>737.0</c:v>
                </c:pt>
                <c:pt idx="56174">
                  <c:v>263.0</c:v>
                </c:pt>
                <c:pt idx="56175">
                  <c:v>132.0</c:v>
                </c:pt>
                <c:pt idx="56176">
                  <c:v>1.0</c:v>
                </c:pt>
                <c:pt idx="56177">
                  <c:v>15.0</c:v>
                </c:pt>
                <c:pt idx="56178">
                  <c:v>168.0</c:v>
                </c:pt>
                <c:pt idx="56179">
                  <c:v>4.0</c:v>
                </c:pt>
                <c:pt idx="56180">
                  <c:v>155.0</c:v>
                </c:pt>
                <c:pt idx="56181">
                  <c:v>15.0</c:v>
                </c:pt>
                <c:pt idx="56182">
                  <c:v>38.0</c:v>
                </c:pt>
                <c:pt idx="56183">
                  <c:v>88.0</c:v>
                </c:pt>
                <c:pt idx="56184">
                  <c:v>93.0</c:v>
                </c:pt>
                <c:pt idx="56185">
                  <c:v>23.0</c:v>
                </c:pt>
                <c:pt idx="56186">
                  <c:v>447.0</c:v>
                </c:pt>
                <c:pt idx="56187">
                  <c:v>345.0</c:v>
                </c:pt>
                <c:pt idx="56188">
                  <c:v>1.0</c:v>
                </c:pt>
                <c:pt idx="56189">
                  <c:v>44.0</c:v>
                </c:pt>
                <c:pt idx="56190">
                  <c:v>263.0</c:v>
                </c:pt>
                <c:pt idx="56191">
                  <c:v>91.0</c:v>
                </c:pt>
                <c:pt idx="56192">
                  <c:v>122.0</c:v>
                </c:pt>
                <c:pt idx="56193">
                  <c:v>27.0</c:v>
                </c:pt>
                <c:pt idx="56194">
                  <c:v>12.0</c:v>
                </c:pt>
                <c:pt idx="56195">
                  <c:v>524.0</c:v>
                </c:pt>
                <c:pt idx="56196">
                  <c:v>211.0</c:v>
                </c:pt>
                <c:pt idx="56197">
                  <c:v>13.0</c:v>
                </c:pt>
                <c:pt idx="56198">
                  <c:v>27.0</c:v>
                </c:pt>
                <c:pt idx="56199">
                  <c:v>62.0</c:v>
                </c:pt>
                <c:pt idx="56200">
                  <c:v>111.0</c:v>
                </c:pt>
                <c:pt idx="56201">
                  <c:v>86.0</c:v>
                </c:pt>
                <c:pt idx="56202">
                  <c:v>35.0</c:v>
                </c:pt>
                <c:pt idx="56203">
                  <c:v>246.0</c:v>
                </c:pt>
                <c:pt idx="56204">
                  <c:v>416.0</c:v>
                </c:pt>
                <c:pt idx="56205">
                  <c:v>11.0</c:v>
                </c:pt>
                <c:pt idx="56206">
                  <c:v>153.0</c:v>
                </c:pt>
                <c:pt idx="56207">
                  <c:v>70.0</c:v>
                </c:pt>
                <c:pt idx="56208">
                  <c:v>130.0</c:v>
                </c:pt>
                <c:pt idx="56209">
                  <c:v>15.0</c:v>
                </c:pt>
                <c:pt idx="56210">
                  <c:v>25.0</c:v>
                </c:pt>
                <c:pt idx="56211">
                  <c:v>151.0</c:v>
                </c:pt>
                <c:pt idx="56212">
                  <c:v>111.0</c:v>
                </c:pt>
                <c:pt idx="56213">
                  <c:v>4.0</c:v>
                </c:pt>
                <c:pt idx="56214">
                  <c:v>16.0</c:v>
                </c:pt>
                <c:pt idx="56215">
                  <c:v>56.0</c:v>
                </c:pt>
                <c:pt idx="56216">
                  <c:v>2.0</c:v>
                </c:pt>
                <c:pt idx="56217">
                  <c:v>105.0</c:v>
                </c:pt>
                <c:pt idx="56218">
                  <c:v>84.0</c:v>
                </c:pt>
                <c:pt idx="56219">
                  <c:v>116.0</c:v>
                </c:pt>
                <c:pt idx="56220">
                  <c:v>849.0</c:v>
                </c:pt>
                <c:pt idx="56221">
                  <c:v>196.0</c:v>
                </c:pt>
                <c:pt idx="56222">
                  <c:v>23.0</c:v>
                </c:pt>
                <c:pt idx="56223">
                  <c:v>186.0</c:v>
                </c:pt>
                <c:pt idx="56224">
                  <c:v>82.0</c:v>
                </c:pt>
                <c:pt idx="56225">
                  <c:v>188.0</c:v>
                </c:pt>
                <c:pt idx="56226">
                  <c:v>10.0</c:v>
                </c:pt>
                <c:pt idx="56227">
                  <c:v>136.0</c:v>
                </c:pt>
                <c:pt idx="56228">
                  <c:v>60.0</c:v>
                </c:pt>
                <c:pt idx="56229">
                  <c:v>2.0</c:v>
                </c:pt>
                <c:pt idx="56230">
                  <c:v>81.0</c:v>
                </c:pt>
                <c:pt idx="56231">
                  <c:v>125.0</c:v>
                </c:pt>
                <c:pt idx="56232">
                  <c:v>69.0</c:v>
                </c:pt>
                <c:pt idx="56233">
                  <c:v>170.0</c:v>
                </c:pt>
                <c:pt idx="56234">
                  <c:v>124.0</c:v>
                </c:pt>
                <c:pt idx="56235">
                  <c:v>251.0</c:v>
                </c:pt>
                <c:pt idx="56236">
                  <c:v>308.0</c:v>
                </c:pt>
                <c:pt idx="56237">
                  <c:v>276.0</c:v>
                </c:pt>
                <c:pt idx="56238">
                  <c:v>34.0</c:v>
                </c:pt>
                <c:pt idx="56239">
                  <c:v>97.0</c:v>
                </c:pt>
                <c:pt idx="56240">
                  <c:v>107.0</c:v>
                </c:pt>
                <c:pt idx="56241">
                  <c:v>7.0</c:v>
                </c:pt>
                <c:pt idx="56242">
                  <c:v>31.0</c:v>
                </c:pt>
                <c:pt idx="56243">
                  <c:v>12.0</c:v>
                </c:pt>
                <c:pt idx="56244">
                  <c:v>379.0</c:v>
                </c:pt>
                <c:pt idx="56245">
                  <c:v>1.0</c:v>
                </c:pt>
                <c:pt idx="56246">
                  <c:v>32.0</c:v>
                </c:pt>
                <c:pt idx="56247">
                  <c:v>67.0</c:v>
                </c:pt>
                <c:pt idx="56248">
                  <c:v>193.0</c:v>
                </c:pt>
                <c:pt idx="56249">
                  <c:v>107.0</c:v>
                </c:pt>
                <c:pt idx="56250">
                  <c:v>185.0</c:v>
                </c:pt>
                <c:pt idx="56251">
                  <c:v>170.0</c:v>
                </c:pt>
                <c:pt idx="56252">
                  <c:v>9.0</c:v>
                </c:pt>
                <c:pt idx="56253">
                  <c:v>29.0</c:v>
                </c:pt>
                <c:pt idx="56254">
                  <c:v>44.0</c:v>
                </c:pt>
                <c:pt idx="56255">
                  <c:v>241.0</c:v>
                </c:pt>
                <c:pt idx="56256">
                  <c:v>1.0</c:v>
                </c:pt>
                <c:pt idx="56257">
                  <c:v>132.0</c:v>
                </c:pt>
                <c:pt idx="56258">
                  <c:v>1.0</c:v>
                </c:pt>
                <c:pt idx="56259">
                  <c:v>42.0</c:v>
                </c:pt>
                <c:pt idx="56260">
                  <c:v>43.0</c:v>
                </c:pt>
                <c:pt idx="56261">
                  <c:v>60.0</c:v>
                </c:pt>
                <c:pt idx="56262">
                  <c:v>81.0</c:v>
                </c:pt>
                <c:pt idx="56263">
                  <c:v>115.0</c:v>
                </c:pt>
                <c:pt idx="56264">
                  <c:v>21.0</c:v>
                </c:pt>
                <c:pt idx="56265">
                  <c:v>161.0</c:v>
                </c:pt>
                <c:pt idx="56266">
                  <c:v>40.0</c:v>
                </c:pt>
                <c:pt idx="56267">
                  <c:v>195.0</c:v>
                </c:pt>
                <c:pt idx="56268">
                  <c:v>2.0</c:v>
                </c:pt>
                <c:pt idx="56269">
                  <c:v>44.0</c:v>
                </c:pt>
                <c:pt idx="56270">
                  <c:v>22.0</c:v>
                </c:pt>
                <c:pt idx="56271">
                  <c:v>92.0</c:v>
                </c:pt>
                <c:pt idx="56272">
                  <c:v>97.0</c:v>
                </c:pt>
                <c:pt idx="56273">
                  <c:v>259.0</c:v>
                </c:pt>
                <c:pt idx="56274">
                  <c:v>85.0</c:v>
                </c:pt>
                <c:pt idx="56275">
                  <c:v>1.0</c:v>
                </c:pt>
                <c:pt idx="56276">
                  <c:v>322.0</c:v>
                </c:pt>
                <c:pt idx="56277">
                  <c:v>61.0</c:v>
                </c:pt>
                <c:pt idx="56278">
                  <c:v>38.0</c:v>
                </c:pt>
                <c:pt idx="56279">
                  <c:v>50.0</c:v>
                </c:pt>
                <c:pt idx="56280">
                  <c:v>43.0</c:v>
                </c:pt>
                <c:pt idx="56281">
                  <c:v>97.0</c:v>
                </c:pt>
                <c:pt idx="56282">
                  <c:v>1.0</c:v>
                </c:pt>
                <c:pt idx="56283">
                  <c:v>29.0</c:v>
                </c:pt>
                <c:pt idx="56284">
                  <c:v>109.0</c:v>
                </c:pt>
                <c:pt idx="56285">
                  <c:v>95.0</c:v>
                </c:pt>
                <c:pt idx="56286">
                  <c:v>2.0</c:v>
                </c:pt>
                <c:pt idx="56287">
                  <c:v>23.0</c:v>
                </c:pt>
                <c:pt idx="56288">
                  <c:v>34.0</c:v>
                </c:pt>
                <c:pt idx="56289">
                  <c:v>44.0</c:v>
                </c:pt>
                <c:pt idx="56290">
                  <c:v>12.0</c:v>
                </c:pt>
                <c:pt idx="56291">
                  <c:v>71.0</c:v>
                </c:pt>
                <c:pt idx="56292">
                  <c:v>433.0</c:v>
                </c:pt>
                <c:pt idx="56293">
                  <c:v>5.0</c:v>
                </c:pt>
                <c:pt idx="56294">
                  <c:v>5.0</c:v>
                </c:pt>
                <c:pt idx="56295">
                  <c:v>60.0</c:v>
                </c:pt>
                <c:pt idx="56296">
                  <c:v>55.0</c:v>
                </c:pt>
                <c:pt idx="56297">
                  <c:v>149.0</c:v>
                </c:pt>
                <c:pt idx="56298">
                  <c:v>52.0</c:v>
                </c:pt>
                <c:pt idx="56299">
                  <c:v>52.0</c:v>
                </c:pt>
                <c:pt idx="56300">
                  <c:v>229.0</c:v>
                </c:pt>
                <c:pt idx="56301">
                  <c:v>154.0</c:v>
                </c:pt>
                <c:pt idx="56302">
                  <c:v>4.0</c:v>
                </c:pt>
                <c:pt idx="56303">
                  <c:v>147.0</c:v>
                </c:pt>
                <c:pt idx="56304">
                  <c:v>5.0</c:v>
                </c:pt>
                <c:pt idx="56305">
                  <c:v>197.0</c:v>
                </c:pt>
                <c:pt idx="56306">
                  <c:v>98.0</c:v>
                </c:pt>
                <c:pt idx="56307">
                  <c:v>62.0</c:v>
                </c:pt>
                <c:pt idx="56308">
                  <c:v>41.0</c:v>
                </c:pt>
                <c:pt idx="56309">
                  <c:v>3.0</c:v>
                </c:pt>
                <c:pt idx="56310">
                  <c:v>41.0</c:v>
                </c:pt>
                <c:pt idx="56311">
                  <c:v>32.0</c:v>
                </c:pt>
                <c:pt idx="56312">
                  <c:v>58.0</c:v>
                </c:pt>
                <c:pt idx="56313">
                  <c:v>7.0</c:v>
                </c:pt>
                <c:pt idx="56314">
                  <c:v>153.0</c:v>
                </c:pt>
                <c:pt idx="56315">
                  <c:v>22.0</c:v>
                </c:pt>
                <c:pt idx="56316">
                  <c:v>389.0</c:v>
                </c:pt>
                <c:pt idx="56317">
                  <c:v>32.0</c:v>
                </c:pt>
                <c:pt idx="56318">
                  <c:v>26.0</c:v>
                </c:pt>
                <c:pt idx="56319">
                  <c:v>78.0</c:v>
                </c:pt>
                <c:pt idx="56320">
                  <c:v>70.0</c:v>
                </c:pt>
                <c:pt idx="56321">
                  <c:v>340.0</c:v>
                </c:pt>
                <c:pt idx="56322">
                  <c:v>6.0</c:v>
                </c:pt>
                <c:pt idx="56323">
                  <c:v>120.0</c:v>
                </c:pt>
                <c:pt idx="56324">
                  <c:v>100.0</c:v>
                </c:pt>
                <c:pt idx="56325">
                  <c:v>112.0</c:v>
                </c:pt>
                <c:pt idx="56326">
                  <c:v>51.0</c:v>
                </c:pt>
                <c:pt idx="56327">
                  <c:v>225.0</c:v>
                </c:pt>
                <c:pt idx="56328">
                  <c:v>46.0</c:v>
                </c:pt>
                <c:pt idx="56329">
                  <c:v>156.0</c:v>
                </c:pt>
                <c:pt idx="56330">
                  <c:v>111.0</c:v>
                </c:pt>
                <c:pt idx="56331">
                  <c:v>43.0</c:v>
                </c:pt>
                <c:pt idx="56332">
                  <c:v>68.0</c:v>
                </c:pt>
                <c:pt idx="56333">
                  <c:v>13.0</c:v>
                </c:pt>
                <c:pt idx="56334">
                  <c:v>41.0</c:v>
                </c:pt>
                <c:pt idx="56335">
                  <c:v>57.0</c:v>
                </c:pt>
                <c:pt idx="56336">
                  <c:v>84.0</c:v>
                </c:pt>
                <c:pt idx="56337">
                  <c:v>5.0</c:v>
                </c:pt>
                <c:pt idx="56338">
                  <c:v>154.0</c:v>
                </c:pt>
                <c:pt idx="56339">
                  <c:v>162.0</c:v>
                </c:pt>
                <c:pt idx="56340">
                  <c:v>78.0</c:v>
                </c:pt>
                <c:pt idx="56341">
                  <c:v>43.0</c:v>
                </c:pt>
                <c:pt idx="56342">
                  <c:v>81.0</c:v>
                </c:pt>
                <c:pt idx="56343">
                  <c:v>45.0</c:v>
                </c:pt>
                <c:pt idx="56344">
                  <c:v>348.0</c:v>
                </c:pt>
                <c:pt idx="56345">
                  <c:v>79.0</c:v>
                </c:pt>
                <c:pt idx="56346">
                  <c:v>294.0</c:v>
                </c:pt>
                <c:pt idx="56347">
                  <c:v>2.0</c:v>
                </c:pt>
                <c:pt idx="56348">
                  <c:v>1.0</c:v>
                </c:pt>
                <c:pt idx="56349">
                  <c:v>167.0</c:v>
                </c:pt>
                <c:pt idx="56350">
                  <c:v>20.0</c:v>
                </c:pt>
                <c:pt idx="56351">
                  <c:v>112.0</c:v>
                </c:pt>
                <c:pt idx="56352">
                  <c:v>165.0</c:v>
                </c:pt>
                <c:pt idx="56353">
                  <c:v>1.0</c:v>
                </c:pt>
                <c:pt idx="56354">
                  <c:v>82.0</c:v>
                </c:pt>
                <c:pt idx="56355">
                  <c:v>73.0</c:v>
                </c:pt>
                <c:pt idx="56356">
                  <c:v>19.0</c:v>
                </c:pt>
                <c:pt idx="56357">
                  <c:v>51.0</c:v>
                </c:pt>
                <c:pt idx="56358">
                  <c:v>118.0</c:v>
                </c:pt>
                <c:pt idx="56359">
                  <c:v>42.0</c:v>
                </c:pt>
                <c:pt idx="56360">
                  <c:v>24.0</c:v>
                </c:pt>
                <c:pt idx="56361">
                  <c:v>86.0</c:v>
                </c:pt>
                <c:pt idx="56362">
                  <c:v>5.0</c:v>
                </c:pt>
                <c:pt idx="56363">
                  <c:v>118.0</c:v>
                </c:pt>
                <c:pt idx="56364">
                  <c:v>104.0</c:v>
                </c:pt>
                <c:pt idx="56365">
                  <c:v>2.0</c:v>
                </c:pt>
                <c:pt idx="56366">
                  <c:v>311.0</c:v>
                </c:pt>
                <c:pt idx="56367">
                  <c:v>241.0</c:v>
                </c:pt>
                <c:pt idx="56368">
                  <c:v>5.0</c:v>
                </c:pt>
                <c:pt idx="56369">
                  <c:v>146.0</c:v>
                </c:pt>
                <c:pt idx="56370">
                  <c:v>312.0</c:v>
                </c:pt>
                <c:pt idx="56371">
                  <c:v>21.0</c:v>
                </c:pt>
                <c:pt idx="56372">
                  <c:v>1.0</c:v>
                </c:pt>
                <c:pt idx="56373">
                  <c:v>192.0</c:v>
                </c:pt>
                <c:pt idx="56374">
                  <c:v>93.0</c:v>
                </c:pt>
                <c:pt idx="56375">
                  <c:v>28.0</c:v>
                </c:pt>
                <c:pt idx="56376">
                  <c:v>110.0</c:v>
                </c:pt>
                <c:pt idx="56377">
                  <c:v>87.0</c:v>
                </c:pt>
                <c:pt idx="56378">
                  <c:v>4.0</c:v>
                </c:pt>
                <c:pt idx="56379">
                  <c:v>109.0</c:v>
                </c:pt>
                <c:pt idx="56380">
                  <c:v>230.0</c:v>
                </c:pt>
                <c:pt idx="56381">
                  <c:v>160.0</c:v>
                </c:pt>
                <c:pt idx="56382">
                  <c:v>15.0</c:v>
                </c:pt>
                <c:pt idx="56383">
                  <c:v>425.0</c:v>
                </c:pt>
                <c:pt idx="56384">
                  <c:v>23.0</c:v>
                </c:pt>
                <c:pt idx="56385">
                  <c:v>8.0</c:v>
                </c:pt>
                <c:pt idx="56386">
                  <c:v>6.0</c:v>
                </c:pt>
                <c:pt idx="56387">
                  <c:v>6.0</c:v>
                </c:pt>
                <c:pt idx="56388">
                  <c:v>58.0</c:v>
                </c:pt>
                <c:pt idx="56389">
                  <c:v>246.0</c:v>
                </c:pt>
                <c:pt idx="56390">
                  <c:v>53.0</c:v>
                </c:pt>
                <c:pt idx="56391">
                  <c:v>68.0</c:v>
                </c:pt>
                <c:pt idx="56392">
                  <c:v>127.0</c:v>
                </c:pt>
                <c:pt idx="56393">
                  <c:v>1.0</c:v>
                </c:pt>
                <c:pt idx="56394">
                  <c:v>4.0</c:v>
                </c:pt>
                <c:pt idx="56395">
                  <c:v>94.0</c:v>
                </c:pt>
                <c:pt idx="56396">
                  <c:v>217.0</c:v>
                </c:pt>
                <c:pt idx="56397">
                  <c:v>17.0</c:v>
                </c:pt>
                <c:pt idx="56398">
                  <c:v>196.0</c:v>
                </c:pt>
                <c:pt idx="56399">
                  <c:v>9.0</c:v>
                </c:pt>
                <c:pt idx="56400">
                  <c:v>55.0</c:v>
                </c:pt>
                <c:pt idx="56401">
                  <c:v>196.0</c:v>
                </c:pt>
                <c:pt idx="56402">
                  <c:v>13.0</c:v>
                </c:pt>
                <c:pt idx="56403">
                  <c:v>80.0</c:v>
                </c:pt>
                <c:pt idx="56404">
                  <c:v>226.0</c:v>
                </c:pt>
                <c:pt idx="56405">
                  <c:v>211.0</c:v>
                </c:pt>
                <c:pt idx="56406">
                  <c:v>10.0</c:v>
                </c:pt>
                <c:pt idx="56407">
                  <c:v>14.0</c:v>
                </c:pt>
                <c:pt idx="56408">
                  <c:v>88.0</c:v>
                </c:pt>
                <c:pt idx="56409">
                  <c:v>82.0</c:v>
                </c:pt>
                <c:pt idx="56410">
                  <c:v>114.0</c:v>
                </c:pt>
                <c:pt idx="56411">
                  <c:v>1.0</c:v>
                </c:pt>
                <c:pt idx="56412">
                  <c:v>48.0</c:v>
                </c:pt>
                <c:pt idx="56413">
                  <c:v>244.0</c:v>
                </c:pt>
                <c:pt idx="56414">
                  <c:v>103.0</c:v>
                </c:pt>
                <c:pt idx="56415">
                  <c:v>2.0</c:v>
                </c:pt>
                <c:pt idx="56416">
                  <c:v>103.0</c:v>
                </c:pt>
                <c:pt idx="56417">
                  <c:v>153.0</c:v>
                </c:pt>
                <c:pt idx="56418">
                  <c:v>3.0</c:v>
                </c:pt>
                <c:pt idx="56419">
                  <c:v>5.0</c:v>
                </c:pt>
                <c:pt idx="56420">
                  <c:v>238.0</c:v>
                </c:pt>
                <c:pt idx="56421">
                  <c:v>147.0</c:v>
                </c:pt>
                <c:pt idx="56422">
                  <c:v>121.0</c:v>
                </c:pt>
                <c:pt idx="56423">
                  <c:v>36.0</c:v>
                </c:pt>
                <c:pt idx="56424">
                  <c:v>293.0</c:v>
                </c:pt>
                <c:pt idx="56425">
                  <c:v>136.0</c:v>
                </c:pt>
                <c:pt idx="56426">
                  <c:v>11.0</c:v>
                </c:pt>
                <c:pt idx="56427">
                  <c:v>67.0</c:v>
                </c:pt>
                <c:pt idx="56428">
                  <c:v>37.0</c:v>
                </c:pt>
                <c:pt idx="56429">
                  <c:v>295.0</c:v>
                </c:pt>
                <c:pt idx="56430">
                  <c:v>31.0</c:v>
                </c:pt>
                <c:pt idx="56431">
                  <c:v>1715.0</c:v>
                </c:pt>
                <c:pt idx="56432">
                  <c:v>11.0</c:v>
                </c:pt>
                <c:pt idx="56433">
                  <c:v>107.0</c:v>
                </c:pt>
                <c:pt idx="56434">
                  <c:v>22.0</c:v>
                </c:pt>
                <c:pt idx="56435">
                  <c:v>32.0</c:v>
                </c:pt>
                <c:pt idx="56436">
                  <c:v>95.0</c:v>
                </c:pt>
                <c:pt idx="56437">
                  <c:v>58.0</c:v>
                </c:pt>
                <c:pt idx="56438">
                  <c:v>11.0</c:v>
                </c:pt>
                <c:pt idx="56439">
                  <c:v>92.0</c:v>
                </c:pt>
                <c:pt idx="56440">
                  <c:v>59.0</c:v>
                </c:pt>
                <c:pt idx="56441">
                  <c:v>18.0</c:v>
                </c:pt>
                <c:pt idx="56442">
                  <c:v>539.0</c:v>
                </c:pt>
                <c:pt idx="56443">
                  <c:v>150.0</c:v>
                </c:pt>
                <c:pt idx="56444">
                  <c:v>64.0</c:v>
                </c:pt>
                <c:pt idx="56445">
                  <c:v>122.0</c:v>
                </c:pt>
                <c:pt idx="56446">
                  <c:v>126.0</c:v>
                </c:pt>
                <c:pt idx="56447">
                  <c:v>138.0</c:v>
                </c:pt>
                <c:pt idx="56448">
                  <c:v>1.0</c:v>
                </c:pt>
                <c:pt idx="56449">
                  <c:v>41.0</c:v>
                </c:pt>
                <c:pt idx="56450">
                  <c:v>11.0</c:v>
                </c:pt>
                <c:pt idx="56451">
                  <c:v>72.0</c:v>
                </c:pt>
                <c:pt idx="56452">
                  <c:v>203.0</c:v>
                </c:pt>
                <c:pt idx="56453">
                  <c:v>310.0</c:v>
                </c:pt>
                <c:pt idx="56454">
                  <c:v>1.0</c:v>
                </c:pt>
                <c:pt idx="56455">
                  <c:v>32.0</c:v>
                </c:pt>
                <c:pt idx="56456">
                  <c:v>295.0</c:v>
                </c:pt>
                <c:pt idx="56457">
                  <c:v>98.0</c:v>
                </c:pt>
                <c:pt idx="56458">
                  <c:v>90.0</c:v>
                </c:pt>
                <c:pt idx="56459">
                  <c:v>49.0</c:v>
                </c:pt>
                <c:pt idx="56460">
                  <c:v>3.0</c:v>
                </c:pt>
                <c:pt idx="56461">
                  <c:v>96.0</c:v>
                </c:pt>
                <c:pt idx="56462">
                  <c:v>20.0</c:v>
                </c:pt>
                <c:pt idx="56463">
                  <c:v>139.0</c:v>
                </c:pt>
                <c:pt idx="56464">
                  <c:v>158.0</c:v>
                </c:pt>
                <c:pt idx="56465">
                  <c:v>367.0</c:v>
                </c:pt>
                <c:pt idx="56466">
                  <c:v>28.0</c:v>
                </c:pt>
                <c:pt idx="56467">
                  <c:v>255.0</c:v>
                </c:pt>
                <c:pt idx="56468">
                  <c:v>176.0</c:v>
                </c:pt>
                <c:pt idx="56469">
                  <c:v>22.0</c:v>
                </c:pt>
                <c:pt idx="56470">
                  <c:v>19.0</c:v>
                </c:pt>
                <c:pt idx="56471">
                  <c:v>232.0</c:v>
                </c:pt>
                <c:pt idx="56472">
                  <c:v>193.0</c:v>
                </c:pt>
                <c:pt idx="56473">
                  <c:v>110.0</c:v>
                </c:pt>
                <c:pt idx="56474">
                  <c:v>275.0</c:v>
                </c:pt>
                <c:pt idx="56475">
                  <c:v>52.0</c:v>
                </c:pt>
                <c:pt idx="56476">
                  <c:v>86.0</c:v>
                </c:pt>
                <c:pt idx="56477">
                  <c:v>1.0</c:v>
                </c:pt>
                <c:pt idx="56478">
                  <c:v>13.0</c:v>
                </c:pt>
                <c:pt idx="56479">
                  <c:v>208.0</c:v>
                </c:pt>
                <c:pt idx="56480">
                  <c:v>262.0</c:v>
                </c:pt>
                <c:pt idx="56481">
                  <c:v>96.0</c:v>
                </c:pt>
                <c:pt idx="56482">
                  <c:v>78.0</c:v>
                </c:pt>
                <c:pt idx="56483">
                  <c:v>127.0</c:v>
                </c:pt>
                <c:pt idx="56484">
                  <c:v>2.0</c:v>
                </c:pt>
                <c:pt idx="56485">
                  <c:v>69.0</c:v>
                </c:pt>
                <c:pt idx="56486">
                  <c:v>4.0</c:v>
                </c:pt>
                <c:pt idx="56487">
                  <c:v>6.0</c:v>
                </c:pt>
                <c:pt idx="56488">
                  <c:v>63.0</c:v>
                </c:pt>
                <c:pt idx="56489">
                  <c:v>28.0</c:v>
                </c:pt>
                <c:pt idx="56490">
                  <c:v>179.0</c:v>
                </c:pt>
                <c:pt idx="56491">
                  <c:v>645.0</c:v>
                </c:pt>
                <c:pt idx="56492">
                  <c:v>15.0</c:v>
                </c:pt>
                <c:pt idx="56493">
                  <c:v>22.0</c:v>
                </c:pt>
                <c:pt idx="56494">
                  <c:v>192.0</c:v>
                </c:pt>
                <c:pt idx="56495">
                  <c:v>195.0</c:v>
                </c:pt>
                <c:pt idx="56496">
                  <c:v>108.0</c:v>
                </c:pt>
                <c:pt idx="56497">
                  <c:v>5.0</c:v>
                </c:pt>
                <c:pt idx="56498">
                  <c:v>343.0</c:v>
                </c:pt>
                <c:pt idx="56499">
                  <c:v>22.0</c:v>
                </c:pt>
                <c:pt idx="56500">
                  <c:v>26.0</c:v>
                </c:pt>
                <c:pt idx="56501">
                  <c:v>169.0</c:v>
                </c:pt>
                <c:pt idx="56502">
                  <c:v>191.0</c:v>
                </c:pt>
                <c:pt idx="56503">
                  <c:v>122.0</c:v>
                </c:pt>
                <c:pt idx="56504">
                  <c:v>495.0</c:v>
                </c:pt>
                <c:pt idx="56505">
                  <c:v>53.0</c:v>
                </c:pt>
                <c:pt idx="56506">
                  <c:v>3.0</c:v>
                </c:pt>
                <c:pt idx="56507">
                  <c:v>9.0</c:v>
                </c:pt>
                <c:pt idx="56508">
                  <c:v>54.0</c:v>
                </c:pt>
                <c:pt idx="56509">
                  <c:v>278.0</c:v>
                </c:pt>
                <c:pt idx="56510">
                  <c:v>202.0</c:v>
                </c:pt>
                <c:pt idx="56511">
                  <c:v>64.0</c:v>
                </c:pt>
                <c:pt idx="56512">
                  <c:v>105.0</c:v>
                </c:pt>
                <c:pt idx="56513">
                  <c:v>11.0</c:v>
                </c:pt>
                <c:pt idx="56514">
                  <c:v>6.0</c:v>
                </c:pt>
                <c:pt idx="56515">
                  <c:v>23.0</c:v>
                </c:pt>
                <c:pt idx="56516">
                  <c:v>40.0</c:v>
                </c:pt>
                <c:pt idx="56517">
                  <c:v>153.0</c:v>
                </c:pt>
                <c:pt idx="56518">
                  <c:v>360.0</c:v>
                </c:pt>
                <c:pt idx="56519">
                  <c:v>34.0</c:v>
                </c:pt>
                <c:pt idx="56520">
                  <c:v>44.0</c:v>
                </c:pt>
                <c:pt idx="56521">
                  <c:v>65.0</c:v>
                </c:pt>
                <c:pt idx="56522">
                  <c:v>180.0</c:v>
                </c:pt>
                <c:pt idx="56523">
                  <c:v>82.0</c:v>
                </c:pt>
                <c:pt idx="56524">
                  <c:v>140.0</c:v>
                </c:pt>
                <c:pt idx="56525">
                  <c:v>16.0</c:v>
                </c:pt>
                <c:pt idx="56526">
                  <c:v>77.0</c:v>
                </c:pt>
                <c:pt idx="56527">
                  <c:v>217.0</c:v>
                </c:pt>
                <c:pt idx="56528">
                  <c:v>107.0</c:v>
                </c:pt>
                <c:pt idx="56529">
                  <c:v>225.0</c:v>
                </c:pt>
                <c:pt idx="56530">
                  <c:v>1.0</c:v>
                </c:pt>
                <c:pt idx="56531">
                  <c:v>30.0</c:v>
                </c:pt>
                <c:pt idx="56532">
                  <c:v>1.0</c:v>
                </c:pt>
                <c:pt idx="56533">
                  <c:v>14.0</c:v>
                </c:pt>
                <c:pt idx="56534">
                  <c:v>1.0</c:v>
                </c:pt>
                <c:pt idx="56535">
                  <c:v>125.0</c:v>
                </c:pt>
                <c:pt idx="56536">
                  <c:v>353.0</c:v>
                </c:pt>
                <c:pt idx="56537">
                  <c:v>136.0</c:v>
                </c:pt>
                <c:pt idx="56538">
                  <c:v>45.0</c:v>
                </c:pt>
                <c:pt idx="56539">
                  <c:v>181.0</c:v>
                </c:pt>
                <c:pt idx="56540">
                  <c:v>1.0</c:v>
                </c:pt>
                <c:pt idx="56541">
                  <c:v>21.0</c:v>
                </c:pt>
                <c:pt idx="56542">
                  <c:v>131.0</c:v>
                </c:pt>
                <c:pt idx="56543">
                  <c:v>403.0</c:v>
                </c:pt>
                <c:pt idx="56544">
                  <c:v>20.0</c:v>
                </c:pt>
                <c:pt idx="56545">
                  <c:v>34.0</c:v>
                </c:pt>
                <c:pt idx="56546">
                  <c:v>184.0</c:v>
                </c:pt>
                <c:pt idx="56547">
                  <c:v>520.0</c:v>
                </c:pt>
                <c:pt idx="56548">
                  <c:v>134.0</c:v>
                </c:pt>
                <c:pt idx="56549">
                  <c:v>16.0</c:v>
                </c:pt>
                <c:pt idx="56550">
                  <c:v>12.0</c:v>
                </c:pt>
                <c:pt idx="56551">
                  <c:v>44.0</c:v>
                </c:pt>
                <c:pt idx="56552">
                  <c:v>86.0</c:v>
                </c:pt>
                <c:pt idx="56553">
                  <c:v>185.0</c:v>
                </c:pt>
                <c:pt idx="56554">
                  <c:v>122.0</c:v>
                </c:pt>
                <c:pt idx="56555">
                  <c:v>6.0</c:v>
                </c:pt>
                <c:pt idx="56556">
                  <c:v>11.0</c:v>
                </c:pt>
                <c:pt idx="56557">
                  <c:v>184.0</c:v>
                </c:pt>
                <c:pt idx="56558">
                  <c:v>381.0</c:v>
                </c:pt>
                <c:pt idx="56559">
                  <c:v>1.0</c:v>
                </c:pt>
                <c:pt idx="56560">
                  <c:v>21.0</c:v>
                </c:pt>
                <c:pt idx="56561">
                  <c:v>56.0</c:v>
                </c:pt>
                <c:pt idx="56562">
                  <c:v>60.0</c:v>
                </c:pt>
                <c:pt idx="56563">
                  <c:v>3.0</c:v>
                </c:pt>
                <c:pt idx="56564">
                  <c:v>13.0</c:v>
                </c:pt>
                <c:pt idx="56565">
                  <c:v>5.0</c:v>
                </c:pt>
                <c:pt idx="56566">
                  <c:v>65.0</c:v>
                </c:pt>
                <c:pt idx="56567">
                  <c:v>9.0</c:v>
                </c:pt>
                <c:pt idx="56568">
                  <c:v>62.0</c:v>
                </c:pt>
                <c:pt idx="56569">
                  <c:v>70.0</c:v>
                </c:pt>
                <c:pt idx="56570">
                  <c:v>49.0</c:v>
                </c:pt>
                <c:pt idx="56571">
                  <c:v>72.0</c:v>
                </c:pt>
                <c:pt idx="56572">
                  <c:v>203.0</c:v>
                </c:pt>
                <c:pt idx="56573">
                  <c:v>174.0</c:v>
                </c:pt>
                <c:pt idx="56574">
                  <c:v>26.0</c:v>
                </c:pt>
                <c:pt idx="56575">
                  <c:v>29.0</c:v>
                </c:pt>
                <c:pt idx="56576">
                  <c:v>5.0</c:v>
                </c:pt>
                <c:pt idx="56577">
                  <c:v>447.0</c:v>
                </c:pt>
                <c:pt idx="56578">
                  <c:v>64.0</c:v>
                </c:pt>
                <c:pt idx="56579">
                  <c:v>1.0</c:v>
                </c:pt>
                <c:pt idx="56580">
                  <c:v>2.0</c:v>
                </c:pt>
                <c:pt idx="56581">
                  <c:v>265.0</c:v>
                </c:pt>
                <c:pt idx="56582">
                  <c:v>70.0</c:v>
                </c:pt>
                <c:pt idx="56583">
                  <c:v>48.0</c:v>
                </c:pt>
                <c:pt idx="56584">
                  <c:v>1.0</c:v>
                </c:pt>
                <c:pt idx="56585">
                  <c:v>236.0</c:v>
                </c:pt>
                <c:pt idx="56586">
                  <c:v>62.0</c:v>
                </c:pt>
                <c:pt idx="56587">
                  <c:v>3.0</c:v>
                </c:pt>
                <c:pt idx="56588">
                  <c:v>2.0</c:v>
                </c:pt>
                <c:pt idx="56589">
                  <c:v>18.0</c:v>
                </c:pt>
                <c:pt idx="56590">
                  <c:v>392.0</c:v>
                </c:pt>
                <c:pt idx="56591">
                  <c:v>77.0</c:v>
                </c:pt>
                <c:pt idx="56592">
                  <c:v>85.0</c:v>
                </c:pt>
                <c:pt idx="56593">
                  <c:v>25.0</c:v>
                </c:pt>
                <c:pt idx="56594">
                  <c:v>25.0</c:v>
                </c:pt>
                <c:pt idx="56595">
                  <c:v>31.0</c:v>
                </c:pt>
                <c:pt idx="56596">
                  <c:v>218.0</c:v>
                </c:pt>
                <c:pt idx="56597">
                  <c:v>2.0</c:v>
                </c:pt>
                <c:pt idx="56598">
                  <c:v>252.0</c:v>
                </c:pt>
                <c:pt idx="56599">
                  <c:v>227.0</c:v>
                </c:pt>
                <c:pt idx="56600">
                  <c:v>523.0</c:v>
                </c:pt>
                <c:pt idx="56601">
                  <c:v>5.0</c:v>
                </c:pt>
                <c:pt idx="56602">
                  <c:v>87.0</c:v>
                </c:pt>
                <c:pt idx="56603">
                  <c:v>426.0</c:v>
                </c:pt>
                <c:pt idx="56604">
                  <c:v>57.0</c:v>
                </c:pt>
                <c:pt idx="56605">
                  <c:v>152.0</c:v>
                </c:pt>
                <c:pt idx="56606">
                  <c:v>57.0</c:v>
                </c:pt>
                <c:pt idx="56607">
                  <c:v>8.0</c:v>
                </c:pt>
                <c:pt idx="56608">
                  <c:v>135.0</c:v>
                </c:pt>
                <c:pt idx="56609">
                  <c:v>338.0</c:v>
                </c:pt>
                <c:pt idx="56610">
                  <c:v>220.0</c:v>
                </c:pt>
                <c:pt idx="56611">
                  <c:v>4.0</c:v>
                </c:pt>
                <c:pt idx="56612">
                  <c:v>3.0</c:v>
                </c:pt>
                <c:pt idx="56613">
                  <c:v>4.0</c:v>
                </c:pt>
                <c:pt idx="56614">
                  <c:v>215.0</c:v>
                </c:pt>
                <c:pt idx="56615">
                  <c:v>303.0</c:v>
                </c:pt>
                <c:pt idx="56616">
                  <c:v>71.0</c:v>
                </c:pt>
                <c:pt idx="56617">
                  <c:v>204.0</c:v>
                </c:pt>
                <c:pt idx="56618">
                  <c:v>4.0</c:v>
                </c:pt>
                <c:pt idx="56619">
                  <c:v>45.0</c:v>
                </c:pt>
                <c:pt idx="56620">
                  <c:v>28.0</c:v>
                </c:pt>
                <c:pt idx="56621">
                  <c:v>3.0</c:v>
                </c:pt>
                <c:pt idx="56622">
                  <c:v>33.0</c:v>
                </c:pt>
                <c:pt idx="56623">
                  <c:v>204.0</c:v>
                </c:pt>
                <c:pt idx="56624">
                  <c:v>511.0</c:v>
                </c:pt>
                <c:pt idx="56625">
                  <c:v>4.0</c:v>
                </c:pt>
                <c:pt idx="56626">
                  <c:v>345.0</c:v>
                </c:pt>
                <c:pt idx="56627">
                  <c:v>78.0</c:v>
                </c:pt>
                <c:pt idx="56628">
                  <c:v>203.0</c:v>
                </c:pt>
                <c:pt idx="56629">
                  <c:v>36.0</c:v>
                </c:pt>
                <c:pt idx="56630">
                  <c:v>233.0</c:v>
                </c:pt>
                <c:pt idx="56631">
                  <c:v>13.0</c:v>
                </c:pt>
                <c:pt idx="56632">
                  <c:v>421.0</c:v>
                </c:pt>
                <c:pt idx="56633">
                  <c:v>103.0</c:v>
                </c:pt>
                <c:pt idx="56634">
                  <c:v>10.0</c:v>
                </c:pt>
                <c:pt idx="56635">
                  <c:v>1.0</c:v>
                </c:pt>
                <c:pt idx="56636">
                  <c:v>288.0</c:v>
                </c:pt>
                <c:pt idx="56637">
                  <c:v>384.0</c:v>
                </c:pt>
                <c:pt idx="56638">
                  <c:v>148.0</c:v>
                </c:pt>
                <c:pt idx="56639">
                  <c:v>9.0</c:v>
                </c:pt>
                <c:pt idx="56640">
                  <c:v>45.0</c:v>
                </c:pt>
                <c:pt idx="56641">
                  <c:v>22.0</c:v>
                </c:pt>
                <c:pt idx="56642">
                  <c:v>7.0</c:v>
                </c:pt>
                <c:pt idx="56643">
                  <c:v>82.0</c:v>
                </c:pt>
                <c:pt idx="56644">
                  <c:v>446.0</c:v>
                </c:pt>
                <c:pt idx="56645">
                  <c:v>1.0</c:v>
                </c:pt>
                <c:pt idx="56646">
                  <c:v>124.0</c:v>
                </c:pt>
                <c:pt idx="56647">
                  <c:v>30.0</c:v>
                </c:pt>
                <c:pt idx="56648">
                  <c:v>301.0</c:v>
                </c:pt>
                <c:pt idx="56649">
                  <c:v>15.0</c:v>
                </c:pt>
                <c:pt idx="56650">
                  <c:v>50.0</c:v>
                </c:pt>
                <c:pt idx="56651">
                  <c:v>223.0</c:v>
                </c:pt>
                <c:pt idx="56652">
                  <c:v>537.0</c:v>
                </c:pt>
                <c:pt idx="56653">
                  <c:v>116.0</c:v>
                </c:pt>
                <c:pt idx="56654">
                  <c:v>2.0</c:v>
                </c:pt>
                <c:pt idx="56655">
                  <c:v>4.0</c:v>
                </c:pt>
                <c:pt idx="56656">
                  <c:v>316.0</c:v>
                </c:pt>
                <c:pt idx="56657">
                  <c:v>362.0</c:v>
                </c:pt>
                <c:pt idx="56658">
                  <c:v>2.0</c:v>
                </c:pt>
                <c:pt idx="56659">
                  <c:v>187.0</c:v>
                </c:pt>
                <c:pt idx="56660">
                  <c:v>59.0</c:v>
                </c:pt>
                <c:pt idx="56661">
                  <c:v>211.0</c:v>
                </c:pt>
                <c:pt idx="56662">
                  <c:v>322.0</c:v>
                </c:pt>
                <c:pt idx="56663">
                  <c:v>1.0</c:v>
                </c:pt>
                <c:pt idx="56664">
                  <c:v>27.0</c:v>
                </c:pt>
                <c:pt idx="56665">
                  <c:v>35.0</c:v>
                </c:pt>
                <c:pt idx="56666">
                  <c:v>221.0</c:v>
                </c:pt>
                <c:pt idx="56667">
                  <c:v>6.0</c:v>
                </c:pt>
                <c:pt idx="56668">
                  <c:v>47.0</c:v>
                </c:pt>
                <c:pt idx="56669">
                  <c:v>71.0</c:v>
                </c:pt>
                <c:pt idx="56670">
                  <c:v>1.0</c:v>
                </c:pt>
                <c:pt idx="56671">
                  <c:v>93.0</c:v>
                </c:pt>
                <c:pt idx="56672">
                  <c:v>1.0</c:v>
                </c:pt>
                <c:pt idx="56673">
                  <c:v>287.0</c:v>
                </c:pt>
                <c:pt idx="56674">
                  <c:v>30.0</c:v>
                </c:pt>
                <c:pt idx="56675">
                  <c:v>25.0</c:v>
                </c:pt>
                <c:pt idx="56676">
                  <c:v>5.0</c:v>
                </c:pt>
                <c:pt idx="56677">
                  <c:v>143.0</c:v>
                </c:pt>
                <c:pt idx="56678">
                  <c:v>634.0</c:v>
                </c:pt>
                <c:pt idx="56679">
                  <c:v>123.0</c:v>
                </c:pt>
                <c:pt idx="56680">
                  <c:v>2.0</c:v>
                </c:pt>
                <c:pt idx="56681">
                  <c:v>98.0</c:v>
                </c:pt>
                <c:pt idx="56682">
                  <c:v>3.0</c:v>
                </c:pt>
                <c:pt idx="56683">
                  <c:v>24.0</c:v>
                </c:pt>
                <c:pt idx="56684">
                  <c:v>42.0</c:v>
                </c:pt>
                <c:pt idx="56685">
                  <c:v>62.0</c:v>
                </c:pt>
                <c:pt idx="56686">
                  <c:v>196.0</c:v>
                </c:pt>
                <c:pt idx="56687">
                  <c:v>1.0</c:v>
                </c:pt>
                <c:pt idx="56688">
                  <c:v>345.0</c:v>
                </c:pt>
                <c:pt idx="56689">
                  <c:v>161.0</c:v>
                </c:pt>
                <c:pt idx="56690">
                  <c:v>11.0</c:v>
                </c:pt>
                <c:pt idx="56691">
                  <c:v>26.0</c:v>
                </c:pt>
                <c:pt idx="56692">
                  <c:v>82.0</c:v>
                </c:pt>
                <c:pt idx="56693">
                  <c:v>24.0</c:v>
                </c:pt>
                <c:pt idx="56694">
                  <c:v>9.0</c:v>
                </c:pt>
                <c:pt idx="56695">
                  <c:v>6.0</c:v>
                </c:pt>
                <c:pt idx="56696">
                  <c:v>111.0</c:v>
                </c:pt>
                <c:pt idx="56697">
                  <c:v>356.0</c:v>
                </c:pt>
                <c:pt idx="56698">
                  <c:v>1.0</c:v>
                </c:pt>
                <c:pt idx="56699">
                  <c:v>110.0</c:v>
                </c:pt>
                <c:pt idx="56700">
                  <c:v>2.0</c:v>
                </c:pt>
                <c:pt idx="56701">
                  <c:v>517.0</c:v>
                </c:pt>
                <c:pt idx="56702">
                  <c:v>9.0</c:v>
                </c:pt>
                <c:pt idx="56703">
                  <c:v>392.0</c:v>
                </c:pt>
                <c:pt idx="56704">
                  <c:v>269.0</c:v>
                </c:pt>
                <c:pt idx="56705">
                  <c:v>30.0</c:v>
                </c:pt>
                <c:pt idx="56706">
                  <c:v>118.0</c:v>
                </c:pt>
                <c:pt idx="56707">
                  <c:v>241.0</c:v>
                </c:pt>
                <c:pt idx="56708">
                  <c:v>439.0</c:v>
                </c:pt>
                <c:pt idx="56709">
                  <c:v>149.0</c:v>
                </c:pt>
                <c:pt idx="56710">
                  <c:v>25.0</c:v>
                </c:pt>
                <c:pt idx="56711">
                  <c:v>86.0</c:v>
                </c:pt>
                <c:pt idx="56712">
                  <c:v>1.0</c:v>
                </c:pt>
                <c:pt idx="56713">
                  <c:v>25.0</c:v>
                </c:pt>
                <c:pt idx="56714">
                  <c:v>56.0</c:v>
                </c:pt>
                <c:pt idx="56715">
                  <c:v>10.0</c:v>
                </c:pt>
                <c:pt idx="56716">
                  <c:v>291.0</c:v>
                </c:pt>
                <c:pt idx="56717">
                  <c:v>125.0</c:v>
                </c:pt>
                <c:pt idx="56718">
                  <c:v>1.0</c:v>
                </c:pt>
                <c:pt idx="56719">
                  <c:v>2.0</c:v>
                </c:pt>
                <c:pt idx="56720">
                  <c:v>1398.0</c:v>
                </c:pt>
                <c:pt idx="56721">
                  <c:v>438.0</c:v>
                </c:pt>
                <c:pt idx="56722">
                  <c:v>302.0</c:v>
                </c:pt>
                <c:pt idx="56723">
                  <c:v>33.0</c:v>
                </c:pt>
                <c:pt idx="56724">
                  <c:v>178.0</c:v>
                </c:pt>
                <c:pt idx="56725">
                  <c:v>627.0</c:v>
                </c:pt>
                <c:pt idx="56726">
                  <c:v>43.0</c:v>
                </c:pt>
                <c:pt idx="56727">
                  <c:v>90.0</c:v>
                </c:pt>
                <c:pt idx="56728">
                  <c:v>3.0</c:v>
                </c:pt>
                <c:pt idx="56729">
                  <c:v>8.0</c:v>
                </c:pt>
                <c:pt idx="56730">
                  <c:v>189.0</c:v>
                </c:pt>
                <c:pt idx="56731">
                  <c:v>3.0</c:v>
                </c:pt>
                <c:pt idx="56732">
                  <c:v>1.0</c:v>
                </c:pt>
                <c:pt idx="56733">
                  <c:v>855.0</c:v>
                </c:pt>
                <c:pt idx="56734">
                  <c:v>213.0</c:v>
                </c:pt>
                <c:pt idx="56735">
                  <c:v>79.0</c:v>
                </c:pt>
                <c:pt idx="56736">
                  <c:v>208.0</c:v>
                </c:pt>
                <c:pt idx="56737">
                  <c:v>14.0</c:v>
                </c:pt>
                <c:pt idx="56738">
                  <c:v>39.0</c:v>
                </c:pt>
                <c:pt idx="56739">
                  <c:v>22.0</c:v>
                </c:pt>
                <c:pt idx="56740">
                  <c:v>593.0</c:v>
                </c:pt>
                <c:pt idx="56741">
                  <c:v>9.0</c:v>
                </c:pt>
                <c:pt idx="56742">
                  <c:v>137.0</c:v>
                </c:pt>
                <c:pt idx="56743">
                  <c:v>51.0</c:v>
                </c:pt>
                <c:pt idx="56744">
                  <c:v>1735.0</c:v>
                </c:pt>
                <c:pt idx="56745">
                  <c:v>3.0</c:v>
                </c:pt>
                <c:pt idx="56746">
                  <c:v>354.0</c:v>
                </c:pt>
                <c:pt idx="56747">
                  <c:v>1052.0</c:v>
                </c:pt>
                <c:pt idx="56748">
                  <c:v>16.0</c:v>
                </c:pt>
                <c:pt idx="56749">
                  <c:v>3.0</c:v>
                </c:pt>
                <c:pt idx="56750">
                  <c:v>37.0</c:v>
                </c:pt>
                <c:pt idx="56751">
                  <c:v>125.0</c:v>
                </c:pt>
                <c:pt idx="56752">
                  <c:v>102.0</c:v>
                </c:pt>
                <c:pt idx="56753">
                  <c:v>43.0</c:v>
                </c:pt>
                <c:pt idx="56754">
                  <c:v>58.0</c:v>
                </c:pt>
                <c:pt idx="56755">
                  <c:v>34.0</c:v>
                </c:pt>
                <c:pt idx="56756">
                  <c:v>697.0</c:v>
                </c:pt>
                <c:pt idx="56757">
                  <c:v>4.0</c:v>
                </c:pt>
                <c:pt idx="56758">
                  <c:v>216.0</c:v>
                </c:pt>
                <c:pt idx="56759">
                  <c:v>153.0</c:v>
                </c:pt>
                <c:pt idx="56760">
                  <c:v>84.0</c:v>
                </c:pt>
                <c:pt idx="56761">
                  <c:v>12.0</c:v>
                </c:pt>
                <c:pt idx="56762">
                  <c:v>31.0</c:v>
                </c:pt>
                <c:pt idx="56763">
                  <c:v>1.0</c:v>
                </c:pt>
                <c:pt idx="56764">
                  <c:v>403.0</c:v>
                </c:pt>
                <c:pt idx="56765">
                  <c:v>5.0</c:v>
                </c:pt>
                <c:pt idx="56766">
                  <c:v>40.0</c:v>
                </c:pt>
                <c:pt idx="56767">
                  <c:v>144.0</c:v>
                </c:pt>
                <c:pt idx="56768">
                  <c:v>201.0</c:v>
                </c:pt>
                <c:pt idx="56769">
                  <c:v>524.0</c:v>
                </c:pt>
                <c:pt idx="56770">
                  <c:v>73.0</c:v>
                </c:pt>
                <c:pt idx="56771">
                  <c:v>8.0</c:v>
                </c:pt>
                <c:pt idx="56772">
                  <c:v>36.0</c:v>
                </c:pt>
                <c:pt idx="56773">
                  <c:v>169.0</c:v>
                </c:pt>
                <c:pt idx="56774">
                  <c:v>62.0</c:v>
                </c:pt>
                <c:pt idx="56775">
                  <c:v>44.0</c:v>
                </c:pt>
                <c:pt idx="56776">
                  <c:v>425.0</c:v>
                </c:pt>
                <c:pt idx="56777">
                  <c:v>6.0</c:v>
                </c:pt>
                <c:pt idx="56778">
                  <c:v>55.0</c:v>
                </c:pt>
                <c:pt idx="56779">
                  <c:v>522.0</c:v>
                </c:pt>
                <c:pt idx="56780">
                  <c:v>99.0</c:v>
                </c:pt>
                <c:pt idx="56781">
                  <c:v>82.0</c:v>
                </c:pt>
                <c:pt idx="56782">
                  <c:v>149.0</c:v>
                </c:pt>
                <c:pt idx="56783">
                  <c:v>31.0</c:v>
                </c:pt>
                <c:pt idx="56784">
                  <c:v>188.0</c:v>
                </c:pt>
                <c:pt idx="56785">
                  <c:v>61.0</c:v>
                </c:pt>
                <c:pt idx="56786">
                  <c:v>95.0</c:v>
                </c:pt>
                <c:pt idx="56787">
                  <c:v>10.0</c:v>
                </c:pt>
                <c:pt idx="56788">
                  <c:v>268.0</c:v>
                </c:pt>
                <c:pt idx="56789">
                  <c:v>22.0</c:v>
                </c:pt>
                <c:pt idx="56790">
                  <c:v>10.0</c:v>
                </c:pt>
                <c:pt idx="56791">
                  <c:v>1.0</c:v>
                </c:pt>
                <c:pt idx="56792">
                  <c:v>117.0</c:v>
                </c:pt>
                <c:pt idx="56793">
                  <c:v>95.0</c:v>
                </c:pt>
                <c:pt idx="56794">
                  <c:v>180.0</c:v>
                </c:pt>
                <c:pt idx="56795">
                  <c:v>3.0</c:v>
                </c:pt>
                <c:pt idx="56796">
                  <c:v>20.0</c:v>
                </c:pt>
                <c:pt idx="56797">
                  <c:v>9.0</c:v>
                </c:pt>
                <c:pt idx="56798">
                  <c:v>65.0</c:v>
                </c:pt>
                <c:pt idx="56799">
                  <c:v>14.0</c:v>
                </c:pt>
                <c:pt idx="56800">
                  <c:v>169.0</c:v>
                </c:pt>
                <c:pt idx="56801">
                  <c:v>28.0</c:v>
                </c:pt>
                <c:pt idx="56802">
                  <c:v>56.0</c:v>
                </c:pt>
                <c:pt idx="56803">
                  <c:v>80.0</c:v>
                </c:pt>
                <c:pt idx="56804">
                  <c:v>144.0</c:v>
                </c:pt>
                <c:pt idx="56805">
                  <c:v>166.0</c:v>
                </c:pt>
                <c:pt idx="56806">
                  <c:v>9.0</c:v>
                </c:pt>
                <c:pt idx="56807">
                  <c:v>1.0</c:v>
                </c:pt>
                <c:pt idx="56808">
                  <c:v>173.0</c:v>
                </c:pt>
                <c:pt idx="56809">
                  <c:v>169.0</c:v>
                </c:pt>
                <c:pt idx="56810">
                  <c:v>2.0</c:v>
                </c:pt>
                <c:pt idx="56811">
                  <c:v>709.0</c:v>
                </c:pt>
                <c:pt idx="56812">
                  <c:v>95.0</c:v>
                </c:pt>
                <c:pt idx="56813">
                  <c:v>103.0</c:v>
                </c:pt>
                <c:pt idx="56814">
                  <c:v>146.0</c:v>
                </c:pt>
                <c:pt idx="56815">
                  <c:v>1.0</c:v>
                </c:pt>
                <c:pt idx="56816">
                  <c:v>200.0</c:v>
                </c:pt>
                <c:pt idx="56817">
                  <c:v>2.0</c:v>
                </c:pt>
                <c:pt idx="56818">
                  <c:v>145.0</c:v>
                </c:pt>
                <c:pt idx="56819">
                  <c:v>1351.0</c:v>
                </c:pt>
                <c:pt idx="56820">
                  <c:v>306.0</c:v>
                </c:pt>
                <c:pt idx="56821">
                  <c:v>16.0</c:v>
                </c:pt>
                <c:pt idx="56822">
                  <c:v>79.0</c:v>
                </c:pt>
                <c:pt idx="56823">
                  <c:v>3.0</c:v>
                </c:pt>
                <c:pt idx="56824">
                  <c:v>2.0</c:v>
                </c:pt>
                <c:pt idx="56825">
                  <c:v>103.0</c:v>
                </c:pt>
                <c:pt idx="56826">
                  <c:v>234.0</c:v>
                </c:pt>
                <c:pt idx="56827">
                  <c:v>80.0</c:v>
                </c:pt>
                <c:pt idx="56828">
                  <c:v>35.0</c:v>
                </c:pt>
                <c:pt idx="56829">
                  <c:v>17.0</c:v>
                </c:pt>
                <c:pt idx="56830">
                  <c:v>2.0</c:v>
                </c:pt>
                <c:pt idx="56831">
                  <c:v>269.0</c:v>
                </c:pt>
                <c:pt idx="56832">
                  <c:v>146.0</c:v>
                </c:pt>
                <c:pt idx="56833">
                  <c:v>51.0</c:v>
                </c:pt>
                <c:pt idx="56834">
                  <c:v>49.0</c:v>
                </c:pt>
                <c:pt idx="56835">
                  <c:v>2.0</c:v>
                </c:pt>
                <c:pt idx="56836">
                  <c:v>208.0</c:v>
                </c:pt>
                <c:pt idx="56837">
                  <c:v>70.0</c:v>
                </c:pt>
                <c:pt idx="56838">
                  <c:v>50.0</c:v>
                </c:pt>
                <c:pt idx="56839">
                  <c:v>25.0</c:v>
                </c:pt>
                <c:pt idx="56840">
                  <c:v>20.0</c:v>
                </c:pt>
                <c:pt idx="56841">
                  <c:v>7.0</c:v>
                </c:pt>
                <c:pt idx="56842">
                  <c:v>13.0</c:v>
                </c:pt>
                <c:pt idx="56843">
                  <c:v>191.0</c:v>
                </c:pt>
                <c:pt idx="56844">
                  <c:v>41.0</c:v>
                </c:pt>
                <c:pt idx="56845">
                  <c:v>3.0</c:v>
                </c:pt>
                <c:pt idx="56846">
                  <c:v>6.0</c:v>
                </c:pt>
                <c:pt idx="56847">
                  <c:v>5.0</c:v>
                </c:pt>
                <c:pt idx="56848">
                  <c:v>14.0</c:v>
                </c:pt>
                <c:pt idx="56849">
                  <c:v>64.0</c:v>
                </c:pt>
                <c:pt idx="56850">
                  <c:v>3.0</c:v>
                </c:pt>
                <c:pt idx="56851">
                  <c:v>10.0</c:v>
                </c:pt>
                <c:pt idx="56852">
                  <c:v>8.0</c:v>
                </c:pt>
                <c:pt idx="56853">
                  <c:v>9.0</c:v>
                </c:pt>
                <c:pt idx="56854">
                  <c:v>15.0</c:v>
                </c:pt>
                <c:pt idx="56855">
                  <c:v>26.0</c:v>
                </c:pt>
                <c:pt idx="56856">
                  <c:v>77.0</c:v>
                </c:pt>
                <c:pt idx="56857">
                  <c:v>1.0</c:v>
                </c:pt>
                <c:pt idx="56858">
                  <c:v>15.0</c:v>
                </c:pt>
                <c:pt idx="56859">
                  <c:v>2.0</c:v>
                </c:pt>
                <c:pt idx="56860">
                  <c:v>17.0</c:v>
                </c:pt>
                <c:pt idx="56861">
                  <c:v>1.0</c:v>
                </c:pt>
                <c:pt idx="56862">
                  <c:v>14.0</c:v>
                </c:pt>
                <c:pt idx="56863">
                  <c:v>2.0</c:v>
                </c:pt>
                <c:pt idx="56864">
                  <c:v>1.0</c:v>
                </c:pt>
                <c:pt idx="56865">
                  <c:v>9.0</c:v>
                </c:pt>
                <c:pt idx="56866">
                  <c:v>4.0</c:v>
                </c:pt>
                <c:pt idx="56867">
                  <c:v>11.0</c:v>
                </c:pt>
                <c:pt idx="56868">
                  <c:v>15.0</c:v>
                </c:pt>
                <c:pt idx="56869">
                  <c:v>1.0</c:v>
                </c:pt>
                <c:pt idx="56870">
                  <c:v>9.0</c:v>
                </c:pt>
                <c:pt idx="56871">
                  <c:v>1.0</c:v>
                </c:pt>
                <c:pt idx="56872">
                  <c:v>14.0</c:v>
                </c:pt>
                <c:pt idx="56873">
                  <c:v>26.0</c:v>
                </c:pt>
                <c:pt idx="56874">
                  <c:v>1.0</c:v>
                </c:pt>
                <c:pt idx="56875">
                  <c:v>28.0</c:v>
                </c:pt>
                <c:pt idx="56876">
                  <c:v>22.0</c:v>
                </c:pt>
                <c:pt idx="56877">
                  <c:v>5.0</c:v>
                </c:pt>
                <c:pt idx="56878">
                  <c:v>41.0</c:v>
                </c:pt>
                <c:pt idx="56879">
                  <c:v>4.0</c:v>
                </c:pt>
                <c:pt idx="56880">
                  <c:v>14.0</c:v>
                </c:pt>
                <c:pt idx="56881">
                  <c:v>1.0</c:v>
                </c:pt>
                <c:pt idx="56882">
                  <c:v>197.0</c:v>
                </c:pt>
                <c:pt idx="56883">
                  <c:v>12.0</c:v>
                </c:pt>
                <c:pt idx="56884">
                  <c:v>191.0</c:v>
                </c:pt>
                <c:pt idx="56885">
                  <c:v>2.0</c:v>
                </c:pt>
                <c:pt idx="56886">
                  <c:v>1.0</c:v>
                </c:pt>
                <c:pt idx="56887">
                  <c:v>3.0</c:v>
                </c:pt>
                <c:pt idx="56888">
                  <c:v>5.0</c:v>
                </c:pt>
                <c:pt idx="56889">
                  <c:v>1.0</c:v>
                </c:pt>
                <c:pt idx="56890">
                  <c:v>1.0</c:v>
                </c:pt>
                <c:pt idx="56891">
                  <c:v>1.0</c:v>
                </c:pt>
                <c:pt idx="56892">
                  <c:v>12.0</c:v>
                </c:pt>
                <c:pt idx="56893">
                  <c:v>39.0</c:v>
                </c:pt>
                <c:pt idx="56894">
                  <c:v>40.0</c:v>
                </c:pt>
                <c:pt idx="56895">
                  <c:v>1.0</c:v>
                </c:pt>
                <c:pt idx="56896">
                  <c:v>48.0</c:v>
                </c:pt>
                <c:pt idx="56897">
                  <c:v>59.0</c:v>
                </c:pt>
                <c:pt idx="56898">
                  <c:v>58.0</c:v>
                </c:pt>
                <c:pt idx="56899">
                  <c:v>94.0</c:v>
                </c:pt>
                <c:pt idx="56900">
                  <c:v>3.0</c:v>
                </c:pt>
                <c:pt idx="56901">
                  <c:v>128.0</c:v>
                </c:pt>
                <c:pt idx="56902">
                  <c:v>10.0</c:v>
                </c:pt>
                <c:pt idx="56903">
                  <c:v>27.0</c:v>
                </c:pt>
                <c:pt idx="56904">
                  <c:v>1.0</c:v>
                </c:pt>
                <c:pt idx="56905">
                  <c:v>134.0</c:v>
                </c:pt>
                <c:pt idx="56906">
                  <c:v>9.0</c:v>
                </c:pt>
                <c:pt idx="56907">
                  <c:v>84.0</c:v>
                </c:pt>
                <c:pt idx="56908">
                  <c:v>45.0</c:v>
                </c:pt>
                <c:pt idx="56909">
                  <c:v>296.0</c:v>
                </c:pt>
                <c:pt idx="56910">
                  <c:v>307.0</c:v>
                </c:pt>
                <c:pt idx="56911">
                  <c:v>177.0</c:v>
                </c:pt>
                <c:pt idx="56912">
                  <c:v>46.0</c:v>
                </c:pt>
                <c:pt idx="56913">
                  <c:v>30.0</c:v>
                </c:pt>
                <c:pt idx="56914">
                  <c:v>16.0</c:v>
                </c:pt>
                <c:pt idx="56915">
                  <c:v>9.0</c:v>
                </c:pt>
                <c:pt idx="56916">
                  <c:v>1.0</c:v>
                </c:pt>
                <c:pt idx="56917">
                  <c:v>1.0</c:v>
                </c:pt>
                <c:pt idx="56918">
                  <c:v>334.0</c:v>
                </c:pt>
                <c:pt idx="56919">
                  <c:v>275.0</c:v>
                </c:pt>
                <c:pt idx="56920">
                  <c:v>16.0</c:v>
                </c:pt>
                <c:pt idx="56921">
                  <c:v>26.0</c:v>
                </c:pt>
                <c:pt idx="56922">
                  <c:v>1.0</c:v>
                </c:pt>
                <c:pt idx="56923">
                  <c:v>233.0</c:v>
                </c:pt>
                <c:pt idx="56924">
                  <c:v>4.0</c:v>
                </c:pt>
                <c:pt idx="56925">
                  <c:v>24.0</c:v>
                </c:pt>
                <c:pt idx="56926">
                  <c:v>24.0</c:v>
                </c:pt>
                <c:pt idx="56927">
                  <c:v>31.0</c:v>
                </c:pt>
                <c:pt idx="56928">
                  <c:v>32.0</c:v>
                </c:pt>
                <c:pt idx="56929">
                  <c:v>5.0</c:v>
                </c:pt>
                <c:pt idx="56930">
                  <c:v>404.0</c:v>
                </c:pt>
                <c:pt idx="56931">
                  <c:v>281.0</c:v>
                </c:pt>
                <c:pt idx="56932">
                  <c:v>129.0</c:v>
                </c:pt>
                <c:pt idx="56933">
                  <c:v>5.0</c:v>
                </c:pt>
                <c:pt idx="56934">
                  <c:v>69.0</c:v>
                </c:pt>
                <c:pt idx="56935">
                  <c:v>652.0</c:v>
                </c:pt>
                <c:pt idx="56936">
                  <c:v>7.0</c:v>
                </c:pt>
                <c:pt idx="56937">
                  <c:v>1.0</c:v>
                </c:pt>
                <c:pt idx="56938">
                  <c:v>9.0</c:v>
                </c:pt>
                <c:pt idx="56939">
                  <c:v>23.0</c:v>
                </c:pt>
                <c:pt idx="56940">
                  <c:v>1.0</c:v>
                </c:pt>
                <c:pt idx="56941">
                  <c:v>40.0</c:v>
                </c:pt>
                <c:pt idx="56942">
                  <c:v>16.0</c:v>
                </c:pt>
                <c:pt idx="56943">
                  <c:v>116.0</c:v>
                </c:pt>
                <c:pt idx="56944">
                  <c:v>1.0</c:v>
                </c:pt>
                <c:pt idx="56945">
                  <c:v>1.0</c:v>
                </c:pt>
                <c:pt idx="56946">
                  <c:v>35.0</c:v>
                </c:pt>
                <c:pt idx="56947">
                  <c:v>660.0</c:v>
                </c:pt>
                <c:pt idx="56948">
                  <c:v>23.0</c:v>
                </c:pt>
                <c:pt idx="56949">
                  <c:v>24.0</c:v>
                </c:pt>
                <c:pt idx="56950">
                  <c:v>1.0</c:v>
                </c:pt>
                <c:pt idx="56951">
                  <c:v>246.0</c:v>
                </c:pt>
                <c:pt idx="56952">
                  <c:v>40.0</c:v>
                </c:pt>
                <c:pt idx="56953">
                  <c:v>21.0</c:v>
                </c:pt>
                <c:pt idx="56954">
                  <c:v>2.0</c:v>
                </c:pt>
                <c:pt idx="56955">
                  <c:v>203.0</c:v>
                </c:pt>
                <c:pt idx="56956">
                  <c:v>291.0</c:v>
                </c:pt>
                <c:pt idx="56957">
                  <c:v>1.0</c:v>
                </c:pt>
                <c:pt idx="56958">
                  <c:v>362.0</c:v>
                </c:pt>
                <c:pt idx="56959">
                  <c:v>564.0</c:v>
                </c:pt>
                <c:pt idx="56960">
                  <c:v>1.0</c:v>
                </c:pt>
                <c:pt idx="56961">
                  <c:v>17.0</c:v>
                </c:pt>
                <c:pt idx="56962">
                  <c:v>19.0</c:v>
                </c:pt>
                <c:pt idx="56963">
                  <c:v>230.0</c:v>
                </c:pt>
                <c:pt idx="56964">
                  <c:v>40.0</c:v>
                </c:pt>
                <c:pt idx="56965">
                  <c:v>143.0</c:v>
                </c:pt>
                <c:pt idx="56966">
                  <c:v>1.0</c:v>
                </c:pt>
                <c:pt idx="56967">
                  <c:v>1.0</c:v>
                </c:pt>
                <c:pt idx="56968">
                  <c:v>136.0</c:v>
                </c:pt>
                <c:pt idx="56969">
                  <c:v>105.0</c:v>
                </c:pt>
                <c:pt idx="56970">
                  <c:v>90.0</c:v>
                </c:pt>
                <c:pt idx="56971">
                  <c:v>1.0</c:v>
                </c:pt>
                <c:pt idx="56972">
                  <c:v>39.0</c:v>
                </c:pt>
                <c:pt idx="56973">
                  <c:v>5.0</c:v>
                </c:pt>
                <c:pt idx="56974">
                  <c:v>1.0</c:v>
                </c:pt>
                <c:pt idx="56975">
                  <c:v>19.0</c:v>
                </c:pt>
                <c:pt idx="56976">
                  <c:v>54.0</c:v>
                </c:pt>
                <c:pt idx="56977">
                  <c:v>1.0</c:v>
                </c:pt>
                <c:pt idx="56978">
                  <c:v>566.0</c:v>
                </c:pt>
                <c:pt idx="56979">
                  <c:v>27.0</c:v>
                </c:pt>
                <c:pt idx="56980">
                  <c:v>32.0</c:v>
                </c:pt>
                <c:pt idx="56981">
                  <c:v>126.0</c:v>
                </c:pt>
                <c:pt idx="56982">
                  <c:v>67.0</c:v>
                </c:pt>
                <c:pt idx="56983">
                  <c:v>15.0</c:v>
                </c:pt>
                <c:pt idx="56984">
                  <c:v>75.0</c:v>
                </c:pt>
                <c:pt idx="56985">
                  <c:v>186.0</c:v>
                </c:pt>
                <c:pt idx="56986">
                  <c:v>352.0</c:v>
                </c:pt>
                <c:pt idx="56987">
                  <c:v>29.0</c:v>
                </c:pt>
                <c:pt idx="56988">
                  <c:v>2.0</c:v>
                </c:pt>
                <c:pt idx="56989">
                  <c:v>397.0</c:v>
                </c:pt>
                <c:pt idx="56990">
                  <c:v>326.0</c:v>
                </c:pt>
                <c:pt idx="56991">
                  <c:v>102.0</c:v>
                </c:pt>
                <c:pt idx="56992">
                  <c:v>371.0</c:v>
                </c:pt>
                <c:pt idx="56993">
                  <c:v>51.0</c:v>
                </c:pt>
                <c:pt idx="56994">
                  <c:v>55.0</c:v>
                </c:pt>
                <c:pt idx="56995">
                  <c:v>6.0</c:v>
                </c:pt>
                <c:pt idx="56996">
                  <c:v>181.0</c:v>
                </c:pt>
                <c:pt idx="56997">
                  <c:v>259.0</c:v>
                </c:pt>
                <c:pt idx="56998">
                  <c:v>24.0</c:v>
                </c:pt>
                <c:pt idx="56999">
                  <c:v>494.0</c:v>
                </c:pt>
                <c:pt idx="57000">
                  <c:v>183.0</c:v>
                </c:pt>
                <c:pt idx="57001">
                  <c:v>27.0</c:v>
                </c:pt>
                <c:pt idx="57002">
                  <c:v>1.0</c:v>
                </c:pt>
                <c:pt idx="57003">
                  <c:v>315.0</c:v>
                </c:pt>
                <c:pt idx="57004">
                  <c:v>266.0</c:v>
                </c:pt>
                <c:pt idx="57005">
                  <c:v>175.0</c:v>
                </c:pt>
                <c:pt idx="57006">
                  <c:v>786.0</c:v>
                </c:pt>
                <c:pt idx="57007">
                  <c:v>39.0</c:v>
                </c:pt>
                <c:pt idx="57008">
                  <c:v>6.0</c:v>
                </c:pt>
                <c:pt idx="57009">
                  <c:v>93.0</c:v>
                </c:pt>
                <c:pt idx="57010">
                  <c:v>50.0</c:v>
                </c:pt>
                <c:pt idx="57011">
                  <c:v>35.0</c:v>
                </c:pt>
                <c:pt idx="57012">
                  <c:v>226.0</c:v>
                </c:pt>
                <c:pt idx="57013">
                  <c:v>12.0</c:v>
                </c:pt>
                <c:pt idx="57014">
                  <c:v>3.0</c:v>
                </c:pt>
                <c:pt idx="57015">
                  <c:v>303.0</c:v>
                </c:pt>
                <c:pt idx="57016">
                  <c:v>10.0</c:v>
                </c:pt>
                <c:pt idx="57017">
                  <c:v>44.0</c:v>
                </c:pt>
                <c:pt idx="57018">
                  <c:v>147.0</c:v>
                </c:pt>
                <c:pt idx="57019">
                  <c:v>6.0</c:v>
                </c:pt>
                <c:pt idx="57020">
                  <c:v>2.0</c:v>
                </c:pt>
                <c:pt idx="57021">
                  <c:v>18.0</c:v>
                </c:pt>
                <c:pt idx="57022">
                  <c:v>6.0</c:v>
                </c:pt>
                <c:pt idx="57023">
                  <c:v>9.0</c:v>
                </c:pt>
                <c:pt idx="57024">
                  <c:v>395.0</c:v>
                </c:pt>
                <c:pt idx="57025">
                  <c:v>97.0</c:v>
                </c:pt>
                <c:pt idx="57026">
                  <c:v>19.0</c:v>
                </c:pt>
                <c:pt idx="57027">
                  <c:v>440.0</c:v>
                </c:pt>
                <c:pt idx="57028">
                  <c:v>42.0</c:v>
                </c:pt>
                <c:pt idx="57029">
                  <c:v>9.0</c:v>
                </c:pt>
                <c:pt idx="57030">
                  <c:v>503.0</c:v>
                </c:pt>
                <c:pt idx="57031">
                  <c:v>3.0</c:v>
                </c:pt>
                <c:pt idx="57032">
                  <c:v>16.0</c:v>
                </c:pt>
                <c:pt idx="57033">
                  <c:v>46.0</c:v>
                </c:pt>
                <c:pt idx="57034">
                  <c:v>401.0</c:v>
                </c:pt>
                <c:pt idx="57035">
                  <c:v>11.0</c:v>
                </c:pt>
                <c:pt idx="57036">
                  <c:v>12.0</c:v>
                </c:pt>
                <c:pt idx="57037">
                  <c:v>5.0</c:v>
                </c:pt>
                <c:pt idx="57038">
                  <c:v>1242.0</c:v>
                </c:pt>
                <c:pt idx="57039">
                  <c:v>1.0</c:v>
                </c:pt>
                <c:pt idx="57040">
                  <c:v>1.0</c:v>
                </c:pt>
                <c:pt idx="57041">
                  <c:v>19.0</c:v>
                </c:pt>
                <c:pt idx="57042">
                  <c:v>40.0</c:v>
                </c:pt>
                <c:pt idx="57043">
                  <c:v>10.0</c:v>
                </c:pt>
                <c:pt idx="57044">
                  <c:v>83.0</c:v>
                </c:pt>
                <c:pt idx="57045">
                  <c:v>345.0</c:v>
                </c:pt>
                <c:pt idx="57046">
                  <c:v>36.0</c:v>
                </c:pt>
                <c:pt idx="57047">
                  <c:v>2.0</c:v>
                </c:pt>
                <c:pt idx="57048">
                  <c:v>2.0</c:v>
                </c:pt>
                <c:pt idx="57049">
                  <c:v>129.0</c:v>
                </c:pt>
                <c:pt idx="57050">
                  <c:v>1.0</c:v>
                </c:pt>
                <c:pt idx="57051">
                  <c:v>1.0</c:v>
                </c:pt>
                <c:pt idx="57052">
                  <c:v>1.0</c:v>
                </c:pt>
                <c:pt idx="57053">
                  <c:v>18.0</c:v>
                </c:pt>
                <c:pt idx="57054">
                  <c:v>220.0</c:v>
                </c:pt>
                <c:pt idx="57055">
                  <c:v>36.0</c:v>
                </c:pt>
                <c:pt idx="57056">
                  <c:v>2.0</c:v>
                </c:pt>
                <c:pt idx="57057">
                  <c:v>76.0</c:v>
                </c:pt>
                <c:pt idx="57058">
                  <c:v>359.0</c:v>
                </c:pt>
                <c:pt idx="57059">
                  <c:v>18.0</c:v>
                </c:pt>
                <c:pt idx="57060">
                  <c:v>192.0</c:v>
                </c:pt>
                <c:pt idx="57061">
                  <c:v>830.0</c:v>
                </c:pt>
                <c:pt idx="57062">
                  <c:v>167.0</c:v>
                </c:pt>
                <c:pt idx="57063">
                  <c:v>52.0</c:v>
                </c:pt>
                <c:pt idx="57064">
                  <c:v>1.0</c:v>
                </c:pt>
                <c:pt idx="57065">
                  <c:v>2.0</c:v>
                </c:pt>
                <c:pt idx="57066">
                  <c:v>12.0</c:v>
                </c:pt>
                <c:pt idx="57067">
                  <c:v>120.0</c:v>
                </c:pt>
                <c:pt idx="57068">
                  <c:v>177.0</c:v>
                </c:pt>
                <c:pt idx="57069">
                  <c:v>42.0</c:v>
                </c:pt>
                <c:pt idx="57070">
                  <c:v>31.0</c:v>
                </c:pt>
                <c:pt idx="57071">
                  <c:v>3.0</c:v>
                </c:pt>
                <c:pt idx="57072">
                  <c:v>2.0</c:v>
                </c:pt>
                <c:pt idx="57073">
                  <c:v>61.0</c:v>
                </c:pt>
                <c:pt idx="57074">
                  <c:v>48.0</c:v>
                </c:pt>
                <c:pt idx="57075">
                  <c:v>18.0</c:v>
                </c:pt>
                <c:pt idx="57076">
                  <c:v>355.0</c:v>
                </c:pt>
                <c:pt idx="57077">
                  <c:v>223.0</c:v>
                </c:pt>
                <c:pt idx="57078">
                  <c:v>32.0</c:v>
                </c:pt>
                <c:pt idx="57079">
                  <c:v>80.0</c:v>
                </c:pt>
                <c:pt idx="57080">
                  <c:v>193.0</c:v>
                </c:pt>
                <c:pt idx="57081">
                  <c:v>265.0</c:v>
                </c:pt>
                <c:pt idx="57082">
                  <c:v>34.0</c:v>
                </c:pt>
                <c:pt idx="57083">
                  <c:v>3.0</c:v>
                </c:pt>
                <c:pt idx="57084">
                  <c:v>1.0</c:v>
                </c:pt>
                <c:pt idx="57085">
                  <c:v>61.0</c:v>
                </c:pt>
                <c:pt idx="57086">
                  <c:v>451.0</c:v>
                </c:pt>
                <c:pt idx="57087">
                  <c:v>20.0</c:v>
                </c:pt>
                <c:pt idx="57088">
                  <c:v>142.0</c:v>
                </c:pt>
                <c:pt idx="57089">
                  <c:v>3.0</c:v>
                </c:pt>
                <c:pt idx="57090">
                  <c:v>1.0</c:v>
                </c:pt>
                <c:pt idx="57091">
                  <c:v>43.0</c:v>
                </c:pt>
                <c:pt idx="57092">
                  <c:v>85.0</c:v>
                </c:pt>
                <c:pt idx="57093">
                  <c:v>184.0</c:v>
                </c:pt>
                <c:pt idx="57094">
                  <c:v>215.0</c:v>
                </c:pt>
                <c:pt idx="57095">
                  <c:v>21.0</c:v>
                </c:pt>
                <c:pt idx="57096">
                  <c:v>7.0</c:v>
                </c:pt>
                <c:pt idx="57097">
                  <c:v>32.0</c:v>
                </c:pt>
                <c:pt idx="57098">
                  <c:v>98.0</c:v>
                </c:pt>
                <c:pt idx="57099">
                  <c:v>498.0</c:v>
                </c:pt>
                <c:pt idx="57100">
                  <c:v>28.0</c:v>
                </c:pt>
                <c:pt idx="57101">
                  <c:v>3.0</c:v>
                </c:pt>
                <c:pt idx="57102">
                  <c:v>25.0</c:v>
                </c:pt>
                <c:pt idx="57103">
                  <c:v>161.0</c:v>
                </c:pt>
                <c:pt idx="57104">
                  <c:v>26.0</c:v>
                </c:pt>
                <c:pt idx="57105">
                  <c:v>56.0</c:v>
                </c:pt>
                <c:pt idx="57106">
                  <c:v>196.0</c:v>
                </c:pt>
                <c:pt idx="57107">
                  <c:v>10.0</c:v>
                </c:pt>
                <c:pt idx="57108">
                  <c:v>13.0</c:v>
                </c:pt>
                <c:pt idx="57109">
                  <c:v>2.0</c:v>
                </c:pt>
                <c:pt idx="57110">
                  <c:v>17.0</c:v>
                </c:pt>
                <c:pt idx="57111">
                  <c:v>379.0</c:v>
                </c:pt>
                <c:pt idx="57112">
                  <c:v>25.0</c:v>
                </c:pt>
                <c:pt idx="57113">
                  <c:v>122.0</c:v>
                </c:pt>
                <c:pt idx="57114">
                  <c:v>11.0</c:v>
                </c:pt>
                <c:pt idx="57115">
                  <c:v>98.0</c:v>
                </c:pt>
                <c:pt idx="57116">
                  <c:v>144.0</c:v>
                </c:pt>
                <c:pt idx="57117">
                  <c:v>10.0</c:v>
                </c:pt>
                <c:pt idx="57118">
                  <c:v>1.0</c:v>
                </c:pt>
                <c:pt idx="57119">
                  <c:v>203.0</c:v>
                </c:pt>
                <c:pt idx="57120">
                  <c:v>10.0</c:v>
                </c:pt>
                <c:pt idx="57121">
                  <c:v>1.0</c:v>
                </c:pt>
                <c:pt idx="57122">
                  <c:v>15.0</c:v>
                </c:pt>
                <c:pt idx="57123">
                  <c:v>114.0</c:v>
                </c:pt>
                <c:pt idx="57124">
                  <c:v>43.0</c:v>
                </c:pt>
                <c:pt idx="57125">
                  <c:v>23.0</c:v>
                </c:pt>
                <c:pt idx="57126">
                  <c:v>1.0</c:v>
                </c:pt>
                <c:pt idx="57127">
                  <c:v>249.0</c:v>
                </c:pt>
                <c:pt idx="57128">
                  <c:v>32.0</c:v>
                </c:pt>
                <c:pt idx="57129">
                  <c:v>6.0</c:v>
                </c:pt>
                <c:pt idx="57130">
                  <c:v>1.0</c:v>
                </c:pt>
                <c:pt idx="57131">
                  <c:v>6.0</c:v>
                </c:pt>
                <c:pt idx="57132">
                  <c:v>91.0</c:v>
                </c:pt>
                <c:pt idx="57133">
                  <c:v>32.0</c:v>
                </c:pt>
                <c:pt idx="57134">
                  <c:v>4.0</c:v>
                </c:pt>
                <c:pt idx="57135">
                  <c:v>174.0</c:v>
                </c:pt>
                <c:pt idx="57136">
                  <c:v>46.0</c:v>
                </c:pt>
                <c:pt idx="57137">
                  <c:v>16.0</c:v>
                </c:pt>
                <c:pt idx="57138">
                  <c:v>1.0</c:v>
                </c:pt>
                <c:pt idx="57139">
                  <c:v>1.0</c:v>
                </c:pt>
                <c:pt idx="57140">
                  <c:v>14.0</c:v>
                </c:pt>
                <c:pt idx="57141">
                  <c:v>54.0</c:v>
                </c:pt>
                <c:pt idx="57142">
                  <c:v>91.0</c:v>
                </c:pt>
                <c:pt idx="57143">
                  <c:v>3.0</c:v>
                </c:pt>
                <c:pt idx="57144">
                  <c:v>40.0</c:v>
                </c:pt>
                <c:pt idx="57145">
                  <c:v>484.0</c:v>
                </c:pt>
                <c:pt idx="57146">
                  <c:v>12.0</c:v>
                </c:pt>
                <c:pt idx="57147">
                  <c:v>68.0</c:v>
                </c:pt>
                <c:pt idx="57148">
                  <c:v>4.0</c:v>
                </c:pt>
                <c:pt idx="57149">
                  <c:v>463.0</c:v>
                </c:pt>
                <c:pt idx="57150">
                  <c:v>8.0</c:v>
                </c:pt>
                <c:pt idx="57151">
                  <c:v>1.0</c:v>
                </c:pt>
                <c:pt idx="57152">
                  <c:v>4.0</c:v>
                </c:pt>
                <c:pt idx="57153">
                  <c:v>40.0</c:v>
                </c:pt>
                <c:pt idx="57154">
                  <c:v>418.0</c:v>
                </c:pt>
                <c:pt idx="57155">
                  <c:v>1.0</c:v>
                </c:pt>
                <c:pt idx="57156">
                  <c:v>459.0</c:v>
                </c:pt>
                <c:pt idx="57157">
                  <c:v>7.0</c:v>
                </c:pt>
                <c:pt idx="57158">
                  <c:v>1.0</c:v>
                </c:pt>
                <c:pt idx="57159">
                  <c:v>3.0</c:v>
                </c:pt>
                <c:pt idx="57160">
                  <c:v>3.0</c:v>
                </c:pt>
                <c:pt idx="57161">
                  <c:v>93.0</c:v>
                </c:pt>
                <c:pt idx="57162">
                  <c:v>58.0</c:v>
                </c:pt>
                <c:pt idx="57163">
                  <c:v>624.0</c:v>
                </c:pt>
                <c:pt idx="57164">
                  <c:v>29.0</c:v>
                </c:pt>
                <c:pt idx="57165">
                  <c:v>2.0</c:v>
                </c:pt>
                <c:pt idx="57166">
                  <c:v>5.0</c:v>
                </c:pt>
                <c:pt idx="57167">
                  <c:v>117.0</c:v>
                </c:pt>
                <c:pt idx="57168">
                  <c:v>1.0</c:v>
                </c:pt>
                <c:pt idx="57169">
                  <c:v>140.0</c:v>
                </c:pt>
                <c:pt idx="57170">
                  <c:v>1.0</c:v>
                </c:pt>
                <c:pt idx="57171">
                  <c:v>140.0</c:v>
                </c:pt>
                <c:pt idx="57172">
                  <c:v>79.0</c:v>
                </c:pt>
                <c:pt idx="57173">
                  <c:v>216.0</c:v>
                </c:pt>
                <c:pt idx="57174">
                  <c:v>32.0</c:v>
                </c:pt>
                <c:pt idx="57175">
                  <c:v>4.0</c:v>
                </c:pt>
                <c:pt idx="57176">
                  <c:v>158.0</c:v>
                </c:pt>
                <c:pt idx="57177">
                  <c:v>2.0</c:v>
                </c:pt>
                <c:pt idx="57178">
                  <c:v>1.0</c:v>
                </c:pt>
                <c:pt idx="57179">
                  <c:v>2.0</c:v>
                </c:pt>
                <c:pt idx="57180">
                  <c:v>17.0</c:v>
                </c:pt>
                <c:pt idx="57181">
                  <c:v>254.0</c:v>
                </c:pt>
                <c:pt idx="57182">
                  <c:v>16.0</c:v>
                </c:pt>
                <c:pt idx="57183">
                  <c:v>187.0</c:v>
                </c:pt>
                <c:pt idx="57184">
                  <c:v>15.0</c:v>
                </c:pt>
                <c:pt idx="57185">
                  <c:v>34.0</c:v>
                </c:pt>
                <c:pt idx="57186">
                  <c:v>1.0</c:v>
                </c:pt>
                <c:pt idx="57187">
                  <c:v>74.0</c:v>
                </c:pt>
                <c:pt idx="57188">
                  <c:v>644.0</c:v>
                </c:pt>
                <c:pt idx="57189">
                  <c:v>7.0</c:v>
                </c:pt>
                <c:pt idx="57190">
                  <c:v>12.0</c:v>
                </c:pt>
                <c:pt idx="57191">
                  <c:v>1.0</c:v>
                </c:pt>
                <c:pt idx="57192">
                  <c:v>6.0</c:v>
                </c:pt>
                <c:pt idx="57193">
                  <c:v>196.0</c:v>
                </c:pt>
                <c:pt idx="57194">
                  <c:v>5.0</c:v>
                </c:pt>
                <c:pt idx="57195">
                  <c:v>27.0</c:v>
                </c:pt>
                <c:pt idx="57196">
                  <c:v>72.0</c:v>
                </c:pt>
                <c:pt idx="57197">
                  <c:v>1.0</c:v>
                </c:pt>
                <c:pt idx="57198">
                  <c:v>3.0</c:v>
                </c:pt>
                <c:pt idx="57199">
                  <c:v>27.0</c:v>
                </c:pt>
                <c:pt idx="57200">
                  <c:v>845.0</c:v>
                </c:pt>
                <c:pt idx="57201">
                  <c:v>154.0</c:v>
                </c:pt>
                <c:pt idx="57202">
                  <c:v>7.0</c:v>
                </c:pt>
                <c:pt idx="57203">
                  <c:v>44.0</c:v>
                </c:pt>
                <c:pt idx="57204">
                  <c:v>84.0</c:v>
                </c:pt>
                <c:pt idx="57205">
                  <c:v>24.0</c:v>
                </c:pt>
                <c:pt idx="57206">
                  <c:v>1.0</c:v>
                </c:pt>
                <c:pt idx="57207">
                  <c:v>1.0</c:v>
                </c:pt>
                <c:pt idx="57208">
                  <c:v>35.0</c:v>
                </c:pt>
                <c:pt idx="57209">
                  <c:v>5.0</c:v>
                </c:pt>
                <c:pt idx="57210">
                  <c:v>9.0</c:v>
                </c:pt>
                <c:pt idx="57211">
                  <c:v>10.0</c:v>
                </c:pt>
                <c:pt idx="57212">
                  <c:v>577.0</c:v>
                </c:pt>
                <c:pt idx="57213">
                  <c:v>7.0</c:v>
                </c:pt>
                <c:pt idx="57214">
                  <c:v>4.0</c:v>
                </c:pt>
                <c:pt idx="57215">
                  <c:v>55.0</c:v>
                </c:pt>
                <c:pt idx="57216">
                  <c:v>87.0</c:v>
                </c:pt>
                <c:pt idx="57217">
                  <c:v>8.0</c:v>
                </c:pt>
                <c:pt idx="57218">
                  <c:v>2.0</c:v>
                </c:pt>
                <c:pt idx="57219">
                  <c:v>1.0</c:v>
                </c:pt>
                <c:pt idx="57220">
                  <c:v>6.0</c:v>
                </c:pt>
                <c:pt idx="57221">
                  <c:v>15.0</c:v>
                </c:pt>
                <c:pt idx="57222">
                  <c:v>17.0</c:v>
                </c:pt>
                <c:pt idx="57223">
                  <c:v>1516.0</c:v>
                </c:pt>
                <c:pt idx="57224">
                  <c:v>1.0</c:v>
                </c:pt>
                <c:pt idx="57225">
                  <c:v>11.0</c:v>
                </c:pt>
                <c:pt idx="57226">
                  <c:v>30.0</c:v>
                </c:pt>
                <c:pt idx="57227">
                  <c:v>21.0</c:v>
                </c:pt>
                <c:pt idx="57228">
                  <c:v>7.0</c:v>
                </c:pt>
                <c:pt idx="57229">
                  <c:v>35.0</c:v>
                </c:pt>
                <c:pt idx="57230">
                  <c:v>6.0</c:v>
                </c:pt>
                <c:pt idx="57231">
                  <c:v>24.0</c:v>
                </c:pt>
                <c:pt idx="57232">
                  <c:v>4.0</c:v>
                </c:pt>
                <c:pt idx="57233">
                  <c:v>9.0</c:v>
                </c:pt>
                <c:pt idx="57234">
                  <c:v>491.0</c:v>
                </c:pt>
                <c:pt idx="57235">
                  <c:v>3.0</c:v>
                </c:pt>
                <c:pt idx="57236">
                  <c:v>6.0</c:v>
                </c:pt>
                <c:pt idx="57237">
                  <c:v>53.0</c:v>
                </c:pt>
                <c:pt idx="57238">
                  <c:v>24.0</c:v>
                </c:pt>
                <c:pt idx="57239">
                  <c:v>13.0</c:v>
                </c:pt>
                <c:pt idx="57240">
                  <c:v>56.0</c:v>
                </c:pt>
                <c:pt idx="57241">
                  <c:v>24.0</c:v>
                </c:pt>
                <c:pt idx="57242">
                  <c:v>12.0</c:v>
                </c:pt>
                <c:pt idx="57243">
                  <c:v>3.0</c:v>
                </c:pt>
                <c:pt idx="57244">
                  <c:v>10.0</c:v>
                </c:pt>
                <c:pt idx="57245">
                  <c:v>9.0</c:v>
                </c:pt>
                <c:pt idx="57246">
                  <c:v>369.0</c:v>
                </c:pt>
                <c:pt idx="57247">
                  <c:v>20.0</c:v>
                </c:pt>
                <c:pt idx="57248">
                  <c:v>9.0</c:v>
                </c:pt>
                <c:pt idx="57249">
                  <c:v>1.0</c:v>
                </c:pt>
                <c:pt idx="57250">
                  <c:v>402.0</c:v>
                </c:pt>
                <c:pt idx="57251">
                  <c:v>3.0</c:v>
                </c:pt>
                <c:pt idx="57252">
                  <c:v>3.0</c:v>
                </c:pt>
                <c:pt idx="57253">
                  <c:v>9.0</c:v>
                </c:pt>
                <c:pt idx="57254">
                  <c:v>9.0</c:v>
                </c:pt>
                <c:pt idx="57255">
                  <c:v>34.0</c:v>
                </c:pt>
                <c:pt idx="57256">
                  <c:v>5.0</c:v>
                </c:pt>
                <c:pt idx="57257">
                  <c:v>25.0</c:v>
                </c:pt>
                <c:pt idx="57258">
                  <c:v>30.0</c:v>
                </c:pt>
                <c:pt idx="57259">
                  <c:v>2.0</c:v>
                </c:pt>
                <c:pt idx="57260">
                  <c:v>15.0</c:v>
                </c:pt>
                <c:pt idx="57261">
                  <c:v>500.0</c:v>
                </c:pt>
                <c:pt idx="57262">
                  <c:v>6.0</c:v>
                </c:pt>
                <c:pt idx="57263">
                  <c:v>2.0</c:v>
                </c:pt>
                <c:pt idx="57264">
                  <c:v>3.0</c:v>
                </c:pt>
                <c:pt idx="57265">
                  <c:v>15.0</c:v>
                </c:pt>
                <c:pt idx="57266">
                  <c:v>49.0</c:v>
                </c:pt>
                <c:pt idx="57267">
                  <c:v>80.0</c:v>
                </c:pt>
                <c:pt idx="57268">
                  <c:v>1.0</c:v>
                </c:pt>
                <c:pt idx="57269">
                  <c:v>25.0</c:v>
                </c:pt>
                <c:pt idx="57270">
                  <c:v>2.0</c:v>
                </c:pt>
                <c:pt idx="57271">
                  <c:v>469.0</c:v>
                </c:pt>
                <c:pt idx="57272">
                  <c:v>6.0</c:v>
                </c:pt>
                <c:pt idx="57273">
                  <c:v>9.0</c:v>
                </c:pt>
                <c:pt idx="57274">
                  <c:v>1.0</c:v>
                </c:pt>
                <c:pt idx="57275">
                  <c:v>17.0</c:v>
                </c:pt>
                <c:pt idx="57276">
                  <c:v>37.0</c:v>
                </c:pt>
                <c:pt idx="57277">
                  <c:v>1.0</c:v>
                </c:pt>
                <c:pt idx="57278">
                  <c:v>558.0</c:v>
                </c:pt>
                <c:pt idx="57279">
                  <c:v>1.0</c:v>
                </c:pt>
                <c:pt idx="57280">
                  <c:v>1.0</c:v>
                </c:pt>
                <c:pt idx="57281">
                  <c:v>16.0</c:v>
                </c:pt>
                <c:pt idx="57282">
                  <c:v>74.0</c:v>
                </c:pt>
                <c:pt idx="57283">
                  <c:v>227.0</c:v>
                </c:pt>
                <c:pt idx="57284">
                  <c:v>1.0</c:v>
                </c:pt>
                <c:pt idx="57285">
                  <c:v>32.0</c:v>
                </c:pt>
                <c:pt idx="57286">
                  <c:v>31.0</c:v>
                </c:pt>
                <c:pt idx="57287">
                  <c:v>36.0</c:v>
                </c:pt>
                <c:pt idx="57288">
                  <c:v>21.0</c:v>
                </c:pt>
                <c:pt idx="57289">
                  <c:v>137.0</c:v>
                </c:pt>
                <c:pt idx="57290">
                  <c:v>9.0</c:v>
                </c:pt>
                <c:pt idx="57291">
                  <c:v>446.0</c:v>
                </c:pt>
                <c:pt idx="57292">
                  <c:v>47.0</c:v>
                </c:pt>
                <c:pt idx="57293">
                  <c:v>74.0</c:v>
                </c:pt>
                <c:pt idx="57294">
                  <c:v>2.0</c:v>
                </c:pt>
                <c:pt idx="57295">
                  <c:v>2.0</c:v>
                </c:pt>
                <c:pt idx="57296">
                  <c:v>2.0</c:v>
                </c:pt>
                <c:pt idx="57297">
                  <c:v>325.0</c:v>
                </c:pt>
                <c:pt idx="57298">
                  <c:v>1.0</c:v>
                </c:pt>
                <c:pt idx="57299">
                  <c:v>73.0</c:v>
                </c:pt>
                <c:pt idx="57300">
                  <c:v>443.0</c:v>
                </c:pt>
                <c:pt idx="57301">
                  <c:v>7.0</c:v>
                </c:pt>
                <c:pt idx="57302">
                  <c:v>44.0</c:v>
                </c:pt>
                <c:pt idx="57303">
                  <c:v>1.0</c:v>
                </c:pt>
                <c:pt idx="57304">
                  <c:v>200.0</c:v>
                </c:pt>
                <c:pt idx="57305">
                  <c:v>15.0</c:v>
                </c:pt>
                <c:pt idx="57306">
                  <c:v>24.0</c:v>
                </c:pt>
                <c:pt idx="57307">
                  <c:v>38.0</c:v>
                </c:pt>
                <c:pt idx="57308">
                  <c:v>30.0</c:v>
                </c:pt>
                <c:pt idx="57309">
                  <c:v>1.0</c:v>
                </c:pt>
                <c:pt idx="57310">
                  <c:v>380.0</c:v>
                </c:pt>
                <c:pt idx="57311">
                  <c:v>1.0</c:v>
                </c:pt>
                <c:pt idx="57312">
                  <c:v>262.0</c:v>
                </c:pt>
                <c:pt idx="57313">
                  <c:v>24.0</c:v>
                </c:pt>
                <c:pt idx="57314">
                  <c:v>25.0</c:v>
                </c:pt>
                <c:pt idx="57315">
                  <c:v>119.0</c:v>
                </c:pt>
                <c:pt idx="57316">
                  <c:v>7.0</c:v>
                </c:pt>
                <c:pt idx="57317">
                  <c:v>21.0</c:v>
                </c:pt>
                <c:pt idx="57318">
                  <c:v>98.0</c:v>
                </c:pt>
                <c:pt idx="57319">
                  <c:v>15.0</c:v>
                </c:pt>
                <c:pt idx="57320">
                  <c:v>37.0</c:v>
                </c:pt>
                <c:pt idx="57321">
                  <c:v>81.0</c:v>
                </c:pt>
                <c:pt idx="57322">
                  <c:v>77.0</c:v>
                </c:pt>
                <c:pt idx="57323">
                  <c:v>17.0</c:v>
                </c:pt>
                <c:pt idx="57324">
                  <c:v>64.0</c:v>
                </c:pt>
                <c:pt idx="57325">
                  <c:v>1.0</c:v>
                </c:pt>
                <c:pt idx="57326">
                  <c:v>21.0</c:v>
                </c:pt>
                <c:pt idx="57327">
                  <c:v>1.0</c:v>
                </c:pt>
                <c:pt idx="57328">
                  <c:v>22.0</c:v>
                </c:pt>
                <c:pt idx="57329">
                  <c:v>42.0</c:v>
                </c:pt>
                <c:pt idx="57330">
                  <c:v>57.0</c:v>
                </c:pt>
                <c:pt idx="57331">
                  <c:v>11.0</c:v>
                </c:pt>
                <c:pt idx="57332">
                  <c:v>2.0</c:v>
                </c:pt>
                <c:pt idx="57333">
                  <c:v>1.0</c:v>
                </c:pt>
                <c:pt idx="57334">
                  <c:v>3.0</c:v>
                </c:pt>
                <c:pt idx="57335">
                  <c:v>5.0</c:v>
                </c:pt>
                <c:pt idx="57336">
                  <c:v>6.0</c:v>
                </c:pt>
                <c:pt idx="57337">
                  <c:v>124.0</c:v>
                </c:pt>
                <c:pt idx="57338">
                  <c:v>17.0</c:v>
                </c:pt>
                <c:pt idx="57339">
                  <c:v>2.0</c:v>
                </c:pt>
                <c:pt idx="57340">
                  <c:v>1.0</c:v>
                </c:pt>
                <c:pt idx="57341">
                  <c:v>12.0</c:v>
                </c:pt>
                <c:pt idx="57342">
                  <c:v>23.0</c:v>
                </c:pt>
                <c:pt idx="57343">
                  <c:v>1.0</c:v>
                </c:pt>
                <c:pt idx="57344">
                  <c:v>3.0</c:v>
                </c:pt>
                <c:pt idx="57345">
                  <c:v>7.0</c:v>
                </c:pt>
                <c:pt idx="57346">
                  <c:v>17.0</c:v>
                </c:pt>
                <c:pt idx="57347">
                  <c:v>9.0</c:v>
                </c:pt>
                <c:pt idx="57348">
                  <c:v>5.0</c:v>
                </c:pt>
                <c:pt idx="57349">
                  <c:v>5.0</c:v>
                </c:pt>
                <c:pt idx="57350">
                  <c:v>2.0</c:v>
                </c:pt>
                <c:pt idx="57351">
                  <c:v>1.0</c:v>
                </c:pt>
                <c:pt idx="57352">
                  <c:v>3.0</c:v>
                </c:pt>
                <c:pt idx="57353">
                  <c:v>11.0</c:v>
                </c:pt>
                <c:pt idx="57354">
                  <c:v>146.0</c:v>
                </c:pt>
                <c:pt idx="57355">
                  <c:v>2.0</c:v>
                </c:pt>
                <c:pt idx="57356">
                  <c:v>22.0</c:v>
                </c:pt>
                <c:pt idx="57357">
                  <c:v>191.0</c:v>
                </c:pt>
                <c:pt idx="57358">
                  <c:v>2.0</c:v>
                </c:pt>
                <c:pt idx="57359">
                  <c:v>1.0</c:v>
                </c:pt>
                <c:pt idx="57360">
                  <c:v>3.0</c:v>
                </c:pt>
                <c:pt idx="57361">
                  <c:v>3.0</c:v>
                </c:pt>
                <c:pt idx="57362">
                  <c:v>4.0</c:v>
                </c:pt>
                <c:pt idx="57363">
                  <c:v>25.0</c:v>
                </c:pt>
                <c:pt idx="57364">
                  <c:v>331.0</c:v>
                </c:pt>
                <c:pt idx="57365">
                  <c:v>11.0</c:v>
                </c:pt>
                <c:pt idx="57366">
                  <c:v>3.0</c:v>
                </c:pt>
                <c:pt idx="57367">
                  <c:v>5.0</c:v>
                </c:pt>
                <c:pt idx="57368">
                  <c:v>191.0</c:v>
                </c:pt>
                <c:pt idx="57369">
                  <c:v>1.0</c:v>
                </c:pt>
                <c:pt idx="57370">
                  <c:v>6.0</c:v>
                </c:pt>
                <c:pt idx="57371">
                  <c:v>5.0</c:v>
                </c:pt>
                <c:pt idx="57372">
                  <c:v>4.0</c:v>
                </c:pt>
                <c:pt idx="57373">
                  <c:v>12.0</c:v>
                </c:pt>
                <c:pt idx="57374">
                  <c:v>88.0</c:v>
                </c:pt>
                <c:pt idx="57375">
                  <c:v>25.0</c:v>
                </c:pt>
                <c:pt idx="57376">
                  <c:v>1.0</c:v>
                </c:pt>
                <c:pt idx="57377">
                  <c:v>3.0</c:v>
                </c:pt>
                <c:pt idx="57378">
                  <c:v>189.0</c:v>
                </c:pt>
                <c:pt idx="57379">
                  <c:v>6.0</c:v>
                </c:pt>
                <c:pt idx="57380">
                  <c:v>10.0</c:v>
                </c:pt>
                <c:pt idx="57381">
                  <c:v>13.0</c:v>
                </c:pt>
                <c:pt idx="57382">
                  <c:v>5.0</c:v>
                </c:pt>
                <c:pt idx="57383">
                  <c:v>16.0</c:v>
                </c:pt>
                <c:pt idx="57384">
                  <c:v>3.0</c:v>
                </c:pt>
                <c:pt idx="57385">
                  <c:v>10.0</c:v>
                </c:pt>
                <c:pt idx="57386">
                  <c:v>38.0</c:v>
                </c:pt>
                <c:pt idx="57387">
                  <c:v>5.0</c:v>
                </c:pt>
                <c:pt idx="57388">
                  <c:v>59.0</c:v>
                </c:pt>
                <c:pt idx="57389">
                  <c:v>32.0</c:v>
                </c:pt>
                <c:pt idx="57390">
                  <c:v>22.0</c:v>
                </c:pt>
                <c:pt idx="57391">
                  <c:v>319.0</c:v>
                </c:pt>
                <c:pt idx="57392">
                  <c:v>10.0</c:v>
                </c:pt>
                <c:pt idx="57393">
                  <c:v>1.0</c:v>
                </c:pt>
                <c:pt idx="57394">
                  <c:v>1.0</c:v>
                </c:pt>
                <c:pt idx="57395">
                  <c:v>6.0</c:v>
                </c:pt>
                <c:pt idx="57396">
                  <c:v>34.0</c:v>
                </c:pt>
                <c:pt idx="57397">
                  <c:v>9.0</c:v>
                </c:pt>
                <c:pt idx="57398">
                  <c:v>200.0</c:v>
                </c:pt>
                <c:pt idx="57399">
                  <c:v>450.0</c:v>
                </c:pt>
                <c:pt idx="57400">
                  <c:v>1.0</c:v>
                </c:pt>
                <c:pt idx="57401">
                  <c:v>48.0</c:v>
                </c:pt>
                <c:pt idx="57402">
                  <c:v>3.0</c:v>
                </c:pt>
                <c:pt idx="57403">
                  <c:v>182.0</c:v>
                </c:pt>
                <c:pt idx="57404">
                  <c:v>127.0</c:v>
                </c:pt>
                <c:pt idx="57405">
                  <c:v>21.0</c:v>
                </c:pt>
                <c:pt idx="57406">
                  <c:v>15.0</c:v>
                </c:pt>
                <c:pt idx="57407">
                  <c:v>20.0</c:v>
                </c:pt>
                <c:pt idx="57408">
                  <c:v>290.0</c:v>
                </c:pt>
                <c:pt idx="57409">
                  <c:v>3.0</c:v>
                </c:pt>
                <c:pt idx="57410">
                  <c:v>19.0</c:v>
                </c:pt>
                <c:pt idx="57411">
                  <c:v>5.0</c:v>
                </c:pt>
                <c:pt idx="57412">
                  <c:v>475.0</c:v>
                </c:pt>
                <c:pt idx="57413">
                  <c:v>81.0</c:v>
                </c:pt>
                <c:pt idx="57414">
                  <c:v>1.0</c:v>
                </c:pt>
                <c:pt idx="57415">
                  <c:v>20.0</c:v>
                </c:pt>
                <c:pt idx="57416">
                  <c:v>10.0</c:v>
                </c:pt>
                <c:pt idx="57417">
                  <c:v>361.0</c:v>
                </c:pt>
                <c:pt idx="57418">
                  <c:v>559.0</c:v>
                </c:pt>
                <c:pt idx="57419">
                  <c:v>30.0</c:v>
                </c:pt>
                <c:pt idx="57420">
                  <c:v>143.0</c:v>
                </c:pt>
                <c:pt idx="57421">
                  <c:v>148.0</c:v>
                </c:pt>
                <c:pt idx="57422">
                  <c:v>2.0</c:v>
                </c:pt>
                <c:pt idx="57423">
                  <c:v>7.0</c:v>
                </c:pt>
                <c:pt idx="57424">
                  <c:v>46.0</c:v>
                </c:pt>
                <c:pt idx="57425">
                  <c:v>103.0</c:v>
                </c:pt>
                <c:pt idx="57426">
                  <c:v>698.0</c:v>
                </c:pt>
                <c:pt idx="57427">
                  <c:v>5.0</c:v>
                </c:pt>
                <c:pt idx="57428">
                  <c:v>56.0</c:v>
                </c:pt>
                <c:pt idx="57429">
                  <c:v>9.0</c:v>
                </c:pt>
                <c:pt idx="57430">
                  <c:v>229.0</c:v>
                </c:pt>
                <c:pt idx="57431">
                  <c:v>4.0</c:v>
                </c:pt>
                <c:pt idx="57432">
                  <c:v>12.0</c:v>
                </c:pt>
                <c:pt idx="57433">
                  <c:v>106.0</c:v>
                </c:pt>
                <c:pt idx="57434">
                  <c:v>1.0</c:v>
                </c:pt>
                <c:pt idx="57435">
                  <c:v>615.0</c:v>
                </c:pt>
                <c:pt idx="57436">
                  <c:v>38.0</c:v>
                </c:pt>
                <c:pt idx="57437">
                  <c:v>59.0</c:v>
                </c:pt>
                <c:pt idx="57438">
                  <c:v>254.0</c:v>
                </c:pt>
                <c:pt idx="57439">
                  <c:v>290.0</c:v>
                </c:pt>
                <c:pt idx="57440">
                  <c:v>1.0</c:v>
                </c:pt>
                <c:pt idx="57441">
                  <c:v>3.0</c:v>
                </c:pt>
                <c:pt idx="57442">
                  <c:v>153.0</c:v>
                </c:pt>
                <c:pt idx="57443">
                  <c:v>280.0</c:v>
                </c:pt>
                <c:pt idx="57444">
                  <c:v>86.0</c:v>
                </c:pt>
                <c:pt idx="57445">
                  <c:v>115.0</c:v>
                </c:pt>
                <c:pt idx="57446">
                  <c:v>3.0</c:v>
                </c:pt>
                <c:pt idx="57447">
                  <c:v>33.0</c:v>
                </c:pt>
                <c:pt idx="57448">
                  <c:v>1.0</c:v>
                </c:pt>
                <c:pt idx="57449">
                  <c:v>210.0</c:v>
                </c:pt>
                <c:pt idx="57450">
                  <c:v>1.0</c:v>
                </c:pt>
                <c:pt idx="57451">
                  <c:v>39.0</c:v>
                </c:pt>
                <c:pt idx="57452">
                  <c:v>74.0</c:v>
                </c:pt>
                <c:pt idx="57453">
                  <c:v>1.0</c:v>
                </c:pt>
                <c:pt idx="57454">
                  <c:v>154.0</c:v>
                </c:pt>
                <c:pt idx="57455">
                  <c:v>5.0</c:v>
                </c:pt>
                <c:pt idx="57456">
                  <c:v>31.0</c:v>
                </c:pt>
                <c:pt idx="57457">
                  <c:v>181.0</c:v>
                </c:pt>
                <c:pt idx="57458">
                  <c:v>209.0</c:v>
                </c:pt>
                <c:pt idx="57459">
                  <c:v>11.0</c:v>
                </c:pt>
                <c:pt idx="57460">
                  <c:v>3.0</c:v>
                </c:pt>
                <c:pt idx="57461">
                  <c:v>695.0</c:v>
                </c:pt>
                <c:pt idx="57462">
                  <c:v>267.0</c:v>
                </c:pt>
                <c:pt idx="57463">
                  <c:v>4.0</c:v>
                </c:pt>
                <c:pt idx="57464">
                  <c:v>23.0</c:v>
                </c:pt>
                <c:pt idx="57465">
                  <c:v>70.0</c:v>
                </c:pt>
                <c:pt idx="57466">
                  <c:v>125.0</c:v>
                </c:pt>
                <c:pt idx="57467">
                  <c:v>6.0</c:v>
                </c:pt>
                <c:pt idx="57468">
                  <c:v>4.0</c:v>
                </c:pt>
                <c:pt idx="57469">
                  <c:v>2.0</c:v>
                </c:pt>
                <c:pt idx="57470">
                  <c:v>232.0</c:v>
                </c:pt>
                <c:pt idx="57471">
                  <c:v>188.0</c:v>
                </c:pt>
                <c:pt idx="57472">
                  <c:v>2.0</c:v>
                </c:pt>
                <c:pt idx="57473">
                  <c:v>25.0</c:v>
                </c:pt>
                <c:pt idx="57474">
                  <c:v>272.0</c:v>
                </c:pt>
                <c:pt idx="57475">
                  <c:v>3.0</c:v>
                </c:pt>
                <c:pt idx="57476">
                  <c:v>2.0</c:v>
                </c:pt>
                <c:pt idx="57477">
                  <c:v>61.0</c:v>
                </c:pt>
                <c:pt idx="57478">
                  <c:v>15.0</c:v>
                </c:pt>
                <c:pt idx="57479">
                  <c:v>154.0</c:v>
                </c:pt>
                <c:pt idx="57480">
                  <c:v>3.0</c:v>
                </c:pt>
                <c:pt idx="57481">
                  <c:v>7.0</c:v>
                </c:pt>
                <c:pt idx="57482">
                  <c:v>50.0</c:v>
                </c:pt>
                <c:pt idx="57483">
                  <c:v>17.0</c:v>
                </c:pt>
                <c:pt idx="57484">
                  <c:v>1.0</c:v>
                </c:pt>
                <c:pt idx="57485">
                  <c:v>6.0</c:v>
                </c:pt>
                <c:pt idx="57486">
                  <c:v>122.0</c:v>
                </c:pt>
                <c:pt idx="57487">
                  <c:v>208.0</c:v>
                </c:pt>
                <c:pt idx="57488">
                  <c:v>1.0</c:v>
                </c:pt>
                <c:pt idx="57489">
                  <c:v>4.0</c:v>
                </c:pt>
                <c:pt idx="57490">
                  <c:v>62.0</c:v>
                </c:pt>
                <c:pt idx="57491">
                  <c:v>31.0</c:v>
                </c:pt>
                <c:pt idx="57492">
                  <c:v>253.0</c:v>
                </c:pt>
                <c:pt idx="57493">
                  <c:v>5.0</c:v>
                </c:pt>
                <c:pt idx="57494">
                  <c:v>197.0</c:v>
                </c:pt>
                <c:pt idx="57495">
                  <c:v>9.0</c:v>
                </c:pt>
                <c:pt idx="57496">
                  <c:v>123.0</c:v>
                </c:pt>
                <c:pt idx="57497">
                  <c:v>1.0</c:v>
                </c:pt>
                <c:pt idx="57498">
                  <c:v>25.0</c:v>
                </c:pt>
                <c:pt idx="57499">
                  <c:v>144.0</c:v>
                </c:pt>
                <c:pt idx="57500">
                  <c:v>34.0</c:v>
                </c:pt>
                <c:pt idx="57501">
                  <c:v>224.0</c:v>
                </c:pt>
                <c:pt idx="57502">
                  <c:v>1.0</c:v>
                </c:pt>
                <c:pt idx="57503">
                  <c:v>11.0</c:v>
                </c:pt>
                <c:pt idx="57504">
                  <c:v>10.0</c:v>
                </c:pt>
                <c:pt idx="57505">
                  <c:v>120.0</c:v>
                </c:pt>
                <c:pt idx="57506">
                  <c:v>5.0</c:v>
                </c:pt>
                <c:pt idx="57507">
                  <c:v>2.0</c:v>
                </c:pt>
                <c:pt idx="57508">
                  <c:v>101.0</c:v>
                </c:pt>
                <c:pt idx="57509">
                  <c:v>34.0</c:v>
                </c:pt>
                <c:pt idx="57510">
                  <c:v>14.0</c:v>
                </c:pt>
                <c:pt idx="57511">
                  <c:v>8.0</c:v>
                </c:pt>
                <c:pt idx="57512">
                  <c:v>4.0</c:v>
                </c:pt>
                <c:pt idx="57513">
                  <c:v>22.0</c:v>
                </c:pt>
                <c:pt idx="57514">
                  <c:v>10.0</c:v>
                </c:pt>
                <c:pt idx="57515">
                  <c:v>55.0</c:v>
                </c:pt>
                <c:pt idx="57516">
                  <c:v>4.0</c:v>
                </c:pt>
                <c:pt idx="57517">
                  <c:v>3.0</c:v>
                </c:pt>
                <c:pt idx="57518">
                  <c:v>102.0</c:v>
                </c:pt>
                <c:pt idx="57519">
                  <c:v>154.0</c:v>
                </c:pt>
                <c:pt idx="57520">
                  <c:v>1.0</c:v>
                </c:pt>
                <c:pt idx="57521">
                  <c:v>4.0</c:v>
                </c:pt>
                <c:pt idx="57522">
                  <c:v>8.0</c:v>
                </c:pt>
                <c:pt idx="57523">
                  <c:v>128.0</c:v>
                </c:pt>
                <c:pt idx="57524">
                  <c:v>8.0</c:v>
                </c:pt>
                <c:pt idx="57525">
                  <c:v>106.0</c:v>
                </c:pt>
                <c:pt idx="57526">
                  <c:v>1.0</c:v>
                </c:pt>
                <c:pt idx="57527">
                  <c:v>7.0</c:v>
                </c:pt>
                <c:pt idx="57528">
                  <c:v>40.0</c:v>
                </c:pt>
                <c:pt idx="57529">
                  <c:v>34.0</c:v>
                </c:pt>
                <c:pt idx="57530">
                  <c:v>2.0</c:v>
                </c:pt>
                <c:pt idx="57531">
                  <c:v>60.0</c:v>
                </c:pt>
                <c:pt idx="57532">
                  <c:v>185.0</c:v>
                </c:pt>
                <c:pt idx="57533">
                  <c:v>4.0</c:v>
                </c:pt>
                <c:pt idx="57534">
                  <c:v>9.0</c:v>
                </c:pt>
                <c:pt idx="57535">
                  <c:v>6.0</c:v>
                </c:pt>
                <c:pt idx="57536">
                  <c:v>61.0</c:v>
                </c:pt>
                <c:pt idx="57537">
                  <c:v>4.0</c:v>
                </c:pt>
                <c:pt idx="57538">
                  <c:v>1.0</c:v>
                </c:pt>
                <c:pt idx="57539">
                  <c:v>8.0</c:v>
                </c:pt>
                <c:pt idx="57540">
                  <c:v>104.0</c:v>
                </c:pt>
                <c:pt idx="57541">
                  <c:v>102.0</c:v>
                </c:pt>
                <c:pt idx="57542">
                  <c:v>2.0</c:v>
                </c:pt>
                <c:pt idx="57543">
                  <c:v>5.0</c:v>
                </c:pt>
                <c:pt idx="57544">
                  <c:v>18.0</c:v>
                </c:pt>
                <c:pt idx="57545">
                  <c:v>353.0</c:v>
                </c:pt>
                <c:pt idx="57546">
                  <c:v>29.0</c:v>
                </c:pt>
                <c:pt idx="57547">
                  <c:v>1.0</c:v>
                </c:pt>
                <c:pt idx="57548">
                  <c:v>124.0</c:v>
                </c:pt>
                <c:pt idx="57549">
                  <c:v>28.0</c:v>
                </c:pt>
                <c:pt idx="57550">
                  <c:v>18.0</c:v>
                </c:pt>
                <c:pt idx="57551">
                  <c:v>127.0</c:v>
                </c:pt>
                <c:pt idx="57552">
                  <c:v>18.0</c:v>
                </c:pt>
                <c:pt idx="57553">
                  <c:v>4.0</c:v>
                </c:pt>
                <c:pt idx="57554">
                  <c:v>35.0</c:v>
                </c:pt>
                <c:pt idx="57555">
                  <c:v>75.0</c:v>
                </c:pt>
                <c:pt idx="57556">
                  <c:v>16.0</c:v>
                </c:pt>
                <c:pt idx="57557">
                  <c:v>1.0</c:v>
                </c:pt>
                <c:pt idx="57558">
                  <c:v>138.0</c:v>
                </c:pt>
                <c:pt idx="57559">
                  <c:v>3.0</c:v>
                </c:pt>
                <c:pt idx="57560">
                  <c:v>274.0</c:v>
                </c:pt>
                <c:pt idx="57561">
                  <c:v>11.0</c:v>
                </c:pt>
                <c:pt idx="57562">
                  <c:v>2.0</c:v>
                </c:pt>
                <c:pt idx="57563">
                  <c:v>6.0</c:v>
                </c:pt>
                <c:pt idx="57564">
                  <c:v>11.0</c:v>
                </c:pt>
                <c:pt idx="57565">
                  <c:v>10.0</c:v>
                </c:pt>
                <c:pt idx="57566">
                  <c:v>5.0</c:v>
                </c:pt>
                <c:pt idx="57567">
                  <c:v>108.0</c:v>
                </c:pt>
                <c:pt idx="57568">
                  <c:v>6.0</c:v>
                </c:pt>
                <c:pt idx="57569">
                  <c:v>3.0</c:v>
                </c:pt>
                <c:pt idx="57570">
                  <c:v>338.0</c:v>
                </c:pt>
                <c:pt idx="57571">
                  <c:v>40.0</c:v>
                </c:pt>
                <c:pt idx="57572">
                  <c:v>34.0</c:v>
                </c:pt>
                <c:pt idx="57573">
                  <c:v>194.0</c:v>
                </c:pt>
                <c:pt idx="57574">
                  <c:v>7.0</c:v>
                </c:pt>
                <c:pt idx="57575">
                  <c:v>5.0</c:v>
                </c:pt>
                <c:pt idx="57576">
                  <c:v>5.0</c:v>
                </c:pt>
                <c:pt idx="57577">
                  <c:v>6.0</c:v>
                </c:pt>
                <c:pt idx="57578">
                  <c:v>112.0</c:v>
                </c:pt>
                <c:pt idx="57579">
                  <c:v>36.0</c:v>
                </c:pt>
                <c:pt idx="57580">
                  <c:v>184.0</c:v>
                </c:pt>
                <c:pt idx="57581">
                  <c:v>116.0</c:v>
                </c:pt>
                <c:pt idx="57582">
                  <c:v>131.0</c:v>
                </c:pt>
                <c:pt idx="57583">
                  <c:v>80.0</c:v>
                </c:pt>
                <c:pt idx="57584">
                  <c:v>2.0</c:v>
                </c:pt>
                <c:pt idx="57585">
                  <c:v>11.0</c:v>
                </c:pt>
                <c:pt idx="57586">
                  <c:v>1.0</c:v>
                </c:pt>
                <c:pt idx="57587">
                  <c:v>6.0</c:v>
                </c:pt>
                <c:pt idx="57588">
                  <c:v>68.0</c:v>
                </c:pt>
                <c:pt idx="57589">
                  <c:v>154.0</c:v>
                </c:pt>
                <c:pt idx="57590">
                  <c:v>115.0</c:v>
                </c:pt>
                <c:pt idx="57591">
                  <c:v>34.0</c:v>
                </c:pt>
                <c:pt idx="57592">
                  <c:v>65.0</c:v>
                </c:pt>
                <c:pt idx="57593">
                  <c:v>67.0</c:v>
                </c:pt>
                <c:pt idx="57594">
                  <c:v>1.0</c:v>
                </c:pt>
                <c:pt idx="57595">
                  <c:v>10.0</c:v>
                </c:pt>
                <c:pt idx="57596">
                  <c:v>45.0</c:v>
                </c:pt>
                <c:pt idx="57597">
                  <c:v>1.0</c:v>
                </c:pt>
                <c:pt idx="57598">
                  <c:v>73.0</c:v>
                </c:pt>
                <c:pt idx="57599">
                  <c:v>16.0</c:v>
                </c:pt>
                <c:pt idx="57600">
                  <c:v>8.0</c:v>
                </c:pt>
                <c:pt idx="57601">
                  <c:v>86.0</c:v>
                </c:pt>
                <c:pt idx="57602">
                  <c:v>217.0</c:v>
                </c:pt>
                <c:pt idx="57603">
                  <c:v>6.0</c:v>
                </c:pt>
                <c:pt idx="57604">
                  <c:v>9.0</c:v>
                </c:pt>
                <c:pt idx="57605">
                  <c:v>62.0</c:v>
                </c:pt>
                <c:pt idx="57606">
                  <c:v>3.0</c:v>
                </c:pt>
                <c:pt idx="57607">
                  <c:v>9.0</c:v>
                </c:pt>
                <c:pt idx="57608">
                  <c:v>1.0</c:v>
                </c:pt>
                <c:pt idx="57609">
                  <c:v>44.0</c:v>
                </c:pt>
                <c:pt idx="57610">
                  <c:v>34.0</c:v>
                </c:pt>
                <c:pt idx="57611">
                  <c:v>1.0</c:v>
                </c:pt>
                <c:pt idx="57612">
                  <c:v>30.0</c:v>
                </c:pt>
                <c:pt idx="57613">
                  <c:v>68.0</c:v>
                </c:pt>
                <c:pt idx="57614">
                  <c:v>36.0</c:v>
                </c:pt>
                <c:pt idx="57615">
                  <c:v>3.0</c:v>
                </c:pt>
                <c:pt idx="57616">
                  <c:v>7.0</c:v>
                </c:pt>
                <c:pt idx="57617">
                  <c:v>20.0</c:v>
                </c:pt>
                <c:pt idx="57618">
                  <c:v>10.0</c:v>
                </c:pt>
                <c:pt idx="57619">
                  <c:v>24.0</c:v>
                </c:pt>
                <c:pt idx="57620">
                  <c:v>139.0</c:v>
                </c:pt>
                <c:pt idx="57621">
                  <c:v>27.0</c:v>
                </c:pt>
                <c:pt idx="57622">
                  <c:v>73.0</c:v>
                </c:pt>
                <c:pt idx="57623">
                  <c:v>162.0</c:v>
                </c:pt>
                <c:pt idx="57624">
                  <c:v>17.0</c:v>
                </c:pt>
                <c:pt idx="57625">
                  <c:v>32.0</c:v>
                </c:pt>
                <c:pt idx="57626">
                  <c:v>12.0</c:v>
                </c:pt>
                <c:pt idx="57627">
                  <c:v>50.0</c:v>
                </c:pt>
                <c:pt idx="57628">
                  <c:v>1.0</c:v>
                </c:pt>
                <c:pt idx="57629">
                  <c:v>42.0</c:v>
                </c:pt>
                <c:pt idx="57630">
                  <c:v>54.0</c:v>
                </c:pt>
                <c:pt idx="57631">
                  <c:v>57.0</c:v>
                </c:pt>
                <c:pt idx="57632">
                  <c:v>42.0</c:v>
                </c:pt>
                <c:pt idx="57633">
                  <c:v>46.0</c:v>
                </c:pt>
                <c:pt idx="57634">
                  <c:v>183.0</c:v>
                </c:pt>
                <c:pt idx="57635">
                  <c:v>26.0</c:v>
                </c:pt>
                <c:pt idx="57636">
                  <c:v>115.0</c:v>
                </c:pt>
                <c:pt idx="57637">
                  <c:v>42.0</c:v>
                </c:pt>
                <c:pt idx="57638">
                  <c:v>32.0</c:v>
                </c:pt>
                <c:pt idx="57639">
                  <c:v>85.0</c:v>
                </c:pt>
                <c:pt idx="57640">
                  <c:v>1896.0</c:v>
                </c:pt>
                <c:pt idx="57641">
                  <c:v>35.0</c:v>
                </c:pt>
                <c:pt idx="57642">
                  <c:v>56.0</c:v>
                </c:pt>
                <c:pt idx="57643">
                  <c:v>1.0</c:v>
                </c:pt>
                <c:pt idx="57644">
                  <c:v>3.0</c:v>
                </c:pt>
                <c:pt idx="57645">
                  <c:v>223.0</c:v>
                </c:pt>
                <c:pt idx="57646">
                  <c:v>77.0</c:v>
                </c:pt>
                <c:pt idx="57647">
                  <c:v>835.0</c:v>
                </c:pt>
                <c:pt idx="57648">
                  <c:v>19.0</c:v>
                </c:pt>
                <c:pt idx="57649">
                  <c:v>23.0</c:v>
                </c:pt>
                <c:pt idx="57650">
                  <c:v>1.0</c:v>
                </c:pt>
                <c:pt idx="57651">
                  <c:v>7.0</c:v>
                </c:pt>
                <c:pt idx="57652">
                  <c:v>6.0</c:v>
                </c:pt>
                <c:pt idx="57653">
                  <c:v>960.0</c:v>
                </c:pt>
                <c:pt idx="57654">
                  <c:v>55.0</c:v>
                </c:pt>
                <c:pt idx="57655">
                  <c:v>5.0</c:v>
                </c:pt>
                <c:pt idx="57656">
                  <c:v>1.0</c:v>
                </c:pt>
                <c:pt idx="57657">
                  <c:v>1.0</c:v>
                </c:pt>
                <c:pt idx="57658">
                  <c:v>28.0</c:v>
                </c:pt>
                <c:pt idx="57659">
                  <c:v>434.0</c:v>
                </c:pt>
                <c:pt idx="57660">
                  <c:v>3.0</c:v>
                </c:pt>
                <c:pt idx="57661">
                  <c:v>5.0</c:v>
                </c:pt>
                <c:pt idx="57662">
                  <c:v>5.0</c:v>
                </c:pt>
                <c:pt idx="57663">
                  <c:v>5.0</c:v>
                </c:pt>
                <c:pt idx="57664">
                  <c:v>26.0</c:v>
                </c:pt>
                <c:pt idx="57665">
                  <c:v>3.0</c:v>
                </c:pt>
                <c:pt idx="57666">
                  <c:v>5.0</c:v>
                </c:pt>
                <c:pt idx="57667">
                  <c:v>62.0</c:v>
                </c:pt>
                <c:pt idx="57668">
                  <c:v>723.0</c:v>
                </c:pt>
                <c:pt idx="57669">
                  <c:v>72.0</c:v>
                </c:pt>
                <c:pt idx="57670">
                  <c:v>11.0</c:v>
                </c:pt>
                <c:pt idx="57671">
                  <c:v>1.0</c:v>
                </c:pt>
                <c:pt idx="57672">
                  <c:v>19.0</c:v>
                </c:pt>
                <c:pt idx="57673">
                  <c:v>616.0</c:v>
                </c:pt>
                <c:pt idx="57674">
                  <c:v>3.0</c:v>
                </c:pt>
                <c:pt idx="57675">
                  <c:v>53.0</c:v>
                </c:pt>
                <c:pt idx="57676">
                  <c:v>2.0</c:v>
                </c:pt>
                <c:pt idx="57677">
                  <c:v>1.0</c:v>
                </c:pt>
                <c:pt idx="57678">
                  <c:v>8.0</c:v>
                </c:pt>
                <c:pt idx="57679">
                  <c:v>2556.0</c:v>
                </c:pt>
                <c:pt idx="57680">
                  <c:v>4.0</c:v>
                </c:pt>
                <c:pt idx="57681">
                  <c:v>20.0</c:v>
                </c:pt>
                <c:pt idx="57682">
                  <c:v>1.0</c:v>
                </c:pt>
                <c:pt idx="57683">
                  <c:v>1.0</c:v>
                </c:pt>
                <c:pt idx="57684">
                  <c:v>1.0</c:v>
                </c:pt>
                <c:pt idx="57685">
                  <c:v>92.0</c:v>
                </c:pt>
                <c:pt idx="57686">
                  <c:v>11.0</c:v>
                </c:pt>
                <c:pt idx="57687">
                  <c:v>21.0</c:v>
                </c:pt>
                <c:pt idx="57688">
                  <c:v>16.0</c:v>
                </c:pt>
                <c:pt idx="57689">
                  <c:v>13.0</c:v>
                </c:pt>
                <c:pt idx="57690">
                  <c:v>10.0</c:v>
                </c:pt>
                <c:pt idx="57691">
                  <c:v>1.0</c:v>
                </c:pt>
                <c:pt idx="57692">
                  <c:v>421.0</c:v>
                </c:pt>
                <c:pt idx="57693">
                  <c:v>6.0</c:v>
                </c:pt>
                <c:pt idx="57694">
                  <c:v>188.0</c:v>
                </c:pt>
                <c:pt idx="57695">
                  <c:v>27.0</c:v>
                </c:pt>
                <c:pt idx="57696">
                  <c:v>35.0</c:v>
                </c:pt>
                <c:pt idx="57697">
                  <c:v>1.0</c:v>
                </c:pt>
                <c:pt idx="57698">
                  <c:v>10.0</c:v>
                </c:pt>
                <c:pt idx="57699">
                  <c:v>346.0</c:v>
                </c:pt>
                <c:pt idx="57700">
                  <c:v>29.0</c:v>
                </c:pt>
                <c:pt idx="57701">
                  <c:v>1.0</c:v>
                </c:pt>
                <c:pt idx="57702">
                  <c:v>1.0</c:v>
                </c:pt>
                <c:pt idx="57703">
                  <c:v>5.0</c:v>
                </c:pt>
                <c:pt idx="57704">
                  <c:v>252.0</c:v>
                </c:pt>
                <c:pt idx="57705">
                  <c:v>1.0</c:v>
                </c:pt>
                <c:pt idx="57706">
                  <c:v>1.0</c:v>
                </c:pt>
                <c:pt idx="57707">
                  <c:v>15.0</c:v>
                </c:pt>
                <c:pt idx="57708">
                  <c:v>2.0</c:v>
                </c:pt>
                <c:pt idx="57709">
                  <c:v>1.0</c:v>
                </c:pt>
                <c:pt idx="57710">
                  <c:v>3.0</c:v>
                </c:pt>
                <c:pt idx="57711">
                  <c:v>554.0</c:v>
                </c:pt>
                <c:pt idx="57712">
                  <c:v>31.0</c:v>
                </c:pt>
                <c:pt idx="57713">
                  <c:v>4.0</c:v>
                </c:pt>
                <c:pt idx="57714">
                  <c:v>527.0</c:v>
                </c:pt>
                <c:pt idx="57715">
                  <c:v>13.0</c:v>
                </c:pt>
                <c:pt idx="57716">
                  <c:v>16.0</c:v>
                </c:pt>
                <c:pt idx="57717">
                  <c:v>2.0</c:v>
                </c:pt>
                <c:pt idx="57718">
                  <c:v>45.0</c:v>
                </c:pt>
                <c:pt idx="57719">
                  <c:v>685.0</c:v>
                </c:pt>
                <c:pt idx="57720">
                  <c:v>21.0</c:v>
                </c:pt>
                <c:pt idx="57721">
                  <c:v>1.0</c:v>
                </c:pt>
                <c:pt idx="57722">
                  <c:v>35.0</c:v>
                </c:pt>
                <c:pt idx="57723">
                  <c:v>270.0</c:v>
                </c:pt>
                <c:pt idx="57724">
                  <c:v>6.0</c:v>
                </c:pt>
                <c:pt idx="57725">
                  <c:v>31.0</c:v>
                </c:pt>
                <c:pt idx="57726">
                  <c:v>4.0</c:v>
                </c:pt>
                <c:pt idx="57727">
                  <c:v>407.0</c:v>
                </c:pt>
                <c:pt idx="57728">
                  <c:v>6.0</c:v>
                </c:pt>
                <c:pt idx="57729">
                  <c:v>3.0</c:v>
                </c:pt>
                <c:pt idx="57730">
                  <c:v>1.0</c:v>
                </c:pt>
                <c:pt idx="57731">
                  <c:v>1.0</c:v>
                </c:pt>
                <c:pt idx="57732">
                  <c:v>8.0</c:v>
                </c:pt>
                <c:pt idx="57733">
                  <c:v>2.0</c:v>
                </c:pt>
                <c:pt idx="57734">
                  <c:v>26.0</c:v>
                </c:pt>
                <c:pt idx="57735">
                  <c:v>48.0</c:v>
                </c:pt>
                <c:pt idx="57736">
                  <c:v>41.0</c:v>
                </c:pt>
                <c:pt idx="57737">
                  <c:v>30.0</c:v>
                </c:pt>
                <c:pt idx="57738">
                  <c:v>1.0</c:v>
                </c:pt>
                <c:pt idx="57739">
                  <c:v>17.0</c:v>
                </c:pt>
                <c:pt idx="57740">
                  <c:v>2.0</c:v>
                </c:pt>
                <c:pt idx="57741">
                  <c:v>62.0</c:v>
                </c:pt>
                <c:pt idx="57742">
                  <c:v>1.0</c:v>
                </c:pt>
                <c:pt idx="57743">
                  <c:v>37.0</c:v>
                </c:pt>
                <c:pt idx="57744">
                  <c:v>1.0</c:v>
                </c:pt>
                <c:pt idx="57745">
                  <c:v>21.0</c:v>
                </c:pt>
                <c:pt idx="57746">
                  <c:v>2.0</c:v>
                </c:pt>
                <c:pt idx="57747">
                  <c:v>8.0</c:v>
                </c:pt>
                <c:pt idx="57748">
                  <c:v>57.0</c:v>
                </c:pt>
                <c:pt idx="57749">
                  <c:v>13.0</c:v>
                </c:pt>
                <c:pt idx="57750">
                  <c:v>4.0</c:v>
                </c:pt>
                <c:pt idx="57751">
                  <c:v>36.0</c:v>
                </c:pt>
                <c:pt idx="57752">
                  <c:v>2.0</c:v>
                </c:pt>
                <c:pt idx="57753">
                  <c:v>262.0</c:v>
                </c:pt>
                <c:pt idx="57754">
                  <c:v>2.0</c:v>
                </c:pt>
                <c:pt idx="57755">
                  <c:v>7.0</c:v>
                </c:pt>
                <c:pt idx="57756">
                  <c:v>10.0</c:v>
                </c:pt>
                <c:pt idx="57757">
                  <c:v>6.0</c:v>
                </c:pt>
                <c:pt idx="57758">
                  <c:v>15.0</c:v>
                </c:pt>
                <c:pt idx="57759">
                  <c:v>11.0</c:v>
                </c:pt>
                <c:pt idx="57760">
                  <c:v>1.0</c:v>
                </c:pt>
                <c:pt idx="57761">
                  <c:v>8.0</c:v>
                </c:pt>
                <c:pt idx="57762">
                  <c:v>2.0</c:v>
                </c:pt>
                <c:pt idx="57763">
                  <c:v>24.0</c:v>
                </c:pt>
                <c:pt idx="57764">
                  <c:v>11.0</c:v>
                </c:pt>
                <c:pt idx="57765">
                  <c:v>117.0</c:v>
                </c:pt>
                <c:pt idx="57766">
                  <c:v>1.0</c:v>
                </c:pt>
                <c:pt idx="57767">
                  <c:v>2.0</c:v>
                </c:pt>
                <c:pt idx="57768">
                  <c:v>10.0</c:v>
                </c:pt>
                <c:pt idx="57769">
                  <c:v>112.0</c:v>
                </c:pt>
                <c:pt idx="57770">
                  <c:v>10.0</c:v>
                </c:pt>
                <c:pt idx="57771">
                  <c:v>8.0</c:v>
                </c:pt>
                <c:pt idx="57772">
                  <c:v>8.0</c:v>
                </c:pt>
                <c:pt idx="57773">
                  <c:v>11.0</c:v>
                </c:pt>
                <c:pt idx="57774">
                  <c:v>1.0</c:v>
                </c:pt>
                <c:pt idx="57775">
                  <c:v>138.0</c:v>
                </c:pt>
                <c:pt idx="57776">
                  <c:v>1.0</c:v>
                </c:pt>
                <c:pt idx="57777">
                  <c:v>177.0</c:v>
                </c:pt>
                <c:pt idx="57778">
                  <c:v>2.0</c:v>
                </c:pt>
                <c:pt idx="57779">
                  <c:v>10.0</c:v>
                </c:pt>
                <c:pt idx="57780">
                  <c:v>54.0</c:v>
                </c:pt>
                <c:pt idx="57781">
                  <c:v>1.0</c:v>
                </c:pt>
                <c:pt idx="57782">
                  <c:v>418.0</c:v>
                </c:pt>
                <c:pt idx="57783">
                  <c:v>359.0</c:v>
                </c:pt>
                <c:pt idx="57784">
                  <c:v>1.0</c:v>
                </c:pt>
                <c:pt idx="57785">
                  <c:v>538.0</c:v>
                </c:pt>
                <c:pt idx="57786">
                  <c:v>6.0</c:v>
                </c:pt>
                <c:pt idx="57787">
                  <c:v>1054.0</c:v>
                </c:pt>
                <c:pt idx="57788">
                  <c:v>2.0</c:v>
                </c:pt>
                <c:pt idx="57789">
                  <c:v>50.0</c:v>
                </c:pt>
                <c:pt idx="57790">
                  <c:v>129.0</c:v>
                </c:pt>
                <c:pt idx="57791">
                  <c:v>3.0</c:v>
                </c:pt>
                <c:pt idx="57792">
                  <c:v>1.0</c:v>
                </c:pt>
                <c:pt idx="57793">
                  <c:v>1.0</c:v>
                </c:pt>
                <c:pt idx="57794">
                  <c:v>1.0</c:v>
                </c:pt>
                <c:pt idx="57795">
                  <c:v>323.0</c:v>
                </c:pt>
                <c:pt idx="57796">
                  <c:v>13.0</c:v>
                </c:pt>
                <c:pt idx="57797">
                  <c:v>285.0</c:v>
                </c:pt>
                <c:pt idx="57798">
                  <c:v>1.0</c:v>
                </c:pt>
                <c:pt idx="57799">
                  <c:v>1.0</c:v>
                </c:pt>
                <c:pt idx="57800">
                  <c:v>12.0</c:v>
                </c:pt>
                <c:pt idx="57801">
                  <c:v>1.0</c:v>
                </c:pt>
                <c:pt idx="57802">
                  <c:v>1.0</c:v>
                </c:pt>
                <c:pt idx="57803">
                  <c:v>2.0</c:v>
                </c:pt>
                <c:pt idx="57804">
                  <c:v>1.0</c:v>
                </c:pt>
                <c:pt idx="57805">
                  <c:v>6.0</c:v>
                </c:pt>
                <c:pt idx="57806">
                  <c:v>1.0</c:v>
                </c:pt>
                <c:pt idx="57807">
                  <c:v>26.0</c:v>
                </c:pt>
                <c:pt idx="57808">
                  <c:v>2.0</c:v>
                </c:pt>
                <c:pt idx="57809">
                  <c:v>1.0</c:v>
                </c:pt>
                <c:pt idx="57810">
                  <c:v>116.0</c:v>
                </c:pt>
                <c:pt idx="57811">
                  <c:v>1025.0</c:v>
                </c:pt>
                <c:pt idx="57812">
                  <c:v>172.0</c:v>
                </c:pt>
                <c:pt idx="57813">
                  <c:v>1.0</c:v>
                </c:pt>
                <c:pt idx="57814">
                  <c:v>235.0</c:v>
                </c:pt>
                <c:pt idx="57815">
                  <c:v>1.0</c:v>
                </c:pt>
                <c:pt idx="57816">
                  <c:v>65.0</c:v>
                </c:pt>
                <c:pt idx="57817">
                  <c:v>4.0</c:v>
                </c:pt>
                <c:pt idx="57818">
                  <c:v>1.0</c:v>
                </c:pt>
                <c:pt idx="57819">
                  <c:v>1.0</c:v>
                </c:pt>
                <c:pt idx="57820">
                  <c:v>817.0</c:v>
                </c:pt>
                <c:pt idx="57821">
                  <c:v>2.0</c:v>
                </c:pt>
                <c:pt idx="57822">
                  <c:v>1.0</c:v>
                </c:pt>
                <c:pt idx="57823">
                  <c:v>389.0</c:v>
                </c:pt>
                <c:pt idx="57824">
                  <c:v>2.0</c:v>
                </c:pt>
                <c:pt idx="57825">
                  <c:v>2.0</c:v>
                </c:pt>
                <c:pt idx="57826">
                  <c:v>436.0</c:v>
                </c:pt>
                <c:pt idx="57827">
                  <c:v>1.0</c:v>
                </c:pt>
                <c:pt idx="57828">
                  <c:v>15.0</c:v>
                </c:pt>
                <c:pt idx="57829">
                  <c:v>7.0</c:v>
                </c:pt>
                <c:pt idx="57830">
                  <c:v>1.0</c:v>
                </c:pt>
                <c:pt idx="57831">
                  <c:v>1.0</c:v>
                </c:pt>
                <c:pt idx="57832">
                  <c:v>287.0</c:v>
                </c:pt>
                <c:pt idx="57833">
                  <c:v>1.0</c:v>
                </c:pt>
                <c:pt idx="57834">
                  <c:v>1.0</c:v>
                </c:pt>
                <c:pt idx="57835">
                  <c:v>1.0</c:v>
                </c:pt>
                <c:pt idx="57836">
                  <c:v>258.0</c:v>
                </c:pt>
                <c:pt idx="57837">
                  <c:v>2.0</c:v>
                </c:pt>
                <c:pt idx="57838">
                  <c:v>429.0</c:v>
                </c:pt>
                <c:pt idx="57839">
                  <c:v>4.0</c:v>
                </c:pt>
                <c:pt idx="57840">
                  <c:v>8.0</c:v>
                </c:pt>
                <c:pt idx="57841">
                  <c:v>242.0</c:v>
                </c:pt>
                <c:pt idx="57842">
                  <c:v>2.0</c:v>
                </c:pt>
                <c:pt idx="57843">
                  <c:v>1.0</c:v>
                </c:pt>
                <c:pt idx="57844">
                  <c:v>7.0</c:v>
                </c:pt>
                <c:pt idx="57845">
                  <c:v>190.0</c:v>
                </c:pt>
                <c:pt idx="57846">
                  <c:v>98.0</c:v>
                </c:pt>
                <c:pt idx="57847">
                  <c:v>827.0</c:v>
                </c:pt>
                <c:pt idx="57848">
                  <c:v>2.0</c:v>
                </c:pt>
                <c:pt idx="57849">
                  <c:v>1833.0</c:v>
                </c:pt>
                <c:pt idx="57850">
                  <c:v>6.0</c:v>
                </c:pt>
                <c:pt idx="57851">
                  <c:v>8.0</c:v>
                </c:pt>
                <c:pt idx="57852">
                  <c:v>730.0</c:v>
                </c:pt>
                <c:pt idx="57853">
                  <c:v>1.0</c:v>
                </c:pt>
                <c:pt idx="57854">
                  <c:v>7.0</c:v>
                </c:pt>
                <c:pt idx="57855">
                  <c:v>490.0</c:v>
                </c:pt>
                <c:pt idx="57856">
                  <c:v>1.0</c:v>
                </c:pt>
                <c:pt idx="57857">
                  <c:v>1.0</c:v>
                </c:pt>
                <c:pt idx="57858">
                  <c:v>157.0</c:v>
                </c:pt>
                <c:pt idx="57859">
                  <c:v>112.0</c:v>
                </c:pt>
                <c:pt idx="57860">
                  <c:v>3.0</c:v>
                </c:pt>
                <c:pt idx="57861">
                  <c:v>217.0</c:v>
                </c:pt>
                <c:pt idx="57862">
                  <c:v>2.0</c:v>
                </c:pt>
                <c:pt idx="57863">
                  <c:v>101.0</c:v>
                </c:pt>
                <c:pt idx="57864">
                  <c:v>149.0</c:v>
                </c:pt>
                <c:pt idx="57865">
                  <c:v>268.0</c:v>
                </c:pt>
                <c:pt idx="57866">
                  <c:v>277.0</c:v>
                </c:pt>
                <c:pt idx="57867">
                  <c:v>2.0</c:v>
                </c:pt>
                <c:pt idx="57868">
                  <c:v>128.0</c:v>
                </c:pt>
                <c:pt idx="57869">
                  <c:v>790.0</c:v>
                </c:pt>
                <c:pt idx="57870">
                  <c:v>2.0</c:v>
                </c:pt>
                <c:pt idx="57871">
                  <c:v>1.0</c:v>
                </c:pt>
                <c:pt idx="57872">
                  <c:v>431.0</c:v>
                </c:pt>
                <c:pt idx="57873">
                  <c:v>321.0</c:v>
                </c:pt>
                <c:pt idx="57874">
                  <c:v>1.0</c:v>
                </c:pt>
                <c:pt idx="57875">
                  <c:v>122.0</c:v>
                </c:pt>
                <c:pt idx="57876">
                  <c:v>1950.0</c:v>
                </c:pt>
                <c:pt idx="57877">
                  <c:v>1231.0</c:v>
                </c:pt>
                <c:pt idx="57878">
                  <c:v>2.0</c:v>
                </c:pt>
                <c:pt idx="57879">
                  <c:v>1.0</c:v>
                </c:pt>
                <c:pt idx="57880">
                  <c:v>168.0</c:v>
                </c:pt>
                <c:pt idx="57881">
                  <c:v>838.0</c:v>
                </c:pt>
                <c:pt idx="57882">
                  <c:v>1.0</c:v>
                </c:pt>
                <c:pt idx="57883">
                  <c:v>4.0</c:v>
                </c:pt>
                <c:pt idx="57884">
                  <c:v>206.0</c:v>
                </c:pt>
                <c:pt idx="57885">
                  <c:v>352.0</c:v>
                </c:pt>
                <c:pt idx="57886">
                  <c:v>2.0</c:v>
                </c:pt>
                <c:pt idx="57887">
                  <c:v>2.0</c:v>
                </c:pt>
                <c:pt idx="57888">
                  <c:v>94.0</c:v>
                </c:pt>
                <c:pt idx="57889">
                  <c:v>4.0</c:v>
                </c:pt>
                <c:pt idx="57890">
                  <c:v>1405.0</c:v>
                </c:pt>
                <c:pt idx="57891">
                  <c:v>14.0</c:v>
                </c:pt>
                <c:pt idx="57892">
                  <c:v>8.0</c:v>
                </c:pt>
                <c:pt idx="57893">
                  <c:v>2.0</c:v>
                </c:pt>
                <c:pt idx="57894">
                  <c:v>171.0</c:v>
                </c:pt>
                <c:pt idx="57895">
                  <c:v>493.0</c:v>
                </c:pt>
                <c:pt idx="57896">
                  <c:v>10.0</c:v>
                </c:pt>
                <c:pt idx="57897">
                  <c:v>3.0</c:v>
                </c:pt>
                <c:pt idx="57898">
                  <c:v>197.0</c:v>
                </c:pt>
                <c:pt idx="57899">
                  <c:v>4.0</c:v>
                </c:pt>
                <c:pt idx="57900">
                  <c:v>1.0</c:v>
                </c:pt>
                <c:pt idx="57901">
                  <c:v>30.0</c:v>
                </c:pt>
                <c:pt idx="57902">
                  <c:v>806.0</c:v>
                </c:pt>
                <c:pt idx="57903">
                  <c:v>1.0</c:v>
                </c:pt>
                <c:pt idx="57904">
                  <c:v>1.0</c:v>
                </c:pt>
                <c:pt idx="57905">
                  <c:v>124.0</c:v>
                </c:pt>
                <c:pt idx="57906">
                  <c:v>537.0</c:v>
                </c:pt>
                <c:pt idx="57907">
                  <c:v>1.0</c:v>
                </c:pt>
                <c:pt idx="57908">
                  <c:v>18.0</c:v>
                </c:pt>
                <c:pt idx="57909">
                  <c:v>176.0</c:v>
                </c:pt>
                <c:pt idx="57910">
                  <c:v>119.0</c:v>
                </c:pt>
                <c:pt idx="57911">
                  <c:v>32.0</c:v>
                </c:pt>
                <c:pt idx="57912">
                  <c:v>68.0</c:v>
                </c:pt>
                <c:pt idx="57913">
                  <c:v>25.0</c:v>
                </c:pt>
                <c:pt idx="57914">
                  <c:v>2.0</c:v>
                </c:pt>
                <c:pt idx="57915">
                  <c:v>1.0</c:v>
                </c:pt>
                <c:pt idx="57916">
                  <c:v>89.0</c:v>
                </c:pt>
                <c:pt idx="57917">
                  <c:v>40.0</c:v>
                </c:pt>
                <c:pt idx="57918">
                  <c:v>1.0</c:v>
                </c:pt>
                <c:pt idx="57919">
                  <c:v>1.0</c:v>
                </c:pt>
                <c:pt idx="57920">
                  <c:v>3.0</c:v>
                </c:pt>
                <c:pt idx="57921">
                  <c:v>80.0</c:v>
                </c:pt>
                <c:pt idx="57922">
                  <c:v>221.0</c:v>
                </c:pt>
                <c:pt idx="57923">
                  <c:v>2.0</c:v>
                </c:pt>
                <c:pt idx="57924">
                  <c:v>3.0</c:v>
                </c:pt>
                <c:pt idx="57925">
                  <c:v>1.0</c:v>
                </c:pt>
                <c:pt idx="57926">
                  <c:v>94.0</c:v>
                </c:pt>
                <c:pt idx="57927">
                  <c:v>288.0</c:v>
                </c:pt>
                <c:pt idx="57928">
                  <c:v>37.0</c:v>
                </c:pt>
                <c:pt idx="57929">
                  <c:v>27.0</c:v>
                </c:pt>
                <c:pt idx="57930">
                  <c:v>41.0</c:v>
                </c:pt>
                <c:pt idx="57931">
                  <c:v>105.0</c:v>
                </c:pt>
                <c:pt idx="57932">
                  <c:v>4.0</c:v>
                </c:pt>
                <c:pt idx="57933">
                  <c:v>31.0</c:v>
                </c:pt>
                <c:pt idx="57934">
                  <c:v>1.0</c:v>
                </c:pt>
                <c:pt idx="57935">
                  <c:v>1.0</c:v>
                </c:pt>
                <c:pt idx="57936">
                  <c:v>7.0</c:v>
                </c:pt>
                <c:pt idx="57937">
                  <c:v>2.0</c:v>
                </c:pt>
                <c:pt idx="57938">
                  <c:v>53.0</c:v>
                </c:pt>
                <c:pt idx="57939">
                  <c:v>4.0</c:v>
                </c:pt>
                <c:pt idx="57940">
                  <c:v>183.0</c:v>
                </c:pt>
                <c:pt idx="57941">
                  <c:v>28.0</c:v>
                </c:pt>
                <c:pt idx="57942">
                  <c:v>1.0</c:v>
                </c:pt>
                <c:pt idx="57943">
                  <c:v>1.0</c:v>
                </c:pt>
                <c:pt idx="57944">
                  <c:v>1.0</c:v>
                </c:pt>
                <c:pt idx="57945">
                  <c:v>5.0</c:v>
                </c:pt>
                <c:pt idx="57946">
                  <c:v>2.0</c:v>
                </c:pt>
                <c:pt idx="57947">
                  <c:v>1.0</c:v>
                </c:pt>
                <c:pt idx="57948">
                  <c:v>1.0</c:v>
                </c:pt>
                <c:pt idx="57949">
                  <c:v>1.0</c:v>
                </c:pt>
                <c:pt idx="57950">
                  <c:v>2.0</c:v>
                </c:pt>
                <c:pt idx="57951">
                  <c:v>4.0</c:v>
                </c:pt>
                <c:pt idx="57952">
                  <c:v>1.0</c:v>
                </c:pt>
                <c:pt idx="57953">
                  <c:v>1.0</c:v>
                </c:pt>
                <c:pt idx="57954">
                  <c:v>2.0</c:v>
                </c:pt>
                <c:pt idx="57955">
                  <c:v>1.0</c:v>
                </c:pt>
                <c:pt idx="57956">
                  <c:v>1.0</c:v>
                </c:pt>
                <c:pt idx="57957">
                  <c:v>1.0</c:v>
                </c:pt>
                <c:pt idx="57958">
                  <c:v>1.0</c:v>
                </c:pt>
                <c:pt idx="57959">
                  <c:v>1.0</c:v>
                </c:pt>
                <c:pt idx="57960">
                  <c:v>1.0</c:v>
                </c:pt>
                <c:pt idx="57961">
                  <c:v>1.0</c:v>
                </c:pt>
                <c:pt idx="57962">
                  <c:v>70.0</c:v>
                </c:pt>
                <c:pt idx="57963">
                  <c:v>1.0</c:v>
                </c:pt>
                <c:pt idx="57964">
                  <c:v>1.0</c:v>
                </c:pt>
                <c:pt idx="57965">
                  <c:v>1.0</c:v>
                </c:pt>
                <c:pt idx="57966">
                  <c:v>2.0</c:v>
                </c:pt>
                <c:pt idx="57967">
                  <c:v>3.0</c:v>
                </c:pt>
                <c:pt idx="57968">
                  <c:v>1.0</c:v>
                </c:pt>
                <c:pt idx="57969">
                  <c:v>1.0</c:v>
                </c:pt>
                <c:pt idx="57970">
                  <c:v>1.0</c:v>
                </c:pt>
                <c:pt idx="57971">
                  <c:v>1.0</c:v>
                </c:pt>
                <c:pt idx="57972">
                  <c:v>1.0</c:v>
                </c:pt>
                <c:pt idx="57973">
                  <c:v>13.0</c:v>
                </c:pt>
                <c:pt idx="57974">
                  <c:v>1.0</c:v>
                </c:pt>
                <c:pt idx="57975">
                  <c:v>1.0</c:v>
                </c:pt>
                <c:pt idx="57976">
                  <c:v>3.0</c:v>
                </c:pt>
                <c:pt idx="57977">
                  <c:v>1.0</c:v>
                </c:pt>
                <c:pt idx="57978">
                  <c:v>165.0</c:v>
                </c:pt>
                <c:pt idx="57979">
                  <c:v>2.0</c:v>
                </c:pt>
                <c:pt idx="57980">
                  <c:v>291.0</c:v>
                </c:pt>
                <c:pt idx="57981">
                  <c:v>1.0</c:v>
                </c:pt>
                <c:pt idx="57982">
                  <c:v>2.0</c:v>
                </c:pt>
                <c:pt idx="57983">
                  <c:v>1.0</c:v>
                </c:pt>
                <c:pt idx="57984">
                  <c:v>2.0</c:v>
                </c:pt>
                <c:pt idx="57985">
                  <c:v>1.0</c:v>
                </c:pt>
                <c:pt idx="57986">
                  <c:v>2.0</c:v>
                </c:pt>
                <c:pt idx="57987">
                  <c:v>1.0</c:v>
                </c:pt>
                <c:pt idx="57988">
                  <c:v>3.0</c:v>
                </c:pt>
                <c:pt idx="57989">
                  <c:v>21.0</c:v>
                </c:pt>
                <c:pt idx="57990">
                  <c:v>1.0</c:v>
                </c:pt>
                <c:pt idx="57991">
                  <c:v>3.0</c:v>
                </c:pt>
                <c:pt idx="57992">
                  <c:v>2.0</c:v>
                </c:pt>
                <c:pt idx="57993">
                  <c:v>1.0</c:v>
                </c:pt>
                <c:pt idx="57994">
                  <c:v>2.0</c:v>
                </c:pt>
                <c:pt idx="57995">
                  <c:v>1.0</c:v>
                </c:pt>
                <c:pt idx="57996">
                  <c:v>2.0</c:v>
                </c:pt>
                <c:pt idx="57997">
                  <c:v>6.0</c:v>
                </c:pt>
                <c:pt idx="57998">
                  <c:v>2.0</c:v>
                </c:pt>
                <c:pt idx="57999">
                  <c:v>1.0</c:v>
                </c:pt>
                <c:pt idx="58000">
                  <c:v>14.0</c:v>
                </c:pt>
                <c:pt idx="58001">
                  <c:v>1.0</c:v>
                </c:pt>
                <c:pt idx="58002">
                  <c:v>63.0</c:v>
                </c:pt>
                <c:pt idx="58003">
                  <c:v>2.0</c:v>
                </c:pt>
                <c:pt idx="58004">
                  <c:v>1.0</c:v>
                </c:pt>
                <c:pt idx="58005">
                  <c:v>2.0</c:v>
                </c:pt>
                <c:pt idx="58006">
                  <c:v>1.0</c:v>
                </c:pt>
                <c:pt idx="58007">
                  <c:v>22.0</c:v>
                </c:pt>
                <c:pt idx="58008">
                  <c:v>9.0</c:v>
                </c:pt>
                <c:pt idx="58009">
                  <c:v>484.0</c:v>
                </c:pt>
                <c:pt idx="58010">
                  <c:v>1.0</c:v>
                </c:pt>
                <c:pt idx="58011">
                  <c:v>556.0</c:v>
                </c:pt>
                <c:pt idx="58012">
                  <c:v>5.0</c:v>
                </c:pt>
                <c:pt idx="58013">
                  <c:v>4.0</c:v>
                </c:pt>
                <c:pt idx="58014">
                  <c:v>1.0</c:v>
                </c:pt>
                <c:pt idx="58015">
                  <c:v>1.0</c:v>
                </c:pt>
                <c:pt idx="58016">
                  <c:v>1.0</c:v>
                </c:pt>
                <c:pt idx="58017">
                  <c:v>2.0</c:v>
                </c:pt>
                <c:pt idx="58018">
                  <c:v>1.0</c:v>
                </c:pt>
                <c:pt idx="58019">
                  <c:v>1.0</c:v>
                </c:pt>
                <c:pt idx="58020">
                  <c:v>1.0</c:v>
                </c:pt>
                <c:pt idx="58021">
                  <c:v>2.0</c:v>
                </c:pt>
                <c:pt idx="58022">
                  <c:v>1.0</c:v>
                </c:pt>
                <c:pt idx="58023">
                  <c:v>1.0</c:v>
                </c:pt>
                <c:pt idx="58024">
                  <c:v>1.0</c:v>
                </c:pt>
                <c:pt idx="58025">
                  <c:v>29.0</c:v>
                </c:pt>
                <c:pt idx="58026">
                  <c:v>1.0</c:v>
                </c:pt>
                <c:pt idx="58027">
                  <c:v>14.0</c:v>
                </c:pt>
                <c:pt idx="58028">
                  <c:v>3.0</c:v>
                </c:pt>
                <c:pt idx="58029">
                  <c:v>33.0</c:v>
                </c:pt>
                <c:pt idx="58030">
                  <c:v>60.0</c:v>
                </c:pt>
                <c:pt idx="58031">
                  <c:v>31.0</c:v>
                </c:pt>
                <c:pt idx="58032">
                  <c:v>47.0</c:v>
                </c:pt>
                <c:pt idx="58033">
                  <c:v>21.0</c:v>
                </c:pt>
                <c:pt idx="58034">
                  <c:v>1.0</c:v>
                </c:pt>
                <c:pt idx="58035">
                  <c:v>1.0</c:v>
                </c:pt>
                <c:pt idx="58036">
                  <c:v>1.0</c:v>
                </c:pt>
                <c:pt idx="58037">
                  <c:v>2.0</c:v>
                </c:pt>
                <c:pt idx="58038">
                  <c:v>2.0</c:v>
                </c:pt>
                <c:pt idx="58039">
                  <c:v>1.0</c:v>
                </c:pt>
                <c:pt idx="58040">
                  <c:v>1.0</c:v>
                </c:pt>
                <c:pt idx="58041">
                  <c:v>1.0</c:v>
                </c:pt>
                <c:pt idx="58042">
                  <c:v>5.0</c:v>
                </c:pt>
                <c:pt idx="58043">
                  <c:v>7.0</c:v>
                </c:pt>
                <c:pt idx="58044">
                  <c:v>2.0</c:v>
                </c:pt>
                <c:pt idx="58045">
                  <c:v>3.0</c:v>
                </c:pt>
                <c:pt idx="58046">
                  <c:v>4.0</c:v>
                </c:pt>
                <c:pt idx="58047">
                  <c:v>1.0</c:v>
                </c:pt>
                <c:pt idx="58048">
                  <c:v>1.0</c:v>
                </c:pt>
                <c:pt idx="58049">
                  <c:v>2.0</c:v>
                </c:pt>
                <c:pt idx="58050">
                  <c:v>1.0</c:v>
                </c:pt>
                <c:pt idx="58051">
                  <c:v>1.0</c:v>
                </c:pt>
                <c:pt idx="58052">
                  <c:v>1.0</c:v>
                </c:pt>
                <c:pt idx="58053">
                  <c:v>50.0</c:v>
                </c:pt>
                <c:pt idx="58054">
                  <c:v>120.0</c:v>
                </c:pt>
                <c:pt idx="58055">
                  <c:v>1.0</c:v>
                </c:pt>
                <c:pt idx="58056">
                  <c:v>140.0</c:v>
                </c:pt>
                <c:pt idx="58057">
                  <c:v>138.0</c:v>
                </c:pt>
                <c:pt idx="58058">
                  <c:v>66.0</c:v>
                </c:pt>
                <c:pt idx="58059">
                  <c:v>1.0</c:v>
                </c:pt>
                <c:pt idx="58060">
                  <c:v>1.0</c:v>
                </c:pt>
                <c:pt idx="58061">
                  <c:v>84.0</c:v>
                </c:pt>
                <c:pt idx="58062">
                  <c:v>29.0</c:v>
                </c:pt>
                <c:pt idx="58063">
                  <c:v>3.0</c:v>
                </c:pt>
                <c:pt idx="58064">
                  <c:v>14.0</c:v>
                </c:pt>
                <c:pt idx="58065">
                  <c:v>21.0</c:v>
                </c:pt>
                <c:pt idx="58066">
                  <c:v>24.0</c:v>
                </c:pt>
                <c:pt idx="58067">
                  <c:v>11.0</c:v>
                </c:pt>
                <c:pt idx="58068">
                  <c:v>1.0</c:v>
                </c:pt>
                <c:pt idx="58069">
                  <c:v>12.0</c:v>
                </c:pt>
                <c:pt idx="58070">
                  <c:v>2.0</c:v>
                </c:pt>
                <c:pt idx="58071">
                  <c:v>11.0</c:v>
                </c:pt>
                <c:pt idx="58072">
                  <c:v>31.0</c:v>
                </c:pt>
                <c:pt idx="58073">
                  <c:v>9.0</c:v>
                </c:pt>
                <c:pt idx="58074">
                  <c:v>1.0</c:v>
                </c:pt>
                <c:pt idx="58075">
                  <c:v>1.0</c:v>
                </c:pt>
                <c:pt idx="58076">
                  <c:v>3.0</c:v>
                </c:pt>
                <c:pt idx="58077">
                  <c:v>1.0</c:v>
                </c:pt>
                <c:pt idx="58078">
                  <c:v>1.0</c:v>
                </c:pt>
                <c:pt idx="58079">
                  <c:v>1.0</c:v>
                </c:pt>
                <c:pt idx="58080">
                  <c:v>1.0</c:v>
                </c:pt>
                <c:pt idx="58081">
                  <c:v>2.0</c:v>
                </c:pt>
                <c:pt idx="58082">
                  <c:v>1.0</c:v>
                </c:pt>
                <c:pt idx="58083">
                  <c:v>3.0</c:v>
                </c:pt>
                <c:pt idx="58084">
                  <c:v>1.0</c:v>
                </c:pt>
                <c:pt idx="58085">
                  <c:v>1.0</c:v>
                </c:pt>
                <c:pt idx="58086">
                  <c:v>1.0</c:v>
                </c:pt>
                <c:pt idx="58087">
                  <c:v>1.0</c:v>
                </c:pt>
                <c:pt idx="58088">
                  <c:v>1.0</c:v>
                </c:pt>
                <c:pt idx="58089">
                  <c:v>2.0</c:v>
                </c:pt>
                <c:pt idx="58090">
                  <c:v>6.0</c:v>
                </c:pt>
                <c:pt idx="58091">
                  <c:v>1.0</c:v>
                </c:pt>
                <c:pt idx="58092">
                  <c:v>21.0</c:v>
                </c:pt>
                <c:pt idx="58093">
                  <c:v>6.0</c:v>
                </c:pt>
                <c:pt idx="58094">
                  <c:v>4.0</c:v>
                </c:pt>
                <c:pt idx="58095">
                  <c:v>5.0</c:v>
                </c:pt>
                <c:pt idx="58096">
                  <c:v>31.0</c:v>
                </c:pt>
                <c:pt idx="58097">
                  <c:v>17.0</c:v>
                </c:pt>
                <c:pt idx="58098">
                  <c:v>34.0</c:v>
                </c:pt>
                <c:pt idx="58099">
                  <c:v>29.0</c:v>
                </c:pt>
                <c:pt idx="58100">
                  <c:v>31.0</c:v>
                </c:pt>
                <c:pt idx="58101">
                  <c:v>4.0</c:v>
                </c:pt>
                <c:pt idx="58102">
                  <c:v>4.0</c:v>
                </c:pt>
                <c:pt idx="58103">
                  <c:v>4.0</c:v>
                </c:pt>
                <c:pt idx="58104">
                  <c:v>5.0</c:v>
                </c:pt>
                <c:pt idx="58105">
                  <c:v>8.0</c:v>
                </c:pt>
                <c:pt idx="58106">
                  <c:v>8.0</c:v>
                </c:pt>
                <c:pt idx="58107">
                  <c:v>37.0</c:v>
                </c:pt>
                <c:pt idx="58108">
                  <c:v>12.0</c:v>
                </c:pt>
                <c:pt idx="58109">
                  <c:v>9.0</c:v>
                </c:pt>
                <c:pt idx="58110">
                  <c:v>17.0</c:v>
                </c:pt>
                <c:pt idx="58111">
                  <c:v>8.0</c:v>
                </c:pt>
                <c:pt idx="58112">
                  <c:v>7.0</c:v>
                </c:pt>
                <c:pt idx="58113">
                  <c:v>99.0</c:v>
                </c:pt>
                <c:pt idx="58114">
                  <c:v>98.0</c:v>
                </c:pt>
                <c:pt idx="58115">
                  <c:v>6.0</c:v>
                </c:pt>
                <c:pt idx="58116">
                  <c:v>5.0</c:v>
                </c:pt>
                <c:pt idx="58117">
                  <c:v>18.0</c:v>
                </c:pt>
                <c:pt idx="58118">
                  <c:v>1.0</c:v>
                </c:pt>
                <c:pt idx="58119">
                  <c:v>13.0</c:v>
                </c:pt>
                <c:pt idx="58120">
                  <c:v>6.0</c:v>
                </c:pt>
                <c:pt idx="58121">
                  <c:v>8.0</c:v>
                </c:pt>
                <c:pt idx="58122">
                  <c:v>9.0</c:v>
                </c:pt>
                <c:pt idx="58123">
                  <c:v>10.0</c:v>
                </c:pt>
                <c:pt idx="58124">
                  <c:v>2.0</c:v>
                </c:pt>
                <c:pt idx="58125">
                  <c:v>4.0</c:v>
                </c:pt>
                <c:pt idx="58126">
                  <c:v>1.0</c:v>
                </c:pt>
                <c:pt idx="58127">
                  <c:v>4.0</c:v>
                </c:pt>
                <c:pt idx="58128">
                  <c:v>14.0</c:v>
                </c:pt>
                <c:pt idx="58129">
                  <c:v>4.0</c:v>
                </c:pt>
                <c:pt idx="58130">
                  <c:v>3.0</c:v>
                </c:pt>
                <c:pt idx="58131">
                  <c:v>4.0</c:v>
                </c:pt>
                <c:pt idx="58132">
                  <c:v>7.0</c:v>
                </c:pt>
                <c:pt idx="58133">
                  <c:v>2.0</c:v>
                </c:pt>
                <c:pt idx="58134">
                  <c:v>10.0</c:v>
                </c:pt>
                <c:pt idx="58135">
                  <c:v>11.0</c:v>
                </c:pt>
                <c:pt idx="58136">
                  <c:v>5.0</c:v>
                </c:pt>
                <c:pt idx="58137">
                  <c:v>13.0</c:v>
                </c:pt>
                <c:pt idx="58138">
                  <c:v>9.0</c:v>
                </c:pt>
                <c:pt idx="58139">
                  <c:v>35.0</c:v>
                </c:pt>
                <c:pt idx="58140">
                  <c:v>1.0</c:v>
                </c:pt>
                <c:pt idx="58141">
                  <c:v>505.0</c:v>
                </c:pt>
                <c:pt idx="58142">
                  <c:v>46.0</c:v>
                </c:pt>
                <c:pt idx="58143">
                  <c:v>203.0</c:v>
                </c:pt>
                <c:pt idx="58144">
                  <c:v>455.0</c:v>
                </c:pt>
                <c:pt idx="58145">
                  <c:v>187.0</c:v>
                </c:pt>
                <c:pt idx="58146">
                  <c:v>280.0</c:v>
                </c:pt>
                <c:pt idx="58147">
                  <c:v>847.0</c:v>
                </c:pt>
                <c:pt idx="58148">
                  <c:v>10.0</c:v>
                </c:pt>
                <c:pt idx="58149">
                  <c:v>560.0</c:v>
                </c:pt>
                <c:pt idx="58150">
                  <c:v>9.0</c:v>
                </c:pt>
                <c:pt idx="58151">
                  <c:v>521.0</c:v>
                </c:pt>
                <c:pt idx="58152">
                  <c:v>210.0</c:v>
                </c:pt>
                <c:pt idx="58153">
                  <c:v>5.0</c:v>
                </c:pt>
                <c:pt idx="58154">
                  <c:v>465.0</c:v>
                </c:pt>
                <c:pt idx="58155">
                  <c:v>17.0</c:v>
                </c:pt>
                <c:pt idx="58156">
                  <c:v>423.0</c:v>
                </c:pt>
                <c:pt idx="58157">
                  <c:v>11.0</c:v>
                </c:pt>
                <c:pt idx="58158">
                  <c:v>278.0</c:v>
                </c:pt>
                <c:pt idx="58159">
                  <c:v>37.0</c:v>
                </c:pt>
                <c:pt idx="58160">
                  <c:v>334.0</c:v>
                </c:pt>
                <c:pt idx="58161">
                  <c:v>16.0</c:v>
                </c:pt>
                <c:pt idx="58162">
                  <c:v>20.0</c:v>
                </c:pt>
                <c:pt idx="58163">
                  <c:v>1146.0</c:v>
                </c:pt>
                <c:pt idx="58164">
                  <c:v>539.0</c:v>
                </c:pt>
                <c:pt idx="58165">
                  <c:v>671.0</c:v>
                </c:pt>
                <c:pt idx="58166">
                  <c:v>355.0</c:v>
                </c:pt>
                <c:pt idx="58167">
                  <c:v>495.0</c:v>
                </c:pt>
                <c:pt idx="58168">
                  <c:v>430.0</c:v>
                </c:pt>
                <c:pt idx="58169">
                  <c:v>1906.0</c:v>
                </c:pt>
                <c:pt idx="58170">
                  <c:v>4168.0</c:v>
                </c:pt>
                <c:pt idx="58171">
                  <c:v>641.0</c:v>
                </c:pt>
                <c:pt idx="58172">
                  <c:v>517.0</c:v>
                </c:pt>
                <c:pt idx="58173">
                  <c:v>876.0</c:v>
                </c:pt>
                <c:pt idx="58174">
                  <c:v>267.0</c:v>
                </c:pt>
                <c:pt idx="58175">
                  <c:v>350.0</c:v>
                </c:pt>
                <c:pt idx="58176">
                  <c:v>183.0</c:v>
                </c:pt>
                <c:pt idx="58177">
                  <c:v>616.0</c:v>
                </c:pt>
                <c:pt idx="58178">
                  <c:v>202.0</c:v>
                </c:pt>
                <c:pt idx="58179">
                  <c:v>324.0</c:v>
                </c:pt>
                <c:pt idx="58180">
                  <c:v>129.0</c:v>
                </c:pt>
                <c:pt idx="58181">
                  <c:v>116.0</c:v>
                </c:pt>
                <c:pt idx="58182">
                  <c:v>38.0</c:v>
                </c:pt>
                <c:pt idx="58183">
                  <c:v>107.0</c:v>
                </c:pt>
                <c:pt idx="58184">
                  <c:v>201.0</c:v>
                </c:pt>
                <c:pt idx="58185">
                  <c:v>357.0</c:v>
                </c:pt>
                <c:pt idx="58186">
                  <c:v>80.0</c:v>
                </c:pt>
                <c:pt idx="58187">
                  <c:v>129.0</c:v>
                </c:pt>
                <c:pt idx="58188">
                  <c:v>104.0</c:v>
                </c:pt>
                <c:pt idx="58189">
                  <c:v>217.0</c:v>
                </c:pt>
                <c:pt idx="58190">
                  <c:v>108.0</c:v>
                </c:pt>
                <c:pt idx="58191">
                  <c:v>217.0</c:v>
                </c:pt>
                <c:pt idx="58192">
                  <c:v>221.0</c:v>
                </c:pt>
                <c:pt idx="58193">
                  <c:v>133.0</c:v>
                </c:pt>
                <c:pt idx="58194">
                  <c:v>333.0</c:v>
                </c:pt>
                <c:pt idx="58195">
                  <c:v>279.0</c:v>
                </c:pt>
                <c:pt idx="58196">
                  <c:v>549.0</c:v>
                </c:pt>
                <c:pt idx="58197">
                  <c:v>199.0</c:v>
                </c:pt>
                <c:pt idx="58198">
                  <c:v>1.0</c:v>
                </c:pt>
                <c:pt idx="58199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616064"/>
        <c:axId val="2114272960"/>
      </c:scatterChart>
      <c:valAx>
        <c:axId val="211261606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Chicago</a:t>
                </a:r>
                <a:r>
                  <a:rPr lang="en-US" baseline="0"/>
                  <a:t> City Blocks</a:t>
                </a:r>
                <a:endParaRPr lang="en-US"/>
              </a:p>
            </c:rich>
          </c:tx>
          <c:overlay val="0"/>
        </c:title>
        <c:majorTickMark val="out"/>
        <c:minorTickMark val="none"/>
        <c:tickLblPos val="nextTo"/>
        <c:crossAx val="2114272960"/>
        <c:crosses val="autoZero"/>
        <c:crossBetween val="midCat"/>
      </c:valAx>
      <c:valAx>
        <c:axId val="2114272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26160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in Block 100XX W OHARE ST</a:t>
            </a:r>
          </a:p>
        </c:rich>
      </c:tx>
      <c:layout>
        <c:manualLayout>
          <c:xMode val="edge"/>
          <c:yMode val="edge"/>
          <c:x val="0.346077280483543"/>
          <c:y val="0.0153172866520788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Sheet1!$G$16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Sheet1!$H$16:$P$16</c:f>
              <c:numCache>
                <c:formatCode>General</c:formatCode>
                <c:ptCount val="9"/>
                <c:pt idx="0">
                  <c:v>150.0</c:v>
                </c:pt>
                <c:pt idx="1">
                  <c:v>125.0</c:v>
                </c:pt>
                <c:pt idx="2">
                  <c:v>118.0</c:v>
                </c:pt>
                <c:pt idx="3">
                  <c:v>122.0</c:v>
                </c:pt>
                <c:pt idx="4">
                  <c:v>109.0</c:v>
                </c:pt>
                <c:pt idx="5">
                  <c:v>124.0</c:v>
                </c:pt>
                <c:pt idx="6">
                  <c:v>156.0</c:v>
                </c:pt>
                <c:pt idx="7">
                  <c:v>139.0</c:v>
                </c:pt>
                <c:pt idx="8">
                  <c:v>116.0</c:v>
                </c:pt>
              </c:numCache>
            </c:numRef>
          </c:val>
        </c:ser>
        <c:ser>
          <c:idx val="1"/>
          <c:order val="1"/>
          <c:tx>
            <c:strRef>
              <c:f>Sheet1!$G$17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Sheet1!$H$17:$P$17</c:f>
              <c:numCache>
                <c:formatCode>General</c:formatCode>
                <c:ptCount val="9"/>
                <c:pt idx="0">
                  <c:v>144.0</c:v>
                </c:pt>
                <c:pt idx="1">
                  <c:v>150.0</c:v>
                </c:pt>
                <c:pt idx="2">
                  <c:v>111.0</c:v>
                </c:pt>
                <c:pt idx="3">
                  <c:v>140.0</c:v>
                </c:pt>
                <c:pt idx="4">
                  <c:v>115.0</c:v>
                </c:pt>
                <c:pt idx="5">
                  <c:v>88.0</c:v>
                </c:pt>
                <c:pt idx="6">
                  <c:v>98.0</c:v>
                </c:pt>
                <c:pt idx="7">
                  <c:v>125.0</c:v>
                </c:pt>
                <c:pt idx="8">
                  <c:v>102.0</c:v>
                </c:pt>
              </c:numCache>
            </c:numRef>
          </c:val>
        </c:ser>
        <c:ser>
          <c:idx val="2"/>
          <c:order val="2"/>
          <c:tx>
            <c:strRef>
              <c:f>Sheet1!$G$18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Sheet1!$H$18:$P$18</c:f>
              <c:numCache>
                <c:formatCode>General</c:formatCode>
                <c:ptCount val="9"/>
                <c:pt idx="0">
                  <c:v>180.0</c:v>
                </c:pt>
                <c:pt idx="1">
                  <c:v>134.0</c:v>
                </c:pt>
                <c:pt idx="2">
                  <c:v>104.0</c:v>
                </c:pt>
                <c:pt idx="3">
                  <c:v>104.0</c:v>
                </c:pt>
                <c:pt idx="4">
                  <c:v>125.0</c:v>
                </c:pt>
                <c:pt idx="5">
                  <c:v>152.0</c:v>
                </c:pt>
                <c:pt idx="6">
                  <c:v>148.0</c:v>
                </c:pt>
                <c:pt idx="7">
                  <c:v>152.0</c:v>
                </c:pt>
                <c:pt idx="8">
                  <c:v>120.0</c:v>
                </c:pt>
              </c:numCache>
            </c:numRef>
          </c:val>
        </c:ser>
        <c:ser>
          <c:idx val="3"/>
          <c:order val="3"/>
          <c:tx>
            <c:strRef>
              <c:f>Sheet1!$G$19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Sheet1!$H$19:$P$19</c:f>
              <c:numCache>
                <c:formatCode>General</c:formatCode>
                <c:ptCount val="9"/>
                <c:pt idx="0">
                  <c:v>154.0</c:v>
                </c:pt>
                <c:pt idx="1">
                  <c:v>143.0</c:v>
                </c:pt>
                <c:pt idx="2">
                  <c:v>111.0</c:v>
                </c:pt>
                <c:pt idx="3">
                  <c:v>91.0</c:v>
                </c:pt>
                <c:pt idx="4">
                  <c:v>110.0</c:v>
                </c:pt>
                <c:pt idx="5">
                  <c:v>165.0</c:v>
                </c:pt>
                <c:pt idx="6">
                  <c:v>140.0</c:v>
                </c:pt>
                <c:pt idx="7">
                  <c:v>141.0</c:v>
                </c:pt>
                <c:pt idx="8">
                  <c:v>85.0</c:v>
                </c:pt>
              </c:numCache>
            </c:numRef>
          </c:val>
        </c:ser>
        <c:ser>
          <c:idx val="4"/>
          <c:order val="4"/>
          <c:tx>
            <c:strRef>
              <c:f>Sheet1!$G$20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Sheet1!$H$20:$P$20</c:f>
              <c:numCache>
                <c:formatCode>General</c:formatCode>
                <c:ptCount val="9"/>
                <c:pt idx="0">
                  <c:v>172.0</c:v>
                </c:pt>
                <c:pt idx="1">
                  <c:v>134.0</c:v>
                </c:pt>
                <c:pt idx="2">
                  <c:v>105.0</c:v>
                </c:pt>
                <c:pt idx="3">
                  <c:v>103.0</c:v>
                </c:pt>
                <c:pt idx="4">
                  <c:v>119.0</c:v>
                </c:pt>
                <c:pt idx="5">
                  <c:v>185.0</c:v>
                </c:pt>
                <c:pt idx="6">
                  <c:v>156.0</c:v>
                </c:pt>
                <c:pt idx="7">
                  <c:v>163.0</c:v>
                </c:pt>
                <c:pt idx="8">
                  <c:v>135.0</c:v>
                </c:pt>
              </c:numCache>
            </c:numRef>
          </c:val>
        </c:ser>
        <c:ser>
          <c:idx val="5"/>
          <c:order val="5"/>
          <c:tx>
            <c:strRef>
              <c:f>Sheet1!$G$21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Sheet1!$H$21:$P$21</c:f>
              <c:numCache>
                <c:formatCode>General</c:formatCode>
                <c:ptCount val="9"/>
                <c:pt idx="0">
                  <c:v>174.0</c:v>
                </c:pt>
                <c:pt idx="1">
                  <c:v>103.0</c:v>
                </c:pt>
                <c:pt idx="2">
                  <c:v>117.0</c:v>
                </c:pt>
                <c:pt idx="3">
                  <c:v>105.0</c:v>
                </c:pt>
                <c:pt idx="4">
                  <c:v>86.0</c:v>
                </c:pt>
                <c:pt idx="5">
                  <c:v>181.0</c:v>
                </c:pt>
                <c:pt idx="6">
                  <c:v>141.0</c:v>
                </c:pt>
                <c:pt idx="7">
                  <c:v>136.0</c:v>
                </c:pt>
                <c:pt idx="8">
                  <c:v>133.0</c:v>
                </c:pt>
              </c:numCache>
            </c:numRef>
          </c:val>
        </c:ser>
        <c:ser>
          <c:idx val="6"/>
          <c:order val="6"/>
          <c:tx>
            <c:strRef>
              <c:f>Sheet1!$G$22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Sheet1!$H$22:$P$22</c:f>
              <c:numCache>
                <c:formatCode>General</c:formatCode>
                <c:ptCount val="9"/>
                <c:pt idx="0">
                  <c:v>181.0</c:v>
                </c:pt>
                <c:pt idx="1">
                  <c:v>126.0</c:v>
                </c:pt>
                <c:pt idx="2">
                  <c:v>100.0</c:v>
                </c:pt>
                <c:pt idx="3">
                  <c:v>119.0</c:v>
                </c:pt>
                <c:pt idx="4">
                  <c:v>104.0</c:v>
                </c:pt>
                <c:pt idx="5">
                  <c:v>181.0</c:v>
                </c:pt>
                <c:pt idx="6">
                  <c:v>139.0</c:v>
                </c:pt>
                <c:pt idx="7">
                  <c:v>154.0</c:v>
                </c:pt>
                <c:pt idx="8">
                  <c:v>147.0</c:v>
                </c:pt>
              </c:numCache>
            </c:numRef>
          </c:val>
        </c:ser>
        <c:ser>
          <c:idx val="7"/>
          <c:order val="7"/>
          <c:tx>
            <c:strRef>
              <c:f>Sheet1!$G$23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Sheet1!$H$23:$P$23</c:f>
              <c:numCache>
                <c:formatCode>General</c:formatCode>
                <c:ptCount val="9"/>
                <c:pt idx="0">
                  <c:v>191.0</c:v>
                </c:pt>
                <c:pt idx="1">
                  <c:v>152.0</c:v>
                </c:pt>
                <c:pt idx="2">
                  <c:v>116.0</c:v>
                </c:pt>
                <c:pt idx="3">
                  <c:v>105.0</c:v>
                </c:pt>
                <c:pt idx="4">
                  <c:v>103.0</c:v>
                </c:pt>
                <c:pt idx="5">
                  <c:v>187.0</c:v>
                </c:pt>
                <c:pt idx="6">
                  <c:v>144.0</c:v>
                </c:pt>
                <c:pt idx="7">
                  <c:v>140.0</c:v>
                </c:pt>
                <c:pt idx="8">
                  <c:v>118.0</c:v>
                </c:pt>
              </c:numCache>
            </c:numRef>
          </c:val>
        </c:ser>
        <c:ser>
          <c:idx val="8"/>
          <c:order val="8"/>
          <c:tx>
            <c:strRef>
              <c:f>Sheet1!$G$24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Sheet1!$H$24:$P$24</c:f>
              <c:numCache>
                <c:formatCode>General</c:formatCode>
                <c:ptCount val="9"/>
                <c:pt idx="0">
                  <c:v>144.0</c:v>
                </c:pt>
                <c:pt idx="1">
                  <c:v>130.0</c:v>
                </c:pt>
                <c:pt idx="2">
                  <c:v>99.0</c:v>
                </c:pt>
                <c:pt idx="3">
                  <c:v>105.0</c:v>
                </c:pt>
                <c:pt idx="4">
                  <c:v>96.0</c:v>
                </c:pt>
                <c:pt idx="5">
                  <c:v>117.0</c:v>
                </c:pt>
                <c:pt idx="6">
                  <c:v>133.0</c:v>
                </c:pt>
                <c:pt idx="7">
                  <c:v>105.0</c:v>
                </c:pt>
                <c:pt idx="8">
                  <c:v>115.0</c:v>
                </c:pt>
              </c:numCache>
            </c:numRef>
          </c:val>
        </c:ser>
        <c:ser>
          <c:idx val="9"/>
          <c:order val="9"/>
          <c:tx>
            <c:strRef>
              <c:f>Sheet1!$G$25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Sheet1!$H$25:$P$25</c:f>
              <c:numCache>
                <c:formatCode>General</c:formatCode>
                <c:ptCount val="9"/>
                <c:pt idx="0">
                  <c:v>149.0</c:v>
                </c:pt>
                <c:pt idx="1">
                  <c:v>141.0</c:v>
                </c:pt>
                <c:pt idx="2">
                  <c:v>113.0</c:v>
                </c:pt>
                <c:pt idx="3">
                  <c:v>90.0</c:v>
                </c:pt>
                <c:pt idx="4">
                  <c:v>121.0</c:v>
                </c:pt>
                <c:pt idx="5">
                  <c:v>157.0</c:v>
                </c:pt>
                <c:pt idx="6">
                  <c:v>125.0</c:v>
                </c:pt>
                <c:pt idx="7">
                  <c:v>99.0</c:v>
                </c:pt>
                <c:pt idx="8">
                  <c:v>118.0</c:v>
                </c:pt>
              </c:numCache>
            </c:numRef>
          </c:val>
        </c:ser>
        <c:ser>
          <c:idx val="10"/>
          <c:order val="10"/>
          <c:tx>
            <c:strRef>
              <c:f>Sheet1!$G$26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Sheet1!$H$26:$P$26</c:f>
              <c:numCache>
                <c:formatCode>General</c:formatCode>
                <c:ptCount val="9"/>
                <c:pt idx="0">
                  <c:v>120.0</c:v>
                </c:pt>
                <c:pt idx="1">
                  <c:v>133.0</c:v>
                </c:pt>
                <c:pt idx="2">
                  <c:v>119.0</c:v>
                </c:pt>
                <c:pt idx="3">
                  <c:v>96.0</c:v>
                </c:pt>
                <c:pt idx="4">
                  <c:v>91.0</c:v>
                </c:pt>
                <c:pt idx="5">
                  <c:v>149.0</c:v>
                </c:pt>
                <c:pt idx="6">
                  <c:v>123.0</c:v>
                </c:pt>
                <c:pt idx="7">
                  <c:v>78.0</c:v>
                </c:pt>
                <c:pt idx="8">
                  <c:v>105.0</c:v>
                </c:pt>
              </c:numCache>
            </c:numRef>
          </c:val>
        </c:ser>
        <c:ser>
          <c:idx val="11"/>
          <c:order val="11"/>
          <c:tx>
            <c:strRef>
              <c:f>Sheet1!$G$27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Sheet1!$H$27:$P$27</c:f>
              <c:numCache>
                <c:formatCode>General</c:formatCode>
                <c:ptCount val="9"/>
                <c:pt idx="0">
                  <c:v>107.0</c:v>
                </c:pt>
                <c:pt idx="1">
                  <c:v>125.0</c:v>
                </c:pt>
                <c:pt idx="2">
                  <c:v>122.0</c:v>
                </c:pt>
                <c:pt idx="3">
                  <c:v>86.0</c:v>
                </c:pt>
                <c:pt idx="4">
                  <c:v>92.0</c:v>
                </c:pt>
                <c:pt idx="5">
                  <c:v>124.0</c:v>
                </c:pt>
                <c:pt idx="6">
                  <c:v>147.0</c:v>
                </c:pt>
                <c:pt idx="7">
                  <c:v>98.0</c:v>
                </c:pt>
                <c:pt idx="8">
                  <c:v>101.0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938528"/>
        <c:axId val="2129941152"/>
        <c:axId val="0"/>
      </c:bar3DChart>
      <c:catAx>
        <c:axId val="2129938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941152"/>
        <c:crosses val="autoZero"/>
        <c:auto val="1"/>
        <c:lblAlgn val="ctr"/>
        <c:lblOffset val="100"/>
        <c:noMultiLvlLbl val="0"/>
      </c:catAx>
      <c:valAx>
        <c:axId val="212994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9385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Sheet1!$Q$16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Sheet1!$R$16:$W$16</c:f>
              <c:numCache>
                <c:formatCode>General</c:formatCode>
                <c:ptCount val="6"/>
                <c:pt idx="0">
                  <c:v>16.0</c:v>
                </c:pt>
                <c:pt idx="1">
                  <c:v>0.0</c:v>
                </c:pt>
                <c:pt idx="2">
                  <c:v>0.0</c:v>
                </c:pt>
                <c:pt idx="3">
                  <c:v>9.0</c:v>
                </c:pt>
                <c:pt idx="4">
                  <c:v>29.0</c:v>
                </c:pt>
                <c:pt idx="5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Sheet1!$Q$17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Sheet1!$R$17:$W$17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7.0</c:v>
                </c:pt>
                <c:pt idx="4">
                  <c:v>15.0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Sheet1!$R$18:$W$18</c:f>
              <c:numCache>
                <c:formatCode>General</c:formatCode>
                <c:ptCount val="6"/>
                <c:pt idx="0">
                  <c:v>1.0</c:v>
                </c:pt>
                <c:pt idx="1">
                  <c:v>0.0</c:v>
                </c:pt>
                <c:pt idx="2">
                  <c:v>5.0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</c:numCache>
            </c:numRef>
          </c:val>
        </c:ser>
        <c:ser>
          <c:idx val="3"/>
          <c:order val="3"/>
          <c:tx>
            <c:strRef>
              <c:f>Sheet1!$Q$19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Sheet1!$R$19:$W$19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11.0</c:v>
                </c:pt>
                <c:pt idx="3">
                  <c:v>10.0</c:v>
                </c:pt>
                <c:pt idx="4">
                  <c:v>25.0</c:v>
                </c:pt>
                <c:pt idx="5">
                  <c:v>16.0</c:v>
                </c:pt>
              </c:numCache>
            </c:numRef>
          </c:val>
        </c:ser>
        <c:ser>
          <c:idx val="4"/>
          <c:order val="4"/>
          <c:tx>
            <c:strRef>
              <c:f>Sheet1!$Q$20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Sheet1!$R$20:$W$20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12.0</c:v>
                </c:pt>
                <c:pt idx="3">
                  <c:v>8.0</c:v>
                </c:pt>
                <c:pt idx="4">
                  <c:v>17.0</c:v>
                </c:pt>
                <c:pt idx="5">
                  <c:v>21.0</c:v>
                </c:pt>
              </c:numCache>
            </c:numRef>
          </c:val>
        </c:ser>
        <c:ser>
          <c:idx val="5"/>
          <c:order val="5"/>
          <c:tx>
            <c:strRef>
              <c:f>Sheet1!$Q$21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Sheet1!$R$21:$W$21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11.0</c:v>
                </c:pt>
                <c:pt idx="4">
                  <c:v>15.0</c:v>
                </c:pt>
                <c:pt idx="5">
                  <c:v>13.0</c:v>
                </c:pt>
              </c:numCache>
            </c:numRef>
          </c:val>
        </c:ser>
        <c:ser>
          <c:idx val="6"/>
          <c:order val="6"/>
          <c:tx>
            <c:strRef>
              <c:f>Sheet1!$Q$22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Sheet1!$R$22:$W$22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17.0</c:v>
                </c:pt>
                <c:pt idx="3">
                  <c:v>6.0</c:v>
                </c:pt>
                <c:pt idx="4">
                  <c:v>19.0</c:v>
                </c:pt>
                <c:pt idx="5">
                  <c:v>16.0</c:v>
                </c:pt>
              </c:numCache>
            </c:numRef>
          </c:val>
        </c:ser>
        <c:ser>
          <c:idx val="7"/>
          <c:order val="7"/>
          <c:tx>
            <c:strRef>
              <c:f>Sheet1!$Q$23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Sheet1!$R$23:$W$23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9.0</c:v>
                </c:pt>
                <c:pt idx="3">
                  <c:v>15.0</c:v>
                </c:pt>
                <c:pt idx="4">
                  <c:v>17.0</c:v>
                </c:pt>
                <c:pt idx="5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Sheet1!$Q$24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Sheet1!$R$24:$W$24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12.0</c:v>
                </c:pt>
                <c:pt idx="3">
                  <c:v>9.0</c:v>
                </c:pt>
                <c:pt idx="4">
                  <c:v>13.0</c:v>
                </c:pt>
                <c:pt idx="5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Sheet1!$Q$25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Sheet1!$R$25:$W$25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17.0</c:v>
                </c:pt>
                <c:pt idx="3">
                  <c:v>18.0</c:v>
                </c:pt>
                <c:pt idx="4">
                  <c:v>13.0</c:v>
                </c:pt>
                <c:pt idx="5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Sheet1!$Q$26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Sheet1!$R$26:$W$26</c:f>
              <c:numCache>
                <c:formatCode>General</c:formatCode>
                <c:ptCount val="6"/>
                <c:pt idx="0">
                  <c:v>0.0</c:v>
                </c:pt>
                <c:pt idx="1">
                  <c:v>1.0</c:v>
                </c:pt>
                <c:pt idx="2">
                  <c:v>14.0</c:v>
                </c:pt>
                <c:pt idx="3">
                  <c:v>14.0</c:v>
                </c:pt>
                <c:pt idx="4">
                  <c:v>16.0</c:v>
                </c:pt>
                <c:pt idx="5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Sheet1!$Q$27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Sheet1!$R$27:$W$27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14.0</c:v>
                </c:pt>
                <c:pt idx="3">
                  <c:v>17.0</c:v>
                </c:pt>
                <c:pt idx="4">
                  <c:v>17.0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4495424"/>
        <c:axId val="2124497888"/>
        <c:axId val="0"/>
      </c:bar3DChart>
      <c:catAx>
        <c:axId val="2124495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4497888"/>
        <c:crosses val="autoZero"/>
        <c:auto val="1"/>
        <c:lblAlgn val="ctr"/>
        <c:lblOffset val="100"/>
        <c:noMultiLvlLbl val="0"/>
      </c:catAx>
      <c:valAx>
        <c:axId val="212449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44954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Blocks with the highest crime</a:t>
            </a:r>
            <a:r>
              <a:rPr lang="en-US" baseline="0"/>
              <a:t> rate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</c:f>
              <c:strCache>
                <c:ptCount val="20"/>
                <c:pt idx="0">
                  <c:v>100XX W OHARE ST</c:v>
                </c:pt>
                <c:pt idx="1">
                  <c:v>001XX N STATE ST</c:v>
                </c:pt>
                <c:pt idx="2">
                  <c:v>076XX S CICERO AVE</c:v>
                </c:pt>
                <c:pt idx="3">
                  <c:v>008XX N MICHIGAN AVE</c:v>
                </c:pt>
                <c:pt idx="4">
                  <c:v>0000X N STATE ST</c:v>
                </c:pt>
                <c:pt idx="5">
                  <c:v>023XX S STATE ST</c:v>
                </c:pt>
                <c:pt idx="6">
                  <c:v>063XX S DR MARTIN LUTHER KING JR DR</c:v>
                </c:pt>
                <c:pt idx="7">
                  <c:v>064XX S DR MARTIN LUTHER KING JR DR</c:v>
                </c:pt>
                <c:pt idx="8">
                  <c:v>022XX S STATE ST</c:v>
                </c:pt>
                <c:pt idx="9">
                  <c:v>001XX W 87TH ST</c:v>
                </c:pt>
                <c:pt idx="10">
                  <c:v>008XX N STATE ST</c:v>
                </c:pt>
                <c:pt idx="11">
                  <c:v>005XX E BROWNING AVE</c:v>
                </c:pt>
                <c:pt idx="12">
                  <c:v>012XX S WABASH AVE</c:v>
                </c:pt>
                <c:pt idx="13">
                  <c:v>0000X W TERMINAL ST</c:v>
                </c:pt>
                <c:pt idx="14">
                  <c:v>009XX W BELMONT AVE</c:v>
                </c:pt>
                <c:pt idx="15">
                  <c:v>057XX S CICERO AVE</c:v>
                </c:pt>
                <c:pt idx="16">
                  <c:v>011XX W WILSON AVE</c:v>
                </c:pt>
                <c:pt idx="17">
                  <c:v>0000X W 95TH ST</c:v>
                </c:pt>
                <c:pt idx="18">
                  <c:v>040XX W LAKE ST</c:v>
                </c:pt>
                <c:pt idx="19">
                  <c:v>029XX S STATE ST</c:v>
                </c:pt>
              </c:strCache>
            </c:strRef>
          </c:cat>
          <c:val>
            <c:numRef>
              <c:f>Sheet1!$B$1:$B$20</c:f>
              <c:numCache>
                <c:formatCode>General</c:formatCode>
                <c:ptCount val="20"/>
                <c:pt idx="0">
                  <c:v>14314.0</c:v>
                </c:pt>
                <c:pt idx="1">
                  <c:v>9310.0</c:v>
                </c:pt>
                <c:pt idx="2">
                  <c:v>8315.0</c:v>
                </c:pt>
                <c:pt idx="3">
                  <c:v>6746.0</c:v>
                </c:pt>
                <c:pt idx="4">
                  <c:v>6598.0</c:v>
                </c:pt>
                <c:pt idx="5">
                  <c:v>5189.0</c:v>
                </c:pt>
                <c:pt idx="6">
                  <c:v>4374.0</c:v>
                </c:pt>
                <c:pt idx="7">
                  <c:v>4168.0</c:v>
                </c:pt>
                <c:pt idx="8">
                  <c:v>3959.0</c:v>
                </c:pt>
                <c:pt idx="9">
                  <c:v>3569.0</c:v>
                </c:pt>
                <c:pt idx="10">
                  <c:v>3550.0</c:v>
                </c:pt>
                <c:pt idx="11">
                  <c:v>3300.0</c:v>
                </c:pt>
                <c:pt idx="12">
                  <c:v>3105.0</c:v>
                </c:pt>
                <c:pt idx="13">
                  <c:v>3073.0</c:v>
                </c:pt>
                <c:pt idx="14">
                  <c:v>2987.0</c:v>
                </c:pt>
                <c:pt idx="15">
                  <c:v>2978.0</c:v>
                </c:pt>
                <c:pt idx="16">
                  <c:v>2965.0</c:v>
                </c:pt>
                <c:pt idx="17">
                  <c:v>2816.0</c:v>
                </c:pt>
                <c:pt idx="18">
                  <c:v>2810.0</c:v>
                </c:pt>
                <c:pt idx="19">
                  <c:v>2788.0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7945392"/>
        <c:axId val="2127948224"/>
      </c:lineChart>
      <c:catAx>
        <c:axId val="2127945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7948224"/>
        <c:crosses val="autoZero"/>
        <c:auto val="1"/>
        <c:lblAlgn val="ctr"/>
        <c:lblOffset val="100"/>
        <c:noMultiLvlLbl val="0"/>
      </c:catAx>
      <c:valAx>
        <c:axId val="212794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7945392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Crimes by </a:t>
            </a:r>
            <a:r>
              <a:rPr lang="en-US" dirty="0" smtClean="0"/>
              <a:t>Top 10 Locations</a:t>
            </a:r>
            <a:endParaRPr lang="en-US" dirty="0"/>
          </a:p>
        </c:rich>
      </c:tx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cat>
            <c:strRef>
              <c:f>Sheet1!$A$1:$A$10</c:f>
              <c:strCache>
                <c:ptCount val="10"/>
                <c:pt idx="0">
                  <c:v>STREET</c:v>
                </c:pt>
                <c:pt idx="1">
                  <c:v>RESIDENCE</c:v>
                </c:pt>
                <c:pt idx="2">
                  <c:v>SIDEWALK</c:v>
                </c:pt>
                <c:pt idx="3">
                  <c:v>APARTMENT</c:v>
                </c:pt>
                <c:pt idx="4">
                  <c:v>OTHER</c:v>
                </c:pt>
                <c:pt idx="5">
                  <c:v>PARKING LOT/GARAGE(NON.RESID.)</c:v>
                </c:pt>
                <c:pt idx="6">
                  <c:v>ALLEY</c:v>
                </c:pt>
                <c:pt idx="7">
                  <c:v>SCHOOL; PUBLIC; BUILDING</c:v>
                </c:pt>
                <c:pt idx="8">
                  <c:v>RESIDENCE-GARAGE</c:v>
                </c:pt>
                <c:pt idx="9">
                  <c:v>RESIDENCE PORCH/HALLWAY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1.572519E6</c:v>
                </c:pt>
                <c:pt idx="1">
                  <c:v>991016.0</c:v>
                </c:pt>
                <c:pt idx="2">
                  <c:v>589297.0</c:v>
                </c:pt>
                <c:pt idx="3">
                  <c:v>583791.0</c:v>
                </c:pt>
                <c:pt idx="4">
                  <c:v>219299.0</c:v>
                </c:pt>
                <c:pt idx="5">
                  <c:v>167319.0</c:v>
                </c:pt>
                <c:pt idx="6">
                  <c:v>133368.0</c:v>
                </c:pt>
                <c:pt idx="7">
                  <c:v>130759.0</c:v>
                </c:pt>
                <c:pt idx="8">
                  <c:v>116130.0</c:v>
                </c:pt>
                <c:pt idx="9">
                  <c:v>102562.0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982304"/>
        <c:axId val="2127985072"/>
      </c:areaChart>
      <c:catAx>
        <c:axId val="2127982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7985072"/>
        <c:crosses val="autoZero"/>
        <c:auto val="1"/>
        <c:lblAlgn val="ctr"/>
        <c:lblOffset val="100"/>
        <c:noMultiLvlLbl val="0"/>
      </c:catAx>
      <c:valAx>
        <c:axId val="212798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7982304"/>
        <c:crosses val="autoZero"/>
        <c:crossBetween val="midCat"/>
      </c:valAx>
    </c:plotArea>
    <c:plotVisOnly val="1"/>
    <c:dispBlanksAs val="zero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Locations for THEFT</a:t>
            </a:r>
            <a:endParaRPr lang="en-US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Sheet2!$A$2123:$A$2142</c:f>
              <c:strCache>
                <c:ptCount val="20"/>
                <c:pt idx="0">
                  <c:v>STREET</c:v>
                </c:pt>
                <c:pt idx="1">
                  <c:v>RESIDENCE</c:v>
                </c:pt>
                <c:pt idx="2">
                  <c:v>OTHER</c:v>
                </c:pt>
                <c:pt idx="3">
                  <c:v>PARKING LOT/GARAGE(NON.RESID.)</c:v>
                </c:pt>
                <c:pt idx="4">
                  <c:v>DEPARTMENT STORE</c:v>
                </c:pt>
                <c:pt idx="5">
                  <c:v>APARTMENT</c:v>
                </c:pt>
                <c:pt idx="6">
                  <c:v>SMALL RETAIL STORE</c:v>
                </c:pt>
                <c:pt idx="7">
                  <c:v>GROCERY FOOD STORE</c:v>
                </c:pt>
                <c:pt idx="8">
                  <c:v>SIDEWALK</c:v>
                </c:pt>
                <c:pt idx="9">
                  <c:v>VEHICLE NON-COMMERCIAL</c:v>
                </c:pt>
                <c:pt idx="10">
                  <c:v>RESTAURANT</c:v>
                </c:pt>
                <c:pt idx="11">
                  <c:v>SCHOOL; PUBLIC; BUILDING</c:v>
                </c:pt>
                <c:pt idx="12">
                  <c:v>RESIDENTIAL YARD (FRONT/BACK)</c:v>
                </c:pt>
                <c:pt idx="13">
                  <c:v>DRUG STORE</c:v>
                </c:pt>
                <c:pt idx="14">
                  <c:v>RESIDENCE PORCH/HALLWAY</c:v>
                </c:pt>
                <c:pt idx="15">
                  <c:v>COMMERCIAL / BUSINESS OFFICE</c:v>
                </c:pt>
                <c:pt idx="16">
                  <c:v>GAS STATION</c:v>
                </c:pt>
                <c:pt idx="17">
                  <c:v>RESIDENCE-GARAGE</c:v>
                </c:pt>
                <c:pt idx="18">
                  <c:v>ALLEY</c:v>
                </c:pt>
                <c:pt idx="19">
                  <c:v>BAR OR TAVERN</c:v>
                </c:pt>
              </c:strCache>
            </c:strRef>
          </c:cat>
          <c:val>
            <c:numRef>
              <c:f>Sheet2!$B$2123:$B$2142</c:f>
              <c:numCache>
                <c:formatCode>General</c:formatCode>
                <c:ptCount val="20"/>
                <c:pt idx="0">
                  <c:v>337608.0</c:v>
                </c:pt>
                <c:pt idx="1">
                  <c:v>132440.0</c:v>
                </c:pt>
                <c:pt idx="2">
                  <c:v>70275.0</c:v>
                </c:pt>
                <c:pt idx="3">
                  <c:v>62540.0</c:v>
                </c:pt>
                <c:pt idx="4">
                  <c:v>58170.0</c:v>
                </c:pt>
                <c:pt idx="5">
                  <c:v>55779.0</c:v>
                </c:pt>
                <c:pt idx="6">
                  <c:v>54450.0</c:v>
                </c:pt>
                <c:pt idx="7">
                  <c:v>48835.0</c:v>
                </c:pt>
                <c:pt idx="8">
                  <c:v>37346.0</c:v>
                </c:pt>
                <c:pt idx="9">
                  <c:v>30371.0</c:v>
                </c:pt>
                <c:pt idx="10">
                  <c:v>30036.0</c:v>
                </c:pt>
                <c:pt idx="11">
                  <c:v>23316.0</c:v>
                </c:pt>
                <c:pt idx="12">
                  <c:v>20770.0</c:v>
                </c:pt>
                <c:pt idx="13">
                  <c:v>19553.0</c:v>
                </c:pt>
                <c:pt idx="14">
                  <c:v>17114.0</c:v>
                </c:pt>
                <c:pt idx="15">
                  <c:v>15524.0</c:v>
                </c:pt>
                <c:pt idx="16">
                  <c:v>14509.0</c:v>
                </c:pt>
                <c:pt idx="17">
                  <c:v>13288.0</c:v>
                </c:pt>
                <c:pt idx="18">
                  <c:v>11875.0</c:v>
                </c:pt>
                <c:pt idx="19">
                  <c:v>11156.0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321136"/>
        <c:axId val="2124424304"/>
        <c:axId val="0"/>
      </c:bar3DChart>
      <c:catAx>
        <c:axId val="2129321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4424304"/>
        <c:crosses val="autoZero"/>
        <c:auto val="1"/>
        <c:lblAlgn val="ctr"/>
        <c:lblOffset val="100"/>
        <c:noMultiLvlLbl val="0"/>
      </c:catAx>
      <c:valAx>
        <c:axId val="2124424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321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</a:t>
            </a:r>
            <a:r>
              <a:rPr lang="en-US" baseline="0" dirty="0"/>
              <a:t> Crimes by </a:t>
            </a:r>
            <a:r>
              <a:rPr lang="en-US" baseline="0" dirty="0" smtClean="0"/>
              <a:t>Year 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try.csv!$D$27:$D$41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try.csv!$E$27:$E$41</c:f>
              <c:numCache>
                <c:formatCode>General</c:formatCode>
                <c:ptCount val="15"/>
                <c:pt idx="0">
                  <c:v>485692.0</c:v>
                </c:pt>
                <c:pt idx="1">
                  <c:v>486702.0</c:v>
                </c:pt>
                <c:pt idx="2">
                  <c:v>475864.0</c:v>
                </c:pt>
                <c:pt idx="3">
                  <c:v>469271.0</c:v>
                </c:pt>
                <c:pt idx="4">
                  <c:v>453553.0</c:v>
                </c:pt>
                <c:pt idx="5">
                  <c:v>447899.0</c:v>
                </c:pt>
                <c:pt idx="6">
                  <c:v>436761.0</c:v>
                </c:pt>
                <c:pt idx="7">
                  <c:v>426861.0</c:v>
                </c:pt>
                <c:pt idx="8">
                  <c:v>392428.0</c:v>
                </c:pt>
                <c:pt idx="9">
                  <c:v>369985.0</c:v>
                </c:pt>
                <c:pt idx="10">
                  <c:v>351284.0</c:v>
                </c:pt>
                <c:pt idx="11">
                  <c:v>335426.0</c:v>
                </c:pt>
                <c:pt idx="12">
                  <c:v>306269.0</c:v>
                </c:pt>
                <c:pt idx="13">
                  <c:v>273098.0</c:v>
                </c:pt>
                <c:pt idx="14">
                  <c:v>146152.0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0170032"/>
        <c:axId val="2122819792"/>
      </c:barChart>
      <c:catAx>
        <c:axId val="2120170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2819792"/>
        <c:crosses val="autoZero"/>
        <c:auto val="1"/>
        <c:lblAlgn val="ctr"/>
        <c:lblOffset val="100"/>
        <c:noMultiLvlLbl val="0"/>
      </c:catAx>
      <c:valAx>
        <c:axId val="2122819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2017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Sub-Categories of Assault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Sheet1!$D$18</c:f>
              <c:strCache>
                <c:ptCount val="1"/>
                <c:pt idx="0">
                  <c:v>AGGRAVATED: HANDGUN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Sheet1!$E$18</c:f>
              <c:numCache>
                <c:formatCode>General</c:formatCode>
                <c:ptCount val="1"/>
                <c:pt idx="0">
                  <c:v>36651.0</c:v>
                </c:pt>
              </c:numCache>
            </c:numRef>
          </c:val>
        </c:ser>
        <c:ser>
          <c:idx val="1"/>
          <c:order val="1"/>
          <c:tx>
            <c:strRef>
              <c:f>Sheet1!$D$19</c:f>
              <c:strCache>
                <c:ptCount val="1"/>
                <c:pt idx="0">
                  <c:v>AGG PRO.EMP: HANDGUN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Sheet1!$E$19</c:f>
              <c:numCache>
                <c:formatCode>General</c:formatCode>
                <c:ptCount val="1"/>
                <c:pt idx="0">
                  <c:v>236.0</c:v>
                </c:pt>
              </c:numCache>
            </c:numRef>
          </c:val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AGG PO HANDS NO/MIN INJURY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Sheet1!$E$20</c:f>
              <c:numCache>
                <c:formatCode>General</c:formatCode>
                <c:ptCount val="1"/>
                <c:pt idx="0">
                  <c:v>5402.0</c:v>
                </c:pt>
              </c:numCache>
            </c:numRef>
          </c:val>
        </c:ser>
        <c:ser>
          <c:idx val="3"/>
          <c:order val="3"/>
          <c:tx>
            <c:strRef>
              <c:f>Sheet1!$D$21</c:f>
              <c:strCache>
                <c:ptCount val="1"/>
                <c:pt idx="0">
                  <c:v>AGGRAVATED PO: OTHER FIREARM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Sheet1!$E$21</c:f>
              <c:numCache>
                <c:formatCode>General</c:formatCode>
                <c:ptCount val="1"/>
                <c:pt idx="0">
                  <c:v>74.0</c:v>
                </c:pt>
              </c:numCache>
            </c:numRef>
          </c:val>
        </c:ser>
        <c:ser>
          <c:idx val="4"/>
          <c:order val="4"/>
          <c:tx>
            <c:strRef>
              <c:f>Sheet1!$D$22</c:f>
              <c:strCache>
                <c:ptCount val="1"/>
                <c:pt idx="0">
                  <c:v>AGGRAVATED PO:KNIFE/CUT INSTR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Sheet1!$E$22</c:f>
              <c:numCache>
                <c:formatCode>General</c:formatCode>
                <c:ptCount val="1"/>
                <c:pt idx="0">
                  <c:v>436.0</c:v>
                </c:pt>
              </c:numCache>
            </c:numRef>
          </c:val>
        </c:ser>
        <c:ser>
          <c:idx val="5"/>
          <c:order val="5"/>
          <c:tx>
            <c:strRef>
              <c:f>Sheet1!$D$23</c:f>
              <c:strCache>
                <c:ptCount val="1"/>
                <c:pt idx="0">
                  <c:v>AGGRAVATED: OTHER FIREARM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Sheet1!$E$23</c:f>
              <c:numCache>
                <c:formatCode>General</c:formatCode>
                <c:ptCount val="1"/>
                <c:pt idx="0">
                  <c:v>1654.0</c:v>
                </c:pt>
              </c:numCache>
            </c:numRef>
          </c:val>
        </c:ser>
        <c:ser>
          <c:idx val="6"/>
          <c:order val="6"/>
          <c:tx>
            <c:strRef>
              <c:f>Sheet1!$D$24</c:f>
              <c:strCache>
                <c:ptCount val="1"/>
                <c:pt idx="0">
                  <c:v>AGGRAVATED: OTHER DANG WEAPON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Sheet1!$E$24</c:f>
              <c:numCache>
                <c:formatCode>General</c:formatCode>
                <c:ptCount val="1"/>
                <c:pt idx="0">
                  <c:v>21520.0</c:v>
                </c:pt>
              </c:numCache>
            </c:numRef>
          </c:val>
        </c:ser>
        <c:ser>
          <c:idx val="7"/>
          <c:order val="7"/>
          <c:tx>
            <c:strRef>
              <c:f>Sheet1!$D$25</c:f>
              <c:strCache>
                <c:ptCount val="1"/>
                <c:pt idx="0">
                  <c:v>SIMPLE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Sheet1!$E$25</c:f>
              <c:numCache>
                <c:formatCode>General</c:formatCode>
                <c:ptCount val="1"/>
                <c:pt idx="0">
                  <c:v>249021.0</c:v>
                </c:pt>
              </c:numCache>
            </c:numRef>
          </c:val>
        </c:ser>
        <c:ser>
          <c:idx val="8"/>
          <c:order val="8"/>
          <c:tx>
            <c:strRef>
              <c:f>Sheet1!$D$26</c:f>
              <c:strCache>
                <c:ptCount val="1"/>
                <c:pt idx="0">
                  <c:v>AGGRAVATED PO: HANDGUN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Sheet1!$E$26</c:f>
              <c:numCache>
                <c:formatCode>General</c:formatCode>
                <c:ptCount val="1"/>
                <c:pt idx="0">
                  <c:v>808.0</c:v>
                </c:pt>
              </c:numCache>
            </c:numRef>
          </c:val>
        </c:ser>
        <c:ser>
          <c:idx val="9"/>
          <c:order val="9"/>
          <c:tx>
            <c:strRef>
              <c:f>Sheet1!$D$27</c:f>
              <c:strCache>
                <c:ptCount val="1"/>
                <c:pt idx="0">
                  <c:v>AGG PRO.EMP: OTHER FIREARM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Sheet1!$E$27</c:f>
              <c:numCache>
                <c:formatCode>General</c:formatCode>
                <c:ptCount val="1"/>
                <c:pt idx="0">
                  <c:v>73.0</c:v>
                </c:pt>
              </c:numCache>
            </c:numRef>
          </c:val>
        </c:ser>
        <c:ser>
          <c:idx val="10"/>
          <c:order val="10"/>
          <c:tx>
            <c:strRef>
              <c:f>Sheet1!$D$28</c:f>
              <c:strCache>
                <c:ptCount val="1"/>
                <c:pt idx="0">
                  <c:v>PRO EMP HANDS NO/MIN INJURY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Sheet1!$E$28</c:f>
              <c:numCache>
                <c:formatCode>General</c:formatCode>
                <c:ptCount val="1"/>
                <c:pt idx="0">
                  <c:v>12364.0</c:v>
                </c:pt>
              </c:numCache>
            </c:numRef>
          </c:val>
        </c:ser>
        <c:ser>
          <c:idx val="11"/>
          <c:order val="11"/>
          <c:tx>
            <c:strRef>
              <c:f>Sheet1!$D$29</c:f>
              <c:strCache>
                <c:ptCount val="1"/>
                <c:pt idx="0">
                  <c:v>AGG PRO.EMP: OTHER DANG WEAPON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Sheet1!$E$29</c:f>
              <c:numCache>
                <c:formatCode>General</c:formatCode>
                <c:ptCount val="1"/>
                <c:pt idx="0">
                  <c:v>912.0</c:v>
                </c:pt>
              </c:numCache>
            </c:numRef>
          </c:val>
        </c:ser>
        <c:ser>
          <c:idx val="12"/>
          <c:order val="12"/>
          <c:tx>
            <c:strRef>
              <c:f>Sheet1!$D$30</c:f>
              <c:strCache>
                <c:ptCount val="1"/>
                <c:pt idx="0">
                  <c:v>AGG PRO.EMP:KNIFE/CUTTING INST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Sheet1!$E$30</c:f>
              <c:numCache>
                <c:formatCode>General</c:formatCode>
                <c:ptCount val="1"/>
                <c:pt idx="0">
                  <c:v>361.0</c:v>
                </c:pt>
              </c:numCache>
            </c:numRef>
          </c:val>
        </c:ser>
        <c:ser>
          <c:idx val="13"/>
          <c:order val="13"/>
          <c:tx>
            <c:strRef>
              <c:f>Sheet1!$D$31</c:f>
              <c:strCache>
                <c:ptCount val="1"/>
                <c:pt idx="0">
                  <c:v>AGGRAVATED PO: OTHER DANG WEAP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Sheet1!$E$31</c:f>
              <c:numCache>
                <c:formatCode>General</c:formatCode>
                <c:ptCount val="1"/>
                <c:pt idx="0">
                  <c:v>1018.0</c:v>
                </c:pt>
              </c:numCache>
            </c:numRef>
          </c:val>
        </c:ser>
        <c:ser>
          <c:idx val="14"/>
          <c:order val="14"/>
          <c:tx>
            <c:strRef>
              <c:f>Sheet1!$D$32</c:f>
              <c:strCache>
                <c:ptCount val="1"/>
                <c:pt idx="0">
                  <c:v>AGGRAVATED:KNIFE/CUTTING INSTR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Sheet1!$E$32</c:f>
              <c:numCache>
                <c:formatCode>General</c:formatCode>
                <c:ptCount val="1"/>
                <c:pt idx="0">
                  <c:v>24939.0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8665920"/>
        <c:axId val="2128668848"/>
        <c:axId val="0"/>
      </c:bar3DChart>
      <c:catAx>
        <c:axId val="212866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8668848"/>
        <c:crosses val="autoZero"/>
        <c:auto val="1"/>
        <c:lblAlgn val="ctr"/>
        <c:lblOffset val="100"/>
        <c:noMultiLvlLbl val="0"/>
      </c:catAx>
      <c:valAx>
        <c:axId val="2128668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86659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Contributing to Arrests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cat>
            <c:strRef>
              <c:f>Sheet3!$D$6:$D$40</c:f>
              <c:strCache>
                <c:ptCount val="35"/>
                <c:pt idx="0">
                  <c:v>ARSON</c:v>
                </c:pt>
                <c:pt idx="1">
                  <c:v>THEFT</c:v>
                </c:pt>
                <c:pt idx="2">
                  <c:v>ASSAULT</c:v>
                </c:pt>
                <c:pt idx="3">
                  <c:v>BATTERY</c:v>
                </c:pt>
                <c:pt idx="4">
                  <c:v>ROBBERY</c:v>
                </c:pt>
                <c:pt idx="5">
                  <c:v>GAMBLING</c:v>
                </c:pt>
                <c:pt idx="6">
                  <c:v>STALKING</c:v>
                </c:pt>
                <c:pt idx="7">
                  <c:v>KIDNAPPING</c:v>
                </c:pt>
                <c:pt idx="8">
                  <c:v>INTIMIDATION</c:v>
                </c:pt>
                <c:pt idx="9">
                  <c:v>NON-CRIMINAL</c:v>
                </c:pt>
                <c:pt idx="10">
                  <c:v>NON - CRIMINAL</c:v>
                </c:pt>
                <c:pt idx="11">
                  <c:v>PUBLIC INDECENCY</c:v>
                </c:pt>
                <c:pt idx="12">
                  <c:v>DOMESTIC VIOLENCE</c:v>
                </c:pt>
                <c:pt idx="13">
                  <c:v>HUMAN TRAFFICKING</c:v>
                </c:pt>
                <c:pt idx="14">
                  <c:v>LIQUOR LAW VIOLATION</c:v>
                </c:pt>
                <c:pt idx="15">
                  <c:v>OFFENSE INVOLVING CHILDREN</c:v>
                </c:pt>
                <c:pt idx="16">
                  <c:v>INTERFERENCE WITH PUBLIC OFFICER</c:v>
                </c:pt>
                <c:pt idx="17">
                  <c:v>CONCEALED CARRY LICENSE VIOLATION</c:v>
                </c:pt>
                <c:pt idx="18">
                  <c:v>BURGLARY</c:v>
                </c:pt>
                <c:pt idx="19">
                  <c:v>HOMICIDE</c:v>
                </c:pt>
                <c:pt idx="20">
                  <c:v>NARCOTICS</c:v>
                </c:pt>
                <c:pt idx="21">
                  <c:v>OBSCENITY</c:v>
                </c:pt>
                <c:pt idx="22">
                  <c:v>RITUALISM</c:v>
                </c:pt>
                <c:pt idx="23">
                  <c:v>SEX OFFENSE</c:v>
                </c:pt>
                <c:pt idx="24">
                  <c:v>PROSTITUTION</c:v>
                </c:pt>
                <c:pt idx="25">
                  <c:v>OTHER OFFENSE</c:v>
                </c:pt>
                <c:pt idx="26">
                  <c:v>CRIMINAL DAMAGE</c:v>
                </c:pt>
                <c:pt idx="27">
                  <c:v>CRIMINAL TRESPASS</c:v>
                </c:pt>
                <c:pt idx="28">
                  <c:v>WEAPONS VIOLATION</c:v>
                </c:pt>
                <c:pt idx="29">
                  <c:v>DECEPTIVE PRACTICE</c:v>
                </c:pt>
                <c:pt idx="30">
                  <c:v>CRIM SEXUAL ASSAULT</c:v>
                </c:pt>
                <c:pt idx="31">
                  <c:v>MOTOR VEHICLE THEFT</c:v>
                </c:pt>
                <c:pt idx="32">
                  <c:v>PUBLIC PEACE VIOLATION</c:v>
                </c:pt>
                <c:pt idx="33">
                  <c:v>OTHER NARCOTIC VIOLATION</c:v>
                </c:pt>
                <c:pt idx="34">
                  <c:v>NON-CRIMINAL (SUBJECT SPECIFIED)</c:v>
                </c:pt>
              </c:strCache>
            </c:strRef>
          </c:cat>
          <c:val>
            <c:numRef>
              <c:f>Sheet3!$E$6:$E$40</c:f>
              <c:numCache>
                <c:formatCode>General</c:formatCode>
                <c:ptCount val="35"/>
                <c:pt idx="0">
                  <c:v>1299.0</c:v>
                </c:pt>
                <c:pt idx="1">
                  <c:v>147956.0</c:v>
                </c:pt>
                <c:pt idx="2">
                  <c:v>85242.0</c:v>
                </c:pt>
                <c:pt idx="3">
                  <c:v>246478.0</c:v>
                </c:pt>
                <c:pt idx="4">
                  <c:v>21695.0</c:v>
                </c:pt>
                <c:pt idx="5">
                  <c:v>13615.0</c:v>
                </c:pt>
                <c:pt idx="6">
                  <c:v>473.0</c:v>
                </c:pt>
                <c:pt idx="7">
                  <c:v>692.0</c:v>
                </c:pt>
                <c:pt idx="8">
                  <c:v>637.0</c:v>
                </c:pt>
                <c:pt idx="9">
                  <c:v>3.0</c:v>
                </c:pt>
                <c:pt idx="10">
                  <c:v>2.0</c:v>
                </c:pt>
                <c:pt idx="11">
                  <c:v>122.0</c:v>
                </c:pt>
                <c:pt idx="12">
                  <c:v>1.0</c:v>
                </c:pt>
                <c:pt idx="13">
                  <c:v>1.0</c:v>
                </c:pt>
                <c:pt idx="14">
                  <c:v>13156.0</c:v>
                </c:pt>
                <c:pt idx="15">
                  <c:v>8386.0</c:v>
                </c:pt>
                <c:pt idx="16">
                  <c:v>10359.0</c:v>
                </c:pt>
                <c:pt idx="17">
                  <c:v>27.0</c:v>
                </c:pt>
                <c:pt idx="18">
                  <c:v>19923.0</c:v>
                </c:pt>
                <c:pt idx="19">
                  <c:v>3675.0</c:v>
                </c:pt>
                <c:pt idx="20">
                  <c:v>658536.0</c:v>
                </c:pt>
                <c:pt idx="21">
                  <c:v>282.0</c:v>
                </c:pt>
                <c:pt idx="22">
                  <c:v>3.0</c:v>
                </c:pt>
                <c:pt idx="23">
                  <c:v>7001.0</c:v>
                </c:pt>
                <c:pt idx="24">
                  <c:v>65463.0</c:v>
                </c:pt>
                <c:pt idx="25">
                  <c:v>62398.0</c:v>
                </c:pt>
                <c:pt idx="26">
                  <c:v>48788.0</c:v>
                </c:pt>
                <c:pt idx="27">
                  <c:v>128885.0</c:v>
                </c:pt>
                <c:pt idx="28">
                  <c:v>45622.0</c:v>
                </c:pt>
                <c:pt idx="29">
                  <c:v>41175.0</c:v>
                </c:pt>
                <c:pt idx="30">
                  <c:v>3672.0</c:v>
                </c:pt>
                <c:pt idx="31">
                  <c:v>25665.0</c:v>
                </c:pt>
                <c:pt idx="32">
                  <c:v>27131.0</c:v>
                </c:pt>
                <c:pt idx="33">
                  <c:v>77.0</c:v>
                </c:pt>
                <c:pt idx="3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ordered by Communities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Sheet1!$G$8</c:f>
              <c:strCache>
                <c:ptCount val="1"/>
                <c:pt idx="0">
                  <c:v>615767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Sheet1!$F$9:$F$27</c:f>
              <c:numCache>
                <c:formatCode>General</c:formatCode>
                <c:ptCount val="19"/>
                <c:pt idx="0">
                  <c:v>25.0</c:v>
                </c:pt>
                <c:pt idx="1">
                  <c:v>43.0</c:v>
                </c:pt>
                <c:pt idx="2">
                  <c:v>8.0</c:v>
                </c:pt>
                <c:pt idx="3">
                  <c:v>23.0</c:v>
                </c:pt>
                <c:pt idx="4">
                  <c:v>67.0</c:v>
                </c:pt>
                <c:pt idx="5">
                  <c:v>24.0</c:v>
                </c:pt>
                <c:pt idx="6">
                  <c:v>28.0</c:v>
                </c:pt>
                <c:pt idx="7">
                  <c:v>71.0</c:v>
                </c:pt>
                <c:pt idx="8">
                  <c:v>29.0</c:v>
                </c:pt>
                <c:pt idx="9">
                  <c:v>68.0</c:v>
                </c:pt>
                <c:pt idx="10">
                  <c:v>49.0</c:v>
                </c:pt>
                <c:pt idx="11">
                  <c:v>66.0</c:v>
                </c:pt>
                <c:pt idx="12">
                  <c:v>69.0</c:v>
                </c:pt>
                <c:pt idx="13">
                  <c:v>22.0</c:v>
                </c:pt>
                <c:pt idx="14">
                  <c:v>61.0</c:v>
                </c:pt>
                <c:pt idx="15">
                  <c:v>32.0</c:v>
                </c:pt>
                <c:pt idx="16">
                  <c:v>44.0</c:v>
                </c:pt>
                <c:pt idx="17">
                  <c:v>6.0</c:v>
                </c:pt>
                <c:pt idx="18">
                  <c:v>27.0</c:v>
                </c:pt>
              </c:numCache>
            </c:numRef>
          </c:cat>
          <c:val>
            <c:numRef>
              <c:f>Sheet1!$G$9:$G$27</c:f>
              <c:numCache>
                <c:formatCode>General</c:formatCode>
                <c:ptCount val="19"/>
                <c:pt idx="0">
                  <c:v>337710.0</c:v>
                </c:pt>
                <c:pt idx="1">
                  <c:v>171746.0</c:v>
                </c:pt>
                <c:pt idx="2">
                  <c:v>170387.0</c:v>
                </c:pt>
                <c:pt idx="3">
                  <c:v>167270.0</c:v>
                </c:pt>
                <c:pt idx="4">
                  <c:v>157005.0</c:v>
                </c:pt>
                <c:pt idx="5">
                  <c:v>155129.0</c:v>
                </c:pt>
                <c:pt idx="6">
                  <c:v>150032.0</c:v>
                </c:pt>
                <c:pt idx="7">
                  <c:v>148589.0</c:v>
                </c:pt>
                <c:pt idx="8">
                  <c:v>146672.0</c:v>
                </c:pt>
                <c:pt idx="9">
                  <c:v>143072.0</c:v>
                </c:pt>
                <c:pt idx="10">
                  <c:v>141160.0</c:v>
                </c:pt>
                <c:pt idx="11">
                  <c:v>133010.0</c:v>
                </c:pt>
                <c:pt idx="12">
                  <c:v>129282.0</c:v>
                </c:pt>
                <c:pt idx="13">
                  <c:v>112707.0</c:v>
                </c:pt>
                <c:pt idx="14">
                  <c:v>111667.0</c:v>
                </c:pt>
                <c:pt idx="15">
                  <c:v>111537.0</c:v>
                </c:pt>
                <c:pt idx="16">
                  <c:v>110423.0</c:v>
                </c:pt>
                <c:pt idx="17">
                  <c:v>101688.0</c:v>
                </c:pt>
                <c:pt idx="18">
                  <c:v>99778.0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8693456"/>
        <c:axId val="2128695856"/>
        <c:axId val="0"/>
      </c:bar3DChart>
      <c:catAx>
        <c:axId val="2128693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28695856"/>
        <c:crosses val="autoZero"/>
        <c:auto val="1"/>
        <c:lblAlgn val="ctr"/>
        <c:lblOffset val="100"/>
        <c:noMultiLvlLbl val="0"/>
      </c:catAx>
      <c:valAx>
        <c:axId val="212869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8693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Blocks</a:t>
            </a:r>
            <a:r>
              <a:rPr lang="en-US" baseline="0"/>
              <a:t> with Highest Crime rates in Community 25</a:t>
            </a:r>
            <a:endParaRPr lang="en-US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Sheet1!$B$1:$B$25</c:f>
              <c:strCache>
                <c:ptCount val="25"/>
                <c:pt idx="0">
                  <c:v>046XX W NORTH AVE</c:v>
                </c:pt>
                <c:pt idx="1">
                  <c:v>051XX W MADISON ST</c:v>
                </c:pt>
                <c:pt idx="2">
                  <c:v>003XX N CENTRAL AVE</c:v>
                </c:pt>
                <c:pt idx="3">
                  <c:v>048XX W NORTH AVE</c:v>
                </c:pt>
                <c:pt idx="4">
                  <c:v>002XX N PINE AVE</c:v>
                </c:pt>
                <c:pt idx="5">
                  <c:v>052XX W MADISON ST</c:v>
                </c:pt>
                <c:pt idx="6">
                  <c:v>051XX W CHICAGO AVE</c:v>
                </c:pt>
                <c:pt idx="7">
                  <c:v>055XX W NORTH AVE</c:v>
                </c:pt>
                <c:pt idx="8">
                  <c:v>003XX S CICERO AVE</c:v>
                </c:pt>
                <c:pt idx="9">
                  <c:v>055XX W WASHINGTON BLVD</c:v>
                </c:pt>
                <c:pt idx="10">
                  <c:v>001XX N PINE AVE</c:v>
                </c:pt>
                <c:pt idx="11">
                  <c:v>051XX W NORTH AVE</c:v>
                </c:pt>
                <c:pt idx="12">
                  <c:v>049XX W NORTH AVE</c:v>
                </c:pt>
                <c:pt idx="13">
                  <c:v>050XX W WASHINGTON BLVD</c:v>
                </c:pt>
                <c:pt idx="14">
                  <c:v>001XX N LOTUS AVE</c:v>
                </c:pt>
                <c:pt idx="15">
                  <c:v>055XX W CONGRESS PKWY</c:v>
                </c:pt>
                <c:pt idx="16">
                  <c:v>050XX W MADISON ST</c:v>
                </c:pt>
                <c:pt idx="17">
                  <c:v>056XX W MADISON ST</c:v>
                </c:pt>
                <c:pt idx="18">
                  <c:v>053XX W MADISON ST</c:v>
                </c:pt>
                <c:pt idx="19">
                  <c:v>054XX W WASHINGTON BLVD</c:v>
                </c:pt>
                <c:pt idx="20">
                  <c:v>007XX N CENTRAL AVE</c:v>
                </c:pt>
                <c:pt idx="21">
                  <c:v>047XX W NORTH AVE</c:v>
                </c:pt>
                <c:pt idx="22">
                  <c:v>054XX W MADISON ST</c:v>
                </c:pt>
                <c:pt idx="23">
                  <c:v>003XX N PINE AVE</c:v>
                </c:pt>
                <c:pt idx="24">
                  <c:v>054XX W CHICAGO AVE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2548.0</c:v>
                </c:pt>
                <c:pt idx="1">
                  <c:v>2304.0</c:v>
                </c:pt>
                <c:pt idx="2">
                  <c:v>2260.0</c:v>
                </c:pt>
                <c:pt idx="3">
                  <c:v>2016.0</c:v>
                </c:pt>
                <c:pt idx="4">
                  <c:v>1847.0</c:v>
                </c:pt>
                <c:pt idx="5">
                  <c:v>1792.0</c:v>
                </c:pt>
                <c:pt idx="6">
                  <c:v>1683.0</c:v>
                </c:pt>
                <c:pt idx="7">
                  <c:v>1613.0</c:v>
                </c:pt>
                <c:pt idx="8">
                  <c:v>1561.0</c:v>
                </c:pt>
                <c:pt idx="9">
                  <c:v>1516.0</c:v>
                </c:pt>
                <c:pt idx="10">
                  <c:v>1483.0</c:v>
                </c:pt>
                <c:pt idx="11">
                  <c:v>1436.0</c:v>
                </c:pt>
                <c:pt idx="12">
                  <c:v>1430.0</c:v>
                </c:pt>
                <c:pt idx="13">
                  <c:v>1410.0</c:v>
                </c:pt>
                <c:pt idx="14">
                  <c:v>1358.0</c:v>
                </c:pt>
                <c:pt idx="15">
                  <c:v>1342.0</c:v>
                </c:pt>
                <c:pt idx="16">
                  <c:v>1321.0</c:v>
                </c:pt>
                <c:pt idx="17">
                  <c:v>1314.0</c:v>
                </c:pt>
                <c:pt idx="18">
                  <c:v>1286.0</c:v>
                </c:pt>
                <c:pt idx="19">
                  <c:v>1254.0</c:v>
                </c:pt>
                <c:pt idx="20">
                  <c:v>1221.0</c:v>
                </c:pt>
                <c:pt idx="21">
                  <c:v>1207.0</c:v>
                </c:pt>
                <c:pt idx="22">
                  <c:v>1195.0</c:v>
                </c:pt>
                <c:pt idx="23">
                  <c:v>1189.0</c:v>
                </c:pt>
                <c:pt idx="24">
                  <c:v>1183.0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8740592"/>
        <c:axId val="2128748400"/>
        <c:axId val="0"/>
      </c:bar3DChart>
      <c:catAx>
        <c:axId val="21287405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128748400"/>
        <c:crosses val="autoZero"/>
        <c:auto val="1"/>
        <c:lblAlgn val="ctr"/>
        <c:lblOffset val="100"/>
        <c:noMultiLvlLbl val="0"/>
      </c:catAx>
      <c:valAx>
        <c:axId val="212874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8740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Arrests/No Arrests Comparison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Arrests.csv!$I$6</c:f>
              <c:strCache>
                <c:ptCount val="1"/>
                <c:pt idx="0">
                  <c:v>ARRESTS</c:v>
                </c:pt>
              </c:strCache>
            </c:strRef>
          </c:tx>
          <c:invertIfNegative val="0"/>
          <c:cat>
            <c:numRef>
              <c:f>Arrests.csv!$H$7:$H$21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Arrests.csv!$I$7:$I$21</c:f>
              <c:numCache>
                <c:formatCode>General</c:formatCode>
                <c:ptCount val="15"/>
                <c:pt idx="0">
                  <c:v>141835.0</c:v>
                </c:pt>
                <c:pt idx="1">
                  <c:v>141419.0</c:v>
                </c:pt>
                <c:pt idx="2">
                  <c:v>141539.0</c:v>
                </c:pt>
                <c:pt idx="3">
                  <c:v>144654.0</c:v>
                </c:pt>
                <c:pt idx="4">
                  <c:v>140877.0</c:v>
                </c:pt>
                <c:pt idx="5">
                  <c:v>135354.0</c:v>
                </c:pt>
                <c:pt idx="6">
                  <c:v>131807.0</c:v>
                </c:pt>
                <c:pt idx="7">
                  <c:v>109925.0</c:v>
                </c:pt>
                <c:pt idx="8">
                  <c:v>110719.0</c:v>
                </c:pt>
                <c:pt idx="9">
                  <c:v>100376.0</c:v>
                </c:pt>
                <c:pt idx="10">
                  <c:v>96092.0</c:v>
                </c:pt>
                <c:pt idx="11">
                  <c:v>90304.0</c:v>
                </c:pt>
                <c:pt idx="12">
                  <c:v>86094.0</c:v>
                </c:pt>
                <c:pt idx="13">
                  <c:v>78264.0</c:v>
                </c:pt>
                <c:pt idx="14">
                  <c:v>39182.0</c:v>
                </c:pt>
              </c:numCache>
            </c:numRef>
          </c:val>
        </c:ser>
        <c:ser>
          <c:idx val="1"/>
          <c:order val="1"/>
          <c:tx>
            <c:strRef>
              <c:f>Arrests.csv!$J$6</c:f>
              <c:strCache>
                <c:ptCount val="1"/>
                <c:pt idx="0">
                  <c:v>NO ARRESTS</c:v>
                </c:pt>
              </c:strCache>
            </c:strRef>
          </c:tx>
          <c:invertIfNegative val="0"/>
          <c:cat>
            <c:numRef>
              <c:f>Arrests.csv!$H$7:$H$21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Arrests.csv!$J$7:$J$21</c:f>
              <c:numCache>
                <c:formatCode>General</c:formatCode>
                <c:ptCount val="15"/>
                <c:pt idx="0">
                  <c:v>343857.0</c:v>
                </c:pt>
                <c:pt idx="1">
                  <c:v>345283.0</c:v>
                </c:pt>
                <c:pt idx="2">
                  <c:v>334325.0</c:v>
                </c:pt>
                <c:pt idx="3">
                  <c:v>324617.0</c:v>
                </c:pt>
                <c:pt idx="4">
                  <c:v>312676.0</c:v>
                </c:pt>
                <c:pt idx="5">
                  <c:v>312545.0</c:v>
                </c:pt>
                <c:pt idx="6">
                  <c:v>304954.0</c:v>
                </c:pt>
                <c:pt idx="7">
                  <c:v>316936.0</c:v>
                </c:pt>
                <c:pt idx="8">
                  <c:v>281709.0</c:v>
                </c:pt>
                <c:pt idx="9">
                  <c:v>269609.0</c:v>
                </c:pt>
                <c:pt idx="10">
                  <c:v>255192.0</c:v>
                </c:pt>
                <c:pt idx="11">
                  <c:v>245122.0</c:v>
                </c:pt>
                <c:pt idx="12">
                  <c:v>220175.0</c:v>
                </c:pt>
                <c:pt idx="13">
                  <c:v>194834.0</c:v>
                </c:pt>
                <c:pt idx="14">
                  <c:v>106970.0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6615536"/>
        <c:axId val="2127407856"/>
        <c:axId val="0"/>
      </c:bar3DChart>
      <c:catAx>
        <c:axId val="212661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7407856"/>
        <c:crosses val="autoZero"/>
        <c:auto val="1"/>
        <c:lblAlgn val="ctr"/>
        <c:lblOffset val="100"/>
        <c:noMultiLvlLbl val="0"/>
      </c:catAx>
      <c:valAx>
        <c:axId val="212740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6615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data_input.csv!$B$1</c:f>
              <c:strCache>
                <c:ptCount val="1"/>
                <c:pt idx="0">
                  <c:v>CRIM SEXUAL ASSAULT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data_input.csv!$B$2:$B$79</c:f>
              <c:numCache>
                <c:formatCode>General</c:formatCode>
                <c:ptCount val="78"/>
                <c:pt idx="0">
                  <c:v>1.0</c:v>
                </c:pt>
                <c:pt idx="1">
                  <c:v>65.0</c:v>
                </c:pt>
                <c:pt idx="2">
                  <c:v>38.0</c:v>
                </c:pt>
                <c:pt idx="3">
                  <c:v>17.0</c:v>
                </c:pt>
                <c:pt idx="4">
                  <c:v>54.0</c:v>
                </c:pt>
                <c:pt idx="5">
                  <c:v>182.0</c:v>
                </c:pt>
                <c:pt idx="6">
                  <c:v>174.0</c:v>
                </c:pt>
                <c:pt idx="7">
                  <c:v>225.0</c:v>
                </c:pt>
                <c:pt idx="8">
                  <c:v>60.0</c:v>
                </c:pt>
                <c:pt idx="9">
                  <c:v>28.0</c:v>
                </c:pt>
                <c:pt idx="10">
                  <c:v>371.0</c:v>
                </c:pt>
                <c:pt idx="11">
                  <c:v>326.0</c:v>
                </c:pt>
                <c:pt idx="12">
                  <c:v>140.0</c:v>
                </c:pt>
                <c:pt idx="13">
                  <c:v>191.0</c:v>
                </c:pt>
                <c:pt idx="14">
                  <c:v>397.0</c:v>
                </c:pt>
                <c:pt idx="15">
                  <c:v>569.0</c:v>
                </c:pt>
                <c:pt idx="16">
                  <c:v>420.0</c:v>
                </c:pt>
                <c:pt idx="17">
                  <c:v>1301.0</c:v>
                </c:pt>
                <c:pt idx="18">
                  <c:v>299.0</c:v>
                </c:pt>
                <c:pt idx="19">
                  <c:v>320.0</c:v>
                </c:pt>
                <c:pt idx="20">
                  <c:v>422.0</c:v>
                </c:pt>
                <c:pt idx="21">
                  <c:v>563.0</c:v>
                </c:pt>
                <c:pt idx="22">
                  <c:v>203.0</c:v>
                </c:pt>
                <c:pt idx="23">
                  <c:v>336.0</c:v>
                </c:pt>
                <c:pt idx="24">
                  <c:v>146.0</c:v>
                </c:pt>
                <c:pt idx="25">
                  <c:v>198.0</c:v>
                </c:pt>
                <c:pt idx="26">
                  <c:v>78.0</c:v>
                </c:pt>
                <c:pt idx="27">
                  <c:v>35.0</c:v>
                </c:pt>
                <c:pt idx="28">
                  <c:v>205.0</c:v>
                </c:pt>
                <c:pt idx="29">
                  <c:v>49.0</c:v>
                </c:pt>
                <c:pt idx="30">
                  <c:v>63.0</c:v>
                </c:pt>
                <c:pt idx="31">
                  <c:v>313.0</c:v>
                </c:pt>
                <c:pt idx="32">
                  <c:v>119.0</c:v>
                </c:pt>
                <c:pt idx="33">
                  <c:v>337.0</c:v>
                </c:pt>
                <c:pt idx="34">
                  <c:v>248.0</c:v>
                </c:pt>
                <c:pt idx="35">
                  <c:v>129.0</c:v>
                </c:pt>
                <c:pt idx="36">
                  <c:v>402.0</c:v>
                </c:pt>
                <c:pt idx="37">
                  <c:v>798.0</c:v>
                </c:pt>
                <c:pt idx="38">
                  <c:v>453.0</c:v>
                </c:pt>
                <c:pt idx="39">
                  <c:v>128.0</c:v>
                </c:pt>
                <c:pt idx="40">
                  <c:v>430.0</c:v>
                </c:pt>
                <c:pt idx="41">
                  <c:v>38.0</c:v>
                </c:pt>
                <c:pt idx="42">
                  <c:v>127.0</c:v>
                </c:pt>
                <c:pt idx="43">
                  <c:v>634.0</c:v>
                </c:pt>
                <c:pt idx="44">
                  <c:v>111.0</c:v>
                </c:pt>
                <c:pt idx="45">
                  <c:v>85.0</c:v>
                </c:pt>
                <c:pt idx="46">
                  <c:v>127.0</c:v>
                </c:pt>
                <c:pt idx="47">
                  <c:v>94.0</c:v>
                </c:pt>
                <c:pt idx="48">
                  <c:v>429.0</c:v>
                </c:pt>
                <c:pt idx="49">
                  <c:v>113.0</c:v>
                </c:pt>
                <c:pt idx="50">
                  <c:v>36.0</c:v>
                </c:pt>
                <c:pt idx="51">
                  <c:v>121.0</c:v>
                </c:pt>
                <c:pt idx="52">
                  <c:v>70.0</c:v>
                </c:pt>
                <c:pt idx="53">
                  <c:v>209.0</c:v>
                </c:pt>
                <c:pt idx="54">
                  <c:v>55.0</c:v>
                </c:pt>
                <c:pt idx="55">
                  <c:v>98.0</c:v>
                </c:pt>
                <c:pt idx="56">
                  <c:v>115.0</c:v>
                </c:pt>
                <c:pt idx="57">
                  <c:v>439.0</c:v>
                </c:pt>
                <c:pt idx="58">
                  <c:v>61.0</c:v>
                </c:pt>
                <c:pt idx="59">
                  <c:v>200.0</c:v>
                </c:pt>
                <c:pt idx="60">
                  <c:v>46.0</c:v>
                </c:pt>
                <c:pt idx="61">
                  <c:v>116.0</c:v>
                </c:pt>
                <c:pt idx="62">
                  <c:v>548.0</c:v>
                </c:pt>
                <c:pt idx="63">
                  <c:v>737.0</c:v>
                </c:pt>
                <c:pt idx="64">
                  <c:v>718.0</c:v>
                </c:pt>
                <c:pt idx="65">
                  <c:v>602.0</c:v>
                </c:pt>
                <c:pt idx="66">
                  <c:v>370.0</c:v>
                </c:pt>
                <c:pt idx="67">
                  <c:v>173.0</c:v>
                </c:pt>
                <c:pt idx="68">
                  <c:v>632.0</c:v>
                </c:pt>
                <c:pt idx="69">
                  <c:v>46.0</c:v>
                </c:pt>
                <c:pt idx="70">
                  <c:v>279.0</c:v>
                </c:pt>
                <c:pt idx="71">
                  <c:v>41.0</c:v>
                </c:pt>
                <c:pt idx="72">
                  <c:v>148.0</c:v>
                </c:pt>
                <c:pt idx="73">
                  <c:v>34.0</c:v>
                </c:pt>
                <c:pt idx="74">
                  <c:v>165.0</c:v>
                </c:pt>
                <c:pt idx="75">
                  <c:v>213.0</c:v>
                </c:pt>
                <c:pt idx="76">
                  <c:v>453.0</c:v>
                </c:pt>
                <c:pt idx="77">
                  <c:v>13.0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data_input.csv!$C$1</c:f>
              <c:strCache>
                <c:ptCount val="1"/>
                <c:pt idx="0">
                  <c:v>ARSON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data_input.csv!$C$2:$C$79</c:f>
              <c:numCache>
                <c:formatCode>General</c:formatCode>
                <c:ptCount val="78"/>
                <c:pt idx="0">
                  <c:v>0.0</c:v>
                </c:pt>
                <c:pt idx="1">
                  <c:v>35.0</c:v>
                </c:pt>
                <c:pt idx="2">
                  <c:v>35.0</c:v>
                </c:pt>
                <c:pt idx="3">
                  <c:v>7.0</c:v>
                </c:pt>
                <c:pt idx="4">
                  <c:v>26.0</c:v>
                </c:pt>
                <c:pt idx="5">
                  <c:v>86.0</c:v>
                </c:pt>
                <c:pt idx="6">
                  <c:v>128.0</c:v>
                </c:pt>
                <c:pt idx="7">
                  <c:v>127.0</c:v>
                </c:pt>
                <c:pt idx="8">
                  <c:v>57.0</c:v>
                </c:pt>
                <c:pt idx="9">
                  <c:v>29.0</c:v>
                </c:pt>
                <c:pt idx="10">
                  <c:v>314.0</c:v>
                </c:pt>
                <c:pt idx="11">
                  <c:v>82.0</c:v>
                </c:pt>
                <c:pt idx="12">
                  <c:v>131.0</c:v>
                </c:pt>
                <c:pt idx="13">
                  <c:v>132.0</c:v>
                </c:pt>
                <c:pt idx="14">
                  <c:v>247.0</c:v>
                </c:pt>
                <c:pt idx="15">
                  <c:v>379.0</c:v>
                </c:pt>
                <c:pt idx="16">
                  <c:v>285.0</c:v>
                </c:pt>
                <c:pt idx="17">
                  <c:v>523.0</c:v>
                </c:pt>
                <c:pt idx="18">
                  <c:v>142.0</c:v>
                </c:pt>
                <c:pt idx="19">
                  <c:v>125.0</c:v>
                </c:pt>
                <c:pt idx="20">
                  <c:v>83.0</c:v>
                </c:pt>
                <c:pt idx="21">
                  <c:v>252.0</c:v>
                </c:pt>
                <c:pt idx="22">
                  <c:v>90.0</c:v>
                </c:pt>
                <c:pt idx="23">
                  <c:v>242.0</c:v>
                </c:pt>
                <c:pt idx="24">
                  <c:v>110.0</c:v>
                </c:pt>
                <c:pt idx="25">
                  <c:v>17.0</c:v>
                </c:pt>
                <c:pt idx="26">
                  <c:v>27.0</c:v>
                </c:pt>
                <c:pt idx="27">
                  <c:v>33.0</c:v>
                </c:pt>
                <c:pt idx="28">
                  <c:v>34.0</c:v>
                </c:pt>
                <c:pt idx="29">
                  <c:v>17.0</c:v>
                </c:pt>
                <c:pt idx="30">
                  <c:v>17.0</c:v>
                </c:pt>
                <c:pt idx="31">
                  <c:v>67.0</c:v>
                </c:pt>
                <c:pt idx="32">
                  <c:v>29.0</c:v>
                </c:pt>
                <c:pt idx="33">
                  <c:v>63.0</c:v>
                </c:pt>
                <c:pt idx="34">
                  <c:v>54.0</c:v>
                </c:pt>
                <c:pt idx="35">
                  <c:v>24.0</c:v>
                </c:pt>
                <c:pt idx="36">
                  <c:v>106.0</c:v>
                </c:pt>
                <c:pt idx="37">
                  <c:v>223.0</c:v>
                </c:pt>
                <c:pt idx="38">
                  <c:v>125.0</c:v>
                </c:pt>
                <c:pt idx="39">
                  <c:v>44.0</c:v>
                </c:pt>
                <c:pt idx="40">
                  <c:v>167.0</c:v>
                </c:pt>
                <c:pt idx="41">
                  <c:v>27.0</c:v>
                </c:pt>
                <c:pt idx="42">
                  <c:v>26.0</c:v>
                </c:pt>
                <c:pt idx="43">
                  <c:v>246.0</c:v>
                </c:pt>
                <c:pt idx="44">
                  <c:v>34.0</c:v>
                </c:pt>
                <c:pt idx="45">
                  <c:v>28.0</c:v>
                </c:pt>
                <c:pt idx="46">
                  <c:v>66.0</c:v>
                </c:pt>
                <c:pt idx="47">
                  <c:v>73.0</c:v>
                </c:pt>
                <c:pt idx="48">
                  <c:v>199.0</c:v>
                </c:pt>
                <c:pt idx="49">
                  <c:v>32.0</c:v>
                </c:pt>
                <c:pt idx="50">
                  <c:v>39.0</c:v>
                </c:pt>
                <c:pt idx="51">
                  <c:v>81.0</c:v>
                </c:pt>
                <c:pt idx="52">
                  <c:v>47.0</c:v>
                </c:pt>
                <c:pt idx="53">
                  <c:v>142.0</c:v>
                </c:pt>
                <c:pt idx="54">
                  <c:v>60.0</c:v>
                </c:pt>
                <c:pt idx="55">
                  <c:v>38.0</c:v>
                </c:pt>
                <c:pt idx="56">
                  <c:v>98.0</c:v>
                </c:pt>
                <c:pt idx="57">
                  <c:v>264.0</c:v>
                </c:pt>
                <c:pt idx="58">
                  <c:v>50.0</c:v>
                </c:pt>
                <c:pt idx="59">
                  <c:v>190.0</c:v>
                </c:pt>
                <c:pt idx="60">
                  <c:v>45.0</c:v>
                </c:pt>
                <c:pt idx="61">
                  <c:v>81.0</c:v>
                </c:pt>
                <c:pt idx="62">
                  <c:v>261.0</c:v>
                </c:pt>
                <c:pt idx="63">
                  <c:v>327.0</c:v>
                </c:pt>
                <c:pt idx="64">
                  <c:v>288.0</c:v>
                </c:pt>
                <c:pt idx="65">
                  <c:v>191.0</c:v>
                </c:pt>
                <c:pt idx="66">
                  <c:v>70.0</c:v>
                </c:pt>
                <c:pt idx="67">
                  <c:v>79.0</c:v>
                </c:pt>
                <c:pt idx="68">
                  <c:v>213.0</c:v>
                </c:pt>
                <c:pt idx="69">
                  <c:v>20.0</c:v>
                </c:pt>
                <c:pt idx="70">
                  <c:v>90.0</c:v>
                </c:pt>
                <c:pt idx="71">
                  <c:v>12.0</c:v>
                </c:pt>
                <c:pt idx="72">
                  <c:v>59.0</c:v>
                </c:pt>
                <c:pt idx="73">
                  <c:v>7.0</c:v>
                </c:pt>
                <c:pt idx="74">
                  <c:v>57.0</c:v>
                </c:pt>
                <c:pt idx="75">
                  <c:v>37.0</c:v>
                </c:pt>
                <c:pt idx="76">
                  <c:v>46.0</c:v>
                </c:pt>
                <c:pt idx="77">
                  <c:v>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data_input.csv!$D$1</c:f>
              <c:strCache>
                <c:ptCount val="1"/>
                <c:pt idx="0">
                  <c:v>HOMICIDE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data_input.csv!$D$2:$D$79</c:f>
              <c:numCache>
                <c:formatCode>General</c:formatCode>
                <c:ptCount val="78"/>
                <c:pt idx="0">
                  <c:v>0.0</c:v>
                </c:pt>
                <c:pt idx="1">
                  <c:v>6.0</c:v>
                </c:pt>
                <c:pt idx="2">
                  <c:v>11.0</c:v>
                </c:pt>
                <c:pt idx="3">
                  <c:v>4.0</c:v>
                </c:pt>
                <c:pt idx="4">
                  <c:v>7.0</c:v>
                </c:pt>
                <c:pt idx="5">
                  <c:v>55.0</c:v>
                </c:pt>
                <c:pt idx="6">
                  <c:v>26.0</c:v>
                </c:pt>
                <c:pt idx="7">
                  <c:v>38.0</c:v>
                </c:pt>
                <c:pt idx="8">
                  <c:v>13.0</c:v>
                </c:pt>
                <c:pt idx="9">
                  <c:v>7.0</c:v>
                </c:pt>
                <c:pt idx="10">
                  <c:v>88.0</c:v>
                </c:pt>
                <c:pt idx="11">
                  <c:v>76.0</c:v>
                </c:pt>
                <c:pt idx="12">
                  <c:v>34.0</c:v>
                </c:pt>
                <c:pt idx="13">
                  <c:v>61.0</c:v>
                </c:pt>
                <c:pt idx="14">
                  <c:v>121.0</c:v>
                </c:pt>
                <c:pt idx="15">
                  <c:v>333.0</c:v>
                </c:pt>
                <c:pt idx="16">
                  <c:v>133.0</c:v>
                </c:pt>
                <c:pt idx="17">
                  <c:v>559.0</c:v>
                </c:pt>
                <c:pt idx="18">
                  <c:v>208.0</c:v>
                </c:pt>
                <c:pt idx="19">
                  <c:v>163.0</c:v>
                </c:pt>
                <c:pt idx="20">
                  <c:v>154.0</c:v>
                </c:pt>
                <c:pt idx="21">
                  <c:v>286.0</c:v>
                </c:pt>
                <c:pt idx="22">
                  <c:v>34.0</c:v>
                </c:pt>
                <c:pt idx="23">
                  <c:v>231.0</c:v>
                </c:pt>
                <c:pt idx="24">
                  <c:v>99.0</c:v>
                </c:pt>
                <c:pt idx="25">
                  <c:v>13.0</c:v>
                </c:pt>
                <c:pt idx="26">
                  <c:v>32.0</c:v>
                </c:pt>
                <c:pt idx="27">
                  <c:v>15.0</c:v>
                </c:pt>
                <c:pt idx="28">
                  <c:v>64.0</c:v>
                </c:pt>
                <c:pt idx="29">
                  <c:v>14.0</c:v>
                </c:pt>
                <c:pt idx="30">
                  <c:v>22.0</c:v>
                </c:pt>
                <c:pt idx="31">
                  <c:v>134.0</c:v>
                </c:pt>
                <c:pt idx="32">
                  <c:v>25.0</c:v>
                </c:pt>
                <c:pt idx="33">
                  <c:v>67.0</c:v>
                </c:pt>
                <c:pt idx="34">
                  <c:v>111.0</c:v>
                </c:pt>
                <c:pt idx="35">
                  <c:v>17.0</c:v>
                </c:pt>
                <c:pt idx="36">
                  <c:v>132.0</c:v>
                </c:pt>
                <c:pt idx="37">
                  <c:v>297.0</c:v>
                </c:pt>
                <c:pt idx="38">
                  <c:v>207.0</c:v>
                </c:pt>
                <c:pt idx="39">
                  <c:v>41.0</c:v>
                </c:pt>
                <c:pt idx="40">
                  <c:v>196.0</c:v>
                </c:pt>
                <c:pt idx="41">
                  <c:v>23.0</c:v>
                </c:pt>
                <c:pt idx="42">
                  <c:v>42.0</c:v>
                </c:pt>
                <c:pt idx="43">
                  <c:v>241.0</c:v>
                </c:pt>
                <c:pt idx="44">
                  <c:v>14.0</c:v>
                </c:pt>
                <c:pt idx="45">
                  <c:v>24.0</c:v>
                </c:pt>
                <c:pt idx="46">
                  <c:v>63.0</c:v>
                </c:pt>
                <c:pt idx="47">
                  <c:v>24.0</c:v>
                </c:pt>
                <c:pt idx="48">
                  <c:v>189.0</c:v>
                </c:pt>
                <c:pt idx="49">
                  <c:v>51.0</c:v>
                </c:pt>
                <c:pt idx="50">
                  <c:v>14.0</c:v>
                </c:pt>
                <c:pt idx="51">
                  <c:v>39.0</c:v>
                </c:pt>
                <c:pt idx="52">
                  <c:v>17.0</c:v>
                </c:pt>
                <c:pt idx="53">
                  <c:v>93.0</c:v>
                </c:pt>
                <c:pt idx="54">
                  <c:v>22.0</c:v>
                </c:pt>
                <c:pt idx="55">
                  <c:v>16.0</c:v>
                </c:pt>
                <c:pt idx="56">
                  <c:v>33.0</c:v>
                </c:pt>
                <c:pt idx="57">
                  <c:v>250.0</c:v>
                </c:pt>
                <c:pt idx="58">
                  <c:v>14.0</c:v>
                </c:pt>
                <c:pt idx="59">
                  <c:v>98.0</c:v>
                </c:pt>
                <c:pt idx="60">
                  <c:v>13.0</c:v>
                </c:pt>
                <c:pt idx="61">
                  <c:v>26.0</c:v>
                </c:pt>
                <c:pt idx="62">
                  <c:v>216.0</c:v>
                </c:pt>
                <c:pt idx="63">
                  <c:v>330.0</c:v>
                </c:pt>
                <c:pt idx="64">
                  <c:v>304.0</c:v>
                </c:pt>
                <c:pt idx="65">
                  <c:v>271.0</c:v>
                </c:pt>
                <c:pt idx="66">
                  <c:v>35.0</c:v>
                </c:pt>
                <c:pt idx="67">
                  <c:v>56.0</c:v>
                </c:pt>
                <c:pt idx="68">
                  <c:v>230.0</c:v>
                </c:pt>
                <c:pt idx="69">
                  <c:v>10.0</c:v>
                </c:pt>
                <c:pt idx="70">
                  <c:v>112.0</c:v>
                </c:pt>
                <c:pt idx="71">
                  <c:v>2.0</c:v>
                </c:pt>
                <c:pt idx="72">
                  <c:v>57.0</c:v>
                </c:pt>
                <c:pt idx="73">
                  <c:v>4.0</c:v>
                </c:pt>
                <c:pt idx="74">
                  <c:v>46.0</c:v>
                </c:pt>
                <c:pt idx="75">
                  <c:v>16.0</c:v>
                </c:pt>
                <c:pt idx="76">
                  <c:v>86.0</c:v>
                </c:pt>
                <c:pt idx="77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668128"/>
        <c:axId val="2127303696"/>
      </c:lineChart>
      <c:catAx>
        <c:axId val="-213866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7303696"/>
        <c:crosses val="autoZero"/>
        <c:auto val="1"/>
        <c:lblAlgn val="ctr"/>
        <c:lblOffset val="100"/>
        <c:noMultiLvlLbl val="0"/>
      </c:catAx>
      <c:valAx>
        <c:axId val="212730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6681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Clustering of Communities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289130178821105"/>
          <c:y val="0.0669887278582931"/>
          <c:w val="0.896320626977702"/>
          <c:h val="0.885754244487555"/>
        </c:manualLayout>
      </c:layout>
      <c:lineChart>
        <c:grouping val="standard"/>
        <c:varyColors val="0"/>
        <c:ser>
          <c:idx val="3"/>
          <c:order val="0"/>
          <c:tx>
            <c:strRef>
              <c:f>data_input.csv!$E$1</c:f>
              <c:strCache>
                <c:ptCount val="1"/>
                <c:pt idx="0">
                  <c:v>Cluster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data_input.csv!$E$2:$E$79</c:f>
              <c:numCache>
                <c:formatCode>General</c:formatCode>
                <c:ptCount val="7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3.0</c:v>
                </c:pt>
                <c:pt idx="11">
                  <c:v>3.0</c:v>
                </c:pt>
                <c:pt idx="12">
                  <c:v>2.0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3.0</c:v>
                </c:pt>
                <c:pt idx="17">
                  <c:v>4.0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4.0</c:v>
                </c:pt>
                <c:pt idx="22">
                  <c:v>2.0</c:v>
                </c:pt>
                <c:pt idx="23">
                  <c:v>3.0</c:v>
                </c:pt>
                <c:pt idx="24">
                  <c:v>2.0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2.0</c:v>
                </c:pt>
                <c:pt idx="29">
                  <c:v>0.0</c:v>
                </c:pt>
                <c:pt idx="30">
                  <c:v>0.0</c:v>
                </c:pt>
                <c:pt idx="31">
                  <c:v>3.0</c:v>
                </c:pt>
                <c:pt idx="32">
                  <c:v>1.0</c:v>
                </c:pt>
                <c:pt idx="33">
                  <c:v>3.0</c:v>
                </c:pt>
                <c:pt idx="34">
                  <c:v>2.0</c:v>
                </c:pt>
                <c:pt idx="35">
                  <c:v>1.0</c:v>
                </c:pt>
                <c:pt idx="36">
                  <c:v>3.0</c:v>
                </c:pt>
                <c:pt idx="37">
                  <c:v>4.0</c:v>
                </c:pt>
                <c:pt idx="38">
                  <c:v>3.0</c:v>
                </c:pt>
                <c:pt idx="39">
                  <c:v>1.0</c:v>
                </c:pt>
                <c:pt idx="40">
                  <c:v>3.0</c:v>
                </c:pt>
                <c:pt idx="41">
                  <c:v>0.0</c:v>
                </c:pt>
                <c:pt idx="42">
                  <c:v>1.0</c:v>
                </c:pt>
                <c:pt idx="43">
                  <c:v>4.0</c:v>
                </c:pt>
                <c:pt idx="44">
                  <c:v>1.0</c:v>
                </c:pt>
                <c:pt idx="45">
                  <c:v>0.0</c:v>
                </c:pt>
                <c:pt idx="46">
                  <c:v>1.0</c:v>
                </c:pt>
                <c:pt idx="47">
                  <c:v>1.0</c:v>
                </c:pt>
                <c:pt idx="48">
                  <c:v>3.0</c:v>
                </c:pt>
                <c:pt idx="49">
                  <c:v>1.0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2.0</c:v>
                </c:pt>
                <c:pt idx="54">
                  <c:v>0.0</c:v>
                </c:pt>
                <c:pt idx="55">
                  <c:v>1.0</c:v>
                </c:pt>
                <c:pt idx="56">
                  <c:v>1.0</c:v>
                </c:pt>
                <c:pt idx="57">
                  <c:v>3.0</c:v>
                </c:pt>
                <c:pt idx="58">
                  <c:v>0.0</c:v>
                </c:pt>
                <c:pt idx="59">
                  <c:v>2.0</c:v>
                </c:pt>
                <c:pt idx="60">
                  <c:v>0.0</c:v>
                </c:pt>
                <c:pt idx="61">
                  <c:v>1.0</c:v>
                </c:pt>
                <c:pt idx="62">
                  <c:v>4.0</c:v>
                </c:pt>
                <c:pt idx="63">
                  <c:v>4.0</c:v>
                </c:pt>
                <c:pt idx="64">
                  <c:v>4.0</c:v>
                </c:pt>
                <c:pt idx="65">
                  <c:v>4.0</c:v>
                </c:pt>
                <c:pt idx="66">
                  <c:v>3.0</c:v>
                </c:pt>
                <c:pt idx="67">
                  <c:v>2.0</c:v>
                </c:pt>
                <c:pt idx="68">
                  <c:v>4.0</c:v>
                </c:pt>
                <c:pt idx="69">
                  <c:v>0.0</c:v>
                </c:pt>
                <c:pt idx="70">
                  <c:v>2.0</c:v>
                </c:pt>
                <c:pt idx="71">
                  <c:v>0.0</c:v>
                </c:pt>
                <c:pt idx="72">
                  <c:v>1.0</c:v>
                </c:pt>
                <c:pt idx="73">
                  <c:v>0.0</c:v>
                </c:pt>
                <c:pt idx="74">
                  <c:v>1.0</c:v>
                </c:pt>
                <c:pt idx="75">
                  <c:v>2.0</c:v>
                </c:pt>
                <c:pt idx="76">
                  <c:v>3.0</c:v>
                </c:pt>
                <c:pt idx="7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296896"/>
        <c:axId val="2127298352"/>
      </c:lineChart>
      <c:catAx>
        <c:axId val="212729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7298352"/>
        <c:crosses val="autoZero"/>
        <c:auto val="1"/>
        <c:lblAlgn val="ctr"/>
        <c:lblOffset val="100"/>
        <c:noMultiLvlLbl val="0"/>
      </c:catAx>
      <c:valAx>
        <c:axId val="212729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7296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Crime Incidents by Primary Type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Sheet1!$A$1:$A$35</c:f>
              <c:strCache>
                <c:ptCount val="35"/>
                <c:pt idx="0">
                  <c:v>ARSON</c:v>
                </c:pt>
                <c:pt idx="1">
                  <c:v>ASSAULT</c:v>
                </c:pt>
                <c:pt idx="2">
                  <c:v>BATTERY</c:v>
                </c:pt>
                <c:pt idx="3">
                  <c:v>BURGLARY</c:v>
                </c:pt>
                <c:pt idx="4">
                  <c:v>CONCEALED CARRY LICENSE VIOLATION</c:v>
                </c:pt>
                <c:pt idx="5">
                  <c:v>CRIM SEXUAL ASSAULT</c:v>
                </c:pt>
                <c:pt idx="6">
                  <c:v>CRIMINAL DAMAGE</c:v>
                </c:pt>
                <c:pt idx="7">
                  <c:v>CRIMINAL TRESPASS</c:v>
                </c:pt>
                <c:pt idx="8">
                  <c:v>DECEPTIVE PRACTICE</c:v>
                </c:pt>
                <c:pt idx="9">
                  <c:v>DOMESTIC VIOLENCE</c:v>
                </c:pt>
                <c:pt idx="10">
                  <c:v>GAMBLING</c:v>
                </c:pt>
                <c:pt idx="11">
                  <c:v>HOMICIDE</c:v>
                </c:pt>
                <c:pt idx="12">
                  <c:v>HUMAN TRAFFICKING</c:v>
                </c:pt>
                <c:pt idx="13">
                  <c:v>INTERFERENCE WITH PUBLIC OFFICER</c:v>
                </c:pt>
                <c:pt idx="14">
                  <c:v>INTIMIDATION</c:v>
                </c:pt>
                <c:pt idx="15">
                  <c:v>KIDNAPPING</c:v>
                </c:pt>
                <c:pt idx="16">
                  <c:v>LIQUOR LAW VIOLATION</c:v>
                </c:pt>
                <c:pt idx="17">
                  <c:v>MOTOR VEHICLE THEFT</c:v>
                </c:pt>
                <c:pt idx="18">
                  <c:v>NARCOTICS</c:v>
                </c:pt>
                <c:pt idx="19">
                  <c:v>NON - CRIMINAL</c:v>
                </c:pt>
                <c:pt idx="20">
                  <c:v>NON-CRIMINAL</c:v>
                </c:pt>
                <c:pt idx="21">
                  <c:v>NON-CRIMINAL (SUBJECT SPECIFIED)</c:v>
                </c:pt>
                <c:pt idx="22">
                  <c:v>OBSCENITY</c:v>
                </c:pt>
                <c:pt idx="23">
                  <c:v>OFFENSE INVOLVING CHILDREN</c:v>
                </c:pt>
                <c:pt idx="24">
                  <c:v>OTHER NARCOTIC VIOLATION</c:v>
                </c:pt>
                <c:pt idx="25">
                  <c:v>OTHER OFFENSE</c:v>
                </c:pt>
                <c:pt idx="26">
                  <c:v>PROSTITUTION</c:v>
                </c:pt>
                <c:pt idx="27">
                  <c:v>PUBLIC INDECENCY</c:v>
                </c:pt>
                <c:pt idx="28">
                  <c:v>PUBLIC PEACE VIOLATION</c:v>
                </c:pt>
                <c:pt idx="29">
                  <c:v>RITUALISM</c:v>
                </c:pt>
                <c:pt idx="30">
                  <c:v>ROBBERY</c:v>
                </c:pt>
                <c:pt idx="31">
                  <c:v>SEX OFFENSE</c:v>
                </c:pt>
                <c:pt idx="32">
                  <c:v>STALKING</c:v>
                </c:pt>
                <c:pt idx="33">
                  <c:v>THEFT</c:v>
                </c:pt>
                <c:pt idx="34">
                  <c:v>WEAPONS VIOLATION</c:v>
                </c:pt>
              </c:strCache>
            </c:strRef>
          </c:cat>
          <c:val>
            <c:numRef>
              <c:f>Sheet1!$B$1:$B$35</c:f>
              <c:numCache>
                <c:formatCode>General</c:formatCode>
                <c:ptCount val="35"/>
                <c:pt idx="0">
                  <c:v>9661.0</c:v>
                </c:pt>
                <c:pt idx="1">
                  <c:v>355469.0</c:v>
                </c:pt>
                <c:pt idx="2">
                  <c:v>1.068655E6</c:v>
                </c:pt>
                <c:pt idx="3">
                  <c:v>344095.0</c:v>
                </c:pt>
                <c:pt idx="4">
                  <c:v>37.0</c:v>
                </c:pt>
                <c:pt idx="5">
                  <c:v>21422.0</c:v>
                </c:pt>
                <c:pt idx="6">
                  <c:v>674307.0</c:v>
                </c:pt>
                <c:pt idx="7">
                  <c:v>171656.0</c:v>
                </c:pt>
                <c:pt idx="8">
                  <c:v>198193.0</c:v>
                </c:pt>
                <c:pt idx="9">
                  <c:v>1.0</c:v>
                </c:pt>
                <c:pt idx="10">
                  <c:v>13719.0</c:v>
                </c:pt>
                <c:pt idx="11">
                  <c:v>7216.0</c:v>
                </c:pt>
                <c:pt idx="12">
                  <c:v>10.0</c:v>
                </c:pt>
                <c:pt idx="13">
                  <c:v>11432.0</c:v>
                </c:pt>
                <c:pt idx="14">
                  <c:v>3448.0</c:v>
                </c:pt>
                <c:pt idx="15">
                  <c:v>6036.0</c:v>
                </c:pt>
                <c:pt idx="16">
                  <c:v>13280.0</c:v>
                </c:pt>
                <c:pt idx="17">
                  <c:v>278511.0</c:v>
                </c:pt>
                <c:pt idx="18">
                  <c:v>663275.0</c:v>
                </c:pt>
                <c:pt idx="19">
                  <c:v>25.0</c:v>
                </c:pt>
                <c:pt idx="20">
                  <c:v>31.0</c:v>
                </c:pt>
                <c:pt idx="21">
                  <c:v>3.0</c:v>
                </c:pt>
                <c:pt idx="22">
                  <c:v>332.0</c:v>
                </c:pt>
                <c:pt idx="23">
                  <c:v>37130.0</c:v>
                </c:pt>
                <c:pt idx="24">
                  <c:v>107.0</c:v>
                </c:pt>
                <c:pt idx="25">
                  <c:v>361705.0</c:v>
                </c:pt>
                <c:pt idx="26">
                  <c:v>65731.0</c:v>
                </c:pt>
                <c:pt idx="27">
                  <c:v>123.0</c:v>
                </c:pt>
                <c:pt idx="28">
                  <c:v>42546.0</c:v>
                </c:pt>
                <c:pt idx="29">
                  <c:v>23.0</c:v>
                </c:pt>
                <c:pt idx="30">
                  <c:v>218715.0</c:v>
                </c:pt>
                <c:pt idx="31">
                  <c:v>21357.0</c:v>
                </c:pt>
                <c:pt idx="32">
                  <c:v>2769.0</c:v>
                </c:pt>
                <c:pt idx="33">
                  <c:v>1.209798E6</c:v>
                </c:pt>
                <c:pt idx="34">
                  <c:v>56427.0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19481488"/>
        <c:axId val="2119563584"/>
      </c:barChart>
      <c:catAx>
        <c:axId val="21194814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119563584"/>
        <c:crosses val="autoZero"/>
        <c:auto val="1"/>
        <c:lblAlgn val="ctr"/>
        <c:lblOffset val="100"/>
        <c:noMultiLvlLbl val="0"/>
      </c:catAx>
      <c:valAx>
        <c:axId val="2119563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481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Progression of Crimes by Month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Sheet1!$B$2:$P$2</c:f>
              <c:numCache>
                <c:formatCode>General</c:formatCode>
                <c:ptCount val="15"/>
                <c:pt idx="0">
                  <c:v>38077.0</c:v>
                </c:pt>
                <c:pt idx="1">
                  <c:v>38387.0</c:v>
                </c:pt>
                <c:pt idx="2">
                  <c:v>36687.0</c:v>
                </c:pt>
                <c:pt idx="3">
                  <c:v>35080.0</c:v>
                </c:pt>
                <c:pt idx="4">
                  <c:v>33805.0</c:v>
                </c:pt>
                <c:pt idx="5">
                  <c:v>36695.0</c:v>
                </c:pt>
                <c:pt idx="6">
                  <c:v>34019.0</c:v>
                </c:pt>
                <c:pt idx="7">
                  <c:v>33323.0</c:v>
                </c:pt>
                <c:pt idx="8">
                  <c:v>30171.0</c:v>
                </c:pt>
                <c:pt idx="9">
                  <c:v>29110.0</c:v>
                </c:pt>
                <c:pt idx="10">
                  <c:v>27083.0</c:v>
                </c:pt>
                <c:pt idx="11">
                  <c:v>26144.0</c:v>
                </c:pt>
                <c:pt idx="12">
                  <c:v>25295.0</c:v>
                </c:pt>
                <c:pt idx="13">
                  <c:v>19709.0</c:v>
                </c:pt>
                <c:pt idx="14">
                  <c:v>20038.0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5"/>
                <c:pt idx="0">
                  <c:v>33777.0</c:v>
                </c:pt>
                <c:pt idx="1">
                  <c:v>33908.0</c:v>
                </c:pt>
                <c:pt idx="2">
                  <c:v>32501.0</c:v>
                </c:pt>
                <c:pt idx="3">
                  <c:v>34062.0</c:v>
                </c:pt>
                <c:pt idx="4">
                  <c:v>31980.0</c:v>
                </c:pt>
                <c:pt idx="5">
                  <c:v>31287.0</c:v>
                </c:pt>
                <c:pt idx="6">
                  <c:v>27128.0</c:v>
                </c:pt>
                <c:pt idx="7">
                  <c:v>29031.0</c:v>
                </c:pt>
                <c:pt idx="8">
                  <c:v>28210.0</c:v>
                </c:pt>
                <c:pt idx="9">
                  <c:v>24924.0</c:v>
                </c:pt>
                <c:pt idx="10">
                  <c:v>22198.0</c:v>
                </c:pt>
                <c:pt idx="11">
                  <c:v>23846.0</c:v>
                </c:pt>
                <c:pt idx="12">
                  <c:v>21345.0</c:v>
                </c:pt>
                <c:pt idx="13">
                  <c:v>17930.0</c:v>
                </c:pt>
                <c:pt idx="14">
                  <c:v>15955.0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Sheet1!$B$4:$P$4</c:f>
              <c:numCache>
                <c:formatCode>General</c:formatCode>
                <c:ptCount val="15"/>
                <c:pt idx="0">
                  <c:v>40553.0</c:v>
                </c:pt>
                <c:pt idx="1">
                  <c:v>38583.0</c:v>
                </c:pt>
                <c:pt idx="2">
                  <c:v>38643.0</c:v>
                </c:pt>
                <c:pt idx="3">
                  <c:v>39846.0</c:v>
                </c:pt>
                <c:pt idx="4">
                  <c:v>36896.0</c:v>
                </c:pt>
                <c:pt idx="5">
                  <c:v>36965.0</c:v>
                </c:pt>
                <c:pt idx="6">
                  <c:v>36333.0</c:v>
                </c:pt>
                <c:pt idx="7">
                  <c:v>33961.0</c:v>
                </c:pt>
                <c:pt idx="8">
                  <c:v>33669.0</c:v>
                </c:pt>
                <c:pt idx="9">
                  <c:v>32310.0</c:v>
                </c:pt>
                <c:pt idx="10">
                  <c:v>28655.0</c:v>
                </c:pt>
                <c:pt idx="11">
                  <c:v>28529.0</c:v>
                </c:pt>
                <c:pt idx="12">
                  <c:v>24878.0</c:v>
                </c:pt>
                <c:pt idx="13">
                  <c:v>22061.0</c:v>
                </c:pt>
                <c:pt idx="14">
                  <c:v>21157.0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Sheet1!$B$5:$P$5</c:f>
              <c:numCache>
                <c:formatCode>General</c:formatCode>
                <c:ptCount val="15"/>
                <c:pt idx="0">
                  <c:v>40075.0</c:v>
                </c:pt>
                <c:pt idx="1">
                  <c:v>40036.0</c:v>
                </c:pt>
                <c:pt idx="2">
                  <c:v>39788.0</c:v>
                </c:pt>
                <c:pt idx="3">
                  <c:v>38263.0</c:v>
                </c:pt>
                <c:pt idx="4">
                  <c:v>38864.0</c:v>
                </c:pt>
                <c:pt idx="5">
                  <c:v>36463.0</c:v>
                </c:pt>
                <c:pt idx="6">
                  <c:v>35616.0</c:v>
                </c:pt>
                <c:pt idx="7">
                  <c:v>35583.0</c:v>
                </c:pt>
                <c:pt idx="8">
                  <c:v>32546.0</c:v>
                </c:pt>
                <c:pt idx="9">
                  <c:v>31653.0</c:v>
                </c:pt>
                <c:pt idx="10">
                  <c:v>29064.0</c:v>
                </c:pt>
                <c:pt idx="11">
                  <c:v>27153.0</c:v>
                </c:pt>
                <c:pt idx="12">
                  <c:v>25463.0</c:v>
                </c:pt>
                <c:pt idx="13">
                  <c:v>22755.0</c:v>
                </c:pt>
                <c:pt idx="14">
                  <c:v>21179.0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Sheet1!$B$6:$P$6</c:f>
              <c:numCache>
                <c:formatCode>General</c:formatCode>
                <c:ptCount val="15"/>
                <c:pt idx="0">
                  <c:v>41817.0</c:v>
                </c:pt>
                <c:pt idx="1">
                  <c:v>42906.0</c:v>
                </c:pt>
                <c:pt idx="2">
                  <c:v>41190.0</c:v>
                </c:pt>
                <c:pt idx="3">
                  <c:v>40774.0</c:v>
                </c:pt>
                <c:pt idx="4">
                  <c:v>40455.0</c:v>
                </c:pt>
                <c:pt idx="5">
                  <c:v>39604.0</c:v>
                </c:pt>
                <c:pt idx="6">
                  <c:v>40075.0</c:v>
                </c:pt>
                <c:pt idx="7">
                  <c:v>38053.0</c:v>
                </c:pt>
                <c:pt idx="8">
                  <c:v>35224.0</c:v>
                </c:pt>
                <c:pt idx="9">
                  <c:v>33381.0</c:v>
                </c:pt>
                <c:pt idx="10">
                  <c:v>31551.0</c:v>
                </c:pt>
                <c:pt idx="11">
                  <c:v>30045.0</c:v>
                </c:pt>
                <c:pt idx="12">
                  <c:v>27924.0</c:v>
                </c:pt>
                <c:pt idx="13">
                  <c:v>24736.0</c:v>
                </c:pt>
                <c:pt idx="14">
                  <c:v>23079.0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Sheet1!$B$7:$P$7</c:f>
              <c:numCache>
                <c:formatCode>General</c:formatCode>
                <c:ptCount val="15"/>
                <c:pt idx="0">
                  <c:v>41718.0</c:v>
                </c:pt>
                <c:pt idx="1">
                  <c:v>42828.0</c:v>
                </c:pt>
                <c:pt idx="2">
                  <c:v>40805.0</c:v>
                </c:pt>
                <c:pt idx="3">
                  <c:v>41123.0</c:v>
                </c:pt>
                <c:pt idx="4">
                  <c:v>40040.0</c:v>
                </c:pt>
                <c:pt idx="5">
                  <c:v>38799.0</c:v>
                </c:pt>
                <c:pt idx="6">
                  <c:v>38968.0</c:v>
                </c:pt>
                <c:pt idx="7">
                  <c:v>37679.0</c:v>
                </c:pt>
                <c:pt idx="8">
                  <c:v>34252.0</c:v>
                </c:pt>
                <c:pt idx="9">
                  <c:v>32690.0</c:v>
                </c:pt>
                <c:pt idx="10">
                  <c:v>32267.0</c:v>
                </c:pt>
                <c:pt idx="11">
                  <c:v>31030.0</c:v>
                </c:pt>
                <c:pt idx="12">
                  <c:v>27297.0</c:v>
                </c:pt>
                <c:pt idx="13">
                  <c:v>25271.0</c:v>
                </c:pt>
                <c:pt idx="14">
                  <c:v>22410.0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Sheet1!$B$8:$P$8</c:f>
              <c:numCache>
                <c:formatCode>General</c:formatCode>
                <c:ptCount val="15"/>
                <c:pt idx="0">
                  <c:v>44688.0</c:v>
                </c:pt>
                <c:pt idx="1">
                  <c:v>46011.0</c:v>
                </c:pt>
                <c:pt idx="2">
                  <c:v>43410.0</c:v>
                </c:pt>
                <c:pt idx="3">
                  <c:v>43229.0</c:v>
                </c:pt>
                <c:pt idx="4">
                  <c:v>41797.0</c:v>
                </c:pt>
                <c:pt idx="5">
                  <c:v>41527.0</c:v>
                </c:pt>
                <c:pt idx="6">
                  <c:v>40975.0</c:v>
                </c:pt>
                <c:pt idx="7">
                  <c:v>40473.0</c:v>
                </c:pt>
                <c:pt idx="8">
                  <c:v>35654.0</c:v>
                </c:pt>
                <c:pt idx="9">
                  <c:v>33485.0</c:v>
                </c:pt>
                <c:pt idx="10">
                  <c:v>33218.0</c:v>
                </c:pt>
                <c:pt idx="11">
                  <c:v>31925.0</c:v>
                </c:pt>
                <c:pt idx="12">
                  <c:v>28563.0</c:v>
                </c:pt>
                <c:pt idx="13">
                  <c:v>26390.0</c:v>
                </c:pt>
                <c:pt idx="14">
                  <c:v>22334.0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Sheet1!$B$9:$P$9</c:f>
              <c:numCache>
                <c:formatCode>General</c:formatCode>
                <c:ptCount val="15"/>
                <c:pt idx="0">
                  <c:v>44028.0</c:v>
                </c:pt>
                <c:pt idx="1">
                  <c:v>44209.0</c:v>
                </c:pt>
                <c:pt idx="2">
                  <c:v>44260.0</c:v>
                </c:pt>
                <c:pt idx="3">
                  <c:v>43035.0</c:v>
                </c:pt>
                <c:pt idx="4">
                  <c:v>41529.0</c:v>
                </c:pt>
                <c:pt idx="5">
                  <c:v>40483.0</c:v>
                </c:pt>
                <c:pt idx="6">
                  <c:v>39831.0</c:v>
                </c:pt>
                <c:pt idx="7">
                  <c:v>40528.0</c:v>
                </c:pt>
                <c:pt idx="8">
                  <c:v>35802.0</c:v>
                </c:pt>
                <c:pt idx="9">
                  <c:v>34124.0</c:v>
                </c:pt>
                <c:pt idx="10">
                  <c:v>32549.0</c:v>
                </c:pt>
                <c:pt idx="11">
                  <c:v>29988.0</c:v>
                </c:pt>
                <c:pt idx="12">
                  <c:v>28586.0</c:v>
                </c:pt>
                <c:pt idx="13">
                  <c:v>25687.0</c:v>
                </c:pt>
                <c:pt idx="14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Sheet1!$B$10:$P$10</c:f>
              <c:numCache>
                <c:formatCode>General</c:formatCode>
                <c:ptCount val="15"/>
                <c:pt idx="0">
                  <c:v>41498.0</c:v>
                </c:pt>
                <c:pt idx="1">
                  <c:v>42381.0</c:v>
                </c:pt>
                <c:pt idx="2">
                  <c:v>41420.0</c:v>
                </c:pt>
                <c:pt idx="3">
                  <c:v>41204.0</c:v>
                </c:pt>
                <c:pt idx="4">
                  <c:v>39611.0</c:v>
                </c:pt>
                <c:pt idx="5">
                  <c:v>37752.0</c:v>
                </c:pt>
                <c:pt idx="6">
                  <c:v>38239.0</c:v>
                </c:pt>
                <c:pt idx="7">
                  <c:v>37425.0</c:v>
                </c:pt>
                <c:pt idx="8">
                  <c:v>33853.0</c:v>
                </c:pt>
                <c:pt idx="9">
                  <c:v>31860.0</c:v>
                </c:pt>
                <c:pt idx="10">
                  <c:v>29886.0</c:v>
                </c:pt>
                <c:pt idx="11">
                  <c:v>27711.0</c:v>
                </c:pt>
                <c:pt idx="12">
                  <c:v>26273.0</c:v>
                </c:pt>
                <c:pt idx="13">
                  <c:v>23705.0</c:v>
                </c:pt>
                <c:pt idx="14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Sheet1!$B$11:$P$11</c:f>
              <c:numCache>
                <c:formatCode>General</c:formatCode>
                <c:ptCount val="15"/>
                <c:pt idx="0">
                  <c:v>43025.0</c:v>
                </c:pt>
                <c:pt idx="1">
                  <c:v>43139.0</c:v>
                </c:pt>
                <c:pt idx="2">
                  <c:v>43323.0</c:v>
                </c:pt>
                <c:pt idx="3">
                  <c:v>41515.0</c:v>
                </c:pt>
                <c:pt idx="4">
                  <c:v>39954.0</c:v>
                </c:pt>
                <c:pt idx="5">
                  <c:v>38647.0</c:v>
                </c:pt>
                <c:pt idx="6">
                  <c:v>39578.0</c:v>
                </c:pt>
                <c:pt idx="7">
                  <c:v>37867.0</c:v>
                </c:pt>
                <c:pt idx="8">
                  <c:v>33505.0</c:v>
                </c:pt>
                <c:pt idx="9">
                  <c:v>32369.0</c:v>
                </c:pt>
                <c:pt idx="10">
                  <c:v>30235.0</c:v>
                </c:pt>
                <c:pt idx="11">
                  <c:v>27908.0</c:v>
                </c:pt>
                <c:pt idx="12">
                  <c:v>25395.0</c:v>
                </c:pt>
                <c:pt idx="13">
                  <c:v>23760.0</c:v>
                </c:pt>
                <c:pt idx="14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Sheet1!$B$12:$P$12</c:f>
              <c:numCache>
                <c:formatCode>General</c:formatCode>
                <c:ptCount val="15"/>
                <c:pt idx="0">
                  <c:v>39595.0</c:v>
                </c:pt>
                <c:pt idx="1">
                  <c:v>37149.0</c:v>
                </c:pt>
                <c:pt idx="2">
                  <c:v>38053.0</c:v>
                </c:pt>
                <c:pt idx="3">
                  <c:v>36829.0</c:v>
                </c:pt>
                <c:pt idx="4">
                  <c:v>35968.0</c:v>
                </c:pt>
                <c:pt idx="5">
                  <c:v>35554.0</c:v>
                </c:pt>
                <c:pt idx="6">
                  <c:v>34405.0</c:v>
                </c:pt>
                <c:pt idx="7">
                  <c:v>33542.0</c:v>
                </c:pt>
                <c:pt idx="8">
                  <c:v>31373.0</c:v>
                </c:pt>
                <c:pt idx="9">
                  <c:v>28865.0</c:v>
                </c:pt>
                <c:pt idx="10">
                  <c:v>27593.0</c:v>
                </c:pt>
                <c:pt idx="11">
                  <c:v>25988.0</c:v>
                </c:pt>
                <c:pt idx="12">
                  <c:v>23470.0</c:v>
                </c:pt>
                <c:pt idx="13">
                  <c:v>20473.0</c:v>
                </c:pt>
                <c:pt idx="14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Sheet1!$B$13:$P$13</c:f>
              <c:numCache>
                <c:formatCode>General</c:formatCode>
                <c:ptCount val="15"/>
                <c:pt idx="0">
                  <c:v>36841.0</c:v>
                </c:pt>
                <c:pt idx="1">
                  <c:v>37165.0</c:v>
                </c:pt>
                <c:pt idx="2">
                  <c:v>35784.0</c:v>
                </c:pt>
                <c:pt idx="3">
                  <c:v>34311.0</c:v>
                </c:pt>
                <c:pt idx="4">
                  <c:v>32654.0</c:v>
                </c:pt>
                <c:pt idx="5">
                  <c:v>34123.0</c:v>
                </c:pt>
                <c:pt idx="6">
                  <c:v>31594.0</c:v>
                </c:pt>
                <c:pt idx="7">
                  <c:v>29396.0</c:v>
                </c:pt>
                <c:pt idx="8">
                  <c:v>28169.0</c:v>
                </c:pt>
                <c:pt idx="9">
                  <c:v>25214.0</c:v>
                </c:pt>
                <c:pt idx="10">
                  <c:v>26985.0</c:v>
                </c:pt>
                <c:pt idx="11">
                  <c:v>25159.0</c:v>
                </c:pt>
                <c:pt idx="12">
                  <c:v>21780.0</c:v>
                </c:pt>
                <c:pt idx="13">
                  <c:v>20621.0</c:v>
                </c:pt>
                <c:pt idx="1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705712"/>
        <c:axId val="2119708336"/>
      </c:barChart>
      <c:catAx>
        <c:axId val="211970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708336"/>
        <c:crosses val="autoZero"/>
        <c:auto val="1"/>
        <c:lblAlgn val="ctr"/>
        <c:lblOffset val="100"/>
        <c:noMultiLvlLbl val="0"/>
      </c:catAx>
      <c:valAx>
        <c:axId val="211970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7057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Progression of Crimes by Month 2010-2015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Sheet1!$U$73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Sheet1!$V$73:$AA$73</c:f>
              <c:numCache>
                <c:formatCode>General</c:formatCode>
                <c:ptCount val="6"/>
                <c:pt idx="0">
                  <c:v>29110.0</c:v>
                </c:pt>
                <c:pt idx="1">
                  <c:v>27083.0</c:v>
                </c:pt>
                <c:pt idx="2">
                  <c:v>26144.0</c:v>
                </c:pt>
                <c:pt idx="3">
                  <c:v>25295.0</c:v>
                </c:pt>
                <c:pt idx="4">
                  <c:v>19709.0</c:v>
                </c:pt>
                <c:pt idx="5">
                  <c:v>20038.0</c:v>
                </c:pt>
              </c:numCache>
            </c:numRef>
          </c:val>
        </c:ser>
        <c:ser>
          <c:idx val="1"/>
          <c:order val="1"/>
          <c:tx>
            <c:strRef>
              <c:f>Sheet1!$U$74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Sheet1!$V$74:$AA$74</c:f>
              <c:numCache>
                <c:formatCode>General</c:formatCode>
                <c:ptCount val="6"/>
                <c:pt idx="0">
                  <c:v>24924.0</c:v>
                </c:pt>
                <c:pt idx="1">
                  <c:v>22198.0</c:v>
                </c:pt>
                <c:pt idx="2">
                  <c:v>23846.0</c:v>
                </c:pt>
                <c:pt idx="3">
                  <c:v>21345.0</c:v>
                </c:pt>
                <c:pt idx="4">
                  <c:v>17930.0</c:v>
                </c:pt>
                <c:pt idx="5">
                  <c:v>15955.0</c:v>
                </c:pt>
              </c:numCache>
            </c:numRef>
          </c:val>
        </c:ser>
        <c:ser>
          <c:idx val="2"/>
          <c:order val="2"/>
          <c:tx>
            <c:strRef>
              <c:f>Sheet1!$U$75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Sheet1!$V$75:$AA$75</c:f>
              <c:numCache>
                <c:formatCode>General</c:formatCode>
                <c:ptCount val="6"/>
                <c:pt idx="0">
                  <c:v>32310.0</c:v>
                </c:pt>
                <c:pt idx="1">
                  <c:v>28655.0</c:v>
                </c:pt>
                <c:pt idx="2">
                  <c:v>28529.0</c:v>
                </c:pt>
                <c:pt idx="3">
                  <c:v>24878.0</c:v>
                </c:pt>
                <c:pt idx="4">
                  <c:v>22061.0</c:v>
                </c:pt>
                <c:pt idx="5">
                  <c:v>21157.0</c:v>
                </c:pt>
              </c:numCache>
            </c:numRef>
          </c:val>
        </c:ser>
        <c:ser>
          <c:idx val="3"/>
          <c:order val="3"/>
          <c:tx>
            <c:strRef>
              <c:f>Sheet1!$U$76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Sheet1!$V$76:$AA$76</c:f>
              <c:numCache>
                <c:formatCode>General</c:formatCode>
                <c:ptCount val="6"/>
                <c:pt idx="0">
                  <c:v>31653.0</c:v>
                </c:pt>
                <c:pt idx="1">
                  <c:v>29064.0</c:v>
                </c:pt>
                <c:pt idx="2">
                  <c:v>27153.0</c:v>
                </c:pt>
                <c:pt idx="3">
                  <c:v>25463.0</c:v>
                </c:pt>
                <c:pt idx="4">
                  <c:v>22755.0</c:v>
                </c:pt>
                <c:pt idx="5">
                  <c:v>21179.0</c:v>
                </c:pt>
              </c:numCache>
            </c:numRef>
          </c:val>
        </c:ser>
        <c:ser>
          <c:idx val="4"/>
          <c:order val="4"/>
          <c:tx>
            <c:strRef>
              <c:f>Sheet1!$U$77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Sheet1!$V$77:$AA$77</c:f>
              <c:numCache>
                <c:formatCode>General</c:formatCode>
                <c:ptCount val="6"/>
                <c:pt idx="0">
                  <c:v>33381.0</c:v>
                </c:pt>
                <c:pt idx="1">
                  <c:v>31551.0</c:v>
                </c:pt>
                <c:pt idx="2">
                  <c:v>30045.0</c:v>
                </c:pt>
                <c:pt idx="3">
                  <c:v>27924.0</c:v>
                </c:pt>
                <c:pt idx="4">
                  <c:v>24736.0</c:v>
                </c:pt>
                <c:pt idx="5">
                  <c:v>23079.0</c:v>
                </c:pt>
              </c:numCache>
            </c:numRef>
          </c:val>
        </c:ser>
        <c:ser>
          <c:idx val="5"/>
          <c:order val="5"/>
          <c:tx>
            <c:strRef>
              <c:f>Sheet1!$U$78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Sheet1!$V$78:$AA$78</c:f>
              <c:numCache>
                <c:formatCode>General</c:formatCode>
                <c:ptCount val="6"/>
                <c:pt idx="0">
                  <c:v>32690.0</c:v>
                </c:pt>
                <c:pt idx="1">
                  <c:v>32267.0</c:v>
                </c:pt>
                <c:pt idx="2">
                  <c:v>31030.0</c:v>
                </c:pt>
                <c:pt idx="3">
                  <c:v>27297.0</c:v>
                </c:pt>
                <c:pt idx="4">
                  <c:v>25271.0</c:v>
                </c:pt>
                <c:pt idx="5">
                  <c:v>22410.0</c:v>
                </c:pt>
              </c:numCache>
            </c:numRef>
          </c:val>
        </c:ser>
        <c:ser>
          <c:idx val="6"/>
          <c:order val="6"/>
          <c:tx>
            <c:strRef>
              <c:f>Sheet1!$U$79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Sheet1!$V$79:$AA$79</c:f>
              <c:numCache>
                <c:formatCode>General</c:formatCode>
                <c:ptCount val="6"/>
                <c:pt idx="0">
                  <c:v>33485.0</c:v>
                </c:pt>
                <c:pt idx="1">
                  <c:v>33218.0</c:v>
                </c:pt>
                <c:pt idx="2">
                  <c:v>31925.0</c:v>
                </c:pt>
                <c:pt idx="3">
                  <c:v>28563.0</c:v>
                </c:pt>
                <c:pt idx="4">
                  <c:v>26390.0</c:v>
                </c:pt>
                <c:pt idx="5">
                  <c:v>22334.0</c:v>
                </c:pt>
              </c:numCache>
            </c:numRef>
          </c:val>
        </c:ser>
        <c:ser>
          <c:idx val="7"/>
          <c:order val="7"/>
          <c:tx>
            <c:strRef>
              <c:f>Sheet1!$U$80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Sheet1!$V$80:$AA$80</c:f>
              <c:numCache>
                <c:formatCode>General</c:formatCode>
                <c:ptCount val="6"/>
                <c:pt idx="0">
                  <c:v>34124.0</c:v>
                </c:pt>
                <c:pt idx="1">
                  <c:v>32549.0</c:v>
                </c:pt>
                <c:pt idx="2">
                  <c:v>29988.0</c:v>
                </c:pt>
                <c:pt idx="3">
                  <c:v>28586.0</c:v>
                </c:pt>
                <c:pt idx="4">
                  <c:v>25687.0</c:v>
                </c:pt>
                <c:pt idx="5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Sheet1!$U$81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Sheet1!$V$81:$AA$81</c:f>
              <c:numCache>
                <c:formatCode>General</c:formatCode>
                <c:ptCount val="6"/>
                <c:pt idx="0">
                  <c:v>31860.0</c:v>
                </c:pt>
                <c:pt idx="1">
                  <c:v>29886.0</c:v>
                </c:pt>
                <c:pt idx="2">
                  <c:v>27711.0</c:v>
                </c:pt>
                <c:pt idx="3">
                  <c:v>26273.0</c:v>
                </c:pt>
                <c:pt idx="4">
                  <c:v>23705.0</c:v>
                </c:pt>
                <c:pt idx="5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Sheet1!$U$82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Sheet1!$V$82:$AA$82</c:f>
              <c:numCache>
                <c:formatCode>General</c:formatCode>
                <c:ptCount val="6"/>
                <c:pt idx="0">
                  <c:v>32369.0</c:v>
                </c:pt>
                <c:pt idx="1">
                  <c:v>30235.0</c:v>
                </c:pt>
                <c:pt idx="2">
                  <c:v>27908.0</c:v>
                </c:pt>
                <c:pt idx="3">
                  <c:v>25395.0</c:v>
                </c:pt>
                <c:pt idx="4">
                  <c:v>23760.0</c:v>
                </c:pt>
                <c:pt idx="5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Sheet1!$U$83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Sheet1!$V$83:$AA$83</c:f>
              <c:numCache>
                <c:formatCode>General</c:formatCode>
                <c:ptCount val="6"/>
                <c:pt idx="0">
                  <c:v>28865.0</c:v>
                </c:pt>
                <c:pt idx="1">
                  <c:v>27593.0</c:v>
                </c:pt>
                <c:pt idx="2">
                  <c:v>25988.0</c:v>
                </c:pt>
                <c:pt idx="3">
                  <c:v>23470.0</c:v>
                </c:pt>
                <c:pt idx="4">
                  <c:v>20473.0</c:v>
                </c:pt>
                <c:pt idx="5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Sheet1!$U$84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Sheet1!$V$84:$AA$84</c:f>
              <c:numCache>
                <c:formatCode>General</c:formatCode>
                <c:ptCount val="6"/>
                <c:pt idx="0">
                  <c:v>25214.0</c:v>
                </c:pt>
                <c:pt idx="1">
                  <c:v>26985.0</c:v>
                </c:pt>
                <c:pt idx="2">
                  <c:v>25159.0</c:v>
                </c:pt>
                <c:pt idx="3">
                  <c:v>21780.0</c:v>
                </c:pt>
                <c:pt idx="4">
                  <c:v>20621.0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572896"/>
        <c:axId val="2119569744"/>
      </c:barChart>
      <c:catAx>
        <c:axId val="211957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569744"/>
        <c:crosses val="autoZero"/>
        <c:auto val="1"/>
        <c:lblAlgn val="ctr"/>
        <c:lblOffset val="100"/>
        <c:noMultiLvlLbl val="0"/>
      </c:catAx>
      <c:valAx>
        <c:axId val="211956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572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Day of the Week</a:t>
            </a: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invertIfNegative val="0"/>
          <c:cat>
            <c:strRef>
              <c:f>Sheet1!$F$9:$F$15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Sheet1!$G$9:$G$15</c:f>
              <c:numCache>
                <c:formatCode>General</c:formatCode>
                <c:ptCount val="7"/>
                <c:pt idx="0">
                  <c:v>825375.0</c:v>
                </c:pt>
                <c:pt idx="1">
                  <c:v>841580.0</c:v>
                </c:pt>
                <c:pt idx="2">
                  <c:v>847611.0</c:v>
                </c:pt>
                <c:pt idx="3">
                  <c:v>837130.0</c:v>
                </c:pt>
                <c:pt idx="4">
                  <c:v>882794.0</c:v>
                </c:pt>
                <c:pt idx="5">
                  <c:v>835524.0</c:v>
                </c:pt>
                <c:pt idx="6">
                  <c:v>787231.0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9736448"/>
        <c:axId val="2119739408"/>
        <c:axId val="2119742160"/>
      </c:bar3DChart>
      <c:catAx>
        <c:axId val="2119736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9739408"/>
        <c:crosses val="autoZero"/>
        <c:auto val="1"/>
        <c:lblAlgn val="ctr"/>
        <c:lblOffset val="100"/>
        <c:noMultiLvlLbl val="0"/>
      </c:catAx>
      <c:valAx>
        <c:axId val="211973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736448"/>
        <c:crosses val="autoZero"/>
        <c:crossBetween val="between"/>
      </c:valAx>
      <c:serAx>
        <c:axId val="2119742160"/>
        <c:scaling>
          <c:orientation val="minMax"/>
        </c:scaling>
        <c:delete val="1"/>
        <c:axPos val="b"/>
        <c:majorTickMark val="out"/>
        <c:minorTickMark val="none"/>
        <c:tickLblPos val="nextTo"/>
        <c:crossAx val="211973940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</a:t>
            </a:r>
            <a:r>
              <a:rPr lang="en-US" baseline="0"/>
              <a:t> Day of the Week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Sheet1!$F$9:$F$15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Sheet1!$G$9:$G$15</c:f>
              <c:numCache>
                <c:formatCode>General</c:formatCode>
                <c:ptCount val="7"/>
                <c:pt idx="0">
                  <c:v>825375.0</c:v>
                </c:pt>
                <c:pt idx="1">
                  <c:v>841580.0</c:v>
                </c:pt>
                <c:pt idx="2">
                  <c:v>847611.0</c:v>
                </c:pt>
                <c:pt idx="3">
                  <c:v>837130.0</c:v>
                </c:pt>
                <c:pt idx="4">
                  <c:v>882794.0</c:v>
                </c:pt>
                <c:pt idx="5">
                  <c:v>835524.0</c:v>
                </c:pt>
                <c:pt idx="6">
                  <c:v>787231.0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</a:t>
            </a:r>
            <a:r>
              <a:rPr lang="en-US" baseline="0"/>
              <a:t> Day of the Week 2010-2015</a:t>
            </a:r>
            <a:endParaRPr lang="en-US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CrimesByWeekDayYear.csv!$O$10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CrimesByWeekDayYear.csv!$O$11:$O$17</c:f>
              <c:numCache>
                <c:formatCode>General</c:formatCode>
                <c:ptCount val="7"/>
                <c:pt idx="0">
                  <c:v>52199.0</c:v>
                </c:pt>
                <c:pt idx="1">
                  <c:v>53668.0</c:v>
                </c:pt>
                <c:pt idx="2">
                  <c:v>53706.0</c:v>
                </c:pt>
                <c:pt idx="3">
                  <c:v>53830.0</c:v>
                </c:pt>
                <c:pt idx="4">
                  <c:v>57070.0</c:v>
                </c:pt>
                <c:pt idx="5">
                  <c:v>50807.0</c:v>
                </c:pt>
                <c:pt idx="6">
                  <c:v>48705.0</c:v>
                </c:pt>
              </c:numCache>
            </c:numRef>
          </c:val>
        </c:ser>
        <c:ser>
          <c:idx val="1"/>
          <c:order val="1"/>
          <c:tx>
            <c:strRef>
              <c:f>CrimesByWeekDayYear.csv!$P$10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CrimesByWeekDayYear.csv!$P$11:$P$17</c:f>
              <c:numCache>
                <c:formatCode>General</c:formatCode>
                <c:ptCount val="7"/>
                <c:pt idx="0">
                  <c:v>49579.0</c:v>
                </c:pt>
                <c:pt idx="1">
                  <c:v>50289.0</c:v>
                </c:pt>
                <c:pt idx="2">
                  <c:v>50230.0</c:v>
                </c:pt>
                <c:pt idx="3">
                  <c:v>49965.0</c:v>
                </c:pt>
                <c:pt idx="4">
                  <c:v>53017.0</c:v>
                </c:pt>
                <c:pt idx="5">
                  <c:v>51073.0</c:v>
                </c:pt>
                <c:pt idx="6">
                  <c:v>47131.0</c:v>
                </c:pt>
              </c:numCache>
            </c:numRef>
          </c:val>
        </c:ser>
        <c:ser>
          <c:idx val="2"/>
          <c:order val="2"/>
          <c:tx>
            <c:strRef>
              <c:f>CrimesByWeekDayYear.csv!$Q$10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CrimesByWeekDayYear.csv!$Q$11:$Q$17</c:f>
              <c:numCache>
                <c:formatCode>General</c:formatCode>
                <c:ptCount val="7"/>
                <c:pt idx="0">
                  <c:v>47239.0</c:v>
                </c:pt>
                <c:pt idx="1">
                  <c:v>47484.0</c:v>
                </c:pt>
                <c:pt idx="2">
                  <c:v>48851.0</c:v>
                </c:pt>
                <c:pt idx="3">
                  <c:v>47404.0</c:v>
                </c:pt>
                <c:pt idx="4">
                  <c:v>49814.0</c:v>
                </c:pt>
                <c:pt idx="5">
                  <c:v>47836.0</c:v>
                </c:pt>
                <c:pt idx="6">
                  <c:v>46798.0</c:v>
                </c:pt>
              </c:numCache>
            </c:numRef>
          </c:val>
        </c:ser>
        <c:ser>
          <c:idx val="3"/>
          <c:order val="3"/>
          <c:tx>
            <c:strRef>
              <c:f>CrimesByWeekDayYear.csv!$R$10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CrimesByWeekDayYear.csv!$R$11:$R$17</c:f>
              <c:numCache>
                <c:formatCode>General</c:formatCode>
                <c:ptCount val="7"/>
                <c:pt idx="0">
                  <c:v>43375.0</c:v>
                </c:pt>
                <c:pt idx="1">
                  <c:v>44237.0</c:v>
                </c:pt>
                <c:pt idx="2">
                  <c:v>43857.0</c:v>
                </c:pt>
                <c:pt idx="3">
                  <c:v>43638.0</c:v>
                </c:pt>
                <c:pt idx="4">
                  <c:v>46501.0</c:v>
                </c:pt>
                <c:pt idx="5">
                  <c:v>43387.0</c:v>
                </c:pt>
                <c:pt idx="6">
                  <c:v>41274.0</c:v>
                </c:pt>
              </c:numCache>
            </c:numRef>
          </c:val>
        </c:ser>
        <c:ser>
          <c:idx val="4"/>
          <c:order val="4"/>
          <c:tx>
            <c:strRef>
              <c:f>CrimesByWeekDayYear.csv!$S$10</c:f>
              <c:strCache>
                <c:ptCount val="1"/>
                <c:pt idx="0">
                  <c:v>2014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CrimesByWeekDayYear.csv!$S$11:$S$17</c:f>
              <c:numCache>
                <c:formatCode>General</c:formatCode>
                <c:ptCount val="7"/>
                <c:pt idx="0">
                  <c:v>38399.0</c:v>
                </c:pt>
                <c:pt idx="1">
                  <c:v>38107.0</c:v>
                </c:pt>
                <c:pt idx="2">
                  <c:v>39376.0</c:v>
                </c:pt>
                <c:pt idx="3">
                  <c:v>37730.0</c:v>
                </c:pt>
                <c:pt idx="4">
                  <c:v>41250.0</c:v>
                </c:pt>
                <c:pt idx="5">
                  <c:v>40167.0</c:v>
                </c:pt>
                <c:pt idx="6">
                  <c:v>38069.0</c:v>
                </c:pt>
              </c:numCache>
            </c:numRef>
          </c:val>
        </c:ser>
        <c:ser>
          <c:idx val="5"/>
          <c:order val="5"/>
          <c:tx>
            <c:strRef>
              <c:f>CrimesByWeekDayYear.csv!$T$10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CrimesByWeekDayYear.csv!$T$11:$T$17</c:f>
              <c:numCache>
                <c:formatCode>General</c:formatCode>
                <c:ptCount val="7"/>
                <c:pt idx="0">
                  <c:v>20492.0</c:v>
                </c:pt>
                <c:pt idx="1">
                  <c:v>20225.0</c:v>
                </c:pt>
                <c:pt idx="2">
                  <c:v>20461.0</c:v>
                </c:pt>
                <c:pt idx="3">
                  <c:v>21081.0</c:v>
                </c:pt>
                <c:pt idx="4">
                  <c:v>21921.0</c:v>
                </c:pt>
                <c:pt idx="5">
                  <c:v>21287.0</c:v>
                </c:pt>
                <c:pt idx="6">
                  <c:v>20685.0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9819104"/>
        <c:axId val="2119822064"/>
        <c:axId val="0"/>
      </c:bar3DChart>
      <c:catAx>
        <c:axId val="211981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9822064"/>
        <c:crosses val="autoZero"/>
        <c:auto val="1"/>
        <c:lblAlgn val="ctr"/>
        <c:lblOffset val="100"/>
        <c:noMultiLvlLbl val="0"/>
      </c:catAx>
      <c:valAx>
        <c:axId val="2119822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8191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Time of the Day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Sheet1!$H$8:$H$31</c:f>
              <c:strCache>
                <c:ptCount val="24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  <c:pt idx="8">
                  <c:v>8-9</c:v>
                </c:pt>
                <c:pt idx="9">
                  <c:v>9-10</c:v>
                </c:pt>
                <c:pt idx="10">
                  <c:v>10-11</c:v>
                </c:pt>
                <c:pt idx="11">
                  <c:v>11-12</c:v>
                </c:pt>
                <c:pt idx="12">
                  <c:v>12-13</c:v>
                </c:pt>
                <c:pt idx="13">
                  <c:v>13-14</c:v>
                </c:pt>
                <c:pt idx="14">
                  <c:v>14-15</c:v>
                </c:pt>
                <c:pt idx="15">
                  <c:v>15-16</c:v>
                </c:pt>
                <c:pt idx="16">
                  <c:v>16-17</c:v>
                </c:pt>
                <c:pt idx="17">
                  <c:v>17-18</c:v>
                </c:pt>
                <c:pt idx="18">
                  <c:v>18-19</c:v>
                </c:pt>
                <c:pt idx="19">
                  <c:v>19-20</c:v>
                </c:pt>
                <c:pt idx="20">
                  <c:v>20-21</c:v>
                </c:pt>
                <c:pt idx="21">
                  <c:v>21-22</c:v>
                </c:pt>
                <c:pt idx="22">
                  <c:v>22-23</c:v>
                </c:pt>
                <c:pt idx="23">
                  <c:v>23-24</c:v>
                </c:pt>
              </c:strCache>
            </c:strRef>
          </c:cat>
          <c:val>
            <c:numRef>
              <c:f>Sheet1!$I$8:$I$31</c:f>
              <c:numCache>
                <c:formatCode>@</c:formatCode>
                <c:ptCount val="24"/>
                <c:pt idx="0">
                  <c:v>329250.0</c:v>
                </c:pt>
                <c:pt idx="1">
                  <c:v>187705.0</c:v>
                </c:pt>
                <c:pt idx="2">
                  <c:v>156881.0</c:v>
                </c:pt>
                <c:pt idx="3">
                  <c:v>125795.0</c:v>
                </c:pt>
                <c:pt idx="4">
                  <c:v>93952.0</c:v>
                </c:pt>
                <c:pt idx="5">
                  <c:v>77135.0</c:v>
                </c:pt>
                <c:pt idx="6">
                  <c:v>90700.0</c:v>
                </c:pt>
                <c:pt idx="7">
                  <c:v>131458.0</c:v>
                </c:pt>
                <c:pt idx="8">
                  <c:v>196646.0</c:v>
                </c:pt>
                <c:pt idx="9">
                  <c:v>248057.0</c:v>
                </c:pt>
                <c:pt idx="10">
                  <c:v>243814.0</c:v>
                </c:pt>
                <c:pt idx="11">
                  <c:v>257533.0</c:v>
                </c:pt>
                <c:pt idx="12">
                  <c:v>330289.0</c:v>
                </c:pt>
                <c:pt idx="13">
                  <c:v>277831.0</c:v>
                </c:pt>
                <c:pt idx="14">
                  <c:v>296730.0</c:v>
                </c:pt>
                <c:pt idx="15">
                  <c:v>310315.0</c:v>
                </c:pt>
                <c:pt idx="16">
                  <c:v>291140.0</c:v>
                </c:pt>
                <c:pt idx="17">
                  <c:v>295881.0</c:v>
                </c:pt>
                <c:pt idx="18">
                  <c:v>318852.0</c:v>
                </c:pt>
                <c:pt idx="19">
                  <c:v>333838.0</c:v>
                </c:pt>
                <c:pt idx="20">
                  <c:v>336517.0</c:v>
                </c:pt>
                <c:pt idx="21">
                  <c:v>330960.0</c:v>
                </c:pt>
                <c:pt idx="22">
                  <c:v>326618.0</c:v>
                </c:pt>
                <c:pt idx="23">
                  <c:v>269348.0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463152"/>
        <c:axId val="2117466176"/>
      </c:lineChart>
      <c:catAx>
        <c:axId val="211746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7466176"/>
        <c:crosses val="autoZero"/>
        <c:auto val="1"/>
        <c:lblAlgn val="ctr"/>
        <c:lblOffset val="100"/>
        <c:noMultiLvlLbl val="0"/>
      </c:catAx>
      <c:valAx>
        <c:axId val="2117466176"/>
        <c:scaling>
          <c:orientation val="minMax"/>
        </c:scaling>
        <c:delete val="0"/>
        <c:axPos val="l"/>
        <c:majorGridlines/>
        <c:numFmt formatCode="@" sourceLinked="1"/>
        <c:majorTickMark val="out"/>
        <c:minorTickMark val="none"/>
        <c:tickLblPos val="nextTo"/>
        <c:crossAx val="2117463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B9E5-B4C6-7F49-AA02-8F5710E5FE7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25C7-15B0-A147-A281-1BCCC1176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A25C7-15B0-A147-A281-1BCCC11767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59823C-CF80-8F40-9410-F3E84A9C9F2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70/" TargetMode="External"/><Relationship Id="rId3" Type="http://schemas.openxmlformats.org/officeDocument/2006/relationships/hyperlink" Target="http://localhost:1601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366"/>
            <a:ext cx="8229600" cy="5725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000" dirty="0" smtClean="0">
                <a:latin typeface="+mn-lt"/>
                <a:cs typeface="Arial"/>
              </a:rPr>
              <a:t>City of Chicago </a:t>
            </a:r>
          </a:p>
          <a:p>
            <a:pPr marL="0" indent="0" algn="ctr">
              <a:buNone/>
            </a:pPr>
            <a:r>
              <a:rPr lang="en-US" sz="4000" dirty="0" smtClean="0">
                <a:latin typeface="+mn-lt"/>
                <a:cs typeface="Arial"/>
              </a:rPr>
              <a:t>Crime Analysis 2001 – Present</a:t>
            </a:r>
          </a:p>
          <a:p>
            <a:pPr marL="0" indent="0" algn="ctr">
              <a:buNone/>
            </a:pPr>
            <a:endParaRPr lang="en-US" sz="4000" dirty="0">
              <a:latin typeface="+mn-lt"/>
              <a:cs typeface="Arial"/>
            </a:endParaRPr>
          </a:p>
          <a:p>
            <a:pPr marL="0" indent="0" algn="ctr">
              <a:buNone/>
            </a:pPr>
            <a:r>
              <a:rPr lang="en-US" sz="2000" smtClean="0">
                <a:latin typeface="+mn-lt"/>
                <a:cs typeface="Arial"/>
              </a:rPr>
              <a:t>            </a:t>
            </a:r>
            <a:endParaRPr lang="en-US" sz="2000" dirty="0" smtClean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3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268828"/>
              </p:ext>
            </p:extLst>
          </p:nvPr>
        </p:nvGraphicFramePr>
        <p:xfrm>
          <a:off x="186433" y="163112"/>
          <a:ext cx="8957567" cy="657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2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19 at 10.27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5"/>
          <a:stretch/>
        </p:blipFill>
        <p:spPr>
          <a:xfrm>
            <a:off x="0" y="739273"/>
            <a:ext cx="9144000" cy="5196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579" y="115942"/>
            <a:ext cx="42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Progression of Crimes by Month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7894" y="6120245"/>
            <a:ext cx="55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Date format is 7/5/02 14:05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57150" y="298450"/>
          <a:ext cx="90297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4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488950" y="812800"/>
          <a:ext cx="8166100" cy="52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0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262203"/>
              </p:ext>
            </p:extLst>
          </p:nvPr>
        </p:nvGraphicFramePr>
        <p:xfrm>
          <a:off x="0" y="260350"/>
          <a:ext cx="9053696" cy="633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9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039670"/>
              </p:ext>
            </p:extLst>
          </p:nvPr>
        </p:nvGraphicFramePr>
        <p:xfrm>
          <a:off x="0" y="254000"/>
          <a:ext cx="9144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96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209762"/>
              </p:ext>
            </p:extLst>
          </p:nvPr>
        </p:nvGraphicFramePr>
        <p:xfrm>
          <a:off x="-32102" y="254000"/>
          <a:ext cx="9176102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5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448522"/>
              </p:ext>
            </p:extLst>
          </p:nvPr>
        </p:nvGraphicFramePr>
        <p:xfrm>
          <a:off x="0" y="-93207"/>
          <a:ext cx="9144000" cy="685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3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527" y="494632"/>
            <a:ext cx="5614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PIG SCRIPTS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22947" y="1550737"/>
            <a:ext cx="7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5-08-19 at 11.0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" y="2123575"/>
            <a:ext cx="9037052" cy="3277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48" y="1129664"/>
            <a:ext cx="850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n-US" dirty="0" smtClean="0"/>
              <a:t>Sample Pig script showing loading data from </a:t>
            </a:r>
            <a:r>
              <a:rPr lang="en-US" dirty="0" err="1" smtClean="0"/>
              <a:t>hdfs</a:t>
            </a:r>
            <a:r>
              <a:rPr lang="en-US" dirty="0" smtClean="0"/>
              <a:t> location and storing data to an output file in </a:t>
            </a:r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9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2700" y="622300"/>
          <a:ext cx="91186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044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Arial"/>
              </a:rPr>
              <a:t>Data Set Description</a:t>
            </a:r>
            <a:endParaRPr lang="en-US" sz="32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682"/>
            <a:ext cx="8229600" cy="496648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Reported incidents of crime in Chicago from 2001 to present.</a:t>
            </a:r>
          </a:p>
          <a:p>
            <a:r>
              <a:rPr lang="en-US" sz="2000" dirty="0" smtClean="0">
                <a:latin typeface="Arial"/>
                <a:cs typeface="Arial"/>
              </a:rPr>
              <a:t>Size of dataset is 1.2 GB</a:t>
            </a:r>
          </a:p>
          <a:p>
            <a:r>
              <a:rPr lang="en-US" sz="2000" dirty="0" smtClean="0">
                <a:latin typeface="Arial"/>
                <a:cs typeface="Arial"/>
              </a:rPr>
              <a:t>Number of records is 5,857,245</a:t>
            </a:r>
          </a:p>
          <a:p>
            <a:r>
              <a:rPr lang="en-US" sz="2000" dirty="0" smtClean="0">
                <a:latin typeface="Arial"/>
                <a:cs typeface="Arial"/>
              </a:rPr>
              <a:t>Each record has 21 attributes as listed below: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98021"/>
              </p:ext>
            </p:extLst>
          </p:nvPr>
        </p:nvGraphicFramePr>
        <p:xfrm>
          <a:off x="1027024" y="3251930"/>
          <a:ext cx="6938384" cy="2534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4596"/>
                <a:gridCol w="1734596"/>
                <a:gridCol w="1734596"/>
                <a:gridCol w="1734596"/>
              </a:tblGrid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Number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IUCR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Type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Arrest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Domestic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Beat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FBI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Coordinate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Y Coordinate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7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25400" y="476250"/>
          <a:ext cx="90932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985675"/>
              </p:ext>
            </p:extLst>
          </p:nvPr>
        </p:nvGraphicFramePr>
        <p:xfrm>
          <a:off x="0" y="98425"/>
          <a:ext cx="9144000" cy="666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2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243592"/>
              </p:ext>
            </p:extLst>
          </p:nvPr>
        </p:nvGraphicFramePr>
        <p:xfrm>
          <a:off x="0" y="251128"/>
          <a:ext cx="9144000" cy="3698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069345"/>
              </p:ext>
            </p:extLst>
          </p:nvPr>
        </p:nvGraphicFramePr>
        <p:xfrm>
          <a:off x="116520" y="3949649"/>
          <a:ext cx="9027480" cy="290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5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943009"/>
              </p:ext>
            </p:extLst>
          </p:nvPr>
        </p:nvGraphicFramePr>
        <p:xfrm>
          <a:off x="0" y="146050"/>
          <a:ext cx="9144000" cy="656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7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484268"/>
              </p:ext>
            </p:extLst>
          </p:nvPr>
        </p:nvGraphicFramePr>
        <p:xfrm>
          <a:off x="0" y="241300"/>
          <a:ext cx="9144000" cy="637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495300" y="298450"/>
          <a:ext cx="81534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3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8-19 at 11.30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2"/>
          <a:stretch/>
        </p:blipFill>
        <p:spPr>
          <a:xfrm>
            <a:off x="0" y="2060316"/>
            <a:ext cx="9144000" cy="3524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112" y="561474"/>
            <a:ext cx="6940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Analyzing Crimes by Sub-Categories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96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08525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69199"/>
              </p:ext>
            </p:extLst>
          </p:nvPr>
        </p:nvGraphicFramePr>
        <p:xfrm>
          <a:off x="0" y="0"/>
          <a:ext cx="90603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64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8737" y="322559"/>
            <a:ext cx="72991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HIVE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2107" y="933271"/>
            <a:ext cx="71521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Create table in hive: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8-19 at 11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653"/>
            <a:ext cx="9144000" cy="2586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107" y="4282878"/>
            <a:ext cx="72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Sample Query</a:t>
            </a:r>
            <a:endParaRPr lang="en-US" sz="2000" dirty="0"/>
          </a:p>
        </p:txBody>
      </p:sp>
      <p:pic>
        <p:nvPicPr>
          <p:cNvPr id="7" name="Picture 6" descr="Screen Shot 2015-08-19 at 11.48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8" b="23150"/>
          <a:stretch/>
        </p:blipFill>
        <p:spPr>
          <a:xfrm>
            <a:off x="0" y="4752474"/>
            <a:ext cx="9144000" cy="8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cs typeface="Arial"/>
              </a:rPr>
              <a:t>Technologies Used</a:t>
            </a:r>
            <a:endParaRPr lang="en-US" sz="32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3308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+mn-lt"/>
                <a:cs typeface="Arial"/>
              </a:rPr>
              <a:t>Hadoop</a:t>
            </a:r>
            <a:r>
              <a:rPr lang="en-US" dirty="0" smtClean="0">
                <a:latin typeface="+mn-lt"/>
                <a:cs typeface="Arial"/>
              </a:rPr>
              <a:t> 2.7.0</a:t>
            </a:r>
          </a:p>
          <a:p>
            <a:r>
              <a:rPr lang="en-US" dirty="0" smtClean="0">
                <a:latin typeface="+mn-lt"/>
                <a:cs typeface="Arial"/>
              </a:rPr>
              <a:t>Pig 0.13.0</a:t>
            </a:r>
          </a:p>
          <a:p>
            <a:r>
              <a:rPr lang="en-US" dirty="0" smtClean="0">
                <a:latin typeface="+mn-lt"/>
                <a:cs typeface="Arial"/>
              </a:rPr>
              <a:t>Hive 1.2.1</a:t>
            </a:r>
          </a:p>
          <a:p>
            <a:r>
              <a:rPr lang="en-US" dirty="0" smtClean="0">
                <a:latin typeface="+mn-lt"/>
                <a:cs typeface="Arial"/>
              </a:rPr>
              <a:t>Spark 1.41.</a:t>
            </a:r>
          </a:p>
          <a:p>
            <a:r>
              <a:rPr lang="en-US" dirty="0" err="1" smtClean="0">
                <a:latin typeface="+mn-lt"/>
                <a:cs typeface="Arial"/>
              </a:rPr>
              <a:t>Hbase</a:t>
            </a:r>
            <a:r>
              <a:rPr lang="en-US" dirty="0" smtClean="0">
                <a:latin typeface="+mn-lt"/>
                <a:cs typeface="Arial"/>
              </a:rPr>
              <a:t> 1.0.1.1</a:t>
            </a:r>
          </a:p>
          <a:p>
            <a:r>
              <a:rPr lang="en-US" dirty="0" smtClean="0">
                <a:latin typeface="+mn-lt"/>
                <a:cs typeface="Arial"/>
              </a:rPr>
              <a:t>Mahout 0.10.1</a:t>
            </a:r>
            <a:endParaRPr lang="en-US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567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044727"/>
              </p:ext>
            </p:extLst>
          </p:nvPr>
        </p:nvGraphicFramePr>
        <p:xfrm>
          <a:off x="0" y="96640"/>
          <a:ext cx="9144000" cy="68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26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133350" y="349250"/>
          <a:ext cx="8877300" cy="6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3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211" y="387684"/>
            <a:ext cx="3756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HBASE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03158" y="1243263"/>
            <a:ext cx="51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HBASE Configuration in 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hbase-site.xml</a:t>
            </a:r>
            <a:endParaRPr lang="en-US" dirty="0"/>
          </a:p>
        </p:txBody>
      </p:sp>
      <p:pic>
        <p:nvPicPr>
          <p:cNvPr id="4" name="Picture 3" descr="Screen Shot 2015-08-19 at 11.5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93900"/>
            <a:ext cx="6159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474" y="762000"/>
            <a:ext cx="7272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Loading dataset into a </a:t>
            </a:r>
            <a:r>
              <a:rPr lang="en-US" sz="3200" dirty="0" err="1" smtClean="0"/>
              <a:t>hbase</a:t>
            </a:r>
            <a:r>
              <a:rPr lang="en-US" sz="3200" dirty="0" smtClean="0"/>
              <a:t> table</a:t>
            </a:r>
            <a:endParaRPr lang="en-US" sz="3200" dirty="0"/>
          </a:p>
        </p:txBody>
      </p:sp>
      <p:pic>
        <p:nvPicPr>
          <p:cNvPr id="3" name="Picture 2" descr="Screen Shot 2015-08-20 at 12.31.5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8"/>
          <a:stretch/>
        </p:blipFill>
        <p:spPr>
          <a:xfrm>
            <a:off x="0" y="1641642"/>
            <a:ext cx="9144000" cy="1540042"/>
          </a:xfrm>
          <a:prstGeom prst="rect">
            <a:avLst/>
          </a:prstGeom>
        </p:spPr>
      </p:pic>
      <p:pic>
        <p:nvPicPr>
          <p:cNvPr id="4" name="Picture 3" descr="Screen Shot 2015-08-20 at 12.32.1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5"/>
          <a:stretch/>
        </p:blipFill>
        <p:spPr>
          <a:xfrm>
            <a:off x="0" y="3562016"/>
            <a:ext cx="9144000" cy="1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6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8229600" cy="570830"/>
          </a:xfrm>
        </p:spPr>
        <p:txBody>
          <a:bodyPr/>
          <a:lstStyle/>
          <a:p>
            <a:r>
              <a:rPr lang="en-US" sz="3200" dirty="0" smtClean="0"/>
              <a:t>Running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on HBASE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9756"/>
            <a:ext cx="8229600" cy="6323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Mapper:</a:t>
            </a:r>
          </a:p>
          <a:p>
            <a:endParaRPr lang="en-US" dirty="0"/>
          </a:p>
        </p:txBody>
      </p:sp>
      <p:pic>
        <p:nvPicPr>
          <p:cNvPr id="6" name="Picture 5" descr="Screen Shot 2015-08-20 at 12.4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02083"/>
            <a:ext cx="8331200" cy="185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274354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Reducer :</a:t>
            </a:r>
            <a:endParaRPr lang="en-US" dirty="0"/>
          </a:p>
        </p:txBody>
      </p:sp>
      <p:pic>
        <p:nvPicPr>
          <p:cNvPr id="8" name="Picture 7" descr="Screen Shot 2015-08-20 at 12.43.0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00" y="3643686"/>
            <a:ext cx="8331200" cy="25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9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15 at 11.5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288"/>
            <a:ext cx="9243279" cy="6167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4876" y="248503"/>
            <a:ext cx="51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HBASE Map Reduce for Crimes by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7446" y="641684"/>
            <a:ext cx="46789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SPARK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35789" y="1497263"/>
            <a:ext cx="704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Create a Resilient Distributed Dataset</a:t>
            </a:r>
            <a:endParaRPr lang="en-US" dirty="0"/>
          </a:p>
        </p:txBody>
      </p:sp>
      <p:pic>
        <p:nvPicPr>
          <p:cNvPr id="5" name="Picture 4" descr="Screen Shot 2015-08-20 at 12.5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59000"/>
            <a:ext cx="8597900" cy="127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842" y="3689684"/>
            <a:ext cx="62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Map Reduce to classify Arrests/No Arrests by Year</a:t>
            </a:r>
            <a:endParaRPr lang="en-US" dirty="0"/>
          </a:p>
        </p:txBody>
      </p:sp>
      <p:pic>
        <p:nvPicPr>
          <p:cNvPr id="9" name="Picture 8" descr="Screen Shot 2015-08-20 at 1.03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017"/>
            <a:ext cx="9144000" cy="18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649443"/>
              </p:ext>
            </p:extLst>
          </p:nvPr>
        </p:nvGraphicFramePr>
        <p:xfrm>
          <a:off x="49161" y="0"/>
          <a:ext cx="909483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1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853" y="427978"/>
            <a:ext cx="4403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Mahout Clustering(1)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2195" y="1104459"/>
            <a:ext cx="744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Communities are clustered, using K-Means algorithm, based on the incidences of three violent crimes namely Criminal Sexual Assault, Arson and Homicide.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Map Reduce output is the input to Clustering algorithm.</a:t>
            </a:r>
            <a:endParaRPr lang="en-US" dirty="0"/>
          </a:p>
        </p:txBody>
      </p:sp>
      <p:pic>
        <p:nvPicPr>
          <p:cNvPr id="6" name="Picture 5" descr="Screen Shot 2015-08-15 at 2.5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59" y="2339644"/>
            <a:ext cx="6628060" cy="45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449382"/>
              </p:ext>
            </p:extLst>
          </p:nvPr>
        </p:nvGraphicFramePr>
        <p:xfrm>
          <a:off x="0" y="635064"/>
          <a:ext cx="9144000" cy="586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4976" y="243312"/>
            <a:ext cx="4403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Mahout </a:t>
            </a:r>
            <a:r>
              <a:rPr lang="en-US" sz="2800" dirty="0" smtClean="0"/>
              <a:t>Clustering</a:t>
            </a:r>
            <a:r>
              <a:rPr lang="en-US" sz="3200" dirty="0" smtClean="0"/>
              <a:t>(2)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7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cs typeface="Arial"/>
              </a:rPr>
              <a:t>Configurations</a:t>
            </a:r>
            <a:endParaRPr lang="en-US" sz="32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/>
              <a:cs typeface="Arial"/>
            </a:endParaRPr>
          </a:p>
          <a:p>
            <a:r>
              <a:rPr lang="en-US" sz="2000" dirty="0" err="1" smtClean="0">
                <a:latin typeface="+mn-lt"/>
                <a:cs typeface="Arial"/>
              </a:rPr>
              <a:t>Hadoop</a:t>
            </a:r>
            <a:r>
              <a:rPr lang="en-US" sz="2000" dirty="0" smtClean="0">
                <a:latin typeface="+mn-lt"/>
                <a:cs typeface="Arial"/>
              </a:rPr>
              <a:t> set up in pseudo distributed mode.</a:t>
            </a:r>
          </a:p>
          <a:p>
            <a:r>
              <a:rPr lang="en-US" sz="2000" dirty="0" smtClean="0">
                <a:latin typeface="+mn-lt"/>
                <a:cs typeface="Arial"/>
              </a:rPr>
              <a:t>Processes running are </a:t>
            </a:r>
            <a:r>
              <a:rPr lang="en-US" sz="2000" dirty="0" err="1" smtClean="0">
                <a:latin typeface="+mn-lt"/>
                <a:cs typeface="Arial"/>
              </a:rPr>
              <a:t>NameNode</a:t>
            </a:r>
            <a:r>
              <a:rPr lang="en-US" sz="2000" dirty="0" smtClean="0">
                <a:latin typeface="+mn-lt"/>
                <a:cs typeface="Arial"/>
              </a:rPr>
              <a:t>, </a:t>
            </a:r>
            <a:r>
              <a:rPr lang="en-US" sz="2000" dirty="0" err="1" smtClean="0">
                <a:latin typeface="+mn-lt"/>
                <a:cs typeface="Arial"/>
              </a:rPr>
              <a:t>SecondaryNameNode</a:t>
            </a:r>
            <a:r>
              <a:rPr lang="en-US" sz="2000" dirty="0" smtClean="0">
                <a:latin typeface="+mn-lt"/>
                <a:cs typeface="Arial"/>
              </a:rPr>
              <a:t> and </a:t>
            </a:r>
            <a:r>
              <a:rPr lang="en-US" sz="2000" dirty="0" err="1" smtClean="0">
                <a:latin typeface="+mn-lt"/>
                <a:cs typeface="Arial"/>
              </a:rPr>
              <a:t>DataNode</a:t>
            </a:r>
            <a:r>
              <a:rPr lang="en-US" sz="2000" dirty="0" smtClean="0">
                <a:latin typeface="+mn-lt"/>
                <a:cs typeface="Arial"/>
              </a:rPr>
              <a:t>.</a:t>
            </a:r>
          </a:p>
          <a:p>
            <a:r>
              <a:rPr lang="en-US" sz="2000" dirty="0" smtClean="0">
                <a:latin typeface="+mn-lt"/>
                <a:cs typeface="Arial"/>
              </a:rPr>
              <a:t>Web </a:t>
            </a:r>
            <a:r>
              <a:rPr lang="en-US" sz="2000" dirty="0">
                <a:latin typeface="+mn-lt"/>
                <a:cs typeface="Arial"/>
              </a:rPr>
              <a:t>UI is </a:t>
            </a:r>
            <a:r>
              <a:rPr lang="en-US" sz="2000" dirty="0">
                <a:latin typeface="+mn-lt"/>
                <a:cs typeface="Arial"/>
                <a:hlinkClick r:id="rId2"/>
              </a:rPr>
              <a:t>http://localhost:50070</a:t>
            </a:r>
            <a:r>
              <a:rPr lang="en-US" sz="2000" dirty="0" smtClean="0">
                <a:latin typeface="+mn-lt"/>
                <a:cs typeface="Arial"/>
                <a:hlinkClick r:id="rId2"/>
              </a:rPr>
              <a:t>/</a:t>
            </a:r>
            <a:endParaRPr lang="en-US" sz="2000" dirty="0" smtClean="0">
              <a:latin typeface="+mn-lt"/>
              <a:cs typeface="Arial"/>
            </a:endParaRPr>
          </a:p>
          <a:p>
            <a:r>
              <a:rPr lang="en-US" sz="2000" dirty="0" err="1" smtClean="0">
                <a:latin typeface="+mn-lt"/>
                <a:cs typeface="Arial"/>
              </a:rPr>
              <a:t>Hbase</a:t>
            </a:r>
            <a:r>
              <a:rPr lang="en-US" sz="2000" dirty="0" smtClean="0">
                <a:latin typeface="+mn-lt"/>
                <a:cs typeface="Arial"/>
              </a:rPr>
              <a:t> Processes are </a:t>
            </a:r>
            <a:r>
              <a:rPr lang="en-US" sz="2000" dirty="0" err="1" smtClean="0">
                <a:latin typeface="+mn-lt"/>
                <a:cs typeface="Arial"/>
              </a:rPr>
              <a:t>Hmaster</a:t>
            </a:r>
            <a:r>
              <a:rPr lang="en-US" sz="2000" dirty="0" smtClean="0">
                <a:latin typeface="+mn-lt"/>
                <a:cs typeface="Arial"/>
              </a:rPr>
              <a:t>, </a:t>
            </a:r>
            <a:r>
              <a:rPr lang="en-US" sz="2000" dirty="0" err="1" smtClean="0">
                <a:latin typeface="+mn-lt"/>
                <a:cs typeface="Arial"/>
              </a:rPr>
              <a:t>HRegionServer</a:t>
            </a:r>
            <a:r>
              <a:rPr lang="en-US" sz="2000" dirty="0" smtClean="0">
                <a:latin typeface="+mn-lt"/>
                <a:cs typeface="Arial"/>
              </a:rPr>
              <a:t> and </a:t>
            </a:r>
            <a:r>
              <a:rPr lang="en-US" sz="2000" dirty="0" err="1" smtClean="0">
                <a:latin typeface="+mn-lt"/>
                <a:cs typeface="Arial"/>
              </a:rPr>
              <a:t>HQuorumPeer</a:t>
            </a:r>
            <a:r>
              <a:rPr lang="en-US" sz="2000" dirty="0" smtClean="0">
                <a:latin typeface="+mn-lt"/>
                <a:cs typeface="Arial"/>
              </a:rPr>
              <a:t>.</a:t>
            </a:r>
          </a:p>
          <a:p>
            <a:r>
              <a:rPr lang="en-US" sz="2000" dirty="0" smtClean="0">
                <a:latin typeface="+mn-lt"/>
                <a:cs typeface="Arial"/>
              </a:rPr>
              <a:t>Web UI is </a:t>
            </a:r>
            <a:r>
              <a:rPr lang="en-US" sz="2000" dirty="0" smtClean="0">
                <a:latin typeface="+mn-lt"/>
                <a:cs typeface="Arial"/>
                <a:hlinkClick r:id="rId3"/>
              </a:rPr>
              <a:t>http://localhost:16010/</a:t>
            </a:r>
            <a:endParaRPr lang="en-US" sz="2000" dirty="0" smtClean="0">
              <a:latin typeface="+mn-lt"/>
              <a:cs typeface="Arial"/>
            </a:endParaRPr>
          </a:p>
          <a:p>
            <a:endParaRPr lang="en-US" sz="2000" dirty="0">
              <a:latin typeface="+mn-lt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6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853" y="12479"/>
            <a:ext cx="440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Mahout Clustering(3) - Output</a:t>
            </a:r>
            <a:endParaRPr lang="en-US" sz="2400" dirty="0"/>
          </a:p>
        </p:txBody>
      </p:sp>
      <p:pic>
        <p:nvPicPr>
          <p:cNvPr id="3" name="Picture 2" descr="Screen Shot 2015-08-15 at 2.5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44"/>
            <a:ext cx="9144000" cy="62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926" y="243312"/>
            <a:ext cx="539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Mahout Clustering(4) - Output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7952" y="1256322"/>
            <a:ext cx="8379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Cluster Centroid details:</a:t>
            </a:r>
          </a:p>
          <a:p>
            <a:endParaRPr lang="en-US" sz="1600" dirty="0"/>
          </a:p>
          <a:p>
            <a:r>
              <a:rPr lang="en-US" sz="1600" dirty="0" smtClean="0"/>
              <a:t>{</a:t>
            </a:r>
            <a:r>
              <a:rPr lang="en-US" sz="1600" dirty="0"/>
              <a:t>"identifier":"VL-0","r":[20.386,16.339,8.234],"c":[46.045,28.455,12.5],"n":22} ------------ 0</a:t>
            </a:r>
          </a:p>
          <a:p>
            <a:r>
              <a:rPr lang="en-US" sz="1600" dirty="0"/>
              <a:t>{"identifier":"VL-1","r":[25.399,24.052,15.579],"c":[127.267,50.6,33.8],"n":15} ------------ 1</a:t>
            </a:r>
          </a:p>
          <a:p>
            <a:r>
              <a:rPr lang="en-US" sz="1600" dirty="0"/>
              <a:t>{"identifier":"VL-2","r":[35.627,41.983,31.75],"c":[199.143,102.143,64.071],"n":14} ------------ 2</a:t>
            </a:r>
          </a:p>
          <a:p>
            <a:r>
              <a:rPr lang="en-US" sz="1600" dirty="0"/>
              <a:t>{"identifier":"VL-3","r":[51.173,84.842,60.322],"c":[383.353,154.529,145.294],"n":17} ------------ 3</a:t>
            </a:r>
          </a:p>
          <a:p>
            <a:r>
              <a:rPr lang="en-US" sz="1600" dirty="0"/>
              <a:t>{"identifier":"VL-4","r":[211.914,93.82,92.261],"c":[710.2,290.3,306.7],"n":10} ------------ 4</a:t>
            </a:r>
          </a:p>
        </p:txBody>
      </p:sp>
    </p:spTree>
    <p:extLst>
      <p:ext uri="{BB962C8B-B14F-4D97-AF65-F5344CB8AC3E}">
        <p14:creationId xmlns:p14="http://schemas.microsoft.com/office/powerpoint/2010/main" val="266204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60022"/>
              </p:ext>
            </p:extLst>
          </p:nvPr>
        </p:nvGraphicFramePr>
        <p:xfrm>
          <a:off x="0" y="1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718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005" y="3181210"/>
            <a:ext cx="61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455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>
                <a:latin typeface="+mn-lt"/>
              </a:rPr>
              <a:t>Crime analysis based on time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Crime analysis based on category/type of crime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Crime analysis based 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5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804" y="2696826"/>
            <a:ext cx="555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cs typeface="Arial"/>
              </a:rPr>
              <a:t>Hadoop</a:t>
            </a:r>
            <a:r>
              <a:rPr lang="en-US" sz="3600" dirty="0" smtClean="0">
                <a:cs typeface="Arial"/>
              </a:rPr>
              <a:t> </a:t>
            </a:r>
            <a:r>
              <a:rPr lang="en-US" sz="3600" dirty="0" err="1" smtClean="0">
                <a:cs typeface="Arial"/>
              </a:rPr>
              <a:t>MapReduce</a:t>
            </a:r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28482"/>
              </p:ext>
            </p:extLst>
          </p:nvPr>
        </p:nvGraphicFramePr>
        <p:xfrm>
          <a:off x="234681" y="1021623"/>
          <a:ext cx="8686473" cy="4742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647309"/>
              </p:ext>
            </p:extLst>
          </p:nvPr>
        </p:nvGraphicFramePr>
        <p:xfrm>
          <a:off x="0" y="298450"/>
          <a:ext cx="9144000" cy="655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91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748058"/>
              </p:ext>
            </p:extLst>
          </p:nvPr>
        </p:nvGraphicFramePr>
        <p:xfrm>
          <a:off x="457199" y="185738"/>
          <a:ext cx="8479975" cy="652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8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849946"/>
              </p:ext>
            </p:extLst>
          </p:nvPr>
        </p:nvGraphicFramePr>
        <p:xfrm>
          <a:off x="151729" y="332132"/>
          <a:ext cx="8992271" cy="637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5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1749</TotalTime>
  <Words>510</Words>
  <Application>Microsoft Macintosh PowerPoint</Application>
  <PresentationFormat>On-screen Show (4:3)</PresentationFormat>
  <Paragraphs>116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PowerPoint Presentation</vt:lpstr>
      <vt:lpstr>Data Set Description</vt:lpstr>
      <vt:lpstr>Technologies Used</vt:lpstr>
      <vt:lpstr>Configurations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MapReduce on 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Sattya Dudala</dc:creator>
  <cp:lastModifiedBy>Microsoft Office User</cp:lastModifiedBy>
  <cp:revision>58</cp:revision>
  <dcterms:created xsi:type="dcterms:W3CDTF">2015-08-09T17:14:38Z</dcterms:created>
  <dcterms:modified xsi:type="dcterms:W3CDTF">2016-07-26T18:46:13Z</dcterms:modified>
</cp:coreProperties>
</file>